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70" r:id="rId4"/>
    <p:sldId id="304" r:id="rId5"/>
    <p:sldId id="305" r:id="rId6"/>
    <p:sldId id="306" r:id="rId7"/>
    <p:sldId id="273" r:id="rId8"/>
    <p:sldId id="288" r:id="rId9"/>
    <p:sldId id="289" r:id="rId10"/>
    <p:sldId id="290" r:id="rId11"/>
    <p:sldId id="291" r:id="rId12"/>
    <p:sldId id="274" r:id="rId13"/>
    <p:sldId id="302" r:id="rId14"/>
    <p:sldId id="303" r:id="rId15"/>
    <p:sldId id="292" r:id="rId16"/>
    <p:sldId id="275" r:id="rId17"/>
    <p:sldId id="293" r:id="rId18"/>
    <p:sldId id="276" r:id="rId19"/>
    <p:sldId id="294" r:id="rId20"/>
    <p:sldId id="278" r:id="rId21"/>
    <p:sldId id="295" r:id="rId22"/>
    <p:sldId id="277" r:id="rId23"/>
    <p:sldId id="296" r:id="rId24"/>
    <p:sldId id="280" r:id="rId25"/>
    <p:sldId id="281" r:id="rId26"/>
    <p:sldId id="282" r:id="rId27"/>
    <p:sldId id="283" r:id="rId28"/>
    <p:sldId id="297" r:id="rId29"/>
    <p:sldId id="284" r:id="rId30"/>
    <p:sldId id="299" r:id="rId31"/>
    <p:sldId id="298" r:id="rId32"/>
    <p:sldId id="285" r:id="rId33"/>
    <p:sldId id="301" r:id="rId34"/>
    <p:sldId id="286" r:id="rId35"/>
    <p:sldId id="287" r:id="rId36"/>
    <p:sldId id="269" r:id="rId37"/>
  </p:sldIdLst>
  <p:sldSz cx="12192000" cy="6858000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FA4CD5"/>
    <a:srgbClr val="6666FF"/>
    <a:srgbClr val="F2A068"/>
    <a:srgbClr val="004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076" autoAdjust="0"/>
  </p:normalViewPr>
  <p:slideViewPr>
    <p:cSldViewPr snapToGrid="0">
      <p:cViewPr>
        <p:scale>
          <a:sx n="98" d="100"/>
          <a:sy n="98" d="100"/>
        </p:scale>
        <p:origin x="282" y="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EE2016_02\Dropbox%20(OEE)\Projects%20-%20Development\Dannon\IE\Minster%20OH\Site%20Information\Utility\Tariff%20Calcs\ULPC_%20LoopMeter_2019011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EE2016_02\Dropbox%20(OEE)\Projects%20-%20Development\Dannon\IE\Minster%20OH\Site%20Information\Utility\Tariff%20Calcs\ULPC_%20LoopMeter_201901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latin typeface="Century Gothic" panose="020B0502020202020204" pitchFamily="34" charset="0"/>
              </a:defRPr>
            </a:pPr>
            <a:r>
              <a:rPr lang="en-US" sz="1100">
                <a:latin typeface="Century Gothic" panose="020B0502020202020204" pitchFamily="34" charset="0"/>
              </a:rPr>
              <a:t>15-min Interval Demand</a:t>
            </a:r>
          </a:p>
        </c:rich>
      </c:tx>
      <c:layout>
        <c:manualLayout>
          <c:xMode val="edge"/>
          <c:yMode val="edge"/>
          <c:x val="0.3629644283263448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177173103320202E-2"/>
          <c:y val="0.14456648473987999"/>
          <c:w val="0.85584079313814088"/>
          <c:h val="0.71347644693193424"/>
        </c:manualLayout>
      </c:layout>
      <c:scatterChart>
        <c:scatterStyle val="lineMarker"/>
        <c:varyColors val="0"/>
        <c:ser>
          <c:idx val="2"/>
          <c:order val="0"/>
          <c:tx>
            <c:v>Loop Meter Demand</c:v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Graphs!$B$1:$B$744</c:f>
              <c:numCache>
                <c:formatCode>m/d/yy\ h:mm;@</c:formatCode>
                <c:ptCount val="744"/>
                <c:pt idx="0">
                  <c:v>43070</c:v>
                </c:pt>
                <c:pt idx="1">
                  <c:v>43070.041666666664</c:v>
                </c:pt>
                <c:pt idx="2">
                  <c:v>43070.083333333328</c:v>
                </c:pt>
                <c:pt idx="3">
                  <c:v>43070.124999999993</c:v>
                </c:pt>
                <c:pt idx="4">
                  <c:v>43070.166666666657</c:v>
                </c:pt>
                <c:pt idx="5">
                  <c:v>43070.208333333321</c:v>
                </c:pt>
                <c:pt idx="6">
                  <c:v>43070.249999999985</c:v>
                </c:pt>
                <c:pt idx="7">
                  <c:v>43070.29166666665</c:v>
                </c:pt>
                <c:pt idx="8">
                  <c:v>43070.333333333314</c:v>
                </c:pt>
                <c:pt idx="9">
                  <c:v>43070.374999999978</c:v>
                </c:pt>
                <c:pt idx="10">
                  <c:v>43070.416666666642</c:v>
                </c:pt>
                <c:pt idx="11">
                  <c:v>43070.458333333307</c:v>
                </c:pt>
                <c:pt idx="12">
                  <c:v>43070.499999999971</c:v>
                </c:pt>
                <c:pt idx="13">
                  <c:v>43070.541666666635</c:v>
                </c:pt>
                <c:pt idx="14">
                  <c:v>43070.583333333299</c:v>
                </c:pt>
                <c:pt idx="15">
                  <c:v>43070.624999999964</c:v>
                </c:pt>
                <c:pt idx="16">
                  <c:v>43070.666666666628</c:v>
                </c:pt>
                <c:pt idx="17">
                  <c:v>43070.708333333292</c:v>
                </c:pt>
                <c:pt idx="18">
                  <c:v>43070.749999999956</c:v>
                </c:pt>
                <c:pt idx="19">
                  <c:v>43070.791666666621</c:v>
                </c:pt>
                <c:pt idx="20">
                  <c:v>43070.833333333285</c:v>
                </c:pt>
                <c:pt idx="21">
                  <c:v>43070.874999999949</c:v>
                </c:pt>
                <c:pt idx="22">
                  <c:v>43070.916666666613</c:v>
                </c:pt>
                <c:pt idx="23">
                  <c:v>43070.958333333278</c:v>
                </c:pt>
                <c:pt idx="24">
                  <c:v>43070.999999999942</c:v>
                </c:pt>
                <c:pt idx="25">
                  <c:v>43071.041666666606</c:v>
                </c:pt>
                <c:pt idx="26">
                  <c:v>43071.08333333327</c:v>
                </c:pt>
                <c:pt idx="27">
                  <c:v>43071.124999999935</c:v>
                </c:pt>
                <c:pt idx="28">
                  <c:v>43071.166666666599</c:v>
                </c:pt>
                <c:pt idx="29">
                  <c:v>43071.208333333263</c:v>
                </c:pt>
                <c:pt idx="30">
                  <c:v>43071.249999999927</c:v>
                </c:pt>
                <c:pt idx="31">
                  <c:v>43071.291666666591</c:v>
                </c:pt>
                <c:pt idx="32">
                  <c:v>43071.333333333256</c:v>
                </c:pt>
                <c:pt idx="33">
                  <c:v>43071.37499999992</c:v>
                </c:pt>
                <c:pt idx="34">
                  <c:v>43071.416666666584</c:v>
                </c:pt>
                <c:pt idx="35">
                  <c:v>43071.458333333248</c:v>
                </c:pt>
                <c:pt idx="36">
                  <c:v>43071.499999999913</c:v>
                </c:pt>
                <c:pt idx="37">
                  <c:v>43071.541666666577</c:v>
                </c:pt>
                <c:pt idx="38">
                  <c:v>43071.583333333241</c:v>
                </c:pt>
                <c:pt idx="39">
                  <c:v>43071.624999999905</c:v>
                </c:pt>
                <c:pt idx="40">
                  <c:v>43071.66666666657</c:v>
                </c:pt>
                <c:pt idx="41">
                  <c:v>43071.708333333234</c:v>
                </c:pt>
                <c:pt idx="42">
                  <c:v>43071.749999999898</c:v>
                </c:pt>
                <c:pt idx="43">
                  <c:v>43071.791666666562</c:v>
                </c:pt>
                <c:pt idx="44">
                  <c:v>43071.833333333227</c:v>
                </c:pt>
                <c:pt idx="45">
                  <c:v>43071.874999999891</c:v>
                </c:pt>
                <c:pt idx="46">
                  <c:v>43071.916666666555</c:v>
                </c:pt>
                <c:pt idx="47">
                  <c:v>43071.958333333219</c:v>
                </c:pt>
                <c:pt idx="48">
                  <c:v>43071.999999999884</c:v>
                </c:pt>
                <c:pt idx="49">
                  <c:v>43072.041666666548</c:v>
                </c:pt>
                <c:pt idx="50">
                  <c:v>43072.083333333212</c:v>
                </c:pt>
                <c:pt idx="51">
                  <c:v>43072.124999999876</c:v>
                </c:pt>
                <c:pt idx="52">
                  <c:v>43072.166666666541</c:v>
                </c:pt>
                <c:pt idx="53">
                  <c:v>43072.208333333205</c:v>
                </c:pt>
                <c:pt idx="54">
                  <c:v>43072.249999999869</c:v>
                </c:pt>
                <c:pt idx="55">
                  <c:v>43072.291666666533</c:v>
                </c:pt>
                <c:pt idx="56">
                  <c:v>43072.333333333198</c:v>
                </c:pt>
                <c:pt idx="57">
                  <c:v>43072.374999999862</c:v>
                </c:pt>
                <c:pt idx="58">
                  <c:v>43072.416666666526</c:v>
                </c:pt>
                <c:pt idx="59">
                  <c:v>43072.45833333319</c:v>
                </c:pt>
                <c:pt idx="60">
                  <c:v>43072.499999999854</c:v>
                </c:pt>
                <c:pt idx="61">
                  <c:v>43072.541666666519</c:v>
                </c:pt>
                <c:pt idx="62">
                  <c:v>43072.583333333183</c:v>
                </c:pt>
                <c:pt idx="63">
                  <c:v>43072.624999999847</c:v>
                </c:pt>
                <c:pt idx="64">
                  <c:v>43072.666666666511</c:v>
                </c:pt>
                <c:pt idx="65">
                  <c:v>43072.708333333176</c:v>
                </c:pt>
                <c:pt idx="66">
                  <c:v>43072.74999999984</c:v>
                </c:pt>
                <c:pt idx="67">
                  <c:v>43072.791666666504</c:v>
                </c:pt>
                <c:pt idx="68">
                  <c:v>43072.833333333168</c:v>
                </c:pt>
                <c:pt idx="69">
                  <c:v>43072.874999999833</c:v>
                </c:pt>
                <c:pt idx="70">
                  <c:v>43072.916666666497</c:v>
                </c:pt>
                <c:pt idx="71">
                  <c:v>43072.958333333161</c:v>
                </c:pt>
                <c:pt idx="72">
                  <c:v>43072.999999999825</c:v>
                </c:pt>
                <c:pt idx="73">
                  <c:v>43073.04166666649</c:v>
                </c:pt>
                <c:pt idx="74">
                  <c:v>43073.083333333154</c:v>
                </c:pt>
                <c:pt idx="75">
                  <c:v>43073.124999999818</c:v>
                </c:pt>
                <c:pt idx="76">
                  <c:v>43073.166666666482</c:v>
                </c:pt>
                <c:pt idx="77">
                  <c:v>43073.208333333147</c:v>
                </c:pt>
                <c:pt idx="78">
                  <c:v>43073.249999999811</c:v>
                </c:pt>
                <c:pt idx="79">
                  <c:v>43073.291666666475</c:v>
                </c:pt>
                <c:pt idx="80">
                  <c:v>43073.333333333139</c:v>
                </c:pt>
                <c:pt idx="81">
                  <c:v>43073.374999999804</c:v>
                </c:pt>
                <c:pt idx="82">
                  <c:v>43073.416666666468</c:v>
                </c:pt>
                <c:pt idx="83">
                  <c:v>43073.458333333132</c:v>
                </c:pt>
                <c:pt idx="84">
                  <c:v>43073.499999999796</c:v>
                </c:pt>
                <c:pt idx="85">
                  <c:v>43073.541666666461</c:v>
                </c:pt>
                <c:pt idx="86">
                  <c:v>43073.583333333125</c:v>
                </c:pt>
                <c:pt idx="87">
                  <c:v>43073.624999999789</c:v>
                </c:pt>
                <c:pt idx="88">
                  <c:v>43073.666666666453</c:v>
                </c:pt>
                <c:pt idx="89">
                  <c:v>43073.708333333117</c:v>
                </c:pt>
                <c:pt idx="90">
                  <c:v>43073.749999999782</c:v>
                </c:pt>
                <c:pt idx="91">
                  <c:v>43073.791666666446</c:v>
                </c:pt>
                <c:pt idx="92">
                  <c:v>43073.83333333311</c:v>
                </c:pt>
                <c:pt idx="93">
                  <c:v>43073.874999999774</c:v>
                </c:pt>
                <c:pt idx="94">
                  <c:v>43073.916666666439</c:v>
                </c:pt>
                <c:pt idx="95">
                  <c:v>43073.958333333103</c:v>
                </c:pt>
                <c:pt idx="96">
                  <c:v>43073.999999999767</c:v>
                </c:pt>
                <c:pt idx="97">
                  <c:v>43074.041666666431</c:v>
                </c:pt>
                <c:pt idx="98">
                  <c:v>43074.083333333096</c:v>
                </c:pt>
                <c:pt idx="99">
                  <c:v>43074.12499999976</c:v>
                </c:pt>
                <c:pt idx="100">
                  <c:v>43074.166666666424</c:v>
                </c:pt>
                <c:pt idx="101">
                  <c:v>43074.208333333088</c:v>
                </c:pt>
                <c:pt idx="102">
                  <c:v>43074.249999999753</c:v>
                </c:pt>
                <c:pt idx="103">
                  <c:v>43074.291666666417</c:v>
                </c:pt>
                <c:pt idx="104">
                  <c:v>43074.333333333081</c:v>
                </c:pt>
                <c:pt idx="105">
                  <c:v>43074.374999999745</c:v>
                </c:pt>
                <c:pt idx="106">
                  <c:v>43074.41666666641</c:v>
                </c:pt>
                <c:pt idx="107">
                  <c:v>43074.458333333074</c:v>
                </c:pt>
                <c:pt idx="108">
                  <c:v>43074.499999999738</c:v>
                </c:pt>
                <c:pt idx="109">
                  <c:v>43074.541666666402</c:v>
                </c:pt>
                <c:pt idx="110">
                  <c:v>43074.583333333067</c:v>
                </c:pt>
                <c:pt idx="111">
                  <c:v>43074.624999999731</c:v>
                </c:pt>
                <c:pt idx="112">
                  <c:v>43074.666666666395</c:v>
                </c:pt>
                <c:pt idx="113">
                  <c:v>43074.708333333059</c:v>
                </c:pt>
                <c:pt idx="114">
                  <c:v>43074.749999999724</c:v>
                </c:pt>
                <c:pt idx="115">
                  <c:v>43074.791666666388</c:v>
                </c:pt>
                <c:pt idx="116">
                  <c:v>43074.833333333052</c:v>
                </c:pt>
                <c:pt idx="117">
                  <c:v>43074.874999999716</c:v>
                </c:pt>
                <c:pt idx="118">
                  <c:v>43074.91666666638</c:v>
                </c:pt>
                <c:pt idx="119">
                  <c:v>43074.958333333045</c:v>
                </c:pt>
                <c:pt idx="120">
                  <c:v>43074.999999999709</c:v>
                </c:pt>
                <c:pt idx="121">
                  <c:v>43075.041666666373</c:v>
                </c:pt>
                <c:pt idx="122">
                  <c:v>43075.083333333037</c:v>
                </c:pt>
                <c:pt idx="123">
                  <c:v>43075.124999999702</c:v>
                </c:pt>
                <c:pt idx="124">
                  <c:v>43075.166666666366</c:v>
                </c:pt>
                <c:pt idx="125">
                  <c:v>43075.20833333303</c:v>
                </c:pt>
                <c:pt idx="126">
                  <c:v>43075.249999999694</c:v>
                </c:pt>
                <c:pt idx="127">
                  <c:v>43075.291666666359</c:v>
                </c:pt>
                <c:pt idx="128">
                  <c:v>43075.333333333023</c:v>
                </c:pt>
                <c:pt idx="129">
                  <c:v>43075.374999999687</c:v>
                </c:pt>
                <c:pt idx="130">
                  <c:v>43075.416666666351</c:v>
                </c:pt>
                <c:pt idx="131">
                  <c:v>43075.458333333016</c:v>
                </c:pt>
                <c:pt idx="132">
                  <c:v>43075.49999999968</c:v>
                </c:pt>
                <c:pt idx="133">
                  <c:v>43075.541666666344</c:v>
                </c:pt>
                <c:pt idx="134">
                  <c:v>43075.583333333008</c:v>
                </c:pt>
                <c:pt idx="135">
                  <c:v>43075.624999999673</c:v>
                </c:pt>
                <c:pt idx="136">
                  <c:v>43075.666666666337</c:v>
                </c:pt>
                <c:pt idx="137">
                  <c:v>43075.708333333001</c:v>
                </c:pt>
                <c:pt idx="138">
                  <c:v>43075.749999999665</c:v>
                </c:pt>
                <c:pt idx="139">
                  <c:v>43075.79166666633</c:v>
                </c:pt>
                <c:pt idx="140">
                  <c:v>43075.833333332994</c:v>
                </c:pt>
                <c:pt idx="141">
                  <c:v>43075.874999999658</c:v>
                </c:pt>
                <c:pt idx="142">
                  <c:v>43075.916666666322</c:v>
                </c:pt>
                <c:pt idx="143">
                  <c:v>43075.958333332987</c:v>
                </c:pt>
                <c:pt idx="144">
                  <c:v>43075.999999999651</c:v>
                </c:pt>
                <c:pt idx="145">
                  <c:v>43076.041666666315</c:v>
                </c:pt>
                <c:pt idx="146">
                  <c:v>43076.083333332979</c:v>
                </c:pt>
                <c:pt idx="147">
                  <c:v>43076.124999999643</c:v>
                </c:pt>
                <c:pt idx="148">
                  <c:v>43076.166666666308</c:v>
                </c:pt>
                <c:pt idx="149">
                  <c:v>43076.208333332972</c:v>
                </c:pt>
                <c:pt idx="150">
                  <c:v>43076.249999999636</c:v>
                </c:pt>
                <c:pt idx="151">
                  <c:v>43076.2916666663</c:v>
                </c:pt>
                <c:pt idx="152">
                  <c:v>43076.333333332965</c:v>
                </c:pt>
                <c:pt idx="153">
                  <c:v>43076.374999999629</c:v>
                </c:pt>
                <c:pt idx="154">
                  <c:v>43076.416666666293</c:v>
                </c:pt>
                <c:pt idx="155">
                  <c:v>43076.458333332957</c:v>
                </c:pt>
                <c:pt idx="156">
                  <c:v>43076.499999999622</c:v>
                </c:pt>
                <c:pt idx="157">
                  <c:v>43076.541666666286</c:v>
                </c:pt>
                <c:pt idx="158">
                  <c:v>43076.58333333295</c:v>
                </c:pt>
                <c:pt idx="159">
                  <c:v>43076.624999999614</c:v>
                </c:pt>
                <c:pt idx="160">
                  <c:v>43076.666666666279</c:v>
                </c:pt>
                <c:pt idx="161">
                  <c:v>43076.708333332943</c:v>
                </c:pt>
                <c:pt idx="162">
                  <c:v>43076.749999999607</c:v>
                </c:pt>
                <c:pt idx="163">
                  <c:v>43076.791666666271</c:v>
                </c:pt>
                <c:pt idx="164">
                  <c:v>43076.833333332936</c:v>
                </c:pt>
                <c:pt idx="165">
                  <c:v>43076.8749999996</c:v>
                </c:pt>
                <c:pt idx="166">
                  <c:v>43076.916666666264</c:v>
                </c:pt>
                <c:pt idx="167">
                  <c:v>43076.958333332928</c:v>
                </c:pt>
                <c:pt idx="168">
                  <c:v>43076.999999999593</c:v>
                </c:pt>
                <c:pt idx="169">
                  <c:v>43077.041666666257</c:v>
                </c:pt>
                <c:pt idx="170">
                  <c:v>43077.083333332921</c:v>
                </c:pt>
                <c:pt idx="171">
                  <c:v>43077.124999999585</c:v>
                </c:pt>
                <c:pt idx="172">
                  <c:v>43077.16666666625</c:v>
                </c:pt>
                <c:pt idx="173">
                  <c:v>43077.208333332914</c:v>
                </c:pt>
                <c:pt idx="174">
                  <c:v>43077.249999999578</c:v>
                </c:pt>
                <c:pt idx="175">
                  <c:v>43077.291666666242</c:v>
                </c:pt>
                <c:pt idx="176">
                  <c:v>43077.333333332906</c:v>
                </c:pt>
                <c:pt idx="177">
                  <c:v>43077.374999999571</c:v>
                </c:pt>
                <c:pt idx="178">
                  <c:v>43077.416666666235</c:v>
                </c:pt>
                <c:pt idx="179">
                  <c:v>43077.458333332899</c:v>
                </c:pt>
                <c:pt idx="180">
                  <c:v>43077.499999999563</c:v>
                </c:pt>
                <c:pt idx="181">
                  <c:v>43077.541666666228</c:v>
                </c:pt>
                <c:pt idx="182">
                  <c:v>43077.583333332892</c:v>
                </c:pt>
                <c:pt idx="183">
                  <c:v>43077.624999999556</c:v>
                </c:pt>
                <c:pt idx="184">
                  <c:v>43077.66666666622</c:v>
                </c:pt>
                <c:pt idx="185">
                  <c:v>43077.708333332885</c:v>
                </c:pt>
                <c:pt idx="186">
                  <c:v>43077.749999999549</c:v>
                </c:pt>
                <c:pt idx="187">
                  <c:v>43077.791666666213</c:v>
                </c:pt>
                <c:pt idx="188">
                  <c:v>43077.833333332877</c:v>
                </c:pt>
                <c:pt idx="189">
                  <c:v>43077.874999999542</c:v>
                </c:pt>
                <c:pt idx="190">
                  <c:v>43077.916666666206</c:v>
                </c:pt>
                <c:pt idx="191">
                  <c:v>43077.95833333287</c:v>
                </c:pt>
                <c:pt idx="192">
                  <c:v>43077.999999999534</c:v>
                </c:pt>
                <c:pt idx="193">
                  <c:v>43078.041666666199</c:v>
                </c:pt>
                <c:pt idx="194">
                  <c:v>43078.083333332863</c:v>
                </c:pt>
                <c:pt idx="195">
                  <c:v>43078.124999999527</c:v>
                </c:pt>
                <c:pt idx="196">
                  <c:v>43078.166666666191</c:v>
                </c:pt>
                <c:pt idx="197">
                  <c:v>43078.208333332856</c:v>
                </c:pt>
                <c:pt idx="198">
                  <c:v>43078.24999999952</c:v>
                </c:pt>
                <c:pt idx="199">
                  <c:v>43078.291666666184</c:v>
                </c:pt>
                <c:pt idx="200">
                  <c:v>43078.333333332848</c:v>
                </c:pt>
                <c:pt idx="201">
                  <c:v>43078.374999999513</c:v>
                </c:pt>
                <c:pt idx="202">
                  <c:v>43078.416666666177</c:v>
                </c:pt>
                <c:pt idx="203">
                  <c:v>43078.458333332841</c:v>
                </c:pt>
                <c:pt idx="204">
                  <c:v>43078.499999999505</c:v>
                </c:pt>
                <c:pt idx="205">
                  <c:v>43078.541666666169</c:v>
                </c:pt>
                <c:pt idx="206">
                  <c:v>43078.583333332834</c:v>
                </c:pt>
                <c:pt idx="207">
                  <c:v>43078.624999999498</c:v>
                </c:pt>
                <c:pt idx="208">
                  <c:v>43078.666666666162</c:v>
                </c:pt>
                <c:pt idx="209">
                  <c:v>43078.708333332826</c:v>
                </c:pt>
                <c:pt idx="210">
                  <c:v>43078.749999999491</c:v>
                </c:pt>
                <c:pt idx="211">
                  <c:v>43078.791666666155</c:v>
                </c:pt>
                <c:pt idx="212">
                  <c:v>43078.833333332819</c:v>
                </c:pt>
                <c:pt idx="213">
                  <c:v>43078.874999999483</c:v>
                </c:pt>
                <c:pt idx="214">
                  <c:v>43078.916666666148</c:v>
                </c:pt>
                <c:pt idx="215">
                  <c:v>43078.958333332812</c:v>
                </c:pt>
                <c:pt idx="216">
                  <c:v>43078.999999999476</c:v>
                </c:pt>
                <c:pt idx="217">
                  <c:v>43079.04166666614</c:v>
                </c:pt>
                <c:pt idx="218">
                  <c:v>43079.083333332805</c:v>
                </c:pt>
                <c:pt idx="219">
                  <c:v>43079.124999999469</c:v>
                </c:pt>
                <c:pt idx="220">
                  <c:v>43079.166666666133</c:v>
                </c:pt>
                <c:pt idx="221">
                  <c:v>43079.208333332797</c:v>
                </c:pt>
                <c:pt idx="222">
                  <c:v>43079.249999999462</c:v>
                </c:pt>
                <c:pt idx="223">
                  <c:v>43079.291666666126</c:v>
                </c:pt>
                <c:pt idx="224">
                  <c:v>43079.33333333279</c:v>
                </c:pt>
                <c:pt idx="225">
                  <c:v>43079.374999999454</c:v>
                </c:pt>
                <c:pt idx="226">
                  <c:v>43079.416666666119</c:v>
                </c:pt>
                <c:pt idx="227">
                  <c:v>43079.458333332783</c:v>
                </c:pt>
                <c:pt idx="228">
                  <c:v>43079.499999999447</c:v>
                </c:pt>
                <c:pt idx="229">
                  <c:v>43079.541666666111</c:v>
                </c:pt>
                <c:pt idx="230">
                  <c:v>43079.583333332776</c:v>
                </c:pt>
                <c:pt idx="231">
                  <c:v>43079.62499999944</c:v>
                </c:pt>
                <c:pt idx="232">
                  <c:v>43079.666666666104</c:v>
                </c:pt>
                <c:pt idx="233">
                  <c:v>43079.708333332768</c:v>
                </c:pt>
                <c:pt idx="234">
                  <c:v>43079.749999999432</c:v>
                </c:pt>
                <c:pt idx="235">
                  <c:v>43079.791666666097</c:v>
                </c:pt>
                <c:pt idx="236">
                  <c:v>43079.833333332761</c:v>
                </c:pt>
                <c:pt idx="237">
                  <c:v>43079.874999999425</c:v>
                </c:pt>
                <c:pt idx="238">
                  <c:v>43079.916666666089</c:v>
                </c:pt>
                <c:pt idx="239">
                  <c:v>43079.958333332754</c:v>
                </c:pt>
                <c:pt idx="240">
                  <c:v>43079.999999999418</c:v>
                </c:pt>
                <c:pt idx="241">
                  <c:v>43080.041666666082</c:v>
                </c:pt>
                <c:pt idx="242">
                  <c:v>43080.083333332746</c:v>
                </c:pt>
                <c:pt idx="243">
                  <c:v>43080.124999999411</c:v>
                </c:pt>
                <c:pt idx="244">
                  <c:v>43080.166666666075</c:v>
                </c:pt>
                <c:pt idx="245">
                  <c:v>43080.208333332739</c:v>
                </c:pt>
                <c:pt idx="246">
                  <c:v>43080.249999999403</c:v>
                </c:pt>
                <c:pt idx="247">
                  <c:v>43080.291666666068</c:v>
                </c:pt>
                <c:pt idx="248">
                  <c:v>43080.333333332732</c:v>
                </c:pt>
                <c:pt idx="249">
                  <c:v>43080.374999999396</c:v>
                </c:pt>
                <c:pt idx="250">
                  <c:v>43080.41666666606</c:v>
                </c:pt>
                <c:pt idx="251">
                  <c:v>43080.458333332725</c:v>
                </c:pt>
                <c:pt idx="252">
                  <c:v>43080.499999999389</c:v>
                </c:pt>
                <c:pt idx="253">
                  <c:v>43080.541666666053</c:v>
                </c:pt>
                <c:pt idx="254">
                  <c:v>43080.583333332717</c:v>
                </c:pt>
                <c:pt idx="255">
                  <c:v>43080.624999999382</c:v>
                </c:pt>
                <c:pt idx="256">
                  <c:v>43080.666666666046</c:v>
                </c:pt>
                <c:pt idx="257">
                  <c:v>43080.70833333271</c:v>
                </c:pt>
                <c:pt idx="258">
                  <c:v>43080.749999999374</c:v>
                </c:pt>
                <c:pt idx="259">
                  <c:v>43080.791666666039</c:v>
                </c:pt>
                <c:pt idx="260">
                  <c:v>43080.833333332703</c:v>
                </c:pt>
                <c:pt idx="261">
                  <c:v>43080.874999999367</c:v>
                </c:pt>
                <c:pt idx="262">
                  <c:v>43080.916666666031</c:v>
                </c:pt>
                <c:pt idx="263">
                  <c:v>43080.958333332695</c:v>
                </c:pt>
                <c:pt idx="264">
                  <c:v>43080.99999999936</c:v>
                </c:pt>
                <c:pt idx="265">
                  <c:v>43081.041666666024</c:v>
                </c:pt>
                <c:pt idx="266">
                  <c:v>43081.083333332688</c:v>
                </c:pt>
                <c:pt idx="267">
                  <c:v>43081.124999999352</c:v>
                </c:pt>
                <c:pt idx="268">
                  <c:v>43081.166666666017</c:v>
                </c:pt>
                <c:pt idx="269">
                  <c:v>43081.208333332681</c:v>
                </c:pt>
                <c:pt idx="270">
                  <c:v>43081.249999999345</c:v>
                </c:pt>
                <c:pt idx="271">
                  <c:v>43081.291666666009</c:v>
                </c:pt>
                <c:pt idx="272">
                  <c:v>43081.333333332674</c:v>
                </c:pt>
                <c:pt idx="273">
                  <c:v>43081.374999999338</c:v>
                </c:pt>
                <c:pt idx="274">
                  <c:v>43081.416666666002</c:v>
                </c:pt>
                <c:pt idx="275">
                  <c:v>43081.458333332666</c:v>
                </c:pt>
                <c:pt idx="276">
                  <c:v>43081.499999999331</c:v>
                </c:pt>
                <c:pt idx="277">
                  <c:v>43081.541666665995</c:v>
                </c:pt>
                <c:pt idx="278">
                  <c:v>43081.583333332659</c:v>
                </c:pt>
                <c:pt idx="279">
                  <c:v>43081.624999999323</c:v>
                </c:pt>
                <c:pt idx="280">
                  <c:v>43081.666666665988</c:v>
                </c:pt>
                <c:pt idx="281">
                  <c:v>43081.708333332652</c:v>
                </c:pt>
                <c:pt idx="282">
                  <c:v>43081.749999999316</c:v>
                </c:pt>
                <c:pt idx="283">
                  <c:v>43081.79166666598</c:v>
                </c:pt>
                <c:pt idx="284">
                  <c:v>43081.833333332645</c:v>
                </c:pt>
                <c:pt idx="285">
                  <c:v>43081.874999999309</c:v>
                </c:pt>
                <c:pt idx="286">
                  <c:v>43081.916666665973</c:v>
                </c:pt>
                <c:pt idx="287">
                  <c:v>43081.958333332637</c:v>
                </c:pt>
                <c:pt idx="288">
                  <c:v>43081.999999999302</c:v>
                </c:pt>
                <c:pt idx="289">
                  <c:v>43082.041666665966</c:v>
                </c:pt>
                <c:pt idx="290">
                  <c:v>43082.08333333263</c:v>
                </c:pt>
                <c:pt idx="291">
                  <c:v>43082.124999999294</c:v>
                </c:pt>
                <c:pt idx="292">
                  <c:v>43082.166666665958</c:v>
                </c:pt>
                <c:pt idx="293">
                  <c:v>43082.208333332623</c:v>
                </c:pt>
                <c:pt idx="294">
                  <c:v>43082.249999999287</c:v>
                </c:pt>
                <c:pt idx="295">
                  <c:v>43082.291666665951</c:v>
                </c:pt>
                <c:pt idx="296">
                  <c:v>43082.333333332615</c:v>
                </c:pt>
                <c:pt idx="297">
                  <c:v>43082.37499999928</c:v>
                </c:pt>
                <c:pt idx="298">
                  <c:v>43082.416666665944</c:v>
                </c:pt>
                <c:pt idx="299">
                  <c:v>43082.458333332608</c:v>
                </c:pt>
                <c:pt idx="300">
                  <c:v>43082.499999999272</c:v>
                </c:pt>
                <c:pt idx="301">
                  <c:v>43082.541666665937</c:v>
                </c:pt>
                <c:pt idx="302">
                  <c:v>43082.583333332601</c:v>
                </c:pt>
                <c:pt idx="303">
                  <c:v>43082.624999999265</c:v>
                </c:pt>
                <c:pt idx="304">
                  <c:v>43082.666666665929</c:v>
                </c:pt>
                <c:pt idx="305">
                  <c:v>43082.708333332594</c:v>
                </c:pt>
                <c:pt idx="306">
                  <c:v>43082.749999999258</c:v>
                </c:pt>
                <c:pt idx="307">
                  <c:v>43082.791666665922</c:v>
                </c:pt>
                <c:pt idx="308">
                  <c:v>43082.833333332586</c:v>
                </c:pt>
                <c:pt idx="309">
                  <c:v>43082.874999999251</c:v>
                </c:pt>
                <c:pt idx="310">
                  <c:v>43082.916666665915</c:v>
                </c:pt>
                <c:pt idx="311">
                  <c:v>43082.958333332579</c:v>
                </c:pt>
                <c:pt idx="312">
                  <c:v>43082.999999999243</c:v>
                </c:pt>
                <c:pt idx="313">
                  <c:v>43083.041666665908</c:v>
                </c:pt>
                <c:pt idx="314">
                  <c:v>43083.083333332572</c:v>
                </c:pt>
                <c:pt idx="315">
                  <c:v>43083.124999999236</c:v>
                </c:pt>
                <c:pt idx="316">
                  <c:v>43083.1666666659</c:v>
                </c:pt>
                <c:pt idx="317">
                  <c:v>43083.208333332565</c:v>
                </c:pt>
                <c:pt idx="318">
                  <c:v>43083.249999999229</c:v>
                </c:pt>
                <c:pt idx="319">
                  <c:v>43083.291666665893</c:v>
                </c:pt>
                <c:pt idx="320">
                  <c:v>43083.333333332557</c:v>
                </c:pt>
                <c:pt idx="321">
                  <c:v>43083.374999999221</c:v>
                </c:pt>
                <c:pt idx="322">
                  <c:v>43083.416666665886</c:v>
                </c:pt>
                <c:pt idx="323">
                  <c:v>43083.45833333255</c:v>
                </c:pt>
                <c:pt idx="324">
                  <c:v>43083.499999999214</c:v>
                </c:pt>
                <c:pt idx="325">
                  <c:v>43083.541666665878</c:v>
                </c:pt>
                <c:pt idx="326">
                  <c:v>43083.583333332543</c:v>
                </c:pt>
                <c:pt idx="327">
                  <c:v>43083.624999999207</c:v>
                </c:pt>
                <c:pt idx="328">
                  <c:v>43083.666666665871</c:v>
                </c:pt>
                <c:pt idx="329">
                  <c:v>43083.708333332535</c:v>
                </c:pt>
                <c:pt idx="330">
                  <c:v>43083.7499999992</c:v>
                </c:pt>
                <c:pt idx="331">
                  <c:v>43083.791666665864</c:v>
                </c:pt>
                <c:pt idx="332">
                  <c:v>43083.833333332528</c:v>
                </c:pt>
                <c:pt idx="333">
                  <c:v>43083.874999999192</c:v>
                </c:pt>
                <c:pt idx="334">
                  <c:v>43083.916666665857</c:v>
                </c:pt>
                <c:pt idx="335">
                  <c:v>43083.958333332521</c:v>
                </c:pt>
                <c:pt idx="336">
                  <c:v>43083.999999999185</c:v>
                </c:pt>
                <c:pt idx="337">
                  <c:v>43084.041666665849</c:v>
                </c:pt>
                <c:pt idx="338">
                  <c:v>43084.083333332514</c:v>
                </c:pt>
                <c:pt idx="339">
                  <c:v>43084.124999999178</c:v>
                </c:pt>
                <c:pt idx="340">
                  <c:v>43084.166666665842</c:v>
                </c:pt>
                <c:pt idx="341">
                  <c:v>43084.208333332506</c:v>
                </c:pt>
                <c:pt idx="342">
                  <c:v>43084.249999999171</c:v>
                </c:pt>
                <c:pt idx="343">
                  <c:v>43084.291666665835</c:v>
                </c:pt>
                <c:pt idx="344">
                  <c:v>43084.333333332499</c:v>
                </c:pt>
                <c:pt idx="345">
                  <c:v>43084.374999999163</c:v>
                </c:pt>
                <c:pt idx="346">
                  <c:v>43084.416666665828</c:v>
                </c:pt>
                <c:pt idx="347">
                  <c:v>43084.458333332492</c:v>
                </c:pt>
                <c:pt idx="348">
                  <c:v>43084.499999999156</c:v>
                </c:pt>
                <c:pt idx="349">
                  <c:v>43084.54166666582</c:v>
                </c:pt>
                <c:pt idx="350">
                  <c:v>43084.583333332484</c:v>
                </c:pt>
                <c:pt idx="351">
                  <c:v>43084.624999999149</c:v>
                </c:pt>
                <c:pt idx="352">
                  <c:v>43084.666666665813</c:v>
                </c:pt>
                <c:pt idx="353">
                  <c:v>43084.708333332477</c:v>
                </c:pt>
                <c:pt idx="354">
                  <c:v>43084.749999999141</c:v>
                </c:pt>
                <c:pt idx="355">
                  <c:v>43084.791666665806</c:v>
                </c:pt>
                <c:pt idx="356">
                  <c:v>43084.83333333247</c:v>
                </c:pt>
                <c:pt idx="357">
                  <c:v>43084.874999999134</c:v>
                </c:pt>
                <c:pt idx="358">
                  <c:v>43084.916666665798</c:v>
                </c:pt>
                <c:pt idx="359">
                  <c:v>43084.958333332463</c:v>
                </c:pt>
                <c:pt idx="360">
                  <c:v>43084.999999999127</c:v>
                </c:pt>
                <c:pt idx="361">
                  <c:v>43085.041666665791</c:v>
                </c:pt>
                <c:pt idx="362">
                  <c:v>43085.083333332455</c:v>
                </c:pt>
                <c:pt idx="363">
                  <c:v>43085.12499999912</c:v>
                </c:pt>
                <c:pt idx="364">
                  <c:v>43085.166666665784</c:v>
                </c:pt>
                <c:pt idx="365">
                  <c:v>43085.208333332448</c:v>
                </c:pt>
                <c:pt idx="366">
                  <c:v>43085.249999999112</c:v>
                </c:pt>
                <c:pt idx="367">
                  <c:v>43085.291666665777</c:v>
                </c:pt>
                <c:pt idx="368">
                  <c:v>43085.333333332441</c:v>
                </c:pt>
                <c:pt idx="369">
                  <c:v>43085.374999999105</c:v>
                </c:pt>
                <c:pt idx="370">
                  <c:v>43085.416666665769</c:v>
                </c:pt>
                <c:pt idx="371">
                  <c:v>43085.458333332434</c:v>
                </c:pt>
                <c:pt idx="372">
                  <c:v>43085.499999999098</c:v>
                </c:pt>
                <c:pt idx="373">
                  <c:v>43085.541666665762</c:v>
                </c:pt>
                <c:pt idx="374">
                  <c:v>43085.583333332426</c:v>
                </c:pt>
                <c:pt idx="375">
                  <c:v>43085.624999999091</c:v>
                </c:pt>
                <c:pt idx="376">
                  <c:v>43085.666666665755</c:v>
                </c:pt>
                <c:pt idx="377">
                  <c:v>43085.708333332419</c:v>
                </c:pt>
                <c:pt idx="378">
                  <c:v>43085.749999999083</c:v>
                </c:pt>
                <c:pt idx="379">
                  <c:v>43085.791666665747</c:v>
                </c:pt>
                <c:pt idx="380">
                  <c:v>43085.833333332412</c:v>
                </c:pt>
                <c:pt idx="381">
                  <c:v>43085.874999999076</c:v>
                </c:pt>
                <c:pt idx="382">
                  <c:v>43085.91666666574</c:v>
                </c:pt>
                <c:pt idx="383">
                  <c:v>43085.958333332404</c:v>
                </c:pt>
                <c:pt idx="384">
                  <c:v>43085.999999999069</c:v>
                </c:pt>
                <c:pt idx="385">
                  <c:v>43086.041666665733</c:v>
                </c:pt>
                <c:pt idx="386">
                  <c:v>43086.083333332397</c:v>
                </c:pt>
                <c:pt idx="387">
                  <c:v>43086.124999999061</c:v>
                </c:pt>
                <c:pt idx="388">
                  <c:v>43086.166666665726</c:v>
                </c:pt>
                <c:pt idx="389">
                  <c:v>43086.20833333239</c:v>
                </c:pt>
                <c:pt idx="390">
                  <c:v>43086.249999999054</c:v>
                </c:pt>
                <c:pt idx="391">
                  <c:v>43086.291666665718</c:v>
                </c:pt>
                <c:pt idx="392">
                  <c:v>43086.333333332383</c:v>
                </c:pt>
                <c:pt idx="393">
                  <c:v>43086.374999999047</c:v>
                </c:pt>
                <c:pt idx="394">
                  <c:v>43086.416666665711</c:v>
                </c:pt>
                <c:pt idx="395">
                  <c:v>43086.458333332375</c:v>
                </c:pt>
                <c:pt idx="396">
                  <c:v>43086.49999999904</c:v>
                </c:pt>
                <c:pt idx="397">
                  <c:v>43086.541666665704</c:v>
                </c:pt>
                <c:pt idx="398">
                  <c:v>43086.583333332368</c:v>
                </c:pt>
                <c:pt idx="399">
                  <c:v>43086.624999999032</c:v>
                </c:pt>
                <c:pt idx="400">
                  <c:v>43086.666666665697</c:v>
                </c:pt>
                <c:pt idx="401">
                  <c:v>43086.708333332361</c:v>
                </c:pt>
                <c:pt idx="402">
                  <c:v>43086.749999999025</c:v>
                </c:pt>
                <c:pt idx="403">
                  <c:v>43086.791666665689</c:v>
                </c:pt>
                <c:pt idx="404">
                  <c:v>43086.833333332354</c:v>
                </c:pt>
                <c:pt idx="405">
                  <c:v>43086.874999999018</c:v>
                </c:pt>
                <c:pt idx="406">
                  <c:v>43086.916666665682</c:v>
                </c:pt>
                <c:pt idx="407">
                  <c:v>43086.958333332346</c:v>
                </c:pt>
                <c:pt idx="408">
                  <c:v>43086.99999999901</c:v>
                </c:pt>
                <c:pt idx="409">
                  <c:v>43087.041666665675</c:v>
                </c:pt>
                <c:pt idx="410">
                  <c:v>43087.083333332339</c:v>
                </c:pt>
                <c:pt idx="411">
                  <c:v>43087.124999999003</c:v>
                </c:pt>
                <c:pt idx="412">
                  <c:v>43087.166666665667</c:v>
                </c:pt>
                <c:pt idx="413">
                  <c:v>43087.208333332332</c:v>
                </c:pt>
                <c:pt idx="414">
                  <c:v>43087.249999998996</c:v>
                </c:pt>
                <c:pt idx="415">
                  <c:v>43087.29166666566</c:v>
                </c:pt>
                <c:pt idx="416">
                  <c:v>43087.333333332324</c:v>
                </c:pt>
                <c:pt idx="417">
                  <c:v>43087.374999998989</c:v>
                </c:pt>
                <c:pt idx="418">
                  <c:v>43087.416666665653</c:v>
                </c:pt>
                <c:pt idx="419">
                  <c:v>43087.458333332317</c:v>
                </c:pt>
                <c:pt idx="420">
                  <c:v>43087.499999998981</c:v>
                </c:pt>
                <c:pt idx="421">
                  <c:v>43087.541666665646</c:v>
                </c:pt>
                <c:pt idx="422">
                  <c:v>43087.58333333231</c:v>
                </c:pt>
                <c:pt idx="423">
                  <c:v>43087.624999998974</c:v>
                </c:pt>
                <c:pt idx="424">
                  <c:v>43087.666666665638</c:v>
                </c:pt>
                <c:pt idx="425">
                  <c:v>43087.708333332303</c:v>
                </c:pt>
                <c:pt idx="426">
                  <c:v>43087.749999998967</c:v>
                </c:pt>
                <c:pt idx="427">
                  <c:v>43087.791666665631</c:v>
                </c:pt>
                <c:pt idx="428">
                  <c:v>43087.833333332295</c:v>
                </c:pt>
                <c:pt idx="429">
                  <c:v>43087.87499999896</c:v>
                </c:pt>
                <c:pt idx="430">
                  <c:v>43087.916666665624</c:v>
                </c:pt>
                <c:pt idx="431">
                  <c:v>43087.958333332288</c:v>
                </c:pt>
                <c:pt idx="432">
                  <c:v>43087.999999998952</c:v>
                </c:pt>
                <c:pt idx="433">
                  <c:v>43088.041666665617</c:v>
                </c:pt>
                <c:pt idx="434">
                  <c:v>43088.083333332281</c:v>
                </c:pt>
                <c:pt idx="435">
                  <c:v>43088.124999998945</c:v>
                </c:pt>
                <c:pt idx="436">
                  <c:v>43088.166666665609</c:v>
                </c:pt>
                <c:pt idx="437">
                  <c:v>43088.208333332273</c:v>
                </c:pt>
                <c:pt idx="438">
                  <c:v>43088.249999998938</c:v>
                </c:pt>
                <c:pt idx="439">
                  <c:v>43088.291666665602</c:v>
                </c:pt>
                <c:pt idx="440">
                  <c:v>43088.333333332266</c:v>
                </c:pt>
                <c:pt idx="441">
                  <c:v>43088.37499999893</c:v>
                </c:pt>
                <c:pt idx="442">
                  <c:v>43088.416666665595</c:v>
                </c:pt>
                <c:pt idx="443">
                  <c:v>43088.458333332259</c:v>
                </c:pt>
                <c:pt idx="444">
                  <c:v>43088.499999998923</c:v>
                </c:pt>
                <c:pt idx="445">
                  <c:v>43088.541666665587</c:v>
                </c:pt>
                <c:pt idx="446">
                  <c:v>43088.583333332252</c:v>
                </c:pt>
                <c:pt idx="447">
                  <c:v>43088.624999998916</c:v>
                </c:pt>
                <c:pt idx="448">
                  <c:v>43088.66666666558</c:v>
                </c:pt>
                <c:pt idx="449">
                  <c:v>43088.708333332244</c:v>
                </c:pt>
                <c:pt idx="450">
                  <c:v>43088.749999998909</c:v>
                </c:pt>
                <c:pt idx="451">
                  <c:v>43088.791666665573</c:v>
                </c:pt>
                <c:pt idx="452">
                  <c:v>43088.833333332237</c:v>
                </c:pt>
                <c:pt idx="453">
                  <c:v>43088.874999998901</c:v>
                </c:pt>
                <c:pt idx="454">
                  <c:v>43088.916666665566</c:v>
                </c:pt>
                <c:pt idx="455">
                  <c:v>43088.95833333223</c:v>
                </c:pt>
                <c:pt idx="456">
                  <c:v>43088.999999998894</c:v>
                </c:pt>
                <c:pt idx="457">
                  <c:v>43089.041666665558</c:v>
                </c:pt>
                <c:pt idx="458">
                  <c:v>43089.083333332223</c:v>
                </c:pt>
                <c:pt idx="459">
                  <c:v>43089.124999998887</c:v>
                </c:pt>
                <c:pt idx="460">
                  <c:v>43089.166666665551</c:v>
                </c:pt>
                <c:pt idx="461">
                  <c:v>43089.208333332215</c:v>
                </c:pt>
                <c:pt idx="462">
                  <c:v>43089.24999999888</c:v>
                </c:pt>
                <c:pt idx="463">
                  <c:v>43089.291666665544</c:v>
                </c:pt>
                <c:pt idx="464">
                  <c:v>43089.333333332208</c:v>
                </c:pt>
                <c:pt idx="465">
                  <c:v>43089.374999998872</c:v>
                </c:pt>
                <c:pt idx="466">
                  <c:v>43089.416666665536</c:v>
                </c:pt>
                <c:pt idx="467">
                  <c:v>43089.458333332201</c:v>
                </c:pt>
                <c:pt idx="468">
                  <c:v>43089.499999998865</c:v>
                </c:pt>
                <c:pt idx="469">
                  <c:v>43089.541666665529</c:v>
                </c:pt>
                <c:pt idx="470">
                  <c:v>43089.583333332193</c:v>
                </c:pt>
                <c:pt idx="471">
                  <c:v>43089.624999998858</c:v>
                </c:pt>
                <c:pt idx="472">
                  <c:v>43089.666666665522</c:v>
                </c:pt>
                <c:pt idx="473">
                  <c:v>43089.708333332186</c:v>
                </c:pt>
                <c:pt idx="474">
                  <c:v>43089.74999999885</c:v>
                </c:pt>
                <c:pt idx="475">
                  <c:v>43089.791666665515</c:v>
                </c:pt>
                <c:pt idx="476">
                  <c:v>43089.833333332179</c:v>
                </c:pt>
                <c:pt idx="477">
                  <c:v>43089.874999998843</c:v>
                </c:pt>
                <c:pt idx="478">
                  <c:v>43089.916666665507</c:v>
                </c:pt>
                <c:pt idx="479">
                  <c:v>43089.958333332172</c:v>
                </c:pt>
                <c:pt idx="480">
                  <c:v>43089.999999998836</c:v>
                </c:pt>
                <c:pt idx="481">
                  <c:v>43090.0416666655</c:v>
                </c:pt>
                <c:pt idx="482">
                  <c:v>43090.083333332164</c:v>
                </c:pt>
                <c:pt idx="483">
                  <c:v>43090.124999998829</c:v>
                </c:pt>
                <c:pt idx="484">
                  <c:v>43090.166666665493</c:v>
                </c:pt>
                <c:pt idx="485">
                  <c:v>43090.208333332157</c:v>
                </c:pt>
                <c:pt idx="486">
                  <c:v>43090.249999998821</c:v>
                </c:pt>
                <c:pt idx="487">
                  <c:v>43090.291666665486</c:v>
                </c:pt>
                <c:pt idx="488">
                  <c:v>43090.33333333215</c:v>
                </c:pt>
                <c:pt idx="489">
                  <c:v>43090.374999998814</c:v>
                </c:pt>
                <c:pt idx="490">
                  <c:v>43090.416666665478</c:v>
                </c:pt>
                <c:pt idx="491">
                  <c:v>43090.458333332143</c:v>
                </c:pt>
                <c:pt idx="492">
                  <c:v>43090.499999998807</c:v>
                </c:pt>
                <c:pt idx="493">
                  <c:v>43090.541666665471</c:v>
                </c:pt>
                <c:pt idx="494">
                  <c:v>43090.583333332135</c:v>
                </c:pt>
                <c:pt idx="495">
                  <c:v>43090.624999998799</c:v>
                </c:pt>
                <c:pt idx="496">
                  <c:v>43090.666666665464</c:v>
                </c:pt>
                <c:pt idx="497">
                  <c:v>43090.708333332128</c:v>
                </c:pt>
                <c:pt idx="498">
                  <c:v>43090.749999998792</c:v>
                </c:pt>
                <c:pt idx="499">
                  <c:v>43090.791666665456</c:v>
                </c:pt>
                <c:pt idx="500">
                  <c:v>43090.833333332121</c:v>
                </c:pt>
                <c:pt idx="501">
                  <c:v>43090.874999998785</c:v>
                </c:pt>
                <c:pt idx="502">
                  <c:v>43090.916666665449</c:v>
                </c:pt>
                <c:pt idx="503">
                  <c:v>43090.958333332113</c:v>
                </c:pt>
                <c:pt idx="504">
                  <c:v>43090.999999998778</c:v>
                </c:pt>
                <c:pt idx="505">
                  <c:v>43091.041666665442</c:v>
                </c:pt>
                <c:pt idx="506">
                  <c:v>43091.083333332106</c:v>
                </c:pt>
                <c:pt idx="507">
                  <c:v>43091.12499999877</c:v>
                </c:pt>
                <c:pt idx="508">
                  <c:v>43091.166666665435</c:v>
                </c:pt>
                <c:pt idx="509">
                  <c:v>43091.208333332099</c:v>
                </c:pt>
                <c:pt idx="510">
                  <c:v>43091.249999998763</c:v>
                </c:pt>
                <c:pt idx="511">
                  <c:v>43091.291666665427</c:v>
                </c:pt>
                <c:pt idx="512">
                  <c:v>43091.333333332092</c:v>
                </c:pt>
                <c:pt idx="513">
                  <c:v>43091.374999998756</c:v>
                </c:pt>
                <c:pt idx="514">
                  <c:v>43091.41666666542</c:v>
                </c:pt>
                <c:pt idx="515">
                  <c:v>43091.458333332084</c:v>
                </c:pt>
                <c:pt idx="516">
                  <c:v>43091.499999998749</c:v>
                </c:pt>
                <c:pt idx="517">
                  <c:v>43091.541666665413</c:v>
                </c:pt>
                <c:pt idx="518">
                  <c:v>43091.583333332077</c:v>
                </c:pt>
                <c:pt idx="519">
                  <c:v>43091.624999998741</c:v>
                </c:pt>
                <c:pt idx="520">
                  <c:v>43091.666666665406</c:v>
                </c:pt>
                <c:pt idx="521">
                  <c:v>43091.70833333207</c:v>
                </c:pt>
                <c:pt idx="522">
                  <c:v>43091.749999998734</c:v>
                </c:pt>
                <c:pt idx="523">
                  <c:v>43091.791666665398</c:v>
                </c:pt>
                <c:pt idx="524">
                  <c:v>43091.833333332062</c:v>
                </c:pt>
                <c:pt idx="525">
                  <c:v>43091.874999998727</c:v>
                </c:pt>
                <c:pt idx="526">
                  <c:v>43091.916666665391</c:v>
                </c:pt>
                <c:pt idx="527">
                  <c:v>43091.958333332055</c:v>
                </c:pt>
                <c:pt idx="528">
                  <c:v>43091.999999998719</c:v>
                </c:pt>
                <c:pt idx="529">
                  <c:v>43092.041666665384</c:v>
                </c:pt>
                <c:pt idx="530">
                  <c:v>43092.083333332048</c:v>
                </c:pt>
                <c:pt idx="531">
                  <c:v>43092.124999998712</c:v>
                </c:pt>
                <c:pt idx="532">
                  <c:v>43092.166666665376</c:v>
                </c:pt>
                <c:pt idx="533">
                  <c:v>43092.208333332041</c:v>
                </c:pt>
                <c:pt idx="534">
                  <c:v>43092.249999998705</c:v>
                </c:pt>
                <c:pt idx="535">
                  <c:v>43092.291666665369</c:v>
                </c:pt>
                <c:pt idx="536">
                  <c:v>43092.333333332033</c:v>
                </c:pt>
                <c:pt idx="537">
                  <c:v>43092.374999998698</c:v>
                </c:pt>
                <c:pt idx="538">
                  <c:v>43092.416666665362</c:v>
                </c:pt>
                <c:pt idx="539">
                  <c:v>43092.458333332026</c:v>
                </c:pt>
                <c:pt idx="540">
                  <c:v>43092.49999999869</c:v>
                </c:pt>
                <c:pt idx="541">
                  <c:v>43092.541666665355</c:v>
                </c:pt>
                <c:pt idx="542">
                  <c:v>43092.583333332019</c:v>
                </c:pt>
                <c:pt idx="543">
                  <c:v>43092.624999998683</c:v>
                </c:pt>
                <c:pt idx="544">
                  <c:v>43092.666666665347</c:v>
                </c:pt>
                <c:pt idx="545">
                  <c:v>43092.708333332012</c:v>
                </c:pt>
                <c:pt idx="546">
                  <c:v>43092.749999998676</c:v>
                </c:pt>
                <c:pt idx="547">
                  <c:v>43092.79166666534</c:v>
                </c:pt>
                <c:pt idx="548">
                  <c:v>43092.833333332004</c:v>
                </c:pt>
                <c:pt idx="549">
                  <c:v>43092.874999998668</c:v>
                </c:pt>
                <c:pt idx="550">
                  <c:v>43092.916666665333</c:v>
                </c:pt>
                <c:pt idx="551">
                  <c:v>43092.958333331997</c:v>
                </c:pt>
                <c:pt idx="552">
                  <c:v>43092.999999998661</c:v>
                </c:pt>
                <c:pt idx="553">
                  <c:v>43093.041666665325</c:v>
                </c:pt>
                <c:pt idx="554">
                  <c:v>43093.08333333199</c:v>
                </c:pt>
                <c:pt idx="555">
                  <c:v>43093.124999998654</c:v>
                </c:pt>
                <c:pt idx="556">
                  <c:v>43093.166666665318</c:v>
                </c:pt>
                <c:pt idx="557">
                  <c:v>43093.208333331982</c:v>
                </c:pt>
                <c:pt idx="558">
                  <c:v>43093.249999998647</c:v>
                </c:pt>
                <c:pt idx="559">
                  <c:v>43093.291666665311</c:v>
                </c:pt>
                <c:pt idx="560">
                  <c:v>43093.333333331975</c:v>
                </c:pt>
                <c:pt idx="561">
                  <c:v>43093.374999998639</c:v>
                </c:pt>
                <c:pt idx="562">
                  <c:v>43093.416666665304</c:v>
                </c:pt>
                <c:pt idx="563">
                  <c:v>43093.458333331968</c:v>
                </c:pt>
                <c:pt idx="564">
                  <c:v>43093.499999998632</c:v>
                </c:pt>
                <c:pt idx="565">
                  <c:v>43093.541666665296</c:v>
                </c:pt>
                <c:pt idx="566">
                  <c:v>43093.583333331961</c:v>
                </c:pt>
                <c:pt idx="567">
                  <c:v>43093.624999998625</c:v>
                </c:pt>
                <c:pt idx="568">
                  <c:v>43093.666666665289</c:v>
                </c:pt>
                <c:pt idx="569">
                  <c:v>43093.708333331953</c:v>
                </c:pt>
                <c:pt idx="570">
                  <c:v>43093.749999998618</c:v>
                </c:pt>
                <c:pt idx="571">
                  <c:v>43093.791666665282</c:v>
                </c:pt>
                <c:pt idx="572">
                  <c:v>43093.833333331946</c:v>
                </c:pt>
                <c:pt idx="573">
                  <c:v>43093.87499999861</c:v>
                </c:pt>
                <c:pt idx="574">
                  <c:v>43093.916666665275</c:v>
                </c:pt>
                <c:pt idx="575">
                  <c:v>43093.958333331939</c:v>
                </c:pt>
                <c:pt idx="576">
                  <c:v>43093.999999998603</c:v>
                </c:pt>
                <c:pt idx="577">
                  <c:v>43094.041666665267</c:v>
                </c:pt>
                <c:pt idx="578">
                  <c:v>43094.083333331931</c:v>
                </c:pt>
                <c:pt idx="579">
                  <c:v>43094.124999998596</c:v>
                </c:pt>
                <c:pt idx="580">
                  <c:v>43094.16666666526</c:v>
                </c:pt>
                <c:pt idx="581">
                  <c:v>43094.208333331924</c:v>
                </c:pt>
                <c:pt idx="582">
                  <c:v>43094.249999998588</c:v>
                </c:pt>
                <c:pt idx="583">
                  <c:v>43094.291666665253</c:v>
                </c:pt>
                <c:pt idx="584">
                  <c:v>43094.333333331917</c:v>
                </c:pt>
                <c:pt idx="585">
                  <c:v>43094.374999998581</c:v>
                </c:pt>
                <c:pt idx="586">
                  <c:v>43094.416666665245</c:v>
                </c:pt>
                <c:pt idx="587">
                  <c:v>43094.45833333191</c:v>
                </c:pt>
                <c:pt idx="588">
                  <c:v>43094.499999998574</c:v>
                </c:pt>
                <c:pt idx="589">
                  <c:v>43094.541666665238</c:v>
                </c:pt>
                <c:pt idx="590">
                  <c:v>43094.583333331902</c:v>
                </c:pt>
                <c:pt idx="591">
                  <c:v>43094.624999998567</c:v>
                </c:pt>
                <c:pt idx="592">
                  <c:v>43094.666666665231</c:v>
                </c:pt>
                <c:pt idx="593">
                  <c:v>43094.708333331895</c:v>
                </c:pt>
                <c:pt idx="594">
                  <c:v>43094.749999998559</c:v>
                </c:pt>
                <c:pt idx="595">
                  <c:v>43094.791666665224</c:v>
                </c:pt>
                <c:pt idx="596">
                  <c:v>43094.833333331888</c:v>
                </c:pt>
                <c:pt idx="597">
                  <c:v>43094.874999998552</c:v>
                </c:pt>
                <c:pt idx="598">
                  <c:v>43094.916666665216</c:v>
                </c:pt>
                <c:pt idx="599">
                  <c:v>43094.958333331881</c:v>
                </c:pt>
                <c:pt idx="600">
                  <c:v>43094.999999998545</c:v>
                </c:pt>
                <c:pt idx="601">
                  <c:v>43095.041666665209</c:v>
                </c:pt>
                <c:pt idx="602">
                  <c:v>43095.083333331873</c:v>
                </c:pt>
                <c:pt idx="603">
                  <c:v>43095.124999998538</c:v>
                </c:pt>
                <c:pt idx="604">
                  <c:v>43095.166666665202</c:v>
                </c:pt>
                <c:pt idx="605">
                  <c:v>43095.208333331866</c:v>
                </c:pt>
                <c:pt idx="606">
                  <c:v>43095.24999999853</c:v>
                </c:pt>
                <c:pt idx="607">
                  <c:v>43095.291666665194</c:v>
                </c:pt>
                <c:pt idx="608">
                  <c:v>43095.333333331859</c:v>
                </c:pt>
                <c:pt idx="609">
                  <c:v>43095.374999998523</c:v>
                </c:pt>
                <c:pt idx="610">
                  <c:v>43095.416666665187</c:v>
                </c:pt>
                <c:pt idx="611">
                  <c:v>43095.458333331851</c:v>
                </c:pt>
                <c:pt idx="612">
                  <c:v>43095.499999998516</c:v>
                </c:pt>
                <c:pt idx="613">
                  <c:v>43095.54166666518</c:v>
                </c:pt>
                <c:pt idx="614">
                  <c:v>43095.583333331844</c:v>
                </c:pt>
                <c:pt idx="615">
                  <c:v>43095.624999998508</c:v>
                </c:pt>
                <c:pt idx="616">
                  <c:v>43095.666666665173</c:v>
                </c:pt>
                <c:pt idx="617">
                  <c:v>43095.708333331837</c:v>
                </c:pt>
                <c:pt idx="618">
                  <c:v>43095.749999998501</c:v>
                </c:pt>
                <c:pt idx="619">
                  <c:v>43095.791666665165</c:v>
                </c:pt>
                <c:pt idx="620">
                  <c:v>43095.83333333183</c:v>
                </c:pt>
                <c:pt idx="621">
                  <c:v>43095.874999998494</c:v>
                </c:pt>
                <c:pt idx="622">
                  <c:v>43095.916666665158</c:v>
                </c:pt>
                <c:pt idx="623">
                  <c:v>43095.958333331822</c:v>
                </c:pt>
                <c:pt idx="624">
                  <c:v>43095.999999998487</c:v>
                </c:pt>
                <c:pt idx="625">
                  <c:v>43096.041666665151</c:v>
                </c:pt>
                <c:pt idx="626">
                  <c:v>43096.083333331815</c:v>
                </c:pt>
                <c:pt idx="627">
                  <c:v>43096.124999998479</c:v>
                </c:pt>
                <c:pt idx="628">
                  <c:v>43096.166666665144</c:v>
                </c:pt>
                <c:pt idx="629">
                  <c:v>43096.208333331808</c:v>
                </c:pt>
                <c:pt idx="630">
                  <c:v>43096.249999998472</c:v>
                </c:pt>
                <c:pt idx="631">
                  <c:v>43096.291666665136</c:v>
                </c:pt>
                <c:pt idx="632">
                  <c:v>43096.333333331801</c:v>
                </c:pt>
                <c:pt idx="633">
                  <c:v>43096.374999998465</c:v>
                </c:pt>
                <c:pt idx="634">
                  <c:v>43096.416666665129</c:v>
                </c:pt>
                <c:pt idx="635">
                  <c:v>43096.458333331793</c:v>
                </c:pt>
                <c:pt idx="636">
                  <c:v>43096.499999998457</c:v>
                </c:pt>
                <c:pt idx="637">
                  <c:v>43096.541666665122</c:v>
                </c:pt>
                <c:pt idx="638">
                  <c:v>43096.583333331786</c:v>
                </c:pt>
                <c:pt idx="639">
                  <c:v>43096.62499999845</c:v>
                </c:pt>
                <c:pt idx="640">
                  <c:v>43096.666666665114</c:v>
                </c:pt>
                <c:pt idx="641">
                  <c:v>43096.708333331779</c:v>
                </c:pt>
                <c:pt idx="642">
                  <c:v>43096.749999998443</c:v>
                </c:pt>
                <c:pt idx="643">
                  <c:v>43096.791666665107</c:v>
                </c:pt>
                <c:pt idx="644">
                  <c:v>43096.833333331771</c:v>
                </c:pt>
                <c:pt idx="645">
                  <c:v>43096.874999998436</c:v>
                </c:pt>
                <c:pt idx="646">
                  <c:v>43096.9166666651</c:v>
                </c:pt>
                <c:pt idx="647">
                  <c:v>43096.958333331764</c:v>
                </c:pt>
                <c:pt idx="648">
                  <c:v>43096.999999998428</c:v>
                </c:pt>
                <c:pt idx="649">
                  <c:v>43097.041666665093</c:v>
                </c:pt>
                <c:pt idx="650">
                  <c:v>43097.083333331757</c:v>
                </c:pt>
                <c:pt idx="651">
                  <c:v>43097.124999998421</c:v>
                </c:pt>
                <c:pt idx="652">
                  <c:v>43097.166666665085</c:v>
                </c:pt>
                <c:pt idx="653">
                  <c:v>43097.20833333175</c:v>
                </c:pt>
                <c:pt idx="654">
                  <c:v>43097.249999998414</c:v>
                </c:pt>
                <c:pt idx="655">
                  <c:v>43097.291666665078</c:v>
                </c:pt>
                <c:pt idx="656">
                  <c:v>43097.333333331742</c:v>
                </c:pt>
                <c:pt idx="657">
                  <c:v>43097.374999998407</c:v>
                </c:pt>
                <c:pt idx="658">
                  <c:v>43097.416666665071</c:v>
                </c:pt>
                <c:pt idx="659">
                  <c:v>43097.458333331735</c:v>
                </c:pt>
                <c:pt idx="660">
                  <c:v>43097.499999998399</c:v>
                </c:pt>
                <c:pt idx="661">
                  <c:v>43097.541666665064</c:v>
                </c:pt>
                <c:pt idx="662">
                  <c:v>43097.583333331728</c:v>
                </c:pt>
                <c:pt idx="663">
                  <c:v>43097.624999998392</c:v>
                </c:pt>
                <c:pt idx="664">
                  <c:v>43097.666666665056</c:v>
                </c:pt>
                <c:pt idx="665">
                  <c:v>43097.70833333172</c:v>
                </c:pt>
                <c:pt idx="666">
                  <c:v>43097.749999998385</c:v>
                </c:pt>
                <c:pt idx="667">
                  <c:v>43097.791666665049</c:v>
                </c:pt>
                <c:pt idx="668">
                  <c:v>43097.833333331713</c:v>
                </c:pt>
                <c:pt idx="669">
                  <c:v>43097.874999998377</c:v>
                </c:pt>
                <c:pt idx="670">
                  <c:v>43097.916666665042</c:v>
                </c:pt>
                <c:pt idx="671">
                  <c:v>43097.958333331706</c:v>
                </c:pt>
                <c:pt idx="672">
                  <c:v>43097.99999999837</c:v>
                </c:pt>
                <c:pt idx="673">
                  <c:v>43098.041666665034</c:v>
                </c:pt>
                <c:pt idx="674">
                  <c:v>43098.083333331699</c:v>
                </c:pt>
                <c:pt idx="675">
                  <c:v>43098.124999998363</c:v>
                </c:pt>
                <c:pt idx="676">
                  <c:v>43098.166666665027</c:v>
                </c:pt>
                <c:pt idx="677">
                  <c:v>43098.208333331691</c:v>
                </c:pt>
                <c:pt idx="678">
                  <c:v>43098.249999998356</c:v>
                </c:pt>
                <c:pt idx="679">
                  <c:v>43098.29166666502</c:v>
                </c:pt>
                <c:pt idx="680">
                  <c:v>43098.333333331684</c:v>
                </c:pt>
                <c:pt idx="681">
                  <c:v>43098.374999998348</c:v>
                </c:pt>
                <c:pt idx="682">
                  <c:v>43098.416666665013</c:v>
                </c:pt>
                <c:pt idx="683">
                  <c:v>43098.458333331677</c:v>
                </c:pt>
                <c:pt idx="684">
                  <c:v>43098.499999998341</c:v>
                </c:pt>
                <c:pt idx="685">
                  <c:v>43098.541666665005</c:v>
                </c:pt>
                <c:pt idx="686">
                  <c:v>43098.58333333167</c:v>
                </c:pt>
                <c:pt idx="687">
                  <c:v>43098.624999998334</c:v>
                </c:pt>
                <c:pt idx="688">
                  <c:v>43098.666666664998</c:v>
                </c:pt>
                <c:pt idx="689">
                  <c:v>43098.708333331662</c:v>
                </c:pt>
                <c:pt idx="690">
                  <c:v>43098.749999998327</c:v>
                </c:pt>
                <c:pt idx="691">
                  <c:v>43098.791666664991</c:v>
                </c:pt>
                <c:pt idx="692">
                  <c:v>43098.833333331655</c:v>
                </c:pt>
                <c:pt idx="693">
                  <c:v>43098.874999998319</c:v>
                </c:pt>
                <c:pt idx="694">
                  <c:v>43098.916666664983</c:v>
                </c:pt>
                <c:pt idx="695">
                  <c:v>43098.958333331648</c:v>
                </c:pt>
                <c:pt idx="696">
                  <c:v>43098.999999998312</c:v>
                </c:pt>
                <c:pt idx="697">
                  <c:v>43099.041666664976</c:v>
                </c:pt>
                <c:pt idx="698">
                  <c:v>43099.08333333164</c:v>
                </c:pt>
                <c:pt idx="699">
                  <c:v>43099.124999998305</c:v>
                </c:pt>
                <c:pt idx="700">
                  <c:v>43099.166666664969</c:v>
                </c:pt>
                <c:pt idx="701">
                  <c:v>43099.208333331633</c:v>
                </c:pt>
                <c:pt idx="702">
                  <c:v>43099.249999998297</c:v>
                </c:pt>
                <c:pt idx="703">
                  <c:v>43099.291666664962</c:v>
                </c:pt>
                <c:pt idx="704">
                  <c:v>43099.333333331626</c:v>
                </c:pt>
                <c:pt idx="705">
                  <c:v>43099.37499999829</c:v>
                </c:pt>
                <c:pt idx="706">
                  <c:v>43099.416666664954</c:v>
                </c:pt>
                <c:pt idx="707">
                  <c:v>43099.458333331619</c:v>
                </c:pt>
                <c:pt idx="708">
                  <c:v>43099.499999998283</c:v>
                </c:pt>
                <c:pt idx="709">
                  <c:v>43099.541666664947</c:v>
                </c:pt>
                <c:pt idx="710">
                  <c:v>43099.583333331611</c:v>
                </c:pt>
                <c:pt idx="711">
                  <c:v>43099.624999998276</c:v>
                </c:pt>
                <c:pt idx="712">
                  <c:v>43099.66666666494</c:v>
                </c:pt>
                <c:pt idx="713">
                  <c:v>43099.708333331604</c:v>
                </c:pt>
                <c:pt idx="714">
                  <c:v>43099.749999998268</c:v>
                </c:pt>
                <c:pt idx="715">
                  <c:v>43099.791666664933</c:v>
                </c:pt>
                <c:pt idx="716">
                  <c:v>43099.833333331597</c:v>
                </c:pt>
                <c:pt idx="717">
                  <c:v>43099.874999998261</c:v>
                </c:pt>
                <c:pt idx="718">
                  <c:v>43099.916666664925</c:v>
                </c:pt>
                <c:pt idx="719">
                  <c:v>43099.95833333159</c:v>
                </c:pt>
                <c:pt idx="720">
                  <c:v>43099.999999998254</c:v>
                </c:pt>
                <c:pt idx="721">
                  <c:v>43100.041666664918</c:v>
                </c:pt>
                <c:pt idx="722">
                  <c:v>43100.083333331582</c:v>
                </c:pt>
                <c:pt idx="723">
                  <c:v>43100.124999998246</c:v>
                </c:pt>
                <c:pt idx="724">
                  <c:v>43100.166666664911</c:v>
                </c:pt>
                <c:pt idx="725">
                  <c:v>43100.208333331575</c:v>
                </c:pt>
                <c:pt idx="726">
                  <c:v>43100.249999998239</c:v>
                </c:pt>
                <c:pt idx="727">
                  <c:v>43100.291666664903</c:v>
                </c:pt>
                <c:pt idx="728">
                  <c:v>43100.333333331568</c:v>
                </c:pt>
                <c:pt idx="729">
                  <c:v>43100.374999998232</c:v>
                </c:pt>
                <c:pt idx="730">
                  <c:v>43100.416666664896</c:v>
                </c:pt>
                <c:pt idx="731">
                  <c:v>43100.45833333156</c:v>
                </c:pt>
                <c:pt idx="732">
                  <c:v>43100.499999998225</c:v>
                </c:pt>
                <c:pt idx="733">
                  <c:v>43100.541666664889</c:v>
                </c:pt>
                <c:pt idx="734">
                  <c:v>43100.583333331553</c:v>
                </c:pt>
                <c:pt idx="735">
                  <c:v>43100.624999998217</c:v>
                </c:pt>
                <c:pt idx="736">
                  <c:v>43100.666666664882</c:v>
                </c:pt>
                <c:pt idx="737">
                  <c:v>43100.708333331546</c:v>
                </c:pt>
                <c:pt idx="738">
                  <c:v>43100.74999999821</c:v>
                </c:pt>
                <c:pt idx="739">
                  <c:v>43100.791666664874</c:v>
                </c:pt>
                <c:pt idx="740">
                  <c:v>43100.833333331539</c:v>
                </c:pt>
                <c:pt idx="741">
                  <c:v>43100.874999998203</c:v>
                </c:pt>
                <c:pt idx="742">
                  <c:v>43100.916666664867</c:v>
                </c:pt>
                <c:pt idx="743">
                  <c:v>43100.958333331531</c:v>
                </c:pt>
              </c:numCache>
            </c:numRef>
          </c:xVal>
          <c:yVal>
            <c:numRef>
              <c:f>Graphs!$C$1:$C$744</c:f>
              <c:numCache>
                <c:formatCode>General</c:formatCode>
                <c:ptCount val="744"/>
                <c:pt idx="0">
                  <c:v>1768.32</c:v>
                </c:pt>
                <c:pt idx="1">
                  <c:v>1741.9199999999998</c:v>
                </c:pt>
                <c:pt idx="2">
                  <c:v>1651.68</c:v>
                </c:pt>
                <c:pt idx="3">
                  <c:v>1705.44</c:v>
                </c:pt>
                <c:pt idx="4">
                  <c:v>1623.3600000000001</c:v>
                </c:pt>
                <c:pt idx="5">
                  <c:v>1667.04</c:v>
                </c:pt>
                <c:pt idx="6">
                  <c:v>1599.3600000000001</c:v>
                </c:pt>
                <c:pt idx="7">
                  <c:v>1690.08</c:v>
                </c:pt>
                <c:pt idx="8">
                  <c:v>1619.04</c:v>
                </c:pt>
                <c:pt idx="9">
                  <c:v>1490.4</c:v>
                </c:pt>
                <c:pt idx="10">
                  <c:v>1470.24</c:v>
                </c:pt>
                <c:pt idx="11">
                  <c:v>1524.48</c:v>
                </c:pt>
                <c:pt idx="12">
                  <c:v>1563.84</c:v>
                </c:pt>
                <c:pt idx="13">
                  <c:v>1549.44</c:v>
                </c:pt>
                <c:pt idx="14">
                  <c:v>1723.2</c:v>
                </c:pt>
                <c:pt idx="15">
                  <c:v>1816.32</c:v>
                </c:pt>
                <c:pt idx="16">
                  <c:v>1707.84</c:v>
                </c:pt>
                <c:pt idx="17">
                  <c:v>1584</c:v>
                </c:pt>
                <c:pt idx="18">
                  <c:v>1632.96</c:v>
                </c:pt>
                <c:pt idx="19">
                  <c:v>1491.3599999999997</c:v>
                </c:pt>
                <c:pt idx="20">
                  <c:v>1493.76</c:v>
                </c:pt>
                <c:pt idx="21">
                  <c:v>1556.1599999999999</c:v>
                </c:pt>
                <c:pt idx="22">
                  <c:v>1726.08</c:v>
                </c:pt>
                <c:pt idx="23">
                  <c:v>1617.12</c:v>
                </c:pt>
                <c:pt idx="24">
                  <c:v>1472.1599999999999</c:v>
                </c:pt>
                <c:pt idx="25">
                  <c:v>1544.16</c:v>
                </c:pt>
                <c:pt idx="26">
                  <c:v>1605.12</c:v>
                </c:pt>
                <c:pt idx="27">
                  <c:v>1662.24</c:v>
                </c:pt>
                <c:pt idx="28">
                  <c:v>1656.48</c:v>
                </c:pt>
                <c:pt idx="29">
                  <c:v>1719.36</c:v>
                </c:pt>
                <c:pt idx="30">
                  <c:v>1715.52</c:v>
                </c:pt>
                <c:pt idx="31">
                  <c:v>1683.36</c:v>
                </c:pt>
                <c:pt idx="32">
                  <c:v>1669.9199999999998</c:v>
                </c:pt>
                <c:pt idx="33">
                  <c:v>1657.44</c:v>
                </c:pt>
                <c:pt idx="34">
                  <c:v>1626.72</c:v>
                </c:pt>
                <c:pt idx="35">
                  <c:v>1567.2</c:v>
                </c:pt>
                <c:pt idx="36">
                  <c:v>1676.64</c:v>
                </c:pt>
                <c:pt idx="37">
                  <c:v>1785.1200000000001</c:v>
                </c:pt>
                <c:pt idx="38">
                  <c:v>1657.9199999999998</c:v>
                </c:pt>
                <c:pt idx="39">
                  <c:v>1485.1200000000001</c:v>
                </c:pt>
                <c:pt idx="40">
                  <c:v>1338.72</c:v>
                </c:pt>
                <c:pt idx="41">
                  <c:v>1393.44</c:v>
                </c:pt>
                <c:pt idx="42">
                  <c:v>1463.0400000000002</c:v>
                </c:pt>
                <c:pt idx="43">
                  <c:v>1374.72</c:v>
                </c:pt>
                <c:pt idx="44">
                  <c:v>1363.68</c:v>
                </c:pt>
                <c:pt idx="45">
                  <c:v>1456.32</c:v>
                </c:pt>
                <c:pt idx="46">
                  <c:v>1456.8000000000002</c:v>
                </c:pt>
                <c:pt idx="47">
                  <c:v>1392</c:v>
                </c:pt>
                <c:pt idx="48">
                  <c:v>1374.24</c:v>
                </c:pt>
                <c:pt idx="49">
                  <c:v>1508.6399999999999</c:v>
                </c:pt>
                <c:pt idx="50">
                  <c:v>1511.04</c:v>
                </c:pt>
                <c:pt idx="51">
                  <c:v>1499.52</c:v>
                </c:pt>
                <c:pt idx="52">
                  <c:v>1468.8</c:v>
                </c:pt>
                <c:pt idx="53">
                  <c:v>1334.4</c:v>
                </c:pt>
                <c:pt idx="54">
                  <c:v>1376.16</c:v>
                </c:pt>
                <c:pt idx="55">
                  <c:v>1450.56</c:v>
                </c:pt>
                <c:pt idx="56">
                  <c:v>1423.6799999999998</c:v>
                </c:pt>
                <c:pt idx="57">
                  <c:v>1356</c:v>
                </c:pt>
                <c:pt idx="58">
                  <c:v>1394.8799999999999</c:v>
                </c:pt>
                <c:pt idx="59">
                  <c:v>1359.8400000000001</c:v>
                </c:pt>
                <c:pt idx="60">
                  <c:v>1381.44</c:v>
                </c:pt>
                <c:pt idx="61">
                  <c:v>1265.7600000000002</c:v>
                </c:pt>
                <c:pt idx="62">
                  <c:v>1252.32</c:v>
                </c:pt>
                <c:pt idx="63">
                  <c:v>1232.1599999999999</c:v>
                </c:pt>
                <c:pt idx="64">
                  <c:v>1202.8799999999999</c:v>
                </c:pt>
                <c:pt idx="65">
                  <c:v>1134.72</c:v>
                </c:pt>
                <c:pt idx="66">
                  <c:v>1128.48</c:v>
                </c:pt>
                <c:pt idx="67">
                  <c:v>1119.8399999999999</c:v>
                </c:pt>
                <c:pt idx="68">
                  <c:v>1050.72</c:v>
                </c:pt>
                <c:pt idx="69">
                  <c:v>1012.3200000000002</c:v>
                </c:pt>
                <c:pt idx="70">
                  <c:v>976.8</c:v>
                </c:pt>
                <c:pt idx="71">
                  <c:v>946.08</c:v>
                </c:pt>
                <c:pt idx="72">
                  <c:v>950.4</c:v>
                </c:pt>
                <c:pt idx="73">
                  <c:v>892.31999999999994</c:v>
                </c:pt>
                <c:pt idx="74">
                  <c:v>815.52</c:v>
                </c:pt>
                <c:pt idx="75">
                  <c:v>779.52</c:v>
                </c:pt>
                <c:pt idx="76">
                  <c:v>773.28</c:v>
                </c:pt>
                <c:pt idx="77">
                  <c:v>686.4</c:v>
                </c:pt>
                <c:pt idx="78">
                  <c:v>612.96</c:v>
                </c:pt>
                <c:pt idx="79">
                  <c:v>662.4</c:v>
                </c:pt>
                <c:pt idx="80">
                  <c:v>635.04</c:v>
                </c:pt>
                <c:pt idx="81">
                  <c:v>717.59999999999991</c:v>
                </c:pt>
                <c:pt idx="82">
                  <c:v>761.28</c:v>
                </c:pt>
                <c:pt idx="83">
                  <c:v>719.52</c:v>
                </c:pt>
                <c:pt idx="84">
                  <c:v>702.72</c:v>
                </c:pt>
                <c:pt idx="85">
                  <c:v>825.59999999999991</c:v>
                </c:pt>
                <c:pt idx="86">
                  <c:v>1050.24</c:v>
                </c:pt>
                <c:pt idx="87">
                  <c:v>1181.76</c:v>
                </c:pt>
                <c:pt idx="88">
                  <c:v>1247.52</c:v>
                </c:pt>
                <c:pt idx="89">
                  <c:v>1225.92</c:v>
                </c:pt>
                <c:pt idx="90">
                  <c:v>1180.32</c:v>
                </c:pt>
                <c:pt idx="91">
                  <c:v>1176.48</c:v>
                </c:pt>
                <c:pt idx="92">
                  <c:v>1124.6400000000001</c:v>
                </c:pt>
                <c:pt idx="93">
                  <c:v>1251.8399999999999</c:v>
                </c:pt>
                <c:pt idx="94">
                  <c:v>1242.24</c:v>
                </c:pt>
                <c:pt idx="95">
                  <c:v>1252.32</c:v>
                </c:pt>
                <c:pt idx="96">
                  <c:v>1364.64</c:v>
                </c:pt>
                <c:pt idx="97">
                  <c:v>1396.8000000000002</c:v>
                </c:pt>
                <c:pt idx="98">
                  <c:v>1439.0400000000002</c:v>
                </c:pt>
                <c:pt idx="99">
                  <c:v>1391.04</c:v>
                </c:pt>
                <c:pt idx="100">
                  <c:v>1464.48</c:v>
                </c:pt>
                <c:pt idx="101">
                  <c:v>1570.56</c:v>
                </c:pt>
                <c:pt idx="102">
                  <c:v>1562.8799999999999</c:v>
                </c:pt>
                <c:pt idx="103">
                  <c:v>1538.3999999999999</c:v>
                </c:pt>
                <c:pt idx="104">
                  <c:v>1703.04</c:v>
                </c:pt>
                <c:pt idx="105">
                  <c:v>1859.04</c:v>
                </c:pt>
                <c:pt idx="106">
                  <c:v>1721.2800000000002</c:v>
                </c:pt>
                <c:pt idx="107">
                  <c:v>1649.28</c:v>
                </c:pt>
                <c:pt idx="108">
                  <c:v>1696.8000000000002</c:v>
                </c:pt>
                <c:pt idx="109">
                  <c:v>1757.28</c:v>
                </c:pt>
                <c:pt idx="110">
                  <c:v>1728.48</c:v>
                </c:pt>
                <c:pt idx="111">
                  <c:v>1803.3600000000001</c:v>
                </c:pt>
                <c:pt idx="112">
                  <c:v>1833.6</c:v>
                </c:pt>
                <c:pt idx="113">
                  <c:v>1725.6</c:v>
                </c:pt>
                <c:pt idx="114">
                  <c:v>1599.3600000000001</c:v>
                </c:pt>
                <c:pt idx="115">
                  <c:v>1615.1999999999998</c:v>
                </c:pt>
                <c:pt idx="116">
                  <c:v>1576.8000000000002</c:v>
                </c:pt>
                <c:pt idx="117">
                  <c:v>1687.68</c:v>
                </c:pt>
                <c:pt idx="118">
                  <c:v>1694.4</c:v>
                </c:pt>
                <c:pt idx="119">
                  <c:v>1707.8400000000001</c:v>
                </c:pt>
                <c:pt idx="120">
                  <c:v>1820.16</c:v>
                </c:pt>
                <c:pt idx="121">
                  <c:v>1872.48</c:v>
                </c:pt>
                <c:pt idx="122">
                  <c:v>1944.48</c:v>
                </c:pt>
                <c:pt idx="123">
                  <c:v>1944</c:v>
                </c:pt>
                <c:pt idx="124">
                  <c:v>1888.32</c:v>
                </c:pt>
                <c:pt idx="125">
                  <c:v>1890.72</c:v>
                </c:pt>
                <c:pt idx="126">
                  <c:v>1813.44</c:v>
                </c:pt>
                <c:pt idx="127">
                  <c:v>1640.1600000000003</c:v>
                </c:pt>
                <c:pt idx="128">
                  <c:v>1755.84</c:v>
                </c:pt>
                <c:pt idx="129">
                  <c:v>1912.8000000000002</c:v>
                </c:pt>
                <c:pt idx="130">
                  <c:v>1806.72</c:v>
                </c:pt>
                <c:pt idx="131">
                  <c:v>1700.64</c:v>
                </c:pt>
                <c:pt idx="132">
                  <c:v>1851.36</c:v>
                </c:pt>
                <c:pt idx="133">
                  <c:v>1792.8</c:v>
                </c:pt>
                <c:pt idx="134">
                  <c:v>1754.4</c:v>
                </c:pt>
                <c:pt idx="135">
                  <c:v>1762.56</c:v>
                </c:pt>
                <c:pt idx="136">
                  <c:v>1804.3200000000002</c:v>
                </c:pt>
                <c:pt idx="137">
                  <c:v>1739.5200000000002</c:v>
                </c:pt>
                <c:pt idx="138">
                  <c:v>1605.6</c:v>
                </c:pt>
                <c:pt idx="139">
                  <c:v>1675.2</c:v>
                </c:pt>
                <c:pt idx="140">
                  <c:v>1723.2</c:v>
                </c:pt>
                <c:pt idx="141">
                  <c:v>1806.2400000000002</c:v>
                </c:pt>
                <c:pt idx="142">
                  <c:v>1736.64</c:v>
                </c:pt>
                <c:pt idx="143">
                  <c:v>1825.92</c:v>
                </c:pt>
                <c:pt idx="144">
                  <c:v>1752.96</c:v>
                </c:pt>
                <c:pt idx="145">
                  <c:v>1648.32</c:v>
                </c:pt>
                <c:pt idx="146">
                  <c:v>1704.48</c:v>
                </c:pt>
                <c:pt idx="147">
                  <c:v>1757.76</c:v>
                </c:pt>
                <c:pt idx="148">
                  <c:v>1834.08</c:v>
                </c:pt>
                <c:pt idx="149">
                  <c:v>1848</c:v>
                </c:pt>
                <c:pt idx="150">
                  <c:v>1707.3600000000001</c:v>
                </c:pt>
                <c:pt idx="151">
                  <c:v>1789.92</c:v>
                </c:pt>
                <c:pt idx="152">
                  <c:v>1818.2400000000002</c:v>
                </c:pt>
                <c:pt idx="153">
                  <c:v>1772.64</c:v>
                </c:pt>
                <c:pt idx="154">
                  <c:v>1949.7600000000002</c:v>
                </c:pt>
                <c:pt idx="155">
                  <c:v>1896.96</c:v>
                </c:pt>
                <c:pt idx="156">
                  <c:v>1938.24</c:v>
                </c:pt>
                <c:pt idx="157">
                  <c:v>1982.3999999999999</c:v>
                </c:pt>
                <c:pt idx="158">
                  <c:v>1828.32</c:v>
                </c:pt>
                <c:pt idx="159">
                  <c:v>1749.12</c:v>
                </c:pt>
                <c:pt idx="160">
                  <c:v>1794.72</c:v>
                </c:pt>
                <c:pt idx="161">
                  <c:v>1907.52</c:v>
                </c:pt>
                <c:pt idx="162">
                  <c:v>1932.48</c:v>
                </c:pt>
                <c:pt idx="163">
                  <c:v>1649.2800000000002</c:v>
                </c:pt>
                <c:pt idx="164">
                  <c:v>1559.52</c:v>
                </c:pt>
                <c:pt idx="165">
                  <c:v>1605.12</c:v>
                </c:pt>
                <c:pt idx="166">
                  <c:v>1568.16</c:v>
                </c:pt>
                <c:pt idx="167">
                  <c:v>1629.6</c:v>
                </c:pt>
                <c:pt idx="168">
                  <c:v>1537.44</c:v>
                </c:pt>
                <c:pt idx="169">
                  <c:v>1507.1999999999998</c:v>
                </c:pt>
                <c:pt idx="170">
                  <c:v>1489.9199999999998</c:v>
                </c:pt>
                <c:pt idx="171">
                  <c:v>1529.76</c:v>
                </c:pt>
                <c:pt idx="172">
                  <c:v>1380.48</c:v>
                </c:pt>
                <c:pt idx="173">
                  <c:v>1391.52</c:v>
                </c:pt>
                <c:pt idx="174">
                  <c:v>1225.92</c:v>
                </c:pt>
                <c:pt idx="175">
                  <c:v>1312.8000000000002</c:v>
                </c:pt>
                <c:pt idx="176">
                  <c:v>1275.3600000000001</c:v>
                </c:pt>
                <c:pt idx="177">
                  <c:v>1251.8399999999999</c:v>
                </c:pt>
                <c:pt idx="178">
                  <c:v>1235.04</c:v>
                </c:pt>
                <c:pt idx="179">
                  <c:v>1220.6400000000001</c:v>
                </c:pt>
                <c:pt idx="180">
                  <c:v>1255.2</c:v>
                </c:pt>
                <c:pt idx="181">
                  <c:v>1267.1999999999998</c:v>
                </c:pt>
                <c:pt idx="182">
                  <c:v>1249.92</c:v>
                </c:pt>
                <c:pt idx="183">
                  <c:v>1162.56</c:v>
                </c:pt>
                <c:pt idx="184">
                  <c:v>1200.48</c:v>
                </c:pt>
                <c:pt idx="185">
                  <c:v>1288.8</c:v>
                </c:pt>
                <c:pt idx="186">
                  <c:v>1226.4000000000001</c:v>
                </c:pt>
                <c:pt idx="187">
                  <c:v>1032</c:v>
                </c:pt>
                <c:pt idx="188">
                  <c:v>1211.52</c:v>
                </c:pt>
                <c:pt idx="189">
                  <c:v>1233.6000000000001</c:v>
                </c:pt>
                <c:pt idx="190">
                  <c:v>1031.52</c:v>
                </c:pt>
                <c:pt idx="191">
                  <c:v>978.72</c:v>
                </c:pt>
                <c:pt idx="192">
                  <c:v>990.24</c:v>
                </c:pt>
                <c:pt idx="193">
                  <c:v>871.2</c:v>
                </c:pt>
                <c:pt idx="194">
                  <c:v>901.92</c:v>
                </c:pt>
                <c:pt idx="195">
                  <c:v>932.64</c:v>
                </c:pt>
                <c:pt idx="196">
                  <c:v>925.43999999999994</c:v>
                </c:pt>
                <c:pt idx="197">
                  <c:v>760.8</c:v>
                </c:pt>
                <c:pt idx="198">
                  <c:v>866.4</c:v>
                </c:pt>
                <c:pt idx="199">
                  <c:v>927.3599999999999</c:v>
                </c:pt>
                <c:pt idx="200">
                  <c:v>995.04000000000008</c:v>
                </c:pt>
                <c:pt idx="201">
                  <c:v>972</c:v>
                </c:pt>
                <c:pt idx="202">
                  <c:v>1224.48</c:v>
                </c:pt>
                <c:pt idx="203">
                  <c:v>1382.4</c:v>
                </c:pt>
                <c:pt idx="204">
                  <c:v>1379.52</c:v>
                </c:pt>
                <c:pt idx="205">
                  <c:v>1361.76</c:v>
                </c:pt>
                <c:pt idx="206">
                  <c:v>1409.28</c:v>
                </c:pt>
                <c:pt idx="207">
                  <c:v>1552.3200000000002</c:v>
                </c:pt>
                <c:pt idx="208">
                  <c:v>1442.4</c:v>
                </c:pt>
                <c:pt idx="209">
                  <c:v>1389.6</c:v>
                </c:pt>
                <c:pt idx="210">
                  <c:v>1397.76</c:v>
                </c:pt>
                <c:pt idx="211">
                  <c:v>1323.8400000000001</c:v>
                </c:pt>
                <c:pt idx="212">
                  <c:v>1420.3200000000002</c:v>
                </c:pt>
                <c:pt idx="213">
                  <c:v>1531.2</c:v>
                </c:pt>
                <c:pt idx="214">
                  <c:v>1603.2</c:v>
                </c:pt>
                <c:pt idx="215">
                  <c:v>1560.48</c:v>
                </c:pt>
                <c:pt idx="216">
                  <c:v>1647.36</c:v>
                </c:pt>
                <c:pt idx="217">
                  <c:v>1541.76</c:v>
                </c:pt>
                <c:pt idx="218">
                  <c:v>1455.36</c:v>
                </c:pt>
                <c:pt idx="219">
                  <c:v>1455.3600000000001</c:v>
                </c:pt>
                <c:pt idx="220">
                  <c:v>1352.16</c:v>
                </c:pt>
                <c:pt idx="221">
                  <c:v>1401.1200000000001</c:v>
                </c:pt>
                <c:pt idx="222">
                  <c:v>1502.3999999999999</c:v>
                </c:pt>
                <c:pt idx="223">
                  <c:v>1567.6799999999998</c:v>
                </c:pt>
                <c:pt idx="224">
                  <c:v>1566.24</c:v>
                </c:pt>
                <c:pt idx="225">
                  <c:v>1565.76</c:v>
                </c:pt>
                <c:pt idx="226">
                  <c:v>1639.68</c:v>
                </c:pt>
                <c:pt idx="227">
                  <c:v>1565.2800000000002</c:v>
                </c:pt>
                <c:pt idx="228">
                  <c:v>1719.84</c:v>
                </c:pt>
                <c:pt idx="229">
                  <c:v>1887.36</c:v>
                </c:pt>
                <c:pt idx="230">
                  <c:v>1875.36</c:v>
                </c:pt>
                <c:pt idx="231">
                  <c:v>1797.12</c:v>
                </c:pt>
                <c:pt idx="232">
                  <c:v>1788</c:v>
                </c:pt>
                <c:pt idx="233">
                  <c:v>1725.6</c:v>
                </c:pt>
                <c:pt idx="234">
                  <c:v>1728</c:v>
                </c:pt>
                <c:pt idx="235">
                  <c:v>1731.36</c:v>
                </c:pt>
                <c:pt idx="236">
                  <c:v>1696.32</c:v>
                </c:pt>
                <c:pt idx="237">
                  <c:v>1845.1200000000001</c:v>
                </c:pt>
                <c:pt idx="238">
                  <c:v>1884</c:v>
                </c:pt>
                <c:pt idx="239">
                  <c:v>1866.2399999999998</c:v>
                </c:pt>
                <c:pt idx="240">
                  <c:v>1972.3200000000002</c:v>
                </c:pt>
                <c:pt idx="241">
                  <c:v>1668.48</c:v>
                </c:pt>
                <c:pt idx="242">
                  <c:v>1697.28</c:v>
                </c:pt>
                <c:pt idx="243">
                  <c:v>1742.4</c:v>
                </c:pt>
                <c:pt idx="244">
                  <c:v>1765.4399999999998</c:v>
                </c:pt>
                <c:pt idx="245">
                  <c:v>1756.32</c:v>
                </c:pt>
                <c:pt idx="246">
                  <c:v>1608.48</c:v>
                </c:pt>
                <c:pt idx="247">
                  <c:v>1595.04</c:v>
                </c:pt>
                <c:pt idx="248">
                  <c:v>1679.52</c:v>
                </c:pt>
                <c:pt idx="249">
                  <c:v>1800</c:v>
                </c:pt>
                <c:pt idx="250">
                  <c:v>1783.1999999999998</c:v>
                </c:pt>
                <c:pt idx="251">
                  <c:v>1756.8</c:v>
                </c:pt>
                <c:pt idx="252">
                  <c:v>1760.16</c:v>
                </c:pt>
                <c:pt idx="253">
                  <c:v>1761.6000000000001</c:v>
                </c:pt>
                <c:pt idx="254">
                  <c:v>1691.5199999999998</c:v>
                </c:pt>
                <c:pt idx="255">
                  <c:v>1553.7600000000002</c:v>
                </c:pt>
                <c:pt idx="256">
                  <c:v>1708.32</c:v>
                </c:pt>
                <c:pt idx="257">
                  <c:v>1799.52</c:v>
                </c:pt>
                <c:pt idx="258">
                  <c:v>1830.72</c:v>
                </c:pt>
                <c:pt idx="259">
                  <c:v>1818.72</c:v>
                </c:pt>
                <c:pt idx="260">
                  <c:v>1756.8</c:v>
                </c:pt>
                <c:pt idx="261">
                  <c:v>1922.4</c:v>
                </c:pt>
                <c:pt idx="262">
                  <c:v>1863.3600000000001</c:v>
                </c:pt>
                <c:pt idx="263">
                  <c:v>1722.7199999999998</c:v>
                </c:pt>
                <c:pt idx="264">
                  <c:v>1738.56</c:v>
                </c:pt>
                <c:pt idx="265">
                  <c:v>1845.1200000000001</c:v>
                </c:pt>
                <c:pt idx="266">
                  <c:v>1872.48</c:v>
                </c:pt>
                <c:pt idx="267">
                  <c:v>1861.9199999999998</c:v>
                </c:pt>
                <c:pt idx="268">
                  <c:v>1735.2</c:v>
                </c:pt>
                <c:pt idx="269">
                  <c:v>1500</c:v>
                </c:pt>
                <c:pt idx="270">
                  <c:v>1362.24</c:v>
                </c:pt>
                <c:pt idx="271">
                  <c:v>1391.04</c:v>
                </c:pt>
                <c:pt idx="272">
                  <c:v>1609.92</c:v>
                </c:pt>
                <c:pt idx="273">
                  <c:v>1616.16</c:v>
                </c:pt>
                <c:pt idx="274">
                  <c:v>1642.56</c:v>
                </c:pt>
                <c:pt idx="275">
                  <c:v>1592.6399999999999</c:v>
                </c:pt>
                <c:pt idx="276">
                  <c:v>1509.12</c:v>
                </c:pt>
                <c:pt idx="277">
                  <c:v>1522.56</c:v>
                </c:pt>
                <c:pt idx="278">
                  <c:v>1603.2</c:v>
                </c:pt>
                <c:pt idx="279">
                  <c:v>1486.56</c:v>
                </c:pt>
                <c:pt idx="280">
                  <c:v>1400.6399999999999</c:v>
                </c:pt>
                <c:pt idx="281">
                  <c:v>1432.3200000000002</c:v>
                </c:pt>
                <c:pt idx="282">
                  <c:v>1410.24</c:v>
                </c:pt>
                <c:pt idx="283">
                  <c:v>1563.3600000000001</c:v>
                </c:pt>
                <c:pt idx="284">
                  <c:v>1724.1599999999999</c:v>
                </c:pt>
                <c:pt idx="285">
                  <c:v>1790.88</c:v>
                </c:pt>
                <c:pt idx="286">
                  <c:v>1828.32</c:v>
                </c:pt>
                <c:pt idx="287">
                  <c:v>1668.9599999999998</c:v>
                </c:pt>
                <c:pt idx="288">
                  <c:v>1567.6799999999998</c:v>
                </c:pt>
                <c:pt idx="289">
                  <c:v>1601.7600000000002</c:v>
                </c:pt>
                <c:pt idx="290">
                  <c:v>1678.08</c:v>
                </c:pt>
                <c:pt idx="291">
                  <c:v>1610.8799999999999</c:v>
                </c:pt>
                <c:pt idx="292">
                  <c:v>1618.08</c:v>
                </c:pt>
                <c:pt idx="293">
                  <c:v>1578.72</c:v>
                </c:pt>
                <c:pt idx="294">
                  <c:v>1438.56</c:v>
                </c:pt>
                <c:pt idx="295">
                  <c:v>1550.4</c:v>
                </c:pt>
                <c:pt idx="296">
                  <c:v>1623.36</c:v>
                </c:pt>
                <c:pt idx="297">
                  <c:v>1524.96</c:v>
                </c:pt>
                <c:pt idx="298">
                  <c:v>1578.24</c:v>
                </c:pt>
                <c:pt idx="299">
                  <c:v>1634.8799999999999</c:v>
                </c:pt>
                <c:pt idx="300">
                  <c:v>1583.52</c:v>
                </c:pt>
                <c:pt idx="301">
                  <c:v>1637.76</c:v>
                </c:pt>
                <c:pt idx="302">
                  <c:v>1808.64</c:v>
                </c:pt>
                <c:pt idx="303">
                  <c:v>1920.96</c:v>
                </c:pt>
                <c:pt idx="304">
                  <c:v>1764</c:v>
                </c:pt>
                <c:pt idx="305">
                  <c:v>1686.72</c:v>
                </c:pt>
                <c:pt idx="306">
                  <c:v>1680.48</c:v>
                </c:pt>
                <c:pt idx="307">
                  <c:v>1617.6000000000001</c:v>
                </c:pt>
                <c:pt idx="308">
                  <c:v>1631.52</c:v>
                </c:pt>
                <c:pt idx="309">
                  <c:v>1668.48</c:v>
                </c:pt>
                <c:pt idx="310">
                  <c:v>1691.04</c:v>
                </c:pt>
                <c:pt idx="311">
                  <c:v>1799.04</c:v>
                </c:pt>
                <c:pt idx="312">
                  <c:v>1631.52</c:v>
                </c:pt>
                <c:pt idx="313">
                  <c:v>1599.84</c:v>
                </c:pt>
                <c:pt idx="314">
                  <c:v>1515.8400000000001</c:v>
                </c:pt>
                <c:pt idx="315">
                  <c:v>1514.4</c:v>
                </c:pt>
                <c:pt idx="316">
                  <c:v>1712.16</c:v>
                </c:pt>
                <c:pt idx="317">
                  <c:v>1536.96</c:v>
                </c:pt>
                <c:pt idx="318">
                  <c:v>1482.2399999999998</c:v>
                </c:pt>
                <c:pt idx="319">
                  <c:v>1604.6399999999999</c:v>
                </c:pt>
                <c:pt idx="320">
                  <c:v>1596.4799999999998</c:v>
                </c:pt>
                <c:pt idx="321">
                  <c:v>1592.16</c:v>
                </c:pt>
                <c:pt idx="322">
                  <c:v>1568.64</c:v>
                </c:pt>
                <c:pt idx="323">
                  <c:v>1598.8799999999999</c:v>
                </c:pt>
                <c:pt idx="324">
                  <c:v>1561.44</c:v>
                </c:pt>
                <c:pt idx="325">
                  <c:v>1395.3600000000001</c:v>
                </c:pt>
                <c:pt idx="326">
                  <c:v>1469.2800000000002</c:v>
                </c:pt>
                <c:pt idx="327">
                  <c:v>1491.3600000000001</c:v>
                </c:pt>
                <c:pt idx="328">
                  <c:v>1464</c:v>
                </c:pt>
                <c:pt idx="329">
                  <c:v>1517.2800000000002</c:v>
                </c:pt>
                <c:pt idx="330">
                  <c:v>1435.2</c:v>
                </c:pt>
                <c:pt idx="331">
                  <c:v>1478.88</c:v>
                </c:pt>
                <c:pt idx="332">
                  <c:v>1554.72</c:v>
                </c:pt>
                <c:pt idx="333">
                  <c:v>1683.8400000000001</c:v>
                </c:pt>
                <c:pt idx="334">
                  <c:v>1795.68</c:v>
                </c:pt>
                <c:pt idx="335">
                  <c:v>1607.04</c:v>
                </c:pt>
                <c:pt idx="336">
                  <c:v>1578.7200000000003</c:v>
                </c:pt>
                <c:pt idx="337">
                  <c:v>1576.32</c:v>
                </c:pt>
                <c:pt idx="338">
                  <c:v>1497.12</c:v>
                </c:pt>
                <c:pt idx="339">
                  <c:v>1598.8799999999999</c:v>
                </c:pt>
                <c:pt idx="340">
                  <c:v>1722.72</c:v>
                </c:pt>
                <c:pt idx="341">
                  <c:v>1377.12</c:v>
                </c:pt>
                <c:pt idx="342">
                  <c:v>1416.96</c:v>
                </c:pt>
                <c:pt idx="343">
                  <c:v>1607.04</c:v>
                </c:pt>
                <c:pt idx="344">
                  <c:v>1694.3999999999999</c:v>
                </c:pt>
                <c:pt idx="345">
                  <c:v>1739.9999999999998</c:v>
                </c:pt>
                <c:pt idx="346">
                  <c:v>1744.3200000000002</c:v>
                </c:pt>
                <c:pt idx="347">
                  <c:v>1610.4</c:v>
                </c:pt>
                <c:pt idx="348">
                  <c:v>1648.3200000000002</c:v>
                </c:pt>
                <c:pt idx="349">
                  <c:v>1801.92</c:v>
                </c:pt>
                <c:pt idx="350">
                  <c:v>1830.24</c:v>
                </c:pt>
                <c:pt idx="351">
                  <c:v>1629.6</c:v>
                </c:pt>
                <c:pt idx="352">
                  <c:v>1518.72</c:v>
                </c:pt>
                <c:pt idx="353">
                  <c:v>1526.4</c:v>
                </c:pt>
                <c:pt idx="354">
                  <c:v>1563.8400000000001</c:v>
                </c:pt>
                <c:pt idx="355">
                  <c:v>1563.84</c:v>
                </c:pt>
                <c:pt idx="356">
                  <c:v>1679.0400000000002</c:v>
                </c:pt>
                <c:pt idx="357">
                  <c:v>1741.44</c:v>
                </c:pt>
                <c:pt idx="358">
                  <c:v>1744.32</c:v>
                </c:pt>
                <c:pt idx="359">
                  <c:v>1662.7199999999998</c:v>
                </c:pt>
                <c:pt idx="360">
                  <c:v>1592.6399999999999</c:v>
                </c:pt>
                <c:pt idx="361">
                  <c:v>1707.3600000000001</c:v>
                </c:pt>
                <c:pt idx="362">
                  <c:v>1782.72</c:v>
                </c:pt>
                <c:pt idx="363">
                  <c:v>1927.68</c:v>
                </c:pt>
                <c:pt idx="364">
                  <c:v>1798.0800000000002</c:v>
                </c:pt>
                <c:pt idx="365">
                  <c:v>1777.4400000000003</c:v>
                </c:pt>
                <c:pt idx="366">
                  <c:v>1765.92</c:v>
                </c:pt>
                <c:pt idx="367">
                  <c:v>1900.3200000000002</c:v>
                </c:pt>
                <c:pt idx="368">
                  <c:v>1851.8400000000001</c:v>
                </c:pt>
                <c:pt idx="369">
                  <c:v>1663.68</c:v>
                </c:pt>
                <c:pt idx="370">
                  <c:v>1683.8400000000001</c:v>
                </c:pt>
                <c:pt idx="371">
                  <c:v>1838.4</c:v>
                </c:pt>
                <c:pt idx="372">
                  <c:v>1753.92</c:v>
                </c:pt>
                <c:pt idx="373">
                  <c:v>1620.48</c:v>
                </c:pt>
                <c:pt idx="374">
                  <c:v>1668.0000000000002</c:v>
                </c:pt>
                <c:pt idx="375">
                  <c:v>1635.3600000000001</c:v>
                </c:pt>
                <c:pt idx="376">
                  <c:v>1586.4</c:v>
                </c:pt>
                <c:pt idx="377">
                  <c:v>1548.96</c:v>
                </c:pt>
                <c:pt idx="378">
                  <c:v>1558.56</c:v>
                </c:pt>
                <c:pt idx="379">
                  <c:v>1509.6</c:v>
                </c:pt>
                <c:pt idx="380">
                  <c:v>1632</c:v>
                </c:pt>
                <c:pt idx="381">
                  <c:v>1594.08</c:v>
                </c:pt>
                <c:pt idx="382">
                  <c:v>1625.76</c:v>
                </c:pt>
                <c:pt idx="383">
                  <c:v>1711.2</c:v>
                </c:pt>
                <c:pt idx="384">
                  <c:v>1682.4</c:v>
                </c:pt>
                <c:pt idx="385">
                  <c:v>1561.92</c:v>
                </c:pt>
                <c:pt idx="386">
                  <c:v>1599.36</c:v>
                </c:pt>
                <c:pt idx="387">
                  <c:v>1723.2</c:v>
                </c:pt>
                <c:pt idx="388">
                  <c:v>1731.36</c:v>
                </c:pt>
                <c:pt idx="389">
                  <c:v>1644.4800000000002</c:v>
                </c:pt>
                <c:pt idx="390">
                  <c:v>1563.84</c:v>
                </c:pt>
                <c:pt idx="391">
                  <c:v>1621.9199999999998</c:v>
                </c:pt>
                <c:pt idx="392">
                  <c:v>1623.36</c:v>
                </c:pt>
                <c:pt idx="393">
                  <c:v>1608.96</c:v>
                </c:pt>
                <c:pt idx="394">
                  <c:v>1529.28</c:v>
                </c:pt>
                <c:pt idx="395">
                  <c:v>1512.96</c:v>
                </c:pt>
                <c:pt idx="396">
                  <c:v>1495.6799999999998</c:v>
                </c:pt>
                <c:pt idx="397">
                  <c:v>1539.36</c:v>
                </c:pt>
                <c:pt idx="398">
                  <c:v>1538.4</c:v>
                </c:pt>
                <c:pt idx="399">
                  <c:v>1535.04</c:v>
                </c:pt>
                <c:pt idx="400">
                  <c:v>1650.72</c:v>
                </c:pt>
                <c:pt idx="401">
                  <c:v>1698.72</c:v>
                </c:pt>
                <c:pt idx="402">
                  <c:v>1548.48</c:v>
                </c:pt>
                <c:pt idx="403">
                  <c:v>1538.4</c:v>
                </c:pt>
                <c:pt idx="404">
                  <c:v>1615.2</c:v>
                </c:pt>
                <c:pt idx="405">
                  <c:v>1726.08</c:v>
                </c:pt>
                <c:pt idx="406">
                  <c:v>1729.92</c:v>
                </c:pt>
                <c:pt idx="407">
                  <c:v>1768.3200000000002</c:v>
                </c:pt>
                <c:pt idx="408">
                  <c:v>1707.3600000000001</c:v>
                </c:pt>
                <c:pt idx="409">
                  <c:v>1600.8</c:v>
                </c:pt>
                <c:pt idx="410">
                  <c:v>1537.44</c:v>
                </c:pt>
                <c:pt idx="411">
                  <c:v>1568.6399999999999</c:v>
                </c:pt>
                <c:pt idx="412">
                  <c:v>1485.1200000000001</c:v>
                </c:pt>
                <c:pt idx="413">
                  <c:v>1622.4</c:v>
                </c:pt>
                <c:pt idx="414">
                  <c:v>1715.04</c:v>
                </c:pt>
                <c:pt idx="415">
                  <c:v>1713.12</c:v>
                </c:pt>
                <c:pt idx="416">
                  <c:v>1647.3600000000001</c:v>
                </c:pt>
                <c:pt idx="417">
                  <c:v>1685.2800000000002</c:v>
                </c:pt>
                <c:pt idx="418">
                  <c:v>1645.9199999999998</c:v>
                </c:pt>
                <c:pt idx="419">
                  <c:v>1668.96</c:v>
                </c:pt>
                <c:pt idx="420">
                  <c:v>1755.84</c:v>
                </c:pt>
                <c:pt idx="421">
                  <c:v>1825.92</c:v>
                </c:pt>
                <c:pt idx="422">
                  <c:v>1827.36</c:v>
                </c:pt>
                <c:pt idx="423">
                  <c:v>1829.7600000000002</c:v>
                </c:pt>
                <c:pt idx="424">
                  <c:v>1792.3200000000002</c:v>
                </c:pt>
                <c:pt idx="425">
                  <c:v>1720.8</c:v>
                </c:pt>
                <c:pt idx="426">
                  <c:v>1673.76</c:v>
                </c:pt>
                <c:pt idx="427">
                  <c:v>1639.6799999999998</c:v>
                </c:pt>
                <c:pt idx="428">
                  <c:v>1607.9999999999998</c:v>
                </c:pt>
                <c:pt idx="429">
                  <c:v>1600.3200000000002</c:v>
                </c:pt>
                <c:pt idx="430">
                  <c:v>1547.5200000000002</c:v>
                </c:pt>
                <c:pt idx="431">
                  <c:v>1565.76</c:v>
                </c:pt>
                <c:pt idx="432">
                  <c:v>1565.76</c:v>
                </c:pt>
                <c:pt idx="433">
                  <c:v>1575.36</c:v>
                </c:pt>
                <c:pt idx="434">
                  <c:v>1589.76</c:v>
                </c:pt>
                <c:pt idx="435">
                  <c:v>1503.84</c:v>
                </c:pt>
                <c:pt idx="436">
                  <c:v>1522.08</c:v>
                </c:pt>
                <c:pt idx="437">
                  <c:v>1446.72</c:v>
                </c:pt>
                <c:pt idx="438">
                  <c:v>1472.1599999999999</c:v>
                </c:pt>
                <c:pt idx="439">
                  <c:v>1627.68</c:v>
                </c:pt>
                <c:pt idx="440">
                  <c:v>1765.4399999999998</c:v>
                </c:pt>
                <c:pt idx="441">
                  <c:v>1672.8</c:v>
                </c:pt>
                <c:pt idx="442">
                  <c:v>1575.8400000000001</c:v>
                </c:pt>
                <c:pt idx="443">
                  <c:v>1593.1200000000001</c:v>
                </c:pt>
                <c:pt idx="444">
                  <c:v>1693.92</c:v>
                </c:pt>
                <c:pt idx="445">
                  <c:v>1719.84</c:v>
                </c:pt>
                <c:pt idx="446">
                  <c:v>1667.52</c:v>
                </c:pt>
                <c:pt idx="447">
                  <c:v>1610.4</c:v>
                </c:pt>
                <c:pt idx="448">
                  <c:v>1619.9999999999998</c:v>
                </c:pt>
                <c:pt idx="449">
                  <c:v>1575.8400000000001</c:v>
                </c:pt>
                <c:pt idx="450">
                  <c:v>1475.52</c:v>
                </c:pt>
                <c:pt idx="451">
                  <c:v>1519.6799999999998</c:v>
                </c:pt>
                <c:pt idx="452">
                  <c:v>1610.88</c:v>
                </c:pt>
                <c:pt idx="453">
                  <c:v>1783.2</c:v>
                </c:pt>
                <c:pt idx="454">
                  <c:v>1902.72</c:v>
                </c:pt>
                <c:pt idx="455">
                  <c:v>1896.96</c:v>
                </c:pt>
                <c:pt idx="456">
                  <c:v>1793.28</c:v>
                </c:pt>
                <c:pt idx="457">
                  <c:v>1794.7199999999998</c:v>
                </c:pt>
                <c:pt idx="458">
                  <c:v>1823.04</c:v>
                </c:pt>
                <c:pt idx="459">
                  <c:v>1701.6</c:v>
                </c:pt>
                <c:pt idx="460">
                  <c:v>1550.8799999999999</c:v>
                </c:pt>
                <c:pt idx="461">
                  <c:v>1545.6000000000001</c:v>
                </c:pt>
                <c:pt idx="462">
                  <c:v>1464.96</c:v>
                </c:pt>
                <c:pt idx="463">
                  <c:v>1603.1999999999998</c:v>
                </c:pt>
                <c:pt idx="464">
                  <c:v>1703.04</c:v>
                </c:pt>
                <c:pt idx="465">
                  <c:v>1554.2399999999998</c:v>
                </c:pt>
                <c:pt idx="466">
                  <c:v>1616.6399999999999</c:v>
                </c:pt>
                <c:pt idx="467">
                  <c:v>1607.52</c:v>
                </c:pt>
                <c:pt idx="468">
                  <c:v>1662.72</c:v>
                </c:pt>
                <c:pt idx="469">
                  <c:v>1832.6399999999999</c:v>
                </c:pt>
                <c:pt idx="470">
                  <c:v>1755.8400000000001</c:v>
                </c:pt>
                <c:pt idx="471">
                  <c:v>1651.2</c:v>
                </c:pt>
                <c:pt idx="472">
                  <c:v>1740.48</c:v>
                </c:pt>
                <c:pt idx="473">
                  <c:v>1882.08</c:v>
                </c:pt>
                <c:pt idx="474">
                  <c:v>1832.1599999999999</c:v>
                </c:pt>
                <c:pt idx="475">
                  <c:v>1921.44</c:v>
                </c:pt>
                <c:pt idx="476">
                  <c:v>1954.08</c:v>
                </c:pt>
                <c:pt idx="477">
                  <c:v>1874.88</c:v>
                </c:pt>
                <c:pt idx="478">
                  <c:v>2002.0800000000002</c:v>
                </c:pt>
                <c:pt idx="479">
                  <c:v>2120.64</c:v>
                </c:pt>
                <c:pt idx="480">
                  <c:v>1939.1999999999998</c:v>
                </c:pt>
                <c:pt idx="481">
                  <c:v>1848.96</c:v>
                </c:pt>
                <c:pt idx="482">
                  <c:v>1866.72</c:v>
                </c:pt>
                <c:pt idx="483">
                  <c:v>1840.7999999999997</c:v>
                </c:pt>
                <c:pt idx="484">
                  <c:v>1926.24</c:v>
                </c:pt>
                <c:pt idx="485">
                  <c:v>1828.32</c:v>
                </c:pt>
                <c:pt idx="486">
                  <c:v>1728.96</c:v>
                </c:pt>
                <c:pt idx="487">
                  <c:v>1869.12</c:v>
                </c:pt>
                <c:pt idx="488">
                  <c:v>1883.04</c:v>
                </c:pt>
                <c:pt idx="489">
                  <c:v>2069.7600000000002</c:v>
                </c:pt>
                <c:pt idx="490">
                  <c:v>2015.04</c:v>
                </c:pt>
                <c:pt idx="491">
                  <c:v>1953.1200000000001</c:v>
                </c:pt>
                <c:pt idx="492">
                  <c:v>1919.04</c:v>
                </c:pt>
                <c:pt idx="493">
                  <c:v>1881.1200000000001</c:v>
                </c:pt>
                <c:pt idx="494">
                  <c:v>1968.4799999999998</c:v>
                </c:pt>
                <c:pt idx="495">
                  <c:v>1980.96</c:v>
                </c:pt>
                <c:pt idx="496">
                  <c:v>1992.48</c:v>
                </c:pt>
                <c:pt idx="497">
                  <c:v>1931.52</c:v>
                </c:pt>
                <c:pt idx="498">
                  <c:v>1885.4399999999998</c:v>
                </c:pt>
                <c:pt idx="499">
                  <c:v>1967.52</c:v>
                </c:pt>
                <c:pt idx="500">
                  <c:v>2041.4399999999998</c:v>
                </c:pt>
                <c:pt idx="501">
                  <c:v>2035.2</c:v>
                </c:pt>
                <c:pt idx="502">
                  <c:v>1940.6399999999999</c:v>
                </c:pt>
                <c:pt idx="503">
                  <c:v>1851.3600000000001</c:v>
                </c:pt>
                <c:pt idx="504">
                  <c:v>1835.04</c:v>
                </c:pt>
                <c:pt idx="505">
                  <c:v>1782.2399999999998</c:v>
                </c:pt>
                <c:pt idx="506">
                  <c:v>1753.44</c:v>
                </c:pt>
                <c:pt idx="507">
                  <c:v>1744.7999999999997</c:v>
                </c:pt>
                <c:pt idx="508">
                  <c:v>1707.84</c:v>
                </c:pt>
                <c:pt idx="509">
                  <c:v>1718.88</c:v>
                </c:pt>
                <c:pt idx="510">
                  <c:v>1746.2400000000002</c:v>
                </c:pt>
                <c:pt idx="511">
                  <c:v>1877.2800000000002</c:v>
                </c:pt>
                <c:pt idx="512">
                  <c:v>1838.4</c:v>
                </c:pt>
                <c:pt idx="513">
                  <c:v>1875.8400000000001</c:v>
                </c:pt>
                <c:pt idx="514">
                  <c:v>1909.44</c:v>
                </c:pt>
                <c:pt idx="515">
                  <c:v>1828.3200000000002</c:v>
                </c:pt>
                <c:pt idx="516">
                  <c:v>1826.88</c:v>
                </c:pt>
                <c:pt idx="517">
                  <c:v>1808.1599999999999</c:v>
                </c:pt>
                <c:pt idx="518">
                  <c:v>1842.72</c:v>
                </c:pt>
                <c:pt idx="519">
                  <c:v>1870.0800000000002</c:v>
                </c:pt>
                <c:pt idx="520">
                  <c:v>1923.3600000000001</c:v>
                </c:pt>
                <c:pt idx="521">
                  <c:v>1778.88</c:v>
                </c:pt>
                <c:pt idx="522">
                  <c:v>1721.28</c:v>
                </c:pt>
                <c:pt idx="523">
                  <c:v>1848</c:v>
                </c:pt>
                <c:pt idx="524">
                  <c:v>1873.9199999999998</c:v>
                </c:pt>
                <c:pt idx="525">
                  <c:v>1877.2800000000002</c:v>
                </c:pt>
                <c:pt idx="526">
                  <c:v>1820.1599999999999</c:v>
                </c:pt>
                <c:pt idx="527">
                  <c:v>1840.32</c:v>
                </c:pt>
                <c:pt idx="528">
                  <c:v>1855.1999999999998</c:v>
                </c:pt>
                <c:pt idx="529">
                  <c:v>1834.08</c:v>
                </c:pt>
                <c:pt idx="530">
                  <c:v>1753.92</c:v>
                </c:pt>
                <c:pt idx="531">
                  <c:v>1749.6000000000001</c:v>
                </c:pt>
                <c:pt idx="532">
                  <c:v>1848.0000000000002</c:v>
                </c:pt>
                <c:pt idx="533">
                  <c:v>1860.96</c:v>
                </c:pt>
                <c:pt idx="534">
                  <c:v>1853.28</c:v>
                </c:pt>
                <c:pt idx="535">
                  <c:v>1833.6</c:v>
                </c:pt>
                <c:pt idx="536">
                  <c:v>1848.96</c:v>
                </c:pt>
                <c:pt idx="537">
                  <c:v>1846.08</c:v>
                </c:pt>
                <c:pt idx="538">
                  <c:v>1794.2399999999998</c:v>
                </c:pt>
                <c:pt idx="539">
                  <c:v>1721.76</c:v>
                </c:pt>
                <c:pt idx="540">
                  <c:v>1655.9999999999998</c:v>
                </c:pt>
                <c:pt idx="541">
                  <c:v>1636.32</c:v>
                </c:pt>
                <c:pt idx="542">
                  <c:v>1505.2800000000002</c:v>
                </c:pt>
                <c:pt idx="543">
                  <c:v>1476.96</c:v>
                </c:pt>
                <c:pt idx="544">
                  <c:v>1495.2</c:v>
                </c:pt>
                <c:pt idx="545">
                  <c:v>1460.16</c:v>
                </c:pt>
                <c:pt idx="546">
                  <c:v>1458.24</c:v>
                </c:pt>
                <c:pt idx="547">
                  <c:v>1442.3999999999999</c:v>
                </c:pt>
                <c:pt idx="548">
                  <c:v>1349.28</c:v>
                </c:pt>
                <c:pt idx="549">
                  <c:v>1297.9199999999998</c:v>
                </c:pt>
                <c:pt idx="550">
                  <c:v>1095.3600000000001</c:v>
                </c:pt>
                <c:pt idx="551">
                  <c:v>1054.0800000000002</c:v>
                </c:pt>
                <c:pt idx="552">
                  <c:v>889.92</c:v>
                </c:pt>
                <c:pt idx="553">
                  <c:v>771.83999999999992</c:v>
                </c:pt>
                <c:pt idx="554">
                  <c:v>675.84</c:v>
                </c:pt>
                <c:pt idx="555">
                  <c:v>599.04</c:v>
                </c:pt>
                <c:pt idx="556">
                  <c:v>522.24</c:v>
                </c:pt>
                <c:pt idx="557">
                  <c:v>496.79999999999995</c:v>
                </c:pt>
                <c:pt idx="558">
                  <c:v>476.64</c:v>
                </c:pt>
                <c:pt idx="559">
                  <c:v>464.64</c:v>
                </c:pt>
                <c:pt idx="560">
                  <c:v>452.64</c:v>
                </c:pt>
                <c:pt idx="561">
                  <c:v>444.48</c:v>
                </c:pt>
                <c:pt idx="562">
                  <c:v>447.36</c:v>
                </c:pt>
                <c:pt idx="563">
                  <c:v>439.20000000000005</c:v>
                </c:pt>
                <c:pt idx="564">
                  <c:v>436.8</c:v>
                </c:pt>
                <c:pt idx="565">
                  <c:v>430.08000000000004</c:v>
                </c:pt>
                <c:pt idx="566">
                  <c:v>431.99999999999994</c:v>
                </c:pt>
                <c:pt idx="567">
                  <c:v>438.72</c:v>
                </c:pt>
                <c:pt idx="568">
                  <c:v>452.16</c:v>
                </c:pt>
                <c:pt idx="569">
                  <c:v>452.15999999999997</c:v>
                </c:pt>
                <c:pt idx="570">
                  <c:v>449.76</c:v>
                </c:pt>
                <c:pt idx="571">
                  <c:v>449.76</c:v>
                </c:pt>
                <c:pt idx="572">
                  <c:v>444.48</c:v>
                </c:pt>
                <c:pt idx="573">
                  <c:v>444.96000000000004</c:v>
                </c:pt>
                <c:pt idx="574">
                  <c:v>441.12</c:v>
                </c:pt>
                <c:pt idx="575">
                  <c:v>437.28</c:v>
                </c:pt>
                <c:pt idx="576">
                  <c:v>433.92</c:v>
                </c:pt>
                <c:pt idx="577">
                  <c:v>434.40000000000003</c:v>
                </c:pt>
                <c:pt idx="578">
                  <c:v>434.4</c:v>
                </c:pt>
                <c:pt idx="579">
                  <c:v>434.4</c:v>
                </c:pt>
                <c:pt idx="580">
                  <c:v>434.88</c:v>
                </c:pt>
                <c:pt idx="581">
                  <c:v>434.4</c:v>
                </c:pt>
                <c:pt idx="582">
                  <c:v>434.88000000000005</c:v>
                </c:pt>
                <c:pt idx="583">
                  <c:v>432.96000000000004</c:v>
                </c:pt>
                <c:pt idx="584">
                  <c:v>432</c:v>
                </c:pt>
                <c:pt idx="585">
                  <c:v>431.52</c:v>
                </c:pt>
                <c:pt idx="586">
                  <c:v>445.44</c:v>
                </c:pt>
                <c:pt idx="587">
                  <c:v>613.43999999999994</c:v>
                </c:pt>
                <c:pt idx="588">
                  <c:v>660.96</c:v>
                </c:pt>
                <c:pt idx="589">
                  <c:v>657.12</c:v>
                </c:pt>
                <c:pt idx="590">
                  <c:v>665.76</c:v>
                </c:pt>
                <c:pt idx="591">
                  <c:v>618.72</c:v>
                </c:pt>
                <c:pt idx="592">
                  <c:v>528.96</c:v>
                </c:pt>
                <c:pt idx="593">
                  <c:v>514.55999999999995</c:v>
                </c:pt>
                <c:pt idx="594">
                  <c:v>523.67999999999995</c:v>
                </c:pt>
                <c:pt idx="595">
                  <c:v>600</c:v>
                </c:pt>
                <c:pt idx="596">
                  <c:v>555.36</c:v>
                </c:pt>
                <c:pt idx="597">
                  <c:v>494.88</c:v>
                </c:pt>
                <c:pt idx="598">
                  <c:v>574.55999999999995</c:v>
                </c:pt>
                <c:pt idx="599">
                  <c:v>609.6</c:v>
                </c:pt>
                <c:pt idx="600">
                  <c:v>594.24</c:v>
                </c:pt>
                <c:pt idx="601">
                  <c:v>732.4799999999999</c:v>
                </c:pt>
                <c:pt idx="602">
                  <c:v>762.2399999999999</c:v>
                </c:pt>
                <c:pt idx="603">
                  <c:v>924.96</c:v>
                </c:pt>
                <c:pt idx="604">
                  <c:v>1024.32</c:v>
                </c:pt>
                <c:pt idx="605">
                  <c:v>1004.1600000000001</c:v>
                </c:pt>
                <c:pt idx="606">
                  <c:v>1044.96</c:v>
                </c:pt>
                <c:pt idx="607">
                  <c:v>1203.8399999999999</c:v>
                </c:pt>
                <c:pt idx="608">
                  <c:v>1137.5999999999999</c:v>
                </c:pt>
                <c:pt idx="609">
                  <c:v>1152</c:v>
                </c:pt>
                <c:pt idx="610">
                  <c:v>1225.92</c:v>
                </c:pt>
                <c:pt idx="611">
                  <c:v>1311.84</c:v>
                </c:pt>
                <c:pt idx="612">
                  <c:v>1492.8</c:v>
                </c:pt>
                <c:pt idx="613">
                  <c:v>1440</c:v>
                </c:pt>
                <c:pt idx="614">
                  <c:v>1406.8799999999999</c:v>
                </c:pt>
                <c:pt idx="615">
                  <c:v>1452</c:v>
                </c:pt>
                <c:pt idx="616">
                  <c:v>1512.4799999999998</c:v>
                </c:pt>
                <c:pt idx="617">
                  <c:v>1709.28</c:v>
                </c:pt>
                <c:pt idx="618">
                  <c:v>1626.72</c:v>
                </c:pt>
                <c:pt idx="619">
                  <c:v>1603.2</c:v>
                </c:pt>
                <c:pt idx="620">
                  <c:v>1773.6000000000001</c:v>
                </c:pt>
                <c:pt idx="621">
                  <c:v>1847.04</c:v>
                </c:pt>
                <c:pt idx="622">
                  <c:v>1894.56</c:v>
                </c:pt>
                <c:pt idx="623">
                  <c:v>1742.3999999999999</c:v>
                </c:pt>
                <c:pt idx="624">
                  <c:v>1833.6</c:v>
                </c:pt>
                <c:pt idx="625">
                  <c:v>1787.52</c:v>
                </c:pt>
                <c:pt idx="626">
                  <c:v>1737.6</c:v>
                </c:pt>
                <c:pt idx="627">
                  <c:v>1726.08</c:v>
                </c:pt>
                <c:pt idx="628">
                  <c:v>1748.16</c:v>
                </c:pt>
                <c:pt idx="629">
                  <c:v>1738.56</c:v>
                </c:pt>
                <c:pt idx="630">
                  <c:v>1783.6799999999998</c:v>
                </c:pt>
                <c:pt idx="631">
                  <c:v>1758.72</c:v>
                </c:pt>
                <c:pt idx="632">
                  <c:v>1846.56</c:v>
                </c:pt>
                <c:pt idx="633">
                  <c:v>1903.2</c:v>
                </c:pt>
                <c:pt idx="634">
                  <c:v>1959.36</c:v>
                </c:pt>
                <c:pt idx="635">
                  <c:v>1901.76</c:v>
                </c:pt>
                <c:pt idx="636">
                  <c:v>1810.08</c:v>
                </c:pt>
                <c:pt idx="637">
                  <c:v>1764.96</c:v>
                </c:pt>
                <c:pt idx="638">
                  <c:v>1860</c:v>
                </c:pt>
                <c:pt idx="639">
                  <c:v>1931.04</c:v>
                </c:pt>
                <c:pt idx="640">
                  <c:v>1974.72</c:v>
                </c:pt>
                <c:pt idx="641">
                  <c:v>1875.8400000000001</c:v>
                </c:pt>
                <c:pt idx="642">
                  <c:v>1893.6</c:v>
                </c:pt>
                <c:pt idx="643">
                  <c:v>1922.88</c:v>
                </c:pt>
                <c:pt idx="644">
                  <c:v>1826.4</c:v>
                </c:pt>
                <c:pt idx="645">
                  <c:v>1893.1200000000001</c:v>
                </c:pt>
                <c:pt idx="646">
                  <c:v>1949.76</c:v>
                </c:pt>
                <c:pt idx="647">
                  <c:v>1895.52</c:v>
                </c:pt>
                <c:pt idx="648">
                  <c:v>1748.6399999999999</c:v>
                </c:pt>
                <c:pt idx="649">
                  <c:v>1801.9199999999998</c:v>
                </c:pt>
                <c:pt idx="650">
                  <c:v>1831.1999999999998</c:v>
                </c:pt>
                <c:pt idx="651">
                  <c:v>1843.2</c:v>
                </c:pt>
                <c:pt idx="652">
                  <c:v>1806.72</c:v>
                </c:pt>
                <c:pt idx="653">
                  <c:v>1806.72</c:v>
                </c:pt>
                <c:pt idx="654">
                  <c:v>1866.72</c:v>
                </c:pt>
                <c:pt idx="655">
                  <c:v>1894.08</c:v>
                </c:pt>
                <c:pt idx="656">
                  <c:v>1888.3200000000002</c:v>
                </c:pt>
                <c:pt idx="657">
                  <c:v>1949.2799999999997</c:v>
                </c:pt>
                <c:pt idx="658">
                  <c:v>2014.0800000000002</c:v>
                </c:pt>
                <c:pt idx="659">
                  <c:v>1998.7199999999998</c:v>
                </c:pt>
                <c:pt idx="660">
                  <c:v>2021.7600000000002</c:v>
                </c:pt>
                <c:pt idx="661">
                  <c:v>2021.28</c:v>
                </c:pt>
                <c:pt idx="662">
                  <c:v>1954.5600000000002</c:v>
                </c:pt>
                <c:pt idx="663">
                  <c:v>2072.64</c:v>
                </c:pt>
                <c:pt idx="664">
                  <c:v>1982.88</c:v>
                </c:pt>
                <c:pt idx="665">
                  <c:v>1953.6</c:v>
                </c:pt>
                <c:pt idx="666">
                  <c:v>1963.2</c:v>
                </c:pt>
                <c:pt idx="667">
                  <c:v>1802.88</c:v>
                </c:pt>
                <c:pt idx="668">
                  <c:v>1865.76</c:v>
                </c:pt>
                <c:pt idx="669">
                  <c:v>1800.96</c:v>
                </c:pt>
                <c:pt idx="670">
                  <c:v>1845.6</c:v>
                </c:pt>
                <c:pt idx="671">
                  <c:v>1919.04</c:v>
                </c:pt>
                <c:pt idx="672">
                  <c:v>1868.1599999999999</c:v>
                </c:pt>
                <c:pt idx="673">
                  <c:v>1923.8400000000001</c:v>
                </c:pt>
                <c:pt idx="674">
                  <c:v>1881.6</c:v>
                </c:pt>
                <c:pt idx="675">
                  <c:v>1807.68</c:v>
                </c:pt>
                <c:pt idx="676">
                  <c:v>1846.08</c:v>
                </c:pt>
                <c:pt idx="677">
                  <c:v>1938.24</c:v>
                </c:pt>
                <c:pt idx="678">
                  <c:v>1889.2800000000002</c:v>
                </c:pt>
                <c:pt idx="679">
                  <c:v>1860.96</c:v>
                </c:pt>
                <c:pt idx="680">
                  <c:v>1886.88</c:v>
                </c:pt>
                <c:pt idx="681">
                  <c:v>1919.52</c:v>
                </c:pt>
                <c:pt idx="682">
                  <c:v>1821.12</c:v>
                </c:pt>
                <c:pt idx="683">
                  <c:v>1804.8000000000002</c:v>
                </c:pt>
                <c:pt idx="684">
                  <c:v>1682.4</c:v>
                </c:pt>
                <c:pt idx="685">
                  <c:v>1609.44</c:v>
                </c:pt>
                <c:pt idx="686">
                  <c:v>1549.44</c:v>
                </c:pt>
                <c:pt idx="687">
                  <c:v>1511.52</c:v>
                </c:pt>
                <c:pt idx="688">
                  <c:v>1649.28</c:v>
                </c:pt>
                <c:pt idx="689">
                  <c:v>1751.52</c:v>
                </c:pt>
                <c:pt idx="690">
                  <c:v>1680.9599999999998</c:v>
                </c:pt>
                <c:pt idx="691">
                  <c:v>1764.48</c:v>
                </c:pt>
                <c:pt idx="692">
                  <c:v>1689.12</c:v>
                </c:pt>
                <c:pt idx="693">
                  <c:v>1545.6</c:v>
                </c:pt>
                <c:pt idx="694">
                  <c:v>1610.3999999999999</c:v>
                </c:pt>
                <c:pt idx="695">
                  <c:v>1644</c:v>
                </c:pt>
                <c:pt idx="696">
                  <c:v>1747.68</c:v>
                </c:pt>
                <c:pt idx="697">
                  <c:v>1698.24</c:v>
                </c:pt>
                <c:pt idx="698">
                  <c:v>1563.8400000000001</c:v>
                </c:pt>
                <c:pt idx="699">
                  <c:v>1543.1999999999998</c:v>
                </c:pt>
                <c:pt idx="700">
                  <c:v>1514.4</c:v>
                </c:pt>
                <c:pt idx="701">
                  <c:v>1613.76</c:v>
                </c:pt>
                <c:pt idx="702">
                  <c:v>1618.08</c:v>
                </c:pt>
                <c:pt idx="703">
                  <c:v>1651.68</c:v>
                </c:pt>
                <c:pt idx="704">
                  <c:v>1803.36</c:v>
                </c:pt>
                <c:pt idx="705">
                  <c:v>1908.96</c:v>
                </c:pt>
                <c:pt idx="706">
                  <c:v>1776.96</c:v>
                </c:pt>
                <c:pt idx="707">
                  <c:v>1941.6000000000001</c:v>
                </c:pt>
                <c:pt idx="708">
                  <c:v>1962.24</c:v>
                </c:pt>
                <c:pt idx="709">
                  <c:v>1931.52</c:v>
                </c:pt>
                <c:pt idx="710">
                  <c:v>1813.92</c:v>
                </c:pt>
                <c:pt idx="711">
                  <c:v>1951.2</c:v>
                </c:pt>
                <c:pt idx="712">
                  <c:v>2012.1599999999999</c:v>
                </c:pt>
                <c:pt idx="713">
                  <c:v>1922.88</c:v>
                </c:pt>
                <c:pt idx="714">
                  <c:v>1824.48</c:v>
                </c:pt>
                <c:pt idx="715">
                  <c:v>1690.0800000000002</c:v>
                </c:pt>
                <c:pt idx="716">
                  <c:v>1878.2399999999998</c:v>
                </c:pt>
                <c:pt idx="717">
                  <c:v>1822.08</c:v>
                </c:pt>
                <c:pt idx="718">
                  <c:v>1616.64</c:v>
                </c:pt>
                <c:pt idx="719">
                  <c:v>1669.44</c:v>
                </c:pt>
                <c:pt idx="720">
                  <c:v>1720.8</c:v>
                </c:pt>
                <c:pt idx="721">
                  <c:v>1674.7199999999998</c:v>
                </c:pt>
                <c:pt idx="722">
                  <c:v>1650.72</c:v>
                </c:pt>
                <c:pt idx="723">
                  <c:v>1692.96</c:v>
                </c:pt>
                <c:pt idx="724">
                  <c:v>1622.8799999999999</c:v>
                </c:pt>
                <c:pt idx="725">
                  <c:v>1728</c:v>
                </c:pt>
                <c:pt idx="726">
                  <c:v>1715.52</c:v>
                </c:pt>
                <c:pt idx="727">
                  <c:v>1502.88</c:v>
                </c:pt>
                <c:pt idx="728">
                  <c:v>1578.72</c:v>
                </c:pt>
                <c:pt idx="729">
                  <c:v>1576.3200000000002</c:v>
                </c:pt>
                <c:pt idx="730">
                  <c:v>1518.2400000000002</c:v>
                </c:pt>
                <c:pt idx="731">
                  <c:v>1506.7199999999998</c:v>
                </c:pt>
                <c:pt idx="732">
                  <c:v>1640.16</c:v>
                </c:pt>
                <c:pt idx="733">
                  <c:v>1679.0400000000002</c:v>
                </c:pt>
                <c:pt idx="734">
                  <c:v>1513.44</c:v>
                </c:pt>
                <c:pt idx="735">
                  <c:v>1499.04</c:v>
                </c:pt>
                <c:pt idx="736">
                  <c:v>1571.04</c:v>
                </c:pt>
                <c:pt idx="737">
                  <c:v>1487.0399999999997</c:v>
                </c:pt>
                <c:pt idx="738">
                  <c:v>1499.52</c:v>
                </c:pt>
                <c:pt idx="739">
                  <c:v>1491.84</c:v>
                </c:pt>
                <c:pt idx="740">
                  <c:v>1354.08</c:v>
                </c:pt>
                <c:pt idx="741">
                  <c:v>1560</c:v>
                </c:pt>
                <c:pt idx="742">
                  <c:v>1565.7600000000002</c:v>
                </c:pt>
                <c:pt idx="743">
                  <c:v>1618.08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1D5-4CE6-925A-4FB11EFE35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2470136"/>
        <c:axId val="562474072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1"/>
                <c:tx>
                  <c:v>1.5 MW Max Output</c:v>
                </c:tx>
                <c:spPr>
                  <a:ln>
                    <a:solidFill>
                      <a:schemeClr val="accent4"/>
                    </a:solidFill>
                  </a:ln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Graphs!$B$1:$B$8759</c15:sqref>
                        </c15:formulaRef>
                      </c:ext>
                    </c:extLst>
                    <c:numCache>
                      <c:formatCode>m/d/yy\ h:mm;@</c:formatCode>
                      <c:ptCount val="8759"/>
                      <c:pt idx="0">
                        <c:v>43070</c:v>
                      </c:pt>
                      <c:pt idx="1">
                        <c:v>43070.041666666664</c:v>
                      </c:pt>
                      <c:pt idx="2">
                        <c:v>43070.083333333328</c:v>
                      </c:pt>
                      <c:pt idx="3">
                        <c:v>43070.124999999993</c:v>
                      </c:pt>
                      <c:pt idx="4">
                        <c:v>43070.166666666657</c:v>
                      </c:pt>
                      <c:pt idx="5">
                        <c:v>43070.208333333321</c:v>
                      </c:pt>
                      <c:pt idx="6">
                        <c:v>43070.249999999985</c:v>
                      </c:pt>
                      <c:pt idx="7">
                        <c:v>43070.29166666665</c:v>
                      </c:pt>
                      <c:pt idx="8">
                        <c:v>43070.333333333314</c:v>
                      </c:pt>
                      <c:pt idx="9">
                        <c:v>43070.374999999978</c:v>
                      </c:pt>
                      <c:pt idx="10">
                        <c:v>43070.416666666642</c:v>
                      </c:pt>
                      <c:pt idx="11">
                        <c:v>43070.458333333307</c:v>
                      </c:pt>
                      <c:pt idx="12">
                        <c:v>43070.499999999971</c:v>
                      </c:pt>
                      <c:pt idx="13">
                        <c:v>43070.541666666635</c:v>
                      </c:pt>
                      <c:pt idx="14">
                        <c:v>43070.583333333299</c:v>
                      </c:pt>
                      <c:pt idx="15">
                        <c:v>43070.624999999964</c:v>
                      </c:pt>
                      <c:pt idx="16">
                        <c:v>43070.666666666628</c:v>
                      </c:pt>
                      <c:pt idx="17">
                        <c:v>43070.708333333292</c:v>
                      </c:pt>
                      <c:pt idx="18">
                        <c:v>43070.749999999956</c:v>
                      </c:pt>
                      <c:pt idx="19">
                        <c:v>43070.791666666621</c:v>
                      </c:pt>
                      <c:pt idx="20">
                        <c:v>43070.833333333285</c:v>
                      </c:pt>
                      <c:pt idx="21">
                        <c:v>43070.874999999949</c:v>
                      </c:pt>
                      <c:pt idx="22">
                        <c:v>43070.916666666613</c:v>
                      </c:pt>
                      <c:pt idx="23">
                        <c:v>43070.958333333278</c:v>
                      </c:pt>
                      <c:pt idx="24">
                        <c:v>43070.999999999942</c:v>
                      </c:pt>
                      <c:pt idx="25">
                        <c:v>43071.041666666606</c:v>
                      </c:pt>
                      <c:pt idx="26">
                        <c:v>43071.08333333327</c:v>
                      </c:pt>
                      <c:pt idx="27">
                        <c:v>43071.124999999935</c:v>
                      </c:pt>
                      <c:pt idx="28">
                        <c:v>43071.166666666599</c:v>
                      </c:pt>
                      <c:pt idx="29">
                        <c:v>43071.208333333263</c:v>
                      </c:pt>
                      <c:pt idx="30">
                        <c:v>43071.249999999927</c:v>
                      </c:pt>
                      <c:pt idx="31">
                        <c:v>43071.291666666591</c:v>
                      </c:pt>
                      <c:pt idx="32">
                        <c:v>43071.333333333256</c:v>
                      </c:pt>
                      <c:pt idx="33">
                        <c:v>43071.37499999992</c:v>
                      </c:pt>
                      <c:pt idx="34">
                        <c:v>43071.416666666584</c:v>
                      </c:pt>
                      <c:pt idx="35">
                        <c:v>43071.458333333248</c:v>
                      </c:pt>
                      <c:pt idx="36">
                        <c:v>43071.499999999913</c:v>
                      </c:pt>
                      <c:pt idx="37">
                        <c:v>43071.541666666577</c:v>
                      </c:pt>
                      <c:pt idx="38">
                        <c:v>43071.583333333241</c:v>
                      </c:pt>
                      <c:pt idx="39">
                        <c:v>43071.624999999905</c:v>
                      </c:pt>
                      <c:pt idx="40">
                        <c:v>43071.66666666657</c:v>
                      </c:pt>
                      <c:pt idx="41">
                        <c:v>43071.708333333234</c:v>
                      </c:pt>
                      <c:pt idx="42">
                        <c:v>43071.749999999898</c:v>
                      </c:pt>
                      <c:pt idx="43">
                        <c:v>43071.791666666562</c:v>
                      </c:pt>
                      <c:pt idx="44">
                        <c:v>43071.833333333227</c:v>
                      </c:pt>
                      <c:pt idx="45">
                        <c:v>43071.874999999891</c:v>
                      </c:pt>
                      <c:pt idx="46">
                        <c:v>43071.916666666555</c:v>
                      </c:pt>
                      <c:pt idx="47">
                        <c:v>43071.958333333219</c:v>
                      </c:pt>
                      <c:pt idx="48">
                        <c:v>43071.999999999884</c:v>
                      </c:pt>
                      <c:pt idx="49">
                        <c:v>43072.041666666548</c:v>
                      </c:pt>
                      <c:pt idx="50">
                        <c:v>43072.083333333212</c:v>
                      </c:pt>
                      <c:pt idx="51">
                        <c:v>43072.124999999876</c:v>
                      </c:pt>
                      <c:pt idx="52">
                        <c:v>43072.166666666541</c:v>
                      </c:pt>
                      <c:pt idx="53">
                        <c:v>43072.208333333205</c:v>
                      </c:pt>
                      <c:pt idx="54">
                        <c:v>43072.249999999869</c:v>
                      </c:pt>
                      <c:pt idx="55">
                        <c:v>43072.291666666533</c:v>
                      </c:pt>
                      <c:pt idx="56">
                        <c:v>43072.333333333198</c:v>
                      </c:pt>
                      <c:pt idx="57">
                        <c:v>43072.374999999862</c:v>
                      </c:pt>
                      <c:pt idx="58">
                        <c:v>43072.416666666526</c:v>
                      </c:pt>
                      <c:pt idx="59">
                        <c:v>43072.45833333319</c:v>
                      </c:pt>
                      <c:pt idx="60">
                        <c:v>43072.499999999854</c:v>
                      </c:pt>
                      <c:pt idx="61">
                        <c:v>43072.541666666519</c:v>
                      </c:pt>
                      <c:pt idx="62">
                        <c:v>43072.583333333183</c:v>
                      </c:pt>
                      <c:pt idx="63">
                        <c:v>43072.624999999847</c:v>
                      </c:pt>
                      <c:pt idx="64">
                        <c:v>43072.666666666511</c:v>
                      </c:pt>
                      <c:pt idx="65">
                        <c:v>43072.708333333176</c:v>
                      </c:pt>
                      <c:pt idx="66">
                        <c:v>43072.74999999984</c:v>
                      </c:pt>
                      <c:pt idx="67">
                        <c:v>43072.791666666504</c:v>
                      </c:pt>
                      <c:pt idx="68">
                        <c:v>43072.833333333168</c:v>
                      </c:pt>
                      <c:pt idx="69">
                        <c:v>43072.874999999833</c:v>
                      </c:pt>
                      <c:pt idx="70">
                        <c:v>43072.916666666497</c:v>
                      </c:pt>
                      <c:pt idx="71">
                        <c:v>43072.958333333161</c:v>
                      </c:pt>
                      <c:pt idx="72">
                        <c:v>43072.999999999825</c:v>
                      </c:pt>
                      <c:pt idx="73">
                        <c:v>43073.04166666649</c:v>
                      </c:pt>
                      <c:pt idx="74">
                        <c:v>43073.083333333154</c:v>
                      </c:pt>
                      <c:pt idx="75">
                        <c:v>43073.124999999818</c:v>
                      </c:pt>
                      <c:pt idx="76">
                        <c:v>43073.166666666482</c:v>
                      </c:pt>
                      <c:pt idx="77">
                        <c:v>43073.208333333147</c:v>
                      </c:pt>
                      <c:pt idx="78">
                        <c:v>43073.249999999811</c:v>
                      </c:pt>
                      <c:pt idx="79">
                        <c:v>43073.291666666475</c:v>
                      </c:pt>
                      <c:pt idx="80">
                        <c:v>43073.333333333139</c:v>
                      </c:pt>
                      <c:pt idx="81">
                        <c:v>43073.374999999804</c:v>
                      </c:pt>
                      <c:pt idx="82">
                        <c:v>43073.416666666468</c:v>
                      </c:pt>
                      <c:pt idx="83">
                        <c:v>43073.458333333132</c:v>
                      </c:pt>
                      <c:pt idx="84">
                        <c:v>43073.499999999796</c:v>
                      </c:pt>
                      <c:pt idx="85">
                        <c:v>43073.541666666461</c:v>
                      </c:pt>
                      <c:pt idx="86">
                        <c:v>43073.583333333125</c:v>
                      </c:pt>
                      <c:pt idx="87">
                        <c:v>43073.624999999789</c:v>
                      </c:pt>
                      <c:pt idx="88">
                        <c:v>43073.666666666453</c:v>
                      </c:pt>
                      <c:pt idx="89">
                        <c:v>43073.708333333117</c:v>
                      </c:pt>
                      <c:pt idx="90">
                        <c:v>43073.749999999782</c:v>
                      </c:pt>
                      <c:pt idx="91">
                        <c:v>43073.791666666446</c:v>
                      </c:pt>
                      <c:pt idx="92">
                        <c:v>43073.83333333311</c:v>
                      </c:pt>
                      <c:pt idx="93">
                        <c:v>43073.874999999774</c:v>
                      </c:pt>
                      <c:pt idx="94">
                        <c:v>43073.916666666439</c:v>
                      </c:pt>
                      <c:pt idx="95">
                        <c:v>43073.958333333103</c:v>
                      </c:pt>
                      <c:pt idx="96">
                        <c:v>43073.999999999767</c:v>
                      </c:pt>
                      <c:pt idx="97">
                        <c:v>43074.041666666431</c:v>
                      </c:pt>
                      <c:pt idx="98">
                        <c:v>43074.083333333096</c:v>
                      </c:pt>
                      <c:pt idx="99">
                        <c:v>43074.12499999976</c:v>
                      </c:pt>
                      <c:pt idx="100">
                        <c:v>43074.166666666424</c:v>
                      </c:pt>
                      <c:pt idx="101">
                        <c:v>43074.208333333088</c:v>
                      </c:pt>
                      <c:pt idx="102">
                        <c:v>43074.249999999753</c:v>
                      </c:pt>
                      <c:pt idx="103">
                        <c:v>43074.291666666417</c:v>
                      </c:pt>
                      <c:pt idx="104">
                        <c:v>43074.333333333081</c:v>
                      </c:pt>
                      <c:pt idx="105">
                        <c:v>43074.374999999745</c:v>
                      </c:pt>
                      <c:pt idx="106">
                        <c:v>43074.41666666641</c:v>
                      </c:pt>
                      <c:pt idx="107">
                        <c:v>43074.458333333074</c:v>
                      </c:pt>
                      <c:pt idx="108">
                        <c:v>43074.499999999738</c:v>
                      </c:pt>
                      <c:pt idx="109">
                        <c:v>43074.541666666402</c:v>
                      </c:pt>
                      <c:pt idx="110">
                        <c:v>43074.583333333067</c:v>
                      </c:pt>
                      <c:pt idx="111">
                        <c:v>43074.624999999731</c:v>
                      </c:pt>
                      <c:pt idx="112">
                        <c:v>43074.666666666395</c:v>
                      </c:pt>
                      <c:pt idx="113">
                        <c:v>43074.708333333059</c:v>
                      </c:pt>
                      <c:pt idx="114">
                        <c:v>43074.749999999724</c:v>
                      </c:pt>
                      <c:pt idx="115">
                        <c:v>43074.791666666388</c:v>
                      </c:pt>
                      <c:pt idx="116">
                        <c:v>43074.833333333052</c:v>
                      </c:pt>
                      <c:pt idx="117">
                        <c:v>43074.874999999716</c:v>
                      </c:pt>
                      <c:pt idx="118">
                        <c:v>43074.91666666638</c:v>
                      </c:pt>
                      <c:pt idx="119">
                        <c:v>43074.958333333045</c:v>
                      </c:pt>
                      <c:pt idx="120">
                        <c:v>43074.999999999709</c:v>
                      </c:pt>
                      <c:pt idx="121">
                        <c:v>43075.041666666373</c:v>
                      </c:pt>
                      <c:pt idx="122">
                        <c:v>43075.083333333037</c:v>
                      </c:pt>
                      <c:pt idx="123">
                        <c:v>43075.124999999702</c:v>
                      </c:pt>
                      <c:pt idx="124">
                        <c:v>43075.166666666366</c:v>
                      </c:pt>
                      <c:pt idx="125">
                        <c:v>43075.20833333303</c:v>
                      </c:pt>
                      <c:pt idx="126">
                        <c:v>43075.249999999694</c:v>
                      </c:pt>
                      <c:pt idx="127">
                        <c:v>43075.291666666359</c:v>
                      </c:pt>
                      <c:pt idx="128">
                        <c:v>43075.333333333023</c:v>
                      </c:pt>
                      <c:pt idx="129">
                        <c:v>43075.374999999687</c:v>
                      </c:pt>
                      <c:pt idx="130">
                        <c:v>43075.416666666351</c:v>
                      </c:pt>
                      <c:pt idx="131">
                        <c:v>43075.458333333016</c:v>
                      </c:pt>
                      <c:pt idx="132">
                        <c:v>43075.49999999968</c:v>
                      </c:pt>
                      <c:pt idx="133">
                        <c:v>43075.541666666344</c:v>
                      </c:pt>
                      <c:pt idx="134">
                        <c:v>43075.583333333008</c:v>
                      </c:pt>
                      <c:pt idx="135">
                        <c:v>43075.624999999673</c:v>
                      </c:pt>
                      <c:pt idx="136">
                        <c:v>43075.666666666337</c:v>
                      </c:pt>
                      <c:pt idx="137">
                        <c:v>43075.708333333001</c:v>
                      </c:pt>
                      <c:pt idx="138">
                        <c:v>43075.749999999665</c:v>
                      </c:pt>
                      <c:pt idx="139">
                        <c:v>43075.79166666633</c:v>
                      </c:pt>
                      <c:pt idx="140">
                        <c:v>43075.833333332994</c:v>
                      </c:pt>
                      <c:pt idx="141">
                        <c:v>43075.874999999658</c:v>
                      </c:pt>
                      <c:pt idx="142">
                        <c:v>43075.916666666322</c:v>
                      </c:pt>
                      <c:pt idx="143">
                        <c:v>43075.958333332987</c:v>
                      </c:pt>
                      <c:pt idx="144">
                        <c:v>43075.999999999651</c:v>
                      </c:pt>
                      <c:pt idx="145">
                        <c:v>43076.041666666315</c:v>
                      </c:pt>
                      <c:pt idx="146">
                        <c:v>43076.083333332979</c:v>
                      </c:pt>
                      <c:pt idx="147">
                        <c:v>43076.124999999643</c:v>
                      </c:pt>
                      <c:pt idx="148">
                        <c:v>43076.166666666308</c:v>
                      </c:pt>
                      <c:pt idx="149">
                        <c:v>43076.208333332972</c:v>
                      </c:pt>
                      <c:pt idx="150">
                        <c:v>43076.249999999636</c:v>
                      </c:pt>
                      <c:pt idx="151">
                        <c:v>43076.2916666663</c:v>
                      </c:pt>
                      <c:pt idx="152">
                        <c:v>43076.333333332965</c:v>
                      </c:pt>
                      <c:pt idx="153">
                        <c:v>43076.374999999629</c:v>
                      </c:pt>
                      <c:pt idx="154">
                        <c:v>43076.416666666293</c:v>
                      </c:pt>
                      <c:pt idx="155">
                        <c:v>43076.458333332957</c:v>
                      </c:pt>
                      <c:pt idx="156">
                        <c:v>43076.499999999622</c:v>
                      </c:pt>
                      <c:pt idx="157">
                        <c:v>43076.541666666286</c:v>
                      </c:pt>
                      <c:pt idx="158">
                        <c:v>43076.58333333295</c:v>
                      </c:pt>
                      <c:pt idx="159">
                        <c:v>43076.624999999614</c:v>
                      </c:pt>
                      <c:pt idx="160">
                        <c:v>43076.666666666279</c:v>
                      </c:pt>
                      <c:pt idx="161">
                        <c:v>43076.708333332943</c:v>
                      </c:pt>
                      <c:pt idx="162">
                        <c:v>43076.749999999607</c:v>
                      </c:pt>
                      <c:pt idx="163">
                        <c:v>43076.791666666271</c:v>
                      </c:pt>
                      <c:pt idx="164">
                        <c:v>43076.833333332936</c:v>
                      </c:pt>
                      <c:pt idx="165">
                        <c:v>43076.8749999996</c:v>
                      </c:pt>
                      <c:pt idx="166">
                        <c:v>43076.916666666264</c:v>
                      </c:pt>
                      <c:pt idx="167">
                        <c:v>43076.958333332928</c:v>
                      </c:pt>
                      <c:pt idx="168">
                        <c:v>43076.999999999593</c:v>
                      </c:pt>
                      <c:pt idx="169">
                        <c:v>43077.041666666257</c:v>
                      </c:pt>
                      <c:pt idx="170">
                        <c:v>43077.083333332921</c:v>
                      </c:pt>
                      <c:pt idx="171">
                        <c:v>43077.124999999585</c:v>
                      </c:pt>
                      <c:pt idx="172">
                        <c:v>43077.16666666625</c:v>
                      </c:pt>
                      <c:pt idx="173">
                        <c:v>43077.208333332914</c:v>
                      </c:pt>
                      <c:pt idx="174">
                        <c:v>43077.249999999578</c:v>
                      </c:pt>
                      <c:pt idx="175">
                        <c:v>43077.291666666242</c:v>
                      </c:pt>
                      <c:pt idx="176">
                        <c:v>43077.333333332906</c:v>
                      </c:pt>
                      <c:pt idx="177">
                        <c:v>43077.374999999571</c:v>
                      </c:pt>
                      <c:pt idx="178">
                        <c:v>43077.416666666235</c:v>
                      </c:pt>
                      <c:pt idx="179">
                        <c:v>43077.458333332899</c:v>
                      </c:pt>
                      <c:pt idx="180">
                        <c:v>43077.499999999563</c:v>
                      </c:pt>
                      <c:pt idx="181">
                        <c:v>43077.541666666228</c:v>
                      </c:pt>
                      <c:pt idx="182">
                        <c:v>43077.583333332892</c:v>
                      </c:pt>
                      <c:pt idx="183">
                        <c:v>43077.624999999556</c:v>
                      </c:pt>
                      <c:pt idx="184">
                        <c:v>43077.66666666622</c:v>
                      </c:pt>
                      <c:pt idx="185">
                        <c:v>43077.708333332885</c:v>
                      </c:pt>
                      <c:pt idx="186">
                        <c:v>43077.749999999549</c:v>
                      </c:pt>
                      <c:pt idx="187">
                        <c:v>43077.791666666213</c:v>
                      </c:pt>
                      <c:pt idx="188">
                        <c:v>43077.833333332877</c:v>
                      </c:pt>
                      <c:pt idx="189">
                        <c:v>43077.874999999542</c:v>
                      </c:pt>
                      <c:pt idx="190">
                        <c:v>43077.916666666206</c:v>
                      </c:pt>
                      <c:pt idx="191">
                        <c:v>43077.95833333287</c:v>
                      </c:pt>
                      <c:pt idx="192">
                        <c:v>43077.999999999534</c:v>
                      </c:pt>
                      <c:pt idx="193">
                        <c:v>43078.041666666199</c:v>
                      </c:pt>
                      <c:pt idx="194">
                        <c:v>43078.083333332863</c:v>
                      </c:pt>
                      <c:pt idx="195">
                        <c:v>43078.124999999527</c:v>
                      </c:pt>
                      <c:pt idx="196">
                        <c:v>43078.166666666191</c:v>
                      </c:pt>
                      <c:pt idx="197">
                        <c:v>43078.208333332856</c:v>
                      </c:pt>
                      <c:pt idx="198">
                        <c:v>43078.24999999952</c:v>
                      </c:pt>
                      <c:pt idx="199">
                        <c:v>43078.291666666184</c:v>
                      </c:pt>
                      <c:pt idx="200">
                        <c:v>43078.333333332848</c:v>
                      </c:pt>
                      <c:pt idx="201">
                        <c:v>43078.374999999513</c:v>
                      </c:pt>
                      <c:pt idx="202">
                        <c:v>43078.416666666177</c:v>
                      </c:pt>
                      <c:pt idx="203">
                        <c:v>43078.458333332841</c:v>
                      </c:pt>
                      <c:pt idx="204">
                        <c:v>43078.499999999505</c:v>
                      </c:pt>
                      <c:pt idx="205">
                        <c:v>43078.541666666169</c:v>
                      </c:pt>
                      <c:pt idx="206">
                        <c:v>43078.583333332834</c:v>
                      </c:pt>
                      <c:pt idx="207">
                        <c:v>43078.624999999498</c:v>
                      </c:pt>
                      <c:pt idx="208">
                        <c:v>43078.666666666162</c:v>
                      </c:pt>
                      <c:pt idx="209">
                        <c:v>43078.708333332826</c:v>
                      </c:pt>
                      <c:pt idx="210">
                        <c:v>43078.749999999491</c:v>
                      </c:pt>
                      <c:pt idx="211">
                        <c:v>43078.791666666155</c:v>
                      </c:pt>
                      <c:pt idx="212">
                        <c:v>43078.833333332819</c:v>
                      </c:pt>
                      <c:pt idx="213">
                        <c:v>43078.874999999483</c:v>
                      </c:pt>
                      <c:pt idx="214">
                        <c:v>43078.916666666148</c:v>
                      </c:pt>
                      <c:pt idx="215">
                        <c:v>43078.958333332812</c:v>
                      </c:pt>
                      <c:pt idx="216">
                        <c:v>43078.999999999476</c:v>
                      </c:pt>
                      <c:pt idx="217">
                        <c:v>43079.04166666614</c:v>
                      </c:pt>
                      <c:pt idx="218">
                        <c:v>43079.083333332805</c:v>
                      </c:pt>
                      <c:pt idx="219">
                        <c:v>43079.124999999469</c:v>
                      </c:pt>
                      <c:pt idx="220">
                        <c:v>43079.166666666133</c:v>
                      </c:pt>
                      <c:pt idx="221">
                        <c:v>43079.208333332797</c:v>
                      </c:pt>
                      <c:pt idx="222">
                        <c:v>43079.249999999462</c:v>
                      </c:pt>
                      <c:pt idx="223">
                        <c:v>43079.291666666126</c:v>
                      </c:pt>
                      <c:pt idx="224">
                        <c:v>43079.33333333279</c:v>
                      </c:pt>
                      <c:pt idx="225">
                        <c:v>43079.374999999454</c:v>
                      </c:pt>
                      <c:pt idx="226">
                        <c:v>43079.416666666119</c:v>
                      </c:pt>
                      <c:pt idx="227">
                        <c:v>43079.458333332783</c:v>
                      </c:pt>
                      <c:pt idx="228">
                        <c:v>43079.499999999447</c:v>
                      </c:pt>
                      <c:pt idx="229">
                        <c:v>43079.541666666111</c:v>
                      </c:pt>
                      <c:pt idx="230">
                        <c:v>43079.583333332776</c:v>
                      </c:pt>
                      <c:pt idx="231">
                        <c:v>43079.62499999944</c:v>
                      </c:pt>
                      <c:pt idx="232">
                        <c:v>43079.666666666104</c:v>
                      </c:pt>
                      <c:pt idx="233">
                        <c:v>43079.708333332768</c:v>
                      </c:pt>
                      <c:pt idx="234">
                        <c:v>43079.749999999432</c:v>
                      </c:pt>
                      <c:pt idx="235">
                        <c:v>43079.791666666097</c:v>
                      </c:pt>
                      <c:pt idx="236">
                        <c:v>43079.833333332761</c:v>
                      </c:pt>
                      <c:pt idx="237">
                        <c:v>43079.874999999425</c:v>
                      </c:pt>
                      <c:pt idx="238">
                        <c:v>43079.916666666089</c:v>
                      </c:pt>
                      <c:pt idx="239">
                        <c:v>43079.958333332754</c:v>
                      </c:pt>
                      <c:pt idx="240">
                        <c:v>43079.999999999418</c:v>
                      </c:pt>
                      <c:pt idx="241">
                        <c:v>43080.041666666082</c:v>
                      </c:pt>
                      <c:pt idx="242">
                        <c:v>43080.083333332746</c:v>
                      </c:pt>
                      <c:pt idx="243">
                        <c:v>43080.124999999411</c:v>
                      </c:pt>
                      <c:pt idx="244">
                        <c:v>43080.166666666075</c:v>
                      </c:pt>
                      <c:pt idx="245">
                        <c:v>43080.208333332739</c:v>
                      </c:pt>
                      <c:pt idx="246">
                        <c:v>43080.249999999403</c:v>
                      </c:pt>
                      <c:pt idx="247">
                        <c:v>43080.291666666068</c:v>
                      </c:pt>
                      <c:pt idx="248">
                        <c:v>43080.333333332732</c:v>
                      </c:pt>
                      <c:pt idx="249">
                        <c:v>43080.374999999396</c:v>
                      </c:pt>
                      <c:pt idx="250">
                        <c:v>43080.41666666606</c:v>
                      </c:pt>
                      <c:pt idx="251">
                        <c:v>43080.458333332725</c:v>
                      </c:pt>
                      <c:pt idx="252">
                        <c:v>43080.499999999389</c:v>
                      </c:pt>
                      <c:pt idx="253">
                        <c:v>43080.541666666053</c:v>
                      </c:pt>
                      <c:pt idx="254">
                        <c:v>43080.583333332717</c:v>
                      </c:pt>
                      <c:pt idx="255">
                        <c:v>43080.624999999382</c:v>
                      </c:pt>
                      <c:pt idx="256">
                        <c:v>43080.666666666046</c:v>
                      </c:pt>
                      <c:pt idx="257">
                        <c:v>43080.70833333271</c:v>
                      </c:pt>
                      <c:pt idx="258">
                        <c:v>43080.749999999374</c:v>
                      </c:pt>
                      <c:pt idx="259">
                        <c:v>43080.791666666039</c:v>
                      </c:pt>
                      <c:pt idx="260">
                        <c:v>43080.833333332703</c:v>
                      </c:pt>
                      <c:pt idx="261">
                        <c:v>43080.874999999367</c:v>
                      </c:pt>
                      <c:pt idx="262">
                        <c:v>43080.916666666031</c:v>
                      </c:pt>
                      <c:pt idx="263">
                        <c:v>43080.958333332695</c:v>
                      </c:pt>
                      <c:pt idx="264">
                        <c:v>43080.99999999936</c:v>
                      </c:pt>
                      <c:pt idx="265">
                        <c:v>43081.041666666024</c:v>
                      </c:pt>
                      <c:pt idx="266">
                        <c:v>43081.083333332688</c:v>
                      </c:pt>
                      <c:pt idx="267">
                        <c:v>43081.124999999352</c:v>
                      </c:pt>
                      <c:pt idx="268">
                        <c:v>43081.166666666017</c:v>
                      </c:pt>
                      <c:pt idx="269">
                        <c:v>43081.208333332681</c:v>
                      </c:pt>
                      <c:pt idx="270">
                        <c:v>43081.249999999345</c:v>
                      </c:pt>
                      <c:pt idx="271">
                        <c:v>43081.291666666009</c:v>
                      </c:pt>
                      <c:pt idx="272">
                        <c:v>43081.333333332674</c:v>
                      </c:pt>
                      <c:pt idx="273">
                        <c:v>43081.374999999338</c:v>
                      </c:pt>
                      <c:pt idx="274">
                        <c:v>43081.416666666002</c:v>
                      </c:pt>
                      <c:pt idx="275">
                        <c:v>43081.458333332666</c:v>
                      </c:pt>
                      <c:pt idx="276">
                        <c:v>43081.499999999331</c:v>
                      </c:pt>
                      <c:pt idx="277">
                        <c:v>43081.541666665995</c:v>
                      </c:pt>
                      <c:pt idx="278">
                        <c:v>43081.583333332659</c:v>
                      </c:pt>
                      <c:pt idx="279">
                        <c:v>43081.624999999323</c:v>
                      </c:pt>
                      <c:pt idx="280">
                        <c:v>43081.666666665988</c:v>
                      </c:pt>
                      <c:pt idx="281">
                        <c:v>43081.708333332652</c:v>
                      </c:pt>
                      <c:pt idx="282">
                        <c:v>43081.749999999316</c:v>
                      </c:pt>
                      <c:pt idx="283">
                        <c:v>43081.79166666598</c:v>
                      </c:pt>
                      <c:pt idx="284">
                        <c:v>43081.833333332645</c:v>
                      </c:pt>
                      <c:pt idx="285">
                        <c:v>43081.874999999309</c:v>
                      </c:pt>
                      <c:pt idx="286">
                        <c:v>43081.916666665973</c:v>
                      </c:pt>
                      <c:pt idx="287">
                        <c:v>43081.958333332637</c:v>
                      </c:pt>
                      <c:pt idx="288">
                        <c:v>43081.999999999302</c:v>
                      </c:pt>
                      <c:pt idx="289">
                        <c:v>43082.041666665966</c:v>
                      </c:pt>
                      <c:pt idx="290">
                        <c:v>43082.08333333263</c:v>
                      </c:pt>
                      <c:pt idx="291">
                        <c:v>43082.124999999294</c:v>
                      </c:pt>
                      <c:pt idx="292">
                        <c:v>43082.166666665958</c:v>
                      </c:pt>
                      <c:pt idx="293">
                        <c:v>43082.208333332623</c:v>
                      </c:pt>
                      <c:pt idx="294">
                        <c:v>43082.249999999287</c:v>
                      </c:pt>
                      <c:pt idx="295">
                        <c:v>43082.291666665951</c:v>
                      </c:pt>
                      <c:pt idx="296">
                        <c:v>43082.333333332615</c:v>
                      </c:pt>
                      <c:pt idx="297">
                        <c:v>43082.37499999928</c:v>
                      </c:pt>
                      <c:pt idx="298">
                        <c:v>43082.416666665944</c:v>
                      </c:pt>
                      <c:pt idx="299">
                        <c:v>43082.458333332608</c:v>
                      </c:pt>
                      <c:pt idx="300">
                        <c:v>43082.499999999272</c:v>
                      </c:pt>
                      <c:pt idx="301">
                        <c:v>43082.541666665937</c:v>
                      </c:pt>
                      <c:pt idx="302">
                        <c:v>43082.583333332601</c:v>
                      </c:pt>
                      <c:pt idx="303">
                        <c:v>43082.624999999265</c:v>
                      </c:pt>
                      <c:pt idx="304">
                        <c:v>43082.666666665929</c:v>
                      </c:pt>
                      <c:pt idx="305">
                        <c:v>43082.708333332594</c:v>
                      </c:pt>
                      <c:pt idx="306">
                        <c:v>43082.749999999258</c:v>
                      </c:pt>
                      <c:pt idx="307">
                        <c:v>43082.791666665922</c:v>
                      </c:pt>
                      <c:pt idx="308">
                        <c:v>43082.833333332586</c:v>
                      </c:pt>
                      <c:pt idx="309">
                        <c:v>43082.874999999251</c:v>
                      </c:pt>
                      <c:pt idx="310">
                        <c:v>43082.916666665915</c:v>
                      </c:pt>
                      <c:pt idx="311">
                        <c:v>43082.958333332579</c:v>
                      </c:pt>
                      <c:pt idx="312">
                        <c:v>43082.999999999243</c:v>
                      </c:pt>
                      <c:pt idx="313">
                        <c:v>43083.041666665908</c:v>
                      </c:pt>
                      <c:pt idx="314">
                        <c:v>43083.083333332572</c:v>
                      </c:pt>
                      <c:pt idx="315">
                        <c:v>43083.124999999236</c:v>
                      </c:pt>
                      <c:pt idx="316">
                        <c:v>43083.1666666659</c:v>
                      </c:pt>
                      <c:pt idx="317">
                        <c:v>43083.208333332565</c:v>
                      </c:pt>
                      <c:pt idx="318">
                        <c:v>43083.249999999229</c:v>
                      </c:pt>
                      <c:pt idx="319">
                        <c:v>43083.291666665893</c:v>
                      </c:pt>
                      <c:pt idx="320">
                        <c:v>43083.333333332557</c:v>
                      </c:pt>
                      <c:pt idx="321">
                        <c:v>43083.374999999221</c:v>
                      </c:pt>
                      <c:pt idx="322">
                        <c:v>43083.416666665886</c:v>
                      </c:pt>
                      <c:pt idx="323">
                        <c:v>43083.45833333255</c:v>
                      </c:pt>
                      <c:pt idx="324">
                        <c:v>43083.499999999214</c:v>
                      </c:pt>
                      <c:pt idx="325">
                        <c:v>43083.541666665878</c:v>
                      </c:pt>
                      <c:pt idx="326">
                        <c:v>43083.583333332543</c:v>
                      </c:pt>
                      <c:pt idx="327">
                        <c:v>43083.624999999207</c:v>
                      </c:pt>
                      <c:pt idx="328">
                        <c:v>43083.666666665871</c:v>
                      </c:pt>
                      <c:pt idx="329">
                        <c:v>43083.708333332535</c:v>
                      </c:pt>
                      <c:pt idx="330">
                        <c:v>43083.7499999992</c:v>
                      </c:pt>
                      <c:pt idx="331">
                        <c:v>43083.791666665864</c:v>
                      </c:pt>
                      <c:pt idx="332">
                        <c:v>43083.833333332528</c:v>
                      </c:pt>
                      <c:pt idx="333">
                        <c:v>43083.874999999192</c:v>
                      </c:pt>
                      <c:pt idx="334">
                        <c:v>43083.916666665857</c:v>
                      </c:pt>
                      <c:pt idx="335">
                        <c:v>43083.958333332521</c:v>
                      </c:pt>
                      <c:pt idx="336">
                        <c:v>43083.999999999185</c:v>
                      </c:pt>
                      <c:pt idx="337">
                        <c:v>43084.041666665849</c:v>
                      </c:pt>
                      <c:pt idx="338">
                        <c:v>43084.083333332514</c:v>
                      </c:pt>
                      <c:pt idx="339">
                        <c:v>43084.124999999178</c:v>
                      </c:pt>
                      <c:pt idx="340">
                        <c:v>43084.166666665842</c:v>
                      </c:pt>
                      <c:pt idx="341">
                        <c:v>43084.208333332506</c:v>
                      </c:pt>
                      <c:pt idx="342">
                        <c:v>43084.249999999171</c:v>
                      </c:pt>
                      <c:pt idx="343">
                        <c:v>43084.291666665835</c:v>
                      </c:pt>
                      <c:pt idx="344">
                        <c:v>43084.333333332499</c:v>
                      </c:pt>
                      <c:pt idx="345">
                        <c:v>43084.374999999163</c:v>
                      </c:pt>
                      <c:pt idx="346">
                        <c:v>43084.416666665828</c:v>
                      </c:pt>
                      <c:pt idx="347">
                        <c:v>43084.458333332492</c:v>
                      </c:pt>
                      <c:pt idx="348">
                        <c:v>43084.499999999156</c:v>
                      </c:pt>
                      <c:pt idx="349">
                        <c:v>43084.54166666582</c:v>
                      </c:pt>
                      <c:pt idx="350">
                        <c:v>43084.583333332484</c:v>
                      </c:pt>
                      <c:pt idx="351">
                        <c:v>43084.624999999149</c:v>
                      </c:pt>
                      <c:pt idx="352">
                        <c:v>43084.666666665813</c:v>
                      </c:pt>
                      <c:pt idx="353">
                        <c:v>43084.708333332477</c:v>
                      </c:pt>
                      <c:pt idx="354">
                        <c:v>43084.749999999141</c:v>
                      </c:pt>
                      <c:pt idx="355">
                        <c:v>43084.791666665806</c:v>
                      </c:pt>
                      <c:pt idx="356">
                        <c:v>43084.83333333247</c:v>
                      </c:pt>
                      <c:pt idx="357">
                        <c:v>43084.874999999134</c:v>
                      </c:pt>
                      <c:pt idx="358">
                        <c:v>43084.916666665798</c:v>
                      </c:pt>
                      <c:pt idx="359">
                        <c:v>43084.958333332463</c:v>
                      </c:pt>
                      <c:pt idx="360">
                        <c:v>43084.999999999127</c:v>
                      </c:pt>
                      <c:pt idx="361">
                        <c:v>43085.041666665791</c:v>
                      </c:pt>
                      <c:pt idx="362">
                        <c:v>43085.083333332455</c:v>
                      </c:pt>
                      <c:pt idx="363">
                        <c:v>43085.12499999912</c:v>
                      </c:pt>
                      <c:pt idx="364">
                        <c:v>43085.166666665784</c:v>
                      </c:pt>
                      <c:pt idx="365">
                        <c:v>43085.208333332448</c:v>
                      </c:pt>
                      <c:pt idx="366">
                        <c:v>43085.249999999112</c:v>
                      </c:pt>
                      <c:pt idx="367">
                        <c:v>43085.291666665777</c:v>
                      </c:pt>
                      <c:pt idx="368">
                        <c:v>43085.333333332441</c:v>
                      </c:pt>
                      <c:pt idx="369">
                        <c:v>43085.374999999105</c:v>
                      </c:pt>
                      <c:pt idx="370">
                        <c:v>43085.416666665769</c:v>
                      </c:pt>
                      <c:pt idx="371">
                        <c:v>43085.458333332434</c:v>
                      </c:pt>
                      <c:pt idx="372">
                        <c:v>43085.499999999098</c:v>
                      </c:pt>
                      <c:pt idx="373">
                        <c:v>43085.541666665762</c:v>
                      </c:pt>
                      <c:pt idx="374">
                        <c:v>43085.583333332426</c:v>
                      </c:pt>
                      <c:pt idx="375">
                        <c:v>43085.624999999091</c:v>
                      </c:pt>
                      <c:pt idx="376">
                        <c:v>43085.666666665755</c:v>
                      </c:pt>
                      <c:pt idx="377">
                        <c:v>43085.708333332419</c:v>
                      </c:pt>
                      <c:pt idx="378">
                        <c:v>43085.749999999083</c:v>
                      </c:pt>
                      <c:pt idx="379">
                        <c:v>43085.791666665747</c:v>
                      </c:pt>
                      <c:pt idx="380">
                        <c:v>43085.833333332412</c:v>
                      </c:pt>
                      <c:pt idx="381">
                        <c:v>43085.874999999076</c:v>
                      </c:pt>
                      <c:pt idx="382">
                        <c:v>43085.91666666574</c:v>
                      </c:pt>
                      <c:pt idx="383">
                        <c:v>43085.958333332404</c:v>
                      </c:pt>
                      <c:pt idx="384">
                        <c:v>43085.999999999069</c:v>
                      </c:pt>
                      <c:pt idx="385">
                        <c:v>43086.041666665733</c:v>
                      </c:pt>
                      <c:pt idx="386">
                        <c:v>43086.083333332397</c:v>
                      </c:pt>
                      <c:pt idx="387">
                        <c:v>43086.124999999061</c:v>
                      </c:pt>
                      <c:pt idx="388">
                        <c:v>43086.166666665726</c:v>
                      </c:pt>
                      <c:pt idx="389">
                        <c:v>43086.20833333239</c:v>
                      </c:pt>
                      <c:pt idx="390">
                        <c:v>43086.249999999054</c:v>
                      </c:pt>
                      <c:pt idx="391">
                        <c:v>43086.291666665718</c:v>
                      </c:pt>
                      <c:pt idx="392">
                        <c:v>43086.333333332383</c:v>
                      </c:pt>
                      <c:pt idx="393">
                        <c:v>43086.374999999047</c:v>
                      </c:pt>
                      <c:pt idx="394">
                        <c:v>43086.416666665711</c:v>
                      </c:pt>
                      <c:pt idx="395">
                        <c:v>43086.458333332375</c:v>
                      </c:pt>
                      <c:pt idx="396">
                        <c:v>43086.49999999904</c:v>
                      </c:pt>
                      <c:pt idx="397">
                        <c:v>43086.541666665704</c:v>
                      </c:pt>
                      <c:pt idx="398">
                        <c:v>43086.583333332368</c:v>
                      </c:pt>
                      <c:pt idx="399">
                        <c:v>43086.624999999032</c:v>
                      </c:pt>
                      <c:pt idx="400">
                        <c:v>43086.666666665697</c:v>
                      </c:pt>
                      <c:pt idx="401">
                        <c:v>43086.708333332361</c:v>
                      </c:pt>
                      <c:pt idx="402">
                        <c:v>43086.749999999025</c:v>
                      </c:pt>
                      <c:pt idx="403">
                        <c:v>43086.791666665689</c:v>
                      </c:pt>
                      <c:pt idx="404">
                        <c:v>43086.833333332354</c:v>
                      </c:pt>
                      <c:pt idx="405">
                        <c:v>43086.874999999018</c:v>
                      </c:pt>
                      <c:pt idx="406">
                        <c:v>43086.916666665682</c:v>
                      </c:pt>
                      <c:pt idx="407">
                        <c:v>43086.958333332346</c:v>
                      </c:pt>
                      <c:pt idx="408">
                        <c:v>43086.99999999901</c:v>
                      </c:pt>
                      <c:pt idx="409">
                        <c:v>43087.041666665675</c:v>
                      </c:pt>
                      <c:pt idx="410">
                        <c:v>43087.083333332339</c:v>
                      </c:pt>
                      <c:pt idx="411">
                        <c:v>43087.124999999003</c:v>
                      </c:pt>
                      <c:pt idx="412">
                        <c:v>43087.166666665667</c:v>
                      </c:pt>
                      <c:pt idx="413">
                        <c:v>43087.208333332332</c:v>
                      </c:pt>
                      <c:pt idx="414">
                        <c:v>43087.249999998996</c:v>
                      </c:pt>
                      <c:pt idx="415">
                        <c:v>43087.29166666566</c:v>
                      </c:pt>
                      <c:pt idx="416">
                        <c:v>43087.333333332324</c:v>
                      </c:pt>
                      <c:pt idx="417">
                        <c:v>43087.374999998989</c:v>
                      </c:pt>
                      <c:pt idx="418">
                        <c:v>43087.416666665653</c:v>
                      </c:pt>
                      <c:pt idx="419">
                        <c:v>43087.458333332317</c:v>
                      </c:pt>
                      <c:pt idx="420">
                        <c:v>43087.499999998981</c:v>
                      </c:pt>
                      <c:pt idx="421">
                        <c:v>43087.541666665646</c:v>
                      </c:pt>
                      <c:pt idx="422">
                        <c:v>43087.58333333231</c:v>
                      </c:pt>
                      <c:pt idx="423">
                        <c:v>43087.624999998974</c:v>
                      </c:pt>
                      <c:pt idx="424">
                        <c:v>43087.666666665638</c:v>
                      </c:pt>
                      <c:pt idx="425">
                        <c:v>43087.708333332303</c:v>
                      </c:pt>
                      <c:pt idx="426">
                        <c:v>43087.749999998967</c:v>
                      </c:pt>
                      <c:pt idx="427">
                        <c:v>43087.791666665631</c:v>
                      </c:pt>
                      <c:pt idx="428">
                        <c:v>43087.833333332295</c:v>
                      </c:pt>
                      <c:pt idx="429">
                        <c:v>43087.87499999896</c:v>
                      </c:pt>
                      <c:pt idx="430">
                        <c:v>43087.916666665624</c:v>
                      </c:pt>
                      <c:pt idx="431">
                        <c:v>43087.958333332288</c:v>
                      </c:pt>
                      <c:pt idx="432">
                        <c:v>43087.999999998952</c:v>
                      </c:pt>
                      <c:pt idx="433">
                        <c:v>43088.041666665617</c:v>
                      </c:pt>
                      <c:pt idx="434">
                        <c:v>43088.083333332281</c:v>
                      </c:pt>
                      <c:pt idx="435">
                        <c:v>43088.124999998945</c:v>
                      </c:pt>
                      <c:pt idx="436">
                        <c:v>43088.166666665609</c:v>
                      </c:pt>
                      <c:pt idx="437">
                        <c:v>43088.208333332273</c:v>
                      </c:pt>
                      <c:pt idx="438">
                        <c:v>43088.249999998938</c:v>
                      </c:pt>
                      <c:pt idx="439">
                        <c:v>43088.291666665602</c:v>
                      </c:pt>
                      <c:pt idx="440">
                        <c:v>43088.333333332266</c:v>
                      </c:pt>
                      <c:pt idx="441">
                        <c:v>43088.37499999893</c:v>
                      </c:pt>
                      <c:pt idx="442">
                        <c:v>43088.416666665595</c:v>
                      </c:pt>
                      <c:pt idx="443">
                        <c:v>43088.458333332259</c:v>
                      </c:pt>
                      <c:pt idx="444">
                        <c:v>43088.499999998923</c:v>
                      </c:pt>
                      <c:pt idx="445">
                        <c:v>43088.541666665587</c:v>
                      </c:pt>
                      <c:pt idx="446">
                        <c:v>43088.583333332252</c:v>
                      </c:pt>
                      <c:pt idx="447">
                        <c:v>43088.624999998916</c:v>
                      </c:pt>
                      <c:pt idx="448">
                        <c:v>43088.66666666558</c:v>
                      </c:pt>
                      <c:pt idx="449">
                        <c:v>43088.708333332244</c:v>
                      </c:pt>
                      <c:pt idx="450">
                        <c:v>43088.749999998909</c:v>
                      </c:pt>
                      <c:pt idx="451">
                        <c:v>43088.791666665573</c:v>
                      </c:pt>
                      <c:pt idx="452">
                        <c:v>43088.833333332237</c:v>
                      </c:pt>
                      <c:pt idx="453">
                        <c:v>43088.874999998901</c:v>
                      </c:pt>
                      <c:pt idx="454">
                        <c:v>43088.916666665566</c:v>
                      </c:pt>
                      <c:pt idx="455">
                        <c:v>43088.95833333223</c:v>
                      </c:pt>
                      <c:pt idx="456">
                        <c:v>43088.999999998894</c:v>
                      </c:pt>
                      <c:pt idx="457">
                        <c:v>43089.041666665558</c:v>
                      </c:pt>
                      <c:pt idx="458">
                        <c:v>43089.083333332223</c:v>
                      </c:pt>
                      <c:pt idx="459">
                        <c:v>43089.124999998887</c:v>
                      </c:pt>
                      <c:pt idx="460">
                        <c:v>43089.166666665551</c:v>
                      </c:pt>
                      <c:pt idx="461">
                        <c:v>43089.208333332215</c:v>
                      </c:pt>
                      <c:pt idx="462">
                        <c:v>43089.24999999888</c:v>
                      </c:pt>
                      <c:pt idx="463">
                        <c:v>43089.291666665544</c:v>
                      </c:pt>
                      <c:pt idx="464">
                        <c:v>43089.333333332208</c:v>
                      </c:pt>
                      <c:pt idx="465">
                        <c:v>43089.374999998872</c:v>
                      </c:pt>
                      <c:pt idx="466">
                        <c:v>43089.416666665536</c:v>
                      </c:pt>
                      <c:pt idx="467">
                        <c:v>43089.458333332201</c:v>
                      </c:pt>
                      <c:pt idx="468">
                        <c:v>43089.499999998865</c:v>
                      </c:pt>
                      <c:pt idx="469">
                        <c:v>43089.541666665529</c:v>
                      </c:pt>
                      <c:pt idx="470">
                        <c:v>43089.583333332193</c:v>
                      </c:pt>
                      <c:pt idx="471">
                        <c:v>43089.624999998858</c:v>
                      </c:pt>
                      <c:pt idx="472">
                        <c:v>43089.666666665522</c:v>
                      </c:pt>
                      <c:pt idx="473">
                        <c:v>43089.708333332186</c:v>
                      </c:pt>
                      <c:pt idx="474">
                        <c:v>43089.74999999885</c:v>
                      </c:pt>
                      <c:pt idx="475">
                        <c:v>43089.791666665515</c:v>
                      </c:pt>
                      <c:pt idx="476">
                        <c:v>43089.833333332179</c:v>
                      </c:pt>
                      <c:pt idx="477">
                        <c:v>43089.874999998843</c:v>
                      </c:pt>
                      <c:pt idx="478">
                        <c:v>43089.916666665507</c:v>
                      </c:pt>
                      <c:pt idx="479">
                        <c:v>43089.958333332172</c:v>
                      </c:pt>
                      <c:pt idx="480">
                        <c:v>43089.999999998836</c:v>
                      </c:pt>
                      <c:pt idx="481">
                        <c:v>43090.0416666655</c:v>
                      </c:pt>
                      <c:pt idx="482">
                        <c:v>43090.083333332164</c:v>
                      </c:pt>
                      <c:pt idx="483">
                        <c:v>43090.124999998829</c:v>
                      </c:pt>
                      <c:pt idx="484">
                        <c:v>43090.166666665493</c:v>
                      </c:pt>
                      <c:pt idx="485">
                        <c:v>43090.208333332157</c:v>
                      </c:pt>
                      <c:pt idx="486">
                        <c:v>43090.249999998821</c:v>
                      </c:pt>
                      <c:pt idx="487">
                        <c:v>43090.291666665486</c:v>
                      </c:pt>
                      <c:pt idx="488">
                        <c:v>43090.33333333215</c:v>
                      </c:pt>
                      <c:pt idx="489">
                        <c:v>43090.374999998814</c:v>
                      </c:pt>
                      <c:pt idx="490">
                        <c:v>43090.416666665478</c:v>
                      </c:pt>
                      <c:pt idx="491">
                        <c:v>43090.458333332143</c:v>
                      </c:pt>
                      <c:pt idx="492">
                        <c:v>43090.499999998807</c:v>
                      </c:pt>
                      <c:pt idx="493">
                        <c:v>43090.541666665471</c:v>
                      </c:pt>
                      <c:pt idx="494">
                        <c:v>43090.583333332135</c:v>
                      </c:pt>
                      <c:pt idx="495">
                        <c:v>43090.624999998799</c:v>
                      </c:pt>
                      <c:pt idx="496">
                        <c:v>43090.666666665464</c:v>
                      </c:pt>
                      <c:pt idx="497">
                        <c:v>43090.708333332128</c:v>
                      </c:pt>
                      <c:pt idx="498">
                        <c:v>43090.749999998792</c:v>
                      </c:pt>
                      <c:pt idx="499">
                        <c:v>43090.791666665456</c:v>
                      </c:pt>
                      <c:pt idx="500">
                        <c:v>43090.833333332121</c:v>
                      </c:pt>
                      <c:pt idx="501">
                        <c:v>43090.874999998785</c:v>
                      </c:pt>
                      <c:pt idx="502">
                        <c:v>43090.916666665449</c:v>
                      </c:pt>
                      <c:pt idx="503">
                        <c:v>43090.958333332113</c:v>
                      </c:pt>
                      <c:pt idx="504">
                        <c:v>43090.999999998778</c:v>
                      </c:pt>
                      <c:pt idx="505">
                        <c:v>43091.041666665442</c:v>
                      </c:pt>
                      <c:pt idx="506">
                        <c:v>43091.083333332106</c:v>
                      </c:pt>
                      <c:pt idx="507">
                        <c:v>43091.12499999877</c:v>
                      </c:pt>
                      <c:pt idx="508">
                        <c:v>43091.166666665435</c:v>
                      </c:pt>
                      <c:pt idx="509">
                        <c:v>43091.208333332099</c:v>
                      </c:pt>
                      <c:pt idx="510">
                        <c:v>43091.249999998763</c:v>
                      </c:pt>
                      <c:pt idx="511">
                        <c:v>43091.291666665427</c:v>
                      </c:pt>
                      <c:pt idx="512">
                        <c:v>43091.333333332092</c:v>
                      </c:pt>
                      <c:pt idx="513">
                        <c:v>43091.374999998756</c:v>
                      </c:pt>
                      <c:pt idx="514">
                        <c:v>43091.41666666542</c:v>
                      </c:pt>
                      <c:pt idx="515">
                        <c:v>43091.458333332084</c:v>
                      </c:pt>
                      <c:pt idx="516">
                        <c:v>43091.499999998749</c:v>
                      </c:pt>
                      <c:pt idx="517">
                        <c:v>43091.541666665413</c:v>
                      </c:pt>
                      <c:pt idx="518">
                        <c:v>43091.583333332077</c:v>
                      </c:pt>
                      <c:pt idx="519">
                        <c:v>43091.624999998741</c:v>
                      </c:pt>
                      <c:pt idx="520">
                        <c:v>43091.666666665406</c:v>
                      </c:pt>
                      <c:pt idx="521">
                        <c:v>43091.70833333207</c:v>
                      </c:pt>
                      <c:pt idx="522">
                        <c:v>43091.749999998734</c:v>
                      </c:pt>
                      <c:pt idx="523">
                        <c:v>43091.791666665398</c:v>
                      </c:pt>
                      <c:pt idx="524">
                        <c:v>43091.833333332062</c:v>
                      </c:pt>
                      <c:pt idx="525">
                        <c:v>43091.874999998727</c:v>
                      </c:pt>
                      <c:pt idx="526">
                        <c:v>43091.916666665391</c:v>
                      </c:pt>
                      <c:pt idx="527">
                        <c:v>43091.958333332055</c:v>
                      </c:pt>
                      <c:pt idx="528">
                        <c:v>43091.999999998719</c:v>
                      </c:pt>
                      <c:pt idx="529">
                        <c:v>43092.041666665384</c:v>
                      </c:pt>
                      <c:pt idx="530">
                        <c:v>43092.083333332048</c:v>
                      </c:pt>
                      <c:pt idx="531">
                        <c:v>43092.124999998712</c:v>
                      </c:pt>
                      <c:pt idx="532">
                        <c:v>43092.166666665376</c:v>
                      </c:pt>
                      <c:pt idx="533">
                        <c:v>43092.208333332041</c:v>
                      </c:pt>
                      <c:pt idx="534">
                        <c:v>43092.249999998705</c:v>
                      </c:pt>
                      <c:pt idx="535">
                        <c:v>43092.291666665369</c:v>
                      </c:pt>
                      <c:pt idx="536">
                        <c:v>43092.333333332033</c:v>
                      </c:pt>
                      <c:pt idx="537">
                        <c:v>43092.374999998698</c:v>
                      </c:pt>
                      <c:pt idx="538">
                        <c:v>43092.416666665362</c:v>
                      </c:pt>
                      <c:pt idx="539">
                        <c:v>43092.458333332026</c:v>
                      </c:pt>
                      <c:pt idx="540">
                        <c:v>43092.49999999869</c:v>
                      </c:pt>
                      <c:pt idx="541">
                        <c:v>43092.541666665355</c:v>
                      </c:pt>
                      <c:pt idx="542">
                        <c:v>43092.583333332019</c:v>
                      </c:pt>
                      <c:pt idx="543">
                        <c:v>43092.624999998683</c:v>
                      </c:pt>
                      <c:pt idx="544">
                        <c:v>43092.666666665347</c:v>
                      </c:pt>
                      <c:pt idx="545">
                        <c:v>43092.708333332012</c:v>
                      </c:pt>
                      <c:pt idx="546">
                        <c:v>43092.749999998676</c:v>
                      </c:pt>
                      <c:pt idx="547">
                        <c:v>43092.79166666534</c:v>
                      </c:pt>
                      <c:pt idx="548">
                        <c:v>43092.833333332004</c:v>
                      </c:pt>
                      <c:pt idx="549">
                        <c:v>43092.874999998668</c:v>
                      </c:pt>
                      <c:pt idx="550">
                        <c:v>43092.916666665333</c:v>
                      </c:pt>
                      <c:pt idx="551">
                        <c:v>43092.958333331997</c:v>
                      </c:pt>
                      <c:pt idx="552">
                        <c:v>43092.999999998661</c:v>
                      </c:pt>
                      <c:pt idx="553">
                        <c:v>43093.041666665325</c:v>
                      </c:pt>
                      <c:pt idx="554">
                        <c:v>43093.08333333199</c:v>
                      </c:pt>
                      <c:pt idx="555">
                        <c:v>43093.124999998654</c:v>
                      </c:pt>
                      <c:pt idx="556">
                        <c:v>43093.166666665318</c:v>
                      </c:pt>
                      <c:pt idx="557">
                        <c:v>43093.208333331982</c:v>
                      </c:pt>
                      <c:pt idx="558">
                        <c:v>43093.249999998647</c:v>
                      </c:pt>
                      <c:pt idx="559">
                        <c:v>43093.291666665311</c:v>
                      </c:pt>
                      <c:pt idx="560">
                        <c:v>43093.333333331975</c:v>
                      </c:pt>
                      <c:pt idx="561">
                        <c:v>43093.374999998639</c:v>
                      </c:pt>
                      <c:pt idx="562">
                        <c:v>43093.416666665304</c:v>
                      </c:pt>
                      <c:pt idx="563">
                        <c:v>43093.458333331968</c:v>
                      </c:pt>
                      <c:pt idx="564">
                        <c:v>43093.499999998632</c:v>
                      </c:pt>
                      <c:pt idx="565">
                        <c:v>43093.541666665296</c:v>
                      </c:pt>
                      <c:pt idx="566">
                        <c:v>43093.583333331961</c:v>
                      </c:pt>
                      <c:pt idx="567">
                        <c:v>43093.624999998625</c:v>
                      </c:pt>
                      <c:pt idx="568">
                        <c:v>43093.666666665289</c:v>
                      </c:pt>
                      <c:pt idx="569">
                        <c:v>43093.708333331953</c:v>
                      </c:pt>
                      <c:pt idx="570">
                        <c:v>43093.749999998618</c:v>
                      </c:pt>
                      <c:pt idx="571">
                        <c:v>43093.791666665282</c:v>
                      </c:pt>
                      <c:pt idx="572">
                        <c:v>43093.833333331946</c:v>
                      </c:pt>
                      <c:pt idx="573">
                        <c:v>43093.87499999861</c:v>
                      </c:pt>
                      <c:pt idx="574">
                        <c:v>43093.916666665275</c:v>
                      </c:pt>
                      <c:pt idx="575">
                        <c:v>43093.958333331939</c:v>
                      </c:pt>
                      <c:pt idx="576">
                        <c:v>43093.999999998603</c:v>
                      </c:pt>
                      <c:pt idx="577">
                        <c:v>43094.041666665267</c:v>
                      </c:pt>
                      <c:pt idx="578">
                        <c:v>43094.083333331931</c:v>
                      </c:pt>
                      <c:pt idx="579">
                        <c:v>43094.124999998596</c:v>
                      </c:pt>
                      <c:pt idx="580">
                        <c:v>43094.16666666526</c:v>
                      </c:pt>
                      <c:pt idx="581">
                        <c:v>43094.208333331924</c:v>
                      </c:pt>
                      <c:pt idx="582">
                        <c:v>43094.249999998588</c:v>
                      </c:pt>
                      <c:pt idx="583">
                        <c:v>43094.291666665253</c:v>
                      </c:pt>
                      <c:pt idx="584">
                        <c:v>43094.333333331917</c:v>
                      </c:pt>
                      <c:pt idx="585">
                        <c:v>43094.374999998581</c:v>
                      </c:pt>
                      <c:pt idx="586">
                        <c:v>43094.416666665245</c:v>
                      </c:pt>
                      <c:pt idx="587">
                        <c:v>43094.45833333191</c:v>
                      </c:pt>
                      <c:pt idx="588">
                        <c:v>43094.499999998574</c:v>
                      </c:pt>
                      <c:pt idx="589">
                        <c:v>43094.541666665238</c:v>
                      </c:pt>
                      <c:pt idx="590">
                        <c:v>43094.583333331902</c:v>
                      </c:pt>
                      <c:pt idx="591">
                        <c:v>43094.624999998567</c:v>
                      </c:pt>
                      <c:pt idx="592">
                        <c:v>43094.666666665231</c:v>
                      </c:pt>
                      <c:pt idx="593">
                        <c:v>43094.708333331895</c:v>
                      </c:pt>
                      <c:pt idx="594">
                        <c:v>43094.749999998559</c:v>
                      </c:pt>
                      <c:pt idx="595">
                        <c:v>43094.791666665224</c:v>
                      </c:pt>
                      <c:pt idx="596">
                        <c:v>43094.833333331888</c:v>
                      </c:pt>
                      <c:pt idx="597">
                        <c:v>43094.874999998552</c:v>
                      </c:pt>
                      <c:pt idx="598">
                        <c:v>43094.916666665216</c:v>
                      </c:pt>
                      <c:pt idx="599">
                        <c:v>43094.958333331881</c:v>
                      </c:pt>
                      <c:pt idx="600">
                        <c:v>43094.999999998545</c:v>
                      </c:pt>
                      <c:pt idx="601">
                        <c:v>43095.041666665209</c:v>
                      </c:pt>
                      <c:pt idx="602">
                        <c:v>43095.083333331873</c:v>
                      </c:pt>
                      <c:pt idx="603">
                        <c:v>43095.124999998538</c:v>
                      </c:pt>
                      <c:pt idx="604">
                        <c:v>43095.166666665202</c:v>
                      </c:pt>
                      <c:pt idx="605">
                        <c:v>43095.208333331866</c:v>
                      </c:pt>
                      <c:pt idx="606">
                        <c:v>43095.24999999853</c:v>
                      </c:pt>
                      <c:pt idx="607">
                        <c:v>43095.291666665194</c:v>
                      </c:pt>
                      <c:pt idx="608">
                        <c:v>43095.333333331859</c:v>
                      </c:pt>
                      <c:pt idx="609">
                        <c:v>43095.374999998523</c:v>
                      </c:pt>
                      <c:pt idx="610">
                        <c:v>43095.416666665187</c:v>
                      </c:pt>
                      <c:pt idx="611">
                        <c:v>43095.458333331851</c:v>
                      </c:pt>
                      <c:pt idx="612">
                        <c:v>43095.499999998516</c:v>
                      </c:pt>
                      <c:pt idx="613">
                        <c:v>43095.54166666518</c:v>
                      </c:pt>
                      <c:pt idx="614">
                        <c:v>43095.583333331844</c:v>
                      </c:pt>
                      <c:pt idx="615">
                        <c:v>43095.624999998508</c:v>
                      </c:pt>
                      <c:pt idx="616">
                        <c:v>43095.666666665173</c:v>
                      </c:pt>
                      <c:pt idx="617">
                        <c:v>43095.708333331837</c:v>
                      </c:pt>
                      <c:pt idx="618">
                        <c:v>43095.749999998501</c:v>
                      </c:pt>
                      <c:pt idx="619">
                        <c:v>43095.791666665165</c:v>
                      </c:pt>
                      <c:pt idx="620">
                        <c:v>43095.83333333183</c:v>
                      </c:pt>
                      <c:pt idx="621">
                        <c:v>43095.874999998494</c:v>
                      </c:pt>
                      <c:pt idx="622">
                        <c:v>43095.916666665158</c:v>
                      </c:pt>
                      <c:pt idx="623">
                        <c:v>43095.958333331822</c:v>
                      </c:pt>
                      <c:pt idx="624">
                        <c:v>43095.999999998487</c:v>
                      </c:pt>
                      <c:pt idx="625">
                        <c:v>43096.041666665151</c:v>
                      </c:pt>
                      <c:pt idx="626">
                        <c:v>43096.083333331815</c:v>
                      </c:pt>
                      <c:pt idx="627">
                        <c:v>43096.124999998479</c:v>
                      </c:pt>
                      <c:pt idx="628">
                        <c:v>43096.166666665144</c:v>
                      </c:pt>
                      <c:pt idx="629">
                        <c:v>43096.208333331808</c:v>
                      </c:pt>
                      <c:pt idx="630">
                        <c:v>43096.249999998472</c:v>
                      </c:pt>
                      <c:pt idx="631">
                        <c:v>43096.291666665136</c:v>
                      </c:pt>
                      <c:pt idx="632">
                        <c:v>43096.333333331801</c:v>
                      </c:pt>
                      <c:pt idx="633">
                        <c:v>43096.374999998465</c:v>
                      </c:pt>
                      <c:pt idx="634">
                        <c:v>43096.416666665129</c:v>
                      </c:pt>
                      <c:pt idx="635">
                        <c:v>43096.458333331793</c:v>
                      </c:pt>
                      <c:pt idx="636">
                        <c:v>43096.499999998457</c:v>
                      </c:pt>
                      <c:pt idx="637">
                        <c:v>43096.541666665122</c:v>
                      </c:pt>
                      <c:pt idx="638">
                        <c:v>43096.583333331786</c:v>
                      </c:pt>
                      <c:pt idx="639">
                        <c:v>43096.62499999845</c:v>
                      </c:pt>
                      <c:pt idx="640">
                        <c:v>43096.666666665114</c:v>
                      </c:pt>
                      <c:pt idx="641">
                        <c:v>43096.708333331779</c:v>
                      </c:pt>
                      <c:pt idx="642">
                        <c:v>43096.749999998443</c:v>
                      </c:pt>
                      <c:pt idx="643">
                        <c:v>43096.791666665107</c:v>
                      </c:pt>
                      <c:pt idx="644">
                        <c:v>43096.833333331771</c:v>
                      </c:pt>
                      <c:pt idx="645">
                        <c:v>43096.874999998436</c:v>
                      </c:pt>
                      <c:pt idx="646">
                        <c:v>43096.9166666651</c:v>
                      </c:pt>
                      <c:pt idx="647">
                        <c:v>43096.958333331764</c:v>
                      </c:pt>
                      <c:pt idx="648">
                        <c:v>43096.999999998428</c:v>
                      </c:pt>
                      <c:pt idx="649">
                        <c:v>43097.041666665093</c:v>
                      </c:pt>
                      <c:pt idx="650">
                        <c:v>43097.083333331757</c:v>
                      </c:pt>
                      <c:pt idx="651">
                        <c:v>43097.124999998421</c:v>
                      </c:pt>
                      <c:pt idx="652">
                        <c:v>43097.166666665085</c:v>
                      </c:pt>
                      <c:pt idx="653">
                        <c:v>43097.20833333175</c:v>
                      </c:pt>
                      <c:pt idx="654">
                        <c:v>43097.249999998414</c:v>
                      </c:pt>
                      <c:pt idx="655">
                        <c:v>43097.291666665078</c:v>
                      </c:pt>
                      <c:pt idx="656">
                        <c:v>43097.333333331742</c:v>
                      </c:pt>
                      <c:pt idx="657">
                        <c:v>43097.374999998407</c:v>
                      </c:pt>
                      <c:pt idx="658">
                        <c:v>43097.416666665071</c:v>
                      </c:pt>
                      <c:pt idx="659">
                        <c:v>43097.458333331735</c:v>
                      </c:pt>
                      <c:pt idx="660">
                        <c:v>43097.499999998399</c:v>
                      </c:pt>
                      <c:pt idx="661">
                        <c:v>43097.541666665064</c:v>
                      </c:pt>
                      <c:pt idx="662">
                        <c:v>43097.583333331728</c:v>
                      </c:pt>
                      <c:pt idx="663">
                        <c:v>43097.624999998392</c:v>
                      </c:pt>
                      <c:pt idx="664">
                        <c:v>43097.666666665056</c:v>
                      </c:pt>
                      <c:pt idx="665">
                        <c:v>43097.70833333172</c:v>
                      </c:pt>
                      <c:pt idx="666">
                        <c:v>43097.749999998385</c:v>
                      </c:pt>
                      <c:pt idx="667">
                        <c:v>43097.791666665049</c:v>
                      </c:pt>
                      <c:pt idx="668">
                        <c:v>43097.833333331713</c:v>
                      </c:pt>
                      <c:pt idx="669">
                        <c:v>43097.874999998377</c:v>
                      </c:pt>
                      <c:pt idx="670">
                        <c:v>43097.916666665042</c:v>
                      </c:pt>
                      <c:pt idx="671">
                        <c:v>43097.958333331706</c:v>
                      </c:pt>
                      <c:pt idx="672">
                        <c:v>43097.99999999837</c:v>
                      </c:pt>
                      <c:pt idx="673">
                        <c:v>43098.041666665034</c:v>
                      </c:pt>
                      <c:pt idx="674">
                        <c:v>43098.083333331699</c:v>
                      </c:pt>
                      <c:pt idx="675">
                        <c:v>43098.124999998363</c:v>
                      </c:pt>
                      <c:pt idx="676">
                        <c:v>43098.166666665027</c:v>
                      </c:pt>
                      <c:pt idx="677">
                        <c:v>43098.208333331691</c:v>
                      </c:pt>
                      <c:pt idx="678">
                        <c:v>43098.249999998356</c:v>
                      </c:pt>
                      <c:pt idx="679">
                        <c:v>43098.29166666502</c:v>
                      </c:pt>
                      <c:pt idx="680">
                        <c:v>43098.333333331684</c:v>
                      </c:pt>
                      <c:pt idx="681">
                        <c:v>43098.374999998348</c:v>
                      </c:pt>
                      <c:pt idx="682">
                        <c:v>43098.416666665013</c:v>
                      </c:pt>
                      <c:pt idx="683">
                        <c:v>43098.458333331677</c:v>
                      </c:pt>
                      <c:pt idx="684">
                        <c:v>43098.499999998341</c:v>
                      </c:pt>
                      <c:pt idx="685">
                        <c:v>43098.541666665005</c:v>
                      </c:pt>
                      <c:pt idx="686">
                        <c:v>43098.58333333167</c:v>
                      </c:pt>
                      <c:pt idx="687">
                        <c:v>43098.624999998334</c:v>
                      </c:pt>
                      <c:pt idx="688">
                        <c:v>43098.666666664998</c:v>
                      </c:pt>
                      <c:pt idx="689">
                        <c:v>43098.708333331662</c:v>
                      </c:pt>
                      <c:pt idx="690">
                        <c:v>43098.749999998327</c:v>
                      </c:pt>
                      <c:pt idx="691">
                        <c:v>43098.791666664991</c:v>
                      </c:pt>
                      <c:pt idx="692">
                        <c:v>43098.833333331655</c:v>
                      </c:pt>
                      <c:pt idx="693">
                        <c:v>43098.874999998319</c:v>
                      </c:pt>
                      <c:pt idx="694">
                        <c:v>43098.916666664983</c:v>
                      </c:pt>
                      <c:pt idx="695">
                        <c:v>43098.958333331648</c:v>
                      </c:pt>
                      <c:pt idx="696">
                        <c:v>43098.999999998312</c:v>
                      </c:pt>
                      <c:pt idx="697">
                        <c:v>43099.041666664976</c:v>
                      </c:pt>
                      <c:pt idx="698">
                        <c:v>43099.08333333164</c:v>
                      </c:pt>
                      <c:pt idx="699">
                        <c:v>43099.124999998305</c:v>
                      </c:pt>
                      <c:pt idx="700">
                        <c:v>43099.166666664969</c:v>
                      </c:pt>
                      <c:pt idx="701">
                        <c:v>43099.208333331633</c:v>
                      </c:pt>
                      <c:pt idx="702">
                        <c:v>43099.249999998297</c:v>
                      </c:pt>
                      <c:pt idx="703">
                        <c:v>43099.291666664962</c:v>
                      </c:pt>
                      <c:pt idx="704">
                        <c:v>43099.333333331626</c:v>
                      </c:pt>
                      <c:pt idx="705">
                        <c:v>43099.37499999829</c:v>
                      </c:pt>
                      <c:pt idx="706">
                        <c:v>43099.416666664954</c:v>
                      </c:pt>
                      <c:pt idx="707">
                        <c:v>43099.458333331619</c:v>
                      </c:pt>
                      <c:pt idx="708">
                        <c:v>43099.499999998283</c:v>
                      </c:pt>
                      <c:pt idx="709">
                        <c:v>43099.541666664947</c:v>
                      </c:pt>
                      <c:pt idx="710">
                        <c:v>43099.583333331611</c:v>
                      </c:pt>
                      <c:pt idx="711">
                        <c:v>43099.624999998276</c:v>
                      </c:pt>
                      <c:pt idx="712">
                        <c:v>43099.66666666494</c:v>
                      </c:pt>
                      <c:pt idx="713">
                        <c:v>43099.708333331604</c:v>
                      </c:pt>
                      <c:pt idx="714">
                        <c:v>43099.749999998268</c:v>
                      </c:pt>
                      <c:pt idx="715">
                        <c:v>43099.791666664933</c:v>
                      </c:pt>
                      <c:pt idx="716">
                        <c:v>43099.833333331597</c:v>
                      </c:pt>
                      <c:pt idx="717">
                        <c:v>43099.874999998261</c:v>
                      </c:pt>
                      <c:pt idx="718">
                        <c:v>43099.916666664925</c:v>
                      </c:pt>
                      <c:pt idx="719">
                        <c:v>43099.95833333159</c:v>
                      </c:pt>
                      <c:pt idx="720">
                        <c:v>43099.999999998254</c:v>
                      </c:pt>
                      <c:pt idx="721">
                        <c:v>43100.041666664918</c:v>
                      </c:pt>
                      <c:pt idx="722">
                        <c:v>43100.083333331582</c:v>
                      </c:pt>
                      <c:pt idx="723">
                        <c:v>43100.124999998246</c:v>
                      </c:pt>
                      <c:pt idx="724">
                        <c:v>43100.166666664911</c:v>
                      </c:pt>
                      <c:pt idx="725">
                        <c:v>43100.208333331575</c:v>
                      </c:pt>
                      <c:pt idx="726">
                        <c:v>43100.249999998239</c:v>
                      </c:pt>
                      <c:pt idx="727">
                        <c:v>43100.291666664903</c:v>
                      </c:pt>
                      <c:pt idx="728">
                        <c:v>43100.333333331568</c:v>
                      </c:pt>
                      <c:pt idx="729">
                        <c:v>43100.374999998232</c:v>
                      </c:pt>
                      <c:pt idx="730">
                        <c:v>43100.416666664896</c:v>
                      </c:pt>
                      <c:pt idx="731">
                        <c:v>43100.45833333156</c:v>
                      </c:pt>
                      <c:pt idx="732">
                        <c:v>43100.499999998225</c:v>
                      </c:pt>
                      <c:pt idx="733">
                        <c:v>43100.541666664889</c:v>
                      </c:pt>
                      <c:pt idx="734">
                        <c:v>43100.583333331553</c:v>
                      </c:pt>
                      <c:pt idx="735">
                        <c:v>43100.624999998217</c:v>
                      </c:pt>
                      <c:pt idx="736">
                        <c:v>43100.666666664882</c:v>
                      </c:pt>
                      <c:pt idx="737">
                        <c:v>43100.708333331546</c:v>
                      </c:pt>
                      <c:pt idx="738">
                        <c:v>43100.74999999821</c:v>
                      </c:pt>
                      <c:pt idx="739">
                        <c:v>43100.791666664874</c:v>
                      </c:pt>
                      <c:pt idx="740">
                        <c:v>43100.833333331539</c:v>
                      </c:pt>
                      <c:pt idx="741">
                        <c:v>43100.874999998203</c:v>
                      </c:pt>
                      <c:pt idx="742">
                        <c:v>43100.916666664867</c:v>
                      </c:pt>
                      <c:pt idx="743">
                        <c:v>43100.958333331531</c:v>
                      </c:pt>
                      <c:pt idx="744">
                        <c:v>43100.999999998196</c:v>
                      </c:pt>
                      <c:pt idx="745">
                        <c:v>43101.04166666486</c:v>
                      </c:pt>
                      <c:pt idx="746">
                        <c:v>43101.083333331524</c:v>
                      </c:pt>
                      <c:pt idx="747">
                        <c:v>43101.124999998188</c:v>
                      </c:pt>
                      <c:pt idx="748">
                        <c:v>43101.166666664853</c:v>
                      </c:pt>
                      <c:pt idx="749">
                        <c:v>43101.208333331517</c:v>
                      </c:pt>
                      <c:pt idx="750">
                        <c:v>43101.249999998181</c:v>
                      </c:pt>
                      <c:pt idx="751">
                        <c:v>43101.291666664845</c:v>
                      </c:pt>
                      <c:pt idx="752">
                        <c:v>43101.333333331509</c:v>
                      </c:pt>
                      <c:pt idx="753">
                        <c:v>43101.374999998174</c:v>
                      </c:pt>
                      <c:pt idx="754">
                        <c:v>43101.416666664838</c:v>
                      </c:pt>
                      <c:pt idx="755">
                        <c:v>43101.458333331502</c:v>
                      </c:pt>
                      <c:pt idx="756">
                        <c:v>43101.499999998166</c:v>
                      </c:pt>
                      <c:pt idx="757">
                        <c:v>43101.541666664831</c:v>
                      </c:pt>
                      <c:pt idx="758">
                        <c:v>43101.583333331495</c:v>
                      </c:pt>
                      <c:pt idx="759">
                        <c:v>43101.624999998159</c:v>
                      </c:pt>
                      <c:pt idx="760">
                        <c:v>43101.666666664823</c:v>
                      </c:pt>
                      <c:pt idx="761">
                        <c:v>43101.708333331488</c:v>
                      </c:pt>
                      <c:pt idx="762">
                        <c:v>43101.749999998152</c:v>
                      </c:pt>
                      <c:pt idx="763">
                        <c:v>43101.791666664816</c:v>
                      </c:pt>
                      <c:pt idx="764">
                        <c:v>43101.83333333148</c:v>
                      </c:pt>
                      <c:pt idx="765">
                        <c:v>43101.874999998145</c:v>
                      </c:pt>
                      <c:pt idx="766">
                        <c:v>43101.916666664809</c:v>
                      </c:pt>
                      <c:pt idx="767">
                        <c:v>43101.958333331473</c:v>
                      </c:pt>
                      <c:pt idx="768">
                        <c:v>43101.999999998137</c:v>
                      </c:pt>
                      <c:pt idx="769">
                        <c:v>43102.041666664802</c:v>
                      </c:pt>
                      <c:pt idx="770">
                        <c:v>43102.083333331466</c:v>
                      </c:pt>
                      <c:pt idx="771">
                        <c:v>43102.12499999813</c:v>
                      </c:pt>
                      <c:pt idx="772">
                        <c:v>43102.166666664794</c:v>
                      </c:pt>
                      <c:pt idx="773">
                        <c:v>43102.208333331459</c:v>
                      </c:pt>
                      <c:pt idx="774">
                        <c:v>43102.249999998123</c:v>
                      </c:pt>
                      <c:pt idx="775">
                        <c:v>43102.291666664787</c:v>
                      </c:pt>
                      <c:pt idx="776">
                        <c:v>43102.333333331451</c:v>
                      </c:pt>
                      <c:pt idx="777">
                        <c:v>43102.374999998116</c:v>
                      </c:pt>
                      <c:pt idx="778">
                        <c:v>43102.41666666478</c:v>
                      </c:pt>
                      <c:pt idx="779">
                        <c:v>43102.458333331444</c:v>
                      </c:pt>
                      <c:pt idx="780">
                        <c:v>43102.499999998108</c:v>
                      </c:pt>
                      <c:pt idx="781">
                        <c:v>43102.541666664772</c:v>
                      </c:pt>
                      <c:pt idx="782">
                        <c:v>43102.583333331437</c:v>
                      </c:pt>
                      <c:pt idx="783">
                        <c:v>43102.624999998101</c:v>
                      </c:pt>
                      <c:pt idx="784">
                        <c:v>43102.666666664765</c:v>
                      </c:pt>
                      <c:pt idx="785">
                        <c:v>43102.708333331429</c:v>
                      </c:pt>
                      <c:pt idx="786">
                        <c:v>43102.749999998094</c:v>
                      </c:pt>
                      <c:pt idx="787">
                        <c:v>43102.791666664758</c:v>
                      </c:pt>
                      <c:pt idx="788">
                        <c:v>43102.833333331422</c:v>
                      </c:pt>
                      <c:pt idx="789">
                        <c:v>43102.874999998086</c:v>
                      </c:pt>
                      <c:pt idx="790">
                        <c:v>43102.916666664751</c:v>
                      </c:pt>
                      <c:pt idx="791">
                        <c:v>43102.958333331415</c:v>
                      </c:pt>
                      <c:pt idx="792">
                        <c:v>43102.999999998079</c:v>
                      </c:pt>
                      <c:pt idx="793">
                        <c:v>43103.041666664743</c:v>
                      </c:pt>
                      <c:pt idx="794">
                        <c:v>43103.083333331408</c:v>
                      </c:pt>
                      <c:pt idx="795">
                        <c:v>43103.124999998072</c:v>
                      </c:pt>
                      <c:pt idx="796">
                        <c:v>43103.166666664736</c:v>
                      </c:pt>
                      <c:pt idx="797">
                        <c:v>43103.2083333314</c:v>
                      </c:pt>
                      <c:pt idx="798">
                        <c:v>43103.249999998065</c:v>
                      </c:pt>
                      <c:pt idx="799">
                        <c:v>43103.291666664729</c:v>
                      </c:pt>
                      <c:pt idx="800">
                        <c:v>43103.333333331393</c:v>
                      </c:pt>
                      <c:pt idx="801">
                        <c:v>43103.374999998057</c:v>
                      </c:pt>
                      <c:pt idx="802">
                        <c:v>43103.416666664722</c:v>
                      </c:pt>
                      <c:pt idx="803">
                        <c:v>43103.458333331386</c:v>
                      </c:pt>
                      <c:pt idx="804">
                        <c:v>43103.49999999805</c:v>
                      </c:pt>
                      <c:pt idx="805">
                        <c:v>43103.541666664714</c:v>
                      </c:pt>
                      <c:pt idx="806">
                        <c:v>43103.583333331379</c:v>
                      </c:pt>
                      <c:pt idx="807">
                        <c:v>43103.624999998043</c:v>
                      </c:pt>
                      <c:pt idx="808">
                        <c:v>43103.666666664707</c:v>
                      </c:pt>
                      <c:pt idx="809">
                        <c:v>43103.708333331371</c:v>
                      </c:pt>
                      <c:pt idx="810">
                        <c:v>43103.749999998035</c:v>
                      </c:pt>
                      <c:pt idx="811">
                        <c:v>43103.7916666647</c:v>
                      </c:pt>
                      <c:pt idx="812">
                        <c:v>43103.833333331364</c:v>
                      </c:pt>
                      <c:pt idx="813">
                        <c:v>43103.874999998028</c:v>
                      </c:pt>
                      <c:pt idx="814">
                        <c:v>43103.916666664692</c:v>
                      </c:pt>
                      <c:pt idx="815">
                        <c:v>43103.958333331357</c:v>
                      </c:pt>
                      <c:pt idx="816">
                        <c:v>43103.999999998021</c:v>
                      </c:pt>
                      <c:pt idx="817">
                        <c:v>43104.041666664685</c:v>
                      </c:pt>
                      <c:pt idx="818">
                        <c:v>43104.083333331349</c:v>
                      </c:pt>
                      <c:pt idx="819">
                        <c:v>43104.124999998014</c:v>
                      </c:pt>
                      <c:pt idx="820">
                        <c:v>43104.166666664678</c:v>
                      </c:pt>
                      <c:pt idx="821">
                        <c:v>43104.208333331342</c:v>
                      </c:pt>
                      <c:pt idx="822">
                        <c:v>43104.249999998006</c:v>
                      </c:pt>
                      <c:pt idx="823">
                        <c:v>43104.291666664671</c:v>
                      </c:pt>
                      <c:pt idx="824">
                        <c:v>43104.333333331335</c:v>
                      </c:pt>
                      <c:pt idx="825">
                        <c:v>43104.374999997999</c:v>
                      </c:pt>
                      <c:pt idx="826">
                        <c:v>43104.416666664663</c:v>
                      </c:pt>
                      <c:pt idx="827">
                        <c:v>43104.458333331328</c:v>
                      </c:pt>
                      <c:pt idx="828">
                        <c:v>43104.499999997992</c:v>
                      </c:pt>
                      <c:pt idx="829">
                        <c:v>43104.541666664656</c:v>
                      </c:pt>
                      <c:pt idx="830">
                        <c:v>43104.58333333132</c:v>
                      </c:pt>
                      <c:pt idx="831">
                        <c:v>43104.624999997985</c:v>
                      </c:pt>
                      <c:pt idx="832">
                        <c:v>43104.666666664649</c:v>
                      </c:pt>
                      <c:pt idx="833">
                        <c:v>43104.708333331313</c:v>
                      </c:pt>
                      <c:pt idx="834">
                        <c:v>43104.749999997977</c:v>
                      </c:pt>
                      <c:pt idx="835">
                        <c:v>43104.791666664642</c:v>
                      </c:pt>
                      <c:pt idx="836">
                        <c:v>43104.833333331306</c:v>
                      </c:pt>
                      <c:pt idx="837">
                        <c:v>43104.87499999797</c:v>
                      </c:pt>
                      <c:pt idx="838">
                        <c:v>43104.916666664634</c:v>
                      </c:pt>
                      <c:pt idx="839">
                        <c:v>43104.958333331298</c:v>
                      </c:pt>
                      <c:pt idx="840">
                        <c:v>43104.999999997963</c:v>
                      </c:pt>
                      <c:pt idx="841">
                        <c:v>43105.041666664627</c:v>
                      </c:pt>
                      <c:pt idx="842">
                        <c:v>43105.083333331291</c:v>
                      </c:pt>
                      <c:pt idx="843">
                        <c:v>43105.124999997955</c:v>
                      </c:pt>
                      <c:pt idx="844">
                        <c:v>43105.16666666462</c:v>
                      </c:pt>
                      <c:pt idx="845">
                        <c:v>43105.208333331284</c:v>
                      </c:pt>
                      <c:pt idx="846">
                        <c:v>43105.249999997948</c:v>
                      </c:pt>
                      <c:pt idx="847">
                        <c:v>43105.291666664612</c:v>
                      </c:pt>
                      <c:pt idx="848">
                        <c:v>43105.333333331277</c:v>
                      </c:pt>
                      <c:pt idx="849">
                        <c:v>43105.374999997941</c:v>
                      </c:pt>
                      <c:pt idx="850">
                        <c:v>43105.416666664605</c:v>
                      </c:pt>
                      <c:pt idx="851">
                        <c:v>43105.458333331269</c:v>
                      </c:pt>
                      <c:pt idx="852">
                        <c:v>43105.499999997934</c:v>
                      </c:pt>
                      <c:pt idx="853">
                        <c:v>43105.541666664598</c:v>
                      </c:pt>
                      <c:pt idx="854">
                        <c:v>43105.583333331262</c:v>
                      </c:pt>
                      <c:pt idx="855">
                        <c:v>43105.624999997926</c:v>
                      </c:pt>
                      <c:pt idx="856">
                        <c:v>43105.666666664591</c:v>
                      </c:pt>
                      <c:pt idx="857">
                        <c:v>43105.708333331255</c:v>
                      </c:pt>
                      <c:pt idx="858">
                        <c:v>43105.749999997919</c:v>
                      </c:pt>
                      <c:pt idx="859">
                        <c:v>43105.791666664583</c:v>
                      </c:pt>
                      <c:pt idx="860">
                        <c:v>43105.833333331248</c:v>
                      </c:pt>
                      <c:pt idx="861">
                        <c:v>43105.874999997912</c:v>
                      </c:pt>
                      <c:pt idx="862">
                        <c:v>43105.916666664576</c:v>
                      </c:pt>
                      <c:pt idx="863">
                        <c:v>43105.95833333124</c:v>
                      </c:pt>
                      <c:pt idx="864">
                        <c:v>43105.999999997905</c:v>
                      </c:pt>
                      <c:pt idx="865">
                        <c:v>43106.041666664569</c:v>
                      </c:pt>
                      <c:pt idx="866">
                        <c:v>43106.083333331233</c:v>
                      </c:pt>
                      <c:pt idx="867">
                        <c:v>43106.124999997897</c:v>
                      </c:pt>
                      <c:pt idx="868">
                        <c:v>43106.166666664561</c:v>
                      </c:pt>
                      <c:pt idx="869">
                        <c:v>43106.208333331226</c:v>
                      </c:pt>
                      <c:pt idx="870">
                        <c:v>43106.24999999789</c:v>
                      </c:pt>
                      <c:pt idx="871">
                        <c:v>43106.291666664554</c:v>
                      </c:pt>
                      <c:pt idx="872">
                        <c:v>43106.333333331218</c:v>
                      </c:pt>
                      <c:pt idx="873">
                        <c:v>43106.374999997883</c:v>
                      </c:pt>
                      <c:pt idx="874">
                        <c:v>43106.416666664547</c:v>
                      </c:pt>
                      <c:pt idx="875">
                        <c:v>43106.458333331211</c:v>
                      </c:pt>
                      <c:pt idx="876">
                        <c:v>43106.499999997875</c:v>
                      </c:pt>
                      <c:pt idx="877">
                        <c:v>43106.54166666454</c:v>
                      </c:pt>
                      <c:pt idx="878">
                        <c:v>43106.583333331204</c:v>
                      </c:pt>
                      <c:pt idx="879">
                        <c:v>43106.624999997868</c:v>
                      </c:pt>
                      <c:pt idx="880">
                        <c:v>43106.666666664532</c:v>
                      </c:pt>
                      <c:pt idx="881">
                        <c:v>43106.708333331197</c:v>
                      </c:pt>
                      <c:pt idx="882">
                        <c:v>43106.749999997861</c:v>
                      </c:pt>
                      <c:pt idx="883">
                        <c:v>43106.791666664525</c:v>
                      </c:pt>
                      <c:pt idx="884">
                        <c:v>43106.833333331189</c:v>
                      </c:pt>
                      <c:pt idx="885">
                        <c:v>43106.874999997854</c:v>
                      </c:pt>
                      <c:pt idx="886">
                        <c:v>43106.916666664518</c:v>
                      </c:pt>
                      <c:pt idx="887">
                        <c:v>43106.958333331182</c:v>
                      </c:pt>
                      <c:pt idx="888">
                        <c:v>43106.999999997846</c:v>
                      </c:pt>
                      <c:pt idx="889">
                        <c:v>43107.041666664511</c:v>
                      </c:pt>
                      <c:pt idx="890">
                        <c:v>43107.083333331175</c:v>
                      </c:pt>
                      <c:pt idx="891">
                        <c:v>43107.124999997839</c:v>
                      </c:pt>
                      <c:pt idx="892">
                        <c:v>43107.166666664503</c:v>
                      </c:pt>
                      <c:pt idx="893">
                        <c:v>43107.208333331168</c:v>
                      </c:pt>
                      <c:pt idx="894">
                        <c:v>43107.249999997832</c:v>
                      </c:pt>
                      <c:pt idx="895">
                        <c:v>43107.291666664496</c:v>
                      </c:pt>
                      <c:pt idx="896">
                        <c:v>43107.33333333116</c:v>
                      </c:pt>
                      <c:pt idx="897">
                        <c:v>43107.374999997824</c:v>
                      </c:pt>
                      <c:pt idx="898">
                        <c:v>43107.416666664489</c:v>
                      </c:pt>
                      <c:pt idx="899">
                        <c:v>43107.458333331153</c:v>
                      </c:pt>
                      <c:pt idx="900">
                        <c:v>43107.499999997817</c:v>
                      </c:pt>
                      <c:pt idx="901">
                        <c:v>43107.541666664481</c:v>
                      </c:pt>
                      <c:pt idx="902">
                        <c:v>43107.583333331146</c:v>
                      </c:pt>
                      <c:pt idx="903">
                        <c:v>43107.62499999781</c:v>
                      </c:pt>
                      <c:pt idx="904">
                        <c:v>43107.666666664474</c:v>
                      </c:pt>
                      <c:pt idx="905">
                        <c:v>43107.708333331138</c:v>
                      </c:pt>
                      <c:pt idx="906">
                        <c:v>43107.749999997803</c:v>
                      </c:pt>
                      <c:pt idx="907">
                        <c:v>43107.791666664467</c:v>
                      </c:pt>
                      <c:pt idx="908">
                        <c:v>43107.833333331131</c:v>
                      </c:pt>
                      <c:pt idx="909">
                        <c:v>43107.874999997795</c:v>
                      </c:pt>
                      <c:pt idx="910">
                        <c:v>43107.91666666446</c:v>
                      </c:pt>
                      <c:pt idx="911">
                        <c:v>43107.958333331124</c:v>
                      </c:pt>
                      <c:pt idx="912">
                        <c:v>43107.999999997788</c:v>
                      </c:pt>
                      <c:pt idx="913">
                        <c:v>43108.041666664452</c:v>
                      </c:pt>
                      <c:pt idx="914">
                        <c:v>43108.083333331117</c:v>
                      </c:pt>
                      <c:pt idx="915">
                        <c:v>43108.124999997781</c:v>
                      </c:pt>
                      <c:pt idx="916">
                        <c:v>43108.166666664445</c:v>
                      </c:pt>
                      <c:pt idx="917">
                        <c:v>43108.208333331109</c:v>
                      </c:pt>
                      <c:pt idx="918">
                        <c:v>43108.249999997774</c:v>
                      </c:pt>
                      <c:pt idx="919">
                        <c:v>43108.291666664438</c:v>
                      </c:pt>
                      <c:pt idx="920">
                        <c:v>43108.333333331102</c:v>
                      </c:pt>
                      <c:pt idx="921">
                        <c:v>43108.374999997766</c:v>
                      </c:pt>
                      <c:pt idx="922">
                        <c:v>43108.416666664431</c:v>
                      </c:pt>
                      <c:pt idx="923">
                        <c:v>43108.458333331095</c:v>
                      </c:pt>
                      <c:pt idx="924">
                        <c:v>43108.499999997759</c:v>
                      </c:pt>
                      <c:pt idx="925">
                        <c:v>43108.541666664423</c:v>
                      </c:pt>
                      <c:pt idx="926">
                        <c:v>43108.583333331087</c:v>
                      </c:pt>
                      <c:pt idx="927">
                        <c:v>43108.624999997752</c:v>
                      </c:pt>
                      <c:pt idx="928">
                        <c:v>43108.666666664416</c:v>
                      </c:pt>
                      <c:pt idx="929">
                        <c:v>43108.70833333108</c:v>
                      </c:pt>
                      <c:pt idx="930">
                        <c:v>43108.749999997744</c:v>
                      </c:pt>
                      <c:pt idx="931">
                        <c:v>43108.791666664409</c:v>
                      </c:pt>
                      <c:pt idx="932">
                        <c:v>43108.833333331073</c:v>
                      </c:pt>
                      <c:pt idx="933">
                        <c:v>43108.874999997737</c:v>
                      </c:pt>
                      <c:pt idx="934">
                        <c:v>43108.916666664401</c:v>
                      </c:pt>
                      <c:pt idx="935">
                        <c:v>43108.958333331066</c:v>
                      </c:pt>
                      <c:pt idx="936">
                        <c:v>43108.99999999773</c:v>
                      </c:pt>
                      <c:pt idx="937">
                        <c:v>43109.041666664394</c:v>
                      </c:pt>
                      <c:pt idx="938">
                        <c:v>43109.083333331058</c:v>
                      </c:pt>
                      <c:pt idx="939">
                        <c:v>43109.124999997723</c:v>
                      </c:pt>
                      <c:pt idx="940">
                        <c:v>43109.166666664387</c:v>
                      </c:pt>
                      <c:pt idx="941">
                        <c:v>43109.208333331051</c:v>
                      </c:pt>
                      <c:pt idx="942">
                        <c:v>43109.249999997715</c:v>
                      </c:pt>
                      <c:pt idx="943">
                        <c:v>43109.29166666438</c:v>
                      </c:pt>
                      <c:pt idx="944">
                        <c:v>43109.333333331044</c:v>
                      </c:pt>
                      <c:pt idx="945">
                        <c:v>43109.374999997708</c:v>
                      </c:pt>
                      <c:pt idx="946">
                        <c:v>43109.416666664372</c:v>
                      </c:pt>
                      <c:pt idx="947">
                        <c:v>43109.458333331037</c:v>
                      </c:pt>
                      <c:pt idx="948">
                        <c:v>43109.499999997701</c:v>
                      </c:pt>
                      <c:pt idx="949">
                        <c:v>43109.541666664365</c:v>
                      </c:pt>
                      <c:pt idx="950">
                        <c:v>43109.583333331029</c:v>
                      </c:pt>
                      <c:pt idx="951">
                        <c:v>43109.624999997694</c:v>
                      </c:pt>
                      <c:pt idx="952">
                        <c:v>43109.666666664358</c:v>
                      </c:pt>
                      <c:pt idx="953">
                        <c:v>43109.708333331022</c:v>
                      </c:pt>
                      <c:pt idx="954">
                        <c:v>43109.749999997686</c:v>
                      </c:pt>
                      <c:pt idx="955">
                        <c:v>43109.79166666435</c:v>
                      </c:pt>
                      <c:pt idx="956">
                        <c:v>43109.833333331015</c:v>
                      </c:pt>
                      <c:pt idx="957">
                        <c:v>43109.874999997679</c:v>
                      </c:pt>
                      <c:pt idx="958">
                        <c:v>43109.916666664343</c:v>
                      </c:pt>
                      <c:pt idx="959">
                        <c:v>43109.958333331007</c:v>
                      </c:pt>
                      <c:pt idx="960">
                        <c:v>43109.999999997672</c:v>
                      </c:pt>
                      <c:pt idx="961">
                        <c:v>43110.041666664336</c:v>
                      </c:pt>
                      <c:pt idx="962">
                        <c:v>43110.083333331</c:v>
                      </c:pt>
                      <c:pt idx="963">
                        <c:v>43110.124999997664</c:v>
                      </c:pt>
                      <c:pt idx="964">
                        <c:v>43110.166666664329</c:v>
                      </c:pt>
                      <c:pt idx="965">
                        <c:v>43110.208333330993</c:v>
                      </c:pt>
                      <c:pt idx="966">
                        <c:v>43110.249999997657</c:v>
                      </c:pt>
                      <c:pt idx="967">
                        <c:v>43110.291666664321</c:v>
                      </c:pt>
                      <c:pt idx="968">
                        <c:v>43110.333333330986</c:v>
                      </c:pt>
                      <c:pt idx="969">
                        <c:v>43110.37499999765</c:v>
                      </c:pt>
                      <c:pt idx="970">
                        <c:v>43110.416666664314</c:v>
                      </c:pt>
                      <c:pt idx="971">
                        <c:v>43110.458333330978</c:v>
                      </c:pt>
                      <c:pt idx="972">
                        <c:v>43110.499999997643</c:v>
                      </c:pt>
                      <c:pt idx="973">
                        <c:v>43110.541666664307</c:v>
                      </c:pt>
                      <c:pt idx="974">
                        <c:v>43110.583333330971</c:v>
                      </c:pt>
                      <c:pt idx="975">
                        <c:v>43110.624999997635</c:v>
                      </c:pt>
                      <c:pt idx="976">
                        <c:v>43110.6666666643</c:v>
                      </c:pt>
                      <c:pt idx="977">
                        <c:v>43110.708333330964</c:v>
                      </c:pt>
                      <c:pt idx="978">
                        <c:v>43110.749999997628</c:v>
                      </c:pt>
                      <c:pt idx="979">
                        <c:v>43110.791666664292</c:v>
                      </c:pt>
                      <c:pt idx="980">
                        <c:v>43110.833333330957</c:v>
                      </c:pt>
                      <c:pt idx="981">
                        <c:v>43110.874999997621</c:v>
                      </c:pt>
                      <c:pt idx="982">
                        <c:v>43110.916666664285</c:v>
                      </c:pt>
                      <c:pt idx="983">
                        <c:v>43110.958333330949</c:v>
                      </c:pt>
                      <c:pt idx="984">
                        <c:v>43110.999999997613</c:v>
                      </c:pt>
                      <c:pt idx="985">
                        <c:v>43111.041666664278</c:v>
                      </c:pt>
                      <c:pt idx="986">
                        <c:v>43111.083333330942</c:v>
                      </c:pt>
                      <c:pt idx="987">
                        <c:v>43111.124999997606</c:v>
                      </c:pt>
                      <c:pt idx="988">
                        <c:v>43111.16666666427</c:v>
                      </c:pt>
                      <c:pt idx="989">
                        <c:v>43111.208333330935</c:v>
                      </c:pt>
                      <c:pt idx="990">
                        <c:v>43111.249999997599</c:v>
                      </c:pt>
                      <c:pt idx="991">
                        <c:v>43111.291666664263</c:v>
                      </c:pt>
                      <c:pt idx="992">
                        <c:v>43111.333333330927</c:v>
                      </c:pt>
                      <c:pt idx="993">
                        <c:v>43111.374999997592</c:v>
                      </c:pt>
                      <c:pt idx="994">
                        <c:v>43111.416666664256</c:v>
                      </c:pt>
                      <c:pt idx="995">
                        <c:v>43111.45833333092</c:v>
                      </c:pt>
                      <c:pt idx="996">
                        <c:v>43111.499999997584</c:v>
                      </c:pt>
                      <c:pt idx="997">
                        <c:v>43111.541666664249</c:v>
                      </c:pt>
                      <c:pt idx="998">
                        <c:v>43111.583333330913</c:v>
                      </c:pt>
                      <c:pt idx="999">
                        <c:v>43111.624999997577</c:v>
                      </c:pt>
                      <c:pt idx="1000">
                        <c:v>43111.666666664241</c:v>
                      </c:pt>
                      <c:pt idx="1001">
                        <c:v>43111.708333330906</c:v>
                      </c:pt>
                      <c:pt idx="1002">
                        <c:v>43111.74999999757</c:v>
                      </c:pt>
                      <c:pt idx="1003">
                        <c:v>43111.791666664234</c:v>
                      </c:pt>
                      <c:pt idx="1004">
                        <c:v>43111.833333330898</c:v>
                      </c:pt>
                      <c:pt idx="1005">
                        <c:v>43111.874999997563</c:v>
                      </c:pt>
                      <c:pt idx="1006">
                        <c:v>43111.916666664227</c:v>
                      </c:pt>
                      <c:pt idx="1007">
                        <c:v>43111.958333330891</c:v>
                      </c:pt>
                      <c:pt idx="1008">
                        <c:v>43111.999999997555</c:v>
                      </c:pt>
                      <c:pt idx="1009">
                        <c:v>43112.04166666422</c:v>
                      </c:pt>
                      <c:pt idx="1010">
                        <c:v>43112.083333330884</c:v>
                      </c:pt>
                      <c:pt idx="1011">
                        <c:v>43112.124999997548</c:v>
                      </c:pt>
                      <c:pt idx="1012">
                        <c:v>43112.166666664212</c:v>
                      </c:pt>
                      <c:pt idx="1013">
                        <c:v>43112.208333330876</c:v>
                      </c:pt>
                      <c:pt idx="1014">
                        <c:v>43112.249999997541</c:v>
                      </c:pt>
                      <c:pt idx="1015">
                        <c:v>43112.291666664205</c:v>
                      </c:pt>
                      <c:pt idx="1016">
                        <c:v>43112.333333330869</c:v>
                      </c:pt>
                      <c:pt idx="1017">
                        <c:v>43112.374999997533</c:v>
                      </c:pt>
                      <c:pt idx="1018">
                        <c:v>43112.416666664198</c:v>
                      </c:pt>
                      <c:pt idx="1019">
                        <c:v>43112.458333330862</c:v>
                      </c:pt>
                      <c:pt idx="1020">
                        <c:v>43112.499999997526</c:v>
                      </c:pt>
                      <c:pt idx="1021">
                        <c:v>43112.54166666419</c:v>
                      </c:pt>
                      <c:pt idx="1022">
                        <c:v>43112.583333330855</c:v>
                      </c:pt>
                      <c:pt idx="1023">
                        <c:v>43112.624999997519</c:v>
                      </c:pt>
                      <c:pt idx="1024">
                        <c:v>43112.666666664183</c:v>
                      </c:pt>
                      <c:pt idx="1025">
                        <c:v>43112.708333330847</c:v>
                      </c:pt>
                      <c:pt idx="1026">
                        <c:v>43112.749999997512</c:v>
                      </c:pt>
                      <c:pt idx="1027">
                        <c:v>43112.791666664176</c:v>
                      </c:pt>
                      <c:pt idx="1028">
                        <c:v>43112.83333333084</c:v>
                      </c:pt>
                      <c:pt idx="1029">
                        <c:v>43112.874999997504</c:v>
                      </c:pt>
                      <c:pt idx="1030">
                        <c:v>43112.916666664169</c:v>
                      </c:pt>
                      <c:pt idx="1031">
                        <c:v>43112.958333330833</c:v>
                      </c:pt>
                      <c:pt idx="1032">
                        <c:v>43112.999999997497</c:v>
                      </c:pt>
                      <c:pt idx="1033">
                        <c:v>43113.041666664161</c:v>
                      </c:pt>
                      <c:pt idx="1034">
                        <c:v>43113.083333330826</c:v>
                      </c:pt>
                      <c:pt idx="1035">
                        <c:v>43113.12499999749</c:v>
                      </c:pt>
                      <c:pt idx="1036">
                        <c:v>43113.166666664154</c:v>
                      </c:pt>
                      <c:pt idx="1037">
                        <c:v>43113.208333330818</c:v>
                      </c:pt>
                      <c:pt idx="1038">
                        <c:v>43113.249999997483</c:v>
                      </c:pt>
                      <c:pt idx="1039">
                        <c:v>43113.291666664147</c:v>
                      </c:pt>
                      <c:pt idx="1040">
                        <c:v>43113.333333330811</c:v>
                      </c:pt>
                      <c:pt idx="1041">
                        <c:v>43113.374999997475</c:v>
                      </c:pt>
                      <c:pt idx="1042">
                        <c:v>43113.416666664139</c:v>
                      </c:pt>
                      <c:pt idx="1043">
                        <c:v>43113.458333330804</c:v>
                      </c:pt>
                      <c:pt idx="1044">
                        <c:v>43113.499999997468</c:v>
                      </c:pt>
                      <c:pt idx="1045">
                        <c:v>43113.541666664132</c:v>
                      </c:pt>
                      <c:pt idx="1046">
                        <c:v>43113.583333330796</c:v>
                      </c:pt>
                      <c:pt idx="1047">
                        <c:v>43113.624999997461</c:v>
                      </c:pt>
                      <c:pt idx="1048">
                        <c:v>43113.666666664125</c:v>
                      </c:pt>
                      <c:pt idx="1049">
                        <c:v>43113.708333330789</c:v>
                      </c:pt>
                      <c:pt idx="1050">
                        <c:v>43113.749999997453</c:v>
                      </c:pt>
                      <c:pt idx="1051">
                        <c:v>43113.791666664118</c:v>
                      </c:pt>
                      <c:pt idx="1052">
                        <c:v>43113.833333330782</c:v>
                      </c:pt>
                      <c:pt idx="1053">
                        <c:v>43113.874999997446</c:v>
                      </c:pt>
                      <c:pt idx="1054">
                        <c:v>43113.91666666411</c:v>
                      </c:pt>
                      <c:pt idx="1055">
                        <c:v>43113.958333330775</c:v>
                      </c:pt>
                      <c:pt idx="1056">
                        <c:v>43113.999999997439</c:v>
                      </c:pt>
                      <c:pt idx="1057">
                        <c:v>43114.041666664103</c:v>
                      </c:pt>
                      <c:pt idx="1058">
                        <c:v>43114.083333330767</c:v>
                      </c:pt>
                      <c:pt idx="1059">
                        <c:v>43114.124999997432</c:v>
                      </c:pt>
                      <c:pt idx="1060">
                        <c:v>43114.166666664096</c:v>
                      </c:pt>
                      <c:pt idx="1061">
                        <c:v>43114.20833333076</c:v>
                      </c:pt>
                      <c:pt idx="1062">
                        <c:v>43114.249999997424</c:v>
                      </c:pt>
                      <c:pt idx="1063">
                        <c:v>43114.291666664089</c:v>
                      </c:pt>
                      <c:pt idx="1064">
                        <c:v>43114.333333330753</c:v>
                      </c:pt>
                      <c:pt idx="1065">
                        <c:v>43114.374999997417</c:v>
                      </c:pt>
                      <c:pt idx="1066">
                        <c:v>43114.416666664081</c:v>
                      </c:pt>
                      <c:pt idx="1067">
                        <c:v>43114.458333330746</c:v>
                      </c:pt>
                      <c:pt idx="1068">
                        <c:v>43114.49999999741</c:v>
                      </c:pt>
                      <c:pt idx="1069">
                        <c:v>43114.541666664074</c:v>
                      </c:pt>
                      <c:pt idx="1070">
                        <c:v>43114.583333330738</c:v>
                      </c:pt>
                      <c:pt idx="1071">
                        <c:v>43114.624999997402</c:v>
                      </c:pt>
                      <c:pt idx="1072">
                        <c:v>43114.666666664067</c:v>
                      </c:pt>
                      <c:pt idx="1073">
                        <c:v>43114.708333330731</c:v>
                      </c:pt>
                      <c:pt idx="1074">
                        <c:v>43114.749999997395</c:v>
                      </c:pt>
                      <c:pt idx="1075">
                        <c:v>43114.791666664059</c:v>
                      </c:pt>
                      <c:pt idx="1076">
                        <c:v>43114.833333330724</c:v>
                      </c:pt>
                      <c:pt idx="1077">
                        <c:v>43114.874999997388</c:v>
                      </c:pt>
                      <c:pt idx="1078">
                        <c:v>43114.916666664052</c:v>
                      </c:pt>
                      <c:pt idx="1079">
                        <c:v>43114.958333330716</c:v>
                      </c:pt>
                      <c:pt idx="1080">
                        <c:v>43114.999999997381</c:v>
                      </c:pt>
                      <c:pt idx="1081">
                        <c:v>43115.041666664045</c:v>
                      </c:pt>
                      <c:pt idx="1082">
                        <c:v>43115.083333330709</c:v>
                      </c:pt>
                      <c:pt idx="1083">
                        <c:v>43115.124999997373</c:v>
                      </c:pt>
                      <c:pt idx="1084">
                        <c:v>43115.166666664038</c:v>
                      </c:pt>
                      <c:pt idx="1085">
                        <c:v>43115.208333330702</c:v>
                      </c:pt>
                      <c:pt idx="1086">
                        <c:v>43115.249999997366</c:v>
                      </c:pt>
                      <c:pt idx="1087">
                        <c:v>43115.29166666403</c:v>
                      </c:pt>
                      <c:pt idx="1088">
                        <c:v>43115.333333330695</c:v>
                      </c:pt>
                      <c:pt idx="1089">
                        <c:v>43115.374999997359</c:v>
                      </c:pt>
                      <c:pt idx="1090">
                        <c:v>43115.416666664023</c:v>
                      </c:pt>
                      <c:pt idx="1091">
                        <c:v>43115.458333330687</c:v>
                      </c:pt>
                      <c:pt idx="1092">
                        <c:v>43115.499999997352</c:v>
                      </c:pt>
                      <c:pt idx="1093">
                        <c:v>43115.541666664016</c:v>
                      </c:pt>
                      <c:pt idx="1094">
                        <c:v>43115.58333333068</c:v>
                      </c:pt>
                      <c:pt idx="1095">
                        <c:v>43115.624999997344</c:v>
                      </c:pt>
                      <c:pt idx="1096">
                        <c:v>43115.666666664009</c:v>
                      </c:pt>
                      <c:pt idx="1097">
                        <c:v>43115.708333330673</c:v>
                      </c:pt>
                      <c:pt idx="1098">
                        <c:v>43115.749999997337</c:v>
                      </c:pt>
                      <c:pt idx="1099">
                        <c:v>43115.791666664001</c:v>
                      </c:pt>
                      <c:pt idx="1100">
                        <c:v>43115.833333330665</c:v>
                      </c:pt>
                      <c:pt idx="1101">
                        <c:v>43115.87499999733</c:v>
                      </c:pt>
                      <c:pt idx="1102">
                        <c:v>43115.916666663994</c:v>
                      </c:pt>
                      <c:pt idx="1103">
                        <c:v>43115.958333330658</c:v>
                      </c:pt>
                      <c:pt idx="1104">
                        <c:v>43115.999999997322</c:v>
                      </c:pt>
                      <c:pt idx="1105">
                        <c:v>43116.041666663987</c:v>
                      </c:pt>
                      <c:pt idx="1106">
                        <c:v>43116.083333330651</c:v>
                      </c:pt>
                      <c:pt idx="1107">
                        <c:v>43116.124999997315</c:v>
                      </c:pt>
                      <c:pt idx="1108">
                        <c:v>43116.166666663979</c:v>
                      </c:pt>
                      <c:pt idx="1109">
                        <c:v>43116.208333330644</c:v>
                      </c:pt>
                      <c:pt idx="1110">
                        <c:v>43116.249999997308</c:v>
                      </c:pt>
                      <c:pt idx="1111">
                        <c:v>43116.291666663972</c:v>
                      </c:pt>
                      <c:pt idx="1112">
                        <c:v>43116.333333330636</c:v>
                      </c:pt>
                      <c:pt idx="1113">
                        <c:v>43116.374999997301</c:v>
                      </c:pt>
                      <c:pt idx="1114">
                        <c:v>43116.416666663965</c:v>
                      </c:pt>
                      <c:pt idx="1115">
                        <c:v>43116.458333330629</c:v>
                      </c:pt>
                      <c:pt idx="1116">
                        <c:v>43116.499999997293</c:v>
                      </c:pt>
                      <c:pt idx="1117">
                        <c:v>43116.541666663958</c:v>
                      </c:pt>
                      <c:pt idx="1118">
                        <c:v>43116.583333330622</c:v>
                      </c:pt>
                      <c:pt idx="1119">
                        <c:v>43116.624999997286</c:v>
                      </c:pt>
                      <c:pt idx="1120">
                        <c:v>43116.66666666395</c:v>
                      </c:pt>
                      <c:pt idx="1121">
                        <c:v>43116.708333330615</c:v>
                      </c:pt>
                      <c:pt idx="1122">
                        <c:v>43116.749999997279</c:v>
                      </c:pt>
                      <c:pt idx="1123">
                        <c:v>43116.791666663943</c:v>
                      </c:pt>
                      <c:pt idx="1124">
                        <c:v>43116.833333330607</c:v>
                      </c:pt>
                      <c:pt idx="1125">
                        <c:v>43116.874999997272</c:v>
                      </c:pt>
                      <c:pt idx="1126">
                        <c:v>43116.916666663936</c:v>
                      </c:pt>
                      <c:pt idx="1127">
                        <c:v>43116.9583333306</c:v>
                      </c:pt>
                      <c:pt idx="1128">
                        <c:v>43116.999999997264</c:v>
                      </c:pt>
                      <c:pt idx="1129">
                        <c:v>43117.041666663928</c:v>
                      </c:pt>
                      <c:pt idx="1130">
                        <c:v>43117.083333330593</c:v>
                      </c:pt>
                      <c:pt idx="1131">
                        <c:v>43117.124999997257</c:v>
                      </c:pt>
                      <c:pt idx="1132">
                        <c:v>43117.166666663921</c:v>
                      </c:pt>
                      <c:pt idx="1133">
                        <c:v>43117.208333330585</c:v>
                      </c:pt>
                      <c:pt idx="1134">
                        <c:v>43117.24999999725</c:v>
                      </c:pt>
                      <c:pt idx="1135">
                        <c:v>43117.291666663914</c:v>
                      </c:pt>
                      <c:pt idx="1136">
                        <c:v>43117.333333330578</c:v>
                      </c:pt>
                      <c:pt idx="1137">
                        <c:v>43117.374999997242</c:v>
                      </c:pt>
                      <c:pt idx="1138">
                        <c:v>43117.416666663907</c:v>
                      </c:pt>
                      <c:pt idx="1139">
                        <c:v>43117.458333330571</c:v>
                      </c:pt>
                      <c:pt idx="1140">
                        <c:v>43117.499999997235</c:v>
                      </c:pt>
                      <c:pt idx="1141">
                        <c:v>43117.541666663899</c:v>
                      </c:pt>
                      <c:pt idx="1142">
                        <c:v>43117.583333330564</c:v>
                      </c:pt>
                      <c:pt idx="1143">
                        <c:v>43117.624999997228</c:v>
                      </c:pt>
                      <c:pt idx="1144">
                        <c:v>43117.666666663892</c:v>
                      </c:pt>
                      <c:pt idx="1145">
                        <c:v>43117.708333330556</c:v>
                      </c:pt>
                      <c:pt idx="1146">
                        <c:v>43117.749999997221</c:v>
                      </c:pt>
                      <c:pt idx="1147">
                        <c:v>43117.791666663885</c:v>
                      </c:pt>
                      <c:pt idx="1148">
                        <c:v>43117.833333330549</c:v>
                      </c:pt>
                      <c:pt idx="1149">
                        <c:v>43117.874999997213</c:v>
                      </c:pt>
                      <c:pt idx="1150">
                        <c:v>43117.916666663878</c:v>
                      </c:pt>
                      <c:pt idx="1151">
                        <c:v>43117.958333330542</c:v>
                      </c:pt>
                      <c:pt idx="1152">
                        <c:v>43117.999999997206</c:v>
                      </c:pt>
                      <c:pt idx="1153">
                        <c:v>43118.04166666387</c:v>
                      </c:pt>
                      <c:pt idx="1154">
                        <c:v>43118.083333330535</c:v>
                      </c:pt>
                      <c:pt idx="1155">
                        <c:v>43118.124999997199</c:v>
                      </c:pt>
                      <c:pt idx="1156">
                        <c:v>43118.166666663863</c:v>
                      </c:pt>
                      <c:pt idx="1157">
                        <c:v>43118.208333330527</c:v>
                      </c:pt>
                      <c:pt idx="1158">
                        <c:v>43118.249999997191</c:v>
                      </c:pt>
                      <c:pt idx="1159">
                        <c:v>43118.291666663856</c:v>
                      </c:pt>
                      <c:pt idx="1160">
                        <c:v>43118.33333333052</c:v>
                      </c:pt>
                      <c:pt idx="1161">
                        <c:v>43118.374999997184</c:v>
                      </c:pt>
                      <c:pt idx="1162">
                        <c:v>43118.416666663848</c:v>
                      </c:pt>
                      <c:pt idx="1163">
                        <c:v>43118.458333330513</c:v>
                      </c:pt>
                      <c:pt idx="1164">
                        <c:v>43118.499999997177</c:v>
                      </c:pt>
                      <c:pt idx="1165">
                        <c:v>43118.541666663841</c:v>
                      </c:pt>
                      <c:pt idx="1166">
                        <c:v>43118.583333330505</c:v>
                      </c:pt>
                      <c:pt idx="1167">
                        <c:v>43118.62499999717</c:v>
                      </c:pt>
                      <c:pt idx="1168">
                        <c:v>43118.666666663834</c:v>
                      </c:pt>
                      <c:pt idx="1169">
                        <c:v>43118.708333330498</c:v>
                      </c:pt>
                      <c:pt idx="1170">
                        <c:v>43118.749999997162</c:v>
                      </c:pt>
                      <c:pt idx="1171">
                        <c:v>43118.791666663827</c:v>
                      </c:pt>
                      <c:pt idx="1172">
                        <c:v>43118.833333330491</c:v>
                      </c:pt>
                      <c:pt idx="1173">
                        <c:v>43118.874999997155</c:v>
                      </c:pt>
                      <c:pt idx="1174">
                        <c:v>43118.916666663819</c:v>
                      </c:pt>
                      <c:pt idx="1175">
                        <c:v>43118.958333330484</c:v>
                      </c:pt>
                      <c:pt idx="1176">
                        <c:v>43118.999999997148</c:v>
                      </c:pt>
                      <c:pt idx="1177">
                        <c:v>43119.041666663812</c:v>
                      </c:pt>
                      <c:pt idx="1178">
                        <c:v>43119.083333330476</c:v>
                      </c:pt>
                      <c:pt idx="1179">
                        <c:v>43119.124999997141</c:v>
                      </c:pt>
                      <c:pt idx="1180">
                        <c:v>43119.166666663805</c:v>
                      </c:pt>
                      <c:pt idx="1181">
                        <c:v>43119.208333330469</c:v>
                      </c:pt>
                      <c:pt idx="1182">
                        <c:v>43119.249999997133</c:v>
                      </c:pt>
                      <c:pt idx="1183">
                        <c:v>43119.291666663798</c:v>
                      </c:pt>
                      <c:pt idx="1184">
                        <c:v>43119.333333330462</c:v>
                      </c:pt>
                      <c:pt idx="1185">
                        <c:v>43119.374999997126</c:v>
                      </c:pt>
                      <c:pt idx="1186">
                        <c:v>43119.41666666379</c:v>
                      </c:pt>
                      <c:pt idx="1187">
                        <c:v>43119.458333330454</c:v>
                      </c:pt>
                      <c:pt idx="1188">
                        <c:v>43119.499999997119</c:v>
                      </c:pt>
                      <c:pt idx="1189">
                        <c:v>43119.541666663783</c:v>
                      </c:pt>
                      <c:pt idx="1190">
                        <c:v>43119.583333330447</c:v>
                      </c:pt>
                      <c:pt idx="1191">
                        <c:v>43119.624999997111</c:v>
                      </c:pt>
                      <c:pt idx="1192">
                        <c:v>43119.666666663776</c:v>
                      </c:pt>
                      <c:pt idx="1193">
                        <c:v>43119.70833333044</c:v>
                      </c:pt>
                      <c:pt idx="1194">
                        <c:v>43119.749999997104</c:v>
                      </c:pt>
                      <c:pt idx="1195">
                        <c:v>43119.791666663768</c:v>
                      </c:pt>
                      <c:pt idx="1196">
                        <c:v>43119.833333330433</c:v>
                      </c:pt>
                      <c:pt idx="1197">
                        <c:v>43119.874999997097</c:v>
                      </c:pt>
                      <c:pt idx="1198">
                        <c:v>43119.916666663761</c:v>
                      </c:pt>
                      <c:pt idx="1199">
                        <c:v>43119.958333330425</c:v>
                      </c:pt>
                      <c:pt idx="1200">
                        <c:v>43119.99999999709</c:v>
                      </c:pt>
                      <c:pt idx="1201">
                        <c:v>43120.041666663754</c:v>
                      </c:pt>
                      <c:pt idx="1202">
                        <c:v>43120.083333330418</c:v>
                      </c:pt>
                      <c:pt idx="1203">
                        <c:v>43120.124999997082</c:v>
                      </c:pt>
                      <c:pt idx="1204">
                        <c:v>43120.166666663747</c:v>
                      </c:pt>
                      <c:pt idx="1205">
                        <c:v>43120.208333330411</c:v>
                      </c:pt>
                      <c:pt idx="1206">
                        <c:v>43120.249999997075</c:v>
                      </c:pt>
                      <c:pt idx="1207">
                        <c:v>43120.291666663739</c:v>
                      </c:pt>
                      <c:pt idx="1208">
                        <c:v>43120.333333330404</c:v>
                      </c:pt>
                      <c:pt idx="1209">
                        <c:v>43120.374999997068</c:v>
                      </c:pt>
                      <c:pt idx="1210">
                        <c:v>43120.416666663732</c:v>
                      </c:pt>
                      <c:pt idx="1211">
                        <c:v>43120.458333330396</c:v>
                      </c:pt>
                      <c:pt idx="1212">
                        <c:v>43120.499999997061</c:v>
                      </c:pt>
                      <c:pt idx="1213">
                        <c:v>43120.541666663725</c:v>
                      </c:pt>
                      <c:pt idx="1214">
                        <c:v>43120.583333330389</c:v>
                      </c:pt>
                      <c:pt idx="1215">
                        <c:v>43120.624999997053</c:v>
                      </c:pt>
                      <c:pt idx="1216">
                        <c:v>43120.666666663717</c:v>
                      </c:pt>
                      <c:pt idx="1217">
                        <c:v>43120.708333330382</c:v>
                      </c:pt>
                      <c:pt idx="1218">
                        <c:v>43120.749999997046</c:v>
                      </c:pt>
                      <c:pt idx="1219">
                        <c:v>43120.79166666371</c:v>
                      </c:pt>
                      <c:pt idx="1220">
                        <c:v>43120.833333330374</c:v>
                      </c:pt>
                      <c:pt idx="1221">
                        <c:v>43120.874999997039</c:v>
                      </c:pt>
                      <c:pt idx="1222">
                        <c:v>43120.916666663703</c:v>
                      </c:pt>
                      <c:pt idx="1223">
                        <c:v>43120.958333330367</c:v>
                      </c:pt>
                      <c:pt idx="1224">
                        <c:v>43120.999999997031</c:v>
                      </c:pt>
                      <c:pt idx="1225">
                        <c:v>43121.041666663696</c:v>
                      </c:pt>
                      <c:pt idx="1226">
                        <c:v>43121.08333333036</c:v>
                      </c:pt>
                      <c:pt idx="1227">
                        <c:v>43121.124999997024</c:v>
                      </c:pt>
                      <c:pt idx="1228">
                        <c:v>43121.166666663688</c:v>
                      </c:pt>
                      <c:pt idx="1229">
                        <c:v>43121.208333330353</c:v>
                      </c:pt>
                      <c:pt idx="1230">
                        <c:v>43121.249999997017</c:v>
                      </c:pt>
                      <c:pt idx="1231">
                        <c:v>43121.291666663681</c:v>
                      </c:pt>
                      <c:pt idx="1232">
                        <c:v>43121.333333330345</c:v>
                      </c:pt>
                      <c:pt idx="1233">
                        <c:v>43121.37499999701</c:v>
                      </c:pt>
                      <c:pt idx="1234">
                        <c:v>43121.416666663674</c:v>
                      </c:pt>
                      <c:pt idx="1235">
                        <c:v>43121.458333330338</c:v>
                      </c:pt>
                      <c:pt idx="1236">
                        <c:v>43121.499999997002</c:v>
                      </c:pt>
                      <c:pt idx="1237">
                        <c:v>43121.541666663667</c:v>
                      </c:pt>
                      <c:pt idx="1238">
                        <c:v>43121.583333330331</c:v>
                      </c:pt>
                      <c:pt idx="1239">
                        <c:v>43121.624999996995</c:v>
                      </c:pt>
                      <c:pt idx="1240">
                        <c:v>43121.666666663659</c:v>
                      </c:pt>
                      <c:pt idx="1241">
                        <c:v>43121.708333330324</c:v>
                      </c:pt>
                      <c:pt idx="1242">
                        <c:v>43121.749999996988</c:v>
                      </c:pt>
                      <c:pt idx="1243">
                        <c:v>43121.791666663652</c:v>
                      </c:pt>
                      <c:pt idx="1244">
                        <c:v>43121.833333330316</c:v>
                      </c:pt>
                      <c:pt idx="1245">
                        <c:v>43121.87499999698</c:v>
                      </c:pt>
                      <c:pt idx="1246">
                        <c:v>43121.916666663645</c:v>
                      </c:pt>
                      <c:pt idx="1247">
                        <c:v>43121.958333330309</c:v>
                      </c:pt>
                      <c:pt idx="1248">
                        <c:v>43121.999999996973</c:v>
                      </c:pt>
                      <c:pt idx="1249">
                        <c:v>43122.041666663637</c:v>
                      </c:pt>
                      <c:pt idx="1250">
                        <c:v>43122.083333330302</c:v>
                      </c:pt>
                      <c:pt idx="1251">
                        <c:v>43122.124999996966</c:v>
                      </c:pt>
                      <c:pt idx="1252">
                        <c:v>43122.16666666363</c:v>
                      </c:pt>
                      <c:pt idx="1253">
                        <c:v>43122.208333330294</c:v>
                      </c:pt>
                      <c:pt idx="1254">
                        <c:v>43122.249999996959</c:v>
                      </c:pt>
                      <c:pt idx="1255">
                        <c:v>43122.291666663623</c:v>
                      </c:pt>
                      <c:pt idx="1256">
                        <c:v>43122.333333330287</c:v>
                      </c:pt>
                      <c:pt idx="1257">
                        <c:v>43122.374999996951</c:v>
                      </c:pt>
                      <c:pt idx="1258">
                        <c:v>43122.416666663616</c:v>
                      </c:pt>
                      <c:pt idx="1259">
                        <c:v>43122.45833333028</c:v>
                      </c:pt>
                      <c:pt idx="1260">
                        <c:v>43122.499999996944</c:v>
                      </c:pt>
                      <c:pt idx="1261">
                        <c:v>43122.541666663608</c:v>
                      </c:pt>
                      <c:pt idx="1262">
                        <c:v>43122.583333330273</c:v>
                      </c:pt>
                      <c:pt idx="1263">
                        <c:v>43122.624999996937</c:v>
                      </c:pt>
                      <c:pt idx="1264">
                        <c:v>43122.666666663601</c:v>
                      </c:pt>
                      <c:pt idx="1265">
                        <c:v>43122.708333330265</c:v>
                      </c:pt>
                      <c:pt idx="1266">
                        <c:v>43122.74999999693</c:v>
                      </c:pt>
                      <c:pt idx="1267">
                        <c:v>43122.791666663594</c:v>
                      </c:pt>
                      <c:pt idx="1268">
                        <c:v>43122.833333330258</c:v>
                      </c:pt>
                      <c:pt idx="1269">
                        <c:v>43122.874999996922</c:v>
                      </c:pt>
                      <c:pt idx="1270">
                        <c:v>43122.916666663587</c:v>
                      </c:pt>
                      <c:pt idx="1271">
                        <c:v>43122.958333330251</c:v>
                      </c:pt>
                      <c:pt idx="1272">
                        <c:v>43122.999999996915</c:v>
                      </c:pt>
                      <c:pt idx="1273">
                        <c:v>43123.041666663579</c:v>
                      </c:pt>
                      <c:pt idx="1274">
                        <c:v>43123.083333330243</c:v>
                      </c:pt>
                      <c:pt idx="1275">
                        <c:v>43123.124999996908</c:v>
                      </c:pt>
                      <c:pt idx="1276">
                        <c:v>43123.166666663572</c:v>
                      </c:pt>
                      <c:pt idx="1277">
                        <c:v>43123.208333330236</c:v>
                      </c:pt>
                      <c:pt idx="1278">
                        <c:v>43123.2499999969</c:v>
                      </c:pt>
                      <c:pt idx="1279">
                        <c:v>43123.291666663565</c:v>
                      </c:pt>
                      <c:pt idx="1280">
                        <c:v>43123.333333330229</c:v>
                      </c:pt>
                      <c:pt idx="1281">
                        <c:v>43123.374999996893</c:v>
                      </c:pt>
                      <c:pt idx="1282">
                        <c:v>43123.416666663557</c:v>
                      </c:pt>
                      <c:pt idx="1283">
                        <c:v>43123.458333330222</c:v>
                      </c:pt>
                      <c:pt idx="1284">
                        <c:v>43123.499999996886</c:v>
                      </c:pt>
                      <c:pt idx="1285">
                        <c:v>43123.54166666355</c:v>
                      </c:pt>
                      <c:pt idx="1286">
                        <c:v>43123.583333330214</c:v>
                      </c:pt>
                      <c:pt idx="1287">
                        <c:v>43123.624999996879</c:v>
                      </c:pt>
                      <c:pt idx="1288">
                        <c:v>43123.666666663543</c:v>
                      </c:pt>
                      <c:pt idx="1289">
                        <c:v>43123.708333330207</c:v>
                      </c:pt>
                      <c:pt idx="1290">
                        <c:v>43123.749999996871</c:v>
                      </c:pt>
                      <c:pt idx="1291">
                        <c:v>43123.791666663536</c:v>
                      </c:pt>
                      <c:pt idx="1292">
                        <c:v>43123.8333333302</c:v>
                      </c:pt>
                      <c:pt idx="1293">
                        <c:v>43123.874999996864</c:v>
                      </c:pt>
                      <c:pt idx="1294">
                        <c:v>43123.916666663528</c:v>
                      </c:pt>
                      <c:pt idx="1295">
                        <c:v>43123.958333330193</c:v>
                      </c:pt>
                      <c:pt idx="1296">
                        <c:v>43123.999999996857</c:v>
                      </c:pt>
                      <c:pt idx="1297">
                        <c:v>43124.041666663521</c:v>
                      </c:pt>
                      <c:pt idx="1298">
                        <c:v>43124.083333330185</c:v>
                      </c:pt>
                      <c:pt idx="1299">
                        <c:v>43124.12499999685</c:v>
                      </c:pt>
                      <c:pt idx="1300">
                        <c:v>43124.166666663514</c:v>
                      </c:pt>
                      <c:pt idx="1301">
                        <c:v>43124.208333330178</c:v>
                      </c:pt>
                      <c:pt idx="1302">
                        <c:v>43124.249999996842</c:v>
                      </c:pt>
                      <c:pt idx="1303">
                        <c:v>43124.291666663506</c:v>
                      </c:pt>
                      <c:pt idx="1304">
                        <c:v>43124.333333330171</c:v>
                      </c:pt>
                      <c:pt idx="1305">
                        <c:v>43124.374999996835</c:v>
                      </c:pt>
                      <c:pt idx="1306">
                        <c:v>43124.416666663499</c:v>
                      </c:pt>
                      <c:pt idx="1307">
                        <c:v>43124.458333330163</c:v>
                      </c:pt>
                      <c:pt idx="1308">
                        <c:v>43124.499999996828</c:v>
                      </c:pt>
                      <c:pt idx="1309">
                        <c:v>43124.541666663492</c:v>
                      </c:pt>
                      <c:pt idx="1310">
                        <c:v>43124.583333330156</c:v>
                      </c:pt>
                      <c:pt idx="1311">
                        <c:v>43124.62499999682</c:v>
                      </c:pt>
                      <c:pt idx="1312">
                        <c:v>43124.666666663485</c:v>
                      </c:pt>
                      <c:pt idx="1313">
                        <c:v>43124.708333330149</c:v>
                      </c:pt>
                      <c:pt idx="1314">
                        <c:v>43124.749999996813</c:v>
                      </c:pt>
                      <c:pt idx="1315">
                        <c:v>43124.791666663477</c:v>
                      </c:pt>
                      <c:pt idx="1316">
                        <c:v>43124.833333330142</c:v>
                      </c:pt>
                      <c:pt idx="1317">
                        <c:v>43124.874999996806</c:v>
                      </c:pt>
                      <c:pt idx="1318">
                        <c:v>43124.91666666347</c:v>
                      </c:pt>
                      <c:pt idx="1319">
                        <c:v>43124.958333330134</c:v>
                      </c:pt>
                      <c:pt idx="1320">
                        <c:v>43124.999999996799</c:v>
                      </c:pt>
                      <c:pt idx="1321">
                        <c:v>43125.041666663463</c:v>
                      </c:pt>
                      <c:pt idx="1322">
                        <c:v>43125.083333330127</c:v>
                      </c:pt>
                      <c:pt idx="1323">
                        <c:v>43125.124999996791</c:v>
                      </c:pt>
                      <c:pt idx="1324">
                        <c:v>43125.166666663456</c:v>
                      </c:pt>
                      <c:pt idx="1325">
                        <c:v>43125.20833333012</c:v>
                      </c:pt>
                      <c:pt idx="1326">
                        <c:v>43125.249999996784</c:v>
                      </c:pt>
                      <c:pt idx="1327">
                        <c:v>43125.291666663448</c:v>
                      </c:pt>
                      <c:pt idx="1328">
                        <c:v>43125.333333330113</c:v>
                      </c:pt>
                      <c:pt idx="1329">
                        <c:v>43125.374999996777</c:v>
                      </c:pt>
                      <c:pt idx="1330">
                        <c:v>43125.416666663441</c:v>
                      </c:pt>
                      <c:pt idx="1331">
                        <c:v>43125.458333330105</c:v>
                      </c:pt>
                      <c:pt idx="1332">
                        <c:v>43125.499999996769</c:v>
                      </c:pt>
                      <c:pt idx="1333">
                        <c:v>43125.541666663434</c:v>
                      </c:pt>
                      <c:pt idx="1334">
                        <c:v>43125.583333330098</c:v>
                      </c:pt>
                      <c:pt idx="1335">
                        <c:v>43125.624999996762</c:v>
                      </c:pt>
                      <c:pt idx="1336">
                        <c:v>43125.666666663426</c:v>
                      </c:pt>
                      <c:pt idx="1337">
                        <c:v>43125.708333330091</c:v>
                      </c:pt>
                      <c:pt idx="1338">
                        <c:v>43125.749999996755</c:v>
                      </c:pt>
                      <c:pt idx="1339">
                        <c:v>43125.791666663419</c:v>
                      </c:pt>
                      <c:pt idx="1340">
                        <c:v>43125.833333330083</c:v>
                      </c:pt>
                      <c:pt idx="1341">
                        <c:v>43125.874999996748</c:v>
                      </c:pt>
                      <c:pt idx="1342">
                        <c:v>43125.916666663412</c:v>
                      </c:pt>
                      <c:pt idx="1343">
                        <c:v>43125.958333330076</c:v>
                      </c:pt>
                      <c:pt idx="1344">
                        <c:v>43125.99999999674</c:v>
                      </c:pt>
                      <c:pt idx="1345">
                        <c:v>43126.041666663405</c:v>
                      </c:pt>
                      <c:pt idx="1346">
                        <c:v>43126.083333330069</c:v>
                      </c:pt>
                      <c:pt idx="1347">
                        <c:v>43126.124999996733</c:v>
                      </c:pt>
                      <c:pt idx="1348">
                        <c:v>43126.166666663397</c:v>
                      </c:pt>
                      <c:pt idx="1349">
                        <c:v>43126.208333330062</c:v>
                      </c:pt>
                      <c:pt idx="1350">
                        <c:v>43126.249999996726</c:v>
                      </c:pt>
                      <c:pt idx="1351">
                        <c:v>43126.29166666339</c:v>
                      </c:pt>
                      <c:pt idx="1352">
                        <c:v>43126.333333330054</c:v>
                      </c:pt>
                      <c:pt idx="1353">
                        <c:v>43126.374999996719</c:v>
                      </c:pt>
                      <c:pt idx="1354">
                        <c:v>43126.416666663383</c:v>
                      </c:pt>
                      <c:pt idx="1355">
                        <c:v>43126.458333330047</c:v>
                      </c:pt>
                      <c:pt idx="1356">
                        <c:v>43126.499999996711</c:v>
                      </c:pt>
                      <c:pt idx="1357">
                        <c:v>43126.541666663376</c:v>
                      </c:pt>
                      <c:pt idx="1358">
                        <c:v>43126.58333333004</c:v>
                      </c:pt>
                      <c:pt idx="1359">
                        <c:v>43126.624999996704</c:v>
                      </c:pt>
                      <c:pt idx="1360">
                        <c:v>43126.666666663368</c:v>
                      </c:pt>
                      <c:pt idx="1361">
                        <c:v>43126.708333330032</c:v>
                      </c:pt>
                      <c:pt idx="1362">
                        <c:v>43126.749999996697</c:v>
                      </c:pt>
                      <c:pt idx="1363">
                        <c:v>43126.791666663361</c:v>
                      </c:pt>
                      <c:pt idx="1364">
                        <c:v>43126.833333330025</c:v>
                      </c:pt>
                      <c:pt idx="1365">
                        <c:v>43126.874999996689</c:v>
                      </c:pt>
                      <c:pt idx="1366">
                        <c:v>43126.916666663354</c:v>
                      </c:pt>
                      <c:pt idx="1367">
                        <c:v>43126.958333330018</c:v>
                      </c:pt>
                      <c:pt idx="1368">
                        <c:v>43126.999999996682</c:v>
                      </c:pt>
                      <c:pt idx="1369">
                        <c:v>43127.041666663346</c:v>
                      </c:pt>
                      <c:pt idx="1370">
                        <c:v>43127.083333330011</c:v>
                      </c:pt>
                      <c:pt idx="1371">
                        <c:v>43127.124999996675</c:v>
                      </c:pt>
                      <c:pt idx="1372">
                        <c:v>43127.166666663339</c:v>
                      </c:pt>
                      <c:pt idx="1373">
                        <c:v>43127.208333330003</c:v>
                      </c:pt>
                      <c:pt idx="1374">
                        <c:v>43127.249999996668</c:v>
                      </c:pt>
                      <c:pt idx="1375">
                        <c:v>43127.291666663332</c:v>
                      </c:pt>
                      <c:pt idx="1376">
                        <c:v>43127.333333329996</c:v>
                      </c:pt>
                      <c:pt idx="1377">
                        <c:v>43127.37499999666</c:v>
                      </c:pt>
                      <c:pt idx="1378">
                        <c:v>43127.416666663325</c:v>
                      </c:pt>
                      <c:pt idx="1379">
                        <c:v>43127.458333329989</c:v>
                      </c:pt>
                      <c:pt idx="1380">
                        <c:v>43127.499999996653</c:v>
                      </c:pt>
                      <c:pt idx="1381">
                        <c:v>43127.541666663317</c:v>
                      </c:pt>
                      <c:pt idx="1382">
                        <c:v>43127.583333329982</c:v>
                      </c:pt>
                      <c:pt idx="1383">
                        <c:v>43127.624999996646</c:v>
                      </c:pt>
                      <c:pt idx="1384">
                        <c:v>43127.66666666331</c:v>
                      </c:pt>
                      <c:pt idx="1385">
                        <c:v>43127.708333329974</c:v>
                      </c:pt>
                      <c:pt idx="1386">
                        <c:v>43127.749999996639</c:v>
                      </c:pt>
                      <c:pt idx="1387">
                        <c:v>43127.791666663303</c:v>
                      </c:pt>
                      <c:pt idx="1388">
                        <c:v>43127.833333329967</c:v>
                      </c:pt>
                      <c:pt idx="1389">
                        <c:v>43127.874999996631</c:v>
                      </c:pt>
                      <c:pt idx="1390">
                        <c:v>43127.916666663295</c:v>
                      </c:pt>
                      <c:pt idx="1391">
                        <c:v>43127.95833332996</c:v>
                      </c:pt>
                      <c:pt idx="1392">
                        <c:v>43127.999999996624</c:v>
                      </c:pt>
                      <c:pt idx="1393">
                        <c:v>43128.041666663288</c:v>
                      </c:pt>
                      <c:pt idx="1394">
                        <c:v>43128.083333329952</c:v>
                      </c:pt>
                      <c:pt idx="1395">
                        <c:v>43128.124999996617</c:v>
                      </c:pt>
                      <c:pt idx="1396">
                        <c:v>43128.166666663281</c:v>
                      </c:pt>
                      <c:pt idx="1397">
                        <c:v>43128.208333329945</c:v>
                      </c:pt>
                      <c:pt idx="1398">
                        <c:v>43128.249999996609</c:v>
                      </c:pt>
                      <c:pt idx="1399">
                        <c:v>43128.291666663274</c:v>
                      </c:pt>
                      <c:pt idx="1400">
                        <c:v>43128.333333329938</c:v>
                      </c:pt>
                      <c:pt idx="1401">
                        <c:v>43128.374999996602</c:v>
                      </c:pt>
                      <c:pt idx="1402">
                        <c:v>43128.416666663266</c:v>
                      </c:pt>
                      <c:pt idx="1403">
                        <c:v>43128.458333329931</c:v>
                      </c:pt>
                      <c:pt idx="1404">
                        <c:v>43128.499999996595</c:v>
                      </c:pt>
                      <c:pt idx="1405">
                        <c:v>43128.541666663259</c:v>
                      </c:pt>
                      <c:pt idx="1406">
                        <c:v>43128.583333329923</c:v>
                      </c:pt>
                      <c:pt idx="1407">
                        <c:v>43128.624999996588</c:v>
                      </c:pt>
                      <c:pt idx="1408">
                        <c:v>43128.666666663252</c:v>
                      </c:pt>
                      <c:pt idx="1409">
                        <c:v>43128.708333329916</c:v>
                      </c:pt>
                      <c:pt idx="1410">
                        <c:v>43128.74999999658</c:v>
                      </c:pt>
                      <c:pt idx="1411">
                        <c:v>43128.791666663245</c:v>
                      </c:pt>
                      <c:pt idx="1412">
                        <c:v>43128.833333329909</c:v>
                      </c:pt>
                      <c:pt idx="1413">
                        <c:v>43128.874999996573</c:v>
                      </c:pt>
                      <c:pt idx="1414">
                        <c:v>43128.916666663237</c:v>
                      </c:pt>
                      <c:pt idx="1415">
                        <c:v>43128.958333329902</c:v>
                      </c:pt>
                      <c:pt idx="1416">
                        <c:v>43128.999999996566</c:v>
                      </c:pt>
                      <c:pt idx="1417">
                        <c:v>43129.04166666323</c:v>
                      </c:pt>
                      <c:pt idx="1418">
                        <c:v>43129.083333329894</c:v>
                      </c:pt>
                      <c:pt idx="1419">
                        <c:v>43129.124999996558</c:v>
                      </c:pt>
                      <c:pt idx="1420">
                        <c:v>43129.166666663223</c:v>
                      </c:pt>
                      <c:pt idx="1421">
                        <c:v>43129.208333329887</c:v>
                      </c:pt>
                      <c:pt idx="1422">
                        <c:v>43129.249999996551</c:v>
                      </c:pt>
                      <c:pt idx="1423">
                        <c:v>43129.291666663215</c:v>
                      </c:pt>
                      <c:pt idx="1424">
                        <c:v>43129.33333332988</c:v>
                      </c:pt>
                      <c:pt idx="1425">
                        <c:v>43129.374999996544</c:v>
                      </c:pt>
                      <c:pt idx="1426">
                        <c:v>43129.416666663208</c:v>
                      </c:pt>
                      <c:pt idx="1427">
                        <c:v>43129.458333329872</c:v>
                      </c:pt>
                      <c:pt idx="1428">
                        <c:v>43129.499999996537</c:v>
                      </c:pt>
                      <c:pt idx="1429">
                        <c:v>43129.541666663201</c:v>
                      </c:pt>
                      <c:pt idx="1430">
                        <c:v>43129.583333329865</c:v>
                      </c:pt>
                      <c:pt idx="1431">
                        <c:v>43129.624999996529</c:v>
                      </c:pt>
                      <c:pt idx="1432">
                        <c:v>43129.666666663194</c:v>
                      </c:pt>
                      <c:pt idx="1433">
                        <c:v>43129.708333329858</c:v>
                      </c:pt>
                      <c:pt idx="1434">
                        <c:v>43129.749999996522</c:v>
                      </c:pt>
                      <c:pt idx="1435">
                        <c:v>43129.791666663186</c:v>
                      </c:pt>
                      <c:pt idx="1436">
                        <c:v>43129.833333329851</c:v>
                      </c:pt>
                      <c:pt idx="1437">
                        <c:v>43129.874999996515</c:v>
                      </c:pt>
                      <c:pt idx="1438">
                        <c:v>43129.916666663179</c:v>
                      </c:pt>
                      <c:pt idx="1439">
                        <c:v>43129.958333329843</c:v>
                      </c:pt>
                      <c:pt idx="1440">
                        <c:v>43129.999999996508</c:v>
                      </c:pt>
                      <c:pt idx="1441">
                        <c:v>43130.041666663172</c:v>
                      </c:pt>
                      <c:pt idx="1442">
                        <c:v>43130.083333329836</c:v>
                      </c:pt>
                      <c:pt idx="1443">
                        <c:v>43130.1249999965</c:v>
                      </c:pt>
                      <c:pt idx="1444">
                        <c:v>43130.166666663165</c:v>
                      </c:pt>
                      <c:pt idx="1445">
                        <c:v>43130.208333329829</c:v>
                      </c:pt>
                      <c:pt idx="1446">
                        <c:v>43130.249999996493</c:v>
                      </c:pt>
                      <c:pt idx="1447">
                        <c:v>43130.291666663157</c:v>
                      </c:pt>
                      <c:pt idx="1448">
                        <c:v>43130.333333329821</c:v>
                      </c:pt>
                      <c:pt idx="1449">
                        <c:v>43130.374999996486</c:v>
                      </c:pt>
                      <c:pt idx="1450">
                        <c:v>43130.41666666315</c:v>
                      </c:pt>
                      <c:pt idx="1451">
                        <c:v>43130.458333329814</c:v>
                      </c:pt>
                      <c:pt idx="1452">
                        <c:v>43130.499999996478</c:v>
                      </c:pt>
                      <c:pt idx="1453">
                        <c:v>43130.541666663143</c:v>
                      </c:pt>
                      <c:pt idx="1454">
                        <c:v>43130.583333329807</c:v>
                      </c:pt>
                      <c:pt idx="1455">
                        <c:v>43130.624999996471</c:v>
                      </c:pt>
                      <c:pt idx="1456">
                        <c:v>43130.666666663135</c:v>
                      </c:pt>
                      <c:pt idx="1457">
                        <c:v>43130.7083333298</c:v>
                      </c:pt>
                      <c:pt idx="1458">
                        <c:v>43130.749999996464</c:v>
                      </c:pt>
                      <c:pt idx="1459">
                        <c:v>43130.791666663128</c:v>
                      </c:pt>
                      <c:pt idx="1460">
                        <c:v>43130.833333329792</c:v>
                      </c:pt>
                      <c:pt idx="1461">
                        <c:v>43130.874999996457</c:v>
                      </c:pt>
                      <c:pt idx="1462">
                        <c:v>43130.916666663121</c:v>
                      </c:pt>
                      <c:pt idx="1463">
                        <c:v>43130.958333329785</c:v>
                      </c:pt>
                      <c:pt idx="1464">
                        <c:v>43130.999999996449</c:v>
                      </c:pt>
                      <c:pt idx="1465">
                        <c:v>43131.041666663114</c:v>
                      </c:pt>
                      <c:pt idx="1466">
                        <c:v>43131.083333329778</c:v>
                      </c:pt>
                      <c:pt idx="1467">
                        <c:v>43131.124999996442</c:v>
                      </c:pt>
                      <c:pt idx="1468">
                        <c:v>43131.166666663106</c:v>
                      </c:pt>
                      <c:pt idx="1469">
                        <c:v>43131.208333329771</c:v>
                      </c:pt>
                      <c:pt idx="1470">
                        <c:v>43131.249999996435</c:v>
                      </c:pt>
                      <c:pt idx="1471">
                        <c:v>43131.291666663099</c:v>
                      </c:pt>
                      <c:pt idx="1472">
                        <c:v>43131.333333329763</c:v>
                      </c:pt>
                      <c:pt idx="1473">
                        <c:v>43131.374999996428</c:v>
                      </c:pt>
                      <c:pt idx="1474">
                        <c:v>43131.416666663092</c:v>
                      </c:pt>
                      <c:pt idx="1475">
                        <c:v>43131.458333329756</c:v>
                      </c:pt>
                      <c:pt idx="1476">
                        <c:v>43131.49999999642</c:v>
                      </c:pt>
                      <c:pt idx="1477">
                        <c:v>43131.541666663084</c:v>
                      </c:pt>
                      <c:pt idx="1478">
                        <c:v>43131.583333329749</c:v>
                      </c:pt>
                      <c:pt idx="1479">
                        <c:v>43131.624999996413</c:v>
                      </c:pt>
                      <c:pt idx="1480">
                        <c:v>43131.666666663077</c:v>
                      </c:pt>
                      <c:pt idx="1481">
                        <c:v>43131.708333329741</c:v>
                      </c:pt>
                      <c:pt idx="1482">
                        <c:v>43131.749999996406</c:v>
                      </c:pt>
                      <c:pt idx="1483">
                        <c:v>43131.79166666307</c:v>
                      </c:pt>
                      <c:pt idx="1484">
                        <c:v>43131.833333329734</c:v>
                      </c:pt>
                      <c:pt idx="1485">
                        <c:v>43131.874999996398</c:v>
                      </c:pt>
                      <c:pt idx="1486">
                        <c:v>43131.916666663063</c:v>
                      </c:pt>
                      <c:pt idx="1487">
                        <c:v>43131.958333329727</c:v>
                      </c:pt>
                      <c:pt idx="1488">
                        <c:v>43131.999999996391</c:v>
                      </c:pt>
                      <c:pt idx="1489">
                        <c:v>43132.041666663055</c:v>
                      </c:pt>
                      <c:pt idx="1490">
                        <c:v>43132.08333332972</c:v>
                      </c:pt>
                      <c:pt idx="1491">
                        <c:v>43132.124999996384</c:v>
                      </c:pt>
                      <c:pt idx="1492">
                        <c:v>43132.166666663048</c:v>
                      </c:pt>
                      <c:pt idx="1493">
                        <c:v>43132.208333329712</c:v>
                      </c:pt>
                      <c:pt idx="1494">
                        <c:v>43132.249999996377</c:v>
                      </c:pt>
                      <c:pt idx="1495">
                        <c:v>43132.291666663041</c:v>
                      </c:pt>
                      <c:pt idx="1496">
                        <c:v>43132.333333329705</c:v>
                      </c:pt>
                      <c:pt idx="1497">
                        <c:v>43132.374999996369</c:v>
                      </c:pt>
                      <c:pt idx="1498">
                        <c:v>43132.416666663034</c:v>
                      </c:pt>
                      <c:pt idx="1499">
                        <c:v>43132.458333329698</c:v>
                      </c:pt>
                      <c:pt idx="1500">
                        <c:v>43132.499999996362</c:v>
                      </c:pt>
                      <c:pt idx="1501">
                        <c:v>43132.541666663026</c:v>
                      </c:pt>
                      <c:pt idx="1502">
                        <c:v>43132.583333329691</c:v>
                      </c:pt>
                      <c:pt idx="1503">
                        <c:v>43132.624999996355</c:v>
                      </c:pt>
                      <c:pt idx="1504">
                        <c:v>43132.666666663019</c:v>
                      </c:pt>
                      <c:pt idx="1505">
                        <c:v>43132.708333329683</c:v>
                      </c:pt>
                      <c:pt idx="1506">
                        <c:v>43132.749999996347</c:v>
                      </c:pt>
                      <c:pt idx="1507">
                        <c:v>43132.791666663012</c:v>
                      </c:pt>
                      <c:pt idx="1508">
                        <c:v>43132.833333329676</c:v>
                      </c:pt>
                      <c:pt idx="1509">
                        <c:v>43132.87499999634</c:v>
                      </c:pt>
                      <c:pt idx="1510">
                        <c:v>43132.916666663004</c:v>
                      </c:pt>
                      <c:pt idx="1511">
                        <c:v>43132.958333329669</c:v>
                      </c:pt>
                      <c:pt idx="1512">
                        <c:v>43132.999999996333</c:v>
                      </c:pt>
                      <c:pt idx="1513">
                        <c:v>43133.041666662997</c:v>
                      </c:pt>
                      <c:pt idx="1514">
                        <c:v>43133.083333329661</c:v>
                      </c:pt>
                      <c:pt idx="1515">
                        <c:v>43133.124999996326</c:v>
                      </c:pt>
                      <c:pt idx="1516">
                        <c:v>43133.16666666299</c:v>
                      </c:pt>
                      <c:pt idx="1517">
                        <c:v>43133.208333329654</c:v>
                      </c:pt>
                      <c:pt idx="1518">
                        <c:v>43133.249999996318</c:v>
                      </c:pt>
                      <c:pt idx="1519">
                        <c:v>43133.291666662983</c:v>
                      </c:pt>
                      <c:pt idx="1520">
                        <c:v>43133.333333329647</c:v>
                      </c:pt>
                      <c:pt idx="1521">
                        <c:v>43133.374999996311</c:v>
                      </c:pt>
                      <c:pt idx="1522">
                        <c:v>43133.416666662975</c:v>
                      </c:pt>
                      <c:pt idx="1523">
                        <c:v>43133.45833332964</c:v>
                      </c:pt>
                      <c:pt idx="1524">
                        <c:v>43133.499999996304</c:v>
                      </c:pt>
                      <c:pt idx="1525">
                        <c:v>43133.541666662968</c:v>
                      </c:pt>
                      <c:pt idx="1526">
                        <c:v>43133.583333329632</c:v>
                      </c:pt>
                      <c:pt idx="1527">
                        <c:v>43133.624999996297</c:v>
                      </c:pt>
                      <c:pt idx="1528">
                        <c:v>43133.666666662961</c:v>
                      </c:pt>
                      <c:pt idx="1529">
                        <c:v>43133.708333329625</c:v>
                      </c:pt>
                      <c:pt idx="1530">
                        <c:v>43133.749999996289</c:v>
                      </c:pt>
                      <c:pt idx="1531">
                        <c:v>43133.791666662954</c:v>
                      </c:pt>
                      <c:pt idx="1532">
                        <c:v>43133.833333329618</c:v>
                      </c:pt>
                      <c:pt idx="1533">
                        <c:v>43133.874999996282</c:v>
                      </c:pt>
                      <c:pt idx="1534">
                        <c:v>43133.916666662946</c:v>
                      </c:pt>
                      <c:pt idx="1535">
                        <c:v>43133.95833332961</c:v>
                      </c:pt>
                      <c:pt idx="1536">
                        <c:v>43133.999999996275</c:v>
                      </c:pt>
                      <c:pt idx="1537">
                        <c:v>43134.041666662939</c:v>
                      </c:pt>
                      <c:pt idx="1538">
                        <c:v>43134.083333329603</c:v>
                      </c:pt>
                      <c:pt idx="1539">
                        <c:v>43134.124999996267</c:v>
                      </c:pt>
                      <c:pt idx="1540">
                        <c:v>43134.166666662932</c:v>
                      </c:pt>
                      <c:pt idx="1541">
                        <c:v>43134.208333329596</c:v>
                      </c:pt>
                      <c:pt idx="1542">
                        <c:v>43134.24999999626</c:v>
                      </c:pt>
                      <c:pt idx="1543">
                        <c:v>43134.291666662924</c:v>
                      </c:pt>
                      <c:pt idx="1544">
                        <c:v>43134.333333329589</c:v>
                      </c:pt>
                      <c:pt idx="1545">
                        <c:v>43134.374999996253</c:v>
                      </c:pt>
                      <c:pt idx="1546">
                        <c:v>43134.416666662917</c:v>
                      </c:pt>
                      <c:pt idx="1547">
                        <c:v>43134.458333329581</c:v>
                      </c:pt>
                      <c:pt idx="1548">
                        <c:v>43134.499999996246</c:v>
                      </c:pt>
                      <c:pt idx="1549">
                        <c:v>43134.54166666291</c:v>
                      </c:pt>
                      <c:pt idx="1550">
                        <c:v>43134.583333329574</c:v>
                      </c:pt>
                      <c:pt idx="1551">
                        <c:v>43134.624999996238</c:v>
                      </c:pt>
                      <c:pt idx="1552">
                        <c:v>43134.666666662903</c:v>
                      </c:pt>
                      <c:pt idx="1553">
                        <c:v>43134.708333329567</c:v>
                      </c:pt>
                      <c:pt idx="1554">
                        <c:v>43134.749999996231</c:v>
                      </c:pt>
                      <c:pt idx="1555">
                        <c:v>43134.791666662895</c:v>
                      </c:pt>
                      <c:pt idx="1556">
                        <c:v>43134.83333332956</c:v>
                      </c:pt>
                      <c:pt idx="1557">
                        <c:v>43134.874999996224</c:v>
                      </c:pt>
                      <c:pt idx="1558">
                        <c:v>43134.916666662888</c:v>
                      </c:pt>
                      <c:pt idx="1559">
                        <c:v>43134.958333329552</c:v>
                      </c:pt>
                      <c:pt idx="1560">
                        <c:v>43134.999999996217</c:v>
                      </c:pt>
                      <c:pt idx="1561">
                        <c:v>43135.041666662881</c:v>
                      </c:pt>
                      <c:pt idx="1562">
                        <c:v>43135.083333329545</c:v>
                      </c:pt>
                      <c:pt idx="1563">
                        <c:v>43135.124999996209</c:v>
                      </c:pt>
                      <c:pt idx="1564">
                        <c:v>43135.166666662873</c:v>
                      </c:pt>
                      <c:pt idx="1565">
                        <c:v>43135.208333329538</c:v>
                      </c:pt>
                      <c:pt idx="1566">
                        <c:v>43135.249999996202</c:v>
                      </c:pt>
                      <c:pt idx="1567">
                        <c:v>43135.291666662866</c:v>
                      </c:pt>
                      <c:pt idx="1568">
                        <c:v>43135.33333332953</c:v>
                      </c:pt>
                      <c:pt idx="1569">
                        <c:v>43135.374999996195</c:v>
                      </c:pt>
                      <c:pt idx="1570">
                        <c:v>43135.416666662859</c:v>
                      </c:pt>
                      <c:pt idx="1571">
                        <c:v>43135.458333329523</c:v>
                      </c:pt>
                      <c:pt idx="1572">
                        <c:v>43135.499999996187</c:v>
                      </c:pt>
                      <c:pt idx="1573">
                        <c:v>43135.541666662852</c:v>
                      </c:pt>
                      <c:pt idx="1574">
                        <c:v>43135.583333329516</c:v>
                      </c:pt>
                      <c:pt idx="1575">
                        <c:v>43135.62499999618</c:v>
                      </c:pt>
                      <c:pt idx="1576">
                        <c:v>43135.666666662844</c:v>
                      </c:pt>
                      <c:pt idx="1577">
                        <c:v>43135.708333329509</c:v>
                      </c:pt>
                      <c:pt idx="1578">
                        <c:v>43135.749999996173</c:v>
                      </c:pt>
                      <c:pt idx="1579">
                        <c:v>43135.791666662837</c:v>
                      </c:pt>
                      <c:pt idx="1580">
                        <c:v>43135.833333329501</c:v>
                      </c:pt>
                      <c:pt idx="1581">
                        <c:v>43135.874999996166</c:v>
                      </c:pt>
                      <c:pt idx="1582">
                        <c:v>43135.91666666283</c:v>
                      </c:pt>
                      <c:pt idx="1583">
                        <c:v>43135.958333329494</c:v>
                      </c:pt>
                      <c:pt idx="1584">
                        <c:v>43135.999999996158</c:v>
                      </c:pt>
                      <c:pt idx="1585">
                        <c:v>43136.041666662823</c:v>
                      </c:pt>
                      <c:pt idx="1586">
                        <c:v>43136.083333329487</c:v>
                      </c:pt>
                      <c:pt idx="1587">
                        <c:v>43136.124999996151</c:v>
                      </c:pt>
                      <c:pt idx="1588">
                        <c:v>43136.166666662815</c:v>
                      </c:pt>
                      <c:pt idx="1589">
                        <c:v>43136.20833332948</c:v>
                      </c:pt>
                      <c:pt idx="1590">
                        <c:v>43136.249999996144</c:v>
                      </c:pt>
                      <c:pt idx="1591">
                        <c:v>43136.291666662808</c:v>
                      </c:pt>
                      <c:pt idx="1592">
                        <c:v>43136.333333329472</c:v>
                      </c:pt>
                      <c:pt idx="1593">
                        <c:v>43136.374999996136</c:v>
                      </c:pt>
                      <c:pt idx="1594">
                        <c:v>43136.416666662801</c:v>
                      </c:pt>
                      <c:pt idx="1595">
                        <c:v>43136.458333329465</c:v>
                      </c:pt>
                      <c:pt idx="1596">
                        <c:v>43136.499999996129</c:v>
                      </c:pt>
                      <c:pt idx="1597">
                        <c:v>43136.541666662793</c:v>
                      </c:pt>
                      <c:pt idx="1598">
                        <c:v>43136.583333329458</c:v>
                      </c:pt>
                      <c:pt idx="1599">
                        <c:v>43136.624999996122</c:v>
                      </c:pt>
                      <c:pt idx="1600">
                        <c:v>43136.666666662786</c:v>
                      </c:pt>
                      <c:pt idx="1601">
                        <c:v>43136.70833332945</c:v>
                      </c:pt>
                      <c:pt idx="1602">
                        <c:v>43136.749999996115</c:v>
                      </c:pt>
                      <c:pt idx="1603">
                        <c:v>43136.791666662779</c:v>
                      </c:pt>
                      <c:pt idx="1604">
                        <c:v>43136.833333329443</c:v>
                      </c:pt>
                      <c:pt idx="1605">
                        <c:v>43136.874999996107</c:v>
                      </c:pt>
                      <c:pt idx="1606">
                        <c:v>43136.916666662772</c:v>
                      </c:pt>
                      <c:pt idx="1607">
                        <c:v>43136.958333329436</c:v>
                      </c:pt>
                      <c:pt idx="1608">
                        <c:v>43136.9999999961</c:v>
                      </c:pt>
                      <c:pt idx="1609">
                        <c:v>43137.041666662764</c:v>
                      </c:pt>
                      <c:pt idx="1610">
                        <c:v>43137.083333329429</c:v>
                      </c:pt>
                      <c:pt idx="1611">
                        <c:v>43137.124999996093</c:v>
                      </c:pt>
                      <c:pt idx="1612">
                        <c:v>43137.166666662757</c:v>
                      </c:pt>
                      <c:pt idx="1613">
                        <c:v>43137.208333329421</c:v>
                      </c:pt>
                      <c:pt idx="1614">
                        <c:v>43137.249999996086</c:v>
                      </c:pt>
                      <c:pt idx="1615">
                        <c:v>43137.29166666275</c:v>
                      </c:pt>
                      <c:pt idx="1616">
                        <c:v>43137.333333329414</c:v>
                      </c:pt>
                      <c:pt idx="1617">
                        <c:v>43137.374999996078</c:v>
                      </c:pt>
                      <c:pt idx="1618">
                        <c:v>43137.416666662743</c:v>
                      </c:pt>
                      <c:pt idx="1619">
                        <c:v>43137.458333329407</c:v>
                      </c:pt>
                      <c:pt idx="1620">
                        <c:v>43137.499999996071</c:v>
                      </c:pt>
                      <c:pt idx="1621">
                        <c:v>43137.541666662735</c:v>
                      </c:pt>
                      <c:pt idx="1622">
                        <c:v>43137.583333329399</c:v>
                      </c:pt>
                      <c:pt idx="1623">
                        <c:v>43137.624999996064</c:v>
                      </c:pt>
                      <c:pt idx="1624">
                        <c:v>43137.666666662728</c:v>
                      </c:pt>
                      <c:pt idx="1625">
                        <c:v>43137.708333329392</c:v>
                      </c:pt>
                      <c:pt idx="1626">
                        <c:v>43137.749999996056</c:v>
                      </c:pt>
                      <c:pt idx="1627">
                        <c:v>43137.791666662721</c:v>
                      </c:pt>
                      <c:pt idx="1628">
                        <c:v>43137.833333329385</c:v>
                      </c:pt>
                      <c:pt idx="1629">
                        <c:v>43137.874999996049</c:v>
                      </c:pt>
                      <c:pt idx="1630">
                        <c:v>43137.916666662713</c:v>
                      </c:pt>
                      <c:pt idx="1631">
                        <c:v>43137.958333329378</c:v>
                      </c:pt>
                      <c:pt idx="1632">
                        <c:v>43137.999999996042</c:v>
                      </c:pt>
                      <c:pt idx="1633">
                        <c:v>43138.041666662706</c:v>
                      </c:pt>
                      <c:pt idx="1634">
                        <c:v>43138.08333332937</c:v>
                      </c:pt>
                      <c:pt idx="1635">
                        <c:v>43138.124999996035</c:v>
                      </c:pt>
                      <c:pt idx="1636">
                        <c:v>43138.166666662699</c:v>
                      </c:pt>
                      <c:pt idx="1637">
                        <c:v>43138.208333329363</c:v>
                      </c:pt>
                      <c:pt idx="1638">
                        <c:v>43138.249999996027</c:v>
                      </c:pt>
                      <c:pt idx="1639">
                        <c:v>43138.291666662692</c:v>
                      </c:pt>
                      <c:pt idx="1640">
                        <c:v>43138.333333329356</c:v>
                      </c:pt>
                      <c:pt idx="1641">
                        <c:v>43138.37499999602</c:v>
                      </c:pt>
                      <c:pt idx="1642">
                        <c:v>43138.416666662684</c:v>
                      </c:pt>
                      <c:pt idx="1643">
                        <c:v>43138.458333329349</c:v>
                      </c:pt>
                      <c:pt idx="1644">
                        <c:v>43138.499999996013</c:v>
                      </c:pt>
                      <c:pt idx="1645">
                        <c:v>43138.541666662677</c:v>
                      </c:pt>
                      <c:pt idx="1646">
                        <c:v>43138.583333329341</c:v>
                      </c:pt>
                      <c:pt idx="1647">
                        <c:v>43138.624999996005</c:v>
                      </c:pt>
                      <c:pt idx="1648">
                        <c:v>43138.66666666267</c:v>
                      </c:pt>
                      <c:pt idx="1649">
                        <c:v>43138.708333329334</c:v>
                      </c:pt>
                      <c:pt idx="1650">
                        <c:v>43138.749999995998</c:v>
                      </c:pt>
                      <c:pt idx="1651">
                        <c:v>43138.791666662662</c:v>
                      </c:pt>
                      <c:pt idx="1652">
                        <c:v>43138.833333329327</c:v>
                      </c:pt>
                      <c:pt idx="1653">
                        <c:v>43138.874999995991</c:v>
                      </c:pt>
                      <c:pt idx="1654">
                        <c:v>43138.916666662655</c:v>
                      </c:pt>
                      <c:pt idx="1655">
                        <c:v>43138.958333329319</c:v>
                      </c:pt>
                      <c:pt idx="1656">
                        <c:v>43138.999999995984</c:v>
                      </c:pt>
                      <c:pt idx="1657">
                        <c:v>43139.041666662648</c:v>
                      </c:pt>
                      <c:pt idx="1658">
                        <c:v>43139.083333329312</c:v>
                      </c:pt>
                      <c:pt idx="1659">
                        <c:v>43139.124999995976</c:v>
                      </c:pt>
                      <c:pt idx="1660">
                        <c:v>43139.166666662641</c:v>
                      </c:pt>
                      <c:pt idx="1661">
                        <c:v>43139.208333329305</c:v>
                      </c:pt>
                      <c:pt idx="1662">
                        <c:v>43139.249999995969</c:v>
                      </c:pt>
                      <c:pt idx="1663">
                        <c:v>43139.291666662633</c:v>
                      </c:pt>
                      <c:pt idx="1664">
                        <c:v>43139.333333329298</c:v>
                      </c:pt>
                      <c:pt idx="1665">
                        <c:v>43139.374999995962</c:v>
                      </c:pt>
                      <c:pt idx="1666">
                        <c:v>43139.416666662626</c:v>
                      </c:pt>
                      <c:pt idx="1667">
                        <c:v>43139.45833332929</c:v>
                      </c:pt>
                      <c:pt idx="1668">
                        <c:v>43139.499999995955</c:v>
                      </c:pt>
                      <c:pt idx="1669">
                        <c:v>43139.541666662619</c:v>
                      </c:pt>
                      <c:pt idx="1670">
                        <c:v>43139.583333329283</c:v>
                      </c:pt>
                      <c:pt idx="1671">
                        <c:v>43139.624999995947</c:v>
                      </c:pt>
                      <c:pt idx="1672">
                        <c:v>43139.666666662612</c:v>
                      </c:pt>
                      <c:pt idx="1673">
                        <c:v>43139.708333329276</c:v>
                      </c:pt>
                      <c:pt idx="1674">
                        <c:v>43139.74999999594</c:v>
                      </c:pt>
                      <c:pt idx="1675">
                        <c:v>43139.791666662604</c:v>
                      </c:pt>
                      <c:pt idx="1676">
                        <c:v>43139.833333329268</c:v>
                      </c:pt>
                      <c:pt idx="1677">
                        <c:v>43139.874999995933</c:v>
                      </c:pt>
                      <c:pt idx="1678">
                        <c:v>43139.916666662597</c:v>
                      </c:pt>
                      <c:pt idx="1679">
                        <c:v>43139.958333329261</c:v>
                      </c:pt>
                      <c:pt idx="1680">
                        <c:v>43139.999999995925</c:v>
                      </c:pt>
                      <c:pt idx="1681">
                        <c:v>43140.04166666259</c:v>
                      </c:pt>
                      <c:pt idx="1682">
                        <c:v>43140.083333329254</c:v>
                      </c:pt>
                      <c:pt idx="1683">
                        <c:v>43140.124999995918</c:v>
                      </c:pt>
                      <c:pt idx="1684">
                        <c:v>43140.166666662582</c:v>
                      </c:pt>
                      <c:pt idx="1685">
                        <c:v>43140.208333329247</c:v>
                      </c:pt>
                      <c:pt idx="1686">
                        <c:v>43140.249999995911</c:v>
                      </c:pt>
                      <c:pt idx="1687">
                        <c:v>43140.291666662575</c:v>
                      </c:pt>
                      <c:pt idx="1688">
                        <c:v>43140.333333329239</c:v>
                      </c:pt>
                      <c:pt idx="1689">
                        <c:v>43140.374999995904</c:v>
                      </c:pt>
                      <c:pt idx="1690">
                        <c:v>43140.416666662568</c:v>
                      </c:pt>
                      <c:pt idx="1691">
                        <c:v>43140.458333329232</c:v>
                      </c:pt>
                      <c:pt idx="1692">
                        <c:v>43140.499999995896</c:v>
                      </c:pt>
                      <c:pt idx="1693">
                        <c:v>43140.541666662561</c:v>
                      </c:pt>
                      <c:pt idx="1694">
                        <c:v>43140.583333329225</c:v>
                      </c:pt>
                      <c:pt idx="1695">
                        <c:v>43140.624999995889</c:v>
                      </c:pt>
                      <c:pt idx="1696">
                        <c:v>43140.666666662553</c:v>
                      </c:pt>
                      <c:pt idx="1697">
                        <c:v>43140.708333329218</c:v>
                      </c:pt>
                      <c:pt idx="1698">
                        <c:v>43140.749999995882</c:v>
                      </c:pt>
                      <c:pt idx="1699">
                        <c:v>43140.791666662546</c:v>
                      </c:pt>
                      <c:pt idx="1700">
                        <c:v>43140.83333332921</c:v>
                      </c:pt>
                      <c:pt idx="1701">
                        <c:v>43140.874999995875</c:v>
                      </c:pt>
                      <c:pt idx="1702">
                        <c:v>43140.916666662539</c:v>
                      </c:pt>
                      <c:pt idx="1703">
                        <c:v>43140.958333329203</c:v>
                      </c:pt>
                      <c:pt idx="1704">
                        <c:v>43140.999999995867</c:v>
                      </c:pt>
                      <c:pt idx="1705">
                        <c:v>43141.041666662531</c:v>
                      </c:pt>
                      <c:pt idx="1706">
                        <c:v>43141.083333329196</c:v>
                      </c:pt>
                      <c:pt idx="1707">
                        <c:v>43141.12499999586</c:v>
                      </c:pt>
                      <c:pt idx="1708">
                        <c:v>43141.166666662524</c:v>
                      </c:pt>
                      <c:pt idx="1709">
                        <c:v>43141.208333329188</c:v>
                      </c:pt>
                      <c:pt idx="1710">
                        <c:v>43141.249999995853</c:v>
                      </c:pt>
                      <c:pt idx="1711">
                        <c:v>43141.291666662517</c:v>
                      </c:pt>
                      <c:pt idx="1712">
                        <c:v>43141.333333329181</c:v>
                      </c:pt>
                      <c:pt idx="1713">
                        <c:v>43141.374999995845</c:v>
                      </c:pt>
                      <c:pt idx="1714">
                        <c:v>43141.41666666251</c:v>
                      </c:pt>
                      <c:pt idx="1715">
                        <c:v>43141.458333329174</c:v>
                      </c:pt>
                      <c:pt idx="1716">
                        <c:v>43141.499999995838</c:v>
                      </c:pt>
                      <c:pt idx="1717">
                        <c:v>43141.541666662502</c:v>
                      </c:pt>
                      <c:pt idx="1718">
                        <c:v>43141.583333329167</c:v>
                      </c:pt>
                      <c:pt idx="1719">
                        <c:v>43141.624999995831</c:v>
                      </c:pt>
                      <c:pt idx="1720">
                        <c:v>43141.666666662495</c:v>
                      </c:pt>
                      <c:pt idx="1721">
                        <c:v>43141.708333329159</c:v>
                      </c:pt>
                      <c:pt idx="1722">
                        <c:v>43141.749999995824</c:v>
                      </c:pt>
                      <c:pt idx="1723">
                        <c:v>43141.791666662488</c:v>
                      </c:pt>
                      <c:pt idx="1724">
                        <c:v>43141.833333329152</c:v>
                      </c:pt>
                      <c:pt idx="1725">
                        <c:v>43141.874999995816</c:v>
                      </c:pt>
                      <c:pt idx="1726">
                        <c:v>43141.916666662481</c:v>
                      </c:pt>
                      <c:pt idx="1727">
                        <c:v>43141.958333329145</c:v>
                      </c:pt>
                      <c:pt idx="1728">
                        <c:v>43141.999999995809</c:v>
                      </c:pt>
                      <c:pt idx="1729">
                        <c:v>43142.041666662473</c:v>
                      </c:pt>
                      <c:pt idx="1730">
                        <c:v>43142.083333329138</c:v>
                      </c:pt>
                      <c:pt idx="1731">
                        <c:v>43142.124999995802</c:v>
                      </c:pt>
                      <c:pt idx="1732">
                        <c:v>43142.166666662466</c:v>
                      </c:pt>
                      <c:pt idx="1733">
                        <c:v>43142.20833332913</c:v>
                      </c:pt>
                      <c:pt idx="1734">
                        <c:v>43142.249999995794</c:v>
                      </c:pt>
                      <c:pt idx="1735">
                        <c:v>43142.291666662459</c:v>
                      </c:pt>
                      <c:pt idx="1736">
                        <c:v>43142.333333329123</c:v>
                      </c:pt>
                      <c:pt idx="1737">
                        <c:v>43142.374999995787</c:v>
                      </c:pt>
                      <c:pt idx="1738">
                        <c:v>43142.416666662451</c:v>
                      </c:pt>
                      <c:pt idx="1739">
                        <c:v>43142.458333329116</c:v>
                      </c:pt>
                      <c:pt idx="1740">
                        <c:v>43142.49999999578</c:v>
                      </c:pt>
                      <c:pt idx="1741">
                        <c:v>43142.541666662444</c:v>
                      </c:pt>
                      <c:pt idx="1742">
                        <c:v>43142.583333329108</c:v>
                      </c:pt>
                      <c:pt idx="1743">
                        <c:v>43142.624999995773</c:v>
                      </c:pt>
                      <c:pt idx="1744">
                        <c:v>43142.666666662437</c:v>
                      </c:pt>
                      <c:pt idx="1745">
                        <c:v>43142.708333329101</c:v>
                      </c:pt>
                      <c:pt idx="1746">
                        <c:v>43142.749999995765</c:v>
                      </c:pt>
                      <c:pt idx="1747">
                        <c:v>43142.79166666243</c:v>
                      </c:pt>
                      <c:pt idx="1748">
                        <c:v>43142.833333329094</c:v>
                      </c:pt>
                      <c:pt idx="1749">
                        <c:v>43142.874999995758</c:v>
                      </c:pt>
                      <c:pt idx="1750">
                        <c:v>43142.916666662422</c:v>
                      </c:pt>
                      <c:pt idx="1751">
                        <c:v>43142.958333329087</c:v>
                      </c:pt>
                      <c:pt idx="1752">
                        <c:v>43142.999999995751</c:v>
                      </c:pt>
                      <c:pt idx="1753">
                        <c:v>43143.041666662415</c:v>
                      </c:pt>
                      <c:pt idx="1754">
                        <c:v>43143.083333329079</c:v>
                      </c:pt>
                      <c:pt idx="1755">
                        <c:v>43143.124999995744</c:v>
                      </c:pt>
                      <c:pt idx="1756">
                        <c:v>43143.166666662408</c:v>
                      </c:pt>
                      <c:pt idx="1757">
                        <c:v>43143.208333329072</c:v>
                      </c:pt>
                      <c:pt idx="1758">
                        <c:v>43143.249999995736</c:v>
                      </c:pt>
                      <c:pt idx="1759">
                        <c:v>43143.291666662401</c:v>
                      </c:pt>
                      <c:pt idx="1760">
                        <c:v>43143.333333329065</c:v>
                      </c:pt>
                      <c:pt idx="1761">
                        <c:v>43143.374999995729</c:v>
                      </c:pt>
                      <c:pt idx="1762">
                        <c:v>43143.416666662393</c:v>
                      </c:pt>
                      <c:pt idx="1763">
                        <c:v>43143.458333329057</c:v>
                      </c:pt>
                      <c:pt idx="1764">
                        <c:v>43143.499999995722</c:v>
                      </c:pt>
                      <c:pt idx="1765">
                        <c:v>43143.541666662386</c:v>
                      </c:pt>
                      <c:pt idx="1766">
                        <c:v>43143.58333332905</c:v>
                      </c:pt>
                      <c:pt idx="1767">
                        <c:v>43143.624999995714</c:v>
                      </c:pt>
                      <c:pt idx="1768">
                        <c:v>43143.666666662379</c:v>
                      </c:pt>
                      <c:pt idx="1769">
                        <c:v>43143.708333329043</c:v>
                      </c:pt>
                      <c:pt idx="1770">
                        <c:v>43143.749999995707</c:v>
                      </c:pt>
                      <c:pt idx="1771">
                        <c:v>43143.791666662371</c:v>
                      </c:pt>
                      <c:pt idx="1772">
                        <c:v>43143.833333329036</c:v>
                      </c:pt>
                      <c:pt idx="1773">
                        <c:v>43143.8749999957</c:v>
                      </c:pt>
                      <c:pt idx="1774">
                        <c:v>43143.916666662364</c:v>
                      </c:pt>
                      <c:pt idx="1775">
                        <c:v>43143.958333329028</c:v>
                      </c:pt>
                      <c:pt idx="1776">
                        <c:v>43143.999999995693</c:v>
                      </c:pt>
                      <c:pt idx="1777">
                        <c:v>43144.041666662357</c:v>
                      </c:pt>
                      <c:pt idx="1778">
                        <c:v>43144.083333329021</c:v>
                      </c:pt>
                      <c:pt idx="1779">
                        <c:v>43144.124999995685</c:v>
                      </c:pt>
                      <c:pt idx="1780">
                        <c:v>43144.16666666235</c:v>
                      </c:pt>
                      <c:pt idx="1781">
                        <c:v>43144.208333329014</c:v>
                      </c:pt>
                      <c:pt idx="1782">
                        <c:v>43144.249999995678</c:v>
                      </c:pt>
                      <c:pt idx="1783">
                        <c:v>43144.291666662342</c:v>
                      </c:pt>
                      <c:pt idx="1784">
                        <c:v>43144.333333329007</c:v>
                      </c:pt>
                      <c:pt idx="1785">
                        <c:v>43144.374999995671</c:v>
                      </c:pt>
                      <c:pt idx="1786">
                        <c:v>43144.416666662335</c:v>
                      </c:pt>
                      <c:pt idx="1787">
                        <c:v>43144.458333328999</c:v>
                      </c:pt>
                      <c:pt idx="1788">
                        <c:v>43144.499999995664</c:v>
                      </c:pt>
                      <c:pt idx="1789">
                        <c:v>43144.541666662328</c:v>
                      </c:pt>
                      <c:pt idx="1790">
                        <c:v>43144.583333328992</c:v>
                      </c:pt>
                      <c:pt idx="1791">
                        <c:v>43144.624999995656</c:v>
                      </c:pt>
                      <c:pt idx="1792">
                        <c:v>43144.66666666232</c:v>
                      </c:pt>
                      <c:pt idx="1793">
                        <c:v>43144.708333328985</c:v>
                      </c:pt>
                      <c:pt idx="1794">
                        <c:v>43144.749999995649</c:v>
                      </c:pt>
                      <c:pt idx="1795">
                        <c:v>43144.791666662313</c:v>
                      </c:pt>
                      <c:pt idx="1796">
                        <c:v>43144.833333328977</c:v>
                      </c:pt>
                      <c:pt idx="1797">
                        <c:v>43144.874999995642</c:v>
                      </c:pt>
                      <c:pt idx="1798">
                        <c:v>43144.916666662306</c:v>
                      </c:pt>
                      <c:pt idx="1799">
                        <c:v>43144.95833332897</c:v>
                      </c:pt>
                      <c:pt idx="1800">
                        <c:v>43144.999999995634</c:v>
                      </c:pt>
                      <c:pt idx="1801">
                        <c:v>43145.041666662299</c:v>
                      </c:pt>
                      <c:pt idx="1802">
                        <c:v>43145.083333328963</c:v>
                      </c:pt>
                      <c:pt idx="1803">
                        <c:v>43145.124999995627</c:v>
                      </c:pt>
                      <c:pt idx="1804">
                        <c:v>43145.166666662291</c:v>
                      </c:pt>
                      <c:pt idx="1805">
                        <c:v>43145.208333328956</c:v>
                      </c:pt>
                      <c:pt idx="1806">
                        <c:v>43145.24999999562</c:v>
                      </c:pt>
                      <c:pt idx="1807">
                        <c:v>43145.291666662284</c:v>
                      </c:pt>
                      <c:pt idx="1808">
                        <c:v>43145.333333328948</c:v>
                      </c:pt>
                      <c:pt idx="1809">
                        <c:v>43145.374999995613</c:v>
                      </c:pt>
                      <c:pt idx="1810">
                        <c:v>43145.416666662277</c:v>
                      </c:pt>
                      <c:pt idx="1811">
                        <c:v>43145.458333328941</c:v>
                      </c:pt>
                      <c:pt idx="1812">
                        <c:v>43145.499999995605</c:v>
                      </c:pt>
                      <c:pt idx="1813">
                        <c:v>43145.54166666227</c:v>
                      </c:pt>
                      <c:pt idx="1814">
                        <c:v>43145.583333328934</c:v>
                      </c:pt>
                      <c:pt idx="1815">
                        <c:v>43145.624999995598</c:v>
                      </c:pt>
                      <c:pt idx="1816">
                        <c:v>43145.666666662262</c:v>
                      </c:pt>
                      <c:pt idx="1817">
                        <c:v>43145.708333328927</c:v>
                      </c:pt>
                      <c:pt idx="1818">
                        <c:v>43145.749999995591</c:v>
                      </c:pt>
                      <c:pt idx="1819">
                        <c:v>43145.791666662255</c:v>
                      </c:pt>
                      <c:pt idx="1820">
                        <c:v>43145.833333328919</c:v>
                      </c:pt>
                      <c:pt idx="1821">
                        <c:v>43145.874999995583</c:v>
                      </c:pt>
                      <c:pt idx="1822">
                        <c:v>43145.916666662248</c:v>
                      </c:pt>
                      <c:pt idx="1823">
                        <c:v>43145.958333328912</c:v>
                      </c:pt>
                      <c:pt idx="1824">
                        <c:v>43145.999999995576</c:v>
                      </c:pt>
                      <c:pt idx="1825">
                        <c:v>43146.04166666224</c:v>
                      </c:pt>
                      <c:pt idx="1826">
                        <c:v>43146.083333328905</c:v>
                      </c:pt>
                      <c:pt idx="1827">
                        <c:v>43146.124999995569</c:v>
                      </c:pt>
                      <c:pt idx="1828">
                        <c:v>43146.166666662233</c:v>
                      </c:pt>
                      <c:pt idx="1829">
                        <c:v>43146.208333328897</c:v>
                      </c:pt>
                      <c:pt idx="1830">
                        <c:v>43146.249999995562</c:v>
                      </c:pt>
                      <c:pt idx="1831">
                        <c:v>43146.291666662226</c:v>
                      </c:pt>
                      <c:pt idx="1832">
                        <c:v>43146.33333332889</c:v>
                      </c:pt>
                      <c:pt idx="1833">
                        <c:v>43146.374999995554</c:v>
                      </c:pt>
                      <c:pt idx="1834">
                        <c:v>43146.416666662219</c:v>
                      </c:pt>
                      <c:pt idx="1835">
                        <c:v>43146.458333328883</c:v>
                      </c:pt>
                      <c:pt idx="1836">
                        <c:v>43146.499999995547</c:v>
                      </c:pt>
                      <c:pt idx="1837">
                        <c:v>43146.541666662211</c:v>
                      </c:pt>
                      <c:pt idx="1838">
                        <c:v>43146.583333328876</c:v>
                      </c:pt>
                      <c:pt idx="1839">
                        <c:v>43146.62499999554</c:v>
                      </c:pt>
                      <c:pt idx="1840">
                        <c:v>43146.666666662204</c:v>
                      </c:pt>
                      <c:pt idx="1841">
                        <c:v>43146.708333328868</c:v>
                      </c:pt>
                      <c:pt idx="1842">
                        <c:v>43146.749999995533</c:v>
                      </c:pt>
                      <c:pt idx="1843">
                        <c:v>43146.791666662197</c:v>
                      </c:pt>
                      <c:pt idx="1844">
                        <c:v>43146.833333328861</c:v>
                      </c:pt>
                      <c:pt idx="1845">
                        <c:v>43146.874999995525</c:v>
                      </c:pt>
                      <c:pt idx="1846">
                        <c:v>43146.91666666219</c:v>
                      </c:pt>
                      <c:pt idx="1847">
                        <c:v>43146.958333328854</c:v>
                      </c:pt>
                      <c:pt idx="1848">
                        <c:v>43146.999999995518</c:v>
                      </c:pt>
                      <c:pt idx="1849">
                        <c:v>43147.041666662182</c:v>
                      </c:pt>
                      <c:pt idx="1850">
                        <c:v>43147.083333328846</c:v>
                      </c:pt>
                      <c:pt idx="1851">
                        <c:v>43147.124999995511</c:v>
                      </c:pt>
                      <c:pt idx="1852">
                        <c:v>43147.166666662175</c:v>
                      </c:pt>
                      <c:pt idx="1853">
                        <c:v>43147.208333328839</c:v>
                      </c:pt>
                      <c:pt idx="1854">
                        <c:v>43147.249999995503</c:v>
                      </c:pt>
                      <c:pt idx="1855">
                        <c:v>43147.291666662168</c:v>
                      </c:pt>
                      <c:pt idx="1856">
                        <c:v>43147.333333328832</c:v>
                      </c:pt>
                      <c:pt idx="1857">
                        <c:v>43147.374999995496</c:v>
                      </c:pt>
                      <c:pt idx="1858">
                        <c:v>43147.41666666216</c:v>
                      </c:pt>
                      <c:pt idx="1859">
                        <c:v>43147.458333328825</c:v>
                      </c:pt>
                      <c:pt idx="1860">
                        <c:v>43147.499999995489</c:v>
                      </c:pt>
                      <c:pt idx="1861">
                        <c:v>43147.541666662153</c:v>
                      </c:pt>
                      <c:pt idx="1862">
                        <c:v>43147.583333328817</c:v>
                      </c:pt>
                      <c:pt idx="1863">
                        <c:v>43147.624999995482</c:v>
                      </c:pt>
                      <c:pt idx="1864">
                        <c:v>43147.666666662146</c:v>
                      </c:pt>
                      <c:pt idx="1865">
                        <c:v>43147.70833332881</c:v>
                      </c:pt>
                      <c:pt idx="1866">
                        <c:v>43147.749999995474</c:v>
                      </c:pt>
                      <c:pt idx="1867">
                        <c:v>43147.791666662139</c:v>
                      </c:pt>
                      <c:pt idx="1868">
                        <c:v>43147.833333328803</c:v>
                      </c:pt>
                      <c:pt idx="1869">
                        <c:v>43147.874999995467</c:v>
                      </c:pt>
                      <c:pt idx="1870">
                        <c:v>43147.916666662131</c:v>
                      </c:pt>
                      <c:pt idx="1871">
                        <c:v>43147.958333328796</c:v>
                      </c:pt>
                      <c:pt idx="1872">
                        <c:v>43147.99999999546</c:v>
                      </c:pt>
                      <c:pt idx="1873">
                        <c:v>43148.041666662124</c:v>
                      </c:pt>
                      <c:pt idx="1874">
                        <c:v>43148.083333328788</c:v>
                      </c:pt>
                      <c:pt idx="1875">
                        <c:v>43148.124999995453</c:v>
                      </c:pt>
                      <c:pt idx="1876">
                        <c:v>43148.166666662117</c:v>
                      </c:pt>
                      <c:pt idx="1877">
                        <c:v>43148.208333328781</c:v>
                      </c:pt>
                      <c:pt idx="1878">
                        <c:v>43148.249999995445</c:v>
                      </c:pt>
                      <c:pt idx="1879">
                        <c:v>43148.291666662109</c:v>
                      </c:pt>
                      <c:pt idx="1880">
                        <c:v>43148.333333328774</c:v>
                      </c:pt>
                      <c:pt idx="1881">
                        <c:v>43148.374999995438</c:v>
                      </c:pt>
                      <c:pt idx="1882">
                        <c:v>43148.416666662102</c:v>
                      </c:pt>
                      <c:pt idx="1883">
                        <c:v>43148.458333328766</c:v>
                      </c:pt>
                      <c:pt idx="1884">
                        <c:v>43148.499999995431</c:v>
                      </c:pt>
                      <c:pt idx="1885">
                        <c:v>43148.541666662095</c:v>
                      </c:pt>
                      <c:pt idx="1886">
                        <c:v>43148.583333328759</c:v>
                      </c:pt>
                      <c:pt idx="1887">
                        <c:v>43148.624999995423</c:v>
                      </c:pt>
                      <c:pt idx="1888">
                        <c:v>43148.666666662088</c:v>
                      </c:pt>
                      <c:pt idx="1889">
                        <c:v>43148.708333328752</c:v>
                      </c:pt>
                      <c:pt idx="1890">
                        <c:v>43148.749999995416</c:v>
                      </c:pt>
                      <c:pt idx="1891">
                        <c:v>43148.79166666208</c:v>
                      </c:pt>
                      <c:pt idx="1892">
                        <c:v>43148.833333328745</c:v>
                      </c:pt>
                      <c:pt idx="1893">
                        <c:v>43148.874999995409</c:v>
                      </c:pt>
                      <c:pt idx="1894">
                        <c:v>43148.916666662073</c:v>
                      </c:pt>
                      <c:pt idx="1895">
                        <c:v>43148.958333328737</c:v>
                      </c:pt>
                      <c:pt idx="1896">
                        <c:v>43148.999999995402</c:v>
                      </c:pt>
                      <c:pt idx="1897">
                        <c:v>43149.041666662066</c:v>
                      </c:pt>
                      <c:pt idx="1898">
                        <c:v>43149.08333332873</c:v>
                      </c:pt>
                      <c:pt idx="1899">
                        <c:v>43149.124999995394</c:v>
                      </c:pt>
                      <c:pt idx="1900">
                        <c:v>43149.166666662059</c:v>
                      </c:pt>
                      <c:pt idx="1901">
                        <c:v>43149.208333328723</c:v>
                      </c:pt>
                      <c:pt idx="1902">
                        <c:v>43149.249999995387</c:v>
                      </c:pt>
                      <c:pt idx="1903">
                        <c:v>43149.291666662051</c:v>
                      </c:pt>
                      <c:pt idx="1904">
                        <c:v>43149.333333328716</c:v>
                      </c:pt>
                      <c:pt idx="1905">
                        <c:v>43149.37499999538</c:v>
                      </c:pt>
                      <c:pt idx="1906">
                        <c:v>43149.416666662044</c:v>
                      </c:pt>
                      <c:pt idx="1907">
                        <c:v>43149.458333328708</c:v>
                      </c:pt>
                      <c:pt idx="1908">
                        <c:v>43149.499999995372</c:v>
                      </c:pt>
                      <c:pt idx="1909">
                        <c:v>43149.541666662037</c:v>
                      </c:pt>
                      <c:pt idx="1910">
                        <c:v>43149.583333328701</c:v>
                      </c:pt>
                      <c:pt idx="1911">
                        <c:v>43149.624999995365</c:v>
                      </c:pt>
                      <c:pt idx="1912">
                        <c:v>43149.666666662029</c:v>
                      </c:pt>
                      <c:pt idx="1913">
                        <c:v>43149.708333328694</c:v>
                      </c:pt>
                      <c:pt idx="1914">
                        <c:v>43149.749999995358</c:v>
                      </c:pt>
                      <c:pt idx="1915">
                        <c:v>43149.791666662022</c:v>
                      </c:pt>
                      <c:pt idx="1916">
                        <c:v>43149.833333328686</c:v>
                      </c:pt>
                      <c:pt idx="1917">
                        <c:v>43149.874999995351</c:v>
                      </c:pt>
                      <c:pt idx="1918">
                        <c:v>43149.916666662015</c:v>
                      </c:pt>
                      <c:pt idx="1919">
                        <c:v>43149.958333328679</c:v>
                      </c:pt>
                      <c:pt idx="1920">
                        <c:v>43149.999999995343</c:v>
                      </c:pt>
                      <c:pt idx="1921">
                        <c:v>43150.041666662008</c:v>
                      </c:pt>
                      <c:pt idx="1922">
                        <c:v>43150.083333328672</c:v>
                      </c:pt>
                      <c:pt idx="1923">
                        <c:v>43150.124999995336</c:v>
                      </c:pt>
                      <c:pt idx="1924">
                        <c:v>43150.166666662</c:v>
                      </c:pt>
                      <c:pt idx="1925">
                        <c:v>43150.208333328665</c:v>
                      </c:pt>
                      <c:pt idx="1926">
                        <c:v>43150.249999995329</c:v>
                      </c:pt>
                      <c:pt idx="1927">
                        <c:v>43150.291666661993</c:v>
                      </c:pt>
                      <c:pt idx="1928">
                        <c:v>43150.333333328657</c:v>
                      </c:pt>
                      <c:pt idx="1929">
                        <c:v>43150.374999995322</c:v>
                      </c:pt>
                      <c:pt idx="1930">
                        <c:v>43150.416666661986</c:v>
                      </c:pt>
                      <c:pt idx="1931">
                        <c:v>43150.45833332865</c:v>
                      </c:pt>
                      <c:pt idx="1932">
                        <c:v>43150.499999995314</c:v>
                      </c:pt>
                      <c:pt idx="1933">
                        <c:v>43150.541666661979</c:v>
                      </c:pt>
                      <c:pt idx="1934">
                        <c:v>43150.583333328643</c:v>
                      </c:pt>
                      <c:pt idx="1935">
                        <c:v>43150.624999995307</c:v>
                      </c:pt>
                      <c:pt idx="1936">
                        <c:v>43150.666666661971</c:v>
                      </c:pt>
                      <c:pt idx="1937">
                        <c:v>43150.708333328635</c:v>
                      </c:pt>
                      <c:pt idx="1938">
                        <c:v>43150.7499999953</c:v>
                      </c:pt>
                      <c:pt idx="1939">
                        <c:v>43150.791666661964</c:v>
                      </c:pt>
                      <c:pt idx="1940">
                        <c:v>43150.833333328628</c:v>
                      </c:pt>
                      <c:pt idx="1941">
                        <c:v>43150.874999995292</c:v>
                      </c:pt>
                      <c:pt idx="1942">
                        <c:v>43150.916666661957</c:v>
                      </c:pt>
                      <c:pt idx="1943">
                        <c:v>43150.958333328621</c:v>
                      </c:pt>
                      <c:pt idx="1944">
                        <c:v>43150.999999995285</c:v>
                      </c:pt>
                      <c:pt idx="1945">
                        <c:v>43151.041666661949</c:v>
                      </c:pt>
                      <c:pt idx="1946">
                        <c:v>43151.083333328614</c:v>
                      </c:pt>
                      <c:pt idx="1947">
                        <c:v>43151.124999995278</c:v>
                      </c:pt>
                      <c:pt idx="1948">
                        <c:v>43151.166666661942</c:v>
                      </c:pt>
                      <c:pt idx="1949">
                        <c:v>43151.208333328606</c:v>
                      </c:pt>
                      <c:pt idx="1950">
                        <c:v>43151.249999995271</c:v>
                      </c:pt>
                      <c:pt idx="1951">
                        <c:v>43151.291666661935</c:v>
                      </c:pt>
                      <c:pt idx="1952">
                        <c:v>43151.333333328599</c:v>
                      </c:pt>
                      <c:pt idx="1953">
                        <c:v>43151.374999995263</c:v>
                      </c:pt>
                      <c:pt idx="1954">
                        <c:v>43151.416666661928</c:v>
                      </c:pt>
                      <c:pt idx="1955">
                        <c:v>43151.458333328592</c:v>
                      </c:pt>
                      <c:pt idx="1956">
                        <c:v>43151.499999995256</c:v>
                      </c:pt>
                      <c:pt idx="1957">
                        <c:v>43151.54166666192</c:v>
                      </c:pt>
                      <c:pt idx="1958">
                        <c:v>43151.583333328585</c:v>
                      </c:pt>
                      <c:pt idx="1959">
                        <c:v>43151.624999995249</c:v>
                      </c:pt>
                      <c:pt idx="1960">
                        <c:v>43151.666666661913</c:v>
                      </c:pt>
                      <c:pt idx="1961">
                        <c:v>43151.708333328577</c:v>
                      </c:pt>
                      <c:pt idx="1962">
                        <c:v>43151.749999995242</c:v>
                      </c:pt>
                      <c:pt idx="1963">
                        <c:v>43151.791666661906</c:v>
                      </c:pt>
                      <c:pt idx="1964">
                        <c:v>43151.83333332857</c:v>
                      </c:pt>
                      <c:pt idx="1965">
                        <c:v>43151.874999995234</c:v>
                      </c:pt>
                      <c:pt idx="1966">
                        <c:v>43151.916666661898</c:v>
                      </c:pt>
                      <c:pt idx="1967">
                        <c:v>43151.958333328563</c:v>
                      </c:pt>
                      <c:pt idx="1968">
                        <c:v>43151.999999995227</c:v>
                      </c:pt>
                      <c:pt idx="1969">
                        <c:v>43152.041666661891</c:v>
                      </c:pt>
                      <c:pt idx="1970">
                        <c:v>43152.083333328555</c:v>
                      </c:pt>
                      <c:pt idx="1971">
                        <c:v>43152.12499999522</c:v>
                      </c:pt>
                      <c:pt idx="1972">
                        <c:v>43152.166666661884</c:v>
                      </c:pt>
                      <c:pt idx="1973">
                        <c:v>43152.208333328548</c:v>
                      </c:pt>
                      <c:pt idx="1974">
                        <c:v>43152.249999995212</c:v>
                      </c:pt>
                      <c:pt idx="1975">
                        <c:v>43152.291666661877</c:v>
                      </c:pt>
                      <c:pt idx="1976">
                        <c:v>43152.333333328541</c:v>
                      </c:pt>
                      <c:pt idx="1977">
                        <c:v>43152.374999995205</c:v>
                      </c:pt>
                      <c:pt idx="1978">
                        <c:v>43152.416666661869</c:v>
                      </c:pt>
                      <c:pt idx="1979">
                        <c:v>43152.458333328534</c:v>
                      </c:pt>
                      <c:pt idx="1980">
                        <c:v>43152.499999995198</c:v>
                      </c:pt>
                      <c:pt idx="1981">
                        <c:v>43152.541666661862</c:v>
                      </c:pt>
                      <c:pt idx="1982">
                        <c:v>43152.583333328526</c:v>
                      </c:pt>
                      <c:pt idx="1983">
                        <c:v>43152.624999995191</c:v>
                      </c:pt>
                      <c:pt idx="1984">
                        <c:v>43152.666666661855</c:v>
                      </c:pt>
                      <c:pt idx="1985">
                        <c:v>43152.708333328519</c:v>
                      </c:pt>
                      <c:pt idx="1986">
                        <c:v>43152.749999995183</c:v>
                      </c:pt>
                      <c:pt idx="1987">
                        <c:v>43152.791666661848</c:v>
                      </c:pt>
                      <c:pt idx="1988">
                        <c:v>43152.833333328512</c:v>
                      </c:pt>
                      <c:pt idx="1989">
                        <c:v>43152.874999995176</c:v>
                      </c:pt>
                      <c:pt idx="1990">
                        <c:v>43152.91666666184</c:v>
                      </c:pt>
                      <c:pt idx="1991">
                        <c:v>43152.958333328505</c:v>
                      </c:pt>
                      <c:pt idx="1992">
                        <c:v>43152.999999995169</c:v>
                      </c:pt>
                      <c:pt idx="1993">
                        <c:v>43153.041666661833</c:v>
                      </c:pt>
                      <c:pt idx="1994">
                        <c:v>43153.083333328497</c:v>
                      </c:pt>
                      <c:pt idx="1995">
                        <c:v>43153.124999995161</c:v>
                      </c:pt>
                      <c:pt idx="1996">
                        <c:v>43153.166666661826</c:v>
                      </c:pt>
                      <c:pt idx="1997">
                        <c:v>43153.20833332849</c:v>
                      </c:pt>
                      <c:pt idx="1998">
                        <c:v>43153.249999995154</c:v>
                      </c:pt>
                      <c:pt idx="1999">
                        <c:v>43153.291666661818</c:v>
                      </c:pt>
                      <c:pt idx="2000">
                        <c:v>43153.333333328483</c:v>
                      </c:pt>
                      <c:pt idx="2001">
                        <c:v>43153.374999995147</c:v>
                      </c:pt>
                      <c:pt idx="2002">
                        <c:v>43153.416666661811</c:v>
                      </c:pt>
                      <c:pt idx="2003">
                        <c:v>43153.458333328475</c:v>
                      </c:pt>
                      <c:pt idx="2004">
                        <c:v>43153.49999999514</c:v>
                      </c:pt>
                      <c:pt idx="2005">
                        <c:v>43153.541666661804</c:v>
                      </c:pt>
                      <c:pt idx="2006">
                        <c:v>43153.583333328468</c:v>
                      </c:pt>
                      <c:pt idx="2007">
                        <c:v>43153.624999995132</c:v>
                      </c:pt>
                      <c:pt idx="2008">
                        <c:v>43153.666666661797</c:v>
                      </c:pt>
                      <c:pt idx="2009">
                        <c:v>43153.708333328461</c:v>
                      </c:pt>
                      <c:pt idx="2010">
                        <c:v>43153.749999995125</c:v>
                      </c:pt>
                      <c:pt idx="2011">
                        <c:v>43153.791666661789</c:v>
                      </c:pt>
                      <c:pt idx="2012">
                        <c:v>43153.833333328454</c:v>
                      </c:pt>
                      <c:pt idx="2013">
                        <c:v>43153.874999995118</c:v>
                      </c:pt>
                      <c:pt idx="2014">
                        <c:v>43153.916666661782</c:v>
                      </c:pt>
                      <c:pt idx="2015">
                        <c:v>43153.958333328446</c:v>
                      </c:pt>
                      <c:pt idx="2016">
                        <c:v>43153.999999995111</c:v>
                      </c:pt>
                      <c:pt idx="2017">
                        <c:v>43154.041666661775</c:v>
                      </c:pt>
                      <c:pt idx="2018">
                        <c:v>43154.083333328439</c:v>
                      </c:pt>
                      <c:pt idx="2019">
                        <c:v>43154.124999995103</c:v>
                      </c:pt>
                      <c:pt idx="2020">
                        <c:v>43154.166666661768</c:v>
                      </c:pt>
                      <c:pt idx="2021">
                        <c:v>43154.208333328432</c:v>
                      </c:pt>
                      <c:pt idx="2022">
                        <c:v>43154.249999995096</c:v>
                      </c:pt>
                      <c:pt idx="2023">
                        <c:v>43154.29166666176</c:v>
                      </c:pt>
                      <c:pt idx="2024">
                        <c:v>43154.333333328424</c:v>
                      </c:pt>
                      <c:pt idx="2025">
                        <c:v>43154.374999995089</c:v>
                      </c:pt>
                      <c:pt idx="2026">
                        <c:v>43154.416666661753</c:v>
                      </c:pt>
                      <c:pt idx="2027">
                        <c:v>43154.458333328417</c:v>
                      </c:pt>
                      <c:pt idx="2028">
                        <c:v>43154.499999995081</c:v>
                      </c:pt>
                      <c:pt idx="2029">
                        <c:v>43154.541666661746</c:v>
                      </c:pt>
                      <c:pt idx="2030">
                        <c:v>43154.58333332841</c:v>
                      </c:pt>
                      <c:pt idx="2031">
                        <c:v>43154.624999995074</c:v>
                      </c:pt>
                      <c:pt idx="2032">
                        <c:v>43154.666666661738</c:v>
                      </c:pt>
                      <c:pt idx="2033">
                        <c:v>43154.708333328403</c:v>
                      </c:pt>
                      <c:pt idx="2034">
                        <c:v>43154.749999995067</c:v>
                      </c:pt>
                      <c:pt idx="2035">
                        <c:v>43154.791666661731</c:v>
                      </c:pt>
                      <c:pt idx="2036">
                        <c:v>43154.833333328395</c:v>
                      </c:pt>
                      <c:pt idx="2037">
                        <c:v>43154.87499999506</c:v>
                      </c:pt>
                      <c:pt idx="2038">
                        <c:v>43154.916666661724</c:v>
                      </c:pt>
                      <c:pt idx="2039">
                        <c:v>43154.958333328388</c:v>
                      </c:pt>
                      <c:pt idx="2040">
                        <c:v>43154.999999995052</c:v>
                      </c:pt>
                      <c:pt idx="2041">
                        <c:v>43155.041666661717</c:v>
                      </c:pt>
                      <c:pt idx="2042">
                        <c:v>43155.083333328381</c:v>
                      </c:pt>
                      <c:pt idx="2043">
                        <c:v>43155.124999995045</c:v>
                      </c:pt>
                      <c:pt idx="2044">
                        <c:v>43155.166666661709</c:v>
                      </c:pt>
                      <c:pt idx="2045">
                        <c:v>43155.208333328374</c:v>
                      </c:pt>
                      <c:pt idx="2046">
                        <c:v>43155.249999995038</c:v>
                      </c:pt>
                      <c:pt idx="2047">
                        <c:v>43155.291666661702</c:v>
                      </c:pt>
                      <c:pt idx="2048">
                        <c:v>43155.333333328366</c:v>
                      </c:pt>
                      <c:pt idx="2049">
                        <c:v>43155.374999995031</c:v>
                      </c:pt>
                      <c:pt idx="2050">
                        <c:v>43155.416666661695</c:v>
                      </c:pt>
                      <c:pt idx="2051">
                        <c:v>43155.458333328359</c:v>
                      </c:pt>
                      <c:pt idx="2052">
                        <c:v>43155.499999995023</c:v>
                      </c:pt>
                      <c:pt idx="2053">
                        <c:v>43155.541666661687</c:v>
                      </c:pt>
                      <c:pt idx="2054">
                        <c:v>43155.583333328352</c:v>
                      </c:pt>
                      <c:pt idx="2055">
                        <c:v>43155.624999995016</c:v>
                      </c:pt>
                      <c:pt idx="2056">
                        <c:v>43155.66666666168</c:v>
                      </c:pt>
                      <c:pt idx="2057">
                        <c:v>43155.708333328344</c:v>
                      </c:pt>
                      <c:pt idx="2058">
                        <c:v>43155.749999995009</c:v>
                      </c:pt>
                      <c:pt idx="2059">
                        <c:v>43155.791666661673</c:v>
                      </c:pt>
                      <c:pt idx="2060">
                        <c:v>43155.833333328337</c:v>
                      </c:pt>
                      <c:pt idx="2061">
                        <c:v>43155.874999995001</c:v>
                      </c:pt>
                      <c:pt idx="2062">
                        <c:v>43155.916666661666</c:v>
                      </c:pt>
                      <c:pt idx="2063">
                        <c:v>43155.95833332833</c:v>
                      </c:pt>
                      <c:pt idx="2064">
                        <c:v>43155.999999994994</c:v>
                      </c:pt>
                      <c:pt idx="2065">
                        <c:v>43156.041666661658</c:v>
                      </c:pt>
                      <c:pt idx="2066">
                        <c:v>43156.083333328323</c:v>
                      </c:pt>
                      <c:pt idx="2067">
                        <c:v>43156.124999994987</c:v>
                      </c:pt>
                      <c:pt idx="2068">
                        <c:v>43156.166666661651</c:v>
                      </c:pt>
                      <c:pt idx="2069">
                        <c:v>43156.208333328315</c:v>
                      </c:pt>
                      <c:pt idx="2070">
                        <c:v>43156.24999999498</c:v>
                      </c:pt>
                      <c:pt idx="2071">
                        <c:v>43156.291666661644</c:v>
                      </c:pt>
                      <c:pt idx="2072">
                        <c:v>43156.333333328308</c:v>
                      </c:pt>
                      <c:pt idx="2073">
                        <c:v>43156.374999994972</c:v>
                      </c:pt>
                      <c:pt idx="2074">
                        <c:v>43156.416666661637</c:v>
                      </c:pt>
                      <c:pt idx="2075">
                        <c:v>43156.458333328301</c:v>
                      </c:pt>
                      <c:pt idx="2076">
                        <c:v>43156.499999994965</c:v>
                      </c:pt>
                      <c:pt idx="2077">
                        <c:v>43156.541666661629</c:v>
                      </c:pt>
                      <c:pt idx="2078">
                        <c:v>43156.583333328294</c:v>
                      </c:pt>
                      <c:pt idx="2079">
                        <c:v>43156.624999994958</c:v>
                      </c:pt>
                      <c:pt idx="2080">
                        <c:v>43156.666666661622</c:v>
                      </c:pt>
                      <c:pt idx="2081">
                        <c:v>43156.708333328286</c:v>
                      </c:pt>
                      <c:pt idx="2082">
                        <c:v>43156.74999999495</c:v>
                      </c:pt>
                      <c:pt idx="2083">
                        <c:v>43156.791666661615</c:v>
                      </c:pt>
                      <c:pt idx="2084">
                        <c:v>43156.833333328279</c:v>
                      </c:pt>
                      <c:pt idx="2085">
                        <c:v>43156.874999994943</c:v>
                      </c:pt>
                      <c:pt idx="2086">
                        <c:v>43156.916666661607</c:v>
                      </c:pt>
                      <c:pt idx="2087">
                        <c:v>43156.958333328272</c:v>
                      </c:pt>
                      <c:pt idx="2088">
                        <c:v>43156.999999994936</c:v>
                      </c:pt>
                      <c:pt idx="2089">
                        <c:v>43157.0416666616</c:v>
                      </c:pt>
                      <c:pt idx="2090">
                        <c:v>43157.083333328264</c:v>
                      </c:pt>
                      <c:pt idx="2091">
                        <c:v>43157.124999994929</c:v>
                      </c:pt>
                      <c:pt idx="2092">
                        <c:v>43157.166666661593</c:v>
                      </c:pt>
                      <c:pt idx="2093">
                        <c:v>43157.208333328257</c:v>
                      </c:pt>
                      <c:pt idx="2094">
                        <c:v>43157.249999994921</c:v>
                      </c:pt>
                      <c:pt idx="2095">
                        <c:v>43157.291666661586</c:v>
                      </c:pt>
                      <c:pt idx="2096">
                        <c:v>43157.33333332825</c:v>
                      </c:pt>
                      <c:pt idx="2097">
                        <c:v>43157.374999994914</c:v>
                      </c:pt>
                      <c:pt idx="2098">
                        <c:v>43157.416666661578</c:v>
                      </c:pt>
                      <c:pt idx="2099">
                        <c:v>43157.458333328243</c:v>
                      </c:pt>
                      <c:pt idx="2100">
                        <c:v>43157.499999994907</c:v>
                      </c:pt>
                      <c:pt idx="2101">
                        <c:v>43157.541666661571</c:v>
                      </c:pt>
                      <c:pt idx="2102">
                        <c:v>43157.583333328235</c:v>
                      </c:pt>
                      <c:pt idx="2103">
                        <c:v>43157.6249999949</c:v>
                      </c:pt>
                      <c:pt idx="2104">
                        <c:v>43157.666666661564</c:v>
                      </c:pt>
                      <c:pt idx="2105">
                        <c:v>43157.708333328228</c:v>
                      </c:pt>
                      <c:pt idx="2106">
                        <c:v>43157.749999994892</c:v>
                      </c:pt>
                      <c:pt idx="2107">
                        <c:v>43157.791666661557</c:v>
                      </c:pt>
                      <c:pt idx="2108">
                        <c:v>43157.833333328221</c:v>
                      </c:pt>
                      <c:pt idx="2109">
                        <c:v>43157.874999994885</c:v>
                      </c:pt>
                      <c:pt idx="2110">
                        <c:v>43157.916666661549</c:v>
                      </c:pt>
                      <c:pt idx="2111">
                        <c:v>43157.958333328213</c:v>
                      </c:pt>
                      <c:pt idx="2112">
                        <c:v>43157.999999994878</c:v>
                      </c:pt>
                      <c:pt idx="2113">
                        <c:v>43158.041666661542</c:v>
                      </c:pt>
                      <c:pt idx="2114">
                        <c:v>43158.083333328206</c:v>
                      </c:pt>
                      <c:pt idx="2115">
                        <c:v>43158.12499999487</c:v>
                      </c:pt>
                      <c:pt idx="2116">
                        <c:v>43158.166666661535</c:v>
                      </c:pt>
                      <c:pt idx="2117">
                        <c:v>43158.208333328199</c:v>
                      </c:pt>
                      <c:pt idx="2118">
                        <c:v>43158.249999994863</c:v>
                      </c:pt>
                      <c:pt idx="2119">
                        <c:v>43158.291666661527</c:v>
                      </c:pt>
                      <c:pt idx="2120">
                        <c:v>43158.333333328192</c:v>
                      </c:pt>
                      <c:pt idx="2121">
                        <c:v>43158.374999994856</c:v>
                      </c:pt>
                      <c:pt idx="2122">
                        <c:v>43158.41666666152</c:v>
                      </c:pt>
                      <c:pt idx="2123">
                        <c:v>43158.458333328184</c:v>
                      </c:pt>
                      <c:pt idx="2124">
                        <c:v>43158.499999994849</c:v>
                      </c:pt>
                      <c:pt idx="2125">
                        <c:v>43158.541666661513</c:v>
                      </c:pt>
                      <c:pt idx="2126">
                        <c:v>43158.583333328177</c:v>
                      </c:pt>
                      <c:pt idx="2127">
                        <c:v>43158.624999994841</c:v>
                      </c:pt>
                      <c:pt idx="2128">
                        <c:v>43158.666666661506</c:v>
                      </c:pt>
                      <c:pt idx="2129">
                        <c:v>43158.70833332817</c:v>
                      </c:pt>
                      <c:pt idx="2130">
                        <c:v>43158.749999994834</c:v>
                      </c:pt>
                      <c:pt idx="2131">
                        <c:v>43158.791666661498</c:v>
                      </c:pt>
                      <c:pt idx="2132">
                        <c:v>43158.833333328163</c:v>
                      </c:pt>
                      <c:pt idx="2133">
                        <c:v>43158.874999994827</c:v>
                      </c:pt>
                      <c:pt idx="2134">
                        <c:v>43158.916666661491</c:v>
                      </c:pt>
                      <c:pt idx="2135">
                        <c:v>43158.958333328155</c:v>
                      </c:pt>
                      <c:pt idx="2136">
                        <c:v>43158.99999999482</c:v>
                      </c:pt>
                      <c:pt idx="2137">
                        <c:v>43159.041666661484</c:v>
                      </c:pt>
                      <c:pt idx="2138">
                        <c:v>43159.083333328148</c:v>
                      </c:pt>
                      <c:pt idx="2139">
                        <c:v>43159.124999994812</c:v>
                      </c:pt>
                      <c:pt idx="2140">
                        <c:v>43159.166666661476</c:v>
                      </c:pt>
                      <c:pt idx="2141">
                        <c:v>43159.208333328141</c:v>
                      </c:pt>
                      <c:pt idx="2142">
                        <c:v>43159.249999994805</c:v>
                      </c:pt>
                      <c:pt idx="2143">
                        <c:v>43159.291666661469</c:v>
                      </c:pt>
                      <c:pt idx="2144">
                        <c:v>43159.333333328133</c:v>
                      </c:pt>
                      <c:pt idx="2145">
                        <c:v>43159.374999994798</c:v>
                      </c:pt>
                      <c:pt idx="2146">
                        <c:v>43159.416666661462</c:v>
                      </c:pt>
                      <c:pt idx="2147">
                        <c:v>43159.458333328126</c:v>
                      </c:pt>
                      <c:pt idx="2148">
                        <c:v>43159.49999999479</c:v>
                      </c:pt>
                      <c:pt idx="2149">
                        <c:v>43159.541666661455</c:v>
                      </c:pt>
                      <c:pt idx="2150">
                        <c:v>43159.583333328119</c:v>
                      </c:pt>
                      <c:pt idx="2151">
                        <c:v>43159.624999994783</c:v>
                      </c:pt>
                      <c:pt idx="2152">
                        <c:v>43159.666666661447</c:v>
                      </c:pt>
                      <c:pt idx="2153">
                        <c:v>43159.708333328112</c:v>
                      </c:pt>
                      <c:pt idx="2154">
                        <c:v>43159.749999994776</c:v>
                      </c:pt>
                      <c:pt idx="2155">
                        <c:v>43159.79166666144</c:v>
                      </c:pt>
                      <c:pt idx="2156">
                        <c:v>43159.833333328104</c:v>
                      </c:pt>
                      <c:pt idx="2157">
                        <c:v>43159.874999994769</c:v>
                      </c:pt>
                      <c:pt idx="2158">
                        <c:v>43159.916666661433</c:v>
                      </c:pt>
                      <c:pt idx="2159">
                        <c:v>43159.958333328097</c:v>
                      </c:pt>
                      <c:pt idx="2160">
                        <c:v>43159.999999994761</c:v>
                      </c:pt>
                      <c:pt idx="2161">
                        <c:v>43160.041666661426</c:v>
                      </c:pt>
                      <c:pt idx="2162">
                        <c:v>43160.08333332809</c:v>
                      </c:pt>
                      <c:pt idx="2163">
                        <c:v>43160.124999994754</c:v>
                      </c:pt>
                      <c:pt idx="2164">
                        <c:v>43160.166666661418</c:v>
                      </c:pt>
                      <c:pt idx="2165">
                        <c:v>43160.208333328083</c:v>
                      </c:pt>
                      <c:pt idx="2166">
                        <c:v>43160.249999994747</c:v>
                      </c:pt>
                      <c:pt idx="2167">
                        <c:v>43160.291666661411</c:v>
                      </c:pt>
                      <c:pt idx="2168">
                        <c:v>43160.333333328075</c:v>
                      </c:pt>
                      <c:pt idx="2169">
                        <c:v>43160.374999994739</c:v>
                      </c:pt>
                      <c:pt idx="2170">
                        <c:v>43160.416666661404</c:v>
                      </c:pt>
                      <c:pt idx="2171">
                        <c:v>43160.458333328068</c:v>
                      </c:pt>
                      <c:pt idx="2172">
                        <c:v>43160.499999994732</c:v>
                      </c:pt>
                      <c:pt idx="2173">
                        <c:v>43160.541666661396</c:v>
                      </c:pt>
                      <c:pt idx="2174">
                        <c:v>43160.583333328061</c:v>
                      </c:pt>
                      <c:pt idx="2175">
                        <c:v>43160.624999994725</c:v>
                      </c:pt>
                      <c:pt idx="2176">
                        <c:v>43160.666666661389</c:v>
                      </c:pt>
                      <c:pt idx="2177">
                        <c:v>43160.708333328053</c:v>
                      </c:pt>
                      <c:pt idx="2178">
                        <c:v>43160.749999994718</c:v>
                      </c:pt>
                      <c:pt idx="2179">
                        <c:v>43160.791666661382</c:v>
                      </c:pt>
                      <c:pt idx="2180">
                        <c:v>43160.833333328046</c:v>
                      </c:pt>
                      <c:pt idx="2181">
                        <c:v>43160.87499999471</c:v>
                      </c:pt>
                      <c:pt idx="2182">
                        <c:v>43160.916666661375</c:v>
                      </c:pt>
                      <c:pt idx="2183">
                        <c:v>43160.958333328039</c:v>
                      </c:pt>
                      <c:pt idx="2184">
                        <c:v>43160.999999994703</c:v>
                      </c:pt>
                      <c:pt idx="2185">
                        <c:v>43161.041666661367</c:v>
                      </c:pt>
                      <c:pt idx="2186">
                        <c:v>43161.083333328032</c:v>
                      </c:pt>
                      <c:pt idx="2187">
                        <c:v>43161.124999994696</c:v>
                      </c:pt>
                      <c:pt idx="2188">
                        <c:v>43161.16666666136</c:v>
                      </c:pt>
                      <c:pt idx="2189">
                        <c:v>43161.208333328024</c:v>
                      </c:pt>
                      <c:pt idx="2190">
                        <c:v>43161.249999994689</c:v>
                      </c:pt>
                      <c:pt idx="2191">
                        <c:v>43161.291666661353</c:v>
                      </c:pt>
                      <c:pt idx="2192">
                        <c:v>43161.333333328017</c:v>
                      </c:pt>
                      <c:pt idx="2193">
                        <c:v>43161.374999994681</c:v>
                      </c:pt>
                      <c:pt idx="2194">
                        <c:v>43161.416666661346</c:v>
                      </c:pt>
                      <c:pt idx="2195">
                        <c:v>43161.45833332801</c:v>
                      </c:pt>
                      <c:pt idx="2196">
                        <c:v>43161.499999994674</c:v>
                      </c:pt>
                      <c:pt idx="2197">
                        <c:v>43161.541666661338</c:v>
                      </c:pt>
                      <c:pt idx="2198">
                        <c:v>43161.583333328002</c:v>
                      </c:pt>
                      <c:pt idx="2199">
                        <c:v>43161.624999994667</c:v>
                      </c:pt>
                      <c:pt idx="2200">
                        <c:v>43161.666666661331</c:v>
                      </c:pt>
                      <c:pt idx="2201">
                        <c:v>43161.708333327995</c:v>
                      </c:pt>
                      <c:pt idx="2202">
                        <c:v>43161.749999994659</c:v>
                      </c:pt>
                      <c:pt idx="2203">
                        <c:v>43161.791666661324</c:v>
                      </c:pt>
                      <c:pt idx="2204">
                        <c:v>43161.833333327988</c:v>
                      </c:pt>
                      <c:pt idx="2205">
                        <c:v>43161.874999994652</c:v>
                      </c:pt>
                      <c:pt idx="2206">
                        <c:v>43161.916666661316</c:v>
                      </c:pt>
                      <c:pt idx="2207">
                        <c:v>43161.958333327981</c:v>
                      </c:pt>
                      <c:pt idx="2208">
                        <c:v>43161.999999994645</c:v>
                      </c:pt>
                      <c:pt idx="2209">
                        <c:v>43162.041666661309</c:v>
                      </c:pt>
                      <c:pt idx="2210">
                        <c:v>43162.083333327973</c:v>
                      </c:pt>
                      <c:pt idx="2211">
                        <c:v>43162.124999994638</c:v>
                      </c:pt>
                      <c:pt idx="2212">
                        <c:v>43162.166666661302</c:v>
                      </c:pt>
                      <c:pt idx="2213">
                        <c:v>43162.208333327966</c:v>
                      </c:pt>
                      <c:pt idx="2214">
                        <c:v>43162.24999999463</c:v>
                      </c:pt>
                      <c:pt idx="2215">
                        <c:v>43162.291666661295</c:v>
                      </c:pt>
                      <c:pt idx="2216">
                        <c:v>43162.333333327959</c:v>
                      </c:pt>
                      <c:pt idx="2217">
                        <c:v>43162.374999994623</c:v>
                      </c:pt>
                      <c:pt idx="2218">
                        <c:v>43162.416666661287</c:v>
                      </c:pt>
                      <c:pt idx="2219">
                        <c:v>43162.458333327952</c:v>
                      </c:pt>
                      <c:pt idx="2220">
                        <c:v>43162.499999994616</c:v>
                      </c:pt>
                      <c:pt idx="2221">
                        <c:v>43162.54166666128</c:v>
                      </c:pt>
                      <c:pt idx="2222">
                        <c:v>43162.583333327944</c:v>
                      </c:pt>
                      <c:pt idx="2223">
                        <c:v>43162.624999994609</c:v>
                      </c:pt>
                      <c:pt idx="2224">
                        <c:v>43162.666666661273</c:v>
                      </c:pt>
                      <c:pt idx="2225">
                        <c:v>43162.708333327937</c:v>
                      </c:pt>
                      <c:pt idx="2226">
                        <c:v>43162.749999994601</c:v>
                      </c:pt>
                      <c:pt idx="2227">
                        <c:v>43162.791666661265</c:v>
                      </c:pt>
                      <c:pt idx="2228">
                        <c:v>43162.83333332793</c:v>
                      </c:pt>
                      <c:pt idx="2229">
                        <c:v>43162.874999994594</c:v>
                      </c:pt>
                      <c:pt idx="2230">
                        <c:v>43162.916666661258</c:v>
                      </c:pt>
                      <c:pt idx="2231">
                        <c:v>43162.958333327922</c:v>
                      </c:pt>
                      <c:pt idx="2232">
                        <c:v>43162.999999994587</c:v>
                      </c:pt>
                      <c:pt idx="2233">
                        <c:v>43163.041666661251</c:v>
                      </c:pt>
                      <c:pt idx="2234">
                        <c:v>43163.083333327915</c:v>
                      </c:pt>
                      <c:pt idx="2235">
                        <c:v>43163.124999994579</c:v>
                      </c:pt>
                      <c:pt idx="2236">
                        <c:v>43163.166666661244</c:v>
                      </c:pt>
                      <c:pt idx="2237">
                        <c:v>43163.208333327908</c:v>
                      </c:pt>
                      <c:pt idx="2238">
                        <c:v>43163.249999994572</c:v>
                      </c:pt>
                      <c:pt idx="2239">
                        <c:v>43163.291666661236</c:v>
                      </c:pt>
                      <c:pt idx="2240">
                        <c:v>43163.333333327901</c:v>
                      </c:pt>
                      <c:pt idx="2241">
                        <c:v>43163.374999994565</c:v>
                      </c:pt>
                      <c:pt idx="2242">
                        <c:v>43163.416666661229</c:v>
                      </c:pt>
                      <c:pt idx="2243">
                        <c:v>43163.458333327893</c:v>
                      </c:pt>
                      <c:pt idx="2244">
                        <c:v>43163.499999994558</c:v>
                      </c:pt>
                      <c:pt idx="2245">
                        <c:v>43163.541666661222</c:v>
                      </c:pt>
                      <c:pt idx="2246">
                        <c:v>43163.583333327886</c:v>
                      </c:pt>
                      <c:pt idx="2247">
                        <c:v>43163.62499999455</c:v>
                      </c:pt>
                      <c:pt idx="2248">
                        <c:v>43163.666666661215</c:v>
                      </c:pt>
                      <c:pt idx="2249">
                        <c:v>43163.708333327879</c:v>
                      </c:pt>
                      <c:pt idx="2250">
                        <c:v>43163.749999994543</c:v>
                      </c:pt>
                      <c:pt idx="2251">
                        <c:v>43163.791666661207</c:v>
                      </c:pt>
                      <c:pt idx="2252">
                        <c:v>43163.833333327872</c:v>
                      </c:pt>
                      <c:pt idx="2253">
                        <c:v>43163.874999994536</c:v>
                      </c:pt>
                      <c:pt idx="2254">
                        <c:v>43163.9166666612</c:v>
                      </c:pt>
                      <c:pt idx="2255">
                        <c:v>43163.958333327864</c:v>
                      </c:pt>
                      <c:pt idx="2256">
                        <c:v>43163.999999994528</c:v>
                      </c:pt>
                      <c:pt idx="2257">
                        <c:v>43164.041666661193</c:v>
                      </c:pt>
                      <c:pt idx="2258">
                        <c:v>43164.083333327857</c:v>
                      </c:pt>
                      <c:pt idx="2259">
                        <c:v>43164.124999994521</c:v>
                      </c:pt>
                      <c:pt idx="2260">
                        <c:v>43164.166666661185</c:v>
                      </c:pt>
                      <c:pt idx="2261">
                        <c:v>43164.20833332785</c:v>
                      </c:pt>
                      <c:pt idx="2262">
                        <c:v>43164.249999994514</c:v>
                      </c:pt>
                      <c:pt idx="2263">
                        <c:v>43164.291666661178</c:v>
                      </c:pt>
                      <c:pt idx="2264">
                        <c:v>43164.333333327842</c:v>
                      </c:pt>
                      <c:pt idx="2265">
                        <c:v>43164.374999994507</c:v>
                      </c:pt>
                      <c:pt idx="2266">
                        <c:v>43164.416666661171</c:v>
                      </c:pt>
                      <c:pt idx="2267">
                        <c:v>43164.458333327835</c:v>
                      </c:pt>
                      <c:pt idx="2268">
                        <c:v>43164.499999994499</c:v>
                      </c:pt>
                      <c:pt idx="2269">
                        <c:v>43164.541666661164</c:v>
                      </c:pt>
                      <c:pt idx="2270">
                        <c:v>43164.583333327828</c:v>
                      </c:pt>
                      <c:pt idx="2271">
                        <c:v>43164.624999994492</c:v>
                      </c:pt>
                      <c:pt idx="2272">
                        <c:v>43164.666666661156</c:v>
                      </c:pt>
                      <c:pt idx="2273">
                        <c:v>43164.708333327821</c:v>
                      </c:pt>
                      <c:pt idx="2274">
                        <c:v>43164.749999994485</c:v>
                      </c:pt>
                      <c:pt idx="2275">
                        <c:v>43164.791666661149</c:v>
                      </c:pt>
                      <c:pt idx="2276">
                        <c:v>43164.833333327813</c:v>
                      </c:pt>
                      <c:pt idx="2277">
                        <c:v>43164.874999994478</c:v>
                      </c:pt>
                      <c:pt idx="2278">
                        <c:v>43164.916666661142</c:v>
                      </c:pt>
                      <c:pt idx="2279">
                        <c:v>43164.958333327806</c:v>
                      </c:pt>
                      <c:pt idx="2280">
                        <c:v>43164.99999999447</c:v>
                      </c:pt>
                      <c:pt idx="2281">
                        <c:v>43165.041666661135</c:v>
                      </c:pt>
                      <c:pt idx="2282">
                        <c:v>43165.083333327799</c:v>
                      </c:pt>
                      <c:pt idx="2283">
                        <c:v>43165.124999994463</c:v>
                      </c:pt>
                      <c:pt idx="2284">
                        <c:v>43165.166666661127</c:v>
                      </c:pt>
                      <c:pt idx="2285">
                        <c:v>43165.208333327791</c:v>
                      </c:pt>
                      <c:pt idx="2286">
                        <c:v>43165.249999994456</c:v>
                      </c:pt>
                      <c:pt idx="2287">
                        <c:v>43165.29166666112</c:v>
                      </c:pt>
                      <c:pt idx="2288">
                        <c:v>43165.333333327784</c:v>
                      </c:pt>
                      <c:pt idx="2289">
                        <c:v>43165.374999994448</c:v>
                      </c:pt>
                      <c:pt idx="2290">
                        <c:v>43165.416666661113</c:v>
                      </c:pt>
                      <c:pt idx="2291">
                        <c:v>43165.458333327777</c:v>
                      </c:pt>
                      <c:pt idx="2292">
                        <c:v>43165.499999994441</c:v>
                      </c:pt>
                      <c:pt idx="2293">
                        <c:v>43165.541666661105</c:v>
                      </c:pt>
                      <c:pt idx="2294">
                        <c:v>43165.58333332777</c:v>
                      </c:pt>
                      <c:pt idx="2295">
                        <c:v>43165.624999994434</c:v>
                      </c:pt>
                      <c:pt idx="2296">
                        <c:v>43165.666666661098</c:v>
                      </c:pt>
                      <c:pt idx="2297">
                        <c:v>43165.708333327762</c:v>
                      </c:pt>
                      <c:pt idx="2298">
                        <c:v>43165.749999994427</c:v>
                      </c:pt>
                      <c:pt idx="2299">
                        <c:v>43165.791666661091</c:v>
                      </c:pt>
                      <c:pt idx="2300">
                        <c:v>43165.833333327755</c:v>
                      </c:pt>
                      <c:pt idx="2301">
                        <c:v>43165.874999994419</c:v>
                      </c:pt>
                      <c:pt idx="2302">
                        <c:v>43165.916666661084</c:v>
                      </c:pt>
                      <c:pt idx="2303">
                        <c:v>43165.958333327748</c:v>
                      </c:pt>
                      <c:pt idx="2304">
                        <c:v>43165.999999994412</c:v>
                      </c:pt>
                      <c:pt idx="2305">
                        <c:v>43166.041666661076</c:v>
                      </c:pt>
                      <c:pt idx="2306">
                        <c:v>43166.083333327741</c:v>
                      </c:pt>
                      <c:pt idx="2307">
                        <c:v>43166.124999994405</c:v>
                      </c:pt>
                      <c:pt idx="2308">
                        <c:v>43166.166666661069</c:v>
                      </c:pt>
                      <c:pt idx="2309">
                        <c:v>43166.208333327733</c:v>
                      </c:pt>
                      <c:pt idx="2310">
                        <c:v>43166.249999994398</c:v>
                      </c:pt>
                      <c:pt idx="2311">
                        <c:v>43166.291666661062</c:v>
                      </c:pt>
                      <c:pt idx="2312">
                        <c:v>43166.333333327726</c:v>
                      </c:pt>
                      <c:pt idx="2313">
                        <c:v>43166.37499999439</c:v>
                      </c:pt>
                      <c:pt idx="2314">
                        <c:v>43166.416666661054</c:v>
                      </c:pt>
                      <c:pt idx="2315">
                        <c:v>43166.458333327719</c:v>
                      </c:pt>
                      <c:pt idx="2316">
                        <c:v>43166.499999994383</c:v>
                      </c:pt>
                      <c:pt idx="2317">
                        <c:v>43166.541666661047</c:v>
                      </c:pt>
                      <c:pt idx="2318">
                        <c:v>43166.583333327711</c:v>
                      </c:pt>
                      <c:pt idx="2319">
                        <c:v>43166.624999994376</c:v>
                      </c:pt>
                      <c:pt idx="2320">
                        <c:v>43166.66666666104</c:v>
                      </c:pt>
                      <c:pt idx="2321">
                        <c:v>43166.708333327704</c:v>
                      </c:pt>
                      <c:pt idx="2322">
                        <c:v>43166.749999994368</c:v>
                      </c:pt>
                      <c:pt idx="2323">
                        <c:v>43166.791666661033</c:v>
                      </c:pt>
                      <c:pt idx="2324">
                        <c:v>43166.833333327697</c:v>
                      </c:pt>
                      <c:pt idx="2325">
                        <c:v>43166.874999994361</c:v>
                      </c:pt>
                      <c:pt idx="2326">
                        <c:v>43166.916666661025</c:v>
                      </c:pt>
                      <c:pt idx="2327">
                        <c:v>43166.95833332769</c:v>
                      </c:pt>
                      <c:pt idx="2328">
                        <c:v>43166.999999994354</c:v>
                      </c:pt>
                      <c:pt idx="2329">
                        <c:v>43167.041666661018</c:v>
                      </c:pt>
                      <c:pt idx="2330">
                        <c:v>43167.083333327682</c:v>
                      </c:pt>
                      <c:pt idx="2331">
                        <c:v>43167.124999994347</c:v>
                      </c:pt>
                      <c:pt idx="2332">
                        <c:v>43167.166666661011</c:v>
                      </c:pt>
                      <c:pt idx="2333">
                        <c:v>43167.208333327675</c:v>
                      </c:pt>
                      <c:pt idx="2334">
                        <c:v>43167.249999994339</c:v>
                      </c:pt>
                      <c:pt idx="2335">
                        <c:v>43167.291666661004</c:v>
                      </c:pt>
                      <c:pt idx="2336">
                        <c:v>43167.333333327668</c:v>
                      </c:pt>
                      <c:pt idx="2337">
                        <c:v>43167.374999994332</c:v>
                      </c:pt>
                      <c:pt idx="2338">
                        <c:v>43167.416666660996</c:v>
                      </c:pt>
                      <c:pt idx="2339">
                        <c:v>43167.458333327661</c:v>
                      </c:pt>
                      <c:pt idx="2340">
                        <c:v>43167.499999994325</c:v>
                      </c:pt>
                      <c:pt idx="2341">
                        <c:v>43167.541666660989</c:v>
                      </c:pt>
                      <c:pt idx="2342">
                        <c:v>43167.583333327653</c:v>
                      </c:pt>
                      <c:pt idx="2343">
                        <c:v>43167.624999994317</c:v>
                      </c:pt>
                      <c:pt idx="2344">
                        <c:v>43167.666666660982</c:v>
                      </c:pt>
                      <c:pt idx="2345">
                        <c:v>43167.708333327646</c:v>
                      </c:pt>
                      <c:pt idx="2346">
                        <c:v>43167.74999999431</c:v>
                      </c:pt>
                      <c:pt idx="2347">
                        <c:v>43167.791666660974</c:v>
                      </c:pt>
                      <c:pt idx="2348">
                        <c:v>43167.833333327639</c:v>
                      </c:pt>
                      <c:pt idx="2349">
                        <c:v>43167.874999994303</c:v>
                      </c:pt>
                      <c:pt idx="2350">
                        <c:v>43167.916666660967</c:v>
                      </c:pt>
                      <c:pt idx="2351">
                        <c:v>43167.958333327631</c:v>
                      </c:pt>
                      <c:pt idx="2352">
                        <c:v>43167.999999994296</c:v>
                      </c:pt>
                      <c:pt idx="2353">
                        <c:v>43168.04166666096</c:v>
                      </c:pt>
                      <c:pt idx="2354">
                        <c:v>43168.083333327624</c:v>
                      </c:pt>
                      <c:pt idx="2355">
                        <c:v>43168.124999994288</c:v>
                      </c:pt>
                      <c:pt idx="2356">
                        <c:v>43168.166666660953</c:v>
                      </c:pt>
                      <c:pt idx="2357">
                        <c:v>43168.208333327617</c:v>
                      </c:pt>
                      <c:pt idx="2358">
                        <c:v>43168.249999994281</c:v>
                      </c:pt>
                      <c:pt idx="2359">
                        <c:v>43168.291666660945</c:v>
                      </c:pt>
                      <c:pt idx="2360">
                        <c:v>43168.33333332761</c:v>
                      </c:pt>
                      <c:pt idx="2361">
                        <c:v>43168.374999994274</c:v>
                      </c:pt>
                      <c:pt idx="2362">
                        <c:v>43168.416666660938</c:v>
                      </c:pt>
                      <c:pt idx="2363">
                        <c:v>43168.458333327602</c:v>
                      </c:pt>
                      <c:pt idx="2364">
                        <c:v>43168.499999994267</c:v>
                      </c:pt>
                      <c:pt idx="2365">
                        <c:v>43168.541666660931</c:v>
                      </c:pt>
                      <c:pt idx="2366">
                        <c:v>43168.583333327595</c:v>
                      </c:pt>
                      <c:pt idx="2367">
                        <c:v>43168.624999994259</c:v>
                      </c:pt>
                      <c:pt idx="2368">
                        <c:v>43168.666666660924</c:v>
                      </c:pt>
                      <c:pt idx="2369">
                        <c:v>43168.708333327588</c:v>
                      </c:pt>
                      <c:pt idx="2370">
                        <c:v>43168.749999994252</c:v>
                      </c:pt>
                      <c:pt idx="2371">
                        <c:v>43168.791666660916</c:v>
                      </c:pt>
                      <c:pt idx="2372">
                        <c:v>43168.83333332758</c:v>
                      </c:pt>
                      <c:pt idx="2373">
                        <c:v>43168.874999994245</c:v>
                      </c:pt>
                      <c:pt idx="2374">
                        <c:v>43168.916666660909</c:v>
                      </c:pt>
                      <c:pt idx="2375">
                        <c:v>43168.958333327573</c:v>
                      </c:pt>
                      <c:pt idx="2376">
                        <c:v>43168.999999994237</c:v>
                      </c:pt>
                      <c:pt idx="2377">
                        <c:v>43169.041666660902</c:v>
                      </c:pt>
                      <c:pt idx="2378">
                        <c:v>43169.083333327566</c:v>
                      </c:pt>
                      <c:pt idx="2379">
                        <c:v>43169.12499999423</c:v>
                      </c:pt>
                      <c:pt idx="2380">
                        <c:v>43169.166666660894</c:v>
                      </c:pt>
                      <c:pt idx="2381">
                        <c:v>43169.208333327559</c:v>
                      </c:pt>
                      <c:pt idx="2382">
                        <c:v>43169.249999994223</c:v>
                      </c:pt>
                      <c:pt idx="2383">
                        <c:v>43169.291666660887</c:v>
                      </c:pt>
                      <c:pt idx="2384">
                        <c:v>43169.333333327551</c:v>
                      </c:pt>
                      <c:pt idx="2385">
                        <c:v>43169.374999994216</c:v>
                      </c:pt>
                      <c:pt idx="2386">
                        <c:v>43169.41666666088</c:v>
                      </c:pt>
                      <c:pt idx="2387">
                        <c:v>43169.458333327544</c:v>
                      </c:pt>
                      <c:pt idx="2388">
                        <c:v>43169.499999994208</c:v>
                      </c:pt>
                      <c:pt idx="2389">
                        <c:v>43169.541666660873</c:v>
                      </c:pt>
                      <c:pt idx="2390">
                        <c:v>43169.583333327537</c:v>
                      </c:pt>
                      <c:pt idx="2391">
                        <c:v>43169.624999994201</c:v>
                      </c:pt>
                      <c:pt idx="2392">
                        <c:v>43169.666666660865</c:v>
                      </c:pt>
                      <c:pt idx="2393">
                        <c:v>43169.70833332753</c:v>
                      </c:pt>
                      <c:pt idx="2394">
                        <c:v>43169.749999994194</c:v>
                      </c:pt>
                      <c:pt idx="2395">
                        <c:v>43169.791666660858</c:v>
                      </c:pt>
                      <c:pt idx="2396">
                        <c:v>43169.833333327522</c:v>
                      </c:pt>
                      <c:pt idx="2397">
                        <c:v>43169.874999994187</c:v>
                      </c:pt>
                      <c:pt idx="2398">
                        <c:v>43169.916666660851</c:v>
                      </c:pt>
                      <c:pt idx="2399">
                        <c:v>43169.958333327515</c:v>
                      </c:pt>
                      <c:pt idx="2400">
                        <c:v>43169.999999994179</c:v>
                      </c:pt>
                      <c:pt idx="2401">
                        <c:v>43170.041666660843</c:v>
                      </c:pt>
                      <c:pt idx="2402">
                        <c:v>43170.083333327508</c:v>
                      </c:pt>
                      <c:pt idx="2403">
                        <c:v>43170.124999994172</c:v>
                      </c:pt>
                      <c:pt idx="2404">
                        <c:v>43170.166666660836</c:v>
                      </c:pt>
                      <c:pt idx="2405">
                        <c:v>43170.2083333275</c:v>
                      </c:pt>
                      <c:pt idx="2406">
                        <c:v>43170.249999994165</c:v>
                      </c:pt>
                      <c:pt idx="2407">
                        <c:v>43170.291666660829</c:v>
                      </c:pt>
                      <c:pt idx="2408">
                        <c:v>43170.333333327493</c:v>
                      </c:pt>
                      <c:pt idx="2409">
                        <c:v>43170.374999994157</c:v>
                      </c:pt>
                      <c:pt idx="2410">
                        <c:v>43170.416666660822</c:v>
                      </c:pt>
                      <c:pt idx="2411">
                        <c:v>43170.458333327486</c:v>
                      </c:pt>
                      <c:pt idx="2412">
                        <c:v>43170.49999999415</c:v>
                      </c:pt>
                      <c:pt idx="2413">
                        <c:v>43170.541666660814</c:v>
                      </c:pt>
                      <c:pt idx="2414">
                        <c:v>43170.583333327479</c:v>
                      </c:pt>
                      <c:pt idx="2415">
                        <c:v>43170.624999994143</c:v>
                      </c:pt>
                      <c:pt idx="2416">
                        <c:v>43170.666666660807</c:v>
                      </c:pt>
                      <c:pt idx="2417">
                        <c:v>43170.708333327471</c:v>
                      </c:pt>
                      <c:pt idx="2418">
                        <c:v>43170.749999994136</c:v>
                      </c:pt>
                      <c:pt idx="2419">
                        <c:v>43170.7916666608</c:v>
                      </c:pt>
                      <c:pt idx="2420">
                        <c:v>43170.833333327464</c:v>
                      </c:pt>
                      <c:pt idx="2421">
                        <c:v>43170.874999994128</c:v>
                      </c:pt>
                      <c:pt idx="2422">
                        <c:v>43170.916666660793</c:v>
                      </c:pt>
                      <c:pt idx="2423">
                        <c:v>43170.958333327457</c:v>
                      </c:pt>
                      <c:pt idx="2424">
                        <c:v>43170.999999994121</c:v>
                      </c:pt>
                      <c:pt idx="2425">
                        <c:v>43171.041666660785</c:v>
                      </c:pt>
                      <c:pt idx="2426">
                        <c:v>43171.08333332745</c:v>
                      </c:pt>
                      <c:pt idx="2427">
                        <c:v>43171.124999994114</c:v>
                      </c:pt>
                      <c:pt idx="2428">
                        <c:v>43171.166666660778</c:v>
                      </c:pt>
                      <c:pt idx="2429">
                        <c:v>43171.208333327442</c:v>
                      </c:pt>
                      <c:pt idx="2430">
                        <c:v>43171.249999994106</c:v>
                      </c:pt>
                      <c:pt idx="2431">
                        <c:v>43171.291666660771</c:v>
                      </c:pt>
                      <c:pt idx="2432">
                        <c:v>43171.333333327435</c:v>
                      </c:pt>
                      <c:pt idx="2433">
                        <c:v>43171.374999994099</c:v>
                      </c:pt>
                      <c:pt idx="2434">
                        <c:v>43171.416666660763</c:v>
                      </c:pt>
                      <c:pt idx="2435">
                        <c:v>43171.458333327428</c:v>
                      </c:pt>
                      <c:pt idx="2436">
                        <c:v>43171.499999994092</c:v>
                      </c:pt>
                      <c:pt idx="2437">
                        <c:v>43171.541666660756</c:v>
                      </c:pt>
                      <c:pt idx="2438">
                        <c:v>43171.58333332742</c:v>
                      </c:pt>
                      <c:pt idx="2439">
                        <c:v>43171.624999994085</c:v>
                      </c:pt>
                      <c:pt idx="2440">
                        <c:v>43171.666666660749</c:v>
                      </c:pt>
                      <c:pt idx="2441">
                        <c:v>43171.708333327413</c:v>
                      </c:pt>
                      <c:pt idx="2442">
                        <c:v>43171.749999994077</c:v>
                      </c:pt>
                      <c:pt idx="2443">
                        <c:v>43171.791666660742</c:v>
                      </c:pt>
                      <c:pt idx="2444">
                        <c:v>43171.833333327406</c:v>
                      </c:pt>
                      <c:pt idx="2445">
                        <c:v>43171.87499999407</c:v>
                      </c:pt>
                      <c:pt idx="2446">
                        <c:v>43171.916666660734</c:v>
                      </c:pt>
                      <c:pt idx="2447">
                        <c:v>43171.958333327399</c:v>
                      </c:pt>
                      <c:pt idx="2448">
                        <c:v>43171.999999994063</c:v>
                      </c:pt>
                      <c:pt idx="2449">
                        <c:v>43172.041666660727</c:v>
                      </c:pt>
                      <c:pt idx="2450">
                        <c:v>43172.083333327391</c:v>
                      </c:pt>
                      <c:pt idx="2451">
                        <c:v>43172.124999994056</c:v>
                      </c:pt>
                      <c:pt idx="2452">
                        <c:v>43172.16666666072</c:v>
                      </c:pt>
                      <c:pt idx="2453">
                        <c:v>43172.208333327384</c:v>
                      </c:pt>
                      <c:pt idx="2454">
                        <c:v>43172.249999994048</c:v>
                      </c:pt>
                      <c:pt idx="2455">
                        <c:v>43172.291666660713</c:v>
                      </c:pt>
                      <c:pt idx="2456">
                        <c:v>43172.333333327377</c:v>
                      </c:pt>
                      <c:pt idx="2457">
                        <c:v>43172.374999994041</c:v>
                      </c:pt>
                      <c:pt idx="2458">
                        <c:v>43172.416666660705</c:v>
                      </c:pt>
                      <c:pt idx="2459">
                        <c:v>43172.458333327369</c:v>
                      </c:pt>
                      <c:pt idx="2460">
                        <c:v>43172.499999994034</c:v>
                      </c:pt>
                      <c:pt idx="2461">
                        <c:v>43172.541666660698</c:v>
                      </c:pt>
                      <c:pt idx="2462">
                        <c:v>43172.583333327362</c:v>
                      </c:pt>
                      <c:pt idx="2463">
                        <c:v>43172.624999994026</c:v>
                      </c:pt>
                      <c:pt idx="2464">
                        <c:v>43172.666666660691</c:v>
                      </c:pt>
                      <c:pt idx="2465">
                        <c:v>43172.708333327355</c:v>
                      </c:pt>
                      <c:pt idx="2466">
                        <c:v>43172.749999994019</c:v>
                      </c:pt>
                      <c:pt idx="2467">
                        <c:v>43172.791666660683</c:v>
                      </c:pt>
                      <c:pt idx="2468">
                        <c:v>43172.833333327348</c:v>
                      </c:pt>
                      <c:pt idx="2469">
                        <c:v>43172.874999994012</c:v>
                      </c:pt>
                      <c:pt idx="2470">
                        <c:v>43172.916666660676</c:v>
                      </c:pt>
                      <c:pt idx="2471">
                        <c:v>43172.95833332734</c:v>
                      </c:pt>
                      <c:pt idx="2472">
                        <c:v>43172.999999994005</c:v>
                      </c:pt>
                      <c:pt idx="2473">
                        <c:v>43173.041666660669</c:v>
                      </c:pt>
                      <c:pt idx="2474">
                        <c:v>43173.083333327333</c:v>
                      </c:pt>
                      <c:pt idx="2475">
                        <c:v>43173.124999993997</c:v>
                      </c:pt>
                      <c:pt idx="2476">
                        <c:v>43173.166666660662</c:v>
                      </c:pt>
                      <c:pt idx="2477">
                        <c:v>43173.208333327326</c:v>
                      </c:pt>
                      <c:pt idx="2478">
                        <c:v>43173.24999999399</c:v>
                      </c:pt>
                      <c:pt idx="2479">
                        <c:v>43173.291666660654</c:v>
                      </c:pt>
                      <c:pt idx="2480">
                        <c:v>43173.333333327319</c:v>
                      </c:pt>
                      <c:pt idx="2481">
                        <c:v>43173.374999993983</c:v>
                      </c:pt>
                      <c:pt idx="2482">
                        <c:v>43173.416666660647</c:v>
                      </c:pt>
                      <c:pt idx="2483">
                        <c:v>43173.458333327311</c:v>
                      </c:pt>
                      <c:pt idx="2484">
                        <c:v>43173.499999993976</c:v>
                      </c:pt>
                      <c:pt idx="2485">
                        <c:v>43173.54166666064</c:v>
                      </c:pt>
                      <c:pt idx="2486">
                        <c:v>43173.583333327304</c:v>
                      </c:pt>
                      <c:pt idx="2487">
                        <c:v>43173.624999993968</c:v>
                      </c:pt>
                      <c:pt idx="2488">
                        <c:v>43173.666666660632</c:v>
                      </c:pt>
                      <c:pt idx="2489">
                        <c:v>43173.708333327297</c:v>
                      </c:pt>
                      <c:pt idx="2490">
                        <c:v>43173.749999993961</c:v>
                      </c:pt>
                      <c:pt idx="2491">
                        <c:v>43173.791666660625</c:v>
                      </c:pt>
                      <c:pt idx="2492">
                        <c:v>43173.833333327289</c:v>
                      </c:pt>
                      <c:pt idx="2493">
                        <c:v>43173.874999993954</c:v>
                      </c:pt>
                      <c:pt idx="2494">
                        <c:v>43173.916666660618</c:v>
                      </c:pt>
                      <c:pt idx="2495">
                        <c:v>43173.958333327282</c:v>
                      </c:pt>
                      <c:pt idx="2496">
                        <c:v>43173.999999993946</c:v>
                      </c:pt>
                      <c:pt idx="2497">
                        <c:v>43174.041666660611</c:v>
                      </c:pt>
                      <c:pt idx="2498">
                        <c:v>43174.083333327275</c:v>
                      </c:pt>
                      <c:pt idx="2499">
                        <c:v>43174.124999993939</c:v>
                      </c:pt>
                      <c:pt idx="2500">
                        <c:v>43174.166666660603</c:v>
                      </c:pt>
                      <c:pt idx="2501">
                        <c:v>43174.208333327268</c:v>
                      </c:pt>
                      <c:pt idx="2502">
                        <c:v>43174.249999993932</c:v>
                      </c:pt>
                      <c:pt idx="2503">
                        <c:v>43174.291666660596</c:v>
                      </c:pt>
                      <c:pt idx="2504">
                        <c:v>43174.33333332726</c:v>
                      </c:pt>
                      <c:pt idx="2505">
                        <c:v>43174.374999993925</c:v>
                      </c:pt>
                      <c:pt idx="2506">
                        <c:v>43174.416666660589</c:v>
                      </c:pt>
                      <c:pt idx="2507">
                        <c:v>43174.458333327253</c:v>
                      </c:pt>
                      <c:pt idx="2508">
                        <c:v>43174.499999993917</c:v>
                      </c:pt>
                      <c:pt idx="2509">
                        <c:v>43174.541666660582</c:v>
                      </c:pt>
                      <c:pt idx="2510">
                        <c:v>43174.583333327246</c:v>
                      </c:pt>
                      <c:pt idx="2511">
                        <c:v>43174.62499999391</c:v>
                      </c:pt>
                      <c:pt idx="2512">
                        <c:v>43174.666666660574</c:v>
                      </c:pt>
                      <c:pt idx="2513">
                        <c:v>43174.708333327239</c:v>
                      </c:pt>
                      <c:pt idx="2514">
                        <c:v>43174.749999993903</c:v>
                      </c:pt>
                      <c:pt idx="2515">
                        <c:v>43174.791666660567</c:v>
                      </c:pt>
                      <c:pt idx="2516">
                        <c:v>43174.833333327231</c:v>
                      </c:pt>
                      <c:pt idx="2517">
                        <c:v>43174.874999993895</c:v>
                      </c:pt>
                      <c:pt idx="2518">
                        <c:v>43174.91666666056</c:v>
                      </c:pt>
                      <c:pt idx="2519">
                        <c:v>43174.958333327224</c:v>
                      </c:pt>
                      <c:pt idx="2520">
                        <c:v>43174.999999993888</c:v>
                      </c:pt>
                      <c:pt idx="2521">
                        <c:v>43175.041666660552</c:v>
                      </c:pt>
                      <c:pt idx="2522">
                        <c:v>43175.083333327217</c:v>
                      </c:pt>
                      <c:pt idx="2523">
                        <c:v>43175.124999993881</c:v>
                      </c:pt>
                      <c:pt idx="2524">
                        <c:v>43175.166666660545</c:v>
                      </c:pt>
                      <c:pt idx="2525">
                        <c:v>43175.208333327209</c:v>
                      </c:pt>
                      <c:pt idx="2526">
                        <c:v>43175.249999993874</c:v>
                      </c:pt>
                      <c:pt idx="2527">
                        <c:v>43175.291666660538</c:v>
                      </c:pt>
                      <c:pt idx="2528">
                        <c:v>43175.333333327202</c:v>
                      </c:pt>
                      <c:pt idx="2529">
                        <c:v>43175.374999993866</c:v>
                      </c:pt>
                      <c:pt idx="2530">
                        <c:v>43175.416666660531</c:v>
                      </c:pt>
                      <c:pt idx="2531">
                        <c:v>43175.458333327195</c:v>
                      </c:pt>
                      <c:pt idx="2532">
                        <c:v>43175.499999993859</c:v>
                      </c:pt>
                      <c:pt idx="2533">
                        <c:v>43175.541666660523</c:v>
                      </c:pt>
                      <c:pt idx="2534">
                        <c:v>43175.583333327188</c:v>
                      </c:pt>
                      <c:pt idx="2535">
                        <c:v>43175.624999993852</c:v>
                      </c:pt>
                      <c:pt idx="2536">
                        <c:v>43175.666666660516</c:v>
                      </c:pt>
                      <c:pt idx="2537">
                        <c:v>43175.70833332718</c:v>
                      </c:pt>
                      <c:pt idx="2538">
                        <c:v>43175.749999993845</c:v>
                      </c:pt>
                      <c:pt idx="2539">
                        <c:v>43175.791666660509</c:v>
                      </c:pt>
                      <c:pt idx="2540">
                        <c:v>43175.833333327173</c:v>
                      </c:pt>
                      <c:pt idx="2541">
                        <c:v>43175.874999993837</c:v>
                      </c:pt>
                      <c:pt idx="2542">
                        <c:v>43175.916666660502</c:v>
                      </c:pt>
                      <c:pt idx="2543">
                        <c:v>43175.958333327166</c:v>
                      </c:pt>
                      <c:pt idx="2544">
                        <c:v>43175.99999999383</c:v>
                      </c:pt>
                      <c:pt idx="2545">
                        <c:v>43176.041666660494</c:v>
                      </c:pt>
                      <c:pt idx="2546">
                        <c:v>43176.083333327158</c:v>
                      </c:pt>
                      <c:pt idx="2547">
                        <c:v>43176.124999993823</c:v>
                      </c:pt>
                      <c:pt idx="2548">
                        <c:v>43176.166666660487</c:v>
                      </c:pt>
                      <c:pt idx="2549">
                        <c:v>43176.208333327151</c:v>
                      </c:pt>
                      <c:pt idx="2550">
                        <c:v>43176.249999993815</c:v>
                      </c:pt>
                      <c:pt idx="2551">
                        <c:v>43176.29166666048</c:v>
                      </c:pt>
                      <c:pt idx="2552">
                        <c:v>43176.333333327144</c:v>
                      </c:pt>
                      <c:pt idx="2553">
                        <c:v>43176.374999993808</c:v>
                      </c:pt>
                      <c:pt idx="2554">
                        <c:v>43176.416666660472</c:v>
                      </c:pt>
                      <c:pt idx="2555">
                        <c:v>43176.458333327137</c:v>
                      </c:pt>
                      <c:pt idx="2556">
                        <c:v>43176.499999993801</c:v>
                      </c:pt>
                      <c:pt idx="2557">
                        <c:v>43176.541666660465</c:v>
                      </c:pt>
                      <c:pt idx="2558">
                        <c:v>43176.583333327129</c:v>
                      </c:pt>
                      <c:pt idx="2559">
                        <c:v>43176.624999993794</c:v>
                      </c:pt>
                      <c:pt idx="2560">
                        <c:v>43176.666666660458</c:v>
                      </c:pt>
                      <c:pt idx="2561">
                        <c:v>43176.708333327122</c:v>
                      </c:pt>
                      <c:pt idx="2562">
                        <c:v>43176.749999993786</c:v>
                      </c:pt>
                      <c:pt idx="2563">
                        <c:v>43176.791666660451</c:v>
                      </c:pt>
                      <c:pt idx="2564">
                        <c:v>43176.833333327115</c:v>
                      </c:pt>
                      <c:pt idx="2565">
                        <c:v>43176.874999993779</c:v>
                      </c:pt>
                      <c:pt idx="2566">
                        <c:v>43176.916666660443</c:v>
                      </c:pt>
                      <c:pt idx="2567">
                        <c:v>43176.958333327108</c:v>
                      </c:pt>
                      <c:pt idx="2568">
                        <c:v>43176.999999993772</c:v>
                      </c:pt>
                      <c:pt idx="2569">
                        <c:v>43177.041666660436</c:v>
                      </c:pt>
                      <c:pt idx="2570">
                        <c:v>43177.0833333271</c:v>
                      </c:pt>
                      <c:pt idx="2571">
                        <c:v>43177.124999993765</c:v>
                      </c:pt>
                      <c:pt idx="2572">
                        <c:v>43177.166666660429</c:v>
                      </c:pt>
                      <c:pt idx="2573">
                        <c:v>43177.208333327093</c:v>
                      </c:pt>
                      <c:pt idx="2574">
                        <c:v>43177.249999993757</c:v>
                      </c:pt>
                      <c:pt idx="2575">
                        <c:v>43177.291666660421</c:v>
                      </c:pt>
                      <c:pt idx="2576">
                        <c:v>43177.333333327086</c:v>
                      </c:pt>
                      <c:pt idx="2577">
                        <c:v>43177.37499999375</c:v>
                      </c:pt>
                      <c:pt idx="2578">
                        <c:v>43177.416666660414</c:v>
                      </c:pt>
                      <c:pt idx="2579">
                        <c:v>43177.458333327078</c:v>
                      </c:pt>
                      <c:pt idx="2580">
                        <c:v>43177.499999993743</c:v>
                      </c:pt>
                      <c:pt idx="2581">
                        <c:v>43177.541666660407</c:v>
                      </c:pt>
                      <c:pt idx="2582">
                        <c:v>43177.583333327071</c:v>
                      </c:pt>
                      <c:pt idx="2583">
                        <c:v>43177.624999993735</c:v>
                      </c:pt>
                      <c:pt idx="2584">
                        <c:v>43177.6666666604</c:v>
                      </c:pt>
                      <c:pt idx="2585">
                        <c:v>43177.708333327064</c:v>
                      </c:pt>
                      <c:pt idx="2586">
                        <c:v>43177.749999993728</c:v>
                      </c:pt>
                      <c:pt idx="2587">
                        <c:v>43177.791666660392</c:v>
                      </c:pt>
                      <c:pt idx="2588">
                        <c:v>43177.833333327057</c:v>
                      </c:pt>
                      <c:pt idx="2589">
                        <c:v>43177.874999993721</c:v>
                      </c:pt>
                      <c:pt idx="2590">
                        <c:v>43177.916666660385</c:v>
                      </c:pt>
                      <c:pt idx="2591">
                        <c:v>43177.958333327049</c:v>
                      </c:pt>
                      <c:pt idx="2592">
                        <c:v>43177.999999993714</c:v>
                      </c:pt>
                      <c:pt idx="2593">
                        <c:v>43178.041666660378</c:v>
                      </c:pt>
                      <c:pt idx="2594">
                        <c:v>43178.083333327042</c:v>
                      </c:pt>
                      <c:pt idx="2595">
                        <c:v>43178.124999993706</c:v>
                      </c:pt>
                      <c:pt idx="2596">
                        <c:v>43178.166666660371</c:v>
                      </c:pt>
                      <c:pt idx="2597">
                        <c:v>43178.208333327035</c:v>
                      </c:pt>
                      <c:pt idx="2598">
                        <c:v>43178.249999993699</c:v>
                      </c:pt>
                      <c:pt idx="2599">
                        <c:v>43178.291666660363</c:v>
                      </c:pt>
                      <c:pt idx="2600">
                        <c:v>43178.333333327028</c:v>
                      </c:pt>
                      <c:pt idx="2601">
                        <c:v>43178.374999993692</c:v>
                      </c:pt>
                      <c:pt idx="2602">
                        <c:v>43178.416666660356</c:v>
                      </c:pt>
                      <c:pt idx="2603">
                        <c:v>43178.45833332702</c:v>
                      </c:pt>
                      <c:pt idx="2604">
                        <c:v>43178.499999993684</c:v>
                      </c:pt>
                      <c:pt idx="2605">
                        <c:v>43178.541666660349</c:v>
                      </c:pt>
                      <c:pt idx="2606">
                        <c:v>43178.583333327013</c:v>
                      </c:pt>
                      <c:pt idx="2607">
                        <c:v>43178.624999993677</c:v>
                      </c:pt>
                      <c:pt idx="2608">
                        <c:v>43178.666666660341</c:v>
                      </c:pt>
                      <c:pt idx="2609">
                        <c:v>43178.708333327006</c:v>
                      </c:pt>
                      <c:pt idx="2610">
                        <c:v>43178.74999999367</c:v>
                      </c:pt>
                      <c:pt idx="2611">
                        <c:v>43178.791666660334</c:v>
                      </c:pt>
                      <c:pt idx="2612">
                        <c:v>43178.833333326998</c:v>
                      </c:pt>
                      <c:pt idx="2613">
                        <c:v>43178.874999993663</c:v>
                      </c:pt>
                      <c:pt idx="2614">
                        <c:v>43178.916666660327</c:v>
                      </c:pt>
                      <c:pt idx="2615">
                        <c:v>43178.958333326991</c:v>
                      </c:pt>
                      <c:pt idx="2616">
                        <c:v>43178.999999993655</c:v>
                      </c:pt>
                      <c:pt idx="2617">
                        <c:v>43179.04166666032</c:v>
                      </c:pt>
                      <c:pt idx="2618">
                        <c:v>43179.083333326984</c:v>
                      </c:pt>
                      <c:pt idx="2619">
                        <c:v>43179.124999993648</c:v>
                      </c:pt>
                      <c:pt idx="2620">
                        <c:v>43179.166666660312</c:v>
                      </c:pt>
                      <c:pt idx="2621">
                        <c:v>43179.208333326977</c:v>
                      </c:pt>
                      <c:pt idx="2622">
                        <c:v>43179.249999993641</c:v>
                      </c:pt>
                      <c:pt idx="2623">
                        <c:v>43179.291666660305</c:v>
                      </c:pt>
                      <c:pt idx="2624">
                        <c:v>43179.333333326969</c:v>
                      </c:pt>
                      <c:pt idx="2625">
                        <c:v>43179.374999993634</c:v>
                      </c:pt>
                      <c:pt idx="2626">
                        <c:v>43179.416666660298</c:v>
                      </c:pt>
                      <c:pt idx="2627">
                        <c:v>43179.458333326962</c:v>
                      </c:pt>
                      <c:pt idx="2628">
                        <c:v>43179.499999993626</c:v>
                      </c:pt>
                      <c:pt idx="2629">
                        <c:v>43179.541666660291</c:v>
                      </c:pt>
                      <c:pt idx="2630">
                        <c:v>43179.583333326955</c:v>
                      </c:pt>
                      <c:pt idx="2631">
                        <c:v>43179.624999993619</c:v>
                      </c:pt>
                      <c:pt idx="2632">
                        <c:v>43179.666666660283</c:v>
                      </c:pt>
                      <c:pt idx="2633">
                        <c:v>43179.708333326947</c:v>
                      </c:pt>
                      <c:pt idx="2634">
                        <c:v>43179.749999993612</c:v>
                      </c:pt>
                      <c:pt idx="2635">
                        <c:v>43179.791666660276</c:v>
                      </c:pt>
                      <c:pt idx="2636">
                        <c:v>43179.83333332694</c:v>
                      </c:pt>
                      <c:pt idx="2637">
                        <c:v>43179.874999993604</c:v>
                      </c:pt>
                      <c:pt idx="2638">
                        <c:v>43179.916666660269</c:v>
                      </c:pt>
                      <c:pt idx="2639">
                        <c:v>43179.958333326933</c:v>
                      </c:pt>
                      <c:pt idx="2640">
                        <c:v>43179.999999993597</c:v>
                      </c:pt>
                      <c:pt idx="2641">
                        <c:v>43180.041666660261</c:v>
                      </c:pt>
                      <c:pt idx="2642">
                        <c:v>43180.083333326926</c:v>
                      </c:pt>
                      <c:pt idx="2643">
                        <c:v>43180.12499999359</c:v>
                      </c:pt>
                      <c:pt idx="2644">
                        <c:v>43180.166666660254</c:v>
                      </c:pt>
                      <c:pt idx="2645">
                        <c:v>43180.208333326918</c:v>
                      </c:pt>
                      <c:pt idx="2646">
                        <c:v>43180.249999993583</c:v>
                      </c:pt>
                      <c:pt idx="2647">
                        <c:v>43180.291666660247</c:v>
                      </c:pt>
                      <c:pt idx="2648">
                        <c:v>43180.333333326911</c:v>
                      </c:pt>
                      <c:pt idx="2649">
                        <c:v>43180.374999993575</c:v>
                      </c:pt>
                      <c:pt idx="2650">
                        <c:v>43180.41666666024</c:v>
                      </c:pt>
                      <c:pt idx="2651">
                        <c:v>43180.458333326904</c:v>
                      </c:pt>
                      <c:pt idx="2652">
                        <c:v>43180.499999993568</c:v>
                      </c:pt>
                      <c:pt idx="2653">
                        <c:v>43180.541666660232</c:v>
                      </c:pt>
                      <c:pt idx="2654">
                        <c:v>43180.583333326897</c:v>
                      </c:pt>
                      <c:pt idx="2655">
                        <c:v>43180.624999993561</c:v>
                      </c:pt>
                      <c:pt idx="2656">
                        <c:v>43180.666666660225</c:v>
                      </c:pt>
                      <c:pt idx="2657">
                        <c:v>43180.708333326889</c:v>
                      </c:pt>
                      <c:pt idx="2658">
                        <c:v>43180.749999993554</c:v>
                      </c:pt>
                      <c:pt idx="2659">
                        <c:v>43180.791666660218</c:v>
                      </c:pt>
                      <c:pt idx="2660">
                        <c:v>43180.833333326882</c:v>
                      </c:pt>
                      <c:pt idx="2661">
                        <c:v>43180.874999993546</c:v>
                      </c:pt>
                      <c:pt idx="2662">
                        <c:v>43180.91666666021</c:v>
                      </c:pt>
                      <c:pt idx="2663">
                        <c:v>43180.958333326875</c:v>
                      </c:pt>
                      <c:pt idx="2664">
                        <c:v>43180.999999993539</c:v>
                      </c:pt>
                      <c:pt idx="2665">
                        <c:v>43181.041666660203</c:v>
                      </c:pt>
                      <c:pt idx="2666">
                        <c:v>43181.083333326867</c:v>
                      </c:pt>
                      <c:pt idx="2667">
                        <c:v>43181.124999993532</c:v>
                      </c:pt>
                      <c:pt idx="2668">
                        <c:v>43181.166666660196</c:v>
                      </c:pt>
                      <c:pt idx="2669">
                        <c:v>43181.20833332686</c:v>
                      </c:pt>
                      <c:pt idx="2670">
                        <c:v>43181.249999993524</c:v>
                      </c:pt>
                      <c:pt idx="2671">
                        <c:v>43181.291666660189</c:v>
                      </c:pt>
                      <c:pt idx="2672">
                        <c:v>43181.333333326853</c:v>
                      </c:pt>
                      <c:pt idx="2673">
                        <c:v>43181.374999993517</c:v>
                      </c:pt>
                      <c:pt idx="2674">
                        <c:v>43181.416666660181</c:v>
                      </c:pt>
                      <c:pt idx="2675">
                        <c:v>43181.458333326846</c:v>
                      </c:pt>
                      <c:pt idx="2676">
                        <c:v>43181.49999999351</c:v>
                      </c:pt>
                      <c:pt idx="2677">
                        <c:v>43181.541666660174</c:v>
                      </c:pt>
                      <c:pt idx="2678">
                        <c:v>43181.583333326838</c:v>
                      </c:pt>
                      <c:pt idx="2679">
                        <c:v>43181.624999993503</c:v>
                      </c:pt>
                      <c:pt idx="2680">
                        <c:v>43181.666666660167</c:v>
                      </c:pt>
                      <c:pt idx="2681">
                        <c:v>43181.708333326831</c:v>
                      </c:pt>
                      <c:pt idx="2682">
                        <c:v>43181.749999993495</c:v>
                      </c:pt>
                      <c:pt idx="2683">
                        <c:v>43181.79166666016</c:v>
                      </c:pt>
                      <c:pt idx="2684">
                        <c:v>43181.833333326824</c:v>
                      </c:pt>
                      <c:pt idx="2685">
                        <c:v>43181.874999993488</c:v>
                      </c:pt>
                      <c:pt idx="2686">
                        <c:v>43181.916666660152</c:v>
                      </c:pt>
                      <c:pt idx="2687">
                        <c:v>43181.958333326817</c:v>
                      </c:pt>
                      <c:pt idx="2688">
                        <c:v>43181.999999993481</c:v>
                      </c:pt>
                      <c:pt idx="2689">
                        <c:v>43182.041666660145</c:v>
                      </c:pt>
                      <c:pt idx="2690">
                        <c:v>43182.083333326809</c:v>
                      </c:pt>
                      <c:pt idx="2691">
                        <c:v>43182.124999993473</c:v>
                      </c:pt>
                      <c:pt idx="2692">
                        <c:v>43182.166666660138</c:v>
                      </c:pt>
                      <c:pt idx="2693">
                        <c:v>43182.208333326802</c:v>
                      </c:pt>
                      <c:pt idx="2694">
                        <c:v>43182.249999993466</c:v>
                      </c:pt>
                      <c:pt idx="2695">
                        <c:v>43182.29166666013</c:v>
                      </c:pt>
                      <c:pt idx="2696">
                        <c:v>43182.333333326795</c:v>
                      </c:pt>
                      <c:pt idx="2697">
                        <c:v>43182.374999993459</c:v>
                      </c:pt>
                      <c:pt idx="2698">
                        <c:v>43182.416666660123</c:v>
                      </c:pt>
                      <c:pt idx="2699">
                        <c:v>43182.458333326787</c:v>
                      </c:pt>
                      <c:pt idx="2700">
                        <c:v>43182.499999993452</c:v>
                      </c:pt>
                      <c:pt idx="2701">
                        <c:v>43182.541666660116</c:v>
                      </c:pt>
                      <c:pt idx="2702">
                        <c:v>43182.58333332678</c:v>
                      </c:pt>
                      <c:pt idx="2703">
                        <c:v>43182.624999993444</c:v>
                      </c:pt>
                      <c:pt idx="2704">
                        <c:v>43182.666666660109</c:v>
                      </c:pt>
                      <c:pt idx="2705">
                        <c:v>43182.708333326773</c:v>
                      </c:pt>
                      <c:pt idx="2706">
                        <c:v>43182.749999993437</c:v>
                      </c:pt>
                      <c:pt idx="2707">
                        <c:v>43182.791666660101</c:v>
                      </c:pt>
                      <c:pt idx="2708">
                        <c:v>43182.833333326766</c:v>
                      </c:pt>
                      <c:pt idx="2709">
                        <c:v>43182.87499999343</c:v>
                      </c:pt>
                      <c:pt idx="2710">
                        <c:v>43182.916666660094</c:v>
                      </c:pt>
                      <c:pt idx="2711">
                        <c:v>43182.958333326758</c:v>
                      </c:pt>
                      <c:pt idx="2712">
                        <c:v>43182.999999993423</c:v>
                      </c:pt>
                      <c:pt idx="2713">
                        <c:v>43183.041666660087</c:v>
                      </c:pt>
                      <c:pt idx="2714">
                        <c:v>43183.083333326751</c:v>
                      </c:pt>
                      <c:pt idx="2715">
                        <c:v>43183.124999993415</c:v>
                      </c:pt>
                      <c:pt idx="2716">
                        <c:v>43183.166666660079</c:v>
                      </c:pt>
                      <c:pt idx="2717">
                        <c:v>43183.208333326744</c:v>
                      </c:pt>
                      <c:pt idx="2718">
                        <c:v>43183.249999993408</c:v>
                      </c:pt>
                      <c:pt idx="2719">
                        <c:v>43183.291666660072</c:v>
                      </c:pt>
                      <c:pt idx="2720">
                        <c:v>43183.333333326736</c:v>
                      </c:pt>
                      <c:pt idx="2721">
                        <c:v>43183.374999993401</c:v>
                      </c:pt>
                      <c:pt idx="2722">
                        <c:v>43183.416666660065</c:v>
                      </c:pt>
                      <c:pt idx="2723">
                        <c:v>43183.458333326729</c:v>
                      </c:pt>
                      <c:pt idx="2724">
                        <c:v>43183.499999993393</c:v>
                      </c:pt>
                      <c:pt idx="2725">
                        <c:v>43183.541666660058</c:v>
                      </c:pt>
                      <c:pt idx="2726">
                        <c:v>43183.583333326722</c:v>
                      </c:pt>
                      <c:pt idx="2727">
                        <c:v>43183.624999993386</c:v>
                      </c:pt>
                      <c:pt idx="2728">
                        <c:v>43183.66666666005</c:v>
                      </c:pt>
                      <c:pt idx="2729">
                        <c:v>43183.708333326715</c:v>
                      </c:pt>
                      <c:pt idx="2730">
                        <c:v>43183.749999993379</c:v>
                      </c:pt>
                      <c:pt idx="2731">
                        <c:v>43183.791666660043</c:v>
                      </c:pt>
                      <c:pt idx="2732">
                        <c:v>43183.833333326707</c:v>
                      </c:pt>
                      <c:pt idx="2733">
                        <c:v>43183.874999993372</c:v>
                      </c:pt>
                      <c:pt idx="2734">
                        <c:v>43183.916666660036</c:v>
                      </c:pt>
                      <c:pt idx="2735">
                        <c:v>43183.9583333267</c:v>
                      </c:pt>
                      <c:pt idx="2736">
                        <c:v>43183.999999993364</c:v>
                      </c:pt>
                      <c:pt idx="2737">
                        <c:v>43184.041666660029</c:v>
                      </c:pt>
                      <c:pt idx="2738">
                        <c:v>43184.083333326693</c:v>
                      </c:pt>
                      <c:pt idx="2739">
                        <c:v>43184.124999993357</c:v>
                      </c:pt>
                      <c:pt idx="2740">
                        <c:v>43184.166666660021</c:v>
                      </c:pt>
                      <c:pt idx="2741">
                        <c:v>43184.208333326686</c:v>
                      </c:pt>
                      <c:pt idx="2742">
                        <c:v>43184.24999999335</c:v>
                      </c:pt>
                      <c:pt idx="2743">
                        <c:v>43184.291666660014</c:v>
                      </c:pt>
                      <c:pt idx="2744">
                        <c:v>43184.333333326678</c:v>
                      </c:pt>
                      <c:pt idx="2745">
                        <c:v>43184.374999993342</c:v>
                      </c:pt>
                      <c:pt idx="2746">
                        <c:v>43184.416666660007</c:v>
                      </c:pt>
                      <c:pt idx="2747">
                        <c:v>43184.458333326671</c:v>
                      </c:pt>
                      <c:pt idx="2748">
                        <c:v>43184.499999993335</c:v>
                      </c:pt>
                      <c:pt idx="2749">
                        <c:v>43184.541666659999</c:v>
                      </c:pt>
                      <c:pt idx="2750">
                        <c:v>43184.583333326664</c:v>
                      </c:pt>
                      <c:pt idx="2751">
                        <c:v>43184.624999993328</c:v>
                      </c:pt>
                      <c:pt idx="2752">
                        <c:v>43184.666666659992</c:v>
                      </c:pt>
                      <c:pt idx="2753">
                        <c:v>43184.708333326656</c:v>
                      </c:pt>
                      <c:pt idx="2754">
                        <c:v>43184.749999993321</c:v>
                      </c:pt>
                      <c:pt idx="2755">
                        <c:v>43184.791666659985</c:v>
                      </c:pt>
                      <c:pt idx="2756">
                        <c:v>43184.833333326649</c:v>
                      </c:pt>
                      <c:pt idx="2757">
                        <c:v>43184.874999993313</c:v>
                      </c:pt>
                      <c:pt idx="2758">
                        <c:v>43184.916666659978</c:v>
                      </c:pt>
                      <c:pt idx="2759">
                        <c:v>43184.958333326642</c:v>
                      </c:pt>
                      <c:pt idx="2760">
                        <c:v>43184.999999993306</c:v>
                      </c:pt>
                      <c:pt idx="2761">
                        <c:v>43185.04166665997</c:v>
                      </c:pt>
                      <c:pt idx="2762">
                        <c:v>43185.083333326635</c:v>
                      </c:pt>
                      <c:pt idx="2763">
                        <c:v>43185.124999993299</c:v>
                      </c:pt>
                      <c:pt idx="2764">
                        <c:v>43185.166666659963</c:v>
                      </c:pt>
                      <c:pt idx="2765">
                        <c:v>43185.208333326627</c:v>
                      </c:pt>
                      <c:pt idx="2766">
                        <c:v>43185.249999993292</c:v>
                      </c:pt>
                      <c:pt idx="2767">
                        <c:v>43185.291666659956</c:v>
                      </c:pt>
                      <c:pt idx="2768">
                        <c:v>43185.33333332662</c:v>
                      </c:pt>
                      <c:pt idx="2769">
                        <c:v>43185.374999993284</c:v>
                      </c:pt>
                      <c:pt idx="2770">
                        <c:v>43185.416666659949</c:v>
                      </c:pt>
                      <c:pt idx="2771">
                        <c:v>43185.458333326613</c:v>
                      </c:pt>
                      <c:pt idx="2772">
                        <c:v>43185.499999993277</c:v>
                      </c:pt>
                      <c:pt idx="2773">
                        <c:v>43185.541666659941</c:v>
                      </c:pt>
                      <c:pt idx="2774">
                        <c:v>43185.583333326605</c:v>
                      </c:pt>
                      <c:pt idx="2775">
                        <c:v>43185.62499999327</c:v>
                      </c:pt>
                      <c:pt idx="2776">
                        <c:v>43185.666666659934</c:v>
                      </c:pt>
                      <c:pt idx="2777">
                        <c:v>43185.708333326598</c:v>
                      </c:pt>
                      <c:pt idx="2778">
                        <c:v>43185.749999993262</c:v>
                      </c:pt>
                      <c:pt idx="2779">
                        <c:v>43185.791666659927</c:v>
                      </c:pt>
                      <c:pt idx="2780">
                        <c:v>43185.833333326591</c:v>
                      </c:pt>
                      <c:pt idx="2781">
                        <c:v>43185.874999993255</c:v>
                      </c:pt>
                      <c:pt idx="2782">
                        <c:v>43185.916666659919</c:v>
                      </c:pt>
                      <c:pt idx="2783">
                        <c:v>43185.958333326584</c:v>
                      </c:pt>
                      <c:pt idx="2784">
                        <c:v>43185.999999993248</c:v>
                      </c:pt>
                      <c:pt idx="2785">
                        <c:v>43186.041666659912</c:v>
                      </c:pt>
                      <c:pt idx="2786">
                        <c:v>43186.083333326576</c:v>
                      </c:pt>
                      <c:pt idx="2787">
                        <c:v>43186.124999993241</c:v>
                      </c:pt>
                      <c:pt idx="2788">
                        <c:v>43186.166666659905</c:v>
                      </c:pt>
                      <c:pt idx="2789">
                        <c:v>43186.208333326569</c:v>
                      </c:pt>
                      <c:pt idx="2790">
                        <c:v>43186.249999993233</c:v>
                      </c:pt>
                      <c:pt idx="2791">
                        <c:v>43186.291666659898</c:v>
                      </c:pt>
                      <c:pt idx="2792">
                        <c:v>43186.333333326562</c:v>
                      </c:pt>
                      <c:pt idx="2793">
                        <c:v>43186.374999993226</c:v>
                      </c:pt>
                      <c:pt idx="2794">
                        <c:v>43186.41666665989</c:v>
                      </c:pt>
                      <c:pt idx="2795">
                        <c:v>43186.458333326555</c:v>
                      </c:pt>
                      <c:pt idx="2796">
                        <c:v>43186.499999993219</c:v>
                      </c:pt>
                      <c:pt idx="2797">
                        <c:v>43186.541666659883</c:v>
                      </c:pt>
                      <c:pt idx="2798">
                        <c:v>43186.583333326547</c:v>
                      </c:pt>
                      <c:pt idx="2799">
                        <c:v>43186.624999993212</c:v>
                      </c:pt>
                      <c:pt idx="2800">
                        <c:v>43186.666666659876</c:v>
                      </c:pt>
                      <c:pt idx="2801">
                        <c:v>43186.70833332654</c:v>
                      </c:pt>
                      <c:pt idx="2802">
                        <c:v>43186.749999993204</c:v>
                      </c:pt>
                      <c:pt idx="2803">
                        <c:v>43186.791666659868</c:v>
                      </c:pt>
                      <c:pt idx="2804">
                        <c:v>43186.833333326533</c:v>
                      </c:pt>
                      <c:pt idx="2805">
                        <c:v>43186.874999993197</c:v>
                      </c:pt>
                      <c:pt idx="2806">
                        <c:v>43186.916666659861</c:v>
                      </c:pt>
                      <c:pt idx="2807">
                        <c:v>43186.958333326525</c:v>
                      </c:pt>
                      <c:pt idx="2808">
                        <c:v>43186.99999999319</c:v>
                      </c:pt>
                      <c:pt idx="2809">
                        <c:v>43187.041666659854</c:v>
                      </c:pt>
                      <c:pt idx="2810">
                        <c:v>43187.083333326518</c:v>
                      </c:pt>
                      <c:pt idx="2811">
                        <c:v>43187.124999993182</c:v>
                      </c:pt>
                      <c:pt idx="2812">
                        <c:v>43187.166666659847</c:v>
                      </c:pt>
                      <c:pt idx="2813">
                        <c:v>43187.208333326511</c:v>
                      </c:pt>
                      <c:pt idx="2814">
                        <c:v>43187.249999993175</c:v>
                      </c:pt>
                      <c:pt idx="2815">
                        <c:v>43187.291666659839</c:v>
                      </c:pt>
                      <c:pt idx="2816">
                        <c:v>43187.333333326504</c:v>
                      </c:pt>
                      <c:pt idx="2817">
                        <c:v>43187.374999993168</c:v>
                      </c:pt>
                      <c:pt idx="2818">
                        <c:v>43187.416666659832</c:v>
                      </c:pt>
                      <c:pt idx="2819">
                        <c:v>43187.458333326496</c:v>
                      </c:pt>
                      <c:pt idx="2820">
                        <c:v>43187.499999993161</c:v>
                      </c:pt>
                      <c:pt idx="2821">
                        <c:v>43187.541666659825</c:v>
                      </c:pt>
                      <c:pt idx="2822">
                        <c:v>43187.583333326489</c:v>
                      </c:pt>
                      <c:pt idx="2823">
                        <c:v>43187.624999993153</c:v>
                      </c:pt>
                      <c:pt idx="2824">
                        <c:v>43187.666666659818</c:v>
                      </c:pt>
                      <c:pt idx="2825">
                        <c:v>43187.708333326482</c:v>
                      </c:pt>
                      <c:pt idx="2826">
                        <c:v>43187.749999993146</c:v>
                      </c:pt>
                      <c:pt idx="2827">
                        <c:v>43187.79166665981</c:v>
                      </c:pt>
                      <c:pt idx="2828">
                        <c:v>43187.833333326475</c:v>
                      </c:pt>
                      <c:pt idx="2829">
                        <c:v>43187.874999993139</c:v>
                      </c:pt>
                      <c:pt idx="2830">
                        <c:v>43187.916666659803</c:v>
                      </c:pt>
                      <c:pt idx="2831">
                        <c:v>43187.958333326467</c:v>
                      </c:pt>
                      <c:pt idx="2832">
                        <c:v>43187.999999993131</c:v>
                      </c:pt>
                      <c:pt idx="2833">
                        <c:v>43188.041666659796</c:v>
                      </c:pt>
                      <c:pt idx="2834">
                        <c:v>43188.08333332646</c:v>
                      </c:pt>
                      <c:pt idx="2835">
                        <c:v>43188.124999993124</c:v>
                      </c:pt>
                      <c:pt idx="2836">
                        <c:v>43188.166666659788</c:v>
                      </c:pt>
                      <c:pt idx="2837">
                        <c:v>43188.208333326453</c:v>
                      </c:pt>
                      <c:pt idx="2838">
                        <c:v>43188.249999993117</c:v>
                      </c:pt>
                      <c:pt idx="2839">
                        <c:v>43188.291666659781</c:v>
                      </c:pt>
                      <c:pt idx="2840">
                        <c:v>43188.333333326445</c:v>
                      </c:pt>
                      <c:pt idx="2841">
                        <c:v>43188.37499999311</c:v>
                      </c:pt>
                      <c:pt idx="2842">
                        <c:v>43188.416666659774</c:v>
                      </c:pt>
                      <c:pt idx="2843">
                        <c:v>43188.458333326438</c:v>
                      </c:pt>
                      <c:pt idx="2844">
                        <c:v>43188.499999993102</c:v>
                      </c:pt>
                      <c:pt idx="2845">
                        <c:v>43188.541666659767</c:v>
                      </c:pt>
                      <c:pt idx="2846">
                        <c:v>43188.583333326431</c:v>
                      </c:pt>
                      <c:pt idx="2847">
                        <c:v>43188.624999993095</c:v>
                      </c:pt>
                      <c:pt idx="2848">
                        <c:v>43188.666666659759</c:v>
                      </c:pt>
                      <c:pt idx="2849">
                        <c:v>43188.708333326424</c:v>
                      </c:pt>
                      <c:pt idx="2850">
                        <c:v>43188.749999993088</c:v>
                      </c:pt>
                      <c:pt idx="2851">
                        <c:v>43188.791666659752</c:v>
                      </c:pt>
                      <c:pt idx="2852">
                        <c:v>43188.833333326416</c:v>
                      </c:pt>
                      <c:pt idx="2853">
                        <c:v>43188.874999993081</c:v>
                      </c:pt>
                      <c:pt idx="2854">
                        <c:v>43188.916666659745</c:v>
                      </c:pt>
                      <c:pt idx="2855">
                        <c:v>43188.958333326409</c:v>
                      </c:pt>
                      <c:pt idx="2856">
                        <c:v>43188.999999993073</c:v>
                      </c:pt>
                      <c:pt idx="2857">
                        <c:v>43189.041666659738</c:v>
                      </c:pt>
                      <c:pt idx="2858">
                        <c:v>43189.083333326402</c:v>
                      </c:pt>
                      <c:pt idx="2859">
                        <c:v>43189.124999993066</c:v>
                      </c:pt>
                      <c:pt idx="2860">
                        <c:v>43189.16666665973</c:v>
                      </c:pt>
                      <c:pt idx="2861">
                        <c:v>43189.208333326394</c:v>
                      </c:pt>
                      <c:pt idx="2862">
                        <c:v>43189.249999993059</c:v>
                      </c:pt>
                      <c:pt idx="2863">
                        <c:v>43189.291666659723</c:v>
                      </c:pt>
                      <c:pt idx="2864">
                        <c:v>43189.333333326387</c:v>
                      </c:pt>
                      <c:pt idx="2865">
                        <c:v>43189.374999993051</c:v>
                      </c:pt>
                      <c:pt idx="2866">
                        <c:v>43189.416666659716</c:v>
                      </c:pt>
                      <c:pt idx="2867">
                        <c:v>43189.45833332638</c:v>
                      </c:pt>
                      <c:pt idx="2868">
                        <c:v>43189.499999993044</c:v>
                      </c:pt>
                      <c:pt idx="2869">
                        <c:v>43189.541666659708</c:v>
                      </c:pt>
                      <c:pt idx="2870">
                        <c:v>43189.583333326373</c:v>
                      </c:pt>
                      <c:pt idx="2871">
                        <c:v>43189.624999993037</c:v>
                      </c:pt>
                      <c:pt idx="2872">
                        <c:v>43189.666666659701</c:v>
                      </c:pt>
                      <c:pt idx="2873">
                        <c:v>43189.708333326365</c:v>
                      </c:pt>
                      <c:pt idx="2874">
                        <c:v>43189.74999999303</c:v>
                      </c:pt>
                      <c:pt idx="2875">
                        <c:v>43189.791666659694</c:v>
                      </c:pt>
                      <c:pt idx="2876">
                        <c:v>43189.833333326358</c:v>
                      </c:pt>
                      <c:pt idx="2877">
                        <c:v>43189.874999993022</c:v>
                      </c:pt>
                      <c:pt idx="2878">
                        <c:v>43189.916666659687</c:v>
                      </c:pt>
                      <c:pt idx="2879">
                        <c:v>43189.958333326351</c:v>
                      </c:pt>
                      <c:pt idx="2880">
                        <c:v>43189.999999993015</c:v>
                      </c:pt>
                      <c:pt idx="2881">
                        <c:v>43190.041666659679</c:v>
                      </c:pt>
                      <c:pt idx="2882">
                        <c:v>43190.083333326344</c:v>
                      </c:pt>
                      <c:pt idx="2883">
                        <c:v>43190.124999993008</c:v>
                      </c:pt>
                      <c:pt idx="2884">
                        <c:v>43190.166666659672</c:v>
                      </c:pt>
                      <c:pt idx="2885">
                        <c:v>43190.208333326336</c:v>
                      </c:pt>
                      <c:pt idx="2886">
                        <c:v>43190.249999993001</c:v>
                      </c:pt>
                      <c:pt idx="2887">
                        <c:v>43190.291666659665</c:v>
                      </c:pt>
                      <c:pt idx="2888">
                        <c:v>43190.333333326329</c:v>
                      </c:pt>
                      <c:pt idx="2889">
                        <c:v>43190.374999992993</c:v>
                      </c:pt>
                      <c:pt idx="2890">
                        <c:v>43190.416666659657</c:v>
                      </c:pt>
                      <c:pt idx="2891">
                        <c:v>43190.458333326322</c:v>
                      </c:pt>
                      <c:pt idx="2892">
                        <c:v>43190.499999992986</c:v>
                      </c:pt>
                      <c:pt idx="2893">
                        <c:v>43190.54166665965</c:v>
                      </c:pt>
                      <c:pt idx="2894">
                        <c:v>43190.583333326314</c:v>
                      </c:pt>
                      <c:pt idx="2895">
                        <c:v>43190.624999992979</c:v>
                      </c:pt>
                      <c:pt idx="2896">
                        <c:v>43190.666666659643</c:v>
                      </c:pt>
                      <c:pt idx="2897">
                        <c:v>43190.708333326307</c:v>
                      </c:pt>
                      <c:pt idx="2898">
                        <c:v>43190.749999992971</c:v>
                      </c:pt>
                      <c:pt idx="2899">
                        <c:v>43190.791666659636</c:v>
                      </c:pt>
                      <c:pt idx="2900">
                        <c:v>43190.8333333263</c:v>
                      </c:pt>
                      <c:pt idx="2901">
                        <c:v>43190.874999992964</c:v>
                      </c:pt>
                      <c:pt idx="2902">
                        <c:v>43190.916666659628</c:v>
                      </c:pt>
                      <c:pt idx="2903">
                        <c:v>43190.958333326293</c:v>
                      </c:pt>
                      <c:pt idx="2904">
                        <c:v>43190.999999992957</c:v>
                      </c:pt>
                      <c:pt idx="2905">
                        <c:v>43191.041666659621</c:v>
                      </c:pt>
                      <c:pt idx="2906">
                        <c:v>43191.083333326285</c:v>
                      </c:pt>
                      <c:pt idx="2907">
                        <c:v>43191.12499999295</c:v>
                      </c:pt>
                      <c:pt idx="2908">
                        <c:v>43191.166666659614</c:v>
                      </c:pt>
                      <c:pt idx="2909">
                        <c:v>43191.208333326278</c:v>
                      </c:pt>
                      <c:pt idx="2910">
                        <c:v>43191.249999992942</c:v>
                      </c:pt>
                      <c:pt idx="2911">
                        <c:v>43191.291666659607</c:v>
                      </c:pt>
                      <c:pt idx="2912">
                        <c:v>43191.333333326271</c:v>
                      </c:pt>
                      <c:pt idx="2913">
                        <c:v>43191.374999992935</c:v>
                      </c:pt>
                      <c:pt idx="2914">
                        <c:v>43191.416666659599</c:v>
                      </c:pt>
                      <c:pt idx="2915">
                        <c:v>43191.458333326264</c:v>
                      </c:pt>
                      <c:pt idx="2916">
                        <c:v>43191.499999992928</c:v>
                      </c:pt>
                      <c:pt idx="2917">
                        <c:v>43191.541666659592</c:v>
                      </c:pt>
                      <c:pt idx="2918">
                        <c:v>43191.583333326256</c:v>
                      </c:pt>
                      <c:pt idx="2919">
                        <c:v>43191.62499999292</c:v>
                      </c:pt>
                      <c:pt idx="2920">
                        <c:v>43191.666666659585</c:v>
                      </c:pt>
                      <c:pt idx="2921">
                        <c:v>43191.708333326249</c:v>
                      </c:pt>
                      <c:pt idx="2922">
                        <c:v>43191.749999992913</c:v>
                      </c:pt>
                      <c:pt idx="2923">
                        <c:v>43191.791666659577</c:v>
                      </c:pt>
                      <c:pt idx="2924">
                        <c:v>43191.833333326242</c:v>
                      </c:pt>
                      <c:pt idx="2925">
                        <c:v>43191.874999992906</c:v>
                      </c:pt>
                      <c:pt idx="2926">
                        <c:v>43191.91666665957</c:v>
                      </c:pt>
                      <c:pt idx="2927">
                        <c:v>43191.958333326234</c:v>
                      </c:pt>
                      <c:pt idx="2928">
                        <c:v>43191.999999992899</c:v>
                      </c:pt>
                      <c:pt idx="2929">
                        <c:v>43192.041666659563</c:v>
                      </c:pt>
                      <c:pt idx="2930">
                        <c:v>43192.083333326227</c:v>
                      </c:pt>
                      <c:pt idx="2931">
                        <c:v>43192.124999992891</c:v>
                      </c:pt>
                      <c:pt idx="2932">
                        <c:v>43192.166666659556</c:v>
                      </c:pt>
                      <c:pt idx="2933">
                        <c:v>43192.20833332622</c:v>
                      </c:pt>
                      <c:pt idx="2934">
                        <c:v>43192.249999992884</c:v>
                      </c:pt>
                      <c:pt idx="2935">
                        <c:v>43192.291666659548</c:v>
                      </c:pt>
                      <c:pt idx="2936">
                        <c:v>43192.333333326213</c:v>
                      </c:pt>
                      <c:pt idx="2937">
                        <c:v>43192.374999992877</c:v>
                      </c:pt>
                      <c:pt idx="2938">
                        <c:v>43192.416666659541</c:v>
                      </c:pt>
                      <c:pt idx="2939">
                        <c:v>43192.458333326205</c:v>
                      </c:pt>
                      <c:pt idx="2940">
                        <c:v>43192.49999999287</c:v>
                      </c:pt>
                      <c:pt idx="2941">
                        <c:v>43192.541666659534</c:v>
                      </c:pt>
                      <c:pt idx="2942">
                        <c:v>43192.583333326198</c:v>
                      </c:pt>
                      <c:pt idx="2943">
                        <c:v>43192.624999992862</c:v>
                      </c:pt>
                      <c:pt idx="2944">
                        <c:v>43192.666666659527</c:v>
                      </c:pt>
                      <c:pt idx="2945">
                        <c:v>43192.708333326191</c:v>
                      </c:pt>
                      <c:pt idx="2946">
                        <c:v>43192.749999992855</c:v>
                      </c:pt>
                      <c:pt idx="2947">
                        <c:v>43192.791666659519</c:v>
                      </c:pt>
                      <c:pt idx="2948">
                        <c:v>43192.833333326183</c:v>
                      </c:pt>
                      <c:pt idx="2949">
                        <c:v>43192.874999992848</c:v>
                      </c:pt>
                      <c:pt idx="2950">
                        <c:v>43192.916666659512</c:v>
                      </c:pt>
                      <c:pt idx="2951">
                        <c:v>43192.958333326176</c:v>
                      </c:pt>
                      <c:pt idx="2952">
                        <c:v>43192.99999999284</c:v>
                      </c:pt>
                      <c:pt idx="2953">
                        <c:v>43193.041666659505</c:v>
                      </c:pt>
                      <c:pt idx="2954">
                        <c:v>43193.083333326169</c:v>
                      </c:pt>
                      <c:pt idx="2955">
                        <c:v>43193.124999992833</c:v>
                      </c:pt>
                      <c:pt idx="2956">
                        <c:v>43193.166666659497</c:v>
                      </c:pt>
                      <c:pt idx="2957">
                        <c:v>43193.208333326162</c:v>
                      </c:pt>
                      <c:pt idx="2958">
                        <c:v>43193.249999992826</c:v>
                      </c:pt>
                      <c:pt idx="2959">
                        <c:v>43193.29166665949</c:v>
                      </c:pt>
                      <c:pt idx="2960">
                        <c:v>43193.333333326154</c:v>
                      </c:pt>
                      <c:pt idx="2961">
                        <c:v>43193.374999992819</c:v>
                      </c:pt>
                      <c:pt idx="2962">
                        <c:v>43193.416666659483</c:v>
                      </c:pt>
                      <c:pt idx="2963">
                        <c:v>43193.458333326147</c:v>
                      </c:pt>
                      <c:pt idx="2964">
                        <c:v>43193.499999992811</c:v>
                      </c:pt>
                      <c:pt idx="2965">
                        <c:v>43193.541666659476</c:v>
                      </c:pt>
                      <c:pt idx="2966">
                        <c:v>43193.58333332614</c:v>
                      </c:pt>
                      <c:pt idx="2967">
                        <c:v>43193.624999992804</c:v>
                      </c:pt>
                      <c:pt idx="2968">
                        <c:v>43193.666666659468</c:v>
                      </c:pt>
                      <c:pt idx="2969">
                        <c:v>43193.708333326133</c:v>
                      </c:pt>
                      <c:pt idx="2970">
                        <c:v>43193.749999992797</c:v>
                      </c:pt>
                      <c:pt idx="2971">
                        <c:v>43193.791666659461</c:v>
                      </c:pt>
                      <c:pt idx="2972">
                        <c:v>43193.833333326125</c:v>
                      </c:pt>
                      <c:pt idx="2973">
                        <c:v>43193.87499999279</c:v>
                      </c:pt>
                      <c:pt idx="2974">
                        <c:v>43193.916666659454</c:v>
                      </c:pt>
                      <c:pt idx="2975">
                        <c:v>43193.958333326118</c:v>
                      </c:pt>
                      <c:pt idx="2976">
                        <c:v>43193.999999992782</c:v>
                      </c:pt>
                      <c:pt idx="2977">
                        <c:v>43194.041666659446</c:v>
                      </c:pt>
                      <c:pt idx="2978">
                        <c:v>43194.083333326111</c:v>
                      </c:pt>
                      <c:pt idx="2979">
                        <c:v>43194.124999992775</c:v>
                      </c:pt>
                      <c:pt idx="2980">
                        <c:v>43194.166666659439</c:v>
                      </c:pt>
                      <c:pt idx="2981">
                        <c:v>43194.208333326103</c:v>
                      </c:pt>
                      <c:pt idx="2982">
                        <c:v>43194.249999992768</c:v>
                      </c:pt>
                      <c:pt idx="2983">
                        <c:v>43194.291666659432</c:v>
                      </c:pt>
                      <c:pt idx="2984">
                        <c:v>43194.333333326096</c:v>
                      </c:pt>
                      <c:pt idx="2985">
                        <c:v>43194.37499999276</c:v>
                      </c:pt>
                      <c:pt idx="2986">
                        <c:v>43194.416666659425</c:v>
                      </c:pt>
                      <c:pt idx="2987">
                        <c:v>43194.458333326089</c:v>
                      </c:pt>
                      <c:pt idx="2988">
                        <c:v>43194.499999992753</c:v>
                      </c:pt>
                      <c:pt idx="2989">
                        <c:v>43194.541666659417</c:v>
                      </c:pt>
                      <c:pt idx="2990">
                        <c:v>43194.583333326082</c:v>
                      </c:pt>
                      <c:pt idx="2991">
                        <c:v>43194.624999992746</c:v>
                      </c:pt>
                      <c:pt idx="2992">
                        <c:v>43194.66666665941</c:v>
                      </c:pt>
                      <c:pt idx="2993">
                        <c:v>43194.708333326074</c:v>
                      </c:pt>
                      <c:pt idx="2994">
                        <c:v>43194.749999992739</c:v>
                      </c:pt>
                      <c:pt idx="2995">
                        <c:v>43194.791666659403</c:v>
                      </c:pt>
                      <c:pt idx="2996">
                        <c:v>43194.833333326067</c:v>
                      </c:pt>
                      <c:pt idx="2997">
                        <c:v>43194.874999992731</c:v>
                      </c:pt>
                      <c:pt idx="2998">
                        <c:v>43194.916666659396</c:v>
                      </c:pt>
                      <c:pt idx="2999">
                        <c:v>43194.95833332606</c:v>
                      </c:pt>
                      <c:pt idx="3000">
                        <c:v>43194.999999992724</c:v>
                      </c:pt>
                      <c:pt idx="3001">
                        <c:v>43195.041666659388</c:v>
                      </c:pt>
                      <c:pt idx="3002">
                        <c:v>43195.083333326053</c:v>
                      </c:pt>
                      <c:pt idx="3003">
                        <c:v>43195.124999992717</c:v>
                      </c:pt>
                      <c:pt idx="3004">
                        <c:v>43195.166666659381</c:v>
                      </c:pt>
                      <c:pt idx="3005">
                        <c:v>43195.208333326045</c:v>
                      </c:pt>
                      <c:pt idx="3006">
                        <c:v>43195.249999992709</c:v>
                      </c:pt>
                      <c:pt idx="3007">
                        <c:v>43195.291666659374</c:v>
                      </c:pt>
                      <c:pt idx="3008">
                        <c:v>43195.333333326038</c:v>
                      </c:pt>
                      <c:pt idx="3009">
                        <c:v>43195.374999992702</c:v>
                      </c:pt>
                      <c:pt idx="3010">
                        <c:v>43195.416666659366</c:v>
                      </c:pt>
                      <c:pt idx="3011">
                        <c:v>43195.458333326031</c:v>
                      </c:pt>
                      <c:pt idx="3012">
                        <c:v>43195.499999992695</c:v>
                      </c:pt>
                      <c:pt idx="3013">
                        <c:v>43195.541666659359</c:v>
                      </c:pt>
                      <c:pt idx="3014">
                        <c:v>43195.583333326023</c:v>
                      </c:pt>
                      <c:pt idx="3015">
                        <c:v>43195.624999992688</c:v>
                      </c:pt>
                      <c:pt idx="3016">
                        <c:v>43195.666666659352</c:v>
                      </c:pt>
                      <c:pt idx="3017">
                        <c:v>43195.708333326016</c:v>
                      </c:pt>
                      <c:pt idx="3018">
                        <c:v>43195.74999999268</c:v>
                      </c:pt>
                      <c:pt idx="3019">
                        <c:v>43195.791666659345</c:v>
                      </c:pt>
                      <c:pt idx="3020">
                        <c:v>43195.833333326009</c:v>
                      </c:pt>
                      <c:pt idx="3021">
                        <c:v>43195.874999992673</c:v>
                      </c:pt>
                      <c:pt idx="3022">
                        <c:v>43195.916666659337</c:v>
                      </c:pt>
                      <c:pt idx="3023">
                        <c:v>43195.958333326002</c:v>
                      </c:pt>
                      <c:pt idx="3024">
                        <c:v>43195.999999992666</c:v>
                      </c:pt>
                      <c:pt idx="3025">
                        <c:v>43196.04166665933</c:v>
                      </c:pt>
                      <c:pt idx="3026">
                        <c:v>43196.083333325994</c:v>
                      </c:pt>
                      <c:pt idx="3027">
                        <c:v>43196.124999992659</c:v>
                      </c:pt>
                      <c:pt idx="3028">
                        <c:v>43196.166666659323</c:v>
                      </c:pt>
                      <c:pt idx="3029">
                        <c:v>43196.208333325987</c:v>
                      </c:pt>
                      <c:pt idx="3030">
                        <c:v>43196.249999992651</c:v>
                      </c:pt>
                      <c:pt idx="3031">
                        <c:v>43196.291666659316</c:v>
                      </c:pt>
                      <c:pt idx="3032">
                        <c:v>43196.33333332598</c:v>
                      </c:pt>
                      <c:pt idx="3033">
                        <c:v>43196.374999992644</c:v>
                      </c:pt>
                      <c:pt idx="3034">
                        <c:v>43196.416666659308</c:v>
                      </c:pt>
                      <c:pt idx="3035">
                        <c:v>43196.458333325972</c:v>
                      </c:pt>
                      <c:pt idx="3036">
                        <c:v>43196.499999992637</c:v>
                      </c:pt>
                      <c:pt idx="3037">
                        <c:v>43196.541666659301</c:v>
                      </c:pt>
                      <c:pt idx="3038">
                        <c:v>43196.583333325965</c:v>
                      </c:pt>
                      <c:pt idx="3039">
                        <c:v>43196.624999992629</c:v>
                      </c:pt>
                      <c:pt idx="3040">
                        <c:v>43196.666666659294</c:v>
                      </c:pt>
                      <c:pt idx="3041">
                        <c:v>43196.708333325958</c:v>
                      </c:pt>
                      <c:pt idx="3042">
                        <c:v>43196.749999992622</c:v>
                      </c:pt>
                      <c:pt idx="3043">
                        <c:v>43196.791666659286</c:v>
                      </c:pt>
                      <c:pt idx="3044">
                        <c:v>43196.833333325951</c:v>
                      </c:pt>
                      <c:pt idx="3045">
                        <c:v>43196.874999992615</c:v>
                      </c:pt>
                      <c:pt idx="3046">
                        <c:v>43196.916666659279</c:v>
                      </c:pt>
                      <c:pt idx="3047">
                        <c:v>43196.958333325943</c:v>
                      </c:pt>
                      <c:pt idx="3048">
                        <c:v>43196.999999992608</c:v>
                      </c:pt>
                      <c:pt idx="3049">
                        <c:v>43197.041666659272</c:v>
                      </c:pt>
                      <c:pt idx="3050">
                        <c:v>43197.083333325936</c:v>
                      </c:pt>
                      <c:pt idx="3051">
                        <c:v>43197.1249999926</c:v>
                      </c:pt>
                      <c:pt idx="3052">
                        <c:v>43197.166666659265</c:v>
                      </c:pt>
                      <c:pt idx="3053">
                        <c:v>43197.208333325929</c:v>
                      </c:pt>
                      <c:pt idx="3054">
                        <c:v>43197.249999992593</c:v>
                      </c:pt>
                      <c:pt idx="3055">
                        <c:v>43197.291666659257</c:v>
                      </c:pt>
                      <c:pt idx="3056">
                        <c:v>43197.333333325922</c:v>
                      </c:pt>
                      <c:pt idx="3057">
                        <c:v>43197.374999992586</c:v>
                      </c:pt>
                      <c:pt idx="3058">
                        <c:v>43197.41666665925</c:v>
                      </c:pt>
                      <c:pt idx="3059">
                        <c:v>43197.458333325914</c:v>
                      </c:pt>
                      <c:pt idx="3060">
                        <c:v>43197.499999992579</c:v>
                      </c:pt>
                      <c:pt idx="3061">
                        <c:v>43197.541666659243</c:v>
                      </c:pt>
                      <c:pt idx="3062">
                        <c:v>43197.583333325907</c:v>
                      </c:pt>
                      <c:pt idx="3063">
                        <c:v>43197.624999992571</c:v>
                      </c:pt>
                      <c:pt idx="3064">
                        <c:v>43197.666666659235</c:v>
                      </c:pt>
                      <c:pt idx="3065">
                        <c:v>43197.7083333259</c:v>
                      </c:pt>
                      <c:pt idx="3066">
                        <c:v>43197.749999992564</c:v>
                      </c:pt>
                      <c:pt idx="3067">
                        <c:v>43197.791666659228</c:v>
                      </c:pt>
                      <c:pt idx="3068">
                        <c:v>43197.833333325892</c:v>
                      </c:pt>
                      <c:pt idx="3069">
                        <c:v>43197.874999992557</c:v>
                      </c:pt>
                      <c:pt idx="3070">
                        <c:v>43197.916666659221</c:v>
                      </c:pt>
                      <c:pt idx="3071">
                        <c:v>43197.958333325885</c:v>
                      </c:pt>
                      <c:pt idx="3072">
                        <c:v>43197.999999992549</c:v>
                      </c:pt>
                      <c:pt idx="3073">
                        <c:v>43198.041666659214</c:v>
                      </c:pt>
                      <c:pt idx="3074">
                        <c:v>43198.083333325878</c:v>
                      </c:pt>
                      <c:pt idx="3075">
                        <c:v>43198.124999992542</c:v>
                      </c:pt>
                      <c:pt idx="3076">
                        <c:v>43198.166666659206</c:v>
                      </c:pt>
                      <c:pt idx="3077">
                        <c:v>43198.208333325871</c:v>
                      </c:pt>
                      <c:pt idx="3078">
                        <c:v>43198.249999992535</c:v>
                      </c:pt>
                      <c:pt idx="3079">
                        <c:v>43198.291666659199</c:v>
                      </c:pt>
                      <c:pt idx="3080">
                        <c:v>43198.333333325863</c:v>
                      </c:pt>
                      <c:pt idx="3081">
                        <c:v>43198.374999992528</c:v>
                      </c:pt>
                      <c:pt idx="3082">
                        <c:v>43198.416666659192</c:v>
                      </c:pt>
                      <c:pt idx="3083">
                        <c:v>43198.458333325856</c:v>
                      </c:pt>
                      <c:pt idx="3084">
                        <c:v>43198.49999999252</c:v>
                      </c:pt>
                      <c:pt idx="3085">
                        <c:v>43198.541666659185</c:v>
                      </c:pt>
                      <c:pt idx="3086">
                        <c:v>43198.583333325849</c:v>
                      </c:pt>
                      <c:pt idx="3087">
                        <c:v>43198.624999992513</c:v>
                      </c:pt>
                      <c:pt idx="3088">
                        <c:v>43198.666666659177</c:v>
                      </c:pt>
                      <c:pt idx="3089">
                        <c:v>43198.708333325842</c:v>
                      </c:pt>
                      <c:pt idx="3090">
                        <c:v>43198.749999992506</c:v>
                      </c:pt>
                      <c:pt idx="3091">
                        <c:v>43198.79166665917</c:v>
                      </c:pt>
                      <c:pt idx="3092">
                        <c:v>43198.833333325834</c:v>
                      </c:pt>
                      <c:pt idx="3093">
                        <c:v>43198.874999992498</c:v>
                      </c:pt>
                      <c:pt idx="3094">
                        <c:v>43198.916666659163</c:v>
                      </c:pt>
                      <c:pt idx="3095">
                        <c:v>43198.958333325827</c:v>
                      </c:pt>
                      <c:pt idx="3096">
                        <c:v>43198.999999992491</c:v>
                      </c:pt>
                      <c:pt idx="3097">
                        <c:v>43199.041666659155</c:v>
                      </c:pt>
                      <c:pt idx="3098">
                        <c:v>43199.08333332582</c:v>
                      </c:pt>
                      <c:pt idx="3099">
                        <c:v>43199.124999992484</c:v>
                      </c:pt>
                      <c:pt idx="3100">
                        <c:v>43199.166666659148</c:v>
                      </c:pt>
                      <c:pt idx="3101">
                        <c:v>43199.208333325812</c:v>
                      </c:pt>
                      <c:pt idx="3102">
                        <c:v>43199.249999992477</c:v>
                      </c:pt>
                      <c:pt idx="3103">
                        <c:v>43199.291666659141</c:v>
                      </c:pt>
                      <c:pt idx="3104">
                        <c:v>43199.333333325805</c:v>
                      </c:pt>
                      <c:pt idx="3105">
                        <c:v>43199.374999992469</c:v>
                      </c:pt>
                      <c:pt idx="3106">
                        <c:v>43199.416666659134</c:v>
                      </c:pt>
                      <c:pt idx="3107">
                        <c:v>43199.458333325798</c:v>
                      </c:pt>
                      <c:pt idx="3108">
                        <c:v>43199.499999992462</c:v>
                      </c:pt>
                      <c:pt idx="3109">
                        <c:v>43199.541666659126</c:v>
                      </c:pt>
                      <c:pt idx="3110">
                        <c:v>43199.583333325791</c:v>
                      </c:pt>
                      <c:pt idx="3111">
                        <c:v>43199.624999992455</c:v>
                      </c:pt>
                      <c:pt idx="3112">
                        <c:v>43199.666666659119</c:v>
                      </c:pt>
                      <c:pt idx="3113">
                        <c:v>43199.708333325783</c:v>
                      </c:pt>
                      <c:pt idx="3114">
                        <c:v>43199.749999992448</c:v>
                      </c:pt>
                      <c:pt idx="3115">
                        <c:v>43199.791666659112</c:v>
                      </c:pt>
                      <c:pt idx="3116">
                        <c:v>43199.833333325776</c:v>
                      </c:pt>
                      <c:pt idx="3117">
                        <c:v>43199.87499999244</c:v>
                      </c:pt>
                      <c:pt idx="3118">
                        <c:v>43199.916666659105</c:v>
                      </c:pt>
                      <c:pt idx="3119">
                        <c:v>43199.958333325769</c:v>
                      </c:pt>
                      <c:pt idx="3120">
                        <c:v>43199.999999992433</c:v>
                      </c:pt>
                      <c:pt idx="3121">
                        <c:v>43200.041666659097</c:v>
                      </c:pt>
                      <c:pt idx="3122">
                        <c:v>43200.083333325761</c:v>
                      </c:pt>
                      <c:pt idx="3123">
                        <c:v>43200.124999992426</c:v>
                      </c:pt>
                      <c:pt idx="3124">
                        <c:v>43200.16666665909</c:v>
                      </c:pt>
                      <c:pt idx="3125">
                        <c:v>43200.208333325754</c:v>
                      </c:pt>
                      <c:pt idx="3126">
                        <c:v>43200.249999992418</c:v>
                      </c:pt>
                      <c:pt idx="3127">
                        <c:v>43200.291666659083</c:v>
                      </c:pt>
                      <c:pt idx="3128">
                        <c:v>43200.333333325747</c:v>
                      </c:pt>
                      <c:pt idx="3129">
                        <c:v>43200.374999992411</c:v>
                      </c:pt>
                      <c:pt idx="3130">
                        <c:v>43200.416666659075</c:v>
                      </c:pt>
                      <c:pt idx="3131">
                        <c:v>43200.45833332574</c:v>
                      </c:pt>
                      <c:pt idx="3132">
                        <c:v>43200.499999992404</c:v>
                      </c:pt>
                      <c:pt idx="3133">
                        <c:v>43200.541666659068</c:v>
                      </c:pt>
                      <c:pt idx="3134">
                        <c:v>43200.583333325732</c:v>
                      </c:pt>
                      <c:pt idx="3135">
                        <c:v>43200.624999992397</c:v>
                      </c:pt>
                      <c:pt idx="3136">
                        <c:v>43200.666666659061</c:v>
                      </c:pt>
                      <c:pt idx="3137">
                        <c:v>43200.708333325725</c:v>
                      </c:pt>
                      <c:pt idx="3138">
                        <c:v>43200.749999992389</c:v>
                      </c:pt>
                      <c:pt idx="3139">
                        <c:v>43200.791666659054</c:v>
                      </c:pt>
                      <c:pt idx="3140">
                        <c:v>43200.833333325718</c:v>
                      </c:pt>
                      <c:pt idx="3141">
                        <c:v>43200.874999992382</c:v>
                      </c:pt>
                      <c:pt idx="3142">
                        <c:v>43200.916666659046</c:v>
                      </c:pt>
                      <c:pt idx="3143">
                        <c:v>43200.958333325711</c:v>
                      </c:pt>
                      <c:pt idx="3144">
                        <c:v>43200.999999992375</c:v>
                      </c:pt>
                      <c:pt idx="3145">
                        <c:v>43201.041666659039</c:v>
                      </c:pt>
                      <c:pt idx="3146">
                        <c:v>43201.083333325703</c:v>
                      </c:pt>
                      <c:pt idx="3147">
                        <c:v>43201.124999992368</c:v>
                      </c:pt>
                      <c:pt idx="3148">
                        <c:v>43201.166666659032</c:v>
                      </c:pt>
                      <c:pt idx="3149">
                        <c:v>43201.208333325696</c:v>
                      </c:pt>
                      <c:pt idx="3150">
                        <c:v>43201.24999999236</c:v>
                      </c:pt>
                      <c:pt idx="3151">
                        <c:v>43201.291666659024</c:v>
                      </c:pt>
                      <c:pt idx="3152">
                        <c:v>43201.333333325689</c:v>
                      </c:pt>
                      <c:pt idx="3153">
                        <c:v>43201.374999992353</c:v>
                      </c:pt>
                      <c:pt idx="3154">
                        <c:v>43201.416666659017</c:v>
                      </c:pt>
                      <c:pt idx="3155">
                        <c:v>43201.458333325681</c:v>
                      </c:pt>
                      <c:pt idx="3156">
                        <c:v>43201.499999992346</c:v>
                      </c:pt>
                      <c:pt idx="3157">
                        <c:v>43201.54166665901</c:v>
                      </c:pt>
                      <c:pt idx="3158">
                        <c:v>43201.583333325674</c:v>
                      </c:pt>
                      <c:pt idx="3159">
                        <c:v>43201.624999992338</c:v>
                      </c:pt>
                      <c:pt idx="3160">
                        <c:v>43201.666666659003</c:v>
                      </c:pt>
                      <c:pt idx="3161">
                        <c:v>43201.708333325667</c:v>
                      </c:pt>
                      <c:pt idx="3162">
                        <c:v>43201.749999992331</c:v>
                      </c:pt>
                      <c:pt idx="3163">
                        <c:v>43201.791666658995</c:v>
                      </c:pt>
                      <c:pt idx="3164">
                        <c:v>43201.83333332566</c:v>
                      </c:pt>
                      <c:pt idx="3165">
                        <c:v>43201.874999992324</c:v>
                      </c:pt>
                      <c:pt idx="3166">
                        <c:v>43201.916666658988</c:v>
                      </c:pt>
                      <c:pt idx="3167">
                        <c:v>43201.958333325652</c:v>
                      </c:pt>
                      <c:pt idx="3168">
                        <c:v>43201.999999992317</c:v>
                      </c:pt>
                      <c:pt idx="3169">
                        <c:v>43202.041666658981</c:v>
                      </c:pt>
                      <c:pt idx="3170">
                        <c:v>43202.083333325645</c:v>
                      </c:pt>
                      <c:pt idx="3171">
                        <c:v>43202.124999992309</c:v>
                      </c:pt>
                      <c:pt idx="3172">
                        <c:v>43202.166666658974</c:v>
                      </c:pt>
                      <c:pt idx="3173">
                        <c:v>43202.208333325638</c:v>
                      </c:pt>
                      <c:pt idx="3174">
                        <c:v>43202.249999992302</c:v>
                      </c:pt>
                      <c:pt idx="3175">
                        <c:v>43202.291666658966</c:v>
                      </c:pt>
                      <c:pt idx="3176">
                        <c:v>43202.333333325631</c:v>
                      </c:pt>
                      <c:pt idx="3177">
                        <c:v>43202.374999992295</c:v>
                      </c:pt>
                      <c:pt idx="3178">
                        <c:v>43202.416666658959</c:v>
                      </c:pt>
                      <c:pt idx="3179">
                        <c:v>43202.458333325623</c:v>
                      </c:pt>
                      <c:pt idx="3180">
                        <c:v>43202.499999992287</c:v>
                      </c:pt>
                      <c:pt idx="3181">
                        <c:v>43202.541666658952</c:v>
                      </c:pt>
                      <c:pt idx="3182">
                        <c:v>43202.583333325616</c:v>
                      </c:pt>
                      <c:pt idx="3183">
                        <c:v>43202.62499999228</c:v>
                      </c:pt>
                      <c:pt idx="3184">
                        <c:v>43202.666666658944</c:v>
                      </c:pt>
                      <c:pt idx="3185">
                        <c:v>43202.708333325609</c:v>
                      </c:pt>
                      <c:pt idx="3186">
                        <c:v>43202.749999992273</c:v>
                      </c:pt>
                      <c:pt idx="3187">
                        <c:v>43202.791666658937</c:v>
                      </c:pt>
                      <c:pt idx="3188">
                        <c:v>43202.833333325601</c:v>
                      </c:pt>
                      <c:pt idx="3189">
                        <c:v>43202.874999992266</c:v>
                      </c:pt>
                      <c:pt idx="3190">
                        <c:v>43202.91666665893</c:v>
                      </c:pt>
                      <c:pt idx="3191">
                        <c:v>43202.958333325594</c:v>
                      </c:pt>
                      <c:pt idx="3192">
                        <c:v>43202.999999992258</c:v>
                      </c:pt>
                      <c:pt idx="3193">
                        <c:v>43203.041666658923</c:v>
                      </c:pt>
                      <c:pt idx="3194">
                        <c:v>43203.083333325587</c:v>
                      </c:pt>
                      <c:pt idx="3195">
                        <c:v>43203.124999992251</c:v>
                      </c:pt>
                      <c:pt idx="3196">
                        <c:v>43203.166666658915</c:v>
                      </c:pt>
                      <c:pt idx="3197">
                        <c:v>43203.20833332558</c:v>
                      </c:pt>
                      <c:pt idx="3198">
                        <c:v>43203.249999992244</c:v>
                      </c:pt>
                      <c:pt idx="3199">
                        <c:v>43203.291666658908</c:v>
                      </c:pt>
                      <c:pt idx="3200">
                        <c:v>43203.333333325572</c:v>
                      </c:pt>
                      <c:pt idx="3201">
                        <c:v>43203.374999992237</c:v>
                      </c:pt>
                      <c:pt idx="3202">
                        <c:v>43203.416666658901</c:v>
                      </c:pt>
                      <c:pt idx="3203">
                        <c:v>43203.458333325565</c:v>
                      </c:pt>
                      <c:pt idx="3204">
                        <c:v>43203.499999992229</c:v>
                      </c:pt>
                      <c:pt idx="3205">
                        <c:v>43203.541666658894</c:v>
                      </c:pt>
                      <c:pt idx="3206">
                        <c:v>43203.583333325558</c:v>
                      </c:pt>
                      <c:pt idx="3207">
                        <c:v>43203.624999992222</c:v>
                      </c:pt>
                      <c:pt idx="3208">
                        <c:v>43203.666666658886</c:v>
                      </c:pt>
                      <c:pt idx="3209">
                        <c:v>43203.70833332555</c:v>
                      </c:pt>
                      <c:pt idx="3210">
                        <c:v>43203.749999992215</c:v>
                      </c:pt>
                      <c:pt idx="3211">
                        <c:v>43203.791666658879</c:v>
                      </c:pt>
                      <c:pt idx="3212">
                        <c:v>43203.833333325543</c:v>
                      </c:pt>
                      <c:pt idx="3213">
                        <c:v>43203.874999992207</c:v>
                      </c:pt>
                      <c:pt idx="3214">
                        <c:v>43203.916666658872</c:v>
                      </c:pt>
                      <c:pt idx="3215">
                        <c:v>43203.958333325536</c:v>
                      </c:pt>
                      <c:pt idx="3216">
                        <c:v>43203.9999999922</c:v>
                      </c:pt>
                      <c:pt idx="3217">
                        <c:v>43204.041666658864</c:v>
                      </c:pt>
                      <c:pt idx="3218">
                        <c:v>43204.083333325529</c:v>
                      </c:pt>
                      <c:pt idx="3219">
                        <c:v>43204.124999992193</c:v>
                      </c:pt>
                      <c:pt idx="3220">
                        <c:v>43204.166666658857</c:v>
                      </c:pt>
                      <c:pt idx="3221">
                        <c:v>43204.208333325521</c:v>
                      </c:pt>
                      <c:pt idx="3222">
                        <c:v>43204.249999992186</c:v>
                      </c:pt>
                      <c:pt idx="3223">
                        <c:v>43204.29166665885</c:v>
                      </c:pt>
                      <c:pt idx="3224">
                        <c:v>43204.333333325514</c:v>
                      </c:pt>
                      <c:pt idx="3225">
                        <c:v>43204.374999992178</c:v>
                      </c:pt>
                      <c:pt idx="3226">
                        <c:v>43204.416666658843</c:v>
                      </c:pt>
                      <c:pt idx="3227">
                        <c:v>43204.458333325507</c:v>
                      </c:pt>
                      <c:pt idx="3228">
                        <c:v>43204.499999992171</c:v>
                      </c:pt>
                      <c:pt idx="3229">
                        <c:v>43204.541666658835</c:v>
                      </c:pt>
                      <c:pt idx="3230">
                        <c:v>43204.5833333255</c:v>
                      </c:pt>
                      <c:pt idx="3231">
                        <c:v>43204.624999992164</c:v>
                      </c:pt>
                      <c:pt idx="3232">
                        <c:v>43204.666666658828</c:v>
                      </c:pt>
                      <c:pt idx="3233">
                        <c:v>43204.708333325492</c:v>
                      </c:pt>
                      <c:pt idx="3234">
                        <c:v>43204.749999992157</c:v>
                      </c:pt>
                      <c:pt idx="3235">
                        <c:v>43204.791666658821</c:v>
                      </c:pt>
                      <c:pt idx="3236">
                        <c:v>43204.833333325485</c:v>
                      </c:pt>
                      <c:pt idx="3237">
                        <c:v>43204.874999992149</c:v>
                      </c:pt>
                      <c:pt idx="3238">
                        <c:v>43204.916666658813</c:v>
                      </c:pt>
                      <c:pt idx="3239">
                        <c:v>43204.958333325478</c:v>
                      </c:pt>
                      <c:pt idx="3240">
                        <c:v>43204.999999992142</c:v>
                      </c:pt>
                      <c:pt idx="3241">
                        <c:v>43205.041666658806</c:v>
                      </c:pt>
                      <c:pt idx="3242">
                        <c:v>43205.08333332547</c:v>
                      </c:pt>
                      <c:pt idx="3243">
                        <c:v>43205.124999992135</c:v>
                      </c:pt>
                      <c:pt idx="3244">
                        <c:v>43205.166666658799</c:v>
                      </c:pt>
                      <c:pt idx="3245">
                        <c:v>43205.208333325463</c:v>
                      </c:pt>
                      <c:pt idx="3246">
                        <c:v>43205.249999992127</c:v>
                      </c:pt>
                      <c:pt idx="3247">
                        <c:v>43205.291666658792</c:v>
                      </c:pt>
                      <c:pt idx="3248">
                        <c:v>43205.333333325456</c:v>
                      </c:pt>
                      <c:pt idx="3249">
                        <c:v>43205.37499999212</c:v>
                      </c:pt>
                      <c:pt idx="3250">
                        <c:v>43205.416666658784</c:v>
                      </c:pt>
                      <c:pt idx="3251">
                        <c:v>43205.458333325449</c:v>
                      </c:pt>
                      <c:pt idx="3252">
                        <c:v>43205.499999992113</c:v>
                      </c:pt>
                      <c:pt idx="3253">
                        <c:v>43205.541666658777</c:v>
                      </c:pt>
                      <c:pt idx="3254">
                        <c:v>43205.583333325441</c:v>
                      </c:pt>
                      <c:pt idx="3255">
                        <c:v>43205.624999992106</c:v>
                      </c:pt>
                      <c:pt idx="3256">
                        <c:v>43205.66666665877</c:v>
                      </c:pt>
                      <c:pt idx="3257">
                        <c:v>43205.708333325434</c:v>
                      </c:pt>
                      <c:pt idx="3258">
                        <c:v>43205.749999992098</c:v>
                      </c:pt>
                      <c:pt idx="3259">
                        <c:v>43205.791666658763</c:v>
                      </c:pt>
                      <c:pt idx="3260">
                        <c:v>43205.833333325427</c:v>
                      </c:pt>
                      <c:pt idx="3261">
                        <c:v>43205.874999992091</c:v>
                      </c:pt>
                      <c:pt idx="3262">
                        <c:v>43205.916666658755</c:v>
                      </c:pt>
                      <c:pt idx="3263">
                        <c:v>43205.95833332542</c:v>
                      </c:pt>
                      <c:pt idx="3264">
                        <c:v>43205.999999992084</c:v>
                      </c:pt>
                      <c:pt idx="3265">
                        <c:v>43206.041666658748</c:v>
                      </c:pt>
                      <c:pt idx="3266">
                        <c:v>43206.083333325412</c:v>
                      </c:pt>
                      <c:pt idx="3267">
                        <c:v>43206.124999992076</c:v>
                      </c:pt>
                      <c:pt idx="3268">
                        <c:v>43206.166666658741</c:v>
                      </c:pt>
                      <c:pt idx="3269">
                        <c:v>43206.208333325405</c:v>
                      </c:pt>
                      <c:pt idx="3270">
                        <c:v>43206.249999992069</c:v>
                      </c:pt>
                      <c:pt idx="3271">
                        <c:v>43206.291666658733</c:v>
                      </c:pt>
                      <c:pt idx="3272">
                        <c:v>43206.333333325398</c:v>
                      </c:pt>
                      <c:pt idx="3273">
                        <c:v>43206.374999992062</c:v>
                      </c:pt>
                      <c:pt idx="3274">
                        <c:v>43206.416666658726</c:v>
                      </c:pt>
                      <c:pt idx="3275">
                        <c:v>43206.45833332539</c:v>
                      </c:pt>
                      <c:pt idx="3276">
                        <c:v>43206.499999992055</c:v>
                      </c:pt>
                      <c:pt idx="3277">
                        <c:v>43206.541666658719</c:v>
                      </c:pt>
                      <c:pt idx="3278">
                        <c:v>43206.583333325383</c:v>
                      </c:pt>
                      <c:pt idx="3279">
                        <c:v>43206.624999992047</c:v>
                      </c:pt>
                      <c:pt idx="3280">
                        <c:v>43206.666666658712</c:v>
                      </c:pt>
                      <c:pt idx="3281">
                        <c:v>43206.708333325376</c:v>
                      </c:pt>
                      <c:pt idx="3282">
                        <c:v>43206.74999999204</c:v>
                      </c:pt>
                      <c:pt idx="3283">
                        <c:v>43206.791666658704</c:v>
                      </c:pt>
                      <c:pt idx="3284">
                        <c:v>43206.833333325369</c:v>
                      </c:pt>
                      <c:pt idx="3285">
                        <c:v>43206.874999992033</c:v>
                      </c:pt>
                      <c:pt idx="3286">
                        <c:v>43206.916666658697</c:v>
                      </c:pt>
                      <c:pt idx="3287">
                        <c:v>43206.958333325361</c:v>
                      </c:pt>
                      <c:pt idx="3288">
                        <c:v>43206.999999992026</c:v>
                      </c:pt>
                      <c:pt idx="3289">
                        <c:v>43207.04166665869</c:v>
                      </c:pt>
                      <c:pt idx="3290">
                        <c:v>43207.083333325354</c:v>
                      </c:pt>
                      <c:pt idx="3291">
                        <c:v>43207.124999992018</c:v>
                      </c:pt>
                      <c:pt idx="3292">
                        <c:v>43207.166666658683</c:v>
                      </c:pt>
                      <c:pt idx="3293">
                        <c:v>43207.208333325347</c:v>
                      </c:pt>
                      <c:pt idx="3294">
                        <c:v>43207.249999992011</c:v>
                      </c:pt>
                      <c:pt idx="3295">
                        <c:v>43207.291666658675</c:v>
                      </c:pt>
                      <c:pt idx="3296">
                        <c:v>43207.333333325339</c:v>
                      </c:pt>
                      <c:pt idx="3297">
                        <c:v>43207.374999992004</c:v>
                      </c:pt>
                      <c:pt idx="3298">
                        <c:v>43207.416666658668</c:v>
                      </c:pt>
                      <c:pt idx="3299">
                        <c:v>43207.458333325332</c:v>
                      </c:pt>
                      <c:pt idx="3300">
                        <c:v>43207.499999991996</c:v>
                      </c:pt>
                      <c:pt idx="3301">
                        <c:v>43207.541666658661</c:v>
                      </c:pt>
                      <c:pt idx="3302">
                        <c:v>43207.583333325325</c:v>
                      </c:pt>
                      <c:pt idx="3303">
                        <c:v>43207.624999991989</c:v>
                      </c:pt>
                      <c:pt idx="3304">
                        <c:v>43207.666666658653</c:v>
                      </c:pt>
                      <c:pt idx="3305">
                        <c:v>43207.708333325318</c:v>
                      </c:pt>
                      <c:pt idx="3306">
                        <c:v>43207.749999991982</c:v>
                      </c:pt>
                      <c:pt idx="3307">
                        <c:v>43207.791666658646</c:v>
                      </c:pt>
                      <c:pt idx="3308">
                        <c:v>43207.83333332531</c:v>
                      </c:pt>
                      <c:pt idx="3309">
                        <c:v>43207.874999991975</c:v>
                      </c:pt>
                      <c:pt idx="3310">
                        <c:v>43207.916666658639</c:v>
                      </c:pt>
                      <c:pt idx="3311">
                        <c:v>43207.958333325303</c:v>
                      </c:pt>
                      <c:pt idx="3312">
                        <c:v>43207.999999991967</c:v>
                      </c:pt>
                      <c:pt idx="3313">
                        <c:v>43208.041666658632</c:v>
                      </c:pt>
                      <c:pt idx="3314">
                        <c:v>43208.083333325296</c:v>
                      </c:pt>
                      <c:pt idx="3315">
                        <c:v>43208.12499999196</c:v>
                      </c:pt>
                      <c:pt idx="3316">
                        <c:v>43208.166666658624</c:v>
                      </c:pt>
                      <c:pt idx="3317">
                        <c:v>43208.208333325289</c:v>
                      </c:pt>
                      <c:pt idx="3318">
                        <c:v>43208.249999991953</c:v>
                      </c:pt>
                      <c:pt idx="3319">
                        <c:v>43208.291666658617</c:v>
                      </c:pt>
                      <c:pt idx="3320">
                        <c:v>43208.333333325281</c:v>
                      </c:pt>
                      <c:pt idx="3321">
                        <c:v>43208.374999991946</c:v>
                      </c:pt>
                      <c:pt idx="3322">
                        <c:v>43208.41666665861</c:v>
                      </c:pt>
                      <c:pt idx="3323">
                        <c:v>43208.458333325274</c:v>
                      </c:pt>
                      <c:pt idx="3324">
                        <c:v>43208.499999991938</c:v>
                      </c:pt>
                      <c:pt idx="3325">
                        <c:v>43208.541666658602</c:v>
                      </c:pt>
                      <c:pt idx="3326">
                        <c:v>43208.583333325267</c:v>
                      </c:pt>
                      <c:pt idx="3327">
                        <c:v>43208.624999991931</c:v>
                      </c:pt>
                      <c:pt idx="3328">
                        <c:v>43208.666666658595</c:v>
                      </c:pt>
                      <c:pt idx="3329">
                        <c:v>43208.708333325259</c:v>
                      </c:pt>
                      <c:pt idx="3330">
                        <c:v>43208.749999991924</c:v>
                      </c:pt>
                      <c:pt idx="3331">
                        <c:v>43208.791666658588</c:v>
                      </c:pt>
                      <c:pt idx="3332">
                        <c:v>43208.833333325252</c:v>
                      </c:pt>
                      <c:pt idx="3333">
                        <c:v>43208.874999991916</c:v>
                      </c:pt>
                      <c:pt idx="3334">
                        <c:v>43208.916666658581</c:v>
                      </c:pt>
                      <c:pt idx="3335">
                        <c:v>43208.958333325245</c:v>
                      </c:pt>
                      <c:pt idx="3336">
                        <c:v>43208.999999991909</c:v>
                      </c:pt>
                      <c:pt idx="3337">
                        <c:v>43209.041666658573</c:v>
                      </c:pt>
                      <c:pt idx="3338">
                        <c:v>43209.083333325238</c:v>
                      </c:pt>
                      <c:pt idx="3339">
                        <c:v>43209.124999991902</c:v>
                      </c:pt>
                      <c:pt idx="3340">
                        <c:v>43209.166666658566</c:v>
                      </c:pt>
                      <c:pt idx="3341">
                        <c:v>43209.20833332523</c:v>
                      </c:pt>
                      <c:pt idx="3342">
                        <c:v>43209.249999991895</c:v>
                      </c:pt>
                      <c:pt idx="3343">
                        <c:v>43209.291666658559</c:v>
                      </c:pt>
                      <c:pt idx="3344">
                        <c:v>43209.333333325223</c:v>
                      </c:pt>
                      <c:pt idx="3345">
                        <c:v>43209.374999991887</c:v>
                      </c:pt>
                      <c:pt idx="3346">
                        <c:v>43209.416666658552</c:v>
                      </c:pt>
                      <c:pt idx="3347">
                        <c:v>43209.458333325216</c:v>
                      </c:pt>
                      <c:pt idx="3348">
                        <c:v>43209.49999999188</c:v>
                      </c:pt>
                      <c:pt idx="3349">
                        <c:v>43209.541666658544</c:v>
                      </c:pt>
                      <c:pt idx="3350">
                        <c:v>43209.583333325209</c:v>
                      </c:pt>
                      <c:pt idx="3351">
                        <c:v>43209.624999991873</c:v>
                      </c:pt>
                      <c:pt idx="3352">
                        <c:v>43209.666666658537</c:v>
                      </c:pt>
                      <c:pt idx="3353">
                        <c:v>43209.708333325201</c:v>
                      </c:pt>
                      <c:pt idx="3354">
                        <c:v>43209.749999991865</c:v>
                      </c:pt>
                      <c:pt idx="3355">
                        <c:v>43209.79166665853</c:v>
                      </c:pt>
                      <c:pt idx="3356">
                        <c:v>43209.833333325194</c:v>
                      </c:pt>
                      <c:pt idx="3357">
                        <c:v>43209.874999991858</c:v>
                      </c:pt>
                      <c:pt idx="3358">
                        <c:v>43209.916666658522</c:v>
                      </c:pt>
                      <c:pt idx="3359">
                        <c:v>43209.958333325187</c:v>
                      </c:pt>
                      <c:pt idx="3360">
                        <c:v>43209.999999991851</c:v>
                      </c:pt>
                      <c:pt idx="3361">
                        <c:v>43210.041666658515</c:v>
                      </c:pt>
                      <c:pt idx="3362">
                        <c:v>43210.083333325179</c:v>
                      </c:pt>
                      <c:pt idx="3363">
                        <c:v>43210.124999991844</c:v>
                      </c:pt>
                      <c:pt idx="3364">
                        <c:v>43210.166666658508</c:v>
                      </c:pt>
                      <c:pt idx="3365">
                        <c:v>43210.208333325172</c:v>
                      </c:pt>
                      <c:pt idx="3366">
                        <c:v>43210.249999991836</c:v>
                      </c:pt>
                      <c:pt idx="3367">
                        <c:v>43210.291666658501</c:v>
                      </c:pt>
                      <c:pt idx="3368">
                        <c:v>43210.333333325165</c:v>
                      </c:pt>
                      <c:pt idx="3369">
                        <c:v>43210.374999991829</c:v>
                      </c:pt>
                      <c:pt idx="3370">
                        <c:v>43210.416666658493</c:v>
                      </c:pt>
                      <c:pt idx="3371">
                        <c:v>43210.458333325158</c:v>
                      </c:pt>
                      <c:pt idx="3372">
                        <c:v>43210.499999991822</c:v>
                      </c:pt>
                      <c:pt idx="3373">
                        <c:v>43210.541666658486</c:v>
                      </c:pt>
                      <c:pt idx="3374">
                        <c:v>43210.58333332515</c:v>
                      </c:pt>
                      <c:pt idx="3375">
                        <c:v>43210.624999991815</c:v>
                      </c:pt>
                      <c:pt idx="3376">
                        <c:v>43210.666666658479</c:v>
                      </c:pt>
                      <c:pt idx="3377">
                        <c:v>43210.708333325143</c:v>
                      </c:pt>
                      <c:pt idx="3378">
                        <c:v>43210.749999991807</c:v>
                      </c:pt>
                      <c:pt idx="3379">
                        <c:v>43210.791666658472</c:v>
                      </c:pt>
                      <c:pt idx="3380">
                        <c:v>43210.833333325136</c:v>
                      </c:pt>
                      <c:pt idx="3381">
                        <c:v>43210.8749999918</c:v>
                      </c:pt>
                      <c:pt idx="3382">
                        <c:v>43210.916666658464</c:v>
                      </c:pt>
                      <c:pt idx="3383">
                        <c:v>43210.958333325128</c:v>
                      </c:pt>
                      <c:pt idx="3384">
                        <c:v>43210.999999991793</c:v>
                      </c:pt>
                      <c:pt idx="3385">
                        <c:v>43211.041666658457</c:v>
                      </c:pt>
                      <c:pt idx="3386">
                        <c:v>43211.083333325121</c:v>
                      </c:pt>
                      <c:pt idx="3387">
                        <c:v>43211.124999991785</c:v>
                      </c:pt>
                      <c:pt idx="3388">
                        <c:v>43211.16666665845</c:v>
                      </c:pt>
                      <c:pt idx="3389">
                        <c:v>43211.208333325114</c:v>
                      </c:pt>
                      <c:pt idx="3390">
                        <c:v>43211.249999991778</c:v>
                      </c:pt>
                      <c:pt idx="3391">
                        <c:v>43211.291666658442</c:v>
                      </c:pt>
                      <c:pt idx="3392">
                        <c:v>43211.333333325107</c:v>
                      </c:pt>
                      <c:pt idx="3393">
                        <c:v>43211.374999991771</c:v>
                      </c:pt>
                      <c:pt idx="3394">
                        <c:v>43211.416666658435</c:v>
                      </c:pt>
                      <c:pt idx="3395">
                        <c:v>43211.458333325099</c:v>
                      </c:pt>
                      <c:pt idx="3396">
                        <c:v>43211.499999991764</c:v>
                      </c:pt>
                      <c:pt idx="3397">
                        <c:v>43211.541666658428</c:v>
                      </c:pt>
                      <c:pt idx="3398">
                        <c:v>43211.583333325092</c:v>
                      </c:pt>
                      <c:pt idx="3399">
                        <c:v>43211.624999991756</c:v>
                      </c:pt>
                      <c:pt idx="3400">
                        <c:v>43211.666666658421</c:v>
                      </c:pt>
                      <c:pt idx="3401">
                        <c:v>43211.708333325085</c:v>
                      </c:pt>
                      <c:pt idx="3402">
                        <c:v>43211.749999991749</c:v>
                      </c:pt>
                      <c:pt idx="3403">
                        <c:v>43211.791666658413</c:v>
                      </c:pt>
                      <c:pt idx="3404">
                        <c:v>43211.833333325078</c:v>
                      </c:pt>
                      <c:pt idx="3405">
                        <c:v>43211.874999991742</c:v>
                      </c:pt>
                      <c:pt idx="3406">
                        <c:v>43211.916666658406</c:v>
                      </c:pt>
                      <c:pt idx="3407">
                        <c:v>43211.95833332507</c:v>
                      </c:pt>
                      <c:pt idx="3408">
                        <c:v>43211.999999991735</c:v>
                      </c:pt>
                      <c:pt idx="3409">
                        <c:v>43212.041666658399</c:v>
                      </c:pt>
                      <c:pt idx="3410">
                        <c:v>43212.083333325063</c:v>
                      </c:pt>
                      <c:pt idx="3411">
                        <c:v>43212.124999991727</c:v>
                      </c:pt>
                      <c:pt idx="3412">
                        <c:v>43212.166666658391</c:v>
                      </c:pt>
                      <c:pt idx="3413">
                        <c:v>43212.208333325056</c:v>
                      </c:pt>
                      <c:pt idx="3414">
                        <c:v>43212.24999999172</c:v>
                      </c:pt>
                      <c:pt idx="3415">
                        <c:v>43212.291666658384</c:v>
                      </c:pt>
                      <c:pt idx="3416">
                        <c:v>43212.333333325048</c:v>
                      </c:pt>
                      <c:pt idx="3417">
                        <c:v>43212.374999991713</c:v>
                      </c:pt>
                      <c:pt idx="3418">
                        <c:v>43212.416666658377</c:v>
                      </c:pt>
                      <c:pt idx="3419">
                        <c:v>43212.458333325041</c:v>
                      </c:pt>
                      <c:pt idx="3420">
                        <c:v>43212.499999991705</c:v>
                      </c:pt>
                      <c:pt idx="3421">
                        <c:v>43212.54166665837</c:v>
                      </c:pt>
                      <c:pt idx="3422">
                        <c:v>43212.583333325034</c:v>
                      </c:pt>
                      <c:pt idx="3423">
                        <c:v>43212.624999991698</c:v>
                      </c:pt>
                      <c:pt idx="3424">
                        <c:v>43212.666666658362</c:v>
                      </c:pt>
                      <c:pt idx="3425">
                        <c:v>43212.708333325027</c:v>
                      </c:pt>
                      <c:pt idx="3426">
                        <c:v>43212.749999991691</c:v>
                      </c:pt>
                      <c:pt idx="3427">
                        <c:v>43212.791666658355</c:v>
                      </c:pt>
                      <c:pt idx="3428">
                        <c:v>43212.833333325019</c:v>
                      </c:pt>
                      <c:pt idx="3429">
                        <c:v>43212.874999991684</c:v>
                      </c:pt>
                      <c:pt idx="3430">
                        <c:v>43212.916666658348</c:v>
                      </c:pt>
                      <c:pt idx="3431">
                        <c:v>43212.958333325012</c:v>
                      </c:pt>
                      <c:pt idx="3432">
                        <c:v>43212.999999991676</c:v>
                      </c:pt>
                      <c:pt idx="3433">
                        <c:v>43213.041666658341</c:v>
                      </c:pt>
                      <c:pt idx="3434">
                        <c:v>43213.083333325005</c:v>
                      </c:pt>
                      <c:pt idx="3435">
                        <c:v>43213.124999991669</c:v>
                      </c:pt>
                      <c:pt idx="3436">
                        <c:v>43213.166666658333</c:v>
                      </c:pt>
                      <c:pt idx="3437">
                        <c:v>43213.208333324998</c:v>
                      </c:pt>
                      <c:pt idx="3438">
                        <c:v>43213.249999991662</c:v>
                      </c:pt>
                      <c:pt idx="3439">
                        <c:v>43213.291666658326</c:v>
                      </c:pt>
                      <c:pt idx="3440">
                        <c:v>43213.33333332499</c:v>
                      </c:pt>
                      <c:pt idx="3441">
                        <c:v>43213.374999991654</c:v>
                      </c:pt>
                      <c:pt idx="3442">
                        <c:v>43213.416666658319</c:v>
                      </c:pt>
                      <c:pt idx="3443">
                        <c:v>43213.458333324983</c:v>
                      </c:pt>
                      <c:pt idx="3444">
                        <c:v>43213.499999991647</c:v>
                      </c:pt>
                      <c:pt idx="3445">
                        <c:v>43213.541666658311</c:v>
                      </c:pt>
                      <c:pt idx="3446">
                        <c:v>43213.583333324976</c:v>
                      </c:pt>
                      <c:pt idx="3447">
                        <c:v>43213.62499999164</c:v>
                      </c:pt>
                      <c:pt idx="3448">
                        <c:v>43213.666666658304</c:v>
                      </c:pt>
                      <c:pt idx="3449">
                        <c:v>43213.708333324968</c:v>
                      </c:pt>
                      <c:pt idx="3450">
                        <c:v>43213.749999991633</c:v>
                      </c:pt>
                      <c:pt idx="3451">
                        <c:v>43213.791666658297</c:v>
                      </c:pt>
                      <c:pt idx="3452">
                        <c:v>43213.833333324961</c:v>
                      </c:pt>
                      <c:pt idx="3453">
                        <c:v>43213.874999991625</c:v>
                      </c:pt>
                      <c:pt idx="3454">
                        <c:v>43213.91666665829</c:v>
                      </c:pt>
                      <c:pt idx="3455">
                        <c:v>43213.958333324954</c:v>
                      </c:pt>
                      <c:pt idx="3456">
                        <c:v>43213.999999991618</c:v>
                      </c:pt>
                      <c:pt idx="3457">
                        <c:v>43214.041666658282</c:v>
                      </c:pt>
                      <c:pt idx="3458">
                        <c:v>43214.083333324947</c:v>
                      </c:pt>
                      <c:pt idx="3459">
                        <c:v>43214.124999991611</c:v>
                      </c:pt>
                      <c:pt idx="3460">
                        <c:v>43214.166666658275</c:v>
                      </c:pt>
                      <c:pt idx="3461">
                        <c:v>43214.208333324939</c:v>
                      </c:pt>
                      <c:pt idx="3462">
                        <c:v>43214.249999991604</c:v>
                      </c:pt>
                      <c:pt idx="3463">
                        <c:v>43214.291666658268</c:v>
                      </c:pt>
                      <c:pt idx="3464">
                        <c:v>43214.333333324932</c:v>
                      </c:pt>
                      <c:pt idx="3465">
                        <c:v>43214.374999991596</c:v>
                      </c:pt>
                      <c:pt idx="3466">
                        <c:v>43214.416666658261</c:v>
                      </c:pt>
                      <c:pt idx="3467">
                        <c:v>43214.458333324925</c:v>
                      </c:pt>
                      <c:pt idx="3468">
                        <c:v>43214.499999991589</c:v>
                      </c:pt>
                      <c:pt idx="3469">
                        <c:v>43214.541666658253</c:v>
                      </c:pt>
                      <c:pt idx="3470">
                        <c:v>43214.583333324917</c:v>
                      </c:pt>
                      <c:pt idx="3471">
                        <c:v>43214.624999991582</c:v>
                      </c:pt>
                      <c:pt idx="3472">
                        <c:v>43214.666666658246</c:v>
                      </c:pt>
                      <c:pt idx="3473">
                        <c:v>43214.70833332491</c:v>
                      </c:pt>
                      <c:pt idx="3474">
                        <c:v>43214.749999991574</c:v>
                      </c:pt>
                      <c:pt idx="3475">
                        <c:v>43214.791666658239</c:v>
                      </c:pt>
                      <c:pt idx="3476">
                        <c:v>43214.833333324903</c:v>
                      </c:pt>
                      <c:pt idx="3477">
                        <c:v>43214.874999991567</c:v>
                      </c:pt>
                      <c:pt idx="3478">
                        <c:v>43214.916666658231</c:v>
                      </c:pt>
                      <c:pt idx="3479">
                        <c:v>43214.958333324896</c:v>
                      </c:pt>
                      <c:pt idx="3480">
                        <c:v>43214.99999999156</c:v>
                      </c:pt>
                      <c:pt idx="3481">
                        <c:v>43215.041666658224</c:v>
                      </c:pt>
                      <c:pt idx="3482">
                        <c:v>43215.083333324888</c:v>
                      </c:pt>
                      <c:pt idx="3483">
                        <c:v>43215.124999991553</c:v>
                      </c:pt>
                      <c:pt idx="3484">
                        <c:v>43215.166666658217</c:v>
                      </c:pt>
                      <c:pt idx="3485">
                        <c:v>43215.208333324881</c:v>
                      </c:pt>
                      <c:pt idx="3486">
                        <c:v>43215.249999991545</c:v>
                      </c:pt>
                      <c:pt idx="3487">
                        <c:v>43215.29166665821</c:v>
                      </c:pt>
                      <c:pt idx="3488">
                        <c:v>43215.333333324874</c:v>
                      </c:pt>
                      <c:pt idx="3489">
                        <c:v>43215.374999991538</c:v>
                      </c:pt>
                      <c:pt idx="3490">
                        <c:v>43215.416666658202</c:v>
                      </c:pt>
                      <c:pt idx="3491">
                        <c:v>43215.458333324867</c:v>
                      </c:pt>
                      <c:pt idx="3492">
                        <c:v>43215.499999991531</c:v>
                      </c:pt>
                      <c:pt idx="3493">
                        <c:v>43215.541666658195</c:v>
                      </c:pt>
                      <c:pt idx="3494">
                        <c:v>43215.583333324859</c:v>
                      </c:pt>
                      <c:pt idx="3495">
                        <c:v>43215.624999991524</c:v>
                      </c:pt>
                      <c:pt idx="3496">
                        <c:v>43215.666666658188</c:v>
                      </c:pt>
                      <c:pt idx="3497">
                        <c:v>43215.708333324852</c:v>
                      </c:pt>
                      <c:pt idx="3498">
                        <c:v>43215.749999991516</c:v>
                      </c:pt>
                      <c:pt idx="3499">
                        <c:v>43215.79166665818</c:v>
                      </c:pt>
                      <c:pt idx="3500">
                        <c:v>43215.833333324845</c:v>
                      </c:pt>
                      <c:pt idx="3501">
                        <c:v>43215.874999991509</c:v>
                      </c:pt>
                      <c:pt idx="3502">
                        <c:v>43215.916666658173</c:v>
                      </c:pt>
                      <c:pt idx="3503">
                        <c:v>43215.958333324837</c:v>
                      </c:pt>
                      <c:pt idx="3504">
                        <c:v>43215.999999991502</c:v>
                      </c:pt>
                      <c:pt idx="3505">
                        <c:v>43216.041666658166</c:v>
                      </c:pt>
                      <c:pt idx="3506">
                        <c:v>43216.08333332483</c:v>
                      </c:pt>
                      <c:pt idx="3507">
                        <c:v>43216.124999991494</c:v>
                      </c:pt>
                      <c:pt idx="3508">
                        <c:v>43216.166666658159</c:v>
                      </c:pt>
                      <c:pt idx="3509">
                        <c:v>43216.208333324823</c:v>
                      </c:pt>
                      <c:pt idx="3510">
                        <c:v>43216.249999991487</c:v>
                      </c:pt>
                      <c:pt idx="3511">
                        <c:v>43216.291666658151</c:v>
                      </c:pt>
                      <c:pt idx="3512">
                        <c:v>43216.333333324816</c:v>
                      </c:pt>
                      <c:pt idx="3513">
                        <c:v>43216.37499999148</c:v>
                      </c:pt>
                      <c:pt idx="3514">
                        <c:v>43216.416666658144</c:v>
                      </c:pt>
                      <c:pt idx="3515">
                        <c:v>43216.458333324808</c:v>
                      </c:pt>
                      <c:pt idx="3516">
                        <c:v>43216.499999991473</c:v>
                      </c:pt>
                      <c:pt idx="3517">
                        <c:v>43216.541666658137</c:v>
                      </c:pt>
                      <c:pt idx="3518">
                        <c:v>43216.583333324801</c:v>
                      </c:pt>
                      <c:pt idx="3519">
                        <c:v>43216.624999991465</c:v>
                      </c:pt>
                      <c:pt idx="3520">
                        <c:v>43216.66666665813</c:v>
                      </c:pt>
                      <c:pt idx="3521">
                        <c:v>43216.708333324794</c:v>
                      </c:pt>
                      <c:pt idx="3522">
                        <c:v>43216.749999991458</c:v>
                      </c:pt>
                      <c:pt idx="3523">
                        <c:v>43216.791666658122</c:v>
                      </c:pt>
                      <c:pt idx="3524">
                        <c:v>43216.833333324787</c:v>
                      </c:pt>
                      <c:pt idx="3525">
                        <c:v>43216.874999991451</c:v>
                      </c:pt>
                      <c:pt idx="3526">
                        <c:v>43216.916666658115</c:v>
                      </c:pt>
                      <c:pt idx="3527">
                        <c:v>43216.958333324779</c:v>
                      </c:pt>
                      <c:pt idx="3528">
                        <c:v>43216.999999991443</c:v>
                      </c:pt>
                      <c:pt idx="3529">
                        <c:v>43217.041666658108</c:v>
                      </c:pt>
                      <c:pt idx="3530">
                        <c:v>43217.083333324772</c:v>
                      </c:pt>
                      <c:pt idx="3531">
                        <c:v>43217.124999991436</c:v>
                      </c:pt>
                      <c:pt idx="3532">
                        <c:v>43217.1666666581</c:v>
                      </c:pt>
                      <c:pt idx="3533">
                        <c:v>43217.208333324765</c:v>
                      </c:pt>
                      <c:pt idx="3534">
                        <c:v>43217.249999991429</c:v>
                      </c:pt>
                      <c:pt idx="3535">
                        <c:v>43217.291666658093</c:v>
                      </c:pt>
                      <c:pt idx="3536">
                        <c:v>43217.333333324757</c:v>
                      </c:pt>
                      <c:pt idx="3537">
                        <c:v>43217.374999991422</c:v>
                      </c:pt>
                      <c:pt idx="3538">
                        <c:v>43217.416666658086</c:v>
                      </c:pt>
                      <c:pt idx="3539">
                        <c:v>43217.45833332475</c:v>
                      </c:pt>
                      <c:pt idx="3540">
                        <c:v>43217.499999991414</c:v>
                      </c:pt>
                      <c:pt idx="3541">
                        <c:v>43217.541666658079</c:v>
                      </c:pt>
                      <c:pt idx="3542">
                        <c:v>43217.583333324743</c:v>
                      </c:pt>
                      <c:pt idx="3543">
                        <c:v>43217.624999991407</c:v>
                      </c:pt>
                      <c:pt idx="3544">
                        <c:v>43217.666666658071</c:v>
                      </c:pt>
                      <c:pt idx="3545">
                        <c:v>43217.708333324736</c:v>
                      </c:pt>
                      <c:pt idx="3546">
                        <c:v>43217.7499999914</c:v>
                      </c:pt>
                      <c:pt idx="3547">
                        <c:v>43217.791666658064</c:v>
                      </c:pt>
                      <c:pt idx="3548">
                        <c:v>43217.833333324728</c:v>
                      </c:pt>
                      <c:pt idx="3549">
                        <c:v>43217.874999991393</c:v>
                      </c:pt>
                      <c:pt idx="3550">
                        <c:v>43217.916666658057</c:v>
                      </c:pt>
                      <c:pt idx="3551">
                        <c:v>43217.958333324721</c:v>
                      </c:pt>
                      <c:pt idx="3552">
                        <c:v>43217.999999991385</c:v>
                      </c:pt>
                      <c:pt idx="3553">
                        <c:v>43218.04166665805</c:v>
                      </c:pt>
                      <c:pt idx="3554">
                        <c:v>43218.083333324714</c:v>
                      </c:pt>
                      <c:pt idx="3555">
                        <c:v>43218.124999991378</c:v>
                      </c:pt>
                      <c:pt idx="3556">
                        <c:v>43218.166666658042</c:v>
                      </c:pt>
                      <c:pt idx="3557">
                        <c:v>43218.208333324706</c:v>
                      </c:pt>
                      <c:pt idx="3558">
                        <c:v>43218.249999991371</c:v>
                      </c:pt>
                      <c:pt idx="3559">
                        <c:v>43218.291666658035</c:v>
                      </c:pt>
                      <c:pt idx="3560">
                        <c:v>43218.333333324699</c:v>
                      </c:pt>
                      <c:pt idx="3561">
                        <c:v>43218.374999991363</c:v>
                      </c:pt>
                      <c:pt idx="3562">
                        <c:v>43218.416666658028</c:v>
                      </c:pt>
                      <c:pt idx="3563">
                        <c:v>43218.458333324692</c:v>
                      </c:pt>
                      <c:pt idx="3564">
                        <c:v>43218.499999991356</c:v>
                      </c:pt>
                      <c:pt idx="3565">
                        <c:v>43218.54166665802</c:v>
                      </c:pt>
                      <c:pt idx="3566">
                        <c:v>43218.583333324685</c:v>
                      </c:pt>
                      <c:pt idx="3567">
                        <c:v>43218.624999991349</c:v>
                      </c:pt>
                      <c:pt idx="3568">
                        <c:v>43218.666666658013</c:v>
                      </c:pt>
                      <c:pt idx="3569">
                        <c:v>43218.708333324677</c:v>
                      </c:pt>
                      <c:pt idx="3570">
                        <c:v>43218.749999991342</c:v>
                      </c:pt>
                      <c:pt idx="3571">
                        <c:v>43218.791666658006</c:v>
                      </c:pt>
                      <c:pt idx="3572">
                        <c:v>43218.83333332467</c:v>
                      </c:pt>
                      <c:pt idx="3573">
                        <c:v>43218.874999991334</c:v>
                      </c:pt>
                      <c:pt idx="3574">
                        <c:v>43218.916666657999</c:v>
                      </c:pt>
                      <c:pt idx="3575">
                        <c:v>43218.958333324663</c:v>
                      </c:pt>
                      <c:pt idx="3576">
                        <c:v>43218.999999991327</c:v>
                      </c:pt>
                      <c:pt idx="3577">
                        <c:v>43219.041666657991</c:v>
                      </c:pt>
                      <c:pt idx="3578">
                        <c:v>43219.083333324656</c:v>
                      </c:pt>
                      <c:pt idx="3579">
                        <c:v>43219.12499999132</c:v>
                      </c:pt>
                      <c:pt idx="3580">
                        <c:v>43219.166666657984</c:v>
                      </c:pt>
                      <c:pt idx="3581">
                        <c:v>43219.208333324648</c:v>
                      </c:pt>
                      <c:pt idx="3582">
                        <c:v>43219.249999991313</c:v>
                      </c:pt>
                      <c:pt idx="3583">
                        <c:v>43219.291666657977</c:v>
                      </c:pt>
                      <c:pt idx="3584">
                        <c:v>43219.333333324641</c:v>
                      </c:pt>
                      <c:pt idx="3585">
                        <c:v>43219.374999991305</c:v>
                      </c:pt>
                      <c:pt idx="3586">
                        <c:v>43219.416666657969</c:v>
                      </c:pt>
                      <c:pt idx="3587">
                        <c:v>43219.458333324634</c:v>
                      </c:pt>
                      <c:pt idx="3588">
                        <c:v>43219.499999991298</c:v>
                      </c:pt>
                      <c:pt idx="3589">
                        <c:v>43219.541666657962</c:v>
                      </c:pt>
                      <c:pt idx="3590">
                        <c:v>43219.583333324626</c:v>
                      </c:pt>
                      <c:pt idx="3591">
                        <c:v>43219.624999991291</c:v>
                      </c:pt>
                      <c:pt idx="3592">
                        <c:v>43219.666666657955</c:v>
                      </c:pt>
                      <c:pt idx="3593">
                        <c:v>43219.708333324619</c:v>
                      </c:pt>
                      <c:pt idx="3594">
                        <c:v>43219.749999991283</c:v>
                      </c:pt>
                      <c:pt idx="3595">
                        <c:v>43219.791666657948</c:v>
                      </c:pt>
                      <c:pt idx="3596">
                        <c:v>43219.833333324612</c:v>
                      </c:pt>
                      <c:pt idx="3597">
                        <c:v>43219.874999991276</c:v>
                      </c:pt>
                      <c:pt idx="3598">
                        <c:v>43219.91666665794</c:v>
                      </c:pt>
                      <c:pt idx="3599">
                        <c:v>43219.958333324605</c:v>
                      </c:pt>
                      <c:pt idx="3600">
                        <c:v>43219.999999991269</c:v>
                      </c:pt>
                      <c:pt idx="3601">
                        <c:v>43220.041666657933</c:v>
                      </c:pt>
                      <c:pt idx="3602">
                        <c:v>43220.083333324597</c:v>
                      </c:pt>
                      <c:pt idx="3603">
                        <c:v>43220.124999991262</c:v>
                      </c:pt>
                      <c:pt idx="3604">
                        <c:v>43220.166666657926</c:v>
                      </c:pt>
                      <c:pt idx="3605">
                        <c:v>43220.20833332459</c:v>
                      </c:pt>
                      <c:pt idx="3606">
                        <c:v>43220.249999991254</c:v>
                      </c:pt>
                      <c:pt idx="3607">
                        <c:v>43220.291666657919</c:v>
                      </c:pt>
                      <c:pt idx="3608">
                        <c:v>43220.333333324583</c:v>
                      </c:pt>
                      <c:pt idx="3609">
                        <c:v>43220.374999991247</c:v>
                      </c:pt>
                      <c:pt idx="3610">
                        <c:v>43220.416666657911</c:v>
                      </c:pt>
                      <c:pt idx="3611">
                        <c:v>43220.458333324576</c:v>
                      </c:pt>
                      <c:pt idx="3612">
                        <c:v>43220.49999999124</c:v>
                      </c:pt>
                      <c:pt idx="3613">
                        <c:v>43220.541666657904</c:v>
                      </c:pt>
                      <c:pt idx="3614">
                        <c:v>43220.583333324568</c:v>
                      </c:pt>
                      <c:pt idx="3615">
                        <c:v>43220.624999991232</c:v>
                      </c:pt>
                      <c:pt idx="3616">
                        <c:v>43220.666666657897</c:v>
                      </c:pt>
                      <c:pt idx="3617">
                        <c:v>43220.708333324561</c:v>
                      </c:pt>
                      <c:pt idx="3618">
                        <c:v>43220.749999991225</c:v>
                      </c:pt>
                      <c:pt idx="3619">
                        <c:v>43220.791666657889</c:v>
                      </c:pt>
                      <c:pt idx="3620">
                        <c:v>43220.833333324554</c:v>
                      </c:pt>
                      <c:pt idx="3621">
                        <c:v>43220.874999991218</c:v>
                      </c:pt>
                      <c:pt idx="3622">
                        <c:v>43220.916666657882</c:v>
                      </c:pt>
                      <c:pt idx="3623">
                        <c:v>43220.958333324546</c:v>
                      </c:pt>
                      <c:pt idx="3624">
                        <c:v>43220.999999991211</c:v>
                      </c:pt>
                      <c:pt idx="3625">
                        <c:v>43221.041666657875</c:v>
                      </c:pt>
                      <c:pt idx="3626">
                        <c:v>43221.083333324539</c:v>
                      </c:pt>
                      <c:pt idx="3627">
                        <c:v>43221.124999991203</c:v>
                      </c:pt>
                      <c:pt idx="3628">
                        <c:v>43221.166666657868</c:v>
                      </c:pt>
                      <c:pt idx="3629">
                        <c:v>43221.208333324532</c:v>
                      </c:pt>
                      <c:pt idx="3630">
                        <c:v>43221.249999991196</c:v>
                      </c:pt>
                      <c:pt idx="3631">
                        <c:v>43221.29166665786</c:v>
                      </c:pt>
                      <c:pt idx="3632">
                        <c:v>43221.333333324525</c:v>
                      </c:pt>
                      <c:pt idx="3633">
                        <c:v>43221.374999991189</c:v>
                      </c:pt>
                      <c:pt idx="3634">
                        <c:v>43221.416666657853</c:v>
                      </c:pt>
                      <c:pt idx="3635">
                        <c:v>43221.458333324517</c:v>
                      </c:pt>
                      <c:pt idx="3636">
                        <c:v>43221.499999991182</c:v>
                      </c:pt>
                      <c:pt idx="3637">
                        <c:v>43221.541666657846</c:v>
                      </c:pt>
                      <c:pt idx="3638">
                        <c:v>43221.58333332451</c:v>
                      </c:pt>
                      <c:pt idx="3639">
                        <c:v>43221.624999991174</c:v>
                      </c:pt>
                      <c:pt idx="3640">
                        <c:v>43221.666666657839</c:v>
                      </c:pt>
                      <c:pt idx="3641">
                        <c:v>43221.708333324503</c:v>
                      </c:pt>
                      <c:pt idx="3642">
                        <c:v>43221.749999991167</c:v>
                      </c:pt>
                      <c:pt idx="3643">
                        <c:v>43221.791666657831</c:v>
                      </c:pt>
                      <c:pt idx="3644">
                        <c:v>43221.833333324495</c:v>
                      </c:pt>
                      <c:pt idx="3645">
                        <c:v>43221.87499999116</c:v>
                      </c:pt>
                      <c:pt idx="3646">
                        <c:v>43221.916666657824</c:v>
                      </c:pt>
                      <c:pt idx="3647">
                        <c:v>43221.958333324488</c:v>
                      </c:pt>
                      <c:pt idx="3648">
                        <c:v>43221.999999991152</c:v>
                      </c:pt>
                      <c:pt idx="3649">
                        <c:v>43222.041666657817</c:v>
                      </c:pt>
                      <c:pt idx="3650">
                        <c:v>43222.083333324481</c:v>
                      </c:pt>
                      <c:pt idx="3651">
                        <c:v>43222.124999991145</c:v>
                      </c:pt>
                      <c:pt idx="3652">
                        <c:v>43222.166666657809</c:v>
                      </c:pt>
                      <c:pt idx="3653">
                        <c:v>43222.208333324474</c:v>
                      </c:pt>
                      <c:pt idx="3654">
                        <c:v>43222.249999991138</c:v>
                      </c:pt>
                      <c:pt idx="3655">
                        <c:v>43222.291666657802</c:v>
                      </c:pt>
                      <c:pt idx="3656">
                        <c:v>43222.333333324466</c:v>
                      </c:pt>
                      <c:pt idx="3657">
                        <c:v>43222.374999991131</c:v>
                      </c:pt>
                      <c:pt idx="3658">
                        <c:v>43222.416666657795</c:v>
                      </c:pt>
                      <c:pt idx="3659">
                        <c:v>43222.458333324459</c:v>
                      </c:pt>
                      <c:pt idx="3660">
                        <c:v>43222.499999991123</c:v>
                      </c:pt>
                      <c:pt idx="3661">
                        <c:v>43222.541666657788</c:v>
                      </c:pt>
                      <c:pt idx="3662">
                        <c:v>43222.583333324452</c:v>
                      </c:pt>
                      <c:pt idx="3663">
                        <c:v>43222.624999991116</c:v>
                      </c:pt>
                      <c:pt idx="3664">
                        <c:v>43222.66666665778</c:v>
                      </c:pt>
                      <c:pt idx="3665">
                        <c:v>43222.708333324445</c:v>
                      </c:pt>
                      <c:pt idx="3666">
                        <c:v>43222.749999991109</c:v>
                      </c:pt>
                      <c:pt idx="3667">
                        <c:v>43222.791666657773</c:v>
                      </c:pt>
                      <c:pt idx="3668">
                        <c:v>43222.833333324437</c:v>
                      </c:pt>
                      <c:pt idx="3669">
                        <c:v>43222.874999991102</c:v>
                      </c:pt>
                      <c:pt idx="3670">
                        <c:v>43222.916666657766</c:v>
                      </c:pt>
                      <c:pt idx="3671">
                        <c:v>43222.95833332443</c:v>
                      </c:pt>
                      <c:pt idx="3672">
                        <c:v>43222.999999991094</c:v>
                      </c:pt>
                      <c:pt idx="3673">
                        <c:v>43223.041666657758</c:v>
                      </c:pt>
                      <c:pt idx="3674">
                        <c:v>43223.083333324423</c:v>
                      </c:pt>
                      <c:pt idx="3675">
                        <c:v>43223.124999991087</c:v>
                      </c:pt>
                      <c:pt idx="3676">
                        <c:v>43223.166666657751</c:v>
                      </c:pt>
                      <c:pt idx="3677">
                        <c:v>43223.208333324415</c:v>
                      </c:pt>
                      <c:pt idx="3678">
                        <c:v>43223.24999999108</c:v>
                      </c:pt>
                      <c:pt idx="3679">
                        <c:v>43223.291666657744</c:v>
                      </c:pt>
                      <c:pt idx="3680">
                        <c:v>43223.333333324408</c:v>
                      </c:pt>
                      <c:pt idx="3681">
                        <c:v>43223.374999991072</c:v>
                      </c:pt>
                      <c:pt idx="3682">
                        <c:v>43223.416666657737</c:v>
                      </c:pt>
                      <c:pt idx="3683">
                        <c:v>43223.458333324401</c:v>
                      </c:pt>
                      <c:pt idx="3684">
                        <c:v>43223.499999991065</c:v>
                      </c:pt>
                      <c:pt idx="3685">
                        <c:v>43223.541666657729</c:v>
                      </c:pt>
                      <c:pt idx="3686">
                        <c:v>43223.583333324394</c:v>
                      </c:pt>
                      <c:pt idx="3687">
                        <c:v>43223.624999991058</c:v>
                      </c:pt>
                      <c:pt idx="3688">
                        <c:v>43223.666666657722</c:v>
                      </c:pt>
                      <c:pt idx="3689">
                        <c:v>43223.708333324386</c:v>
                      </c:pt>
                      <c:pt idx="3690">
                        <c:v>43223.749999991051</c:v>
                      </c:pt>
                      <c:pt idx="3691">
                        <c:v>43223.791666657715</c:v>
                      </c:pt>
                      <c:pt idx="3692">
                        <c:v>43223.833333324379</c:v>
                      </c:pt>
                      <c:pt idx="3693">
                        <c:v>43223.874999991043</c:v>
                      </c:pt>
                      <c:pt idx="3694">
                        <c:v>43223.916666657708</c:v>
                      </c:pt>
                      <c:pt idx="3695">
                        <c:v>43223.958333324372</c:v>
                      </c:pt>
                      <c:pt idx="3696">
                        <c:v>43223.999999991036</c:v>
                      </c:pt>
                      <c:pt idx="3697">
                        <c:v>43224.0416666577</c:v>
                      </c:pt>
                      <c:pt idx="3698">
                        <c:v>43224.083333324365</c:v>
                      </c:pt>
                      <c:pt idx="3699">
                        <c:v>43224.124999991029</c:v>
                      </c:pt>
                      <c:pt idx="3700">
                        <c:v>43224.166666657693</c:v>
                      </c:pt>
                      <c:pt idx="3701">
                        <c:v>43224.208333324357</c:v>
                      </c:pt>
                      <c:pt idx="3702">
                        <c:v>43224.249999991021</c:v>
                      </c:pt>
                      <c:pt idx="3703">
                        <c:v>43224.291666657686</c:v>
                      </c:pt>
                      <c:pt idx="3704">
                        <c:v>43224.33333332435</c:v>
                      </c:pt>
                      <c:pt idx="3705">
                        <c:v>43224.374999991014</c:v>
                      </c:pt>
                      <c:pt idx="3706">
                        <c:v>43224.416666657678</c:v>
                      </c:pt>
                      <c:pt idx="3707">
                        <c:v>43224.458333324343</c:v>
                      </c:pt>
                      <c:pt idx="3708">
                        <c:v>43224.499999991007</c:v>
                      </c:pt>
                      <c:pt idx="3709">
                        <c:v>43224.541666657671</c:v>
                      </c:pt>
                      <c:pt idx="3710">
                        <c:v>43224.583333324335</c:v>
                      </c:pt>
                      <c:pt idx="3711">
                        <c:v>43224.624999991</c:v>
                      </c:pt>
                      <c:pt idx="3712">
                        <c:v>43224.666666657664</c:v>
                      </c:pt>
                      <c:pt idx="3713">
                        <c:v>43224.708333324328</c:v>
                      </c:pt>
                      <c:pt idx="3714">
                        <c:v>43224.749999990992</c:v>
                      </c:pt>
                      <c:pt idx="3715">
                        <c:v>43224.791666657657</c:v>
                      </c:pt>
                      <c:pt idx="3716">
                        <c:v>43224.833333324321</c:v>
                      </c:pt>
                      <c:pt idx="3717">
                        <c:v>43224.874999990985</c:v>
                      </c:pt>
                      <c:pt idx="3718">
                        <c:v>43224.916666657649</c:v>
                      </c:pt>
                      <c:pt idx="3719">
                        <c:v>43224.958333324314</c:v>
                      </c:pt>
                      <c:pt idx="3720">
                        <c:v>43224.999999990978</c:v>
                      </c:pt>
                      <c:pt idx="3721">
                        <c:v>43225.041666657642</c:v>
                      </c:pt>
                      <c:pt idx="3722">
                        <c:v>43225.083333324306</c:v>
                      </c:pt>
                      <c:pt idx="3723">
                        <c:v>43225.124999990971</c:v>
                      </c:pt>
                      <c:pt idx="3724">
                        <c:v>43225.166666657635</c:v>
                      </c:pt>
                      <c:pt idx="3725">
                        <c:v>43225.208333324299</c:v>
                      </c:pt>
                      <c:pt idx="3726">
                        <c:v>43225.249999990963</c:v>
                      </c:pt>
                      <c:pt idx="3727">
                        <c:v>43225.291666657628</c:v>
                      </c:pt>
                      <c:pt idx="3728">
                        <c:v>43225.333333324292</c:v>
                      </c:pt>
                      <c:pt idx="3729">
                        <c:v>43225.374999990956</c:v>
                      </c:pt>
                      <c:pt idx="3730">
                        <c:v>43225.41666665762</c:v>
                      </c:pt>
                      <c:pt idx="3731">
                        <c:v>43225.458333324284</c:v>
                      </c:pt>
                      <c:pt idx="3732">
                        <c:v>43225.499999990949</c:v>
                      </c:pt>
                      <c:pt idx="3733">
                        <c:v>43225.541666657613</c:v>
                      </c:pt>
                      <c:pt idx="3734">
                        <c:v>43225.583333324277</c:v>
                      </c:pt>
                      <c:pt idx="3735">
                        <c:v>43225.624999990941</c:v>
                      </c:pt>
                      <c:pt idx="3736">
                        <c:v>43225.666666657606</c:v>
                      </c:pt>
                      <c:pt idx="3737">
                        <c:v>43225.70833332427</c:v>
                      </c:pt>
                      <c:pt idx="3738">
                        <c:v>43225.749999990934</c:v>
                      </c:pt>
                      <c:pt idx="3739">
                        <c:v>43225.791666657598</c:v>
                      </c:pt>
                      <c:pt idx="3740">
                        <c:v>43225.833333324263</c:v>
                      </c:pt>
                      <c:pt idx="3741">
                        <c:v>43225.874999990927</c:v>
                      </c:pt>
                      <c:pt idx="3742">
                        <c:v>43225.916666657591</c:v>
                      </c:pt>
                      <c:pt idx="3743">
                        <c:v>43225.958333324255</c:v>
                      </c:pt>
                      <c:pt idx="3744">
                        <c:v>43225.99999999092</c:v>
                      </c:pt>
                      <c:pt idx="3745">
                        <c:v>43226.041666657584</c:v>
                      </c:pt>
                      <c:pt idx="3746">
                        <c:v>43226.083333324248</c:v>
                      </c:pt>
                      <c:pt idx="3747">
                        <c:v>43226.124999990912</c:v>
                      </c:pt>
                      <c:pt idx="3748">
                        <c:v>43226.166666657577</c:v>
                      </c:pt>
                      <c:pt idx="3749">
                        <c:v>43226.208333324241</c:v>
                      </c:pt>
                      <c:pt idx="3750">
                        <c:v>43226.249999990905</c:v>
                      </c:pt>
                      <c:pt idx="3751">
                        <c:v>43226.291666657569</c:v>
                      </c:pt>
                      <c:pt idx="3752">
                        <c:v>43226.333333324234</c:v>
                      </c:pt>
                      <c:pt idx="3753">
                        <c:v>43226.374999990898</c:v>
                      </c:pt>
                      <c:pt idx="3754">
                        <c:v>43226.416666657562</c:v>
                      </c:pt>
                      <c:pt idx="3755">
                        <c:v>43226.458333324226</c:v>
                      </c:pt>
                      <c:pt idx="3756">
                        <c:v>43226.499999990891</c:v>
                      </c:pt>
                      <c:pt idx="3757">
                        <c:v>43226.541666657555</c:v>
                      </c:pt>
                      <c:pt idx="3758">
                        <c:v>43226.583333324219</c:v>
                      </c:pt>
                      <c:pt idx="3759">
                        <c:v>43226.624999990883</c:v>
                      </c:pt>
                      <c:pt idx="3760">
                        <c:v>43226.666666657547</c:v>
                      </c:pt>
                      <c:pt idx="3761">
                        <c:v>43226.708333324212</c:v>
                      </c:pt>
                      <c:pt idx="3762">
                        <c:v>43226.749999990876</c:v>
                      </c:pt>
                      <c:pt idx="3763">
                        <c:v>43226.79166665754</c:v>
                      </c:pt>
                      <c:pt idx="3764">
                        <c:v>43226.833333324204</c:v>
                      </c:pt>
                      <c:pt idx="3765">
                        <c:v>43226.874999990869</c:v>
                      </c:pt>
                      <c:pt idx="3766">
                        <c:v>43226.916666657533</c:v>
                      </c:pt>
                      <c:pt idx="3767">
                        <c:v>43226.958333324197</c:v>
                      </c:pt>
                      <c:pt idx="3768">
                        <c:v>43226.999999990861</c:v>
                      </c:pt>
                      <c:pt idx="3769">
                        <c:v>43227.041666657526</c:v>
                      </c:pt>
                      <c:pt idx="3770">
                        <c:v>43227.08333332419</c:v>
                      </c:pt>
                      <c:pt idx="3771">
                        <c:v>43227.124999990854</c:v>
                      </c:pt>
                      <c:pt idx="3772">
                        <c:v>43227.166666657518</c:v>
                      </c:pt>
                      <c:pt idx="3773">
                        <c:v>43227.208333324183</c:v>
                      </c:pt>
                      <c:pt idx="3774">
                        <c:v>43227.249999990847</c:v>
                      </c:pt>
                      <c:pt idx="3775">
                        <c:v>43227.291666657511</c:v>
                      </c:pt>
                      <c:pt idx="3776">
                        <c:v>43227.333333324175</c:v>
                      </c:pt>
                      <c:pt idx="3777">
                        <c:v>43227.37499999084</c:v>
                      </c:pt>
                      <c:pt idx="3778">
                        <c:v>43227.416666657504</c:v>
                      </c:pt>
                      <c:pt idx="3779">
                        <c:v>43227.458333324168</c:v>
                      </c:pt>
                      <c:pt idx="3780">
                        <c:v>43227.499999990832</c:v>
                      </c:pt>
                      <c:pt idx="3781">
                        <c:v>43227.541666657497</c:v>
                      </c:pt>
                      <c:pt idx="3782">
                        <c:v>43227.583333324161</c:v>
                      </c:pt>
                      <c:pt idx="3783">
                        <c:v>43227.624999990825</c:v>
                      </c:pt>
                      <c:pt idx="3784">
                        <c:v>43227.666666657489</c:v>
                      </c:pt>
                      <c:pt idx="3785">
                        <c:v>43227.708333324154</c:v>
                      </c:pt>
                      <c:pt idx="3786">
                        <c:v>43227.749999990818</c:v>
                      </c:pt>
                      <c:pt idx="3787">
                        <c:v>43227.791666657482</c:v>
                      </c:pt>
                      <c:pt idx="3788">
                        <c:v>43227.833333324146</c:v>
                      </c:pt>
                      <c:pt idx="3789">
                        <c:v>43227.87499999081</c:v>
                      </c:pt>
                      <c:pt idx="3790">
                        <c:v>43227.916666657475</c:v>
                      </c:pt>
                      <c:pt idx="3791">
                        <c:v>43227.958333324139</c:v>
                      </c:pt>
                      <c:pt idx="3792">
                        <c:v>43227.999999990803</c:v>
                      </c:pt>
                      <c:pt idx="3793">
                        <c:v>43228.041666657467</c:v>
                      </c:pt>
                      <c:pt idx="3794">
                        <c:v>43228.083333324132</c:v>
                      </c:pt>
                      <c:pt idx="3795">
                        <c:v>43228.124999990796</c:v>
                      </c:pt>
                      <c:pt idx="3796">
                        <c:v>43228.16666665746</c:v>
                      </c:pt>
                      <c:pt idx="3797">
                        <c:v>43228.208333324124</c:v>
                      </c:pt>
                      <c:pt idx="3798">
                        <c:v>43228.249999990789</c:v>
                      </c:pt>
                      <c:pt idx="3799">
                        <c:v>43228.291666657453</c:v>
                      </c:pt>
                      <c:pt idx="3800">
                        <c:v>43228.333333324117</c:v>
                      </c:pt>
                      <c:pt idx="3801">
                        <c:v>43228.374999990781</c:v>
                      </c:pt>
                      <c:pt idx="3802">
                        <c:v>43228.416666657446</c:v>
                      </c:pt>
                      <c:pt idx="3803">
                        <c:v>43228.45833332411</c:v>
                      </c:pt>
                      <c:pt idx="3804">
                        <c:v>43228.499999990774</c:v>
                      </c:pt>
                      <c:pt idx="3805">
                        <c:v>43228.541666657438</c:v>
                      </c:pt>
                      <c:pt idx="3806">
                        <c:v>43228.583333324103</c:v>
                      </c:pt>
                      <c:pt idx="3807">
                        <c:v>43228.624999990767</c:v>
                      </c:pt>
                      <c:pt idx="3808">
                        <c:v>43228.666666657431</c:v>
                      </c:pt>
                      <c:pt idx="3809">
                        <c:v>43228.708333324095</c:v>
                      </c:pt>
                      <c:pt idx="3810">
                        <c:v>43228.74999999076</c:v>
                      </c:pt>
                      <c:pt idx="3811">
                        <c:v>43228.791666657424</c:v>
                      </c:pt>
                      <c:pt idx="3812">
                        <c:v>43228.833333324088</c:v>
                      </c:pt>
                      <c:pt idx="3813">
                        <c:v>43228.874999990752</c:v>
                      </c:pt>
                      <c:pt idx="3814">
                        <c:v>43228.916666657416</c:v>
                      </c:pt>
                      <c:pt idx="3815">
                        <c:v>43228.958333324081</c:v>
                      </c:pt>
                      <c:pt idx="3816">
                        <c:v>43228.999999990745</c:v>
                      </c:pt>
                      <c:pt idx="3817">
                        <c:v>43229.041666657409</c:v>
                      </c:pt>
                      <c:pt idx="3818">
                        <c:v>43229.083333324073</c:v>
                      </c:pt>
                      <c:pt idx="3819">
                        <c:v>43229.124999990738</c:v>
                      </c:pt>
                      <c:pt idx="3820">
                        <c:v>43229.166666657402</c:v>
                      </c:pt>
                      <c:pt idx="3821">
                        <c:v>43229.208333324066</c:v>
                      </c:pt>
                      <c:pt idx="3822">
                        <c:v>43229.24999999073</c:v>
                      </c:pt>
                      <c:pt idx="3823">
                        <c:v>43229.291666657395</c:v>
                      </c:pt>
                      <c:pt idx="3824">
                        <c:v>43229.333333324059</c:v>
                      </c:pt>
                      <c:pt idx="3825">
                        <c:v>43229.374999990723</c:v>
                      </c:pt>
                      <c:pt idx="3826">
                        <c:v>43229.416666657387</c:v>
                      </c:pt>
                      <c:pt idx="3827">
                        <c:v>43229.458333324052</c:v>
                      </c:pt>
                      <c:pt idx="3828">
                        <c:v>43229.499999990716</c:v>
                      </c:pt>
                      <c:pt idx="3829">
                        <c:v>43229.54166665738</c:v>
                      </c:pt>
                      <c:pt idx="3830">
                        <c:v>43229.583333324044</c:v>
                      </c:pt>
                      <c:pt idx="3831">
                        <c:v>43229.624999990709</c:v>
                      </c:pt>
                      <c:pt idx="3832">
                        <c:v>43229.666666657373</c:v>
                      </c:pt>
                      <c:pt idx="3833">
                        <c:v>43229.708333324037</c:v>
                      </c:pt>
                      <c:pt idx="3834">
                        <c:v>43229.749999990701</c:v>
                      </c:pt>
                      <c:pt idx="3835">
                        <c:v>43229.791666657366</c:v>
                      </c:pt>
                      <c:pt idx="3836">
                        <c:v>43229.83333332403</c:v>
                      </c:pt>
                      <c:pt idx="3837">
                        <c:v>43229.874999990694</c:v>
                      </c:pt>
                      <c:pt idx="3838">
                        <c:v>43229.916666657358</c:v>
                      </c:pt>
                      <c:pt idx="3839">
                        <c:v>43229.958333324023</c:v>
                      </c:pt>
                      <c:pt idx="3840">
                        <c:v>43229.999999990687</c:v>
                      </c:pt>
                      <c:pt idx="3841">
                        <c:v>43230.041666657351</c:v>
                      </c:pt>
                      <c:pt idx="3842">
                        <c:v>43230.083333324015</c:v>
                      </c:pt>
                      <c:pt idx="3843">
                        <c:v>43230.124999990679</c:v>
                      </c:pt>
                      <c:pt idx="3844">
                        <c:v>43230.166666657344</c:v>
                      </c:pt>
                      <c:pt idx="3845">
                        <c:v>43230.208333324008</c:v>
                      </c:pt>
                      <c:pt idx="3846">
                        <c:v>43230.249999990672</c:v>
                      </c:pt>
                      <c:pt idx="3847">
                        <c:v>43230.291666657336</c:v>
                      </c:pt>
                      <c:pt idx="3848">
                        <c:v>43230.333333324001</c:v>
                      </c:pt>
                      <c:pt idx="3849">
                        <c:v>43230.374999990665</c:v>
                      </c:pt>
                      <c:pt idx="3850">
                        <c:v>43230.416666657329</c:v>
                      </c:pt>
                      <c:pt idx="3851">
                        <c:v>43230.458333323993</c:v>
                      </c:pt>
                      <c:pt idx="3852">
                        <c:v>43230.499999990658</c:v>
                      </c:pt>
                      <c:pt idx="3853">
                        <c:v>43230.541666657322</c:v>
                      </c:pt>
                      <c:pt idx="3854">
                        <c:v>43230.583333323986</c:v>
                      </c:pt>
                      <c:pt idx="3855">
                        <c:v>43230.62499999065</c:v>
                      </c:pt>
                      <c:pt idx="3856">
                        <c:v>43230.666666657315</c:v>
                      </c:pt>
                      <c:pt idx="3857">
                        <c:v>43230.708333323979</c:v>
                      </c:pt>
                      <c:pt idx="3858">
                        <c:v>43230.749999990643</c:v>
                      </c:pt>
                      <c:pt idx="3859">
                        <c:v>43230.791666657307</c:v>
                      </c:pt>
                      <c:pt idx="3860">
                        <c:v>43230.833333323972</c:v>
                      </c:pt>
                      <c:pt idx="3861">
                        <c:v>43230.874999990636</c:v>
                      </c:pt>
                      <c:pt idx="3862">
                        <c:v>43230.9166666573</c:v>
                      </c:pt>
                      <c:pt idx="3863">
                        <c:v>43230.958333323964</c:v>
                      </c:pt>
                      <c:pt idx="3864">
                        <c:v>43230.999999990629</c:v>
                      </c:pt>
                      <c:pt idx="3865">
                        <c:v>43231.041666657293</c:v>
                      </c:pt>
                      <c:pt idx="3866">
                        <c:v>43231.083333323957</c:v>
                      </c:pt>
                      <c:pt idx="3867">
                        <c:v>43231.124999990621</c:v>
                      </c:pt>
                      <c:pt idx="3868">
                        <c:v>43231.166666657286</c:v>
                      </c:pt>
                      <c:pt idx="3869">
                        <c:v>43231.20833332395</c:v>
                      </c:pt>
                      <c:pt idx="3870">
                        <c:v>43231.249999990614</c:v>
                      </c:pt>
                      <c:pt idx="3871">
                        <c:v>43231.291666657278</c:v>
                      </c:pt>
                      <c:pt idx="3872">
                        <c:v>43231.333333323942</c:v>
                      </c:pt>
                      <c:pt idx="3873">
                        <c:v>43231.374999990607</c:v>
                      </c:pt>
                      <c:pt idx="3874">
                        <c:v>43231.416666657271</c:v>
                      </c:pt>
                      <c:pt idx="3875">
                        <c:v>43231.458333323935</c:v>
                      </c:pt>
                      <c:pt idx="3876">
                        <c:v>43231.499999990599</c:v>
                      </c:pt>
                      <c:pt idx="3877">
                        <c:v>43231.541666657264</c:v>
                      </c:pt>
                      <c:pt idx="3878">
                        <c:v>43231.583333323928</c:v>
                      </c:pt>
                      <c:pt idx="3879">
                        <c:v>43231.624999990592</c:v>
                      </c:pt>
                      <c:pt idx="3880">
                        <c:v>43231.666666657256</c:v>
                      </c:pt>
                      <c:pt idx="3881">
                        <c:v>43231.708333323921</c:v>
                      </c:pt>
                      <c:pt idx="3882">
                        <c:v>43231.749999990585</c:v>
                      </c:pt>
                      <c:pt idx="3883">
                        <c:v>43231.791666657249</c:v>
                      </c:pt>
                      <c:pt idx="3884">
                        <c:v>43231.833333323913</c:v>
                      </c:pt>
                      <c:pt idx="3885">
                        <c:v>43231.874999990578</c:v>
                      </c:pt>
                      <c:pt idx="3886">
                        <c:v>43231.916666657242</c:v>
                      </c:pt>
                      <c:pt idx="3887">
                        <c:v>43231.958333323906</c:v>
                      </c:pt>
                      <c:pt idx="3888">
                        <c:v>43231.99999999057</c:v>
                      </c:pt>
                      <c:pt idx="3889">
                        <c:v>43232.041666657235</c:v>
                      </c:pt>
                      <c:pt idx="3890">
                        <c:v>43232.083333323899</c:v>
                      </c:pt>
                      <c:pt idx="3891">
                        <c:v>43232.124999990563</c:v>
                      </c:pt>
                      <c:pt idx="3892">
                        <c:v>43232.166666657227</c:v>
                      </c:pt>
                      <c:pt idx="3893">
                        <c:v>43232.208333323892</c:v>
                      </c:pt>
                      <c:pt idx="3894">
                        <c:v>43232.249999990556</c:v>
                      </c:pt>
                      <c:pt idx="3895">
                        <c:v>43232.29166665722</c:v>
                      </c:pt>
                      <c:pt idx="3896">
                        <c:v>43232.333333323884</c:v>
                      </c:pt>
                      <c:pt idx="3897">
                        <c:v>43232.374999990549</c:v>
                      </c:pt>
                      <c:pt idx="3898">
                        <c:v>43232.416666657213</c:v>
                      </c:pt>
                      <c:pt idx="3899">
                        <c:v>43232.458333323877</c:v>
                      </c:pt>
                      <c:pt idx="3900">
                        <c:v>43232.499999990541</c:v>
                      </c:pt>
                      <c:pt idx="3901">
                        <c:v>43232.541666657205</c:v>
                      </c:pt>
                      <c:pt idx="3902">
                        <c:v>43232.58333332387</c:v>
                      </c:pt>
                      <c:pt idx="3903">
                        <c:v>43232.624999990534</c:v>
                      </c:pt>
                      <c:pt idx="3904">
                        <c:v>43232.666666657198</c:v>
                      </c:pt>
                      <c:pt idx="3905">
                        <c:v>43232.708333323862</c:v>
                      </c:pt>
                      <c:pt idx="3906">
                        <c:v>43232.749999990527</c:v>
                      </c:pt>
                      <c:pt idx="3907">
                        <c:v>43232.791666657191</c:v>
                      </c:pt>
                      <c:pt idx="3908">
                        <c:v>43232.833333323855</c:v>
                      </c:pt>
                      <c:pt idx="3909">
                        <c:v>43232.874999990519</c:v>
                      </c:pt>
                      <c:pt idx="3910">
                        <c:v>43232.916666657184</c:v>
                      </c:pt>
                      <c:pt idx="3911">
                        <c:v>43232.958333323848</c:v>
                      </c:pt>
                      <c:pt idx="3912">
                        <c:v>43232.999999990512</c:v>
                      </c:pt>
                      <c:pt idx="3913">
                        <c:v>43233.041666657176</c:v>
                      </c:pt>
                      <c:pt idx="3914">
                        <c:v>43233.083333323841</c:v>
                      </c:pt>
                      <c:pt idx="3915">
                        <c:v>43233.124999990505</c:v>
                      </c:pt>
                      <c:pt idx="3916">
                        <c:v>43233.166666657169</c:v>
                      </c:pt>
                      <c:pt idx="3917">
                        <c:v>43233.208333323833</c:v>
                      </c:pt>
                      <c:pt idx="3918">
                        <c:v>43233.249999990498</c:v>
                      </c:pt>
                      <c:pt idx="3919">
                        <c:v>43233.291666657162</c:v>
                      </c:pt>
                      <c:pt idx="3920">
                        <c:v>43233.333333323826</c:v>
                      </c:pt>
                      <c:pt idx="3921">
                        <c:v>43233.37499999049</c:v>
                      </c:pt>
                      <c:pt idx="3922">
                        <c:v>43233.416666657155</c:v>
                      </c:pt>
                      <c:pt idx="3923">
                        <c:v>43233.458333323819</c:v>
                      </c:pt>
                      <c:pt idx="3924">
                        <c:v>43233.499999990483</c:v>
                      </c:pt>
                      <c:pt idx="3925">
                        <c:v>43233.541666657147</c:v>
                      </c:pt>
                      <c:pt idx="3926">
                        <c:v>43233.583333323812</c:v>
                      </c:pt>
                      <c:pt idx="3927">
                        <c:v>43233.624999990476</c:v>
                      </c:pt>
                      <c:pt idx="3928">
                        <c:v>43233.66666665714</c:v>
                      </c:pt>
                      <c:pt idx="3929">
                        <c:v>43233.708333323804</c:v>
                      </c:pt>
                      <c:pt idx="3930">
                        <c:v>43233.749999990468</c:v>
                      </c:pt>
                      <c:pt idx="3931">
                        <c:v>43233.791666657133</c:v>
                      </c:pt>
                      <c:pt idx="3932">
                        <c:v>43233.833333323797</c:v>
                      </c:pt>
                      <c:pt idx="3933">
                        <c:v>43233.874999990461</c:v>
                      </c:pt>
                      <c:pt idx="3934">
                        <c:v>43233.916666657125</c:v>
                      </c:pt>
                      <c:pt idx="3935">
                        <c:v>43233.95833332379</c:v>
                      </c:pt>
                      <c:pt idx="3936">
                        <c:v>43233.999999990454</c:v>
                      </c:pt>
                      <c:pt idx="3937">
                        <c:v>43234.041666657118</c:v>
                      </c:pt>
                      <c:pt idx="3938">
                        <c:v>43234.083333323782</c:v>
                      </c:pt>
                      <c:pt idx="3939">
                        <c:v>43234.124999990447</c:v>
                      </c:pt>
                      <c:pt idx="3940">
                        <c:v>43234.166666657111</c:v>
                      </c:pt>
                      <c:pt idx="3941">
                        <c:v>43234.208333323775</c:v>
                      </c:pt>
                      <c:pt idx="3942">
                        <c:v>43234.249999990439</c:v>
                      </c:pt>
                      <c:pt idx="3943">
                        <c:v>43234.291666657104</c:v>
                      </c:pt>
                      <c:pt idx="3944">
                        <c:v>43234.333333323768</c:v>
                      </c:pt>
                      <c:pt idx="3945">
                        <c:v>43234.374999990432</c:v>
                      </c:pt>
                      <c:pt idx="3946">
                        <c:v>43234.416666657096</c:v>
                      </c:pt>
                      <c:pt idx="3947">
                        <c:v>43234.458333323761</c:v>
                      </c:pt>
                      <c:pt idx="3948">
                        <c:v>43234.499999990425</c:v>
                      </c:pt>
                      <c:pt idx="3949">
                        <c:v>43234.541666657089</c:v>
                      </c:pt>
                      <c:pt idx="3950">
                        <c:v>43234.583333323753</c:v>
                      </c:pt>
                      <c:pt idx="3951">
                        <c:v>43234.624999990418</c:v>
                      </c:pt>
                      <c:pt idx="3952">
                        <c:v>43234.666666657082</c:v>
                      </c:pt>
                      <c:pt idx="3953">
                        <c:v>43234.708333323746</c:v>
                      </c:pt>
                      <c:pt idx="3954">
                        <c:v>43234.74999999041</c:v>
                      </c:pt>
                      <c:pt idx="3955">
                        <c:v>43234.791666657075</c:v>
                      </c:pt>
                      <c:pt idx="3956">
                        <c:v>43234.833333323739</c:v>
                      </c:pt>
                      <c:pt idx="3957">
                        <c:v>43234.874999990403</c:v>
                      </c:pt>
                      <c:pt idx="3958">
                        <c:v>43234.916666657067</c:v>
                      </c:pt>
                      <c:pt idx="3959">
                        <c:v>43234.958333323731</c:v>
                      </c:pt>
                      <c:pt idx="3960">
                        <c:v>43234.999999990396</c:v>
                      </c:pt>
                      <c:pt idx="3961">
                        <c:v>43235.04166665706</c:v>
                      </c:pt>
                      <c:pt idx="3962">
                        <c:v>43235.083333323724</c:v>
                      </c:pt>
                      <c:pt idx="3963">
                        <c:v>43235.124999990388</c:v>
                      </c:pt>
                      <c:pt idx="3964">
                        <c:v>43235.166666657053</c:v>
                      </c:pt>
                      <c:pt idx="3965">
                        <c:v>43235.208333323717</c:v>
                      </c:pt>
                      <c:pt idx="3966">
                        <c:v>43235.249999990381</c:v>
                      </c:pt>
                      <c:pt idx="3967">
                        <c:v>43235.291666657045</c:v>
                      </c:pt>
                      <c:pt idx="3968">
                        <c:v>43235.33333332371</c:v>
                      </c:pt>
                      <c:pt idx="3969">
                        <c:v>43235.374999990374</c:v>
                      </c:pt>
                      <c:pt idx="3970">
                        <c:v>43235.416666657038</c:v>
                      </c:pt>
                      <c:pt idx="3971">
                        <c:v>43235.458333323702</c:v>
                      </c:pt>
                      <c:pt idx="3972">
                        <c:v>43235.499999990367</c:v>
                      </c:pt>
                      <c:pt idx="3973">
                        <c:v>43235.541666657031</c:v>
                      </c:pt>
                      <c:pt idx="3974">
                        <c:v>43235.583333323695</c:v>
                      </c:pt>
                      <c:pt idx="3975">
                        <c:v>43235.624999990359</c:v>
                      </c:pt>
                      <c:pt idx="3976">
                        <c:v>43235.666666657024</c:v>
                      </c:pt>
                      <c:pt idx="3977">
                        <c:v>43235.708333323688</c:v>
                      </c:pt>
                      <c:pt idx="3978">
                        <c:v>43235.749999990352</c:v>
                      </c:pt>
                      <c:pt idx="3979">
                        <c:v>43235.791666657016</c:v>
                      </c:pt>
                      <c:pt idx="3980">
                        <c:v>43235.833333323681</c:v>
                      </c:pt>
                      <c:pt idx="3981">
                        <c:v>43235.874999990345</c:v>
                      </c:pt>
                      <c:pt idx="3982">
                        <c:v>43235.916666657009</c:v>
                      </c:pt>
                      <c:pt idx="3983">
                        <c:v>43235.958333323673</c:v>
                      </c:pt>
                      <c:pt idx="3984">
                        <c:v>43235.999999990338</c:v>
                      </c:pt>
                      <c:pt idx="3985">
                        <c:v>43236.041666657002</c:v>
                      </c:pt>
                      <c:pt idx="3986">
                        <c:v>43236.083333323666</c:v>
                      </c:pt>
                      <c:pt idx="3987">
                        <c:v>43236.12499999033</c:v>
                      </c:pt>
                      <c:pt idx="3988">
                        <c:v>43236.166666656994</c:v>
                      </c:pt>
                      <c:pt idx="3989">
                        <c:v>43236.208333323659</c:v>
                      </c:pt>
                      <c:pt idx="3990">
                        <c:v>43236.249999990323</c:v>
                      </c:pt>
                      <c:pt idx="3991">
                        <c:v>43236.291666656987</c:v>
                      </c:pt>
                      <c:pt idx="3992">
                        <c:v>43236.333333323651</c:v>
                      </c:pt>
                      <c:pt idx="3993">
                        <c:v>43236.374999990316</c:v>
                      </c:pt>
                      <c:pt idx="3994">
                        <c:v>43236.41666665698</c:v>
                      </c:pt>
                      <c:pt idx="3995">
                        <c:v>43236.458333323644</c:v>
                      </c:pt>
                      <c:pt idx="3996">
                        <c:v>43236.499999990308</c:v>
                      </c:pt>
                      <c:pt idx="3997">
                        <c:v>43236.541666656973</c:v>
                      </c:pt>
                      <c:pt idx="3998">
                        <c:v>43236.583333323637</c:v>
                      </c:pt>
                      <c:pt idx="3999">
                        <c:v>43236.624999990301</c:v>
                      </c:pt>
                      <c:pt idx="4000">
                        <c:v>43236.666666656965</c:v>
                      </c:pt>
                      <c:pt idx="4001">
                        <c:v>43236.70833332363</c:v>
                      </c:pt>
                      <c:pt idx="4002">
                        <c:v>43236.749999990294</c:v>
                      </c:pt>
                      <c:pt idx="4003">
                        <c:v>43236.791666656958</c:v>
                      </c:pt>
                      <c:pt idx="4004">
                        <c:v>43236.833333323622</c:v>
                      </c:pt>
                      <c:pt idx="4005">
                        <c:v>43236.874999990287</c:v>
                      </c:pt>
                      <c:pt idx="4006">
                        <c:v>43236.916666656951</c:v>
                      </c:pt>
                      <c:pt idx="4007">
                        <c:v>43236.958333323615</c:v>
                      </c:pt>
                      <c:pt idx="4008">
                        <c:v>43236.999999990279</c:v>
                      </c:pt>
                      <c:pt idx="4009">
                        <c:v>43237.041666656944</c:v>
                      </c:pt>
                      <c:pt idx="4010">
                        <c:v>43237.083333323608</c:v>
                      </c:pt>
                      <c:pt idx="4011">
                        <c:v>43237.124999990272</c:v>
                      </c:pt>
                      <c:pt idx="4012">
                        <c:v>43237.166666656936</c:v>
                      </c:pt>
                      <c:pt idx="4013">
                        <c:v>43237.208333323601</c:v>
                      </c:pt>
                      <c:pt idx="4014">
                        <c:v>43237.249999990265</c:v>
                      </c:pt>
                      <c:pt idx="4015">
                        <c:v>43237.291666656929</c:v>
                      </c:pt>
                      <c:pt idx="4016">
                        <c:v>43237.333333323593</c:v>
                      </c:pt>
                      <c:pt idx="4017">
                        <c:v>43237.374999990257</c:v>
                      </c:pt>
                      <c:pt idx="4018">
                        <c:v>43237.416666656922</c:v>
                      </c:pt>
                      <c:pt idx="4019">
                        <c:v>43237.458333323586</c:v>
                      </c:pt>
                      <c:pt idx="4020">
                        <c:v>43237.49999999025</c:v>
                      </c:pt>
                      <c:pt idx="4021">
                        <c:v>43237.541666656914</c:v>
                      </c:pt>
                      <c:pt idx="4022">
                        <c:v>43237.583333323579</c:v>
                      </c:pt>
                      <c:pt idx="4023">
                        <c:v>43237.624999990243</c:v>
                      </c:pt>
                      <c:pt idx="4024">
                        <c:v>43237.666666656907</c:v>
                      </c:pt>
                      <c:pt idx="4025">
                        <c:v>43237.708333323571</c:v>
                      </c:pt>
                      <c:pt idx="4026">
                        <c:v>43237.749999990236</c:v>
                      </c:pt>
                      <c:pt idx="4027">
                        <c:v>43237.7916666569</c:v>
                      </c:pt>
                      <c:pt idx="4028">
                        <c:v>43237.833333323564</c:v>
                      </c:pt>
                      <c:pt idx="4029">
                        <c:v>43237.874999990228</c:v>
                      </c:pt>
                      <c:pt idx="4030">
                        <c:v>43237.916666656893</c:v>
                      </c:pt>
                      <c:pt idx="4031">
                        <c:v>43237.958333323557</c:v>
                      </c:pt>
                      <c:pt idx="4032">
                        <c:v>43237.999999990221</c:v>
                      </c:pt>
                      <c:pt idx="4033">
                        <c:v>43238.041666656885</c:v>
                      </c:pt>
                      <c:pt idx="4034">
                        <c:v>43238.08333332355</c:v>
                      </c:pt>
                      <c:pt idx="4035">
                        <c:v>43238.124999990214</c:v>
                      </c:pt>
                      <c:pt idx="4036">
                        <c:v>43238.166666656878</c:v>
                      </c:pt>
                      <c:pt idx="4037">
                        <c:v>43238.208333323542</c:v>
                      </c:pt>
                      <c:pt idx="4038">
                        <c:v>43238.249999990207</c:v>
                      </c:pt>
                      <c:pt idx="4039">
                        <c:v>43238.291666656871</c:v>
                      </c:pt>
                      <c:pt idx="4040">
                        <c:v>43238.333333323535</c:v>
                      </c:pt>
                      <c:pt idx="4041">
                        <c:v>43238.374999990199</c:v>
                      </c:pt>
                      <c:pt idx="4042">
                        <c:v>43238.416666656864</c:v>
                      </c:pt>
                      <c:pt idx="4043">
                        <c:v>43238.458333323528</c:v>
                      </c:pt>
                      <c:pt idx="4044">
                        <c:v>43238.499999990192</c:v>
                      </c:pt>
                      <c:pt idx="4045">
                        <c:v>43238.541666656856</c:v>
                      </c:pt>
                      <c:pt idx="4046">
                        <c:v>43238.58333332352</c:v>
                      </c:pt>
                      <c:pt idx="4047">
                        <c:v>43238.624999990185</c:v>
                      </c:pt>
                      <c:pt idx="4048">
                        <c:v>43238.666666656849</c:v>
                      </c:pt>
                      <c:pt idx="4049">
                        <c:v>43238.708333323513</c:v>
                      </c:pt>
                      <c:pt idx="4050">
                        <c:v>43238.749999990177</c:v>
                      </c:pt>
                      <c:pt idx="4051">
                        <c:v>43238.791666656842</c:v>
                      </c:pt>
                      <c:pt idx="4052">
                        <c:v>43238.833333323506</c:v>
                      </c:pt>
                      <c:pt idx="4053">
                        <c:v>43238.87499999017</c:v>
                      </c:pt>
                      <c:pt idx="4054">
                        <c:v>43238.916666656834</c:v>
                      </c:pt>
                      <c:pt idx="4055">
                        <c:v>43238.958333323499</c:v>
                      </c:pt>
                      <c:pt idx="4056">
                        <c:v>43238.999999990163</c:v>
                      </c:pt>
                      <c:pt idx="4057">
                        <c:v>43239.041666656827</c:v>
                      </c:pt>
                      <c:pt idx="4058">
                        <c:v>43239.083333323491</c:v>
                      </c:pt>
                      <c:pt idx="4059">
                        <c:v>43239.124999990156</c:v>
                      </c:pt>
                      <c:pt idx="4060">
                        <c:v>43239.16666665682</c:v>
                      </c:pt>
                      <c:pt idx="4061">
                        <c:v>43239.208333323484</c:v>
                      </c:pt>
                      <c:pt idx="4062">
                        <c:v>43239.249999990148</c:v>
                      </c:pt>
                      <c:pt idx="4063">
                        <c:v>43239.291666656813</c:v>
                      </c:pt>
                      <c:pt idx="4064">
                        <c:v>43239.333333323477</c:v>
                      </c:pt>
                      <c:pt idx="4065">
                        <c:v>43239.374999990141</c:v>
                      </c:pt>
                      <c:pt idx="4066">
                        <c:v>43239.416666656805</c:v>
                      </c:pt>
                      <c:pt idx="4067">
                        <c:v>43239.45833332347</c:v>
                      </c:pt>
                      <c:pt idx="4068">
                        <c:v>43239.499999990134</c:v>
                      </c:pt>
                      <c:pt idx="4069">
                        <c:v>43239.541666656798</c:v>
                      </c:pt>
                      <c:pt idx="4070">
                        <c:v>43239.583333323462</c:v>
                      </c:pt>
                      <c:pt idx="4071">
                        <c:v>43239.624999990127</c:v>
                      </c:pt>
                      <c:pt idx="4072">
                        <c:v>43239.666666656791</c:v>
                      </c:pt>
                      <c:pt idx="4073">
                        <c:v>43239.708333323455</c:v>
                      </c:pt>
                      <c:pt idx="4074">
                        <c:v>43239.749999990119</c:v>
                      </c:pt>
                      <c:pt idx="4075">
                        <c:v>43239.791666656783</c:v>
                      </c:pt>
                      <c:pt idx="4076">
                        <c:v>43239.833333323448</c:v>
                      </c:pt>
                      <c:pt idx="4077">
                        <c:v>43239.874999990112</c:v>
                      </c:pt>
                      <c:pt idx="4078">
                        <c:v>43239.916666656776</c:v>
                      </c:pt>
                      <c:pt idx="4079">
                        <c:v>43239.95833332344</c:v>
                      </c:pt>
                      <c:pt idx="4080">
                        <c:v>43239.999999990105</c:v>
                      </c:pt>
                      <c:pt idx="4081">
                        <c:v>43240.041666656769</c:v>
                      </c:pt>
                      <c:pt idx="4082">
                        <c:v>43240.083333323433</c:v>
                      </c:pt>
                      <c:pt idx="4083">
                        <c:v>43240.124999990097</c:v>
                      </c:pt>
                      <c:pt idx="4084">
                        <c:v>43240.166666656762</c:v>
                      </c:pt>
                      <c:pt idx="4085">
                        <c:v>43240.208333323426</c:v>
                      </c:pt>
                      <c:pt idx="4086">
                        <c:v>43240.24999999009</c:v>
                      </c:pt>
                      <c:pt idx="4087">
                        <c:v>43240.291666656754</c:v>
                      </c:pt>
                      <c:pt idx="4088">
                        <c:v>43240.333333323419</c:v>
                      </c:pt>
                      <c:pt idx="4089">
                        <c:v>43240.374999990083</c:v>
                      </c:pt>
                      <c:pt idx="4090">
                        <c:v>43240.416666656747</c:v>
                      </c:pt>
                      <c:pt idx="4091">
                        <c:v>43240.458333323411</c:v>
                      </c:pt>
                      <c:pt idx="4092">
                        <c:v>43240.499999990076</c:v>
                      </c:pt>
                      <c:pt idx="4093">
                        <c:v>43240.54166665674</c:v>
                      </c:pt>
                      <c:pt idx="4094">
                        <c:v>43240.583333323404</c:v>
                      </c:pt>
                      <c:pt idx="4095">
                        <c:v>43240.624999990068</c:v>
                      </c:pt>
                      <c:pt idx="4096">
                        <c:v>43240.666666656733</c:v>
                      </c:pt>
                      <c:pt idx="4097">
                        <c:v>43240.708333323397</c:v>
                      </c:pt>
                      <c:pt idx="4098">
                        <c:v>43240.749999990061</c:v>
                      </c:pt>
                      <c:pt idx="4099">
                        <c:v>43240.791666656725</c:v>
                      </c:pt>
                      <c:pt idx="4100">
                        <c:v>43240.83333332339</c:v>
                      </c:pt>
                      <c:pt idx="4101">
                        <c:v>43240.874999990054</c:v>
                      </c:pt>
                      <c:pt idx="4102">
                        <c:v>43240.916666656718</c:v>
                      </c:pt>
                      <c:pt idx="4103">
                        <c:v>43240.958333323382</c:v>
                      </c:pt>
                      <c:pt idx="4104">
                        <c:v>43240.999999990046</c:v>
                      </c:pt>
                      <c:pt idx="4105">
                        <c:v>43241.041666656711</c:v>
                      </c:pt>
                      <c:pt idx="4106">
                        <c:v>43241.083333323375</c:v>
                      </c:pt>
                      <c:pt idx="4107">
                        <c:v>43241.124999990039</c:v>
                      </c:pt>
                      <c:pt idx="4108">
                        <c:v>43241.166666656703</c:v>
                      </c:pt>
                      <c:pt idx="4109">
                        <c:v>43241.208333323368</c:v>
                      </c:pt>
                      <c:pt idx="4110">
                        <c:v>43241.249999990032</c:v>
                      </c:pt>
                      <c:pt idx="4111">
                        <c:v>43241.291666656696</c:v>
                      </c:pt>
                      <c:pt idx="4112">
                        <c:v>43241.33333332336</c:v>
                      </c:pt>
                      <c:pt idx="4113">
                        <c:v>43241.374999990025</c:v>
                      </c:pt>
                      <c:pt idx="4114">
                        <c:v>43241.416666656689</c:v>
                      </c:pt>
                      <c:pt idx="4115">
                        <c:v>43241.458333323353</c:v>
                      </c:pt>
                      <c:pt idx="4116">
                        <c:v>43241.499999990017</c:v>
                      </c:pt>
                      <c:pt idx="4117">
                        <c:v>43241.541666656682</c:v>
                      </c:pt>
                      <c:pt idx="4118">
                        <c:v>43241.583333323346</c:v>
                      </c:pt>
                      <c:pt idx="4119">
                        <c:v>43241.62499999001</c:v>
                      </c:pt>
                      <c:pt idx="4120">
                        <c:v>43241.666666656674</c:v>
                      </c:pt>
                      <c:pt idx="4121">
                        <c:v>43241.708333323339</c:v>
                      </c:pt>
                      <c:pt idx="4122">
                        <c:v>43241.749999990003</c:v>
                      </c:pt>
                      <c:pt idx="4123">
                        <c:v>43241.791666656667</c:v>
                      </c:pt>
                      <c:pt idx="4124">
                        <c:v>43241.833333323331</c:v>
                      </c:pt>
                      <c:pt idx="4125">
                        <c:v>43241.874999989996</c:v>
                      </c:pt>
                      <c:pt idx="4126">
                        <c:v>43241.91666665666</c:v>
                      </c:pt>
                      <c:pt idx="4127">
                        <c:v>43241.958333323324</c:v>
                      </c:pt>
                      <c:pt idx="4128">
                        <c:v>43241.999999989988</c:v>
                      </c:pt>
                      <c:pt idx="4129">
                        <c:v>43242.041666656653</c:v>
                      </c:pt>
                      <c:pt idx="4130">
                        <c:v>43242.083333323317</c:v>
                      </c:pt>
                      <c:pt idx="4131">
                        <c:v>43242.124999989981</c:v>
                      </c:pt>
                      <c:pt idx="4132">
                        <c:v>43242.166666656645</c:v>
                      </c:pt>
                      <c:pt idx="4133">
                        <c:v>43242.208333323309</c:v>
                      </c:pt>
                      <c:pt idx="4134">
                        <c:v>43242.249999989974</c:v>
                      </c:pt>
                      <c:pt idx="4135">
                        <c:v>43242.291666656638</c:v>
                      </c:pt>
                      <c:pt idx="4136">
                        <c:v>43242.333333323302</c:v>
                      </c:pt>
                      <c:pt idx="4137">
                        <c:v>43242.374999989966</c:v>
                      </c:pt>
                      <c:pt idx="4138">
                        <c:v>43242.416666656631</c:v>
                      </c:pt>
                      <c:pt idx="4139">
                        <c:v>43242.458333323295</c:v>
                      </c:pt>
                      <c:pt idx="4140">
                        <c:v>43242.499999989959</c:v>
                      </c:pt>
                      <c:pt idx="4141">
                        <c:v>43242.541666656623</c:v>
                      </c:pt>
                      <c:pt idx="4142">
                        <c:v>43242.583333323288</c:v>
                      </c:pt>
                      <c:pt idx="4143">
                        <c:v>43242.624999989952</c:v>
                      </c:pt>
                      <c:pt idx="4144">
                        <c:v>43242.666666656616</c:v>
                      </c:pt>
                      <c:pt idx="4145">
                        <c:v>43242.70833332328</c:v>
                      </c:pt>
                      <c:pt idx="4146">
                        <c:v>43242.749999989945</c:v>
                      </c:pt>
                      <c:pt idx="4147">
                        <c:v>43242.791666656609</c:v>
                      </c:pt>
                      <c:pt idx="4148">
                        <c:v>43242.833333323273</c:v>
                      </c:pt>
                      <c:pt idx="4149">
                        <c:v>43242.874999989937</c:v>
                      </c:pt>
                      <c:pt idx="4150">
                        <c:v>43242.916666656602</c:v>
                      </c:pt>
                      <c:pt idx="4151">
                        <c:v>43242.958333323266</c:v>
                      </c:pt>
                      <c:pt idx="4152">
                        <c:v>43242.99999998993</c:v>
                      </c:pt>
                      <c:pt idx="4153">
                        <c:v>43243.041666656594</c:v>
                      </c:pt>
                      <c:pt idx="4154">
                        <c:v>43243.083333323259</c:v>
                      </c:pt>
                      <c:pt idx="4155">
                        <c:v>43243.124999989923</c:v>
                      </c:pt>
                      <c:pt idx="4156">
                        <c:v>43243.166666656587</c:v>
                      </c:pt>
                      <c:pt idx="4157">
                        <c:v>43243.208333323251</c:v>
                      </c:pt>
                      <c:pt idx="4158">
                        <c:v>43243.249999989916</c:v>
                      </c:pt>
                      <c:pt idx="4159">
                        <c:v>43243.29166665658</c:v>
                      </c:pt>
                      <c:pt idx="4160">
                        <c:v>43243.333333323244</c:v>
                      </c:pt>
                      <c:pt idx="4161">
                        <c:v>43243.374999989908</c:v>
                      </c:pt>
                      <c:pt idx="4162">
                        <c:v>43243.416666656572</c:v>
                      </c:pt>
                      <c:pt idx="4163">
                        <c:v>43243.458333323237</c:v>
                      </c:pt>
                      <c:pt idx="4164">
                        <c:v>43243.499999989901</c:v>
                      </c:pt>
                      <c:pt idx="4165">
                        <c:v>43243.541666656565</c:v>
                      </c:pt>
                      <c:pt idx="4166">
                        <c:v>43243.583333323229</c:v>
                      </c:pt>
                      <c:pt idx="4167">
                        <c:v>43243.624999989894</c:v>
                      </c:pt>
                      <c:pt idx="4168">
                        <c:v>43243.666666656558</c:v>
                      </c:pt>
                      <c:pt idx="4169">
                        <c:v>43243.708333323222</c:v>
                      </c:pt>
                      <c:pt idx="4170">
                        <c:v>43243.749999989886</c:v>
                      </c:pt>
                      <c:pt idx="4171">
                        <c:v>43243.791666656551</c:v>
                      </c:pt>
                      <c:pt idx="4172">
                        <c:v>43243.833333323215</c:v>
                      </c:pt>
                      <c:pt idx="4173">
                        <c:v>43243.874999989879</c:v>
                      </c:pt>
                      <c:pt idx="4174">
                        <c:v>43243.916666656543</c:v>
                      </c:pt>
                      <c:pt idx="4175">
                        <c:v>43243.958333323208</c:v>
                      </c:pt>
                      <c:pt idx="4176">
                        <c:v>43243.999999989872</c:v>
                      </c:pt>
                      <c:pt idx="4177">
                        <c:v>43244.041666656536</c:v>
                      </c:pt>
                      <c:pt idx="4178">
                        <c:v>43244.0833333232</c:v>
                      </c:pt>
                      <c:pt idx="4179">
                        <c:v>43244.124999989865</c:v>
                      </c:pt>
                      <c:pt idx="4180">
                        <c:v>43244.166666656529</c:v>
                      </c:pt>
                      <c:pt idx="4181">
                        <c:v>43244.208333323193</c:v>
                      </c:pt>
                      <c:pt idx="4182">
                        <c:v>43244.249999989857</c:v>
                      </c:pt>
                      <c:pt idx="4183">
                        <c:v>43244.291666656522</c:v>
                      </c:pt>
                      <c:pt idx="4184">
                        <c:v>43244.333333323186</c:v>
                      </c:pt>
                      <c:pt idx="4185">
                        <c:v>43244.37499998985</c:v>
                      </c:pt>
                      <c:pt idx="4186">
                        <c:v>43244.416666656514</c:v>
                      </c:pt>
                      <c:pt idx="4187">
                        <c:v>43244.458333323179</c:v>
                      </c:pt>
                      <c:pt idx="4188">
                        <c:v>43244.499999989843</c:v>
                      </c:pt>
                      <c:pt idx="4189">
                        <c:v>43244.541666656507</c:v>
                      </c:pt>
                      <c:pt idx="4190">
                        <c:v>43244.583333323171</c:v>
                      </c:pt>
                      <c:pt idx="4191">
                        <c:v>43244.624999989835</c:v>
                      </c:pt>
                      <c:pt idx="4192">
                        <c:v>43244.6666666565</c:v>
                      </c:pt>
                      <c:pt idx="4193">
                        <c:v>43244.708333323164</c:v>
                      </c:pt>
                      <c:pt idx="4194">
                        <c:v>43244.749999989828</c:v>
                      </c:pt>
                      <c:pt idx="4195">
                        <c:v>43244.791666656492</c:v>
                      </c:pt>
                      <c:pt idx="4196">
                        <c:v>43244.833333323157</c:v>
                      </c:pt>
                      <c:pt idx="4197">
                        <c:v>43244.874999989821</c:v>
                      </c:pt>
                      <c:pt idx="4198">
                        <c:v>43244.916666656485</c:v>
                      </c:pt>
                      <c:pt idx="4199">
                        <c:v>43244.958333323149</c:v>
                      </c:pt>
                      <c:pt idx="4200">
                        <c:v>43244.999999989814</c:v>
                      </c:pt>
                      <c:pt idx="4201">
                        <c:v>43245.041666656478</c:v>
                      </c:pt>
                      <c:pt idx="4202">
                        <c:v>43245.083333323142</c:v>
                      </c:pt>
                      <c:pt idx="4203">
                        <c:v>43245.124999989806</c:v>
                      </c:pt>
                      <c:pt idx="4204">
                        <c:v>43245.166666656471</c:v>
                      </c:pt>
                      <c:pt idx="4205">
                        <c:v>43245.208333323135</c:v>
                      </c:pt>
                      <c:pt idx="4206">
                        <c:v>43245.249999989799</c:v>
                      </c:pt>
                      <c:pt idx="4207">
                        <c:v>43245.291666656463</c:v>
                      </c:pt>
                      <c:pt idx="4208">
                        <c:v>43245.333333323128</c:v>
                      </c:pt>
                      <c:pt idx="4209">
                        <c:v>43245.374999989792</c:v>
                      </c:pt>
                      <c:pt idx="4210">
                        <c:v>43245.416666656456</c:v>
                      </c:pt>
                      <c:pt idx="4211">
                        <c:v>43245.45833332312</c:v>
                      </c:pt>
                      <c:pt idx="4212">
                        <c:v>43245.499999989785</c:v>
                      </c:pt>
                      <c:pt idx="4213">
                        <c:v>43245.541666656449</c:v>
                      </c:pt>
                      <c:pt idx="4214">
                        <c:v>43245.583333323113</c:v>
                      </c:pt>
                      <c:pt idx="4215">
                        <c:v>43245.624999989777</c:v>
                      </c:pt>
                      <c:pt idx="4216">
                        <c:v>43245.666666656442</c:v>
                      </c:pt>
                      <c:pt idx="4217">
                        <c:v>43245.708333323106</c:v>
                      </c:pt>
                      <c:pt idx="4218">
                        <c:v>43245.74999998977</c:v>
                      </c:pt>
                      <c:pt idx="4219">
                        <c:v>43245.791666656434</c:v>
                      </c:pt>
                      <c:pt idx="4220">
                        <c:v>43245.833333323098</c:v>
                      </c:pt>
                      <c:pt idx="4221">
                        <c:v>43245.874999989763</c:v>
                      </c:pt>
                      <c:pt idx="4222">
                        <c:v>43245.916666656427</c:v>
                      </c:pt>
                      <c:pt idx="4223">
                        <c:v>43245.958333323091</c:v>
                      </c:pt>
                      <c:pt idx="4224">
                        <c:v>43245.999999989755</c:v>
                      </c:pt>
                      <c:pt idx="4225">
                        <c:v>43246.04166665642</c:v>
                      </c:pt>
                      <c:pt idx="4226">
                        <c:v>43246.083333323084</c:v>
                      </c:pt>
                      <c:pt idx="4227">
                        <c:v>43246.124999989748</c:v>
                      </c:pt>
                      <c:pt idx="4228">
                        <c:v>43246.166666656412</c:v>
                      </c:pt>
                      <c:pt idx="4229">
                        <c:v>43246.208333323077</c:v>
                      </c:pt>
                      <c:pt idx="4230">
                        <c:v>43246.249999989741</c:v>
                      </c:pt>
                      <c:pt idx="4231">
                        <c:v>43246.291666656405</c:v>
                      </c:pt>
                      <c:pt idx="4232">
                        <c:v>43246.333333323069</c:v>
                      </c:pt>
                      <c:pt idx="4233">
                        <c:v>43246.374999989734</c:v>
                      </c:pt>
                      <c:pt idx="4234">
                        <c:v>43246.416666656398</c:v>
                      </c:pt>
                      <c:pt idx="4235">
                        <c:v>43246.458333323062</c:v>
                      </c:pt>
                      <c:pt idx="4236">
                        <c:v>43246.499999989726</c:v>
                      </c:pt>
                      <c:pt idx="4237">
                        <c:v>43246.541666656391</c:v>
                      </c:pt>
                      <c:pt idx="4238">
                        <c:v>43246.583333323055</c:v>
                      </c:pt>
                      <c:pt idx="4239">
                        <c:v>43246.624999989719</c:v>
                      </c:pt>
                      <c:pt idx="4240">
                        <c:v>43246.666666656383</c:v>
                      </c:pt>
                      <c:pt idx="4241">
                        <c:v>43246.708333323048</c:v>
                      </c:pt>
                      <c:pt idx="4242">
                        <c:v>43246.749999989712</c:v>
                      </c:pt>
                      <c:pt idx="4243">
                        <c:v>43246.791666656376</c:v>
                      </c:pt>
                      <c:pt idx="4244">
                        <c:v>43246.83333332304</c:v>
                      </c:pt>
                      <c:pt idx="4245">
                        <c:v>43246.874999989705</c:v>
                      </c:pt>
                      <c:pt idx="4246">
                        <c:v>43246.916666656369</c:v>
                      </c:pt>
                      <c:pt idx="4247">
                        <c:v>43246.958333323033</c:v>
                      </c:pt>
                      <c:pt idx="4248">
                        <c:v>43246.999999989697</c:v>
                      </c:pt>
                      <c:pt idx="4249">
                        <c:v>43247.041666656361</c:v>
                      </c:pt>
                      <c:pt idx="4250">
                        <c:v>43247.083333323026</c:v>
                      </c:pt>
                      <c:pt idx="4251">
                        <c:v>43247.12499998969</c:v>
                      </c:pt>
                      <c:pt idx="4252">
                        <c:v>43247.166666656354</c:v>
                      </c:pt>
                      <c:pt idx="4253">
                        <c:v>43247.208333323018</c:v>
                      </c:pt>
                      <c:pt idx="4254">
                        <c:v>43247.249999989683</c:v>
                      </c:pt>
                      <c:pt idx="4255">
                        <c:v>43247.291666656347</c:v>
                      </c:pt>
                      <c:pt idx="4256">
                        <c:v>43247.333333323011</c:v>
                      </c:pt>
                      <c:pt idx="4257">
                        <c:v>43247.374999989675</c:v>
                      </c:pt>
                      <c:pt idx="4258">
                        <c:v>43247.41666665634</c:v>
                      </c:pt>
                      <c:pt idx="4259">
                        <c:v>43247.458333323004</c:v>
                      </c:pt>
                      <c:pt idx="4260">
                        <c:v>43247.499999989668</c:v>
                      </c:pt>
                      <c:pt idx="4261">
                        <c:v>43247.541666656332</c:v>
                      </c:pt>
                      <c:pt idx="4262">
                        <c:v>43247.583333322997</c:v>
                      </c:pt>
                      <c:pt idx="4263">
                        <c:v>43247.624999989661</c:v>
                      </c:pt>
                      <c:pt idx="4264">
                        <c:v>43247.666666656325</c:v>
                      </c:pt>
                      <c:pt idx="4265">
                        <c:v>43247.708333322989</c:v>
                      </c:pt>
                      <c:pt idx="4266">
                        <c:v>43247.749999989654</c:v>
                      </c:pt>
                      <c:pt idx="4267">
                        <c:v>43247.791666656318</c:v>
                      </c:pt>
                      <c:pt idx="4268">
                        <c:v>43247.833333322982</c:v>
                      </c:pt>
                      <c:pt idx="4269">
                        <c:v>43247.874999989646</c:v>
                      </c:pt>
                      <c:pt idx="4270">
                        <c:v>43247.916666656311</c:v>
                      </c:pt>
                      <c:pt idx="4271">
                        <c:v>43247.958333322975</c:v>
                      </c:pt>
                      <c:pt idx="4272">
                        <c:v>43247.999999989639</c:v>
                      </c:pt>
                      <c:pt idx="4273">
                        <c:v>43248.041666656303</c:v>
                      </c:pt>
                      <c:pt idx="4274">
                        <c:v>43248.083333322968</c:v>
                      </c:pt>
                      <c:pt idx="4275">
                        <c:v>43248.124999989632</c:v>
                      </c:pt>
                      <c:pt idx="4276">
                        <c:v>43248.166666656296</c:v>
                      </c:pt>
                      <c:pt idx="4277">
                        <c:v>43248.20833332296</c:v>
                      </c:pt>
                      <c:pt idx="4278">
                        <c:v>43248.249999989624</c:v>
                      </c:pt>
                      <c:pt idx="4279">
                        <c:v>43248.291666656289</c:v>
                      </c:pt>
                      <c:pt idx="4280">
                        <c:v>43248.333333322953</c:v>
                      </c:pt>
                      <c:pt idx="4281">
                        <c:v>43248.374999989617</c:v>
                      </c:pt>
                      <c:pt idx="4282">
                        <c:v>43248.416666656281</c:v>
                      </c:pt>
                      <c:pt idx="4283">
                        <c:v>43248.458333322946</c:v>
                      </c:pt>
                      <c:pt idx="4284">
                        <c:v>43248.49999998961</c:v>
                      </c:pt>
                      <c:pt idx="4285">
                        <c:v>43248.541666656274</c:v>
                      </c:pt>
                      <c:pt idx="4286">
                        <c:v>43248.583333322938</c:v>
                      </c:pt>
                      <c:pt idx="4287">
                        <c:v>43248.624999989603</c:v>
                      </c:pt>
                      <c:pt idx="4288">
                        <c:v>43248.666666656267</c:v>
                      </c:pt>
                      <c:pt idx="4289">
                        <c:v>43248.708333322931</c:v>
                      </c:pt>
                      <c:pt idx="4290">
                        <c:v>43248.749999989595</c:v>
                      </c:pt>
                      <c:pt idx="4291">
                        <c:v>43248.79166665626</c:v>
                      </c:pt>
                      <c:pt idx="4292">
                        <c:v>43248.833333322924</c:v>
                      </c:pt>
                      <c:pt idx="4293">
                        <c:v>43248.874999989588</c:v>
                      </c:pt>
                      <c:pt idx="4294">
                        <c:v>43248.916666656252</c:v>
                      </c:pt>
                      <c:pt idx="4295">
                        <c:v>43248.958333322917</c:v>
                      </c:pt>
                      <c:pt idx="4296">
                        <c:v>43248.999999989581</c:v>
                      </c:pt>
                      <c:pt idx="4297">
                        <c:v>43249.041666656245</c:v>
                      </c:pt>
                      <c:pt idx="4298">
                        <c:v>43249.083333322909</c:v>
                      </c:pt>
                      <c:pt idx="4299">
                        <c:v>43249.124999989574</c:v>
                      </c:pt>
                      <c:pt idx="4300">
                        <c:v>43249.166666656238</c:v>
                      </c:pt>
                      <c:pt idx="4301">
                        <c:v>43249.208333322902</c:v>
                      </c:pt>
                      <c:pt idx="4302">
                        <c:v>43249.249999989566</c:v>
                      </c:pt>
                      <c:pt idx="4303">
                        <c:v>43249.291666656231</c:v>
                      </c:pt>
                      <c:pt idx="4304">
                        <c:v>43249.333333322895</c:v>
                      </c:pt>
                      <c:pt idx="4305">
                        <c:v>43249.374999989559</c:v>
                      </c:pt>
                      <c:pt idx="4306">
                        <c:v>43249.416666656223</c:v>
                      </c:pt>
                      <c:pt idx="4307">
                        <c:v>43249.458333322887</c:v>
                      </c:pt>
                      <c:pt idx="4308">
                        <c:v>43249.499999989552</c:v>
                      </c:pt>
                      <c:pt idx="4309">
                        <c:v>43249.541666656216</c:v>
                      </c:pt>
                      <c:pt idx="4310">
                        <c:v>43249.58333332288</c:v>
                      </c:pt>
                      <c:pt idx="4311">
                        <c:v>43249.624999989544</c:v>
                      </c:pt>
                      <c:pt idx="4312">
                        <c:v>43249.666666656209</c:v>
                      </c:pt>
                      <c:pt idx="4313">
                        <c:v>43249.708333322873</c:v>
                      </c:pt>
                      <c:pt idx="4314">
                        <c:v>43249.749999989537</c:v>
                      </c:pt>
                      <c:pt idx="4315">
                        <c:v>43249.791666656201</c:v>
                      </c:pt>
                      <c:pt idx="4316">
                        <c:v>43249.833333322866</c:v>
                      </c:pt>
                      <c:pt idx="4317">
                        <c:v>43249.87499998953</c:v>
                      </c:pt>
                      <c:pt idx="4318">
                        <c:v>43249.916666656194</c:v>
                      </c:pt>
                      <c:pt idx="4319">
                        <c:v>43249.958333322858</c:v>
                      </c:pt>
                      <c:pt idx="4320">
                        <c:v>43249.999999989523</c:v>
                      </c:pt>
                      <c:pt idx="4321">
                        <c:v>43250.041666656187</c:v>
                      </c:pt>
                      <c:pt idx="4322">
                        <c:v>43250.083333322851</c:v>
                      </c:pt>
                      <c:pt idx="4323">
                        <c:v>43250.124999989515</c:v>
                      </c:pt>
                      <c:pt idx="4324">
                        <c:v>43250.16666665618</c:v>
                      </c:pt>
                      <c:pt idx="4325">
                        <c:v>43250.208333322844</c:v>
                      </c:pt>
                      <c:pt idx="4326">
                        <c:v>43250.249999989508</c:v>
                      </c:pt>
                      <c:pt idx="4327">
                        <c:v>43250.291666656172</c:v>
                      </c:pt>
                      <c:pt idx="4328">
                        <c:v>43250.333333322837</c:v>
                      </c:pt>
                      <c:pt idx="4329">
                        <c:v>43250.374999989501</c:v>
                      </c:pt>
                      <c:pt idx="4330">
                        <c:v>43250.416666656165</c:v>
                      </c:pt>
                      <c:pt idx="4331">
                        <c:v>43250.458333322829</c:v>
                      </c:pt>
                      <c:pt idx="4332">
                        <c:v>43250.499999989494</c:v>
                      </c:pt>
                      <c:pt idx="4333">
                        <c:v>43250.541666656158</c:v>
                      </c:pt>
                      <c:pt idx="4334">
                        <c:v>43250.583333322822</c:v>
                      </c:pt>
                      <c:pt idx="4335">
                        <c:v>43250.624999989486</c:v>
                      </c:pt>
                      <c:pt idx="4336">
                        <c:v>43250.66666665615</c:v>
                      </c:pt>
                      <c:pt idx="4337">
                        <c:v>43250.708333322815</c:v>
                      </c:pt>
                      <c:pt idx="4338">
                        <c:v>43250.749999989479</c:v>
                      </c:pt>
                      <c:pt idx="4339">
                        <c:v>43250.791666656143</c:v>
                      </c:pt>
                      <c:pt idx="4340">
                        <c:v>43250.833333322807</c:v>
                      </c:pt>
                      <c:pt idx="4341">
                        <c:v>43250.874999989472</c:v>
                      </c:pt>
                      <c:pt idx="4342">
                        <c:v>43250.916666656136</c:v>
                      </c:pt>
                      <c:pt idx="4343">
                        <c:v>43250.9583333228</c:v>
                      </c:pt>
                      <c:pt idx="4344">
                        <c:v>43250.999999989464</c:v>
                      </c:pt>
                      <c:pt idx="4345">
                        <c:v>43251.041666656129</c:v>
                      </c:pt>
                      <c:pt idx="4346">
                        <c:v>43251.083333322793</c:v>
                      </c:pt>
                      <c:pt idx="4347">
                        <c:v>43251.124999989457</c:v>
                      </c:pt>
                      <c:pt idx="4348">
                        <c:v>43251.166666656121</c:v>
                      </c:pt>
                      <c:pt idx="4349">
                        <c:v>43251.208333322786</c:v>
                      </c:pt>
                      <c:pt idx="4350">
                        <c:v>43251.24999998945</c:v>
                      </c:pt>
                      <c:pt idx="4351">
                        <c:v>43251.291666656114</c:v>
                      </c:pt>
                      <c:pt idx="4352">
                        <c:v>43251.333333322778</c:v>
                      </c:pt>
                      <c:pt idx="4353">
                        <c:v>43251.374999989443</c:v>
                      </c:pt>
                      <c:pt idx="4354">
                        <c:v>43251.416666656107</c:v>
                      </c:pt>
                      <c:pt idx="4355">
                        <c:v>43251.458333322771</c:v>
                      </c:pt>
                      <c:pt idx="4356">
                        <c:v>43251.499999989435</c:v>
                      </c:pt>
                      <c:pt idx="4357">
                        <c:v>43251.5416666561</c:v>
                      </c:pt>
                      <c:pt idx="4358">
                        <c:v>43251.583333322764</c:v>
                      </c:pt>
                      <c:pt idx="4359">
                        <c:v>43251.624999989428</c:v>
                      </c:pt>
                      <c:pt idx="4360">
                        <c:v>43251.666666656092</c:v>
                      </c:pt>
                      <c:pt idx="4361">
                        <c:v>43251.708333322757</c:v>
                      </c:pt>
                      <c:pt idx="4362">
                        <c:v>43251.749999989421</c:v>
                      </c:pt>
                      <c:pt idx="4363">
                        <c:v>43251.791666656085</c:v>
                      </c:pt>
                      <c:pt idx="4364">
                        <c:v>43251.833333322749</c:v>
                      </c:pt>
                      <c:pt idx="4365">
                        <c:v>43251.874999989413</c:v>
                      </c:pt>
                      <c:pt idx="4366">
                        <c:v>43251.916666656078</c:v>
                      </c:pt>
                      <c:pt idx="4367">
                        <c:v>43251.958333322742</c:v>
                      </c:pt>
                      <c:pt idx="4368">
                        <c:v>43251.999999989406</c:v>
                      </c:pt>
                      <c:pt idx="4369">
                        <c:v>43252.04166665607</c:v>
                      </c:pt>
                      <c:pt idx="4370">
                        <c:v>43252.083333322735</c:v>
                      </c:pt>
                      <c:pt idx="4371">
                        <c:v>43252.124999989399</c:v>
                      </c:pt>
                      <c:pt idx="4372">
                        <c:v>43252.166666656063</c:v>
                      </c:pt>
                      <c:pt idx="4373">
                        <c:v>43252.208333322727</c:v>
                      </c:pt>
                      <c:pt idx="4374">
                        <c:v>43252.249999989392</c:v>
                      </c:pt>
                      <c:pt idx="4375">
                        <c:v>43252.291666656056</c:v>
                      </c:pt>
                      <c:pt idx="4376">
                        <c:v>43252.33333332272</c:v>
                      </c:pt>
                      <c:pt idx="4377">
                        <c:v>43252.374999989384</c:v>
                      </c:pt>
                      <c:pt idx="4378">
                        <c:v>43252.416666656049</c:v>
                      </c:pt>
                      <c:pt idx="4379">
                        <c:v>43252.458333322713</c:v>
                      </c:pt>
                      <c:pt idx="4380">
                        <c:v>43252.499999989377</c:v>
                      </c:pt>
                      <c:pt idx="4381">
                        <c:v>43252.541666656041</c:v>
                      </c:pt>
                      <c:pt idx="4382">
                        <c:v>43252.583333322706</c:v>
                      </c:pt>
                      <c:pt idx="4383">
                        <c:v>43252.62499998937</c:v>
                      </c:pt>
                      <c:pt idx="4384">
                        <c:v>43252.666666656034</c:v>
                      </c:pt>
                      <c:pt idx="4385">
                        <c:v>43252.708333322698</c:v>
                      </c:pt>
                      <c:pt idx="4386">
                        <c:v>43252.749999989363</c:v>
                      </c:pt>
                      <c:pt idx="4387">
                        <c:v>43252.791666656027</c:v>
                      </c:pt>
                      <c:pt idx="4388">
                        <c:v>43252.833333322691</c:v>
                      </c:pt>
                      <c:pt idx="4389">
                        <c:v>43252.874999989355</c:v>
                      </c:pt>
                      <c:pt idx="4390">
                        <c:v>43252.91666665602</c:v>
                      </c:pt>
                      <c:pt idx="4391">
                        <c:v>43252.958333322684</c:v>
                      </c:pt>
                      <c:pt idx="4392">
                        <c:v>43252.999999989348</c:v>
                      </c:pt>
                      <c:pt idx="4393">
                        <c:v>43253.041666656012</c:v>
                      </c:pt>
                      <c:pt idx="4394">
                        <c:v>43253.083333322676</c:v>
                      </c:pt>
                      <c:pt idx="4395">
                        <c:v>43253.124999989341</c:v>
                      </c:pt>
                      <c:pt idx="4396">
                        <c:v>43253.166666656005</c:v>
                      </c:pt>
                      <c:pt idx="4397">
                        <c:v>43253.208333322669</c:v>
                      </c:pt>
                      <c:pt idx="4398">
                        <c:v>43253.249999989333</c:v>
                      </c:pt>
                      <c:pt idx="4399">
                        <c:v>43253.291666655998</c:v>
                      </c:pt>
                      <c:pt idx="4400">
                        <c:v>43253.333333322662</c:v>
                      </c:pt>
                      <c:pt idx="4401">
                        <c:v>43253.374999989326</c:v>
                      </c:pt>
                      <c:pt idx="4402">
                        <c:v>43253.41666665599</c:v>
                      </c:pt>
                      <c:pt idx="4403">
                        <c:v>43253.458333322655</c:v>
                      </c:pt>
                      <c:pt idx="4404">
                        <c:v>43253.499999989319</c:v>
                      </c:pt>
                      <c:pt idx="4405">
                        <c:v>43253.541666655983</c:v>
                      </c:pt>
                      <c:pt idx="4406">
                        <c:v>43253.583333322647</c:v>
                      </c:pt>
                      <c:pt idx="4407">
                        <c:v>43253.624999989312</c:v>
                      </c:pt>
                      <c:pt idx="4408">
                        <c:v>43253.666666655976</c:v>
                      </c:pt>
                      <c:pt idx="4409">
                        <c:v>43253.70833332264</c:v>
                      </c:pt>
                      <c:pt idx="4410">
                        <c:v>43253.749999989304</c:v>
                      </c:pt>
                      <c:pt idx="4411">
                        <c:v>43253.791666655969</c:v>
                      </c:pt>
                      <c:pt idx="4412">
                        <c:v>43253.833333322633</c:v>
                      </c:pt>
                      <c:pt idx="4413">
                        <c:v>43253.874999989297</c:v>
                      </c:pt>
                      <c:pt idx="4414">
                        <c:v>43253.916666655961</c:v>
                      </c:pt>
                      <c:pt idx="4415">
                        <c:v>43253.958333322626</c:v>
                      </c:pt>
                      <c:pt idx="4416">
                        <c:v>43253.99999998929</c:v>
                      </c:pt>
                      <c:pt idx="4417">
                        <c:v>43254.041666655954</c:v>
                      </c:pt>
                      <c:pt idx="4418">
                        <c:v>43254.083333322618</c:v>
                      </c:pt>
                      <c:pt idx="4419">
                        <c:v>43254.124999989283</c:v>
                      </c:pt>
                      <c:pt idx="4420">
                        <c:v>43254.166666655947</c:v>
                      </c:pt>
                      <c:pt idx="4421">
                        <c:v>43254.208333322611</c:v>
                      </c:pt>
                      <c:pt idx="4422">
                        <c:v>43254.249999989275</c:v>
                      </c:pt>
                      <c:pt idx="4423">
                        <c:v>43254.291666655939</c:v>
                      </c:pt>
                      <c:pt idx="4424">
                        <c:v>43254.333333322604</c:v>
                      </c:pt>
                      <c:pt idx="4425">
                        <c:v>43254.374999989268</c:v>
                      </c:pt>
                      <c:pt idx="4426">
                        <c:v>43254.416666655932</c:v>
                      </c:pt>
                      <c:pt idx="4427">
                        <c:v>43254.458333322596</c:v>
                      </c:pt>
                      <c:pt idx="4428">
                        <c:v>43254.499999989261</c:v>
                      </c:pt>
                      <c:pt idx="4429">
                        <c:v>43254.541666655925</c:v>
                      </c:pt>
                      <c:pt idx="4430">
                        <c:v>43254.583333322589</c:v>
                      </c:pt>
                      <c:pt idx="4431">
                        <c:v>43254.624999989253</c:v>
                      </c:pt>
                      <c:pt idx="4432">
                        <c:v>43254.666666655918</c:v>
                      </c:pt>
                      <c:pt idx="4433">
                        <c:v>43254.708333322582</c:v>
                      </c:pt>
                      <c:pt idx="4434">
                        <c:v>43254.749999989246</c:v>
                      </c:pt>
                      <c:pt idx="4435">
                        <c:v>43254.79166665591</c:v>
                      </c:pt>
                      <c:pt idx="4436">
                        <c:v>43254.833333322575</c:v>
                      </c:pt>
                      <c:pt idx="4437">
                        <c:v>43254.874999989239</c:v>
                      </c:pt>
                      <c:pt idx="4438">
                        <c:v>43254.916666655903</c:v>
                      </c:pt>
                      <c:pt idx="4439">
                        <c:v>43254.958333322567</c:v>
                      </c:pt>
                      <c:pt idx="4440">
                        <c:v>43254.999999989232</c:v>
                      </c:pt>
                      <c:pt idx="4441">
                        <c:v>43255.041666655896</c:v>
                      </c:pt>
                      <c:pt idx="4442">
                        <c:v>43255.08333332256</c:v>
                      </c:pt>
                      <c:pt idx="4443">
                        <c:v>43255.124999989224</c:v>
                      </c:pt>
                      <c:pt idx="4444">
                        <c:v>43255.166666655889</c:v>
                      </c:pt>
                      <c:pt idx="4445">
                        <c:v>43255.208333322553</c:v>
                      </c:pt>
                      <c:pt idx="4446">
                        <c:v>43255.249999989217</c:v>
                      </c:pt>
                      <c:pt idx="4447">
                        <c:v>43255.291666655881</c:v>
                      </c:pt>
                      <c:pt idx="4448">
                        <c:v>43255.333333322546</c:v>
                      </c:pt>
                      <c:pt idx="4449">
                        <c:v>43255.37499998921</c:v>
                      </c:pt>
                      <c:pt idx="4450">
                        <c:v>43255.416666655874</c:v>
                      </c:pt>
                      <c:pt idx="4451">
                        <c:v>43255.458333322538</c:v>
                      </c:pt>
                      <c:pt idx="4452">
                        <c:v>43255.499999989202</c:v>
                      </c:pt>
                      <c:pt idx="4453">
                        <c:v>43255.541666655867</c:v>
                      </c:pt>
                      <c:pt idx="4454">
                        <c:v>43255.583333322531</c:v>
                      </c:pt>
                      <c:pt idx="4455">
                        <c:v>43255.624999989195</c:v>
                      </c:pt>
                      <c:pt idx="4456">
                        <c:v>43255.666666655859</c:v>
                      </c:pt>
                      <c:pt idx="4457">
                        <c:v>43255.708333322524</c:v>
                      </c:pt>
                      <c:pt idx="4458">
                        <c:v>43255.749999989188</c:v>
                      </c:pt>
                      <c:pt idx="4459">
                        <c:v>43255.791666655852</c:v>
                      </c:pt>
                      <c:pt idx="4460">
                        <c:v>43255.833333322516</c:v>
                      </c:pt>
                      <c:pt idx="4461">
                        <c:v>43255.874999989181</c:v>
                      </c:pt>
                      <c:pt idx="4462">
                        <c:v>43255.916666655845</c:v>
                      </c:pt>
                      <c:pt idx="4463">
                        <c:v>43255.958333322509</c:v>
                      </c:pt>
                      <c:pt idx="4464">
                        <c:v>43255.999999989173</c:v>
                      </c:pt>
                      <c:pt idx="4465">
                        <c:v>43256.041666655838</c:v>
                      </c:pt>
                      <c:pt idx="4466">
                        <c:v>43256.083333322502</c:v>
                      </c:pt>
                      <c:pt idx="4467">
                        <c:v>43256.124999989166</c:v>
                      </c:pt>
                      <c:pt idx="4468">
                        <c:v>43256.16666665583</c:v>
                      </c:pt>
                      <c:pt idx="4469">
                        <c:v>43256.208333322495</c:v>
                      </c:pt>
                      <c:pt idx="4470">
                        <c:v>43256.249999989159</c:v>
                      </c:pt>
                      <c:pt idx="4471">
                        <c:v>43256.291666655823</c:v>
                      </c:pt>
                      <c:pt idx="4472">
                        <c:v>43256.333333322487</c:v>
                      </c:pt>
                      <c:pt idx="4473">
                        <c:v>43256.374999989152</c:v>
                      </c:pt>
                      <c:pt idx="4474">
                        <c:v>43256.416666655816</c:v>
                      </c:pt>
                      <c:pt idx="4475">
                        <c:v>43256.45833332248</c:v>
                      </c:pt>
                      <c:pt idx="4476">
                        <c:v>43256.499999989144</c:v>
                      </c:pt>
                      <c:pt idx="4477">
                        <c:v>43256.541666655809</c:v>
                      </c:pt>
                      <c:pt idx="4478">
                        <c:v>43256.583333322473</c:v>
                      </c:pt>
                      <c:pt idx="4479">
                        <c:v>43256.624999989137</c:v>
                      </c:pt>
                      <c:pt idx="4480">
                        <c:v>43256.666666655801</c:v>
                      </c:pt>
                      <c:pt idx="4481">
                        <c:v>43256.708333322465</c:v>
                      </c:pt>
                      <c:pt idx="4482">
                        <c:v>43256.74999998913</c:v>
                      </c:pt>
                      <c:pt idx="4483">
                        <c:v>43256.791666655794</c:v>
                      </c:pt>
                      <c:pt idx="4484">
                        <c:v>43256.833333322458</c:v>
                      </c:pt>
                      <c:pt idx="4485">
                        <c:v>43256.874999989122</c:v>
                      </c:pt>
                      <c:pt idx="4486">
                        <c:v>43256.916666655787</c:v>
                      </c:pt>
                      <c:pt idx="4487">
                        <c:v>43256.958333322451</c:v>
                      </c:pt>
                      <c:pt idx="4488">
                        <c:v>43256.999999989115</c:v>
                      </c:pt>
                      <c:pt idx="4489">
                        <c:v>43257.041666655779</c:v>
                      </c:pt>
                      <c:pt idx="4490">
                        <c:v>43257.083333322444</c:v>
                      </c:pt>
                      <c:pt idx="4491">
                        <c:v>43257.124999989108</c:v>
                      </c:pt>
                      <c:pt idx="4492">
                        <c:v>43257.166666655772</c:v>
                      </c:pt>
                      <c:pt idx="4493">
                        <c:v>43257.208333322436</c:v>
                      </c:pt>
                      <c:pt idx="4494">
                        <c:v>43257.249999989101</c:v>
                      </c:pt>
                      <c:pt idx="4495">
                        <c:v>43257.291666655765</c:v>
                      </c:pt>
                      <c:pt idx="4496">
                        <c:v>43257.333333322429</c:v>
                      </c:pt>
                      <c:pt idx="4497">
                        <c:v>43257.374999989093</c:v>
                      </c:pt>
                      <c:pt idx="4498">
                        <c:v>43257.416666655758</c:v>
                      </c:pt>
                      <c:pt idx="4499">
                        <c:v>43257.458333322422</c:v>
                      </c:pt>
                      <c:pt idx="4500">
                        <c:v>43257.499999989086</c:v>
                      </c:pt>
                      <c:pt idx="4501">
                        <c:v>43257.54166665575</c:v>
                      </c:pt>
                      <c:pt idx="4502">
                        <c:v>43257.583333322415</c:v>
                      </c:pt>
                      <c:pt idx="4503">
                        <c:v>43257.624999989079</c:v>
                      </c:pt>
                      <c:pt idx="4504">
                        <c:v>43257.666666655743</c:v>
                      </c:pt>
                      <c:pt idx="4505">
                        <c:v>43257.708333322407</c:v>
                      </c:pt>
                      <c:pt idx="4506">
                        <c:v>43257.749999989072</c:v>
                      </c:pt>
                      <c:pt idx="4507">
                        <c:v>43257.791666655736</c:v>
                      </c:pt>
                      <c:pt idx="4508">
                        <c:v>43257.8333333224</c:v>
                      </c:pt>
                      <c:pt idx="4509">
                        <c:v>43257.874999989064</c:v>
                      </c:pt>
                      <c:pt idx="4510">
                        <c:v>43257.916666655728</c:v>
                      </c:pt>
                      <c:pt idx="4511">
                        <c:v>43257.958333322393</c:v>
                      </c:pt>
                      <c:pt idx="4512">
                        <c:v>43257.999999989057</c:v>
                      </c:pt>
                      <c:pt idx="4513">
                        <c:v>43258.041666655721</c:v>
                      </c:pt>
                      <c:pt idx="4514">
                        <c:v>43258.083333322385</c:v>
                      </c:pt>
                      <c:pt idx="4515">
                        <c:v>43258.12499998905</c:v>
                      </c:pt>
                      <c:pt idx="4516">
                        <c:v>43258.166666655714</c:v>
                      </c:pt>
                      <c:pt idx="4517">
                        <c:v>43258.208333322378</c:v>
                      </c:pt>
                      <c:pt idx="4518">
                        <c:v>43258.249999989042</c:v>
                      </c:pt>
                      <c:pt idx="4519">
                        <c:v>43258.291666655707</c:v>
                      </c:pt>
                      <c:pt idx="4520">
                        <c:v>43258.333333322371</c:v>
                      </c:pt>
                      <c:pt idx="4521">
                        <c:v>43258.374999989035</c:v>
                      </c:pt>
                      <c:pt idx="4522">
                        <c:v>43258.416666655699</c:v>
                      </c:pt>
                      <c:pt idx="4523">
                        <c:v>43258.458333322364</c:v>
                      </c:pt>
                      <c:pt idx="4524">
                        <c:v>43258.499999989028</c:v>
                      </c:pt>
                      <c:pt idx="4525">
                        <c:v>43258.541666655692</c:v>
                      </c:pt>
                      <c:pt idx="4526">
                        <c:v>43258.583333322356</c:v>
                      </c:pt>
                      <c:pt idx="4527">
                        <c:v>43258.624999989021</c:v>
                      </c:pt>
                      <c:pt idx="4528">
                        <c:v>43258.666666655685</c:v>
                      </c:pt>
                      <c:pt idx="4529">
                        <c:v>43258.708333322349</c:v>
                      </c:pt>
                      <c:pt idx="4530">
                        <c:v>43258.749999989013</c:v>
                      </c:pt>
                      <c:pt idx="4531">
                        <c:v>43258.791666655678</c:v>
                      </c:pt>
                      <c:pt idx="4532">
                        <c:v>43258.833333322342</c:v>
                      </c:pt>
                      <c:pt idx="4533">
                        <c:v>43258.874999989006</c:v>
                      </c:pt>
                      <c:pt idx="4534">
                        <c:v>43258.91666665567</c:v>
                      </c:pt>
                      <c:pt idx="4535">
                        <c:v>43258.958333322335</c:v>
                      </c:pt>
                      <c:pt idx="4536">
                        <c:v>43258.999999988999</c:v>
                      </c:pt>
                      <c:pt idx="4537">
                        <c:v>43259.041666655663</c:v>
                      </c:pt>
                      <c:pt idx="4538">
                        <c:v>43259.083333322327</c:v>
                      </c:pt>
                      <c:pt idx="4539">
                        <c:v>43259.124999988991</c:v>
                      </c:pt>
                      <c:pt idx="4540">
                        <c:v>43259.166666655656</c:v>
                      </c:pt>
                      <c:pt idx="4541">
                        <c:v>43259.20833332232</c:v>
                      </c:pt>
                      <c:pt idx="4542">
                        <c:v>43259.249999988984</c:v>
                      </c:pt>
                      <c:pt idx="4543">
                        <c:v>43259.291666655648</c:v>
                      </c:pt>
                      <c:pt idx="4544">
                        <c:v>43259.333333322313</c:v>
                      </c:pt>
                      <c:pt idx="4545">
                        <c:v>43259.374999988977</c:v>
                      </c:pt>
                      <c:pt idx="4546">
                        <c:v>43259.416666655641</c:v>
                      </c:pt>
                      <c:pt idx="4547">
                        <c:v>43259.458333322305</c:v>
                      </c:pt>
                      <c:pt idx="4548">
                        <c:v>43259.49999998897</c:v>
                      </c:pt>
                      <c:pt idx="4549">
                        <c:v>43259.541666655634</c:v>
                      </c:pt>
                      <c:pt idx="4550">
                        <c:v>43259.583333322298</c:v>
                      </c:pt>
                      <c:pt idx="4551">
                        <c:v>43259.624999988962</c:v>
                      </c:pt>
                      <c:pt idx="4552">
                        <c:v>43259.666666655627</c:v>
                      </c:pt>
                      <c:pt idx="4553">
                        <c:v>43259.708333322291</c:v>
                      </c:pt>
                      <c:pt idx="4554">
                        <c:v>43259.749999988955</c:v>
                      </c:pt>
                      <c:pt idx="4555">
                        <c:v>43259.791666655619</c:v>
                      </c:pt>
                      <c:pt idx="4556">
                        <c:v>43259.833333322284</c:v>
                      </c:pt>
                      <c:pt idx="4557">
                        <c:v>43259.874999988948</c:v>
                      </c:pt>
                      <c:pt idx="4558">
                        <c:v>43259.916666655612</c:v>
                      </c:pt>
                      <c:pt idx="4559">
                        <c:v>43259.958333322276</c:v>
                      </c:pt>
                      <c:pt idx="4560">
                        <c:v>43259.999999988941</c:v>
                      </c:pt>
                      <c:pt idx="4561">
                        <c:v>43260.041666655605</c:v>
                      </c:pt>
                      <c:pt idx="4562">
                        <c:v>43260.083333322269</c:v>
                      </c:pt>
                      <c:pt idx="4563">
                        <c:v>43260.124999988933</c:v>
                      </c:pt>
                      <c:pt idx="4564">
                        <c:v>43260.166666655598</c:v>
                      </c:pt>
                      <c:pt idx="4565">
                        <c:v>43260.208333322262</c:v>
                      </c:pt>
                      <c:pt idx="4566">
                        <c:v>43260.249999988926</c:v>
                      </c:pt>
                      <c:pt idx="4567">
                        <c:v>43260.29166665559</c:v>
                      </c:pt>
                      <c:pt idx="4568">
                        <c:v>43260.333333322254</c:v>
                      </c:pt>
                      <c:pt idx="4569">
                        <c:v>43260.374999988919</c:v>
                      </c:pt>
                      <c:pt idx="4570">
                        <c:v>43260.416666655583</c:v>
                      </c:pt>
                      <c:pt idx="4571">
                        <c:v>43260.458333322247</c:v>
                      </c:pt>
                      <c:pt idx="4572">
                        <c:v>43260.499999988911</c:v>
                      </c:pt>
                      <c:pt idx="4573">
                        <c:v>43260.541666655576</c:v>
                      </c:pt>
                      <c:pt idx="4574">
                        <c:v>43260.58333332224</c:v>
                      </c:pt>
                      <c:pt idx="4575">
                        <c:v>43260.624999988904</c:v>
                      </c:pt>
                      <c:pt idx="4576">
                        <c:v>43260.666666655568</c:v>
                      </c:pt>
                      <c:pt idx="4577">
                        <c:v>43260.708333322233</c:v>
                      </c:pt>
                      <c:pt idx="4578">
                        <c:v>43260.749999988897</c:v>
                      </c:pt>
                      <c:pt idx="4579">
                        <c:v>43260.791666655561</c:v>
                      </c:pt>
                      <c:pt idx="4580">
                        <c:v>43260.833333322225</c:v>
                      </c:pt>
                      <c:pt idx="4581">
                        <c:v>43260.87499998889</c:v>
                      </c:pt>
                      <c:pt idx="4582">
                        <c:v>43260.916666655554</c:v>
                      </c:pt>
                      <c:pt idx="4583">
                        <c:v>43260.958333322218</c:v>
                      </c:pt>
                      <c:pt idx="4584">
                        <c:v>43260.999999988882</c:v>
                      </c:pt>
                      <c:pt idx="4585">
                        <c:v>43261.041666655547</c:v>
                      </c:pt>
                      <c:pt idx="4586">
                        <c:v>43261.083333322211</c:v>
                      </c:pt>
                      <c:pt idx="4587">
                        <c:v>43261.124999988875</c:v>
                      </c:pt>
                      <c:pt idx="4588">
                        <c:v>43261.166666655539</c:v>
                      </c:pt>
                      <c:pt idx="4589">
                        <c:v>43261.208333322204</c:v>
                      </c:pt>
                      <c:pt idx="4590">
                        <c:v>43261.249999988868</c:v>
                      </c:pt>
                      <c:pt idx="4591">
                        <c:v>43261.291666655532</c:v>
                      </c:pt>
                      <c:pt idx="4592">
                        <c:v>43261.333333322196</c:v>
                      </c:pt>
                      <c:pt idx="4593">
                        <c:v>43261.374999988861</c:v>
                      </c:pt>
                      <c:pt idx="4594">
                        <c:v>43261.416666655525</c:v>
                      </c:pt>
                      <c:pt idx="4595">
                        <c:v>43261.458333322189</c:v>
                      </c:pt>
                      <c:pt idx="4596">
                        <c:v>43261.499999988853</c:v>
                      </c:pt>
                      <c:pt idx="4597">
                        <c:v>43261.541666655517</c:v>
                      </c:pt>
                      <c:pt idx="4598">
                        <c:v>43261.583333322182</c:v>
                      </c:pt>
                      <c:pt idx="4599">
                        <c:v>43261.624999988846</c:v>
                      </c:pt>
                      <c:pt idx="4600">
                        <c:v>43261.66666665551</c:v>
                      </c:pt>
                      <c:pt idx="4601">
                        <c:v>43261.708333322174</c:v>
                      </c:pt>
                      <c:pt idx="4602">
                        <c:v>43261.749999988839</c:v>
                      </c:pt>
                      <c:pt idx="4603">
                        <c:v>43261.791666655503</c:v>
                      </c:pt>
                      <c:pt idx="4604">
                        <c:v>43261.833333322167</c:v>
                      </c:pt>
                      <c:pt idx="4605">
                        <c:v>43261.874999988831</c:v>
                      </c:pt>
                      <c:pt idx="4606">
                        <c:v>43261.916666655496</c:v>
                      </c:pt>
                      <c:pt idx="4607">
                        <c:v>43261.95833332216</c:v>
                      </c:pt>
                      <c:pt idx="4608">
                        <c:v>43261.999999988824</c:v>
                      </c:pt>
                      <c:pt idx="4609">
                        <c:v>43262.041666655488</c:v>
                      </c:pt>
                      <c:pt idx="4610">
                        <c:v>43262.083333322153</c:v>
                      </c:pt>
                      <c:pt idx="4611">
                        <c:v>43262.124999988817</c:v>
                      </c:pt>
                      <c:pt idx="4612">
                        <c:v>43262.166666655481</c:v>
                      </c:pt>
                      <c:pt idx="4613">
                        <c:v>43262.208333322145</c:v>
                      </c:pt>
                      <c:pt idx="4614">
                        <c:v>43262.24999998881</c:v>
                      </c:pt>
                      <c:pt idx="4615">
                        <c:v>43262.291666655474</c:v>
                      </c:pt>
                      <c:pt idx="4616">
                        <c:v>43262.333333322138</c:v>
                      </c:pt>
                      <c:pt idx="4617">
                        <c:v>43262.374999988802</c:v>
                      </c:pt>
                      <c:pt idx="4618">
                        <c:v>43262.416666655467</c:v>
                      </c:pt>
                      <c:pt idx="4619">
                        <c:v>43262.458333322131</c:v>
                      </c:pt>
                      <c:pt idx="4620">
                        <c:v>43262.499999988795</c:v>
                      </c:pt>
                      <c:pt idx="4621">
                        <c:v>43262.541666655459</c:v>
                      </c:pt>
                      <c:pt idx="4622">
                        <c:v>43262.583333322124</c:v>
                      </c:pt>
                      <c:pt idx="4623">
                        <c:v>43262.624999988788</c:v>
                      </c:pt>
                      <c:pt idx="4624">
                        <c:v>43262.666666655452</c:v>
                      </c:pt>
                      <c:pt idx="4625">
                        <c:v>43262.708333322116</c:v>
                      </c:pt>
                      <c:pt idx="4626">
                        <c:v>43262.74999998878</c:v>
                      </c:pt>
                      <c:pt idx="4627">
                        <c:v>43262.791666655445</c:v>
                      </c:pt>
                      <c:pt idx="4628">
                        <c:v>43262.833333322109</c:v>
                      </c:pt>
                      <c:pt idx="4629">
                        <c:v>43262.874999988773</c:v>
                      </c:pt>
                      <c:pt idx="4630">
                        <c:v>43262.916666655437</c:v>
                      </c:pt>
                      <c:pt idx="4631">
                        <c:v>43262.958333322102</c:v>
                      </c:pt>
                      <c:pt idx="4632">
                        <c:v>43262.999999988766</c:v>
                      </c:pt>
                      <c:pt idx="4633">
                        <c:v>43263.04166665543</c:v>
                      </c:pt>
                      <c:pt idx="4634">
                        <c:v>43263.083333322094</c:v>
                      </c:pt>
                      <c:pt idx="4635">
                        <c:v>43263.124999988759</c:v>
                      </c:pt>
                      <c:pt idx="4636">
                        <c:v>43263.166666655423</c:v>
                      </c:pt>
                      <c:pt idx="4637">
                        <c:v>43263.208333322087</c:v>
                      </c:pt>
                      <c:pt idx="4638">
                        <c:v>43263.249999988751</c:v>
                      </c:pt>
                      <c:pt idx="4639">
                        <c:v>43263.291666655416</c:v>
                      </c:pt>
                      <c:pt idx="4640">
                        <c:v>43263.33333332208</c:v>
                      </c:pt>
                      <c:pt idx="4641">
                        <c:v>43263.374999988744</c:v>
                      </c:pt>
                      <c:pt idx="4642">
                        <c:v>43263.416666655408</c:v>
                      </c:pt>
                      <c:pt idx="4643">
                        <c:v>43263.458333322073</c:v>
                      </c:pt>
                      <c:pt idx="4644">
                        <c:v>43263.499999988737</c:v>
                      </c:pt>
                      <c:pt idx="4645">
                        <c:v>43263.541666655401</c:v>
                      </c:pt>
                      <c:pt idx="4646">
                        <c:v>43263.583333322065</c:v>
                      </c:pt>
                      <c:pt idx="4647">
                        <c:v>43263.62499998873</c:v>
                      </c:pt>
                      <c:pt idx="4648">
                        <c:v>43263.666666655394</c:v>
                      </c:pt>
                      <c:pt idx="4649">
                        <c:v>43263.708333322058</c:v>
                      </c:pt>
                      <c:pt idx="4650">
                        <c:v>43263.749999988722</c:v>
                      </c:pt>
                      <c:pt idx="4651">
                        <c:v>43263.791666655387</c:v>
                      </c:pt>
                      <c:pt idx="4652">
                        <c:v>43263.833333322051</c:v>
                      </c:pt>
                      <c:pt idx="4653">
                        <c:v>43263.874999988715</c:v>
                      </c:pt>
                      <c:pt idx="4654">
                        <c:v>43263.916666655379</c:v>
                      </c:pt>
                      <c:pt idx="4655">
                        <c:v>43263.958333322043</c:v>
                      </c:pt>
                      <c:pt idx="4656">
                        <c:v>43263.999999988708</c:v>
                      </c:pt>
                      <c:pt idx="4657">
                        <c:v>43264.041666655372</c:v>
                      </c:pt>
                      <c:pt idx="4658">
                        <c:v>43264.083333322036</c:v>
                      </c:pt>
                      <c:pt idx="4659">
                        <c:v>43264.1249999887</c:v>
                      </c:pt>
                      <c:pt idx="4660">
                        <c:v>43264.166666655365</c:v>
                      </c:pt>
                      <c:pt idx="4661">
                        <c:v>43264.208333322029</c:v>
                      </c:pt>
                      <c:pt idx="4662">
                        <c:v>43264.249999988693</c:v>
                      </c:pt>
                      <c:pt idx="4663">
                        <c:v>43264.291666655357</c:v>
                      </c:pt>
                      <c:pt idx="4664">
                        <c:v>43264.333333322022</c:v>
                      </c:pt>
                      <c:pt idx="4665">
                        <c:v>43264.374999988686</c:v>
                      </c:pt>
                      <c:pt idx="4666">
                        <c:v>43264.41666665535</c:v>
                      </c:pt>
                      <c:pt idx="4667">
                        <c:v>43264.458333322014</c:v>
                      </c:pt>
                      <c:pt idx="4668">
                        <c:v>43264.499999988679</c:v>
                      </c:pt>
                      <c:pt idx="4669">
                        <c:v>43264.541666655343</c:v>
                      </c:pt>
                      <c:pt idx="4670">
                        <c:v>43264.583333322007</c:v>
                      </c:pt>
                      <c:pt idx="4671">
                        <c:v>43264.624999988671</c:v>
                      </c:pt>
                      <c:pt idx="4672">
                        <c:v>43264.666666655336</c:v>
                      </c:pt>
                      <c:pt idx="4673">
                        <c:v>43264.708333322</c:v>
                      </c:pt>
                      <c:pt idx="4674">
                        <c:v>43264.749999988664</c:v>
                      </c:pt>
                      <c:pt idx="4675">
                        <c:v>43264.791666655328</c:v>
                      </c:pt>
                      <c:pt idx="4676">
                        <c:v>43264.833333321993</c:v>
                      </c:pt>
                      <c:pt idx="4677">
                        <c:v>43264.874999988657</c:v>
                      </c:pt>
                      <c:pt idx="4678">
                        <c:v>43264.916666655321</c:v>
                      </c:pt>
                      <c:pt idx="4679">
                        <c:v>43264.958333321985</c:v>
                      </c:pt>
                      <c:pt idx="4680">
                        <c:v>43264.99999998865</c:v>
                      </c:pt>
                      <c:pt idx="4681">
                        <c:v>43265.041666655314</c:v>
                      </c:pt>
                      <c:pt idx="4682">
                        <c:v>43265.083333321978</c:v>
                      </c:pt>
                      <c:pt idx="4683">
                        <c:v>43265.124999988642</c:v>
                      </c:pt>
                      <c:pt idx="4684">
                        <c:v>43265.166666655306</c:v>
                      </c:pt>
                      <c:pt idx="4685">
                        <c:v>43265.208333321971</c:v>
                      </c:pt>
                      <c:pt idx="4686">
                        <c:v>43265.249999988635</c:v>
                      </c:pt>
                      <c:pt idx="4687">
                        <c:v>43265.291666655299</c:v>
                      </c:pt>
                      <c:pt idx="4688">
                        <c:v>43265.333333321963</c:v>
                      </c:pt>
                      <c:pt idx="4689">
                        <c:v>43265.374999988628</c:v>
                      </c:pt>
                      <c:pt idx="4690">
                        <c:v>43265.416666655292</c:v>
                      </c:pt>
                      <c:pt idx="4691">
                        <c:v>43265.458333321956</c:v>
                      </c:pt>
                      <c:pt idx="4692">
                        <c:v>43265.49999998862</c:v>
                      </c:pt>
                      <c:pt idx="4693">
                        <c:v>43265.541666655285</c:v>
                      </c:pt>
                      <c:pt idx="4694">
                        <c:v>43265.583333321949</c:v>
                      </c:pt>
                      <c:pt idx="4695">
                        <c:v>43265.624999988613</c:v>
                      </c:pt>
                      <c:pt idx="4696">
                        <c:v>43265.666666655277</c:v>
                      </c:pt>
                      <c:pt idx="4697">
                        <c:v>43265.708333321942</c:v>
                      </c:pt>
                      <c:pt idx="4698">
                        <c:v>43265.749999988606</c:v>
                      </c:pt>
                      <c:pt idx="4699">
                        <c:v>43265.79166665527</c:v>
                      </c:pt>
                      <c:pt idx="4700">
                        <c:v>43265.833333321934</c:v>
                      </c:pt>
                      <c:pt idx="4701">
                        <c:v>43265.874999988599</c:v>
                      </c:pt>
                      <c:pt idx="4702">
                        <c:v>43265.916666655263</c:v>
                      </c:pt>
                      <c:pt idx="4703">
                        <c:v>43265.958333321927</c:v>
                      </c:pt>
                      <c:pt idx="4704">
                        <c:v>43265.999999988591</c:v>
                      </c:pt>
                      <c:pt idx="4705">
                        <c:v>43266.041666655256</c:v>
                      </c:pt>
                      <c:pt idx="4706">
                        <c:v>43266.08333332192</c:v>
                      </c:pt>
                      <c:pt idx="4707">
                        <c:v>43266.124999988584</c:v>
                      </c:pt>
                      <c:pt idx="4708">
                        <c:v>43266.166666655248</c:v>
                      </c:pt>
                      <c:pt idx="4709">
                        <c:v>43266.208333321913</c:v>
                      </c:pt>
                      <c:pt idx="4710">
                        <c:v>43266.249999988577</c:v>
                      </c:pt>
                      <c:pt idx="4711">
                        <c:v>43266.291666655241</c:v>
                      </c:pt>
                      <c:pt idx="4712">
                        <c:v>43266.333333321905</c:v>
                      </c:pt>
                      <c:pt idx="4713">
                        <c:v>43266.374999988569</c:v>
                      </c:pt>
                      <c:pt idx="4714">
                        <c:v>43266.416666655234</c:v>
                      </c:pt>
                      <c:pt idx="4715">
                        <c:v>43266.458333321898</c:v>
                      </c:pt>
                      <c:pt idx="4716">
                        <c:v>43266.499999988562</c:v>
                      </c:pt>
                      <c:pt idx="4717">
                        <c:v>43266.541666655226</c:v>
                      </c:pt>
                      <c:pt idx="4718">
                        <c:v>43266.583333321891</c:v>
                      </c:pt>
                      <c:pt idx="4719">
                        <c:v>43266.624999988555</c:v>
                      </c:pt>
                      <c:pt idx="4720">
                        <c:v>43266.666666655219</c:v>
                      </c:pt>
                      <c:pt idx="4721">
                        <c:v>43266.708333321883</c:v>
                      </c:pt>
                      <c:pt idx="4722">
                        <c:v>43266.749999988548</c:v>
                      </c:pt>
                      <c:pt idx="4723">
                        <c:v>43266.791666655212</c:v>
                      </c:pt>
                      <c:pt idx="4724">
                        <c:v>43266.833333321876</c:v>
                      </c:pt>
                      <c:pt idx="4725">
                        <c:v>43266.87499998854</c:v>
                      </c:pt>
                      <c:pt idx="4726">
                        <c:v>43266.916666655205</c:v>
                      </c:pt>
                      <c:pt idx="4727">
                        <c:v>43266.958333321869</c:v>
                      </c:pt>
                      <c:pt idx="4728">
                        <c:v>43266.999999988533</c:v>
                      </c:pt>
                      <c:pt idx="4729">
                        <c:v>43267.041666655197</c:v>
                      </c:pt>
                      <c:pt idx="4730">
                        <c:v>43267.083333321862</c:v>
                      </c:pt>
                      <c:pt idx="4731">
                        <c:v>43267.124999988526</c:v>
                      </c:pt>
                      <c:pt idx="4732">
                        <c:v>43267.16666665519</c:v>
                      </c:pt>
                      <c:pt idx="4733">
                        <c:v>43267.208333321854</c:v>
                      </c:pt>
                      <c:pt idx="4734">
                        <c:v>43267.249999988519</c:v>
                      </c:pt>
                      <c:pt idx="4735">
                        <c:v>43267.291666655183</c:v>
                      </c:pt>
                      <c:pt idx="4736">
                        <c:v>43267.333333321847</c:v>
                      </c:pt>
                      <c:pt idx="4737">
                        <c:v>43267.374999988511</c:v>
                      </c:pt>
                      <c:pt idx="4738">
                        <c:v>43267.416666655176</c:v>
                      </c:pt>
                      <c:pt idx="4739">
                        <c:v>43267.45833332184</c:v>
                      </c:pt>
                      <c:pt idx="4740">
                        <c:v>43267.499999988504</c:v>
                      </c:pt>
                      <c:pt idx="4741">
                        <c:v>43267.541666655168</c:v>
                      </c:pt>
                      <c:pt idx="4742">
                        <c:v>43267.583333321832</c:v>
                      </c:pt>
                      <c:pt idx="4743">
                        <c:v>43267.624999988497</c:v>
                      </c:pt>
                      <c:pt idx="4744">
                        <c:v>43267.666666655161</c:v>
                      </c:pt>
                      <c:pt idx="4745">
                        <c:v>43267.708333321825</c:v>
                      </c:pt>
                      <c:pt idx="4746">
                        <c:v>43267.749999988489</c:v>
                      </c:pt>
                      <c:pt idx="4747">
                        <c:v>43267.791666655154</c:v>
                      </c:pt>
                      <c:pt idx="4748">
                        <c:v>43267.833333321818</c:v>
                      </c:pt>
                      <c:pt idx="4749">
                        <c:v>43267.874999988482</c:v>
                      </c:pt>
                      <c:pt idx="4750">
                        <c:v>43267.916666655146</c:v>
                      </c:pt>
                      <c:pt idx="4751">
                        <c:v>43267.958333321811</c:v>
                      </c:pt>
                      <c:pt idx="4752">
                        <c:v>43267.999999988475</c:v>
                      </c:pt>
                      <c:pt idx="4753">
                        <c:v>43268.041666655139</c:v>
                      </c:pt>
                      <c:pt idx="4754">
                        <c:v>43268.083333321803</c:v>
                      </c:pt>
                      <c:pt idx="4755">
                        <c:v>43268.124999988468</c:v>
                      </c:pt>
                      <c:pt idx="4756">
                        <c:v>43268.166666655132</c:v>
                      </c:pt>
                      <c:pt idx="4757">
                        <c:v>43268.208333321796</c:v>
                      </c:pt>
                      <c:pt idx="4758">
                        <c:v>43268.24999998846</c:v>
                      </c:pt>
                      <c:pt idx="4759">
                        <c:v>43268.291666655125</c:v>
                      </c:pt>
                      <c:pt idx="4760">
                        <c:v>43268.333333321789</c:v>
                      </c:pt>
                      <c:pt idx="4761">
                        <c:v>43268.374999988453</c:v>
                      </c:pt>
                      <c:pt idx="4762">
                        <c:v>43268.416666655117</c:v>
                      </c:pt>
                      <c:pt idx="4763">
                        <c:v>43268.458333321782</c:v>
                      </c:pt>
                      <c:pt idx="4764">
                        <c:v>43268.499999988446</c:v>
                      </c:pt>
                      <c:pt idx="4765">
                        <c:v>43268.54166665511</c:v>
                      </c:pt>
                      <c:pt idx="4766">
                        <c:v>43268.583333321774</c:v>
                      </c:pt>
                      <c:pt idx="4767">
                        <c:v>43268.624999988439</c:v>
                      </c:pt>
                      <c:pt idx="4768">
                        <c:v>43268.666666655103</c:v>
                      </c:pt>
                      <c:pt idx="4769">
                        <c:v>43268.708333321767</c:v>
                      </c:pt>
                      <c:pt idx="4770">
                        <c:v>43268.749999988431</c:v>
                      </c:pt>
                      <c:pt idx="4771">
                        <c:v>43268.791666655095</c:v>
                      </c:pt>
                      <c:pt idx="4772">
                        <c:v>43268.83333332176</c:v>
                      </c:pt>
                      <c:pt idx="4773">
                        <c:v>43268.874999988424</c:v>
                      </c:pt>
                      <c:pt idx="4774">
                        <c:v>43268.916666655088</c:v>
                      </c:pt>
                      <c:pt idx="4775">
                        <c:v>43268.958333321752</c:v>
                      </c:pt>
                      <c:pt idx="4776">
                        <c:v>43268.999999988417</c:v>
                      </c:pt>
                      <c:pt idx="4777">
                        <c:v>43269.041666655081</c:v>
                      </c:pt>
                      <c:pt idx="4778">
                        <c:v>43269.083333321745</c:v>
                      </c:pt>
                      <c:pt idx="4779">
                        <c:v>43269.124999988409</c:v>
                      </c:pt>
                      <c:pt idx="4780">
                        <c:v>43269.166666655074</c:v>
                      </c:pt>
                      <c:pt idx="4781">
                        <c:v>43269.208333321738</c:v>
                      </c:pt>
                      <c:pt idx="4782">
                        <c:v>43269.249999988402</c:v>
                      </c:pt>
                      <c:pt idx="4783">
                        <c:v>43269.291666655066</c:v>
                      </c:pt>
                      <c:pt idx="4784">
                        <c:v>43269.333333321731</c:v>
                      </c:pt>
                      <c:pt idx="4785">
                        <c:v>43269.374999988395</c:v>
                      </c:pt>
                      <c:pt idx="4786">
                        <c:v>43269.416666655059</c:v>
                      </c:pt>
                      <c:pt idx="4787">
                        <c:v>43269.458333321723</c:v>
                      </c:pt>
                      <c:pt idx="4788">
                        <c:v>43269.499999988388</c:v>
                      </c:pt>
                      <c:pt idx="4789">
                        <c:v>43269.541666655052</c:v>
                      </c:pt>
                      <c:pt idx="4790">
                        <c:v>43269.583333321716</c:v>
                      </c:pt>
                      <c:pt idx="4791">
                        <c:v>43269.62499998838</c:v>
                      </c:pt>
                      <c:pt idx="4792">
                        <c:v>43269.666666655045</c:v>
                      </c:pt>
                      <c:pt idx="4793">
                        <c:v>43269.708333321709</c:v>
                      </c:pt>
                      <c:pt idx="4794">
                        <c:v>43269.749999988373</c:v>
                      </c:pt>
                      <c:pt idx="4795">
                        <c:v>43269.791666655037</c:v>
                      </c:pt>
                      <c:pt idx="4796">
                        <c:v>43269.833333321702</c:v>
                      </c:pt>
                      <c:pt idx="4797">
                        <c:v>43269.874999988366</c:v>
                      </c:pt>
                      <c:pt idx="4798">
                        <c:v>43269.91666665503</c:v>
                      </c:pt>
                      <c:pt idx="4799">
                        <c:v>43269.958333321694</c:v>
                      </c:pt>
                      <c:pt idx="4800">
                        <c:v>43269.999999988358</c:v>
                      </c:pt>
                      <c:pt idx="4801">
                        <c:v>43270.041666655023</c:v>
                      </c:pt>
                      <c:pt idx="4802">
                        <c:v>43270.083333321687</c:v>
                      </c:pt>
                      <c:pt idx="4803">
                        <c:v>43270.124999988351</c:v>
                      </c:pt>
                      <c:pt idx="4804">
                        <c:v>43270.166666655015</c:v>
                      </c:pt>
                      <c:pt idx="4805">
                        <c:v>43270.20833332168</c:v>
                      </c:pt>
                      <c:pt idx="4806">
                        <c:v>43270.249999988344</c:v>
                      </c:pt>
                      <c:pt idx="4807">
                        <c:v>43270.291666655008</c:v>
                      </c:pt>
                      <c:pt idx="4808">
                        <c:v>43270.333333321672</c:v>
                      </c:pt>
                      <c:pt idx="4809">
                        <c:v>43270.374999988337</c:v>
                      </c:pt>
                      <c:pt idx="4810">
                        <c:v>43270.416666655001</c:v>
                      </c:pt>
                      <c:pt idx="4811">
                        <c:v>43270.458333321665</c:v>
                      </c:pt>
                      <c:pt idx="4812">
                        <c:v>43270.499999988329</c:v>
                      </c:pt>
                      <c:pt idx="4813">
                        <c:v>43270.541666654994</c:v>
                      </c:pt>
                      <c:pt idx="4814">
                        <c:v>43270.583333321658</c:v>
                      </c:pt>
                      <c:pt idx="4815">
                        <c:v>43270.624999988322</c:v>
                      </c:pt>
                      <c:pt idx="4816">
                        <c:v>43270.666666654986</c:v>
                      </c:pt>
                      <c:pt idx="4817">
                        <c:v>43270.708333321651</c:v>
                      </c:pt>
                      <c:pt idx="4818">
                        <c:v>43270.749999988315</c:v>
                      </c:pt>
                      <c:pt idx="4819">
                        <c:v>43270.791666654979</c:v>
                      </c:pt>
                      <c:pt idx="4820">
                        <c:v>43270.833333321643</c:v>
                      </c:pt>
                      <c:pt idx="4821">
                        <c:v>43270.874999988308</c:v>
                      </c:pt>
                      <c:pt idx="4822">
                        <c:v>43270.916666654972</c:v>
                      </c:pt>
                      <c:pt idx="4823">
                        <c:v>43270.958333321636</c:v>
                      </c:pt>
                      <c:pt idx="4824">
                        <c:v>43270.9999999883</c:v>
                      </c:pt>
                      <c:pt idx="4825">
                        <c:v>43271.041666654965</c:v>
                      </c:pt>
                      <c:pt idx="4826">
                        <c:v>43271.083333321629</c:v>
                      </c:pt>
                      <c:pt idx="4827">
                        <c:v>43271.124999988293</c:v>
                      </c:pt>
                      <c:pt idx="4828">
                        <c:v>43271.166666654957</c:v>
                      </c:pt>
                      <c:pt idx="4829">
                        <c:v>43271.208333321621</c:v>
                      </c:pt>
                      <c:pt idx="4830">
                        <c:v>43271.249999988286</c:v>
                      </c:pt>
                      <c:pt idx="4831">
                        <c:v>43271.29166665495</c:v>
                      </c:pt>
                      <c:pt idx="4832">
                        <c:v>43271.333333321614</c:v>
                      </c:pt>
                      <c:pt idx="4833">
                        <c:v>43271.374999988278</c:v>
                      </c:pt>
                      <c:pt idx="4834">
                        <c:v>43271.416666654943</c:v>
                      </c:pt>
                      <c:pt idx="4835">
                        <c:v>43271.458333321607</c:v>
                      </c:pt>
                      <c:pt idx="4836">
                        <c:v>43271.499999988271</c:v>
                      </c:pt>
                      <c:pt idx="4837">
                        <c:v>43271.541666654935</c:v>
                      </c:pt>
                      <c:pt idx="4838">
                        <c:v>43271.5833333216</c:v>
                      </c:pt>
                      <c:pt idx="4839">
                        <c:v>43271.624999988264</c:v>
                      </c:pt>
                      <c:pt idx="4840">
                        <c:v>43271.666666654928</c:v>
                      </c:pt>
                      <c:pt idx="4841">
                        <c:v>43271.708333321592</c:v>
                      </c:pt>
                      <c:pt idx="4842">
                        <c:v>43271.749999988257</c:v>
                      </c:pt>
                      <c:pt idx="4843">
                        <c:v>43271.791666654921</c:v>
                      </c:pt>
                      <c:pt idx="4844">
                        <c:v>43271.833333321585</c:v>
                      </c:pt>
                      <c:pt idx="4845">
                        <c:v>43271.874999988249</c:v>
                      </c:pt>
                      <c:pt idx="4846">
                        <c:v>43271.916666654914</c:v>
                      </c:pt>
                      <c:pt idx="4847">
                        <c:v>43271.958333321578</c:v>
                      </c:pt>
                      <c:pt idx="4848">
                        <c:v>43271.999999988242</c:v>
                      </c:pt>
                      <c:pt idx="4849">
                        <c:v>43272.041666654906</c:v>
                      </c:pt>
                      <c:pt idx="4850">
                        <c:v>43272.083333321571</c:v>
                      </c:pt>
                      <c:pt idx="4851">
                        <c:v>43272.124999988235</c:v>
                      </c:pt>
                      <c:pt idx="4852">
                        <c:v>43272.166666654899</c:v>
                      </c:pt>
                      <c:pt idx="4853">
                        <c:v>43272.208333321563</c:v>
                      </c:pt>
                      <c:pt idx="4854">
                        <c:v>43272.249999988228</c:v>
                      </c:pt>
                      <c:pt idx="4855">
                        <c:v>43272.291666654892</c:v>
                      </c:pt>
                      <c:pt idx="4856">
                        <c:v>43272.333333321556</c:v>
                      </c:pt>
                      <c:pt idx="4857">
                        <c:v>43272.37499998822</c:v>
                      </c:pt>
                      <c:pt idx="4858">
                        <c:v>43272.416666654884</c:v>
                      </c:pt>
                      <c:pt idx="4859">
                        <c:v>43272.458333321549</c:v>
                      </c:pt>
                      <c:pt idx="4860">
                        <c:v>43272.499999988213</c:v>
                      </c:pt>
                      <c:pt idx="4861">
                        <c:v>43272.541666654877</c:v>
                      </c:pt>
                      <c:pt idx="4862">
                        <c:v>43272.583333321541</c:v>
                      </c:pt>
                      <c:pt idx="4863">
                        <c:v>43272.624999988206</c:v>
                      </c:pt>
                      <c:pt idx="4864">
                        <c:v>43272.66666665487</c:v>
                      </c:pt>
                      <c:pt idx="4865">
                        <c:v>43272.708333321534</c:v>
                      </c:pt>
                      <c:pt idx="4866">
                        <c:v>43272.749999988198</c:v>
                      </c:pt>
                      <c:pt idx="4867">
                        <c:v>43272.791666654863</c:v>
                      </c:pt>
                      <c:pt idx="4868">
                        <c:v>43272.833333321527</c:v>
                      </c:pt>
                      <c:pt idx="4869">
                        <c:v>43272.874999988191</c:v>
                      </c:pt>
                      <c:pt idx="4870">
                        <c:v>43272.916666654855</c:v>
                      </c:pt>
                      <c:pt idx="4871">
                        <c:v>43272.95833332152</c:v>
                      </c:pt>
                      <c:pt idx="4872">
                        <c:v>43272.999999988184</c:v>
                      </c:pt>
                      <c:pt idx="4873">
                        <c:v>43273.041666654848</c:v>
                      </c:pt>
                      <c:pt idx="4874">
                        <c:v>43273.083333321512</c:v>
                      </c:pt>
                      <c:pt idx="4875">
                        <c:v>43273.124999988177</c:v>
                      </c:pt>
                      <c:pt idx="4876">
                        <c:v>43273.166666654841</c:v>
                      </c:pt>
                      <c:pt idx="4877">
                        <c:v>43273.208333321505</c:v>
                      </c:pt>
                      <c:pt idx="4878">
                        <c:v>43273.249999988169</c:v>
                      </c:pt>
                      <c:pt idx="4879">
                        <c:v>43273.291666654834</c:v>
                      </c:pt>
                      <c:pt idx="4880">
                        <c:v>43273.333333321498</c:v>
                      </c:pt>
                      <c:pt idx="4881">
                        <c:v>43273.374999988162</c:v>
                      </c:pt>
                      <c:pt idx="4882">
                        <c:v>43273.416666654826</c:v>
                      </c:pt>
                      <c:pt idx="4883">
                        <c:v>43273.45833332149</c:v>
                      </c:pt>
                      <c:pt idx="4884">
                        <c:v>43273.499999988155</c:v>
                      </c:pt>
                      <c:pt idx="4885">
                        <c:v>43273.541666654819</c:v>
                      </c:pt>
                      <c:pt idx="4886">
                        <c:v>43273.583333321483</c:v>
                      </c:pt>
                      <c:pt idx="4887">
                        <c:v>43273.624999988147</c:v>
                      </c:pt>
                      <c:pt idx="4888">
                        <c:v>43273.666666654812</c:v>
                      </c:pt>
                      <c:pt idx="4889">
                        <c:v>43273.708333321476</c:v>
                      </c:pt>
                      <c:pt idx="4890">
                        <c:v>43273.74999998814</c:v>
                      </c:pt>
                      <c:pt idx="4891">
                        <c:v>43273.791666654804</c:v>
                      </c:pt>
                      <c:pt idx="4892">
                        <c:v>43273.833333321469</c:v>
                      </c:pt>
                      <c:pt idx="4893">
                        <c:v>43273.874999988133</c:v>
                      </c:pt>
                      <c:pt idx="4894">
                        <c:v>43273.916666654797</c:v>
                      </c:pt>
                      <c:pt idx="4895">
                        <c:v>43273.958333321461</c:v>
                      </c:pt>
                      <c:pt idx="4896">
                        <c:v>43273.999999988126</c:v>
                      </c:pt>
                      <c:pt idx="4897">
                        <c:v>43274.04166665479</c:v>
                      </c:pt>
                      <c:pt idx="4898">
                        <c:v>43274.083333321454</c:v>
                      </c:pt>
                      <c:pt idx="4899">
                        <c:v>43274.124999988118</c:v>
                      </c:pt>
                      <c:pt idx="4900">
                        <c:v>43274.166666654783</c:v>
                      </c:pt>
                      <c:pt idx="4901">
                        <c:v>43274.208333321447</c:v>
                      </c:pt>
                      <c:pt idx="4902">
                        <c:v>43274.249999988111</c:v>
                      </c:pt>
                      <c:pt idx="4903">
                        <c:v>43274.291666654775</c:v>
                      </c:pt>
                      <c:pt idx="4904">
                        <c:v>43274.33333332144</c:v>
                      </c:pt>
                      <c:pt idx="4905">
                        <c:v>43274.374999988104</c:v>
                      </c:pt>
                      <c:pt idx="4906">
                        <c:v>43274.416666654768</c:v>
                      </c:pt>
                      <c:pt idx="4907">
                        <c:v>43274.458333321432</c:v>
                      </c:pt>
                      <c:pt idx="4908">
                        <c:v>43274.499999988097</c:v>
                      </c:pt>
                      <c:pt idx="4909">
                        <c:v>43274.541666654761</c:v>
                      </c:pt>
                      <c:pt idx="4910">
                        <c:v>43274.583333321425</c:v>
                      </c:pt>
                      <c:pt idx="4911">
                        <c:v>43274.624999988089</c:v>
                      </c:pt>
                      <c:pt idx="4912">
                        <c:v>43274.666666654753</c:v>
                      </c:pt>
                      <c:pt idx="4913">
                        <c:v>43274.708333321418</c:v>
                      </c:pt>
                      <c:pt idx="4914">
                        <c:v>43274.749999988082</c:v>
                      </c:pt>
                      <c:pt idx="4915">
                        <c:v>43274.791666654746</c:v>
                      </c:pt>
                      <c:pt idx="4916">
                        <c:v>43274.83333332141</c:v>
                      </c:pt>
                      <c:pt idx="4917">
                        <c:v>43274.874999988075</c:v>
                      </c:pt>
                      <c:pt idx="4918">
                        <c:v>43274.916666654739</c:v>
                      </c:pt>
                      <c:pt idx="4919">
                        <c:v>43274.958333321403</c:v>
                      </c:pt>
                      <c:pt idx="4920">
                        <c:v>43274.999999988067</c:v>
                      </c:pt>
                      <c:pt idx="4921">
                        <c:v>43275.041666654732</c:v>
                      </c:pt>
                      <c:pt idx="4922">
                        <c:v>43275.083333321396</c:v>
                      </c:pt>
                      <c:pt idx="4923">
                        <c:v>43275.12499998806</c:v>
                      </c:pt>
                      <c:pt idx="4924">
                        <c:v>43275.166666654724</c:v>
                      </c:pt>
                      <c:pt idx="4925">
                        <c:v>43275.208333321389</c:v>
                      </c:pt>
                      <c:pt idx="4926">
                        <c:v>43275.249999988053</c:v>
                      </c:pt>
                      <c:pt idx="4927">
                        <c:v>43275.291666654717</c:v>
                      </c:pt>
                      <c:pt idx="4928">
                        <c:v>43275.333333321381</c:v>
                      </c:pt>
                      <c:pt idx="4929">
                        <c:v>43275.374999988046</c:v>
                      </c:pt>
                      <c:pt idx="4930">
                        <c:v>43275.41666665471</c:v>
                      </c:pt>
                      <c:pt idx="4931">
                        <c:v>43275.458333321374</c:v>
                      </c:pt>
                      <c:pt idx="4932">
                        <c:v>43275.499999988038</c:v>
                      </c:pt>
                      <c:pt idx="4933">
                        <c:v>43275.541666654703</c:v>
                      </c:pt>
                      <c:pt idx="4934">
                        <c:v>43275.583333321367</c:v>
                      </c:pt>
                      <c:pt idx="4935">
                        <c:v>43275.624999988031</c:v>
                      </c:pt>
                      <c:pt idx="4936">
                        <c:v>43275.666666654695</c:v>
                      </c:pt>
                      <c:pt idx="4937">
                        <c:v>43275.70833332136</c:v>
                      </c:pt>
                      <c:pt idx="4938">
                        <c:v>43275.749999988024</c:v>
                      </c:pt>
                      <c:pt idx="4939">
                        <c:v>43275.791666654688</c:v>
                      </c:pt>
                      <c:pt idx="4940">
                        <c:v>43275.833333321352</c:v>
                      </c:pt>
                      <c:pt idx="4941">
                        <c:v>43275.874999988016</c:v>
                      </c:pt>
                      <c:pt idx="4942">
                        <c:v>43275.916666654681</c:v>
                      </c:pt>
                      <c:pt idx="4943">
                        <c:v>43275.958333321345</c:v>
                      </c:pt>
                      <c:pt idx="4944">
                        <c:v>43275.999999988009</c:v>
                      </c:pt>
                      <c:pt idx="4945">
                        <c:v>43276.041666654673</c:v>
                      </c:pt>
                      <c:pt idx="4946">
                        <c:v>43276.083333321338</c:v>
                      </c:pt>
                      <c:pt idx="4947">
                        <c:v>43276.124999988002</c:v>
                      </c:pt>
                      <c:pt idx="4948">
                        <c:v>43276.166666654666</c:v>
                      </c:pt>
                      <c:pt idx="4949">
                        <c:v>43276.20833332133</c:v>
                      </c:pt>
                      <c:pt idx="4950">
                        <c:v>43276.249999987995</c:v>
                      </c:pt>
                      <c:pt idx="4951">
                        <c:v>43276.291666654659</c:v>
                      </c:pt>
                      <c:pt idx="4952">
                        <c:v>43276.333333321323</c:v>
                      </c:pt>
                      <c:pt idx="4953">
                        <c:v>43276.374999987987</c:v>
                      </c:pt>
                      <c:pt idx="4954">
                        <c:v>43276.416666654652</c:v>
                      </c:pt>
                      <c:pt idx="4955">
                        <c:v>43276.458333321316</c:v>
                      </c:pt>
                      <c:pt idx="4956">
                        <c:v>43276.49999998798</c:v>
                      </c:pt>
                      <c:pt idx="4957">
                        <c:v>43276.541666654644</c:v>
                      </c:pt>
                      <c:pt idx="4958">
                        <c:v>43276.583333321309</c:v>
                      </c:pt>
                      <c:pt idx="4959">
                        <c:v>43276.624999987973</c:v>
                      </c:pt>
                      <c:pt idx="4960">
                        <c:v>43276.666666654637</c:v>
                      </c:pt>
                      <c:pt idx="4961">
                        <c:v>43276.708333321301</c:v>
                      </c:pt>
                      <c:pt idx="4962">
                        <c:v>43276.749999987966</c:v>
                      </c:pt>
                      <c:pt idx="4963">
                        <c:v>43276.79166665463</c:v>
                      </c:pt>
                      <c:pt idx="4964">
                        <c:v>43276.833333321294</c:v>
                      </c:pt>
                      <c:pt idx="4965">
                        <c:v>43276.874999987958</c:v>
                      </c:pt>
                      <c:pt idx="4966">
                        <c:v>43276.916666654623</c:v>
                      </c:pt>
                      <c:pt idx="4967">
                        <c:v>43276.958333321287</c:v>
                      </c:pt>
                      <c:pt idx="4968">
                        <c:v>43276.999999987951</c:v>
                      </c:pt>
                      <c:pt idx="4969">
                        <c:v>43277.041666654615</c:v>
                      </c:pt>
                      <c:pt idx="4970">
                        <c:v>43277.083333321279</c:v>
                      </c:pt>
                      <c:pt idx="4971">
                        <c:v>43277.124999987944</c:v>
                      </c:pt>
                      <c:pt idx="4972">
                        <c:v>43277.166666654608</c:v>
                      </c:pt>
                      <c:pt idx="4973">
                        <c:v>43277.208333321272</c:v>
                      </c:pt>
                      <c:pt idx="4974">
                        <c:v>43277.249999987936</c:v>
                      </c:pt>
                      <c:pt idx="4975">
                        <c:v>43277.291666654601</c:v>
                      </c:pt>
                      <c:pt idx="4976">
                        <c:v>43277.333333321265</c:v>
                      </c:pt>
                      <c:pt idx="4977">
                        <c:v>43277.374999987929</c:v>
                      </c:pt>
                      <c:pt idx="4978">
                        <c:v>43277.416666654593</c:v>
                      </c:pt>
                      <c:pt idx="4979">
                        <c:v>43277.458333321258</c:v>
                      </c:pt>
                      <c:pt idx="4980">
                        <c:v>43277.499999987922</c:v>
                      </c:pt>
                      <c:pt idx="4981">
                        <c:v>43277.541666654586</c:v>
                      </c:pt>
                      <c:pt idx="4982">
                        <c:v>43277.58333332125</c:v>
                      </c:pt>
                      <c:pt idx="4983">
                        <c:v>43277.624999987915</c:v>
                      </c:pt>
                      <c:pt idx="4984">
                        <c:v>43277.666666654579</c:v>
                      </c:pt>
                      <c:pt idx="4985">
                        <c:v>43277.708333321243</c:v>
                      </c:pt>
                      <c:pt idx="4986">
                        <c:v>43277.749999987907</c:v>
                      </c:pt>
                      <c:pt idx="4987">
                        <c:v>43277.791666654572</c:v>
                      </c:pt>
                      <c:pt idx="4988">
                        <c:v>43277.833333321236</c:v>
                      </c:pt>
                      <c:pt idx="4989">
                        <c:v>43277.8749999879</c:v>
                      </c:pt>
                      <c:pt idx="4990">
                        <c:v>43277.916666654564</c:v>
                      </c:pt>
                      <c:pt idx="4991">
                        <c:v>43277.958333321229</c:v>
                      </c:pt>
                      <c:pt idx="4992">
                        <c:v>43277.999999987893</c:v>
                      </c:pt>
                      <c:pt idx="4993">
                        <c:v>43278.041666654557</c:v>
                      </c:pt>
                      <c:pt idx="4994">
                        <c:v>43278.083333321221</c:v>
                      </c:pt>
                      <c:pt idx="4995">
                        <c:v>43278.124999987886</c:v>
                      </c:pt>
                      <c:pt idx="4996">
                        <c:v>43278.16666665455</c:v>
                      </c:pt>
                      <c:pt idx="4997">
                        <c:v>43278.208333321214</c:v>
                      </c:pt>
                      <c:pt idx="4998">
                        <c:v>43278.249999987878</c:v>
                      </c:pt>
                      <c:pt idx="4999">
                        <c:v>43278.291666654542</c:v>
                      </c:pt>
                      <c:pt idx="5000">
                        <c:v>43278.333333321207</c:v>
                      </c:pt>
                      <c:pt idx="5001">
                        <c:v>43278.374999987871</c:v>
                      </c:pt>
                      <c:pt idx="5002">
                        <c:v>43278.416666654535</c:v>
                      </c:pt>
                      <c:pt idx="5003">
                        <c:v>43278.458333321199</c:v>
                      </c:pt>
                      <c:pt idx="5004">
                        <c:v>43278.499999987864</c:v>
                      </c:pt>
                      <c:pt idx="5005">
                        <c:v>43278.541666654528</c:v>
                      </c:pt>
                      <c:pt idx="5006">
                        <c:v>43278.583333321192</c:v>
                      </c:pt>
                      <c:pt idx="5007">
                        <c:v>43278.624999987856</c:v>
                      </c:pt>
                      <c:pt idx="5008">
                        <c:v>43278.666666654521</c:v>
                      </c:pt>
                      <c:pt idx="5009">
                        <c:v>43278.708333321185</c:v>
                      </c:pt>
                      <c:pt idx="5010">
                        <c:v>43278.749999987849</c:v>
                      </c:pt>
                      <c:pt idx="5011">
                        <c:v>43278.791666654513</c:v>
                      </c:pt>
                      <c:pt idx="5012">
                        <c:v>43278.833333321178</c:v>
                      </c:pt>
                      <c:pt idx="5013">
                        <c:v>43278.874999987842</c:v>
                      </c:pt>
                      <c:pt idx="5014">
                        <c:v>43278.916666654506</c:v>
                      </c:pt>
                      <c:pt idx="5015">
                        <c:v>43278.95833332117</c:v>
                      </c:pt>
                      <c:pt idx="5016">
                        <c:v>43278.999999987835</c:v>
                      </c:pt>
                      <c:pt idx="5017">
                        <c:v>43279.041666654499</c:v>
                      </c:pt>
                      <c:pt idx="5018">
                        <c:v>43279.083333321163</c:v>
                      </c:pt>
                      <c:pt idx="5019">
                        <c:v>43279.124999987827</c:v>
                      </c:pt>
                      <c:pt idx="5020">
                        <c:v>43279.166666654492</c:v>
                      </c:pt>
                      <c:pt idx="5021">
                        <c:v>43279.208333321156</c:v>
                      </c:pt>
                      <c:pt idx="5022">
                        <c:v>43279.24999998782</c:v>
                      </c:pt>
                      <c:pt idx="5023">
                        <c:v>43279.291666654484</c:v>
                      </c:pt>
                      <c:pt idx="5024">
                        <c:v>43279.333333321149</c:v>
                      </c:pt>
                      <c:pt idx="5025">
                        <c:v>43279.374999987813</c:v>
                      </c:pt>
                      <c:pt idx="5026">
                        <c:v>43279.416666654477</c:v>
                      </c:pt>
                      <c:pt idx="5027">
                        <c:v>43279.458333321141</c:v>
                      </c:pt>
                      <c:pt idx="5028">
                        <c:v>43279.499999987805</c:v>
                      </c:pt>
                      <c:pt idx="5029">
                        <c:v>43279.54166665447</c:v>
                      </c:pt>
                      <c:pt idx="5030">
                        <c:v>43279.583333321134</c:v>
                      </c:pt>
                      <c:pt idx="5031">
                        <c:v>43279.624999987798</c:v>
                      </c:pt>
                      <c:pt idx="5032">
                        <c:v>43279.666666654462</c:v>
                      </c:pt>
                      <c:pt idx="5033">
                        <c:v>43279.708333321127</c:v>
                      </c:pt>
                      <c:pt idx="5034">
                        <c:v>43279.749999987791</c:v>
                      </c:pt>
                      <c:pt idx="5035">
                        <c:v>43279.791666654455</c:v>
                      </c:pt>
                      <c:pt idx="5036">
                        <c:v>43279.833333321119</c:v>
                      </c:pt>
                      <c:pt idx="5037">
                        <c:v>43279.874999987784</c:v>
                      </c:pt>
                      <c:pt idx="5038">
                        <c:v>43279.916666654448</c:v>
                      </c:pt>
                      <c:pt idx="5039">
                        <c:v>43279.958333321112</c:v>
                      </c:pt>
                      <c:pt idx="5040">
                        <c:v>43279.999999987776</c:v>
                      </c:pt>
                      <c:pt idx="5041">
                        <c:v>43280.041666654441</c:v>
                      </c:pt>
                      <c:pt idx="5042">
                        <c:v>43280.083333321105</c:v>
                      </c:pt>
                      <c:pt idx="5043">
                        <c:v>43280.124999987769</c:v>
                      </c:pt>
                      <c:pt idx="5044">
                        <c:v>43280.166666654433</c:v>
                      </c:pt>
                      <c:pt idx="5045">
                        <c:v>43280.208333321098</c:v>
                      </c:pt>
                      <c:pt idx="5046">
                        <c:v>43280.249999987762</c:v>
                      </c:pt>
                      <c:pt idx="5047">
                        <c:v>43280.291666654426</c:v>
                      </c:pt>
                      <c:pt idx="5048">
                        <c:v>43280.33333332109</c:v>
                      </c:pt>
                      <c:pt idx="5049">
                        <c:v>43280.374999987755</c:v>
                      </c:pt>
                      <c:pt idx="5050">
                        <c:v>43280.416666654419</c:v>
                      </c:pt>
                      <c:pt idx="5051">
                        <c:v>43280.458333321083</c:v>
                      </c:pt>
                      <c:pt idx="5052">
                        <c:v>43280.499999987747</c:v>
                      </c:pt>
                      <c:pt idx="5053">
                        <c:v>43280.541666654412</c:v>
                      </c:pt>
                      <c:pt idx="5054">
                        <c:v>43280.583333321076</c:v>
                      </c:pt>
                      <c:pt idx="5055">
                        <c:v>43280.62499998774</c:v>
                      </c:pt>
                      <c:pt idx="5056">
                        <c:v>43280.666666654404</c:v>
                      </c:pt>
                      <c:pt idx="5057">
                        <c:v>43280.708333321068</c:v>
                      </c:pt>
                      <c:pt idx="5058">
                        <c:v>43280.749999987733</c:v>
                      </c:pt>
                      <c:pt idx="5059">
                        <c:v>43280.791666654397</c:v>
                      </c:pt>
                      <c:pt idx="5060">
                        <c:v>43280.833333321061</c:v>
                      </c:pt>
                      <c:pt idx="5061">
                        <c:v>43280.874999987725</c:v>
                      </c:pt>
                      <c:pt idx="5062">
                        <c:v>43280.91666665439</c:v>
                      </c:pt>
                      <c:pt idx="5063">
                        <c:v>43280.958333321054</c:v>
                      </c:pt>
                      <c:pt idx="5064">
                        <c:v>43280.999999987718</c:v>
                      </c:pt>
                      <c:pt idx="5065">
                        <c:v>43281.041666654382</c:v>
                      </c:pt>
                      <c:pt idx="5066">
                        <c:v>43281.083333321047</c:v>
                      </c:pt>
                      <c:pt idx="5067">
                        <c:v>43281.124999987711</c:v>
                      </c:pt>
                      <c:pt idx="5068">
                        <c:v>43281.166666654375</c:v>
                      </c:pt>
                      <c:pt idx="5069">
                        <c:v>43281.208333321039</c:v>
                      </c:pt>
                      <c:pt idx="5070">
                        <c:v>43281.249999987704</c:v>
                      </c:pt>
                      <c:pt idx="5071">
                        <c:v>43281.291666654368</c:v>
                      </c:pt>
                      <c:pt idx="5072">
                        <c:v>43281.333333321032</c:v>
                      </c:pt>
                      <c:pt idx="5073">
                        <c:v>43281.374999987696</c:v>
                      </c:pt>
                      <c:pt idx="5074">
                        <c:v>43281.416666654361</c:v>
                      </c:pt>
                      <c:pt idx="5075">
                        <c:v>43281.458333321025</c:v>
                      </c:pt>
                      <c:pt idx="5076">
                        <c:v>43281.499999987689</c:v>
                      </c:pt>
                      <c:pt idx="5077">
                        <c:v>43281.541666654353</c:v>
                      </c:pt>
                      <c:pt idx="5078">
                        <c:v>43281.583333321018</c:v>
                      </c:pt>
                      <c:pt idx="5079">
                        <c:v>43281.624999987682</c:v>
                      </c:pt>
                      <c:pt idx="5080">
                        <c:v>43281.666666654346</c:v>
                      </c:pt>
                      <c:pt idx="5081">
                        <c:v>43281.70833332101</c:v>
                      </c:pt>
                      <c:pt idx="5082">
                        <c:v>43281.749999987675</c:v>
                      </c:pt>
                      <c:pt idx="5083">
                        <c:v>43281.791666654339</c:v>
                      </c:pt>
                      <c:pt idx="5084">
                        <c:v>43281.833333321003</c:v>
                      </c:pt>
                      <c:pt idx="5085">
                        <c:v>43281.874999987667</c:v>
                      </c:pt>
                      <c:pt idx="5086">
                        <c:v>43281.916666654331</c:v>
                      </c:pt>
                      <c:pt idx="5087">
                        <c:v>43281.958333320996</c:v>
                      </c:pt>
                      <c:pt idx="5088">
                        <c:v>43281.99999998766</c:v>
                      </c:pt>
                      <c:pt idx="5089">
                        <c:v>43282.041666654324</c:v>
                      </c:pt>
                      <c:pt idx="5090">
                        <c:v>43282.083333320988</c:v>
                      </c:pt>
                      <c:pt idx="5091">
                        <c:v>43282.124999987653</c:v>
                      </c:pt>
                      <c:pt idx="5092">
                        <c:v>43282.166666654317</c:v>
                      </c:pt>
                      <c:pt idx="5093">
                        <c:v>43282.208333320981</c:v>
                      </c:pt>
                      <c:pt idx="5094">
                        <c:v>43282.249999987645</c:v>
                      </c:pt>
                      <c:pt idx="5095">
                        <c:v>43282.29166665431</c:v>
                      </c:pt>
                      <c:pt idx="5096">
                        <c:v>43282.333333320974</c:v>
                      </c:pt>
                      <c:pt idx="5097">
                        <c:v>43282.374999987638</c:v>
                      </c:pt>
                      <c:pt idx="5098">
                        <c:v>43282.416666654302</c:v>
                      </c:pt>
                      <c:pt idx="5099">
                        <c:v>43282.458333320967</c:v>
                      </c:pt>
                      <c:pt idx="5100">
                        <c:v>43282.499999987631</c:v>
                      </c:pt>
                      <c:pt idx="5101">
                        <c:v>43282.541666654295</c:v>
                      </c:pt>
                      <c:pt idx="5102">
                        <c:v>43282.583333320959</c:v>
                      </c:pt>
                      <c:pt idx="5103">
                        <c:v>43282.624999987624</c:v>
                      </c:pt>
                      <c:pt idx="5104">
                        <c:v>43282.666666654288</c:v>
                      </c:pt>
                      <c:pt idx="5105">
                        <c:v>43282.708333320952</c:v>
                      </c:pt>
                      <c:pt idx="5106">
                        <c:v>43282.749999987616</c:v>
                      </c:pt>
                      <c:pt idx="5107">
                        <c:v>43282.791666654281</c:v>
                      </c:pt>
                      <c:pt idx="5108">
                        <c:v>43282.833333320945</c:v>
                      </c:pt>
                      <c:pt idx="5109">
                        <c:v>43282.874999987609</c:v>
                      </c:pt>
                      <c:pt idx="5110">
                        <c:v>43282.916666654273</c:v>
                      </c:pt>
                      <c:pt idx="5111">
                        <c:v>43282.958333320938</c:v>
                      </c:pt>
                      <c:pt idx="5112">
                        <c:v>43282.999999987602</c:v>
                      </c:pt>
                      <c:pt idx="5113">
                        <c:v>43283.041666654266</c:v>
                      </c:pt>
                      <c:pt idx="5114">
                        <c:v>43283.08333332093</c:v>
                      </c:pt>
                      <c:pt idx="5115">
                        <c:v>43283.124999987594</c:v>
                      </c:pt>
                      <c:pt idx="5116">
                        <c:v>43283.166666654259</c:v>
                      </c:pt>
                      <c:pt idx="5117">
                        <c:v>43283.208333320923</c:v>
                      </c:pt>
                      <c:pt idx="5118">
                        <c:v>43283.249999987587</c:v>
                      </c:pt>
                      <c:pt idx="5119">
                        <c:v>43283.291666654251</c:v>
                      </c:pt>
                      <c:pt idx="5120">
                        <c:v>43283.333333320916</c:v>
                      </c:pt>
                      <c:pt idx="5121">
                        <c:v>43283.37499998758</c:v>
                      </c:pt>
                      <c:pt idx="5122">
                        <c:v>43283.416666654244</c:v>
                      </c:pt>
                      <c:pt idx="5123">
                        <c:v>43283.458333320908</c:v>
                      </c:pt>
                      <c:pt idx="5124">
                        <c:v>43283.499999987573</c:v>
                      </c:pt>
                      <c:pt idx="5125">
                        <c:v>43283.541666654237</c:v>
                      </c:pt>
                      <c:pt idx="5126">
                        <c:v>43283.583333320901</c:v>
                      </c:pt>
                      <c:pt idx="5127">
                        <c:v>43283.624999987565</c:v>
                      </c:pt>
                      <c:pt idx="5128">
                        <c:v>43283.66666665423</c:v>
                      </c:pt>
                      <c:pt idx="5129">
                        <c:v>43283.708333320894</c:v>
                      </c:pt>
                      <c:pt idx="5130">
                        <c:v>43283.749999987558</c:v>
                      </c:pt>
                      <c:pt idx="5131">
                        <c:v>43283.791666654222</c:v>
                      </c:pt>
                      <c:pt idx="5132">
                        <c:v>43283.833333320887</c:v>
                      </c:pt>
                      <c:pt idx="5133">
                        <c:v>43283.874999987551</c:v>
                      </c:pt>
                      <c:pt idx="5134">
                        <c:v>43283.916666654215</c:v>
                      </c:pt>
                      <c:pt idx="5135">
                        <c:v>43283.958333320879</c:v>
                      </c:pt>
                      <c:pt idx="5136">
                        <c:v>43283.999999987544</c:v>
                      </c:pt>
                      <c:pt idx="5137">
                        <c:v>43284.041666654208</c:v>
                      </c:pt>
                      <c:pt idx="5138">
                        <c:v>43284.083333320872</c:v>
                      </c:pt>
                      <c:pt idx="5139">
                        <c:v>43284.124999987536</c:v>
                      </c:pt>
                      <c:pt idx="5140">
                        <c:v>43284.166666654201</c:v>
                      </c:pt>
                      <c:pt idx="5141">
                        <c:v>43284.208333320865</c:v>
                      </c:pt>
                      <c:pt idx="5142">
                        <c:v>43284.249999987529</c:v>
                      </c:pt>
                      <c:pt idx="5143">
                        <c:v>43284.291666654193</c:v>
                      </c:pt>
                      <c:pt idx="5144">
                        <c:v>43284.333333320857</c:v>
                      </c:pt>
                      <c:pt idx="5145">
                        <c:v>43284.374999987522</c:v>
                      </c:pt>
                      <c:pt idx="5146">
                        <c:v>43284.416666654186</c:v>
                      </c:pt>
                      <c:pt idx="5147">
                        <c:v>43284.45833332085</c:v>
                      </c:pt>
                      <c:pt idx="5148">
                        <c:v>43284.499999987514</c:v>
                      </c:pt>
                      <c:pt idx="5149">
                        <c:v>43284.541666654179</c:v>
                      </c:pt>
                      <c:pt idx="5150">
                        <c:v>43284.583333320843</c:v>
                      </c:pt>
                      <c:pt idx="5151">
                        <c:v>43284.624999987507</c:v>
                      </c:pt>
                      <c:pt idx="5152">
                        <c:v>43284.666666654171</c:v>
                      </c:pt>
                      <c:pt idx="5153">
                        <c:v>43284.708333320836</c:v>
                      </c:pt>
                      <c:pt idx="5154">
                        <c:v>43284.7499999875</c:v>
                      </c:pt>
                      <c:pt idx="5155">
                        <c:v>43284.791666654164</c:v>
                      </c:pt>
                      <c:pt idx="5156">
                        <c:v>43284.833333320828</c:v>
                      </c:pt>
                      <c:pt idx="5157">
                        <c:v>43284.874999987493</c:v>
                      </c:pt>
                      <c:pt idx="5158">
                        <c:v>43284.916666654157</c:v>
                      </c:pt>
                      <c:pt idx="5159">
                        <c:v>43284.958333320821</c:v>
                      </c:pt>
                      <c:pt idx="5160">
                        <c:v>43284.999999987485</c:v>
                      </c:pt>
                      <c:pt idx="5161">
                        <c:v>43285.04166665415</c:v>
                      </c:pt>
                      <c:pt idx="5162">
                        <c:v>43285.083333320814</c:v>
                      </c:pt>
                      <c:pt idx="5163">
                        <c:v>43285.124999987478</c:v>
                      </c:pt>
                      <c:pt idx="5164">
                        <c:v>43285.166666654142</c:v>
                      </c:pt>
                      <c:pt idx="5165">
                        <c:v>43285.208333320807</c:v>
                      </c:pt>
                      <c:pt idx="5166">
                        <c:v>43285.249999987471</c:v>
                      </c:pt>
                      <c:pt idx="5167">
                        <c:v>43285.291666654135</c:v>
                      </c:pt>
                      <c:pt idx="5168">
                        <c:v>43285.333333320799</c:v>
                      </c:pt>
                      <c:pt idx="5169">
                        <c:v>43285.374999987464</c:v>
                      </c:pt>
                      <c:pt idx="5170">
                        <c:v>43285.416666654128</c:v>
                      </c:pt>
                      <c:pt idx="5171">
                        <c:v>43285.458333320792</c:v>
                      </c:pt>
                      <c:pt idx="5172">
                        <c:v>43285.499999987456</c:v>
                      </c:pt>
                      <c:pt idx="5173">
                        <c:v>43285.54166665412</c:v>
                      </c:pt>
                      <c:pt idx="5174">
                        <c:v>43285.583333320785</c:v>
                      </c:pt>
                      <c:pt idx="5175">
                        <c:v>43285.624999987449</c:v>
                      </c:pt>
                      <c:pt idx="5176">
                        <c:v>43285.666666654113</c:v>
                      </c:pt>
                      <c:pt idx="5177">
                        <c:v>43285.708333320777</c:v>
                      </c:pt>
                      <c:pt idx="5178">
                        <c:v>43285.749999987442</c:v>
                      </c:pt>
                      <c:pt idx="5179">
                        <c:v>43285.791666654106</c:v>
                      </c:pt>
                      <c:pt idx="5180">
                        <c:v>43285.83333332077</c:v>
                      </c:pt>
                      <c:pt idx="5181">
                        <c:v>43285.874999987434</c:v>
                      </c:pt>
                      <c:pt idx="5182">
                        <c:v>43285.916666654099</c:v>
                      </c:pt>
                      <c:pt idx="5183">
                        <c:v>43285.958333320763</c:v>
                      </c:pt>
                      <c:pt idx="5184">
                        <c:v>43285.999999987427</c:v>
                      </c:pt>
                      <c:pt idx="5185">
                        <c:v>43286.041666654091</c:v>
                      </c:pt>
                      <c:pt idx="5186">
                        <c:v>43286.083333320756</c:v>
                      </c:pt>
                      <c:pt idx="5187">
                        <c:v>43286.12499998742</c:v>
                      </c:pt>
                      <c:pt idx="5188">
                        <c:v>43286.166666654084</c:v>
                      </c:pt>
                      <c:pt idx="5189">
                        <c:v>43286.208333320748</c:v>
                      </c:pt>
                      <c:pt idx="5190">
                        <c:v>43286.249999987413</c:v>
                      </c:pt>
                      <c:pt idx="5191">
                        <c:v>43286.291666654077</c:v>
                      </c:pt>
                      <c:pt idx="5192">
                        <c:v>43286.333333320741</c:v>
                      </c:pt>
                      <c:pt idx="5193">
                        <c:v>43286.374999987405</c:v>
                      </c:pt>
                      <c:pt idx="5194">
                        <c:v>43286.41666665407</c:v>
                      </c:pt>
                      <c:pt idx="5195">
                        <c:v>43286.458333320734</c:v>
                      </c:pt>
                      <c:pt idx="5196">
                        <c:v>43286.499999987398</c:v>
                      </c:pt>
                      <c:pt idx="5197">
                        <c:v>43286.541666654062</c:v>
                      </c:pt>
                      <c:pt idx="5198">
                        <c:v>43286.583333320727</c:v>
                      </c:pt>
                      <c:pt idx="5199">
                        <c:v>43286.624999987391</c:v>
                      </c:pt>
                      <c:pt idx="5200">
                        <c:v>43286.666666654055</c:v>
                      </c:pt>
                      <c:pt idx="5201">
                        <c:v>43286.708333320719</c:v>
                      </c:pt>
                      <c:pt idx="5202">
                        <c:v>43286.749999987383</c:v>
                      </c:pt>
                      <c:pt idx="5203">
                        <c:v>43286.791666654048</c:v>
                      </c:pt>
                      <c:pt idx="5204">
                        <c:v>43286.833333320712</c:v>
                      </c:pt>
                      <c:pt idx="5205">
                        <c:v>43286.874999987376</c:v>
                      </c:pt>
                      <c:pt idx="5206">
                        <c:v>43286.91666665404</c:v>
                      </c:pt>
                      <c:pt idx="5207">
                        <c:v>43286.958333320705</c:v>
                      </c:pt>
                      <c:pt idx="5208">
                        <c:v>43286.999999987369</c:v>
                      </c:pt>
                      <c:pt idx="5209">
                        <c:v>43287.041666654033</c:v>
                      </c:pt>
                      <c:pt idx="5210">
                        <c:v>43287.083333320697</c:v>
                      </c:pt>
                      <c:pt idx="5211">
                        <c:v>43287.124999987362</c:v>
                      </c:pt>
                      <c:pt idx="5212">
                        <c:v>43287.166666654026</c:v>
                      </c:pt>
                      <c:pt idx="5213">
                        <c:v>43287.20833332069</c:v>
                      </c:pt>
                      <c:pt idx="5214">
                        <c:v>43287.249999987354</c:v>
                      </c:pt>
                      <c:pt idx="5215">
                        <c:v>43287.291666654019</c:v>
                      </c:pt>
                      <c:pt idx="5216">
                        <c:v>43287.333333320683</c:v>
                      </c:pt>
                      <c:pt idx="5217">
                        <c:v>43287.374999987347</c:v>
                      </c:pt>
                      <c:pt idx="5218">
                        <c:v>43287.416666654011</c:v>
                      </c:pt>
                      <c:pt idx="5219">
                        <c:v>43287.458333320676</c:v>
                      </c:pt>
                      <c:pt idx="5220">
                        <c:v>43287.49999998734</c:v>
                      </c:pt>
                      <c:pt idx="5221">
                        <c:v>43287.541666654004</c:v>
                      </c:pt>
                      <c:pt idx="5222">
                        <c:v>43287.583333320668</c:v>
                      </c:pt>
                      <c:pt idx="5223">
                        <c:v>43287.624999987333</c:v>
                      </c:pt>
                      <c:pt idx="5224">
                        <c:v>43287.666666653997</c:v>
                      </c:pt>
                      <c:pt idx="5225">
                        <c:v>43287.708333320661</c:v>
                      </c:pt>
                      <c:pt idx="5226">
                        <c:v>43287.749999987325</c:v>
                      </c:pt>
                      <c:pt idx="5227">
                        <c:v>43287.79166665399</c:v>
                      </c:pt>
                      <c:pt idx="5228">
                        <c:v>43287.833333320654</c:v>
                      </c:pt>
                      <c:pt idx="5229">
                        <c:v>43287.874999987318</c:v>
                      </c:pt>
                      <c:pt idx="5230">
                        <c:v>43287.916666653982</c:v>
                      </c:pt>
                      <c:pt idx="5231">
                        <c:v>43287.958333320646</c:v>
                      </c:pt>
                      <c:pt idx="5232">
                        <c:v>43287.999999987311</c:v>
                      </c:pt>
                      <c:pt idx="5233">
                        <c:v>43288.041666653975</c:v>
                      </c:pt>
                      <c:pt idx="5234">
                        <c:v>43288.083333320639</c:v>
                      </c:pt>
                      <c:pt idx="5235">
                        <c:v>43288.124999987303</c:v>
                      </c:pt>
                      <c:pt idx="5236">
                        <c:v>43288.166666653968</c:v>
                      </c:pt>
                      <c:pt idx="5237">
                        <c:v>43288.208333320632</c:v>
                      </c:pt>
                      <c:pt idx="5238">
                        <c:v>43288.249999987296</c:v>
                      </c:pt>
                      <c:pt idx="5239">
                        <c:v>43288.29166665396</c:v>
                      </c:pt>
                      <c:pt idx="5240">
                        <c:v>43288.333333320625</c:v>
                      </c:pt>
                      <c:pt idx="5241">
                        <c:v>43288.374999987289</c:v>
                      </c:pt>
                      <c:pt idx="5242">
                        <c:v>43288.416666653953</c:v>
                      </c:pt>
                      <c:pt idx="5243">
                        <c:v>43288.458333320617</c:v>
                      </c:pt>
                      <c:pt idx="5244">
                        <c:v>43288.499999987282</c:v>
                      </c:pt>
                      <c:pt idx="5245">
                        <c:v>43288.541666653946</c:v>
                      </c:pt>
                      <c:pt idx="5246">
                        <c:v>43288.58333332061</c:v>
                      </c:pt>
                      <c:pt idx="5247">
                        <c:v>43288.624999987274</c:v>
                      </c:pt>
                      <c:pt idx="5248">
                        <c:v>43288.666666653939</c:v>
                      </c:pt>
                      <c:pt idx="5249">
                        <c:v>43288.708333320603</c:v>
                      </c:pt>
                      <c:pt idx="5250">
                        <c:v>43288.749999987267</c:v>
                      </c:pt>
                      <c:pt idx="5251">
                        <c:v>43288.791666653931</c:v>
                      </c:pt>
                      <c:pt idx="5252">
                        <c:v>43288.833333320596</c:v>
                      </c:pt>
                      <c:pt idx="5253">
                        <c:v>43288.87499998726</c:v>
                      </c:pt>
                      <c:pt idx="5254">
                        <c:v>43288.916666653924</c:v>
                      </c:pt>
                      <c:pt idx="5255">
                        <c:v>43288.958333320588</c:v>
                      </c:pt>
                      <c:pt idx="5256">
                        <c:v>43288.999999987253</c:v>
                      </c:pt>
                      <c:pt idx="5257">
                        <c:v>43289.041666653917</c:v>
                      </c:pt>
                      <c:pt idx="5258">
                        <c:v>43289.083333320581</c:v>
                      </c:pt>
                      <c:pt idx="5259">
                        <c:v>43289.124999987245</c:v>
                      </c:pt>
                      <c:pt idx="5260">
                        <c:v>43289.166666653909</c:v>
                      </c:pt>
                      <c:pt idx="5261">
                        <c:v>43289.208333320574</c:v>
                      </c:pt>
                      <c:pt idx="5262">
                        <c:v>43289.249999987238</c:v>
                      </c:pt>
                      <c:pt idx="5263">
                        <c:v>43289.291666653902</c:v>
                      </c:pt>
                      <c:pt idx="5264">
                        <c:v>43289.333333320566</c:v>
                      </c:pt>
                      <c:pt idx="5265">
                        <c:v>43289.374999987231</c:v>
                      </c:pt>
                      <c:pt idx="5266">
                        <c:v>43289.416666653895</c:v>
                      </c:pt>
                      <c:pt idx="5267">
                        <c:v>43289.458333320559</c:v>
                      </c:pt>
                      <c:pt idx="5268">
                        <c:v>43289.499999987223</c:v>
                      </c:pt>
                      <c:pt idx="5269">
                        <c:v>43289.541666653888</c:v>
                      </c:pt>
                      <c:pt idx="5270">
                        <c:v>43289.583333320552</c:v>
                      </c:pt>
                      <c:pt idx="5271">
                        <c:v>43289.624999987216</c:v>
                      </c:pt>
                      <c:pt idx="5272">
                        <c:v>43289.66666665388</c:v>
                      </c:pt>
                      <c:pt idx="5273">
                        <c:v>43289.708333320545</c:v>
                      </c:pt>
                      <c:pt idx="5274">
                        <c:v>43289.749999987209</c:v>
                      </c:pt>
                      <c:pt idx="5275">
                        <c:v>43289.791666653873</c:v>
                      </c:pt>
                      <c:pt idx="5276">
                        <c:v>43289.833333320537</c:v>
                      </c:pt>
                      <c:pt idx="5277">
                        <c:v>43289.874999987202</c:v>
                      </c:pt>
                      <c:pt idx="5278">
                        <c:v>43289.916666653866</c:v>
                      </c:pt>
                      <c:pt idx="5279">
                        <c:v>43289.95833332053</c:v>
                      </c:pt>
                      <c:pt idx="5280">
                        <c:v>43289.999999987194</c:v>
                      </c:pt>
                      <c:pt idx="5281">
                        <c:v>43290.041666653859</c:v>
                      </c:pt>
                      <c:pt idx="5282">
                        <c:v>43290.083333320523</c:v>
                      </c:pt>
                      <c:pt idx="5283">
                        <c:v>43290.124999987187</c:v>
                      </c:pt>
                      <c:pt idx="5284">
                        <c:v>43290.166666653851</c:v>
                      </c:pt>
                      <c:pt idx="5285">
                        <c:v>43290.208333320516</c:v>
                      </c:pt>
                      <c:pt idx="5286">
                        <c:v>43290.24999998718</c:v>
                      </c:pt>
                      <c:pt idx="5287">
                        <c:v>43290.291666653844</c:v>
                      </c:pt>
                      <c:pt idx="5288">
                        <c:v>43290.333333320508</c:v>
                      </c:pt>
                      <c:pt idx="5289">
                        <c:v>43290.374999987172</c:v>
                      </c:pt>
                      <c:pt idx="5290">
                        <c:v>43290.416666653837</c:v>
                      </c:pt>
                      <c:pt idx="5291">
                        <c:v>43290.458333320501</c:v>
                      </c:pt>
                      <c:pt idx="5292">
                        <c:v>43290.499999987165</c:v>
                      </c:pt>
                      <c:pt idx="5293">
                        <c:v>43290.541666653829</c:v>
                      </c:pt>
                      <c:pt idx="5294">
                        <c:v>43290.583333320494</c:v>
                      </c:pt>
                      <c:pt idx="5295">
                        <c:v>43290.624999987158</c:v>
                      </c:pt>
                      <c:pt idx="5296">
                        <c:v>43290.666666653822</c:v>
                      </c:pt>
                      <c:pt idx="5297">
                        <c:v>43290.708333320486</c:v>
                      </c:pt>
                      <c:pt idx="5298">
                        <c:v>43290.749999987151</c:v>
                      </c:pt>
                      <c:pt idx="5299">
                        <c:v>43290.791666653815</c:v>
                      </c:pt>
                      <c:pt idx="5300">
                        <c:v>43290.833333320479</c:v>
                      </c:pt>
                      <c:pt idx="5301">
                        <c:v>43290.874999987143</c:v>
                      </c:pt>
                      <c:pt idx="5302">
                        <c:v>43290.916666653808</c:v>
                      </c:pt>
                      <c:pt idx="5303">
                        <c:v>43290.958333320472</c:v>
                      </c:pt>
                      <c:pt idx="5304">
                        <c:v>43290.999999987136</c:v>
                      </c:pt>
                      <c:pt idx="5305">
                        <c:v>43291.0416666538</c:v>
                      </c:pt>
                      <c:pt idx="5306">
                        <c:v>43291.083333320465</c:v>
                      </c:pt>
                      <c:pt idx="5307">
                        <c:v>43291.124999987129</c:v>
                      </c:pt>
                      <c:pt idx="5308">
                        <c:v>43291.166666653793</c:v>
                      </c:pt>
                      <c:pt idx="5309">
                        <c:v>43291.208333320457</c:v>
                      </c:pt>
                      <c:pt idx="5310">
                        <c:v>43291.249999987122</c:v>
                      </c:pt>
                      <c:pt idx="5311">
                        <c:v>43291.291666653786</c:v>
                      </c:pt>
                      <c:pt idx="5312">
                        <c:v>43291.33333332045</c:v>
                      </c:pt>
                      <c:pt idx="5313">
                        <c:v>43291.374999987114</c:v>
                      </c:pt>
                      <c:pt idx="5314">
                        <c:v>43291.416666653779</c:v>
                      </c:pt>
                      <c:pt idx="5315">
                        <c:v>43291.458333320443</c:v>
                      </c:pt>
                      <c:pt idx="5316">
                        <c:v>43291.499999987107</c:v>
                      </c:pt>
                      <c:pt idx="5317">
                        <c:v>43291.541666653771</c:v>
                      </c:pt>
                      <c:pt idx="5318">
                        <c:v>43291.583333320435</c:v>
                      </c:pt>
                      <c:pt idx="5319">
                        <c:v>43291.6249999871</c:v>
                      </c:pt>
                      <c:pt idx="5320">
                        <c:v>43291.666666653764</c:v>
                      </c:pt>
                      <c:pt idx="5321">
                        <c:v>43291.708333320428</c:v>
                      </c:pt>
                      <c:pt idx="5322">
                        <c:v>43291.749999987092</c:v>
                      </c:pt>
                      <c:pt idx="5323">
                        <c:v>43291.791666653757</c:v>
                      </c:pt>
                      <c:pt idx="5324">
                        <c:v>43291.833333320421</c:v>
                      </c:pt>
                      <c:pt idx="5325">
                        <c:v>43291.874999987085</c:v>
                      </c:pt>
                      <c:pt idx="5326">
                        <c:v>43291.916666653749</c:v>
                      </c:pt>
                      <c:pt idx="5327">
                        <c:v>43291.958333320414</c:v>
                      </c:pt>
                      <c:pt idx="5328">
                        <c:v>43291.999999987078</c:v>
                      </c:pt>
                      <c:pt idx="5329">
                        <c:v>43292.041666653742</c:v>
                      </c:pt>
                      <c:pt idx="5330">
                        <c:v>43292.083333320406</c:v>
                      </c:pt>
                      <c:pt idx="5331">
                        <c:v>43292.124999987071</c:v>
                      </c:pt>
                      <c:pt idx="5332">
                        <c:v>43292.166666653735</c:v>
                      </c:pt>
                      <c:pt idx="5333">
                        <c:v>43292.208333320399</c:v>
                      </c:pt>
                      <c:pt idx="5334">
                        <c:v>43292.249999987063</c:v>
                      </c:pt>
                      <c:pt idx="5335">
                        <c:v>43292.291666653728</c:v>
                      </c:pt>
                      <c:pt idx="5336">
                        <c:v>43292.333333320392</c:v>
                      </c:pt>
                      <c:pt idx="5337">
                        <c:v>43292.374999987056</c:v>
                      </c:pt>
                      <c:pt idx="5338">
                        <c:v>43292.41666665372</c:v>
                      </c:pt>
                      <c:pt idx="5339">
                        <c:v>43292.458333320385</c:v>
                      </c:pt>
                      <c:pt idx="5340">
                        <c:v>43292.499999987049</c:v>
                      </c:pt>
                      <c:pt idx="5341">
                        <c:v>43292.541666653713</c:v>
                      </c:pt>
                      <c:pt idx="5342">
                        <c:v>43292.583333320377</c:v>
                      </c:pt>
                      <c:pt idx="5343">
                        <c:v>43292.624999987042</c:v>
                      </c:pt>
                      <c:pt idx="5344">
                        <c:v>43292.666666653706</c:v>
                      </c:pt>
                      <c:pt idx="5345">
                        <c:v>43292.70833332037</c:v>
                      </c:pt>
                      <c:pt idx="5346">
                        <c:v>43292.749999987034</c:v>
                      </c:pt>
                      <c:pt idx="5347">
                        <c:v>43292.791666653698</c:v>
                      </c:pt>
                      <c:pt idx="5348">
                        <c:v>43292.833333320363</c:v>
                      </c:pt>
                      <c:pt idx="5349">
                        <c:v>43292.874999987027</c:v>
                      </c:pt>
                      <c:pt idx="5350">
                        <c:v>43292.916666653691</c:v>
                      </c:pt>
                      <c:pt idx="5351">
                        <c:v>43292.958333320355</c:v>
                      </c:pt>
                      <c:pt idx="5352">
                        <c:v>43292.99999998702</c:v>
                      </c:pt>
                      <c:pt idx="5353">
                        <c:v>43293.041666653684</c:v>
                      </c:pt>
                      <c:pt idx="5354">
                        <c:v>43293.083333320348</c:v>
                      </c:pt>
                      <c:pt idx="5355">
                        <c:v>43293.124999987012</c:v>
                      </c:pt>
                      <c:pt idx="5356">
                        <c:v>43293.166666653677</c:v>
                      </c:pt>
                      <c:pt idx="5357">
                        <c:v>43293.208333320341</c:v>
                      </c:pt>
                      <c:pt idx="5358">
                        <c:v>43293.249999987005</c:v>
                      </c:pt>
                      <c:pt idx="5359">
                        <c:v>43293.291666653669</c:v>
                      </c:pt>
                      <c:pt idx="5360">
                        <c:v>43293.333333320334</c:v>
                      </c:pt>
                      <c:pt idx="5361">
                        <c:v>43293.374999986998</c:v>
                      </c:pt>
                      <c:pt idx="5362">
                        <c:v>43293.416666653662</c:v>
                      </c:pt>
                      <c:pt idx="5363">
                        <c:v>43293.458333320326</c:v>
                      </c:pt>
                      <c:pt idx="5364">
                        <c:v>43293.499999986991</c:v>
                      </c:pt>
                      <c:pt idx="5365">
                        <c:v>43293.541666653655</c:v>
                      </c:pt>
                      <c:pt idx="5366">
                        <c:v>43293.583333320319</c:v>
                      </c:pt>
                      <c:pt idx="5367">
                        <c:v>43293.624999986983</c:v>
                      </c:pt>
                      <c:pt idx="5368">
                        <c:v>43293.666666653648</c:v>
                      </c:pt>
                      <c:pt idx="5369">
                        <c:v>43293.708333320312</c:v>
                      </c:pt>
                      <c:pt idx="5370">
                        <c:v>43293.749999986976</c:v>
                      </c:pt>
                      <c:pt idx="5371">
                        <c:v>43293.79166665364</c:v>
                      </c:pt>
                      <c:pt idx="5372">
                        <c:v>43293.833333320305</c:v>
                      </c:pt>
                      <c:pt idx="5373">
                        <c:v>43293.874999986969</c:v>
                      </c:pt>
                      <c:pt idx="5374">
                        <c:v>43293.916666653633</c:v>
                      </c:pt>
                      <c:pt idx="5375">
                        <c:v>43293.958333320297</c:v>
                      </c:pt>
                      <c:pt idx="5376">
                        <c:v>43293.999999986961</c:v>
                      </c:pt>
                      <c:pt idx="5377">
                        <c:v>43294.041666653626</c:v>
                      </c:pt>
                      <c:pt idx="5378">
                        <c:v>43294.08333332029</c:v>
                      </c:pt>
                      <c:pt idx="5379">
                        <c:v>43294.124999986954</c:v>
                      </c:pt>
                      <c:pt idx="5380">
                        <c:v>43294.166666653618</c:v>
                      </c:pt>
                      <c:pt idx="5381">
                        <c:v>43294.208333320283</c:v>
                      </c:pt>
                      <c:pt idx="5382">
                        <c:v>43294.249999986947</c:v>
                      </c:pt>
                      <c:pt idx="5383">
                        <c:v>43294.291666653611</c:v>
                      </c:pt>
                      <c:pt idx="5384">
                        <c:v>43294.333333320275</c:v>
                      </c:pt>
                      <c:pt idx="5385">
                        <c:v>43294.37499998694</c:v>
                      </c:pt>
                      <c:pt idx="5386">
                        <c:v>43294.416666653604</c:v>
                      </c:pt>
                      <c:pt idx="5387">
                        <c:v>43294.458333320268</c:v>
                      </c:pt>
                      <c:pt idx="5388">
                        <c:v>43294.499999986932</c:v>
                      </c:pt>
                      <c:pt idx="5389">
                        <c:v>43294.541666653597</c:v>
                      </c:pt>
                      <c:pt idx="5390">
                        <c:v>43294.583333320261</c:v>
                      </c:pt>
                      <c:pt idx="5391">
                        <c:v>43294.624999986925</c:v>
                      </c:pt>
                      <c:pt idx="5392">
                        <c:v>43294.666666653589</c:v>
                      </c:pt>
                      <c:pt idx="5393">
                        <c:v>43294.708333320254</c:v>
                      </c:pt>
                      <c:pt idx="5394">
                        <c:v>43294.749999986918</c:v>
                      </c:pt>
                      <c:pt idx="5395">
                        <c:v>43294.791666653582</c:v>
                      </c:pt>
                      <c:pt idx="5396">
                        <c:v>43294.833333320246</c:v>
                      </c:pt>
                      <c:pt idx="5397">
                        <c:v>43294.874999986911</c:v>
                      </c:pt>
                      <c:pt idx="5398">
                        <c:v>43294.916666653575</c:v>
                      </c:pt>
                      <c:pt idx="5399">
                        <c:v>43294.958333320239</c:v>
                      </c:pt>
                      <c:pt idx="5400">
                        <c:v>43294.999999986903</c:v>
                      </c:pt>
                      <c:pt idx="5401">
                        <c:v>43295.041666653568</c:v>
                      </c:pt>
                      <c:pt idx="5402">
                        <c:v>43295.083333320232</c:v>
                      </c:pt>
                      <c:pt idx="5403">
                        <c:v>43295.124999986896</c:v>
                      </c:pt>
                      <c:pt idx="5404">
                        <c:v>43295.16666665356</c:v>
                      </c:pt>
                      <c:pt idx="5405">
                        <c:v>43295.208333320224</c:v>
                      </c:pt>
                      <c:pt idx="5406">
                        <c:v>43295.249999986889</c:v>
                      </c:pt>
                      <c:pt idx="5407">
                        <c:v>43295.291666653553</c:v>
                      </c:pt>
                      <c:pt idx="5408">
                        <c:v>43295.333333320217</c:v>
                      </c:pt>
                      <c:pt idx="5409">
                        <c:v>43295.374999986881</c:v>
                      </c:pt>
                      <c:pt idx="5410">
                        <c:v>43295.416666653546</c:v>
                      </c:pt>
                      <c:pt idx="5411">
                        <c:v>43295.45833332021</c:v>
                      </c:pt>
                      <c:pt idx="5412">
                        <c:v>43295.499999986874</c:v>
                      </c:pt>
                      <c:pt idx="5413">
                        <c:v>43295.541666653538</c:v>
                      </c:pt>
                      <c:pt idx="5414">
                        <c:v>43295.583333320203</c:v>
                      </c:pt>
                      <c:pt idx="5415">
                        <c:v>43295.624999986867</c:v>
                      </c:pt>
                      <c:pt idx="5416">
                        <c:v>43295.666666653531</c:v>
                      </c:pt>
                      <c:pt idx="5417">
                        <c:v>43295.708333320195</c:v>
                      </c:pt>
                      <c:pt idx="5418">
                        <c:v>43295.74999998686</c:v>
                      </c:pt>
                      <c:pt idx="5419">
                        <c:v>43295.791666653524</c:v>
                      </c:pt>
                      <c:pt idx="5420">
                        <c:v>43295.833333320188</c:v>
                      </c:pt>
                      <c:pt idx="5421">
                        <c:v>43295.874999986852</c:v>
                      </c:pt>
                      <c:pt idx="5422">
                        <c:v>43295.916666653517</c:v>
                      </c:pt>
                      <c:pt idx="5423">
                        <c:v>43295.958333320181</c:v>
                      </c:pt>
                      <c:pt idx="5424">
                        <c:v>43295.999999986845</c:v>
                      </c:pt>
                      <c:pt idx="5425">
                        <c:v>43296.041666653509</c:v>
                      </c:pt>
                      <c:pt idx="5426">
                        <c:v>43296.083333320174</c:v>
                      </c:pt>
                      <c:pt idx="5427">
                        <c:v>43296.124999986838</c:v>
                      </c:pt>
                      <c:pt idx="5428">
                        <c:v>43296.166666653502</c:v>
                      </c:pt>
                      <c:pt idx="5429">
                        <c:v>43296.208333320166</c:v>
                      </c:pt>
                      <c:pt idx="5430">
                        <c:v>43296.249999986831</c:v>
                      </c:pt>
                      <c:pt idx="5431">
                        <c:v>43296.291666653495</c:v>
                      </c:pt>
                      <c:pt idx="5432">
                        <c:v>43296.333333320159</c:v>
                      </c:pt>
                      <c:pt idx="5433">
                        <c:v>43296.374999986823</c:v>
                      </c:pt>
                      <c:pt idx="5434">
                        <c:v>43296.416666653487</c:v>
                      </c:pt>
                      <c:pt idx="5435">
                        <c:v>43296.458333320152</c:v>
                      </c:pt>
                      <c:pt idx="5436">
                        <c:v>43296.499999986816</c:v>
                      </c:pt>
                      <c:pt idx="5437">
                        <c:v>43296.54166665348</c:v>
                      </c:pt>
                      <c:pt idx="5438">
                        <c:v>43296.583333320144</c:v>
                      </c:pt>
                      <c:pt idx="5439">
                        <c:v>43296.624999986809</c:v>
                      </c:pt>
                      <c:pt idx="5440">
                        <c:v>43296.666666653473</c:v>
                      </c:pt>
                      <c:pt idx="5441">
                        <c:v>43296.708333320137</c:v>
                      </c:pt>
                      <c:pt idx="5442">
                        <c:v>43296.749999986801</c:v>
                      </c:pt>
                      <c:pt idx="5443">
                        <c:v>43296.791666653466</c:v>
                      </c:pt>
                      <c:pt idx="5444">
                        <c:v>43296.83333332013</c:v>
                      </c:pt>
                      <c:pt idx="5445">
                        <c:v>43296.874999986794</c:v>
                      </c:pt>
                      <c:pt idx="5446">
                        <c:v>43296.916666653458</c:v>
                      </c:pt>
                      <c:pt idx="5447">
                        <c:v>43296.958333320123</c:v>
                      </c:pt>
                      <c:pt idx="5448">
                        <c:v>43296.999999986787</c:v>
                      </c:pt>
                      <c:pt idx="5449">
                        <c:v>43297.041666653451</c:v>
                      </c:pt>
                      <c:pt idx="5450">
                        <c:v>43297.083333320115</c:v>
                      </c:pt>
                      <c:pt idx="5451">
                        <c:v>43297.12499998678</c:v>
                      </c:pt>
                      <c:pt idx="5452">
                        <c:v>43297.166666653444</c:v>
                      </c:pt>
                      <c:pt idx="5453">
                        <c:v>43297.208333320108</c:v>
                      </c:pt>
                      <c:pt idx="5454">
                        <c:v>43297.249999986772</c:v>
                      </c:pt>
                      <c:pt idx="5455">
                        <c:v>43297.291666653437</c:v>
                      </c:pt>
                      <c:pt idx="5456">
                        <c:v>43297.333333320101</c:v>
                      </c:pt>
                      <c:pt idx="5457">
                        <c:v>43297.374999986765</c:v>
                      </c:pt>
                      <c:pt idx="5458">
                        <c:v>43297.416666653429</c:v>
                      </c:pt>
                      <c:pt idx="5459">
                        <c:v>43297.458333320094</c:v>
                      </c:pt>
                      <c:pt idx="5460">
                        <c:v>43297.499999986758</c:v>
                      </c:pt>
                      <c:pt idx="5461">
                        <c:v>43297.541666653422</c:v>
                      </c:pt>
                      <c:pt idx="5462">
                        <c:v>43297.583333320086</c:v>
                      </c:pt>
                      <c:pt idx="5463">
                        <c:v>43297.62499998675</c:v>
                      </c:pt>
                      <c:pt idx="5464">
                        <c:v>43297.666666653415</c:v>
                      </c:pt>
                      <c:pt idx="5465">
                        <c:v>43297.708333320079</c:v>
                      </c:pt>
                      <c:pt idx="5466">
                        <c:v>43297.749999986743</c:v>
                      </c:pt>
                      <c:pt idx="5467">
                        <c:v>43297.791666653407</c:v>
                      </c:pt>
                      <c:pt idx="5468">
                        <c:v>43297.833333320072</c:v>
                      </c:pt>
                      <c:pt idx="5469">
                        <c:v>43297.874999986736</c:v>
                      </c:pt>
                      <c:pt idx="5470">
                        <c:v>43297.9166666534</c:v>
                      </c:pt>
                      <c:pt idx="5471">
                        <c:v>43297.958333320064</c:v>
                      </c:pt>
                      <c:pt idx="5472">
                        <c:v>43297.999999986729</c:v>
                      </c:pt>
                      <c:pt idx="5473">
                        <c:v>43298.041666653393</c:v>
                      </c:pt>
                      <c:pt idx="5474">
                        <c:v>43298.083333320057</c:v>
                      </c:pt>
                      <c:pt idx="5475">
                        <c:v>43298.124999986721</c:v>
                      </c:pt>
                      <c:pt idx="5476">
                        <c:v>43298.166666653386</c:v>
                      </c:pt>
                      <c:pt idx="5477">
                        <c:v>43298.20833332005</c:v>
                      </c:pt>
                      <c:pt idx="5478">
                        <c:v>43298.249999986714</c:v>
                      </c:pt>
                      <c:pt idx="5479">
                        <c:v>43298.291666653378</c:v>
                      </c:pt>
                      <c:pt idx="5480">
                        <c:v>43298.333333320043</c:v>
                      </c:pt>
                      <c:pt idx="5481">
                        <c:v>43298.374999986707</c:v>
                      </c:pt>
                      <c:pt idx="5482">
                        <c:v>43298.416666653371</c:v>
                      </c:pt>
                      <c:pt idx="5483">
                        <c:v>43298.458333320035</c:v>
                      </c:pt>
                      <c:pt idx="5484">
                        <c:v>43298.4999999867</c:v>
                      </c:pt>
                      <c:pt idx="5485">
                        <c:v>43298.541666653364</c:v>
                      </c:pt>
                      <c:pt idx="5486">
                        <c:v>43298.583333320028</c:v>
                      </c:pt>
                      <c:pt idx="5487">
                        <c:v>43298.624999986692</c:v>
                      </c:pt>
                      <c:pt idx="5488">
                        <c:v>43298.666666653357</c:v>
                      </c:pt>
                      <c:pt idx="5489">
                        <c:v>43298.708333320021</c:v>
                      </c:pt>
                      <c:pt idx="5490">
                        <c:v>43298.749999986685</c:v>
                      </c:pt>
                      <c:pt idx="5491">
                        <c:v>43298.791666653349</c:v>
                      </c:pt>
                      <c:pt idx="5492">
                        <c:v>43298.833333320013</c:v>
                      </c:pt>
                      <c:pt idx="5493">
                        <c:v>43298.874999986678</c:v>
                      </c:pt>
                      <c:pt idx="5494">
                        <c:v>43298.916666653342</c:v>
                      </c:pt>
                      <c:pt idx="5495">
                        <c:v>43298.958333320006</c:v>
                      </c:pt>
                      <c:pt idx="5496">
                        <c:v>43298.99999998667</c:v>
                      </c:pt>
                      <c:pt idx="5497">
                        <c:v>43299.041666653335</c:v>
                      </c:pt>
                      <c:pt idx="5498">
                        <c:v>43299.083333319999</c:v>
                      </c:pt>
                      <c:pt idx="5499">
                        <c:v>43299.124999986663</c:v>
                      </c:pt>
                      <c:pt idx="5500">
                        <c:v>43299.166666653327</c:v>
                      </c:pt>
                      <c:pt idx="5501">
                        <c:v>43299.208333319992</c:v>
                      </c:pt>
                      <c:pt idx="5502">
                        <c:v>43299.249999986656</c:v>
                      </c:pt>
                      <c:pt idx="5503">
                        <c:v>43299.29166665332</c:v>
                      </c:pt>
                      <c:pt idx="5504">
                        <c:v>43299.333333319984</c:v>
                      </c:pt>
                      <c:pt idx="5505">
                        <c:v>43299.374999986649</c:v>
                      </c:pt>
                      <c:pt idx="5506">
                        <c:v>43299.416666653313</c:v>
                      </c:pt>
                      <c:pt idx="5507">
                        <c:v>43299.458333319977</c:v>
                      </c:pt>
                      <c:pt idx="5508">
                        <c:v>43299.499999986641</c:v>
                      </c:pt>
                      <c:pt idx="5509">
                        <c:v>43299.541666653306</c:v>
                      </c:pt>
                      <c:pt idx="5510">
                        <c:v>43299.58333331997</c:v>
                      </c:pt>
                      <c:pt idx="5511">
                        <c:v>43299.624999986634</c:v>
                      </c:pt>
                      <c:pt idx="5512">
                        <c:v>43299.666666653298</c:v>
                      </c:pt>
                      <c:pt idx="5513">
                        <c:v>43299.708333319963</c:v>
                      </c:pt>
                      <c:pt idx="5514">
                        <c:v>43299.749999986627</c:v>
                      </c:pt>
                      <c:pt idx="5515">
                        <c:v>43299.791666653291</c:v>
                      </c:pt>
                      <c:pt idx="5516">
                        <c:v>43299.833333319955</c:v>
                      </c:pt>
                      <c:pt idx="5517">
                        <c:v>43299.87499998662</c:v>
                      </c:pt>
                      <c:pt idx="5518">
                        <c:v>43299.916666653284</c:v>
                      </c:pt>
                      <c:pt idx="5519">
                        <c:v>43299.958333319948</c:v>
                      </c:pt>
                      <c:pt idx="5520">
                        <c:v>43299.999999986612</c:v>
                      </c:pt>
                      <c:pt idx="5521">
                        <c:v>43300.041666653276</c:v>
                      </c:pt>
                      <c:pt idx="5522">
                        <c:v>43300.083333319941</c:v>
                      </c:pt>
                      <c:pt idx="5523">
                        <c:v>43300.124999986605</c:v>
                      </c:pt>
                      <c:pt idx="5524">
                        <c:v>43300.166666653269</c:v>
                      </c:pt>
                      <c:pt idx="5525">
                        <c:v>43300.208333319933</c:v>
                      </c:pt>
                      <c:pt idx="5526">
                        <c:v>43300.249999986598</c:v>
                      </c:pt>
                      <c:pt idx="5527">
                        <c:v>43300.291666653262</c:v>
                      </c:pt>
                      <c:pt idx="5528">
                        <c:v>43300.333333319926</c:v>
                      </c:pt>
                      <c:pt idx="5529">
                        <c:v>43300.37499998659</c:v>
                      </c:pt>
                      <c:pt idx="5530">
                        <c:v>43300.416666653255</c:v>
                      </c:pt>
                      <c:pt idx="5531">
                        <c:v>43300.458333319919</c:v>
                      </c:pt>
                      <c:pt idx="5532">
                        <c:v>43300.499999986583</c:v>
                      </c:pt>
                      <c:pt idx="5533">
                        <c:v>43300.541666653247</c:v>
                      </c:pt>
                      <c:pt idx="5534">
                        <c:v>43300.583333319912</c:v>
                      </c:pt>
                      <c:pt idx="5535">
                        <c:v>43300.624999986576</c:v>
                      </c:pt>
                      <c:pt idx="5536">
                        <c:v>43300.66666665324</c:v>
                      </c:pt>
                      <c:pt idx="5537">
                        <c:v>43300.708333319904</c:v>
                      </c:pt>
                      <c:pt idx="5538">
                        <c:v>43300.749999986569</c:v>
                      </c:pt>
                      <c:pt idx="5539">
                        <c:v>43300.791666653233</c:v>
                      </c:pt>
                      <c:pt idx="5540">
                        <c:v>43300.833333319897</c:v>
                      </c:pt>
                      <c:pt idx="5541">
                        <c:v>43300.874999986561</c:v>
                      </c:pt>
                      <c:pt idx="5542">
                        <c:v>43300.916666653226</c:v>
                      </c:pt>
                      <c:pt idx="5543">
                        <c:v>43300.95833331989</c:v>
                      </c:pt>
                      <c:pt idx="5544">
                        <c:v>43300.999999986554</c:v>
                      </c:pt>
                      <c:pt idx="5545">
                        <c:v>43301.041666653218</c:v>
                      </c:pt>
                      <c:pt idx="5546">
                        <c:v>43301.083333319883</c:v>
                      </c:pt>
                      <c:pt idx="5547">
                        <c:v>43301.124999986547</c:v>
                      </c:pt>
                      <c:pt idx="5548">
                        <c:v>43301.166666653211</c:v>
                      </c:pt>
                      <c:pt idx="5549">
                        <c:v>43301.208333319875</c:v>
                      </c:pt>
                      <c:pt idx="5550">
                        <c:v>43301.249999986539</c:v>
                      </c:pt>
                      <c:pt idx="5551">
                        <c:v>43301.291666653204</c:v>
                      </c:pt>
                      <c:pt idx="5552">
                        <c:v>43301.333333319868</c:v>
                      </c:pt>
                      <c:pt idx="5553">
                        <c:v>43301.374999986532</c:v>
                      </c:pt>
                      <c:pt idx="5554">
                        <c:v>43301.416666653196</c:v>
                      </c:pt>
                      <c:pt idx="5555">
                        <c:v>43301.458333319861</c:v>
                      </c:pt>
                      <c:pt idx="5556">
                        <c:v>43301.499999986525</c:v>
                      </c:pt>
                      <c:pt idx="5557">
                        <c:v>43301.541666653189</c:v>
                      </c:pt>
                      <c:pt idx="5558">
                        <c:v>43301.583333319853</c:v>
                      </c:pt>
                      <c:pt idx="5559">
                        <c:v>43301.624999986518</c:v>
                      </c:pt>
                      <c:pt idx="5560">
                        <c:v>43301.666666653182</c:v>
                      </c:pt>
                      <c:pt idx="5561">
                        <c:v>43301.708333319846</c:v>
                      </c:pt>
                      <c:pt idx="5562">
                        <c:v>43301.74999998651</c:v>
                      </c:pt>
                      <c:pt idx="5563">
                        <c:v>43301.791666653175</c:v>
                      </c:pt>
                      <c:pt idx="5564">
                        <c:v>43301.833333319839</c:v>
                      </c:pt>
                      <c:pt idx="5565">
                        <c:v>43301.874999986503</c:v>
                      </c:pt>
                      <c:pt idx="5566">
                        <c:v>43301.916666653167</c:v>
                      </c:pt>
                      <c:pt idx="5567">
                        <c:v>43301.958333319832</c:v>
                      </c:pt>
                      <c:pt idx="5568">
                        <c:v>43301.999999986496</c:v>
                      </c:pt>
                      <c:pt idx="5569">
                        <c:v>43302.04166665316</c:v>
                      </c:pt>
                      <c:pt idx="5570">
                        <c:v>43302.083333319824</c:v>
                      </c:pt>
                      <c:pt idx="5571">
                        <c:v>43302.124999986489</c:v>
                      </c:pt>
                      <c:pt idx="5572">
                        <c:v>43302.166666653153</c:v>
                      </c:pt>
                      <c:pt idx="5573">
                        <c:v>43302.208333319817</c:v>
                      </c:pt>
                      <c:pt idx="5574">
                        <c:v>43302.249999986481</c:v>
                      </c:pt>
                      <c:pt idx="5575">
                        <c:v>43302.291666653146</c:v>
                      </c:pt>
                      <c:pt idx="5576">
                        <c:v>43302.33333331981</c:v>
                      </c:pt>
                      <c:pt idx="5577">
                        <c:v>43302.374999986474</c:v>
                      </c:pt>
                      <c:pt idx="5578">
                        <c:v>43302.416666653138</c:v>
                      </c:pt>
                      <c:pt idx="5579">
                        <c:v>43302.458333319802</c:v>
                      </c:pt>
                      <c:pt idx="5580">
                        <c:v>43302.499999986467</c:v>
                      </c:pt>
                      <c:pt idx="5581">
                        <c:v>43302.541666653131</c:v>
                      </c:pt>
                      <c:pt idx="5582">
                        <c:v>43302.583333319795</c:v>
                      </c:pt>
                      <c:pt idx="5583">
                        <c:v>43302.624999986459</c:v>
                      </c:pt>
                      <c:pt idx="5584">
                        <c:v>43302.666666653124</c:v>
                      </c:pt>
                      <c:pt idx="5585">
                        <c:v>43302.708333319788</c:v>
                      </c:pt>
                      <c:pt idx="5586">
                        <c:v>43302.749999986452</c:v>
                      </c:pt>
                      <c:pt idx="5587">
                        <c:v>43302.791666653116</c:v>
                      </c:pt>
                      <c:pt idx="5588">
                        <c:v>43302.833333319781</c:v>
                      </c:pt>
                      <c:pt idx="5589">
                        <c:v>43302.874999986445</c:v>
                      </c:pt>
                      <c:pt idx="5590">
                        <c:v>43302.916666653109</c:v>
                      </c:pt>
                      <c:pt idx="5591">
                        <c:v>43302.958333319773</c:v>
                      </c:pt>
                      <c:pt idx="5592">
                        <c:v>43302.999999986438</c:v>
                      </c:pt>
                      <c:pt idx="5593">
                        <c:v>43303.041666653102</c:v>
                      </c:pt>
                      <c:pt idx="5594">
                        <c:v>43303.083333319766</c:v>
                      </c:pt>
                      <c:pt idx="5595">
                        <c:v>43303.12499998643</c:v>
                      </c:pt>
                      <c:pt idx="5596">
                        <c:v>43303.166666653095</c:v>
                      </c:pt>
                      <c:pt idx="5597">
                        <c:v>43303.208333319759</c:v>
                      </c:pt>
                      <c:pt idx="5598">
                        <c:v>43303.249999986423</c:v>
                      </c:pt>
                      <c:pt idx="5599">
                        <c:v>43303.291666653087</c:v>
                      </c:pt>
                      <c:pt idx="5600">
                        <c:v>43303.333333319752</c:v>
                      </c:pt>
                      <c:pt idx="5601">
                        <c:v>43303.374999986416</c:v>
                      </c:pt>
                      <c:pt idx="5602">
                        <c:v>43303.41666665308</c:v>
                      </c:pt>
                      <c:pt idx="5603">
                        <c:v>43303.458333319744</c:v>
                      </c:pt>
                      <c:pt idx="5604">
                        <c:v>43303.499999986409</c:v>
                      </c:pt>
                      <c:pt idx="5605">
                        <c:v>43303.541666653073</c:v>
                      </c:pt>
                      <c:pt idx="5606">
                        <c:v>43303.583333319737</c:v>
                      </c:pt>
                      <c:pt idx="5607">
                        <c:v>43303.624999986401</c:v>
                      </c:pt>
                      <c:pt idx="5608">
                        <c:v>43303.666666653065</c:v>
                      </c:pt>
                      <c:pt idx="5609">
                        <c:v>43303.70833331973</c:v>
                      </c:pt>
                      <c:pt idx="5610">
                        <c:v>43303.749999986394</c:v>
                      </c:pt>
                      <c:pt idx="5611">
                        <c:v>43303.791666653058</c:v>
                      </c:pt>
                      <c:pt idx="5612">
                        <c:v>43303.833333319722</c:v>
                      </c:pt>
                      <c:pt idx="5613">
                        <c:v>43303.874999986387</c:v>
                      </c:pt>
                      <c:pt idx="5614">
                        <c:v>43303.916666653051</c:v>
                      </c:pt>
                      <c:pt idx="5615">
                        <c:v>43303.958333319715</c:v>
                      </c:pt>
                      <c:pt idx="5616">
                        <c:v>43303.999999986379</c:v>
                      </c:pt>
                      <c:pt idx="5617">
                        <c:v>43304.041666653044</c:v>
                      </c:pt>
                      <c:pt idx="5618">
                        <c:v>43304.083333319708</c:v>
                      </c:pt>
                      <c:pt idx="5619">
                        <c:v>43304.124999986372</c:v>
                      </c:pt>
                      <c:pt idx="5620">
                        <c:v>43304.166666653036</c:v>
                      </c:pt>
                      <c:pt idx="5621">
                        <c:v>43304.208333319701</c:v>
                      </c:pt>
                      <c:pt idx="5622">
                        <c:v>43304.249999986365</c:v>
                      </c:pt>
                      <c:pt idx="5623">
                        <c:v>43304.291666653029</c:v>
                      </c:pt>
                      <c:pt idx="5624">
                        <c:v>43304.333333319693</c:v>
                      </c:pt>
                      <c:pt idx="5625">
                        <c:v>43304.374999986358</c:v>
                      </c:pt>
                      <c:pt idx="5626">
                        <c:v>43304.416666653022</c:v>
                      </c:pt>
                      <c:pt idx="5627">
                        <c:v>43304.458333319686</c:v>
                      </c:pt>
                      <c:pt idx="5628">
                        <c:v>43304.49999998635</c:v>
                      </c:pt>
                      <c:pt idx="5629">
                        <c:v>43304.541666653015</c:v>
                      </c:pt>
                      <c:pt idx="5630">
                        <c:v>43304.583333319679</c:v>
                      </c:pt>
                      <c:pt idx="5631">
                        <c:v>43304.624999986343</c:v>
                      </c:pt>
                      <c:pt idx="5632">
                        <c:v>43304.666666653007</c:v>
                      </c:pt>
                      <c:pt idx="5633">
                        <c:v>43304.708333319672</c:v>
                      </c:pt>
                      <c:pt idx="5634">
                        <c:v>43304.749999986336</c:v>
                      </c:pt>
                      <c:pt idx="5635">
                        <c:v>43304.791666653</c:v>
                      </c:pt>
                      <c:pt idx="5636">
                        <c:v>43304.833333319664</c:v>
                      </c:pt>
                      <c:pt idx="5637">
                        <c:v>43304.874999986328</c:v>
                      </c:pt>
                      <c:pt idx="5638">
                        <c:v>43304.916666652993</c:v>
                      </c:pt>
                      <c:pt idx="5639">
                        <c:v>43304.958333319657</c:v>
                      </c:pt>
                      <c:pt idx="5640">
                        <c:v>43304.999999986321</c:v>
                      </c:pt>
                      <c:pt idx="5641">
                        <c:v>43305.041666652985</c:v>
                      </c:pt>
                      <c:pt idx="5642">
                        <c:v>43305.08333331965</c:v>
                      </c:pt>
                      <c:pt idx="5643">
                        <c:v>43305.124999986314</c:v>
                      </c:pt>
                      <c:pt idx="5644">
                        <c:v>43305.166666652978</c:v>
                      </c:pt>
                      <c:pt idx="5645">
                        <c:v>43305.208333319642</c:v>
                      </c:pt>
                      <c:pt idx="5646">
                        <c:v>43305.249999986307</c:v>
                      </c:pt>
                      <c:pt idx="5647">
                        <c:v>43305.291666652971</c:v>
                      </c:pt>
                      <c:pt idx="5648">
                        <c:v>43305.333333319635</c:v>
                      </c:pt>
                      <c:pt idx="5649">
                        <c:v>43305.374999986299</c:v>
                      </c:pt>
                      <c:pt idx="5650">
                        <c:v>43305.416666652964</c:v>
                      </c:pt>
                      <c:pt idx="5651">
                        <c:v>43305.458333319628</c:v>
                      </c:pt>
                      <c:pt idx="5652">
                        <c:v>43305.499999986292</c:v>
                      </c:pt>
                      <c:pt idx="5653">
                        <c:v>43305.541666652956</c:v>
                      </c:pt>
                      <c:pt idx="5654">
                        <c:v>43305.583333319621</c:v>
                      </c:pt>
                      <c:pt idx="5655">
                        <c:v>43305.624999986285</c:v>
                      </c:pt>
                      <c:pt idx="5656">
                        <c:v>43305.666666652949</c:v>
                      </c:pt>
                      <c:pt idx="5657">
                        <c:v>43305.708333319613</c:v>
                      </c:pt>
                      <c:pt idx="5658">
                        <c:v>43305.749999986278</c:v>
                      </c:pt>
                      <c:pt idx="5659">
                        <c:v>43305.791666652942</c:v>
                      </c:pt>
                      <c:pt idx="5660">
                        <c:v>43305.833333319606</c:v>
                      </c:pt>
                      <c:pt idx="5661">
                        <c:v>43305.87499998627</c:v>
                      </c:pt>
                      <c:pt idx="5662">
                        <c:v>43305.916666652935</c:v>
                      </c:pt>
                      <c:pt idx="5663">
                        <c:v>43305.958333319599</c:v>
                      </c:pt>
                      <c:pt idx="5664">
                        <c:v>43305.999999986263</c:v>
                      </c:pt>
                      <c:pt idx="5665">
                        <c:v>43306.041666652927</c:v>
                      </c:pt>
                      <c:pt idx="5666">
                        <c:v>43306.083333319591</c:v>
                      </c:pt>
                      <c:pt idx="5667">
                        <c:v>43306.124999986256</c:v>
                      </c:pt>
                      <c:pt idx="5668">
                        <c:v>43306.16666665292</c:v>
                      </c:pt>
                      <c:pt idx="5669">
                        <c:v>43306.208333319584</c:v>
                      </c:pt>
                      <c:pt idx="5670">
                        <c:v>43306.249999986248</c:v>
                      </c:pt>
                      <c:pt idx="5671">
                        <c:v>43306.291666652913</c:v>
                      </c:pt>
                      <c:pt idx="5672">
                        <c:v>43306.333333319577</c:v>
                      </c:pt>
                      <c:pt idx="5673">
                        <c:v>43306.374999986241</c:v>
                      </c:pt>
                      <c:pt idx="5674">
                        <c:v>43306.416666652905</c:v>
                      </c:pt>
                      <c:pt idx="5675">
                        <c:v>43306.45833331957</c:v>
                      </c:pt>
                      <c:pt idx="5676">
                        <c:v>43306.499999986234</c:v>
                      </c:pt>
                      <c:pt idx="5677">
                        <c:v>43306.541666652898</c:v>
                      </c:pt>
                      <c:pt idx="5678">
                        <c:v>43306.583333319562</c:v>
                      </c:pt>
                      <c:pt idx="5679">
                        <c:v>43306.624999986227</c:v>
                      </c:pt>
                      <c:pt idx="5680">
                        <c:v>43306.666666652891</c:v>
                      </c:pt>
                      <c:pt idx="5681">
                        <c:v>43306.708333319555</c:v>
                      </c:pt>
                      <c:pt idx="5682">
                        <c:v>43306.749999986219</c:v>
                      </c:pt>
                      <c:pt idx="5683">
                        <c:v>43306.791666652884</c:v>
                      </c:pt>
                      <c:pt idx="5684">
                        <c:v>43306.833333319548</c:v>
                      </c:pt>
                      <c:pt idx="5685">
                        <c:v>43306.874999986212</c:v>
                      </c:pt>
                      <c:pt idx="5686">
                        <c:v>43306.916666652876</c:v>
                      </c:pt>
                      <c:pt idx="5687">
                        <c:v>43306.958333319541</c:v>
                      </c:pt>
                      <c:pt idx="5688">
                        <c:v>43306.999999986205</c:v>
                      </c:pt>
                      <c:pt idx="5689">
                        <c:v>43307.041666652869</c:v>
                      </c:pt>
                      <c:pt idx="5690">
                        <c:v>43307.083333319533</c:v>
                      </c:pt>
                      <c:pt idx="5691">
                        <c:v>43307.124999986198</c:v>
                      </c:pt>
                      <c:pt idx="5692">
                        <c:v>43307.166666652862</c:v>
                      </c:pt>
                      <c:pt idx="5693">
                        <c:v>43307.208333319526</c:v>
                      </c:pt>
                      <c:pt idx="5694">
                        <c:v>43307.24999998619</c:v>
                      </c:pt>
                      <c:pt idx="5695">
                        <c:v>43307.291666652854</c:v>
                      </c:pt>
                      <c:pt idx="5696">
                        <c:v>43307.333333319519</c:v>
                      </c:pt>
                      <c:pt idx="5697">
                        <c:v>43307.374999986183</c:v>
                      </c:pt>
                      <c:pt idx="5698">
                        <c:v>43307.416666652847</c:v>
                      </c:pt>
                      <c:pt idx="5699">
                        <c:v>43307.458333319511</c:v>
                      </c:pt>
                      <c:pt idx="5700">
                        <c:v>43307.499999986176</c:v>
                      </c:pt>
                      <c:pt idx="5701">
                        <c:v>43307.54166665284</c:v>
                      </c:pt>
                      <c:pt idx="5702">
                        <c:v>43307.583333319504</c:v>
                      </c:pt>
                      <c:pt idx="5703">
                        <c:v>43307.624999986168</c:v>
                      </c:pt>
                      <c:pt idx="5704">
                        <c:v>43307.666666652833</c:v>
                      </c:pt>
                      <c:pt idx="5705">
                        <c:v>43307.708333319497</c:v>
                      </c:pt>
                      <c:pt idx="5706">
                        <c:v>43307.749999986161</c:v>
                      </c:pt>
                      <c:pt idx="5707">
                        <c:v>43307.791666652825</c:v>
                      </c:pt>
                      <c:pt idx="5708">
                        <c:v>43307.83333331949</c:v>
                      </c:pt>
                      <c:pt idx="5709">
                        <c:v>43307.874999986154</c:v>
                      </c:pt>
                      <c:pt idx="5710">
                        <c:v>43307.916666652818</c:v>
                      </c:pt>
                      <c:pt idx="5711">
                        <c:v>43307.958333319482</c:v>
                      </c:pt>
                      <c:pt idx="5712">
                        <c:v>43307.999999986147</c:v>
                      </c:pt>
                      <c:pt idx="5713">
                        <c:v>43308.041666652811</c:v>
                      </c:pt>
                      <c:pt idx="5714">
                        <c:v>43308.083333319475</c:v>
                      </c:pt>
                      <c:pt idx="5715">
                        <c:v>43308.124999986139</c:v>
                      </c:pt>
                      <c:pt idx="5716">
                        <c:v>43308.166666652804</c:v>
                      </c:pt>
                      <c:pt idx="5717">
                        <c:v>43308.208333319468</c:v>
                      </c:pt>
                      <c:pt idx="5718">
                        <c:v>43308.249999986132</c:v>
                      </c:pt>
                      <c:pt idx="5719">
                        <c:v>43308.291666652796</c:v>
                      </c:pt>
                      <c:pt idx="5720">
                        <c:v>43308.333333319461</c:v>
                      </c:pt>
                      <c:pt idx="5721">
                        <c:v>43308.374999986125</c:v>
                      </c:pt>
                      <c:pt idx="5722">
                        <c:v>43308.416666652789</c:v>
                      </c:pt>
                      <c:pt idx="5723">
                        <c:v>43308.458333319453</c:v>
                      </c:pt>
                      <c:pt idx="5724">
                        <c:v>43308.499999986117</c:v>
                      </c:pt>
                      <c:pt idx="5725">
                        <c:v>43308.541666652782</c:v>
                      </c:pt>
                      <c:pt idx="5726">
                        <c:v>43308.583333319446</c:v>
                      </c:pt>
                      <c:pt idx="5727">
                        <c:v>43308.62499998611</c:v>
                      </c:pt>
                      <c:pt idx="5728">
                        <c:v>43308.666666652774</c:v>
                      </c:pt>
                      <c:pt idx="5729">
                        <c:v>43308.708333319439</c:v>
                      </c:pt>
                      <c:pt idx="5730">
                        <c:v>43308.749999986103</c:v>
                      </c:pt>
                      <c:pt idx="5731">
                        <c:v>43308.791666652767</c:v>
                      </c:pt>
                      <c:pt idx="5732">
                        <c:v>43308.833333319431</c:v>
                      </c:pt>
                      <c:pt idx="5733">
                        <c:v>43308.874999986096</c:v>
                      </c:pt>
                      <c:pt idx="5734">
                        <c:v>43308.91666665276</c:v>
                      </c:pt>
                      <c:pt idx="5735">
                        <c:v>43308.958333319424</c:v>
                      </c:pt>
                      <c:pt idx="5736">
                        <c:v>43308.999999986088</c:v>
                      </c:pt>
                      <c:pt idx="5737">
                        <c:v>43309.041666652753</c:v>
                      </c:pt>
                      <c:pt idx="5738">
                        <c:v>43309.083333319417</c:v>
                      </c:pt>
                      <c:pt idx="5739">
                        <c:v>43309.124999986081</c:v>
                      </c:pt>
                      <c:pt idx="5740">
                        <c:v>43309.166666652745</c:v>
                      </c:pt>
                      <c:pt idx="5741">
                        <c:v>43309.20833331941</c:v>
                      </c:pt>
                      <c:pt idx="5742">
                        <c:v>43309.249999986074</c:v>
                      </c:pt>
                      <c:pt idx="5743">
                        <c:v>43309.291666652738</c:v>
                      </c:pt>
                      <c:pt idx="5744">
                        <c:v>43309.333333319402</c:v>
                      </c:pt>
                      <c:pt idx="5745">
                        <c:v>43309.374999986067</c:v>
                      </c:pt>
                      <c:pt idx="5746">
                        <c:v>43309.416666652731</c:v>
                      </c:pt>
                      <c:pt idx="5747">
                        <c:v>43309.458333319395</c:v>
                      </c:pt>
                      <c:pt idx="5748">
                        <c:v>43309.499999986059</c:v>
                      </c:pt>
                      <c:pt idx="5749">
                        <c:v>43309.541666652724</c:v>
                      </c:pt>
                      <c:pt idx="5750">
                        <c:v>43309.583333319388</c:v>
                      </c:pt>
                      <c:pt idx="5751">
                        <c:v>43309.624999986052</c:v>
                      </c:pt>
                      <c:pt idx="5752">
                        <c:v>43309.666666652716</c:v>
                      </c:pt>
                      <c:pt idx="5753">
                        <c:v>43309.70833331938</c:v>
                      </c:pt>
                      <c:pt idx="5754">
                        <c:v>43309.749999986045</c:v>
                      </c:pt>
                      <c:pt idx="5755">
                        <c:v>43309.791666652709</c:v>
                      </c:pt>
                      <c:pt idx="5756">
                        <c:v>43309.833333319373</c:v>
                      </c:pt>
                      <c:pt idx="5757">
                        <c:v>43309.874999986037</c:v>
                      </c:pt>
                      <c:pt idx="5758">
                        <c:v>43309.916666652702</c:v>
                      </c:pt>
                      <c:pt idx="5759">
                        <c:v>43309.958333319366</c:v>
                      </c:pt>
                      <c:pt idx="5760">
                        <c:v>43309.99999998603</c:v>
                      </c:pt>
                      <c:pt idx="5761">
                        <c:v>43310.041666652694</c:v>
                      </c:pt>
                      <c:pt idx="5762">
                        <c:v>43310.083333319359</c:v>
                      </c:pt>
                      <c:pt idx="5763">
                        <c:v>43310.124999986023</c:v>
                      </c:pt>
                      <c:pt idx="5764">
                        <c:v>43310.166666652687</c:v>
                      </c:pt>
                      <c:pt idx="5765">
                        <c:v>43310.208333319351</c:v>
                      </c:pt>
                      <c:pt idx="5766">
                        <c:v>43310.249999986016</c:v>
                      </c:pt>
                      <c:pt idx="5767">
                        <c:v>43310.29166665268</c:v>
                      </c:pt>
                      <c:pt idx="5768">
                        <c:v>43310.333333319344</c:v>
                      </c:pt>
                      <c:pt idx="5769">
                        <c:v>43310.374999986008</c:v>
                      </c:pt>
                      <c:pt idx="5770">
                        <c:v>43310.416666652673</c:v>
                      </c:pt>
                      <c:pt idx="5771">
                        <c:v>43310.458333319337</c:v>
                      </c:pt>
                      <c:pt idx="5772">
                        <c:v>43310.499999986001</c:v>
                      </c:pt>
                      <c:pt idx="5773">
                        <c:v>43310.541666652665</c:v>
                      </c:pt>
                      <c:pt idx="5774">
                        <c:v>43310.58333331933</c:v>
                      </c:pt>
                      <c:pt idx="5775">
                        <c:v>43310.624999985994</c:v>
                      </c:pt>
                      <c:pt idx="5776">
                        <c:v>43310.666666652658</c:v>
                      </c:pt>
                      <c:pt idx="5777">
                        <c:v>43310.708333319322</c:v>
                      </c:pt>
                      <c:pt idx="5778">
                        <c:v>43310.749999985987</c:v>
                      </c:pt>
                      <c:pt idx="5779">
                        <c:v>43310.791666652651</c:v>
                      </c:pt>
                      <c:pt idx="5780">
                        <c:v>43310.833333319315</c:v>
                      </c:pt>
                      <c:pt idx="5781">
                        <c:v>43310.874999985979</c:v>
                      </c:pt>
                      <c:pt idx="5782">
                        <c:v>43310.916666652643</c:v>
                      </c:pt>
                      <c:pt idx="5783">
                        <c:v>43310.958333319308</c:v>
                      </c:pt>
                      <c:pt idx="5784">
                        <c:v>43310.999999985972</c:v>
                      </c:pt>
                      <c:pt idx="5785">
                        <c:v>43311.041666652636</c:v>
                      </c:pt>
                      <c:pt idx="5786">
                        <c:v>43311.0833333193</c:v>
                      </c:pt>
                      <c:pt idx="5787">
                        <c:v>43311.124999985965</c:v>
                      </c:pt>
                      <c:pt idx="5788">
                        <c:v>43311.166666652629</c:v>
                      </c:pt>
                      <c:pt idx="5789">
                        <c:v>43311.208333319293</c:v>
                      </c:pt>
                      <c:pt idx="5790">
                        <c:v>43311.249999985957</c:v>
                      </c:pt>
                      <c:pt idx="5791">
                        <c:v>43311.291666652622</c:v>
                      </c:pt>
                      <c:pt idx="5792">
                        <c:v>43311.333333319286</c:v>
                      </c:pt>
                      <c:pt idx="5793">
                        <c:v>43311.37499998595</c:v>
                      </c:pt>
                      <c:pt idx="5794">
                        <c:v>43311.416666652614</c:v>
                      </c:pt>
                      <c:pt idx="5795">
                        <c:v>43311.458333319279</c:v>
                      </c:pt>
                      <c:pt idx="5796">
                        <c:v>43311.499999985943</c:v>
                      </c:pt>
                      <c:pt idx="5797">
                        <c:v>43311.541666652607</c:v>
                      </c:pt>
                      <c:pt idx="5798">
                        <c:v>43311.583333319271</c:v>
                      </c:pt>
                      <c:pt idx="5799">
                        <c:v>43311.624999985936</c:v>
                      </c:pt>
                      <c:pt idx="5800">
                        <c:v>43311.6666666526</c:v>
                      </c:pt>
                      <c:pt idx="5801">
                        <c:v>43311.708333319264</c:v>
                      </c:pt>
                      <c:pt idx="5802">
                        <c:v>43311.749999985928</c:v>
                      </c:pt>
                      <c:pt idx="5803">
                        <c:v>43311.791666652593</c:v>
                      </c:pt>
                      <c:pt idx="5804">
                        <c:v>43311.833333319257</c:v>
                      </c:pt>
                      <c:pt idx="5805">
                        <c:v>43311.874999985921</c:v>
                      </c:pt>
                      <c:pt idx="5806">
                        <c:v>43311.916666652585</c:v>
                      </c:pt>
                      <c:pt idx="5807">
                        <c:v>43311.95833331925</c:v>
                      </c:pt>
                      <c:pt idx="5808">
                        <c:v>43311.999999985914</c:v>
                      </c:pt>
                      <c:pt idx="5809">
                        <c:v>43312.041666652578</c:v>
                      </c:pt>
                      <c:pt idx="5810">
                        <c:v>43312.083333319242</c:v>
                      </c:pt>
                      <c:pt idx="5811">
                        <c:v>43312.124999985906</c:v>
                      </c:pt>
                      <c:pt idx="5812">
                        <c:v>43312.166666652571</c:v>
                      </c:pt>
                      <c:pt idx="5813">
                        <c:v>43312.208333319235</c:v>
                      </c:pt>
                      <c:pt idx="5814">
                        <c:v>43312.249999985899</c:v>
                      </c:pt>
                      <c:pt idx="5815">
                        <c:v>43312.291666652563</c:v>
                      </c:pt>
                      <c:pt idx="5816">
                        <c:v>43312.333333319228</c:v>
                      </c:pt>
                      <c:pt idx="5817">
                        <c:v>43312.374999985892</c:v>
                      </c:pt>
                      <c:pt idx="5818">
                        <c:v>43312.416666652556</c:v>
                      </c:pt>
                      <c:pt idx="5819">
                        <c:v>43312.45833331922</c:v>
                      </c:pt>
                      <c:pt idx="5820">
                        <c:v>43312.499999985885</c:v>
                      </c:pt>
                      <c:pt idx="5821">
                        <c:v>43312.541666652549</c:v>
                      </c:pt>
                      <c:pt idx="5822">
                        <c:v>43312.583333319213</c:v>
                      </c:pt>
                      <c:pt idx="5823">
                        <c:v>43312.624999985877</c:v>
                      </c:pt>
                      <c:pt idx="5824">
                        <c:v>43312.666666652542</c:v>
                      </c:pt>
                      <c:pt idx="5825">
                        <c:v>43312.708333319206</c:v>
                      </c:pt>
                      <c:pt idx="5826">
                        <c:v>43312.74999998587</c:v>
                      </c:pt>
                      <c:pt idx="5827">
                        <c:v>43312.791666652534</c:v>
                      </c:pt>
                      <c:pt idx="5828">
                        <c:v>43312.833333319199</c:v>
                      </c:pt>
                      <c:pt idx="5829">
                        <c:v>43312.874999985863</c:v>
                      </c:pt>
                      <c:pt idx="5830">
                        <c:v>43312.916666652527</c:v>
                      </c:pt>
                      <c:pt idx="5831">
                        <c:v>43312.958333319191</c:v>
                      </c:pt>
                      <c:pt idx="5832">
                        <c:v>43312.999999985856</c:v>
                      </c:pt>
                      <c:pt idx="5833">
                        <c:v>43313.04166665252</c:v>
                      </c:pt>
                      <c:pt idx="5834">
                        <c:v>43313.083333319184</c:v>
                      </c:pt>
                      <c:pt idx="5835">
                        <c:v>43313.124999985848</c:v>
                      </c:pt>
                      <c:pt idx="5836">
                        <c:v>43313.166666652513</c:v>
                      </c:pt>
                      <c:pt idx="5837">
                        <c:v>43313.208333319177</c:v>
                      </c:pt>
                      <c:pt idx="5838">
                        <c:v>43313.249999985841</c:v>
                      </c:pt>
                      <c:pt idx="5839">
                        <c:v>43313.291666652505</c:v>
                      </c:pt>
                      <c:pt idx="5840">
                        <c:v>43313.333333319169</c:v>
                      </c:pt>
                      <c:pt idx="5841">
                        <c:v>43313.374999985834</c:v>
                      </c:pt>
                      <c:pt idx="5842">
                        <c:v>43313.416666652498</c:v>
                      </c:pt>
                      <c:pt idx="5843">
                        <c:v>43313.458333319162</c:v>
                      </c:pt>
                      <c:pt idx="5844">
                        <c:v>43313.499999985826</c:v>
                      </c:pt>
                      <c:pt idx="5845">
                        <c:v>43313.541666652491</c:v>
                      </c:pt>
                      <c:pt idx="5846">
                        <c:v>43313.583333319155</c:v>
                      </c:pt>
                      <c:pt idx="5847">
                        <c:v>43313.624999985819</c:v>
                      </c:pt>
                      <c:pt idx="5848">
                        <c:v>43313.666666652483</c:v>
                      </c:pt>
                      <c:pt idx="5849">
                        <c:v>43313.708333319148</c:v>
                      </c:pt>
                      <c:pt idx="5850">
                        <c:v>43313.749999985812</c:v>
                      </c:pt>
                      <c:pt idx="5851">
                        <c:v>43313.791666652476</c:v>
                      </c:pt>
                      <c:pt idx="5852">
                        <c:v>43313.83333331914</c:v>
                      </c:pt>
                      <c:pt idx="5853">
                        <c:v>43313.874999985805</c:v>
                      </c:pt>
                      <c:pt idx="5854">
                        <c:v>43313.916666652469</c:v>
                      </c:pt>
                      <c:pt idx="5855">
                        <c:v>43313.958333319133</c:v>
                      </c:pt>
                      <c:pt idx="5856">
                        <c:v>43313.999999985797</c:v>
                      </c:pt>
                      <c:pt idx="5857">
                        <c:v>43314.041666652462</c:v>
                      </c:pt>
                      <c:pt idx="5858">
                        <c:v>43314.083333319126</c:v>
                      </c:pt>
                      <c:pt idx="5859">
                        <c:v>43314.12499998579</c:v>
                      </c:pt>
                      <c:pt idx="5860">
                        <c:v>43314.166666652454</c:v>
                      </c:pt>
                      <c:pt idx="5861">
                        <c:v>43314.208333319119</c:v>
                      </c:pt>
                      <c:pt idx="5862">
                        <c:v>43314.249999985783</c:v>
                      </c:pt>
                      <c:pt idx="5863">
                        <c:v>43314.291666652447</c:v>
                      </c:pt>
                      <c:pt idx="5864">
                        <c:v>43314.333333319111</c:v>
                      </c:pt>
                      <c:pt idx="5865">
                        <c:v>43314.374999985776</c:v>
                      </c:pt>
                      <c:pt idx="5866">
                        <c:v>43314.41666665244</c:v>
                      </c:pt>
                      <c:pt idx="5867">
                        <c:v>43314.458333319104</c:v>
                      </c:pt>
                      <c:pt idx="5868">
                        <c:v>43314.499999985768</c:v>
                      </c:pt>
                      <c:pt idx="5869">
                        <c:v>43314.541666652432</c:v>
                      </c:pt>
                      <c:pt idx="5870">
                        <c:v>43314.583333319097</c:v>
                      </c:pt>
                      <c:pt idx="5871">
                        <c:v>43314.624999985761</c:v>
                      </c:pt>
                      <c:pt idx="5872">
                        <c:v>43314.666666652425</c:v>
                      </c:pt>
                      <c:pt idx="5873">
                        <c:v>43314.708333319089</c:v>
                      </c:pt>
                      <c:pt idx="5874">
                        <c:v>43314.749999985754</c:v>
                      </c:pt>
                      <c:pt idx="5875">
                        <c:v>43314.791666652418</c:v>
                      </c:pt>
                      <c:pt idx="5876">
                        <c:v>43314.833333319082</c:v>
                      </c:pt>
                      <c:pt idx="5877">
                        <c:v>43314.874999985746</c:v>
                      </c:pt>
                      <c:pt idx="5878">
                        <c:v>43314.916666652411</c:v>
                      </c:pt>
                      <c:pt idx="5879">
                        <c:v>43314.958333319075</c:v>
                      </c:pt>
                      <c:pt idx="5880">
                        <c:v>43314.999999985739</c:v>
                      </c:pt>
                      <c:pt idx="5881">
                        <c:v>43315.041666652403</c:v>
                      </c:pt>
                      <c:pt idx="5882">
                        <c:v>43315.083333319068</c:v>
                      </c:pt>
                      <c:pt idx="5883">
                        <c:v>43315.124999985732</c:v>
                      </c:pt>
                      <c:pt idx="5884">
                        <c:v>43315.166666652396</c:v>
                      </c:pt>
                      <c:pt idx="5885">
                        <c:v>43315.20833331906</c:v>
                      </c:pt>
                      <c:pt idx="5886">
                        <c:v>43315.249999985725</c:v>
                      </c:pt>
                      <c:pt idx="5887">
                        <c:v>43315.291666652389</c:v>
                      </c:pt>
                      <c:pt idx="5888">
                        <c:v>43315.333333319053</c:v>
                      </c:pt>
                      <c:pt idx="5889">
                        <c:v>43315.374999985717</c:v>
                      </c:pt>
                      <c:pt idx="5890">
                        <c:v>43315.416666652382</c:v>
                      </c:pt>
                      <c:pt idx="5891">
                        <c:v>43315.458333319046</c:v>
                      </c:pt>
                      <c:pt idx="5892">
                        <c:v>43315.49999998571</c:v>
                      </c:pt>
                      <c:pt idx="5893">
                        <c:v>43315.541666652374</c:v>
                      </c:pt>
                      <c:pt idx="5894">
                        <c:v>43315.583333319039</c:v>
                      </c:pt>
                      <c:pt idx="5895">
                        <c:v>43315.624999985703</c:v>
                      </c:pt>
                      <c:pt idx="5896">
                        <c:v>43315.666666652367</c:v>
                      </c:pt>
                      <c:pt idx="5897">
                        <c:v>43315.708333319031</c:v>
                      </c:pt>
                      <c:pt idx="5898">
                        <c:v>43315.749999985695</c:v>
                      </c:pt>
                      <c:pt idx="5899">
                        <c:v>43315.79166665236</c:v>
                      </c:pt>
                      <c:pt idx="5900">
                        <c:v>43315.833333319024</c:v>
                      </c:pt>
                      <c:pt idx="5901">
                        <c:v>43315.874999985688</c:v>
                      </c:pt>
                      <c:pt idx="5902">
                        <c:v>43315.916666652352</c:v>
                      </c:pt>
                      <c:pt idx="5903">
                        <c:v>43315.958333319017</c:v>
                      </c:pt>
                      <c:pt idx="5904">
                        <c:v>43315.999999985681</c:v>
                      </c:pt>
                      <c:pt idx="5905">
                        <c:v>43316.041666652345</c:v>
                      </c:pt>
                      <c:pt idx="5906">
                        <c:v>43316.083333319009</c:v>
                      </c:pt>
                      <c:pt idx="5907">
                        <c:v>43316.124999985674</c:v>
                      </c:pt>
                      <c:pt idx="5908">
                        <c:v>43316.166666652338</c:v>
                      </c:pt>
                      <c:pt idx="5909">
                        <c:v>43316.208333319002</c:v>
                      </c:pt>
                      <c:pt idx="5910">
                        <c:v>43316.249999985666</c:v>
                      </c:pt>
                      <c:pt idx="5911">
                        <c:v>43316.291666652331</c:v>
                      </c:pt>
                      <c:pt idx="5912">
                        <c:v>43316.333333318995</c:v>
                      </c:pt>
                      <c:pt idx="5913">
                        <c:v>43316.374999985659</c:v>
                      </c:pt>
                      <c:pt idx="5914">
                        <c:v>43316.416666652323</c:v>
                      </c:pt>
                      <c:pt idx="5915">
                        <c:v>43316.458333318988</c:v>
                      </c:pt>
                      <c:pt idx="5916">
                        <c:v>43316.499999985652</c:v>
                      </c:pt>
                      <c:pt idx="5917">
                        <c:v>43316.541666652316</c:v>
                      </c:pt>
                      <c:pt idx="5918">
                        <c:v>43316.58333331898</c:v>
                      </c:pt>
                      <c:pt idx="5919">
                        <c:v>43316.624999985645</c:v>
                      </c:pt>
                      <c:pt idx="5920">
                        <c:v>43316.666666652309</c:v>
                      </c:pt>
                      <c:pt idx="5921">
                        <c:v>43316.708333318973</c:v>
                      </c:pt>
                      <c:pt idx="5922">
                        <c:v>43316.749999985637</c:v>
                      </c:pt>
                      <c:pt idx="5923">
                        <c:v>43316.791666652302</c:v>
                      </c:pt>
                      <c:pt idx="5924">
                        <c:v>43316.833333318966</c:v>
                      </c:pt>
                      <c:pt idx="5925">
                        <c:v>43316.87499998563</c:v>
                      </c:pt>
                      <c:pt idx="5926">
                        <c:v>43316.916666652294</c:v>
                      </c:pt>
                      <c:pt idx="5927">
                        <c:v>43316.958333318958</c:v>
                      </c:pt>
                      <c:pt idx="5928">
                        <c:v>43316.999999985623</c:v>
                      </c:pt>
                      <c:pt idx="5929">
                        <c:v>43317.041666652287</c:v>
                      </c:pt>
                      <c:pt idx="5930">
                        <c:v>43317.083333318951</c:v>
                      </c:pt>
                      <c:pt idx="5931">
                        <c:v>43317.124999985615</c:v>
                      </c:pt>
                      <c:pt idx="5932">
                        <c:v>43317.16666665228</c:v>
                      </c:pt>
                      <c:pt idx="5933">
                        <c:v>43317.208333318944</c:v>
                      </c:pt>
                      <c:pt idx="5934">
                        <c:v>43317.249999985608</c:v>
                      </c:pt>
                      <c:pt idx="5935">
                        <c:v>43317.291666652272</c:v>
                      </c:pt>
                      <c:pt idx="5936">
                        <c:v>43317.333333318937</c:v>
                      </c:pt>
                      <c:pt idx="5937">
                        <c:v>43317.374999985601</c:v>
                      </c:pt>
                      <c:pt idx="5938">
                        <c:v>43317.416666652265</c:v>
                      </c:pt>
                      <c:pt idx="5939">
                        <c:v>43317.458333318929</c:v>
                      </c:pt>
                      <c:pt idx="5940">
                        <c:v>43317.499999985594</c:v>
                      </c:pt>
                      <c:pt idx="5941">
                        <c:v>43317.541666652258</c:v>
                      </c:pt>
                      <c:pt idx="5942">
                        <c:v>43317.583333318922</c:v>
                      </c:pt>
                      <c:pt idx="5943">
                        <c:v>43317.624999985586</c:v>
                      </c:pt>
                      <c:pt idx="5944">
                        <c:v>43317.666666652251</c:v>
                      </c:pt>
                      <c:pt idx="5945">
                        <c:v>43317.708333318915</c:v>
                      </c:pt>
                      <c:pt idx="5946">
                        <c:v>43317.749999985579</c:v>
                      </c:pt>
                      <c:pt idx="5947">
                        <c:v>43317.791666652243</c:v>
                      </c:pt>
                      <c:pt idx="5948">
                        <c:v>43317.833333318908</c:v>
                      </c:pt>
                      <c:pt idx="5949">
                        <c:v>43317.874999985572</c:v>
                      </c:pt>
                      <c:pt idx="5950">
                        <c:v>43317.916666652236</c:v>
                      </c:pt>
                      <c:pt idx="5951">
                        <c:v>43317.9583333189</c:v>
                      </c:pt>
                      <c:pt idx="5952">
                        <c:v>43317.999999985565</c:v>
                      </c:pt>
                      <c:pt idx="5953">
                        <c:v>43318.041666652229</c:v>
                      </c:pt>
                      <c:pt idx="5954">
                        <c:v>43318.083333318893</c:v>
                      </c:pt>
                      <c:pt idx="5955">
                        <c:v>43318.124999985557</c:v>
                      </c:pt>
                      <c:pt idx="5956">
                        <c:v>43318.166666652221</c:v>
                      </c:pt>
                      <c:pt idx="5957">
                        <c:v>43318.208333318886</c:v>
                      </c:pt>
                      <c:pt idx="5958">
                        <c:v>43318.24999998555</c:v>
                      </c:pt>
                      <c:pt idx="5959">
                        <c:v>43318.291666652214</c:v>
                      </c:pt>
                      <c:pt idx="5960">
                        <c:v>43318.333333318878</c:v>
                      </c:pt>
                      <c:pt idx="5961">
                        <c:v>43318.374999985543</c:v>
                      </c:pt>
                      <c:pt idx="5962">
                        <c:v>43318.416666652207</c:v>
                      </c:pt>
                      <c:pt idx="5963">
                        <c:v>43318.458333318871</c:v>
                      </c:pt>
                      <c:pt idx="5964">
                        <c:v>43318.499999985535</c:v>
                      </c:pt>
                      <c:pt idx="5965">
                        <c:v>43318.5416666522</c:v>
                      </c:pt>
                      <c:pt idx="5966">
                        <c:v>43318.583333318864</c:v>
                      </c:pt>
                      <c:pt idx="5967">
                        <c:v>43318.624999985528</c:v>
                      </c:pt>
                      <c:pt idx="5968">
                        <c:v>43318.666666652192</c:v>
                      </c:pt>
                      <c:pt idx="5969">
                        <c:v>43318.708333318857</c:v>
                      </c:pt>
                      <c:pt idx="5970">
                        <c:v>43318.749999985521</c:v>
                      </c:pt>
                      <c:pt idx="5971">
                        <c:v>43318.791666652185</c:v>
                      </c:pt>
                      <c:pt idx="5972">
                        <c:v>43318.833333318849</c:v>
                      </c:pt>
                      <c:pt idx="5973">
                        <c:v>43318.874999985514</c:v>
                      </c:pt>
                      <c:pt idx="5974">
                        <c:v>43318.916666652178</c:v>
                      </c:pt>
                      <c:pt idx="5975">
                        <c:v>43318.958333318842</c:v>
                      </c:pt>
                      <c:pt idx="5976">
                        <c:v>43318.999999985506</c:v>
                      </c:pt>
                      <c:pt idx="5977">
                        <c:v>43319.041666652171</c:v>
                      </c:pt>
                      <c:pt idx="5978">
                        <c:v>43319.083333318835</c:v>
                      </c:pt>
                      <c:pt idx="5979">
                        <c:v>43319.124999985499</c:v>
                      </c:pt>
                      <c:pt idx="5980">
                        <c:v>43319.166666652163</c:v>
                      </c:pt>
                      <c:pt idx="5981">
                        <c:v>43319.208333318827</c:v>
                      </c:pt>
                      <c:pt idx="5982">
                        <c:v>43319.249999985492</c:v>
                      </c:pt>
                      <c:pt idx="5983">
                        <c:v>43319.291666652156</c:v>
                      </c:pt>
                      <c:pt idx="5984">
                        <c:v>43319.33333331882</c:v>
                      </c:pt>
                      <c:pt idx="5985">
                        <c:v>43319.374999985484</c:v>
                      </c:pt>
                      <c:pt idx="5986">
                        <c:v>43319.416666652149</c:v>
                      </c:pt>
                      <c:pt idx="5987">
                        <c:v>43319.458333318813</c:v>
                      </c:pt>
                      <c:pt idx="5988">
                        <c:v>43319.499999985477</c:v>
                      </c:pt>
                      <c:pt idx="5989">
                        <c:v>43319.541666652141</c:v>
                      </c:pt>
                      <c:pt idx="5990">
                        <c:v>43319.583333318806</c:v>
                      </c:pt>
                      <c:pt idx="5991">
                        <c:v>43319.62499998547</c:v>
                      </c:pt>
                      <c:pt idx="5992">
                        <c:v>43319.666666652134</c:v>
                      </c:pt>
                      <c:pt idx="5993">
                        <c:v>43319.708333318798</c:v>
                      </c:pt>
                      <c:pt idx="5994">
                        <c:v>43319.749999985463</c:v>
                      </c:pt>
                      <c:pt idx="5995">
                        <c:v>43319.791666652127</c:v>
                      </c:pt>
                      <c:pt idx="5996">
                        <c:v>43319.833333318791</c:v>
                      </c:pt>
                      <c:pt idx="5997">
                        <c:v>43319.874999985455</c:v>
                      </c:pt>
                      <c:pt idx="5998">
                        <c:v>43319.91666665212</c:v>
                      </c:pt>
                      <c:pt idx="5999">
                        <c:v>43319.958333318784</c:v>
                      </c:pt>
                      <c:pt idx="6000">
                        <c:v>43319.999999985448</c:v>
                      </c:pt>
                      <c:pt idx="6001">
                        <c:v>43320.041666652112</c:v>
                      </c:pt>
                      <c:pt idx="6002">
                        <c:v>43320.083333318777</c:v>
                      </c:pt>
                      <c:pt idx="6003">
                        <c:v>43320.124999985441</c:v>
                      </c:pt>
                      <c:pt idx="6004">
                        <c:v>43320.166666652105</c:v>
                      </c:pt>
                      <c:pt idx="6005">
                        <c:v>43320.208333318769</c:v>
                      </c:pt>
                      <c:pt idx="6006">
                        <c:v>43320.249999985434</c:v>
                      </c:pt>
                      <c:pt idx="6007">
                        <c:v>43320.291666652098</c:v>
                      </c:pt>
                      <c:pt idx="6008">
                        <c:v>43320.333333318762</c:v>
                      </c:pt>
                      <c:pt idx="6009">
                        <c:v>43320.374999985426</c:v>
                      </c:pt>
                      <c:pt idx="6010">
                        <c:v>43320.41666665209</c:v>
                      </c:pt>
                      <c:pt idx="6011">
                        <c:v>43320.458333318755</c:v>
                      </c:pt>
                      <c:pt idx="6012">
                        <c:v>43320.499999985419</c:v>
                      </c:pt>
                      <c:pt idx="6013">
                        <c:v>43320.541666652083</c:v>
                      </c:pt>
                      <c:pt idx="6014">
                        <c:v>43320.583333318747</c:v>
                      </c:pt>
                      <c:pt idx="6015">
                        <c:v>43320.624999985412</c:v>
                      </c:pt>
                      <c:pt idx="6016">
                        <c:v>43320.666666652076</c:v>
                      </c:pt>
                      <c:pt idx="6017">
                        <c:v>43320.70833331874</c:v>
                      </c:pt>
                      <c:pt idx="6018">
                        <c:v>43320.749999985404</c:v>
                      </c:pt>
                      <c:pt idx="6019">
                        <c:v>43320.791666652069</c:v>
                      </c:pt>
                      <c:pt idx="6020">
                        <c:v>43320.833333318733</c:v>
                      </c:pt>
                      <c:pt idx="6021">
                        <c:v>43320.874999985397</c:v>
                      </c:pt>
                      <c:pt idx="6022">
                        <c:v>43320.916666652061</c:v>
                      </c:pt>
                      <c:pt idx="6023">
                        <c:v>43320.958333318726</c:v>
                      </c:pt>
                      <c:pt idx="6024">
                        <c:v>43320.99999998539</c:v>
                      </c:pt>
                      <c:pt idx="6025">
                        <c:v>43321.041666652054</c:v>
                      </c:pt>
                      <c:pt idx="6026">
                        <c:v>43321.083333318718</c:v>
                      </c:pt>
                      <c:pt idx="6027">
                        <c:v>43321.124999985383</c:v>
                      </c:pt>
                      <c:pt idx="6028">
                        <c:v>43321.166666652047</c:v>
                      </c:pt>
                      <c:pt idx="6029">
                        <c:v>43321.208333318711</c:v>
                      </c:pt>
                      <c:pt idx="6030">
                        <c:v>43321.249999985375</c:v>
                      </c:pt>
                      <c:pt idx="6031">
                        <c:v>43321.29166665204</c:v>
                      </c:pt>
                      <c:pt idx="6032">
                        <c:v>43321.333333318704</c:v>
                      </c:pt>
                      <c:pt idx="6033">
                        <c:v>43321.374999985368</c:v>
                      </c:pt>
                      <c:pt idx="6034">
                        <c:v>43321.416666652032</c:v>
                      </c:pt>
                      <c:pt idx="6035">
                        <c:v>43321.458333318697</c:v>
                      </c:pt>
                      <c:pt idx="6036">
                        <c:v>43321.499999985361</c:v>
                      </c:pt>
                      <c:pt idx="6037">
                        <c:v>43321.541666652025</c:v>
                      </c:pt>
                      <c:pt idx="6038">
                        <c:v>43321.583333318689</c:v>
                      </c:pt>
                      <c:pt idx="6039">
                        <c:v>43321.624999985353</c:v>
                      </c:pt>
                      <c:pt idx="6040">
                        <c:v>43321.666666652018</c:v>
                      </c:pt>
                      <c:pt idx="6041">
                        <c:v>43321.708333318682</c:v>
                      </c:pt>
                      <c:pt idx="6042">
                        <c:v>43321.749999985346</c:v>
                      </c:pt>
                      <c:pt idx="6043">
                        <c:v>43321.79166665201</c:v>
                      </c:pt>
                      <c:pt idx="6044">
                        <c:v>43321.833333318675</c:v>
                      </c:pt>
                      <c:pt idx="6045">
                        <c:v>43321.874999985339</c:v>
                      </c:pt>
                      <c:pt idx="6046">
                        <c:v>43321.916666652003</c:v>
                      </c:pt>
                      <c:pt idx="6047">
                        <c:v>43321.958333318667</c:v>
                      </c:pt>
                      <c:pt idx="6048">
                        <c:v>43321.999999985332</c:v>
                      </c:pt>
                      <c:pt idx="6049">
                        <c:v>43322.041666651996</c:v>
                      </c:pt>
                      <c:pt idx="6050">
                        <c:v>43322.08333331866</c:v>
                      </c:pt>
                      <c:pt idx="6051">
                        <c:v>43322.124999985324</c:v>
                      </c:pt>
                      <c:pt idx="6052">
                        <c:v>43322.166666651989</c:v>
                      </c:pt>
                      <c:pt idx="6053">
                        <c:v>43322.208333318653</c:v>
                      </c:pt>
                      <c:pt idx="6054">
                        <c:v>43322.249999985317</c:v>
                      </c:pt>
                      <c:pt idx="6055">
                        <c:v>43322.291666651981</c:v>
                      </c:pt>
                      <c:pt idx="6056">
                        <c:v>43322.333333318646</c:v>
                      </c:pt>
                      <c:pt idx="6057">
                        <c:v>43322.37499998531</c:v>
                      </c:pt>
                      <c:pt idx="6058">
                        <c:v>43322.416666651974</c:v>
                      </c:pt>
                      <c:pt idx="6059">
                        <c:v>43322.458333318638</c:v>
                      </c:pt>
                      <c:pt idx="6060">
                        <c:v>43322.499999985303</c:v>
                      </c:pt>
                      <c:pt idx="6061">
                        <c:v>43322.541666651967</c:v>
                      </c:pt>
                      <c:pt idx="6062">
                        <c:v>43322.583333318631</c:v>
                      </c:pt>
                      <c:pt idx="6063">
                        <c:v>43322.624999985295</c:v>
                      </c:pt>
                      <c:pt idx="6064">
                        <c:v>43322.66666665196</c:v>
                      </c:pt>
                      <c:pt idx="6065">
                        <c:v>43322.708333318624</c:v>
                      </c:pt>
                      <c:pt idx="6066">
                        <c:v>43322.749999985288</c:v>
                      </c:pt>
                      <c:pt idx="6067">
                        <c:v>43322.791666651952</c:v>
                      </c:pt>
                      <c:pt idx="6068">
                        <c:v>43322.833333318616</c:v>
                      </c:pt>
                      <c:pt idx="6069">
                        <c:v>43322.874999985281</c:v>
                      </c:pt>
                      <c:pt idx="6070">
                        <c:v>43322.916666651945</c:v>
                      </c:pt>
                      <c:pt idx="6071">
                        <c:v>43322.958333318609</c:v>
                      </c:pt>
                      <c:pt idx="6072">
                        <c:v>43322.999999985273</c:v>
                      </c:pt>
                      <c:pt idx="6073">
                        <c:v>43323.041666651938</c:v>
                      </c:pt>
                      <c:pt idx="6074">
                        <c:v>43323.083333318602</c:v>
                      </c:pt>
                      <c:pt idx="6075">
                        <c:v>43323.124999985266</c:v>
                      </c:pt>
                      <c:pt idx="6076">
                        <c:v>43323.16666665193</c:v>
                      </c:pt>
                      <c:pt idx="6077">
                        <c:v>43323.208333318595</c:v>
                      </c:pt>
                      <c:pt idx="6078">
                        <c:v>43323.249999985259</c:v>
                      </c:pt>
                      <c:pt idx="6079">
                        <c:v>43323.291666651923</c:v>
                      </c:pt>
                      <c:pt idx="6080">
                        <c:v>43323.333333318587</c:v>
                      </c:pt>
                      <c:pt idx="6081">
                        <c:v>43323.374999985252</c:v>
                      </c:pt>
                      <c:pt idx="6082">
                        <c:v>43323.416666651916</c:v>
                      </c:pt>
                      <c:pt idx="6083">
                        <c:v>43323.45833331858</c:v>
                      </c:pt>
                      <c:pt idx="6084">
                        <c:v>43323.499999985244</c:v>
                      </c:pt>
                      <c:pt idx="6085">
                        <c:v>43323.541666651909</c:v>
                      </c:pt>
                      <c:pt idx="6086">
                        <c:v>43323.583333318573</c:v>
                      </c:pt>
                      <c:pt idx="6087">
                        <c:v>43323.624999985237</c:v>
                      </c:pt>
                      <c:pt idx="6088">
                        <c:v>43323.666666651901</c:v>
                      </c:pt>
                      <c:pt idx="6089">
                        <c:v>43323.708333318566</c:v>
                      </c:pt>
                      <c:pt idx="6090">
                        <c:v>43323.74999998523</c:v>
                      </c:pt>
                      <c:pt idx="6091">
                        <c:v>43323.791666651894</c:v>
                      </c:pt>
                      <c:pt idx="6092">
                        <c:v>43323.833333318558</c:v>
                      </c:pt>
                      <c:pt idx="6093">
                        <c:v>43323.874999985223</c:v>
                      </c:pt>
                      <c:pt idx="6094">
                        <c:v>43323.916666651887</c:v>
                      </c:pt>
                      <c:pt idx="6095">
                        <c:v>43323.958333318551</c:v>
                      </c:pt>
                      <c:pt idx="6096">
                        <c:v>43323.999999985215</c:v>
                      </c:pt>
                      <c:pt idx="6097">
                        <c:v>43324.041666651879</c:v>
                      </c:pt>
                      <c:pt idx="6098">
                        <c:v>43324.083333318544</c:v>
                      </c:pt>
                      <c:pt idx="6099">
                        <c:v>43324.124999985208</c:v>
                      </c:pt>
                      <c:pt idx="6100">
                        <c:v>43324.166666651872</c:v>
                      </c:pt>
                      <c:pt idx="6101">
                        <c:v>43324.208333318536</c:v>
                      </c:pt>
                      <c:pt idx="6102">
                        <c:v>43324.249999985201</c:v>
                      </c:pt>
                      <c:pt idx="6103">
                        <c:v>43324.291666651865</c:v>
                      </c:pt>
                      <c:pt idx="6104">
                        <c:v>43324.333333318529</c:v>
                      </c:pt>
                      <c:pt idx="6105">
                        <c:v>43324.374999985193</c:v>
                      </c:pt>
                      <c:pt idx="6106">
                        <c:v>43324.416666651858</c:v>
                      </c:pt>
                      <c:pt idx="6107">
                        <c:v>43324.458333318522</c:v>
                      </c:pt>
                      <c:pt idx="6108">
                        <c:v>43324.499999985186</c:v>
                      </c:pt>
                      <c:pt idx="6109">
                        <c:v>43324.54166665185</c:v>
                      </c:pt>
                      <c:pt idx="6110">
                        <c:v>43324.583333318515</c:v>
                      </c:pt>
                      <c:pt idx="6111">
                        <c:v>43324.624999985179</c:v>
                      </c:pt>
                      <c:pt idx="6112">
                        <c:v>43324.666666651843</c:v>
                      </c:pt>
                      <c:pt idx="6113">
                        <c:v>43324.708333318507</c:v>
                      </c:pt>
                      <c:pt idx="6114">
                        <c:v>43324.749999985172</c:v>
                      </c:pt>
                      <c:pt idx="6115">
                        <c:v>43324.791666651836</c:v>
                      </c:pt>
                      <c:pt idx="6116">
                        <c:v>43324.8333333185</c:v>
                      </c:pt>
                      <c:pt idx="6117">
                        <c:v>43324.874999985164</c:v>
                      </c:pt>
                      <c:pt idx="6118">
                        <c:v>43324.916666651829</c:v>
                      </c:pt>
                      <c:pt idx="6119">
                        <c:v>43324.958333318493</c:v>
                      </c:pt>
                      <c:pt idx="6120">
                        <c:v>43324.999999985157</c:v>
                      </c:pt>
                      <c:pt idx="6121">
                        <c:v>43325.041666651821</c:v>
                      </c:pt>
                      <c:pt idx="6122">
                        <c:v>43325.083333318486</c:v>
                      </c:pt>
                      <c:pt idx="6123">
                        <c:v>43325.12499998515</c:v>
                      </c:pt>
                      <c:pt idx="6124">
                        <c:v>43325.166666651814</c:v>
                      </c:pt>
                      <c:pt idx="6125">
                        <c:v>43325.208333318478</c:v>
                      </c:pt>
                      <c:pt idx="6126">
                        <c:v>43325.249999985142</c:v>
                      </c:pt>
                      <c:pt idx="6127">
                        <c:v>43325.291666651807</c:v>
                      </c:pt>
                      <c:pt idx="6128">
                        <c:v>43325.333333318471</c:v>
                      </c:pt>
                      <c:pt idx="6129">
                        <c:v>43325.374999985135</c:v>
                      </c:pt>
                      <c:pt idx="6130">
                        <c:v>43325.416666651799</c:v>
                      </c:pt>
                      <c:pt idx="6131">
                        <c:v>43325.458333318464</c:v>
                      </c:pt>
                      <c:pt idx="6132">
                        <c:v>43325.499999985128</c:v>
                      </c:pt>
                      <c:pt idx="6133">
                        <c:v>43325.541666651792</c:v>
                      </c:pt>
                      <c:pt idx="6134">
                        <c:v>43325.583333318456</c:v>
                      </c:pt>
                      <c:pt idx="6135">
                        <c:v>43325.624999985121</c:v>
                      </c:pt>
                      <c:pt idx="6136">
                        <c:v>43325.666666651785</c:v>
                      </c:pt>
                      <c:pt idx="6137">
                        <c:v>43325.708333318449</c:v>
                      </c:pt>
                      <c:pt idx="6138">
                        <c:v>43325.749999985113</c:v>
                      </c:pt>
                      <c:pt idx="6139">
                        <c:v>43325.791666651778</c:v>
                      </c:pt>
                      <c:pt idx="6140">
                        <c:v>43325.833333318442</c:v>
                      </c:pt>
                      <c:pt idx="6141">
                        <c:v>43325.874999985106</c:v>
                      </c:pt>
                      <c:pt idx="6142">
                        <c:v>43325.91666665177</c:v>
                      </c:pt>
                      <c:pt idx="6143">
                        <c:v>43325.958333318435</c:v>
                      </c:pt>
                      <c:pt idx="6144">
                        <c:v>43325.999999985099</c:v>
                      </c:pt>
                      <c:pt idx="6145">
                        <c:v>43326.041666651763</c:v>
                      </c:pt>
                      <c:pt idx="6146">
                        <c:v>43326.083333318427</c:v>
                      </c:pt>
                      <c:pt idx="6147">
                        <c:v>43326.124999985092</c:v>
                      </c:pt>
                      <c:pt idx="6148">
                        <c:v>43326.166666651756</c:v>
                      </c:pt>
                      <c:pt idx="6149">
                        <c:v>43326.20833331842</c:v>
                      </c:pt>
                      <c:pt idx="6150">
                        <c:v>43326.249999985084</c:v>
                      </c:pt>
                      <c:pt idx="6151">
                        <c:v>43326.291666651749</c:v>
                      </c:pt>
                      <c:pt idx="6152">
                        <c:v>43326.333333318413</c:v>
                      </c:pt>
                      <c:pt idx="6153">
                        <c:v>43326.374999985077</c:v>
                      </c:pt>
                      <c:pt idx="6154">
                        <c:v>43326.416666651741</c:v>
                      </c:pt>
                      <c:pt idx="6155">
                        <c:v>43326.458333318405</c:v>
                      </c:pt>
                      <c:pt idx="6156">
                        <c:v>43326.49999998507</c:v>
                      </c:pt>
                      <c:pt idx="6157">
                        <c:v>43326.541666651734</c:v>
                      </c:pt>
                      <c:pt idx="6158">
                        <c:v>43326.583333318398</c:v>
                      </c:pt>
                      <c:pt idx="6159">
                        <c:v>43326.624999985062</c:v>
                      </c:pt>
                      <c:pt idx="6160">
                        <c:v>43326.666666651727</c:v>
                      </c:pt>
                      <c:pt idx="6161">
                        <c:v>43326.708333318391</c:v>
                      </c:pt>
                      <c:pt idx="6162">
                        <c:v>43326.749999985055</c:v>
                      </c:pt>
                      <c:pt idx="6163">
                        <c:v>43326.791666651719</c:v>
                      </c:pt>
                      <c:pt idx="6164">
                        <c:v>43326.833333318384</c:v>
                      </c:pt>
                      <c:pt idx="6165">
                        <c:v>43326.874999985048</c:v>
                      </c:pt>
                      <c:pt idx="6166">
                        <c:v>43326.916666651712</c:v>
                      </c:pt>
                      <c:pt idx="6167">
                        <c:v>43326.958333318376</c:v>
                      </c:pt>
                      <c:pt idx="6168">
                        <c:v>43326.999999985041</c:v>
                      </c:pt>
                      <c:pt idx="6169">
                        <c:v>43327.041666651705</c:v>
                      </c:pt>
                      <c:pt idx="6170">
                        <c:v>43327.083333318369</c:v>
                      </c:pt>
                      <c:pt idx="6171">
                        <c:v>43327.124999985033</c:v>
                      </c:pt>
                      <c:pt idx="6172">
                        <c:v>43327.166666651698</c:v>
                      </c:pt>
                      <c:pt idx="6173">
                        <c:v>43327.208333318362</c:v>
                      </c:pt>
                      <c:pt idx="6174">
                        <c:v>43327.249999985026</c:v>
                      </c:pt>
                      <c:pt idx="6175">
                        <c:v>43327.29166665169</c:v>
                      </c:pt>
                      <c:pt idx="6176">
                        <c:v>43327.333333318355</c:v>
                      </c:pt>
                      <c:pt idx="6177">
                        <c:v>43327.374999985019</c:v>
                      </c:pt>
                      <c:pt idx="6178">
                        <c:v>43327.416666651683</c:v>
                      </c:pt>
                      <c:pt idx="6179">
                        <c:v>43327.458333318347</c:v>
                      </c:pt>
                      <c:pt idx="6180">
                        <c:v>43327.499999985012</c:v>
                      </c:pt>
                      <c:pt idx="6181">
                        <c:v>43327.541666651676</c:v>
                      </c:pt>
                      <c:pt idx="6182">
                        <c:v>43327.58333331834</c:v>
                      </c:pt>
                      <c:pt idx="6183">
                        <c:v>43327.624999985004</c:v>
                      </c:pt>
                      <c:pt idx="6184">
                        <c:v>43327.666666651668</c:v>
                      </c:pt>
                      <c:pt idx="6185">
                        <c:v>43327.708333318333</c:v>
                      </c:pt>
                      <c:pt idx="6186">
                        <c:v>43327.749999984997</c:v>
                      </c:pt>
                      <c:pt idx="6187">
                        <c:v>43327.791666651661</c:v>
                      </c:pt>
                      <c:pt idx="6188">
                        <c:v>43327.833333318325</c:v>
                      </c:pt>
                      <c:pt idx="6189">
                        <c:v>43327.87499998499</c:v>
                      </c:pt>
                      <c:pt idx="6190">
                        <c:v>43327.916666651654</c:v>
                      </c:pt>
                      <c:pt idx="6191">
                        <c:v>43327.958333318318</c:v>
                      </c:pt>
                      <c:pt idx="6192">
                        <c:v>43327.999999984982</c:v>
                      </c:pt>
                      <c:pt idx="6193">
                        <c:v>43328.041666651647</c:v>
                      </c:pt>
                      <c:pt idx="6194">
                        <c:v>43328.083333318311</c:v>
                      </c:pt>
                      <c:pt idx="6195">
                        <c:v>43328.124999984975</c:v>
                      </c:pt>
                      <c:pt idx="6196">
                        <c:v>43328.166666651639</c:v>
                      </c:pt>
                      <c:pt idx="6197">
                        <c:v>43328.208333318304</c:v>
                      </c:pt>
                      <c:pt idx="6198">
                        <c:v>43328.249999984968</c:v>
                      </c:pt>
                      <c:pt idx="6199">
                        <c:v>43328.291666651632</c:v>
                      </c:pt>
                      <c:pt idx="6200">
                        <c:v>43328.333333318296</c:v>
                      </c:pt>
                      <c:pt idx="6201">
                        <c:v>43328.374999984961</c:v>
                      </c:pt>
                      <c:pt idx="6202">
                        <c:v>43328.416666651625</c:v>
                      </c:pt>
                      <c:pt idx="6203">
                        <c:v>43328.458333318289</c:v>
                      </c:pt>
                      <c:pt idx="6204">
                        <c:v>43328.499999984953</c:v>
                      </c:pt>
                      <c:pt idx="6205">
                        <c:v>43328.541666651618</c:v>
                      </c:pt>
                      <c:pt idx="6206">
                        <c:v>43328.583333318282</c:v>
                      </c:pt>
                      <c:pt idx="6207">
                        <c:v>43328.624999984946</c:v>
                      </c:pt>
                      <c:pt idx="6208">
                        <c:v>43328.66666665161</c:v>
                      </c:pt>
                      <c:pt idx="6209">
                        <c:v>43328.708333318275</c:v>
                      </c:pt>
                      <c:pt idx="6210">
                        <c:v>43328.749999984939</c:v>
                      </c:pt>
                      <c:pt idx="6211">
                        <c:v>43328.791666651603</c:v>
                      </c:pt>
                      <c:pt idx="6212">
                        <c:v>43328.833333318267</c:v>
                      </c:pt>
                      <c:pt idx="6213">
                        <c:v>43328.874999984931</c:v>
                      </c:pt>
                      <c:pt idx="6214">
                        <c:v>43328.916666651596</c:v>
                      </c:pt>
                      <c:pt idx="6215">
                        <c:v>43328.95833331826</c:v>
                      </c:pt>
                      <c:pt idx="6216">
                        <c:v>43328.999999984924</c:v>
                      </c:pt>
                      <c:pt idx="6217">
                        <c:v>43329.041666651588</c:v>
                      </c:pt>
                      <c:pt idx="6218">
                        <c:v>43329.083333318253</c:v>
                      </c:pt>
                      <c:pt idx="6219">
                        <c:v>43329.124999984917</c:v>
                      </c:pt>
                      <c:pt idx="6220">
                        <c:v>43329.166666651581</c:v>
                      </c:pt>
                      <c:pt idx="6221">
                        <c:v>43329.208333318245</c:v>
                      </c:pt>
                      <c:pt idx="6222">
                        <c:v>43329.24999998491</c:v>
                      </c:pt>
                      <c:pt idx="6223">
                        <c:v>43329.291666651574</c:v>
                      </c:pt>
                      <c:pt idx="6224">
                        <c:v>43329.333333318238</c:v>
                      </c:pt>
                      <c:pt idx="6225">
                        <c:v>43329.374999984902</c:v>
                      </c:pt>
                      <c:pt idx="6226">
                        <c:v>43329.416666651567</c:v>
                      </c:pt>
                      <c:pt idx="6227">
                        <c:v>43329.458333318231</c:v>
                      </c:pt>
                      <c:pt idx="6228">
                        <c:v>43329.499999984895</c:v>
                      </c:pt>
                      <c:pt idx="6229">
                        <c:v>43329.541666651559</c:v>
                      </c:pt>
                      <c:pt idx="6230">
                        <c:v>43329.583333318224</c:v>
                      </c:pt>
                      <c:pt idx="6231">
                        <c:v>43329.624999984888</c:v>
                      </c:pt>
                      <c:pt idx="6232">
                        <c:v>43329.666666651552</c:v>
                      </c:pt>
                      <c:pt idx="6233">
                        <c:v>43329.708333318216</c:v>
                      </c:pt>
                      <c:pt idx="6234">
                        <c:v>43329.749999984881</c:v>
                      </c:pt>
                      <c:pt idx="6235">
                        <c:v>43329.791666651545</c:v>
                      </c:pt>
                      <c:pt idx="6236">
                        <c:v>43329.833333318209</c:v>
                      </c:pt>
                      <c:pt idx="6237">
                        <c:v>43329.874999984873</c:v>
                      </c:pt>
                      <c:pt idx="6238">
                        <c:v>43329.916666651538</c:v>
                      </c:pt>
                      <c:pt idx="6239">
                        <c:v>43329.958333318202</c:v>
                      </c:pt>
                      <c:pt idx="6240">
                        <c:v>43329.999999984866</c:v>
                      </c:pt>
                      <c:pt idx="6241">
                        <c:v>43330.04166665153</c:v>
                      </c:pt>
                      <c:pt idx="6242">
                        <c:v>43330.083333318194</c:v>
                      </c:pt>
                      <c:pt idx="6243">
                        <c:v>43330.124999984859</c:v>
                      </c:pt>
                      <c:pt idx="6244">
                        <c:v>43330.166666651523</c:v>
                      </c:pt>
                      <c:pt idx="6245">
                        <c:v>43330.208333318187</c:v>
                      </c:pt>
                      <c:pt idx="6246">
                        <c:v>43330.249999984851</c:v>
                      </c:pt>
                      <c:pt idx="6247">
                        <c:v>43330.291666651516</c:v>
                      </c:pt>
                      <c:pt idx="6248">
                        <c:v>43330.33333331818</c:v>
                      </c:pt>
                      <c:pt idx="6249">
                        <c:v>43330.374999984844</c:v>
                      </c:pt>
                      <c:pt idx="6250">
                        <c:v>43330.416666651508</c:v>
                      </c:pt>
                      <c:pt idx="6251">
                        <c:v>43330.458333318173</c:v>
                      </c:pt>
                      <c:pt idx="6252">
                        <c:v>43330.499999984837</c:v>
                      </c:pt>
                      <c:pt idx="6253">
                        <c:v>43330.541666651501</c:v>
                      </c:pt>
                      <c:pt idx="6254">
                        <c:v>43330.583333318165</c:v>
                      </c:pt>
                      <c:pt idx="6255">
                        <c:v>43330.62499998483</c:v>
                      </c:pt>
                      <c:pt idx="6256">
                        <c:v>43330.666666651494</c:v>
                      </c:pt>
                      <c:pt idx="6257">
                        <c:v>43330.708333318158</c:v>
                      </c:pt>
                      <c:pt idx="6258">
                        <c:v>43330.749999984822</c:v>
                      </c:pt>
                      <c:pt idx="6259">
                        <c:v>43330.791666651487</c:v>
                      </c:pt>
                      <c:pt idx="6260">
                        <c:v>43330.833333318151</c:v>
                      </c:pt>
                      <c:pt idx="6261">
                        <c:v>43330.874999984815</c:v>
                      </c:pt>
                      <c:pt idx="6262">
                        <c:v>43330.916666651479</c:v>
                      </c:pt>
                      <c:pt idx="6263">
                        <c:v>43330.958333318144</c:v>
                      </c:pt>
                      <c:pt idx="6264">
                        <c:v>43330.999999984808</c:v>
                      </c:pt>
                      <c:pt idx="6265">
                        <c:v>43331.041666651472</c:v>
                      </c:pt>
                      <c:pt idx="6266">
                        <c:v>43331.083333318136</c:v>
                      </c:pt>
                      <c:pt idx="6267">
                        <c:v>43331.124999984801</c:v>
                      </c:pt>
                      <c:pt idx="6268">
                        <c:v>43331.166666651465</c:v>
                      </c:pt>
                      <c:pt idx="6269">
                        <c:v>43331.208333318129</c:v>
                      </c:pt>
                      <c:pt idx="6270">
                        <c:v>43331.249999984793</c:v>
                      </c:pt>
                      <c:pt idx="6271">
                        <c:v>43331.291666651457</c:v>
                      </c:pt>
                      <c:pt idx="6272">
                        <c:v>43331.333333318122</c:v>
                      </c:pt>
                      <c:pt idx="6273">
                        <c:v>43331.374999984786</c:v>
                      </c:pt>
                      <c:pt idx="6274">
                        <c:v>43331.41666665145</c:v>
                      </c:pt>
                      <c:pt idx="6275">
                        <c:v>43331.458333318114</c:v>
                      </c:pt>
                      <c:pt idx="6276">
                        <c:v>43331.499999984779</c:v>
                      </c:pt>
                      <c:pt idx="6277">
                        <c:v>43331.541666651443</c:v>
                      </c:pt>
                      <c:pt idx="6278">
                        <c:v>43331.583333318107</c:v>
                      </c:pt>
                      <c:pt idx="6279">
                        <c:v>43331.624999984771</c:v>
                      </c:pt>
                      <c:pt idx="6280">
                        <c:v>43331.666666651436</c:v>
                      </c:pt>
                      <c:pt idx="6281">
                        <c:v>43331.7083333181</c:v>
                      </c:pt>
                      <c:pt idx="6282">
                        <c:v>43331.749999984764</c:v>
                      </c:pt>
                      <c:pt idx="6283">
                        <c:v>43331.791666651428</c:v>
                      </c:pt>
                      <c:pt idx="6284">
                        <c:v>43331.833333318093</c:v>
                      </c:pt>
                      <c:pt idx="6285">
                        <c:v>43331.874999984757</c:v>
                      </c:pt>
                      <c:pt idx="6286">
                        <c:v>43331.916666651421</c:v>
                      </c:pt>
                      <c:pt idx="6287">
                        <c:v>43331.958333318085</c:v>
                      </c:pt>
                      <c:pt idx="6288">
                        <c:v>43331.99999998475</c:v>
                      </c:pt>
                      <c:pt idx="6289">
                        <c:v>43332.041666651414</c:v>
                      </c:pt>
                      <c:pt idx="6290">
                        <c:v>43332.083333318078</c:v>
                      </c:pt>
                      <c:pt idx="6291">
                        <c:v>43332.124999984742</c:v>
                      </c:pt>
                      <c:pt idx="6292">
                        <c:v>43332.166666651407</c:v>
                      </c:pt>
                      <c:pt idx="6293">
                        <c:v>43332.208333318071</c:v>
                      </c:pt>
                      <c:pt idx="6294">
                        <c:v>43332.249999984735</c:v>
                      </c:pt>
                      <c:pt idx="6295">
                        <c:v>43332.291666651399</c:v>
                      </c:pt>
                      <c:pt idx="6296">
                        <c:v>43332.333333318064</c:v>
                      </c:pt>
                      <c:pt idx="6297">
                        <c:v>43332.374999984728</c:v>
                      </c:pt>
                      <c:pt idx="6298">
                        <c:v>43332.416666651392</c:v>
                      </c:pt>
                      <c:pt idx="6299">
                        <c:v>43332.458333318056</c:v>
                      </c:pt>
                      <c:pt idx="6300">
                        <c:v>43332.49999998472</c:v>
                      </c:pt>
                      <c:pt idx="6301">
                        <c:v>43332.541666651385</c:v>
                      </c:pt>
                      <c:pt idx="6302">
                        <c:v>43332.583333318049</c:v>
                      </c:pt>
                      <c:pt idx="6303">
                        <c:v>43332.624999984713</c:v>
                      </c:pt>
                      <c:pt idx="6304">
                        <c:v>43332.666666651377</c:v>
                      </c:pt>
                      <c:pt idx="6305">
                        <c:v>43332.708333318042</c:v>
                      </c:pt>
                      <c:pt idx="6306">
                        <c:v>43332.749999984706</c:v>
                      </c:pt>
                      <c:pt idx="6307">
                        <c:v>43332.79166665137</c:v>
                      </c:pt>
                      <c:pt idx="6308">
                        <c:v>43332.833333318034</c:v>
                      </c:pt>
                      <c:pt idx="6309">
                        <c:v>43332.874999984699</c:v>
                      </c:pt>
                      <c:pt idx="6310">
                        <c:v>43332.916666651363</c:v>
                      </c:pt>
                      <c:pt idx="6311">
                        <c:v>43332.958333318027</c:v>
                      </c:pt>
                      <c:pt idx="6312">
                        <c:v>43332.999999984691</c:v>
                      </c:pt>
                      <c:pt idx="6313">
                        <c:v>43333.041666651356</c:v>
                      </c:pt>
                      <c:pt idx="6314">
                        <c:v>43333.08333331802</c:v>
                      </c:pt>
                      <c:pt idx="6315">
                        <c:v>43333.124999984684</c:v>
                      </c:pt>
                      <c:pt idx="6316">
                        <c:v>43333.166666651348</c:v>
                      </c:pt>
                      <c:pt idx="6317">
                        <c:v>43333.208333318013</c:v>
                      </c:pt>
                      <c:pt idx="6318">
                        <c:v>43333.249999984677</c:v>
                      </c:pt>
                      <c:pt idx="6319">
                        <c:v>43333.291666651341</c:v>
                      </c:pt>
                      <c:pt idx="6320">
                        <c:v>43333.333333318005</c:v>
                      </c:pt>
                      <c:pt idx="6321">
                        <c:v>43333.37499998467</c:v>
                      </c:pt>
                      <c:pt idx="6322">
                        <c:v>43333.416666651334</c:v>
                      </c:pt>
                      <c:pt idx="6323">
                        <c:v>43333.458333317998</c:v>
                      </c:pt>
                      <c:pt idx="6324">
                        <c:v>43333.499999984662</c:v>
                      </c:pt>
                      <c:pt idx="6325">
                        <c:v>43333.541666651327</c:v>
                      </c:pt>
                      <c:pt idx="6326">
                        <c:v>43333.583333317991</c:v>
                      </c:pt>
                      <c:pt idx="6327">
                        <c:v>43333.624999984655</c:v>
                      </c:pt>
                      <c:pt idx="6328">
                        <c:v>43333.666666651319</c:v>
                      </c:pt>
                      <c:pt idx="6329">
                        <c:v>43333.708333317983</c:v>
                      </c:pt>
                      <c:pt idx="6330">
                        <c:v>43333.749999984648</c:v>
                      </c:pt>
                      <c:pt idx="6331">
                        <c:v>43333.791666651312</c:v>
                      </c:pt>
                      <c:pt idx="6332">
                        <c:v>43333.833333317976</c:v>
                      </c:pt>
                      <c:pt idx="6333">
                        <c:v>43333.87499998464</c:v>
                      </c:pt>
                      <c:pt idx="6334">
                        <c:v>43333.916666651305</c:v>
                      </c:pt>
                      <c:pt idx="6335">
                        <c:v>43333.958333317969</c:v>
                      </c:pt>
                      <c:pt idx="6336">
                        <c:v>43333.999999984633</c:v>
                      </c:pt>
                      <c:pt idx="6337">
                        <c:v>43334.041666651297</c:v>
                      </c:pt>
                      <c:pt idx="6338">
                        <c:v>43334.083333317962</c:v>
                      </c:pt>
                      <c:pt idx="6339">
                        <c:v>43334.124999984626</c:v>
                      </c:pt>
                      <c:pt idx="6340">
                        <c:v>43334.16666665129</c:v>
                      </c:pt>
                      <c:pt idx="6341">
                        <c:v>43334.208333317954</c:v>
                      </c:pt>
                      <c:pt idx="6342">
                        <c:v>43334.249999984619</c:v>
                      </c:pt>
                      <c:pt idx="6343">
                        <c:v>43334.291666651283</c:v>
                      </c:pt>
                      <c:pt idx="6344">
                        <c:v>43334.333333317947</c:v>
                      </c:pt>
                      <c:pt idx="6345">
                        <c:v>43334.374999984611</c:v>
                      </c:pt>
                      <c:pt idx="6346">
                        <c:v>43334.416666651276</c:v>
                      </c:pt>
                      <c:pt idx="6347">
                        <c:v>43334.45833331794</c:v>
                      </c:pt>
                      <c:pt idx="6348">
                        <c:v>43334.499999984604</c:v>
                      </c:pt>
                      <c:pt idx="6349">
                        <c:v>43334.541666651268</c:v>
                      </c:pt>
                      <c:pt idx="6350">
                        <c:v>43334.583333317933</c:v>
                      </c:pt>
                      <c:pt idx="6351">
                        <c:v>43334.624999984597</c:v>
                      </c:pt>
                      <c:pt idx="6352">
                        <c:v>43334.666666651261</c:v>
                      </c:pt>
                      <c:pt idx="6353">
                        <c:v>43334.708333317925</c:v>
                      </c:pt>
                      <c:pt idx="6354">
                        <c:v>43334.74999998459</c:v>
                      </c:pt>
                      <c:pt idx="6355">
                        <c:v>43334.791666651254</c:v>
                      </c:pt>
                      <c:pt idx="6356">
                        <c:v>43334.833333317918</c:v>
                      </c:pt>
                      <c:pt idx="6357">
                        <c:v>43334.874999984582</c:v>
                      </c:pt>
                      <c:pt idx="6358">
                        <c:v>43334.916666651246</c:v>
                      </c:pt>
                      <c:pt idx="6359">
                        <c:v>43334.958333317911</c:v>
                      </c:pt>
                      <c:pt idx="6360">
                        <c:v>43334.999999984575</c:v>
                      </c:pt>
                      <c:pt idx="6361">
                        <c:v>43335.041666651239</c:v>
                      </c:pt>
                      <c:pt idx="6362">
                        <c:v>43335.083333317903</c:v>
                      </c:pt>
                      <c:pt idx="6363">
                        <c:v>43335.124999984568</c:v>
                      </c:pt>
                      <c:pt idx="6364">
                        <c:v>43335.166666651232</c:v>
                      </c:pt>
                      <c:pt idx="6365">
                        <c:v>43335.208333317896</c:v>
                      </c:pt>
                      <c:pt idx="6366">
                        <c:v>43335.24999998456</c:v>
                      </c:pt>
                      <c:pt idx="6367">
                        <c:v>43335.291666651225</c:v>
                      </c:pt>
                      <c:pt idx="6368">
                        <c:v>43335.333333317889</c:v>
                      </c:pt>
                      <c:pt idx="6369">
                        <c:v>43335.374999984553</c:v>
                      </c:pt>
                      <c:pt idx="6370">
                        <c:v>43335.416666651217</c:v>
                      </c:pt>
                      <c:pt idx="6371">
                        <c:v>43335.458333317882</c:v>
                      </c:pt>
                      <c:pt idx="6372">
                        <c:v>43335.499999984546</c:v>
                      </c:pt>
                      <c:pt idx="6373">
                        <c:v>43335.54166665121</c:v>
                      </c:pt>
                      <c:pt idx="6374">
                        <c:v>43335.583333317874</c:v>
                      </c:pt>
                      <c:pt idx="6375">
                        <c:v>43335.624999984539</c:v>
                      </c:pt>
                      <c:pt idx="6376">
                        <c:v>43335.666666651203</c:v>
                      </c:pt>
                      <c:pt idx="6377">
                        <c:v>43335.708333317867</c:v>
                      </c:pt>
                      <c:pt idx="6378">
                        <c:v>43335.749999984531</c:v>
                      </c:pt>
                      <c:pt idx="6379">
                        <c:v>43335.791666651196</c:v>
                      </c:pt>
                      <c:pt idx="6380">
                        <c:v>43335.83333331786</c:v>
                      </c:pt>
                      <c:pt idx="6381">
                        <c:v>43335.874999984524</c:v>
                      </c:pt>
                      <c:pt idx="6382">
                        <c:v>43335.916666651188</c:v>
                      </c:pt>
                      <c:pt idx="6383">
                        <c:v>43335.958333317853</c:v>
                      </c:pt>
                      <c:pt idx="6384">
                        <c:v>43335.999999984517</c:v>
                      </c:pt>
                      <c:pt idx="6385">
                        <c:v>43336.041666651181</c:v>
                      </c:pt>
                      <c:pt idx="6386">
                        <c:v>43336.083333317845</c:v>
                      </c:pt>
                      <c:pt idx="6387">
                        <c:v>43336.124999984509</c:v>
                      </c:pt>
                      <c:pt idx="6388">
                        <c:v>43336.166666651174</c:v>
                      </c:pt>
                      <c:pt idx="6389">
                        <c:v>43336.208333317838</c:v>
                      </c:pt>
                      <c:pt idx="6390">
                        <c:v>43336.249999984502</c:v>
                      </c:pt>
                      <c:pt idx="6391">
                        <c:v>43336.291666651166</c:v>
                      </c:pt>
                      <c:pt idx="6392">
                        <c:v>43336.333333317831</c:v>
                      </c:pt>
                      <c:pt idx="6393">
                        <c:v>43336.374999984495</c:v>
                      </c:pt>
                      <c:pt idx="6394">
                        <c:v>43336.416666651159</c:v>
                      </c:pt>
                      <c:pt idx="6395">
                        <c:v>43336.458333317823</c:v>
                      </c:pt>
                      <c:pt idx="6396">
                        <c:v>43336.499999984488</c:v>
                      </c:pt>
                      <c:pt idx="6397">
                        <c:v>43336.541666651152</c:v>
                      </c:pt>
                      <c:pt idx="6398">
                        <c:v>43336.583333317816</c:v>
                      </c:pt>
                      <c:pt idx="6399">
                        <c:v>43336.62499998448</c:v>
                      </c:pt>
                      <c:pt idx="6400">
                        <c:v>43336.666666651145</c:v>
                      </c:pt>
                      <c:pt idx="6401">
                        <c:v>43336.708333317809</c:v>
                      </c:pt>
                      <c:pt idx="6402">
                        <c:v>43336.749999984473</c:v>
                      </c:pt>
                      <c:pt idx="6403">
                        <c:v>43336.791666651137</c:v>
                      </c:pt>
                      <c:pt idx="6404">
                        <c:v>43336.833333317802</c:v>
                      </c:pt>
                      <c:pt idx="6405">
                        <c:v>43336.874999984466</c:v>
                      </c:pt>
                      <c:pt idx="6406">
                        <c:v>43336.91666665113</c:v>
                      </c:pt>
                      <c:pt idx="6407">
                        <c:v>43336.958333317794</c:v>
                      </c:pt>
                      <c:pt idx="6408">
                        <c:v>43336.999999984459</c:v>
                      </c:pt>
                      <c:pt idx="6409">
                        <c:v>43337.041666651123</c:v>
                      </c:pt>
                      <c:pt idx="6410">
                        <c:v>43337.083333317787</c:v>
                      </c:pt>
                      <c:pt idx="6411">
                        <c:v>43337.124999984451</c:v>
                      </c:pt>
                      <c:pt idx="6412">
                        <c:v>43337.166666651116</c:v>
                      </c:pt>
                      <c:pt idx="6413">
                        <c:v>43337.20833331778</c:v>
                      </c:pt>
                      <c:pt idx="6414">
                        <c:v>43337.249999984444</c:v>
                      </c:pt>
                      <c:pt idx="6415">
                        <c:v>43337.291666651108</c:v>
                      </c:pt>
                      <c:pt idx="6416">
                        <c:v>43337.333333317772</c:v>
                      </c:pt>
                      <c:pt idx="6417">
                        <c:v>43337.374999984437</c:v>
                      </c:pt>
                      <c:pt idx="6418">
                        <c:v>43337.416666651101</c:v>
                      </c:pt>
                      <c:pt idx="6419">
                        <c:v>43337.458333317765</c:v>
                      </c:pt>
                      <c:pt idx="6420">
                        <c:v>43337.499999984429</c:v>
                      </c:pt>
                      <c:pt idx="6421">
                        <c:v>43337.541666651094</c:v>
                      </c:pt>
                      <c:pt idx="6422">
                        <c:v>43337.583333317758</c:v>
                      </c:pt>
                      <c:pt idx="6423">
                        <c:v>43337.624999984422</c:v>
                      </c:pt>
                      <c:pt idx="6424">
                        <c:v>43337.666666651086</c:v>
                      </c:pt>
                      <c:pt idx="6425">
                        <c:v>43337.708333317751</c:v>
                      </c:pt>
                      <c:pt idx="6426">
                        <c:v>43337.749999984415</c:v>
                      </c:pt>
                      <c:pt idx="6427">
                        <c:v>43337.791666651079</c:v>
                      </c:pt>
                      <c:pt idx="6428">
                        <c:v>43337.833333317743</c:v>
                      </c:pt>
                      <c:pt idx="6429">
                        <c:v>43337.874999984408</c:v>
                      </c:pt>
                      <c:pt idx="6430">
                        <c:v>43337.916666651072</c:v>
                      </c:pt>
                      <c:pt idx="6431">
                        <c:v>43337.958333317736</c:v>
                      </c:pt>
                      <c:pt idx="6432">
                        <c:v>43337.9999999844</c:v>
                      </c:pt>
                      <c:pt idx="6433">
                        <c:v>43338.041666651065</c:v>
                      </c:pt>
                      <c:pt idx="6434">
                        <c:v>43338.083333317729</c:v>
                      </c:pt>
                      <c:pt idx="6435">
                        <c:v>43338.124999984393</c:v>
                      </c:pt>
                      <c:pt idx="6436">
                        <c:v>43338.166666651057</c:v>
                      </c:pt>
                      <c:pt idx="6437">
                        <c:v>43338.208333317722</c:v>
                      </c:pt>
                      <c:pt idx="6438">
                        <c:v>43338.249999984386</c:v>
                      </c:pt>
                      <c:pt idx="6439">
                        <c:v>43338.29166665105</c:v>
                      </c:pt>
                      <c:pt idx="6440">
                        <c:v>43338.333333317714</c:v>
                      </c:pt>
                      <c:pt idx="6441">
                        <c:v>43338.374999984379</c:v>
                      </c:pt>
                      <c:pt idx="6442">
                        <c:v>43338.416666651043</c:v>
                      </c:pt>
                      <c:pt idx="6443">
                        <c:v>43338.458333317707</c:v>
                      </c:pt>
                      <c:pt idx="6444">
                        <c:v>43338.499999984371</c:v>
                      </c:pt>
                      <c:pt idx="6445">
                        <c:v>43338.541666651035</c:v>
                      </c:pt>
                      <c:pt idx="6446">
                        <c:v>43338.5833333177</c:v>
                      </c:pt>
                      <c:pt idx="6447">
                        <c:v>43338.624999984364</c:v>
                      </c:pt>
                      <c:pt idx="6448">
                        <c:v>43338.666666651028</c:v>
                      </c:pt>
                      <c:pt idx="6449">
                        <c:v>43338.708333317692</c:v>
                      </c:pt>
                      <c:pt idx="6450">
                        <c:v>43338.749999984357</c:v>
                      </c:pt>
                      <c:pt idx="6451">
                        <c:v>43338.791666651021</c:v>
                      </c:pt>
                      <c:pt idx="6452">
                        <c:v>43338.833333317685</c:v>
                      </c:pt>
                      <c:pt idx="6453">
                        <c:v>43338.874999984349</c:v>
                      </c:pt>
                      <c:pt idx="6454">
                        <c:v>43338.916666651014</c:v>
                      </c:pt>
                      <c:pt idx="6455">
                        <c:v>43338.958333317678</c:v>
                      </c:pt>
                      <c:pt idx="6456">
                        <c:v>43338.999999984342</c:v>
                      </c:pt>
                      <c:pt idx="6457">
                        <c:v>43339.041666651006</c:v>
                      </c:pt>
                      <c:pt idx="6458">
                        <c:v>43339.083333317671</c:v>
                      </c:pt>
                      <c:pt idx="6459">
                        <c:v>43339.124999984335</c:v>
                      </c:pt>
                      <c:pt idx="6460">
                        <c:v>43339.166666650999</c:v>
                      </c:pt>
                      <c:pt idx="6461">
                        <c:v>43339.208333317663</c:v>
                      </c:pt>
                      <c:pt idx="6462">
                        <c:v>43339.249999984328</c:v>
                      </c:pt>
                      <c:pt idx="6463">
                        <c:v>43339.291666650992</c:v>
                      </c:pt>
                      <c:pt idx="6464">
                        <c:v>43339.333333317656</c:v>
                      </c:pt>
                      <c:pt idx="6465">
                        <c:v>43339.37499998432</c:v>
                      </c:pt>
                      <c:pt idx="6466">
                        <c:v>43339.416666650985</c:v>
                      </c:pt>
                      <c:pt idx="6467">
                        <c:v>43339.458333317649</c:v>
                      </c:pt>
                      <c:pt idx="6468">
                        <c:v>43339.499999984313</c:v>
                      </c:pt>
                      <c:pt idx="6469">
                        <c:v>43339.541666650977</c:v>
                      </c:pt>
                      <c:pt idx="6470">
                        <c:v>43339.583333317642</c:v>
                      </c:pt>
                      <c:pt idx="6471">
                        <c:v>43339.624999984306</c:v>
                      </c:pt>
                      <c:pt idx="6472">
                        <c:v>43339.66666665097</c:v>
                      </c:pt>
                      <c:pt idx="6473">
                        <c:v>43339.708333317634</c:v>
                      </c:pt>
                      <c:pt idx="6474">
                        <c:v>43339.749999984298</c:v>
                      </c:pt>
                      <c:pt idx="6475">
                        <c:v>43339.791666650963</c:v>
                      </c:pt>
                      <c:pt idx="6476">
                        <c:v>43339.833333317627</c:v>
                      </c:pt>
                      <c:pt idx="6477">
                        <c:v>43339.874999984291</c:v>
                      </c:pt>
                      <c:pt idx="6478">
                        <c:v>43339.916666650955</c:v>
                      </c:pt>
                      <c:pt idx="6479">
                        <c:v>43339.95833331762</c:v>
                      </c:pt>
                      <c:pt idx="6480">
                        <c:v>43339.999999984284</c:v>
                      </c:pt>
                      <c:pt idx="6481">
                        <c:v>43340.041666650948</c:v>
                      </c:pt>
                      <c:pt idx="6482">
                        <c:v>43340.083333317612</c:v>
                      </c:pt>
                      <c:pt idx="6483">
                        <c:v>43340.124999984277</c:v>
                      </c:pt>
                      <c:pt idx="6484">
                        <c:v>43340.166666650941</c:v>
                      </c:pt>
                      <c:pt idx="6485">
                        <c:v>43340.208333317605</c:v>
                      </c:pt>
                      <c:pt idx="6486">
                        <c:v>43340.249999984269</c:v>
                      </c:pt>
                      <c:pt idx="6487">
                        <c:v>43340.291666650934</c:v>
                      </c:pt>
                      <c:pt idx="6488">
                        <c:v>43340.333333317598</c:v>
                      </c:pt>
                      <c:pt idx="6489">
                        <c:v>43340.374999984262</c:v>
                      </c:pt>
                      <c:pt idx="6490">
                        <c:v>43340.416666650926</c:v>
                      </c:pt>
                      <c:pt idx="6491">
                        <c:v>43340.458333317591</c:v>
                      </c:pt>
                      <c:pt idx="6492">
                        <c:v>43340.499999984255</c:v>
                      </c:pt>
                      <c:pt idx="6493">
                        <c:v>43340.541666650919</c:v>
                      </c:pt>
                      <c:pt idx="6494">
                        <c:v>43340.583333317583</c:v>
                      </c:pt>
                      <c:pt idx="6495">
                        <c:v>43340.624999984248</c:v>
                      </c:pt>
                      <c:pt idx="6496">
                        <c:v>43340.666666650912</c:v>
                      </c:pt>
                      <c:pt idx="6497">
                        <c:v>43340.708333317576</c:v>
                      </c:pt>
                      <c:pt idx="6498">
                        <c:v>43340.74999998424</c:v>
                      </c:pt>
                      <c:pt idx="6499">
                        <c:v>43340.791666650905</c:v>
                      </c:pt>
                      <c:pt idx="6500">
                        <c:v>43340.833333317569</c:v>
                      </c:pt>
                      <c:pt idx="6501">
                        <c:v>43340.874999984233</c:v>
                      </c:pt>
                      <c:pt idx="6502">
                        <c:v>43340.916666650897</c:v>
                      </c:pt>
                      <c:pt idx="6503">
                        <c:v>43340.958333317561</c:v>
                      </c:pt>
                      <c:pt idx="6504">
                        <c:v>43340.999999984226</c:v>
                      </c:pt>
                      <c:pt idx="6505">
                        <c:v>43341.04166665089</c:v>
                      </c:pt>
                      <c:pt idx="6506">
                        <c:v>43341.083333317554</c:v>
                      </c:pt>
                      <c:pt idx="6507">
                        <c:v>43341.124999984218</c:v>
                      </c:pt>
                      <c:pt idx="6508">
                        <c:v>43341.166666650883</c:v>
                      </c:pt>
                      <c:pt idx="6509">
                        <c:v>43341.208333317547</c:v>
                      </c:pt>
                      <c:pt idx="6510">
                        <c:v>43341.249999984211</c:v>
                      </c:pt>
                      <c:pt idx="6511">
                        <c:v>43341.291666650875</c:v>
                      </c:pt>
                      <c:pt idx="6512">
                        <c:v>43341.33333331754</c:v>
                      </c:pt>
                      <c:pt idx="6513">
                        <c:v>43341.374999984204</c:v>
                      </c:pt>
                      <c:pt idx="6514">
                        <c:v>43341.416666650868</c:v>
                      </c:pt>
                      <c:pt idx="6515">
                        <c:v>43341.458333317532</c:v>
                      </c:pt>
                      <c:pt idx="6516">
                        <c:v>43341.499999984197</c:v>
                      </c:pt>
                      <c:pt idx="6517">
                        <c:v>43341.541666650861</c:v>
                      </c:pt>
                      <c:pt idx="6518">
                        <c:v>43341.583333317525</c:v>
                      </c:pt>
                      <c:pt idx="6519">
                        <c:v>43341.624999984189</c:v>
                      </c:pt>
                      <c:pt idx="6520">
                        <c:v>43341.666666650854</c:v>
                      </c:pt>
                      <c:pt idx="6521">
                        <c:v>43341.708333317518</c:v>
                      </c:pt>
                      <c:pt idx="6522">
                        <c:v>43341.749999984182</c:v>
                      </c:pt>
                      <c:pt idx="6523">
                        <c:v>43341.791666650846</c:v>
                      </c:pt>
                      <c:pt idx="6524">
                        <c:v>43341.833333317511</c:v>
                      </c:pt>
                      <c:pt idx="6525">
                        <c:v>43341.874999984175</c:v>
                      </c:pt>
                      <c:pt idx="6526">
                        <c:v>43341.916666650839</c:v>
                      </c:pt>
                      <c:pt idx="6527">
                        <c:v>43341.958333317503</c:v>
                      </c:pt>
                      <c:pt idx="6528">
                        <c:v>43341.999999984168</c:v>
                      </c:pt>
                      <c:pt idx="6529">
                        <c:v>43342.041666650832</c:v>
                      </c:pt>
                      <c:pt idx="6530">
                        <c:v>43342.083333317496</c:v>
                      </c:pt>
                      <c:pt idx="6531">
                        <c:v>43342.12499998416</c:v>
                      </c:pt>
                      <c:pt idx="6532">
                        <c:v>43342.166666650824</c:v>
                      </c:pt>
                      <c:pt idx="6533">
                        <c:v>43342.208333317489</c:v>
                      </c:pt>
                      <c:pt idx="6534">
                        <c:v>43342.249999984153</c:v>
                      </c:pt>
                      <c:pt idx="6535">
                        <c:v>43342.291666650817</c:v>
                      </c:pt>
                      <c:pt idx="6536">
                        <c:v>43342.333333317481</c:v>
                      </c:pt>
                      <c:pt idx="6537">
                        <c:v>43342.374999984146</c:v>
                      </c:pt>
                      <c:pt idx="6538">
                        <c:v>43342.41666665081</c:v>
                      </c:pt>
                      <c:pt idx="6539">
                        <c:v>43342.458333317474</c:v>
                      </c:pt>
                      <c:pt idx="6540">
                        <c:v>43342.499999984138</c:v>
                      </c:pt>
                      <c:pt idx="6541">
                        <c:v>43342.541666650803</c:v>
                      </c:pt>
                      <c:pt idx="6542">
                        <c:v>43342.583333317467</c:v>
                      </c:pt>
                      <c:pt idx="6543">
                        <c:v>43342.624999984131</c:v>
                      </c:pt>
                      <c:pt idx="6544">
                        <c:v>43342.666666650795</c:v>
                      </c:pt>
                      <c:pt idx="6545">
                        <c:v>43342.70833331746</c:v>
                      </c:pt>
                      <c:pt idx="6546">
                        <c:v>43342.749999984124</c:v>
                      </c:pt>
                      <c:pt idx="6547">
                        <c:v>43342.791666650788</c:v>
                      </c:pt>
                      <c:pt idx="6548">
                        <c:v>43342.833333317452</c:v>
                      </c:pt>
                      <c:pt idx="6549">
                        <c:v>43342.874999984117</c:v>
                      </c:pt>
                      <c:pt idx="6550">
                        <c:v>43342.916666650781</c:v>
                      </c:pt>
                      <c:pt idx="6551">
                        <c:v>43342.958333317445</c:v>
                      </c:pt>
                      <c:pt idx="6552">
                        <c:v>43342.999999984109</c:v>
                      </c:pt>
                      <c:pt idx="6553">
                        <c:v>43343.041666650774</c:v>
                      </c:pt>
                      <c:pt idx="6554">
                        <c:v>43343.083333317438</c:v>
                      </c:pt>
                      <c:pt idx="6555">
                        <c:v>43343.124999984102</c:v>
                      </c:pt>
                      <c:pt idx="6556">
                        <c:v>43343.166666650766</c:v>
                      </c:pt>
                      <c:pt idx="6557">
                        <c:v>43343.208333317431</c:v>
                      </c:pt>
                      <c:pt idx="6558">
                        <c:v>43343.249999984095</c:v>
                      </c:pt>
                      <c:pt idx="6559">
                        <c:v>43343.291666650759</c:v>
                      </c:pt>
                      <c:pt idx="6560">
                        <c:v>43343.333333317423</c:v>
                      </c:pt>
                      <c:pt idx="6561">
                        <c:v>43343.374999984087</c:v>
                      </c:pt>
                      <c:pt idx="6562">
                        <c:v>43343.416666650752</c:v>
                      </c:pt>
                      <c:pt idx="6563">
                        <c:v>43343.458333317416</c:v>
                      </c:pt>
                      <c:pt idx="6564">
                        <c:v>43343.49999998408</c:v>
                      </c:pt>
                      <c:pt idx="6565">
                        <c:v>43343.541666650744</c:v>
                      </c:pt>
                      <c:pt idx="6566">
                        <c:v>43343.583333317409</c:v>
                      </c:pt>
                      <c:pt idx="6567">
                        <c:v>43343.624999984073</c:v>
                      </c:pt>
                      <c:pt idx="6568">
                        <c:v>43343.666666650737</c:v>
                      </c:pt>
                      <c:pt idx="6569">
                        <c:v>43343.708333317401</c:v>
                      </c:pt>
                      <c:pt idx="6570">
                        <c:v>43343.749999984066</c:v>
                      </c:pt>
                      <c:pt idx="6571">
                        <c:v>43343.79166665073</c:v>
                      </c:pt>
                      <c:pt idx="6572">
                        <c:v>43343.833333317394</c:v>
                      </c:pt>
                      <c:pt idx="6573">
                        <c:v>43343.874999984058</c:v>
                      </c:pt>
                      <c:pt idx="6574">
                        <c:v>43343.916666650723</c:v>
                      </c:pt>
                      <c:pt idx="6575">
                        <c:v>43343.958333317387</c:v>
                      </c:pt>
                      <c:pt idx="6576">
                        <c:v>43343.999999984051</c:v>
                      </c:pt>
                      <c:pt idx="6577">
                        <c:v>43344.041666650715</c:v>
                      </c:pt>
                      <c:pt idx="6578">
                        <c:v>43344.08333331738</c:v>
                      </c:pt>
                      <c:pt idx="6579">
                        <c:v>43344.124999984044</c:v>
                      </c:pt>
                      <c:pt idx="6580">
                        <c:v>43344.166666650708</c:v>
                      </c:pt>
                      <c:pt idx="6581">
                        <c:v>43344.208333317372</c:v>
                      </c:pt>
                      <c:pt idx="6582">
                        <c:v>43344.249999984037</c:v>
                      </c:pt>
                      <c:pt idx="6583">
                        <c:v>43344.291666650701</c:v>
                      </c:pt>
                      <c:pt idx="6584">
                        <c:v>43344.333333317365</c:v>
                      </c:pt>
                      <c:pt idx="6585">
                        <c:v>43344.374999984029</c:v>
                      </c:pt>
                      <c:pt idx="6586">
                        <c:v>43344.416666650694</c:v>
                      </c:pt>
                      <c:pt idx="6587">
                        <c:v>43344.458333317358</c:v>
                      </c:pt>
                      <c:pt idx="6588">
                        <c:v>43344.499999984022</c:v>
                      </c:pt>
                      <c:pt idx="6589">
                        <c:v>43344.541666650686</c:v>
                      </c:pt>
                      <c:pt idx="6590">
                        <c:v>43344.58333331735</c:v>
                      </c:pt>
                      <c:pt idx="6591">
                        <c:v>43344.624999984015</c:v>
                      </c:pt>
                      <c:pt idx="6592">
                        <c:v>43344.666666650679</c:v>
                      </c:pt>
                      <c:pt idx="6593">
                        <c:v>43344.708333317343</c:v>
                      </c:pt>
                      <c:pt idx="6594">
                        <c:v>43344.749999984007</c:v>
                      </c:pt>
                      <c:pt idx="6595">
                        <c:v>43344.791666650672</c:v>
                      </c:pt>
                      <c:pt idx="6596">
                        <c:v>43344.833333317336</c:v>
                      </c:pt>
                      <c:pt idx="6597">
                        <c:v>43344.874999984</c:v>
                      </c:pt>
                      <c:pt idx="6598">
                        <c:v>43344.916666650664</c:v>
                      </c:pt>
                      <c:pt idx="6599">
                        <c:v>43344.958333317329</c:v>
                      </c:pt>
                      <c:pt idx="6600">
                        <c:v>43344.999999983993</c:v>
                      </c:pt>
                      <c:pt idx="6601">
                        <c:v>43345.041666650657</c:v>
                      </c:pt>
                      <c:pt idx="6602">
                        <c:v>43345.083333317321</c:v>
                      </c:pt>
                      <c:pt idx="6603">
                        <c:v>43345.124999983986</c:v>
                      </c:pt>
                      <c:pt idx="6604">
                        <c:v>43345.16666665065</c:v>
                      </c:pt>
                      <c:pt idx="6605">
                        <c:v>43345.208333317314</c:v>
                      </c:pt>
                      <c:pt idx="6606">
                        <c:v>43345.249999983978</c:v>
                      </c:pt>
                      <c:pt idx="6607">
                        <c:v>43345.291666650643</c:v>
                      </c:pt>
                      <c:pt idx="6608">
                        <c:v>43345.333333317307</c:v>
                      </c:pt>
                      <c:pt idx="6609">
                        <c:v>43345.374999983971</c:v>
                      </c:pt>
                      <c:pt idx="6610">
                        <c:v>43345.416666650635</c:v>
                      </c:pt>
                      <c:pt idx="6611">
                        <c:v>43345.4583333173</c:v>
                      </c:pt>
                      <c:pt idx="6612">
                        <c:v>43345.499999983964</c:v>
                      </c:pt>
                      <c:pt idx="6613">
                        <c:v>43345.541666650628</c:v>
                      </c:pt>
                      <c:pt idx="6614">
                        <c:v>43345.583333317292</c:v>
                      </c:pt>
                      <c:pt idx="6615">
                        <c:v>43345.624999983957</c:v>
                      </c:pt>
                      <c:pt idx="6616">
                        <c:v>43345.666666650621</c:v>
                      </c:pt>
                      <c:pt idx="6617">
                        <c:v>43345.708333317285</c:v>
                      </c:pt>
                      <c:pt idx="6618">
                        <c:v>43345.749999983949</c:v>
                      </c:pt>
                      <c:pt idx="6619">
                        <c:v>43345.791666650613</c:v>
                      </c:pt>
                      <c:pt idx="6620">
                        <c:v>43345.833333317278</c:v>
                      </c:pt>
                      <c:pt idx="6621">
                        <c:v>43345.874999983942</c:v>
                      </c:pt>
                      <c:pt idx="6622">
                        <c:v>43345.916666650606</c:v>
                      </c:pt>
                      <c:pt idx="6623">
                        <c:v>43345.95833331727</c:v>
                      </c:pt>
                      <c:pt idx="6624">
                        <c:v>43345.999999983935</c:v>
                      </c:pt>
                      <c:pt idx="6625">
                        <c:v>43346.041666650599</c:v>
                      </c:pt>
                      <c:pt idx="6626">
                        <c:v>43346.083333317263</c:v>
                      </c:pt>
                      <c:pt idx="6627">
                        <c:v>43346.124999983927</c:v>
                      </c:pt>
                      <c:pt idx="6628">
                        <c:v>43346.166666650592</c:v>
                      </c:pt>
                      <c:pt idx="6629">
                        <c:v>43346.208333317256</c:v>
                      </c:pt>
                      <c:pt idx="6630">
                        <c:v>43346.24999998392</c:v>
                      </c:pt>
                      <c:pt idx="6631">
                        <c:v>43346.291666650584</c:v>
                      </c:pt>
                      <c:pt idx="6632">
                        <c:v>43346.333333317249</c:v>
                      </c:pt>
                      <c:pt idx="6633">
                        <c:v>43346.374999983913</c:v>
                      </c:pt>
                      <c:pt idx="6634">
                        <c:v>43346.416666650577</c:v>
                      </c:pt>
                      <c:pt idx="6635">
                        <c:v>43346.458333317241</c:v>
                      </c:pt>
                      <c:pt idx="6636">
                        <c:v>43346.499999983906</c:v>
                      </c:pt>
                      <c:pt idx="6637">
                        <c:v>43346.54166665057</c:v>
                      </c:pt>
                      <c:pt idx="6638">
                        <c:v>43346.583333317234</c:v>
                      </c:pt>
                      <c:pt idx="6639">
                        <c:v>43346.624999983898</c:v>
                      </c:pt>
                      <c:pt idx="6640">
                        <c:v>43346.666666650563</c:v>
                      </c:pt>
                      <c:pt idx="6641">
                        <c:v>43346.708333317227</c:v>
                      </c:pt>
                      <c:pt idx="6642">
                        <c:v>43346.749999983891</c:v>
                      </c:pt>
                      <c:pt idx="6643">
                        <c:v>43346.791666650555</c:v>
                      </c:pt>
                      <c:pt idx="6644">
                        <c:v>43346.83333331722</c:v>
                      </c:pt>
                      <c:pt idx="6645">
                        <c:v>43346.874999983884</c:v>
                      </c:pt>
                      <c:pt idx="6646">
                        <c:v>43346.916666650548</c:v>
                      </c:pt>
                      <c:pt idx="6647">
                        <c:v>43346.958333317212</c:v>
                      </c:pt>
                      <c:pt idx="6648">
                        <c:v>43346.999999983876</c:v>
                      </c:pt>
                      <c:pt idx="6649">
                        <c:v>43347.041666650541</c:v>
                      </c:pt>
                      <c:pt idx="6650">
                        <c:v>43347.083333317205</c:v>
                      </c:pt>
                      <c:pt idx="6651">
                        <c:v>43347.124999983869</c:v>
                      </c:pt>
                      <c:pt idx="6652">
                        <c:v>43347.166666650533</c:v>
                      </c:pt>
                      <c:pt idx="6653">
                        <c:v>43347.208333317198</c:v>
                      </c:pt>
                      <c:pt idx="6654">
                        <c:v>43347.249999983862</c:v>
                      </c:pt>
                      <c:pt idx="6655">
                        <c:v>43347.291666650526</c:v>
                      </c:pt>
                      <c:pt idx="6656">
                        <c:v>43347.33333331719</c:v>
                      </c:pt>
                      <c:pt idx="6657">
                        <c:v>43347.374999983855</c:v>
                      </c:pt>
                      <c:pt idx="6658">
                        <c:v>43347.416666650519</c:v>
                      </c:pt>
                      <c:pt idx="6659">
                        <c:v>43347.458333317183</c:v>
                      </c:pt>
                      <c:pt idx="6660">
                        <c:v>43347.499999983847</c:v>
                      </c:pt>
                      <c:pt idx="6661">
                        <c:v>43347.541666650512</c:v>
                      </c:pt>
                      <c:pt idx="6662">
                        <c:v>43347.583333317176</c:v>
                      </c:pt>
                      <c:pt idx="6663">
                        <c:v>43347.62499998384</c:v>
                      </c:pt>
                      <c:pt idx="6664">
                        <c:v>43347.666666650504</c:v>
                      </c:pt>
                      <c:pt idx="6665">
                        <c:v>43347.708333317169</c:v>
                      </c:pt>
                      <c:pt idx="6666">
                        <c:v>43347.749999983833</c:v>
                      </c:pt>
                      <c:pt idx="6667">
                        <c:v>43347.791666650497</c:v>
                      </c:pt>
                      <c:pt idx="6668">
                        <c:v>43347.833333317161</c:v>
                      </c:pt>
                      <c:pt idx="6669">
                        <c:v>43347.874999983826</c:v>
                      </c:pt>
                      <c:pt idx="6670">
                        <c:v>43347.91666665049</c:v>
                      </c:pt>
                      <c:pt idx="6671">
                        <c:v>43347.958333317154</c:v>
                      </c:pt>
                      <c:pt idx="6672">
                        <c:v>43347.999999983818</c:v>
                      </c:pt>
                      <c:pt idx="6673">
                        <c:v>43348.041666650483</c:v>
                      </c:pt>
                      <c:pt idx="6674">
                        <c:v>43348.083333317147</c:v>
                      </c:pt>
                      <c:pt idx="6675">
                        <c:v>43348.124999983811</c:v>
                      </c:pt>
                      <c:pt idx="6676">
                        <c:v>43348.166666650475</c:v>
                      </c:pt>
                      <c:pt idx="6677">
                        <c:v>43348.208333317139</c:v>
                      </c:pt>
                      <c:pt idx="6678">
                        <c:v>43348.249999983804</c:v>
                      </c:pt>
                      <c:pt idx="6679">
                        <c:v>43348.291666650468</c:v>
                      </c:pt>
                      <c:pt idx="6680">
                        <c:v>43348.333333317132</c:v>
                      </c:pt>
                      <c:pt idx="6681">
                        <c:v>43348.374999983796</c:v>
                      </c:pt>
                      <c:pt idx="6682">
                        <c:v>43348.416666650461</c:v>
                      </c:pt>
                      <c:pt idx="6683">
                        <c:v>43348.458333317125</c:v>
                      </c:pt>
                      <c:pt idx="6684">
                        <c:v>43348.499999983789</c:v>
                      </c:pt>
                      <c:pt idx="6685">
                        <c:v>43348.541666650453</c:v>
                      </c:pt>
                      <c:pt idx="6686">
                        <c:v>43348.583333317118</c:v>
                      </c:pt>
                      <c:pt idx="6687">
                        <c:v>43348.624999983782</c:v>
                      </c:pt>
                      <c:pt idx="6688">
                        <c:v>43348.666666650446</c:v>
                      </c:pt>
                      <c:pt idx="6689">
                        <c:v>43348.70833331711</c:v>
                      </c:pt>
                      <c:pt idx="6690">
                        <c:v>43348.749999983775</c:v>
                      </c:pt>
                      <c:pt idx="6691">
                        <c:v>43348.791666650439</c:v>
                      </c:pt>
                      <c:pt idx="6692">
                        <c:v>43348.833333317103</c:v>
                      </c:pt>
                      <c:pt idx="6693">
                        <c:v>43348.874999983767</c:v>
                      </c:pt>
                      <c:pt idx="6694">
                        <c:v>43348.916666650432</c:v>
                      </c:pt>
                      <c:pt idx="6695">
                        <c:v>43348.958333317096</c:v>
                      </c:pt>
                      <c:pt idx="6696">
                        <c:v>43348.99999998376</c:v>
                      </c:pt>
                      <c:pt idx="6697">
                        <c:v>43349.041666650424</c:v>
                      </c:pt>
                      <c:pt idx="6698">
                        <c:v>43349.083333317089</c:v>
                      </c:pt>
                      <c:pt idx="6699">
                        <c:v>43349.124999983753</c:v>
                      </c:pt>
                      <c:pt idx="6700">
                        <c:v>43349.166666650417</c:v>
                      </c:pt>
                      <c:pt idx="6701">
                        <c:v>43349.208333317081</c:v>
                      </c:pt>
                      <c:pt idx="6702">
                        <c:v>43349.249999983746</c:v>
                      </c:pt>
                      <c:pt idx="6703">
                        <c:v>43349.29166665041</c:v>
                      </c:pt>
                      <c:pt idx="6704">
                        <c:v>43349.333333317074</c:v>
                      </c:pt>
                      <c:pt idx="6705">
                        <c:v>43349.374999983738</c:v>
                      </c:pt>
                      <c:pt idx="6706">
                        <c:v>43349.416666650402</c:v>
                      </c:pt>
                      <c:pt idx="6707">
                        <c:v>43349.458333317067</c:v>
                      </c:pt>
                      <c:pt idx="6708">
                        <c:v>43349.499999983731</c:v>
                      </c:pt>
                      <c:pt idx="6709">
                        <c:v>43349.541666650395</c:v>
                      </c:pt>
                      <c:pt idx="6710">
                        <c:v>43349.583333317059</c:v>
                      </c:pt>
                      <c:pt idx="6711">
                        <c:v>43349.624999983724</c:v>
                      </c:pt>
                      <c:pt idx="6712">
                        <c:v>43349.666666650388</c:v>
                      </c:pt>
                      <c:pt idx="6713">
                        <c:v>43349.708333317052</c:v>
                      </c:pt>
                      <c:pt idx="6714">
                        <c:v>43349.749999983716</c:v>
                      </c:pt>
                      <c:pt idx="6715">
                        <c:v>43349.791666650381</c:v>
                      </c:pt>
                      <c:pt idx="6716">
                        <c:v>43349.833333317045</c:v>
                      </c:pt>
                      <c:pt idx="6717">
                        <c:v>43349.874999983709</c:v>
                      </c:pt>
                      <c:pt idx="6718">
                        <c:v>43349.916666650373</c:v>
                      </c:pt>
                      <c:pt idx="6719">
                        <c:v>43349.958333317038</c:v>
                      </c:pt>
                      <c:pt idx="6720">
                        <c:v>43349.999999983702</c:v>
                      </c:pt>
                      <c:pt idx="6721">
                        <c:v>43350.041666650366</c:v>
                      </c:pt>
                      <c:pt idx="6722">
                        <c:v>43350.08333331703</c:v>
                      </c:pt>
                      <c:pt idx="6723">
                        <c:v>43350.124999983695</c:v>
                      </c:pt>
                      <c:pt idx="6724">
                        <c:v>43350.166666650359</c:v>
                      </c:pt>
                      <c:pt idx="6725">
                        <c:v>43350.208333317023</c:v>
                      </c:pt>
                      <c:pt idx="6726">
                        <c:v>43350.249999983687</c:v>
                      </c:pt>
                      <c:pt idx="6727">
                        <c:v>43350.291666650352</c:v>
                      </c:pt>
                      <c:pt idx="6728">
                        <c:v>43350.333333317016</c:v>
                      </c:pt>
                      <c:pt idx="6729">
                        <c:v>43350.37499998368</c:v>
                      </c:pt>
                      <c:pt idx="6730">
                        <c:v>43350.416666650344</c:v>
                      </c:pt>
                      <c:pt idx="6731">
                        <c:v>43350.458333317009</c:v>
                      </c:pt>
                      <c:pt idx="6732">
                        <c:v>43350.499999983673</c:v>
                      </c:pt>
                      <c:pt idx="6733">
                        <c:v>43350.541666650337</c:v>
                      </c:pt>
                      <c:pt idx="6734">
                        <c:v>43350.583333317001</c:v>
                      </c:pt>
                      <c:pt idx="6735">
                        <c:v>43350.624999983665</c:v>
                      </c:pt>
                      <c:pt idx="6736">
                        <c:v>43350.66666665033</c:v>
                      </c:pt>
                      <c:pt idx="6737">
                        <c:v>43350.708333316994</c:v>
                      </c:pt>
                      <c:pt idx="6738">
                        <c:v>43350.749999983658</c:v>
                      </c:pt>
                      <c:pt idx="6739">
                        <c:v>43350.791666650322</c:v>
                      </c:pt>
                      <c:pt idx="6740">
                        <c:v>43350.833333316987</c:v>
                      </c:pt>
                      <c:pt idx="6741">
                        <c:v>43350.874999983651</c:v>
                      </c:pt>
                      <c:pt idx="6742">
                        <c:v>43350.916666650315</c:v>
                      </c:pt>
                      <c:pt idx="6743">
                        <c:v>43350.958333316979</c:v>
                      </c:pt>
                      <c:pt idx="6744">
                        <c:v>43350.999999983644</c:v>
                      </c:pt>
                      <c:pt idx="6745">
                        <c:v>43351.041666650308</c:v>
                      </c:pt>
                      <c:pt idx="6746">
                        <c:v>43351.083333316972</c:v>
                      </c:pt>
                      <c:pt idx="6747">
                        <c:v>43351.124999983636</c:v>
                      </c:pt>
                      <c:pt idx="6748">
                        <c:v>43351.166666650301</c:v>
                      </c:pt>
                      <c:pt idx="6749">
                        <c:v>43351.208333316965</c:v>
                      </c:pt>
                      <c:pt idx="6750">
                        <c:v>43351.249999983629</c:v>
                      </c:pt>
                      <c:pt idx="6751">
                        <c:v>43351.291666650293</c:v>
                      </c:pt>
                      <c:pt idx="6752">
                        <c:v>43351.333333316958</c:v>
                      </c:pt>
                      <c:pt idx="6753">
                        <c:v>43351.374999983622</c:v>
                      </c:pt>
                      <c:pt idx="6754">
                        <c:v>43351.416666650286</c:v>
                      </c:pt>
                      <c:pt idx="6755">
                        <c:v>43351.45833331695</c:v>
                      </c:pt>
                      <c:pt idx="6756">
                        <c:v>43351.499999983615</c:v>
                      </c:pt>
                      <c:pt idx="6757">
                        <c:v>43351.541666650279</c:v>
                      </c:pt>
                      <c:pt idx="6758">
                        <c:v>43351.583333316943</c:v>
                      </c:pt>
                      <c:pt idx="6759">
                        <c:v>43351.624999983607</c:v>
                      </c:pt>
                      <c:pt idx="6760">
                        <c:v>43351.666666650272</c:v>
                      </c:pt>
                      <c:pt idx="6761">
                        <c:v>43351.708333316936</c:v>
                      </c:pt>
                      <c:pt idx="6762">
                        <c:v>43351.7499999836</c:v>
                      </c:pt>
                      <c:pt idx="6763">
                        <c:v>43351.791666650264</c:v>
                      </c:pt>
                      <c:pt idx="6764">
                        <c:v>43351.833333316928</c:v>
                      </c:pt>
                      <c:pt idx="6765">
                        <c:v>43351.874999983593</c:v>
                      </c:pt>
                      <c:pt idx="6766">
                        <c:v>43351.916666650257</c:v>
                      </c:pt>
                      <c:pt idx="6767">
                        <c:v>43351.958333316921</c:v>
                      </c:pt>
                      <c:pt idx="6768">
                        <c:v>43351.999999983585</c:v>
                      </c:pt>
                      <c:pt idx="6769">
                        <c:v>43352.04166665025</c:v>
                      </c:pt>
                      <c:pt idx="6770">
                        <c:v>43352.083333316914</c:v>
                      </c:pt>
                      <c:pt idx="6771">
                        <c:v>43352.124999983578</c:v>
                      </c:pt>
                      <c:pt idx="6772">
                        <c:v>43352.166666650242</c:v>
                      </c:pt>
                      <c:pt idx="6773">
                        <c:v>43352.208333316907</c:v>
                      </c:pt>
                      <c:pt idx="6774">
                        <c:v>43352.249999983571</c:v>
                      </c:pt>
                      <c:pt idx="6775">
                        <c:v>43352.291666650235</c:v>
                      </c:pt>
                      <c:pt idx="6776">
                        <c:v>43352.333333316899</c:v>
                      </c:pt>
                      <c:pt idx="6777">
                        <c:v>43352.374999983564</c:v>
                      </c:pt>
                      <c:pt idx="6778">
                        <c:v>43352.416666650228</c:v>
                      </c:pt>
                      <c:pt idx="6779">
                        <c:v>43352.458333316892</c:v>
                      </c:pt>
                      <c:pt idx="6780">
                        <c:v>43352.499999983556</c:v>
                      </c:pt>
                      <c:pt idx="6781">
                        <c:v>43352.541666650221</c:v>
                      </c:pt>
                      <c:pt idx="6782">
                        <c:v>43352.583333316885</c:v>
                      </c:pt>
                      <c:pt idx="6783">
                        <c:v>43352.624999983549</c:v>
                      </c:pt>
                      <c:pt idx="6784">
                        <c:v>43352.666666650213</c:v>
                      </c:pt>
                      <c:pt idx="6785">
                        <c:v>43352.708333316878</c:v>
                      </c:pt>
                      <c:pt idx="6786">
                        <c:v>43352.749999983542</c:v>
                      </c:pt>
                      <c:pt idx="6787">
                        <c:v>43352.791666650206</c:v>
                      </c:pt>
                      <c:pt idx="6788">
                        <c:v>43352.83333331687</c:v>
                      </c:pt>
                      <c:pt idx="6789">
                        <c:v>43352.874999983535</c:v>
                      </c:pt>
                      <c:pt idx="6790">
                        <c:v>43352.916666650199</c:v>
                      </c:pt>
                      <c:pt idx="6791">
                        <c:v>43352.958333316863</c:v>
                      </c:pt>
                      <c:pt idx="6792">
                        <c:v>43352.999999983527</c:v>
                      </c:pt>
                      <c:pt idx="6793">
                        <c:v>43353.041666650191</c:v>
                      </c:pt>
                      <c:pt idx="6794">
                        <c:v>43353.083333316856</c:v>
                      </c:pt>
                      <c:pt idx="6795">
                        <c:v>43353.12499998352</c:v>
                      </c:pt>
                      <c:pt idx="6796">
                        <c:v>43353.166666650184</c:v>
                      </c:pt>
                      <c:pt idx="6797">
                        <c:v>43353.208333316848</c:v>
                      </c:pt>
                      <c:pt idx="6798">
                        <c:v>43353.249999983513</c:v>
                      </c:pt>
                      <c:pt idx="6799">
                        <c:v>43353.291666650177</c:v>
                      </c:pt>
                      <c:pt idx="6800">
                        <c:v>43353.333333316841</c:v>
                      </c:pt>
                      <c:pt idx="6801">
                        <c:v>43353.374999983505</c:v>
                      </c:pt>
                      <c:pt idx="6802">
                        <c:v>43353.41666665017</c:v>
                      </c:pt>
                      <c:pt idx="6803">
                        <c:v>43353.458333316834</c:v>
                      </c:pt>
                      <c:pt idx="6804">
                        <c:v>43353.499999983498</c:v>
                      </c:pt>
                      <c:pt idx="6805">
                        <c:v>43353.541666650162</c:v>
                      </c:pt>
                      <c:pt idx="6806">
                        <c:v>43353.583333316827</c:v>
                      </c:pt>
                      <c:pt idx="6807">
                        <c:v>43353.624999983491</c:v>
                      </c:pt>
                      <c:pt idx="6808">
                        <c:v>43353.666666650155</c:v>
                      </c:pt>
                      <c:pt idx="6809">
                        <c:v>43353.708333316819</c:v>
                      </c:pt>
                      <c:pt idx="6810">
                        <c:v>43353.749999983484</c:v>
                      </c:pt>
                      <c:pt idx="6811">
                        <c:v>43353.791666650148</c:v>
                      </c:pt>
                      <c:pt idx="6812">
                        <c:v>43353.833333316812</c:v>
                      </c:pt>
                      <c:pt idx="6813">
                        <c:v>43353.874999983476</c:v>
                      </c:pt>
                      <c:pt idx="6814">
                        <c:v>43353.916666650141</c:v>
                      </c:pt>
                      <c:pt idx="6815">
                        <c:v>43353.958333316805</c:v>
                      </c:pt>
                      <c:pt idx="6816">
                        <c:v>43353.999999983469</c:v>
                      </c:pt>
                      <c:pt idx="6817">
                        <c:v>43354.041666650133</c:v>
                      </c:pt>
                      <c:pt idx="6818">
                        <c:v>43354.083333316798</c:v>
                      </c:pt>
                      <c:pt idx="6819">
                        <c:v>43354.124999983462</c:v>
                      </c:pt>
                      <c:pt idx="6820">
                        <c:v>43354.166666650126</c:v>
                      </c:pt>
                      <c:pt idx="6821">
                        <c:v>43354.20833331679</c:v>
                      </c:pt>
                      <c:pt idx="6822">
                        <c:v>43354.249999983454</c:v>
                      </c:pt>
                      <c:pt idx="6823">
                        <c:v>43354.291666650119</c:v>
                      </c:pt>
                      <c:pt idx="6824">
                        <c:v>43354.333333316783</c:v>
                      </c:pt>
                      <c:pt idx="6825">
                        <c:v>43354.374999983447</c:v>
                      </c:pt>
                      <c:pt idx="6826">
                        <c:v>43354.416666650111</c:v>
                      </c:pt>
                      <c:pt idx="6827">
                        <c:v>43354.458333316776</c:v>
                      </c:pt>
                      <c:pt idx="6828">
                        <c:v>43354.49999998344</c:v>
                      </c:pt>
                      <c:pt idx="6829">
                        <c:v>43354.541666650104</c:v>
                      </c:pt>
                      <c:pt idx="6830">
                        <c:v>43354.583333316768</c:v>
                      </c:pt>
                      <c:pt idx="6831">
                        <c:v>43354.624999983433</c:v>
                      </c:pt>
                      <c:pt idx="6832">
                        <c:v>43354.666666650097</c:v>
                      </c:pt>
                      <c:pt idx="6833">
                        <c:v>43354.708333316761</c:v>
                      </c:pt>
                      <c:pt idx="6834">
                        <c:v>43354.749999983425</c:v>
                      </c:pt>
                      <c:pt idx="6835">
                        <c:v>43354.79166665009</c:v>
                      </c:pt>
                      <c:pt idx="6836">
                        <c:v>43354.833333316754</c:v>
                      </c:pt>
                      <c:pt idx="6837">
                        <c:v>43354.874999983418</c:v>
                      </c:pt>
                      <c:pt idx="6838">
                        <c:v>43354.916666650082</c:v>
                      </c:pt>
                      <c:pt idx="6839">
                        <c:v>43354.958333316747</c:v>
                      </c:pt>
                      <c:pt idx="6840">
                        <c:v>43354.999999983411</c:v>
                      </c:pt>
                      <c:pt idx="6841">
                        <c:v>43355.041666650075</c:v>
                      </c:pt>
                      <c:pt idx="6842">
                        <c:v>43355.083333316739</c:v>
                      </c:pt>
                      <c:pt idx="6843">
                        <c:v>43355.124999983404</c:v>
                      </c:pt>
                      <c:pt idx="6844">
                        <c:v>43355.166666650068</c:v>
                      </c:pt>
                      <c:pt idx="6845">
                        <c:v>43355.208333316732</c:v>
                      </c:pt>
                      <c:pt idx="6846">
                        <c:v>43355.249999983396</c:v>
                      </c:pt>
                      <c:pt idx="6847">
                        <c:v>43355.291666650061</c:v>
                      </c:pt>
                      <c:pt idx="6848">
                        <c:v>43355.333333316725</c:v>
                      </c:pt>
                      <c:pt idx="6849">
                        <c:v>43355.374999983389</c:v>
                      </c:pt>
                      <c:pt idx="6850">
                        <c:v>43355.416666650053</c:v>
                      </c:pt>
                      <c:pt idx="6851">
                        <c:v>43355.458333316717</c:v>
                      </c:pt>
                      <c:pt idx="6852">
                        <c:v>43355.499999983382</c:v>
                      </c:pt>
                      <c:pt idx="6853">
                        <c:v>43355.541666650046</c:v>
                      </c:pt>
                      <c:pt idx="6854">
                        <c:v>43355.58333331671</c:v>
                      </c:pt>
                      <c:pt idx="6855">
                        <c:v>43355.624999983374</c:v>
                      </c:pt>
                      <c:pt idx="6856">
                        <c:v>43355.666666650039</c:v>
                      </c:pt>
                      <c:pt idx="6857">
                        <c:v>43355.708333316703</c:v>
                      </c:pt>
                      <c:pt idx="6858">
                        <c:v>43355.749999983367</c:v>
                      </c:pt>
                      <c:pt idx="6859">
                        <c:v>43355.791666650031</c:v>
                      </c:pt>
                      <c:pt idx="6860">
                        <c:v>43355.833333316696</c:v>
                      </c:pt>
                      <c:pt idx="6861">
                        <c:v>43355.87499998336</c:v>
                      </c:pt>
                      <c:pt idx="6862">
                        <c:v>43355.916666650024</c:v>
                      </c:pt>
                      <c:pt idx="6863">
                        <c:v>43355.958333316688</c:v>
                      </c:pt>
                      <c:pt idx="6864">
                        <c:v>43355.999999983353</c:v>
                      </c:pt>
                      <c:pt idx="6865">
                        <c:v>43356.041666650017</c:v>
                      </c:pt>
                      <c:pt idx="6866">
                        <c:v>43356.083333316681</c:v>
                      </c:pt>
                      <c:pt idx="6867">
                        <c:v>43356.124999983345</c:v>
                      </c:pt>
                      <c:pt idx="6868">
                        <c:v>43356.16666665001</c:v>
                      </c:pt>
                      <c:pt idx="6869">
                        <c:v>43356.208333316674</c:v>
                      </c:pt>
                      <c:pt idx="6870">
                        <c:v>43356.249999983338</c:v>
                      </c:pt>
                      <c:pt idx="6871">
                        <c:v>43356.291666650002</c:v>
                      </c:pt>
                      <c:pt idx="6872">
                        <c:v>43356.333333316667</c:v>
                      </c:pt>
                      <c:pt idx="6873">
                        <c:v>43356.374999983331</c:v>
                      </c:pt>
                      <c:pt idx="6874">
                        <c:v>43356.416666649995</c:v>
                      </c:pt>
                      <c:pt idx="6875">
                        <c:v>43356.458333316659</c:v>
                      </c:pt>
                      <c:pt idx="6876">
                        <c:v>43356.499999983324</c:v>
                      </c:pt>
                      <c:pt idx="6877">
                        <c:v>43356.541666649988</c:v>
                      </c:pt>
                      <c:pt idx="6878">
                        <c:v>43356.583333316652</c:v>
                      </c:pt>
                      <c:pt idx="6879">
                        <c:v>43356.624999983316</c:v>
                      </c:pt>
                      <c:pt idx="6880">
                        <c:v>43356.66666664998</c:v>
                      </c:pt>
                      <c:pt idx="6881">
                        <c:v>43356.708333316645</c:v>
                      </c:pt>
                      <c:pt idx="6882">
                        <c:v>43356.749999983309</c:v>
                      </c:pt>
                      <c:pt idx="6883">
                        <c:v>43356.791666649973</c:v>
                      </c:pt>
                      <c:pt idx="6884">
                        <c:v>43356.833333316637</c:v>
                      </c:pt>
                      <c:pt idx="6885">
                        <c:v>43356.874999983302</c:v>
                      </c:pt>
                      <c:pt idx="6886">
                        <c:v>43356.916666649966</c:v>
                      </c:pt>
                      <c:pt idx="6887">
                        <c:v>43356.95833331663</c:v>
                      </c:pt>
                      <c:pt idx="6888">
                        <c:v>43356.999999983294</c:v>
                      </c:pt>
                      <c:pt idx="6889">
                        <c:v>43357.041666649959</c:v>
                      </c:pt>
                      <c:pt idx="6890">
                        <c:v>43357.083333316623</c:v>
                      </c:pt>
                      <c:pt idx="6891">
                        <c:v>43357.124999983287</c:v>
                      </c:pt>
                      <c:pt idx="6892">
                        <c:v>43357.166666649951</c:v>
                      </c:pt>
                      <c:pt idx="6893">
                        <c:v>43357.208333316616</c:v>
                      </c:pt>
                      <c:pt idx="6894">
                        <c:v>43357.24999998328</c:v>
                      </c:pt>
                      <c:pt idx="6895">
                        <c:v>43357.291666649944</c:v>
                      </c:pt>
                      <c:pt idx="6896">
                        <c:v>43357.333333316608</c:v>
                      </c:pt>
                      <c:pt idx="6897">
                        <c:v>43357.374999983273</c:v>
                      </c:pt>
                      <c:pt idx="6898">
                        <c:v>43357.416666649937</c:v>
                      </c:pt>
                      <c:pt idx="6899">
                        <c:v>43357.458333316601</c:v>
                      </c:pt>
                      <c:pt idx="6900">
                        <c:v>43357.499999983265</c:v>
                      </c:pt>
                      <c:pt idx="6901">
                        <c:v>43357.54166664993</c:v>
                      </c:pt>
                      <c:pt idx="6902">
                        <c:v>43357.583333316594</c:v>
                      </c:pt>
                      <c:pt idx="6903">
                        <c:v>43357.624999983258</c:v>
                      </c:pt>
                      <c:pt idx="6904">
                        <c:v>43357.666666649922</c:v>
                      </c:pt>
                      <c:pt idx="6905">
                        <c:v>43357.708333316587</c:v>
                      </c:pt>
                      <c:pt idx="6906">
                        <c:v>43357.749999983251</c:v>
                      </c:pt>
                      <c:pt idx="6907">
                        <c:v>43357.791666649915</c:v>
                      </c:pt>
                      <c:pt idx="6908">
                        <c:v>43357.833333316579</c:v>
                      </c:pt>
                      <c:pt idx="6909">
                        <c:v>43357.874999983243</c:v>
                      </c:pt>
                      <c:pt idx="6910">
                        <c:v>43357.916666649908</c:v>
                      </c:pt>
                      <c:pt idx="6911">
                        <c:v>43357.958333316572</c:v>
                      </c:pt>
                      <c:pt idx="6912">
                        <c:v>43357.999999983236</c:v>
                      </c:pt>
                      <c:pt idx="6913">
                        <c:v>43358.0416666499</c:v>
                      </c:pt>
                      <c:pt idx="6914">
                        <c:v>43358.083333316565</c:v>
                      </c:pt>
                      <c:pt idx="6915">
                        <c:v>43358.124999983229</c:v>
                      </c:pt>
                      <c:pt idx="6916">
                        <c:v>43358.166666649893</c:v>
                      </c:pt>
                      <c:pt idx="6917">
                        <c:v>43358.208333316557</c:v>
                      </c:pt>
                      <c:pt idx="6918">
                        <c:v>43358.249999983222</c:v>
                      </c:pt>
                      <c:pt idx="6919">
                        <c:v>43358.291666649886</c:v>
                      </c:pt>
                      <c:pt idx="6920">
                        <c:v>43358.33333331655</c:v>
                      </c:pt>
                      <c:pt idx="6921">
                        <c:v>43358.374999983214</c:v>
                      </c:pt>
                      <c:pt idx="6922">
                        <c:v>43358.416666649879</c:v>
                      </c:pt>
                      <c:pt idx="6923">
                        <c:v>43358.458333316543</c:v>
                      </c:pt>
                      <c:pt idx="6924">
                        <c:v>43358.499999983207</c:v>
                      </c:pt>
                      <c:pt idx="6925">
                        <c:v>43358.541666649871</c:v>
                      </c:pt>
                      <c:pt idx="6926">
                        <c:v>43358.583333316536</c:v>
                      </c:pt>
                      <c:pt idx="6927">
                        <c:v>43358.6249999832</c:v>
                      </c:pt>
                      <c:pt idx="6928">
                        <c:v>43358.666666649864</c:v>
                      </c:pt>
                      <c:pt idx="6929">
                        <c:v>43358.708333316528</c:v>
                      </c:pt>
                      <c:pt idx="6930">
                        <c:v>43358.749999983193</c:v>
                      </c:pt>
                      <c:pt idx="6931">
                        <c:v>43358.791666649857</c:v>
                      </c:pt>
                      <c:pt idx="6932">
                        <c:v>43358.833333316521</c:v>
                      </c:pt>
                      <c:pt idx="6933">
                        <c:v>43358.874999983185</c:v>
                      </c:pt>
                      <c:pt idx="6934">
                        <c:v>43358.91666664985</c:v>
                      </c:pt>
                      <c:pt idx="6935">
                        <c:v>43358.958333316514</c:v>
                      </c:pt>
                      <c:pt idx="6936">
                        <c:v>43358.999999983178</c:v>
                      </c:pt>
                      <c:pt idx="6937">
                        <c:v>43359.041666649842</c:v>
                      </c:pt>
                      <c:pt idx="6938">
                        <c:v>43359.083333316506</c:v>
                      </c:pt>
                      <c:pt idx="6939">
                        <c:v>43359.124999983171</c:v>
                      </c:pt>
                      <c:pt idx="6940">
                        <c:v>43359.166666649835</c:v>
                      </c:pt>
                      <c:pt idx="6941">
                        <c:v>43359.208333316499</c:v>
                      </c:pt>
                      <c:pt idx="6942">
                        <c:v>43359.249999983163</c:v>
                      </c:pt>
                      <c:pt idx="6943">
                        <c:v>43359.291666649828</c:v>
                      </c:pt>
                      <c:pt idx="6944">
                        <c:v>43359.333333316492</c:v>
                      </c:pt>
                      <c:pt idx="6945">
                        <c:v>43359.374999983156</c:v>
                      </c:pt>
                      <c:pt idx="6946">
                        <c:v>43359.41666664982</c:v>
                      </c:pt>
                      <c:pt idx="6947">
                        <c:v>43359.458333316485</c:v>
                      </c:pt>
                      <c:pt idx="6948">
                        <c:v>43359.499999983149</c:v>
                      </c:pt>
                      <c:pt idx="6949">
                        <c:v>43359.541666649813</c:v>
                      </c:pt>
                      <c:pt idx="6950">
                        <c:v>43359.583333316477</c:v>
                      </c:pt>
                      <c:pt idx="6951">
                        <c:v>43359.624999983142</c:v>
                      </c:pt>
                      <c:pt idx="6952">
                        <c:v>43359.666666649806</c:v>
                      </c:pt>
                      <c:pt idx="6953">
                        <c:v>43359.70833331647</c:v>
                      </c:pt>
                      <c:pt idx="6954">
                        <c:v>43359.749999983134</c:v>
                      </c:pt>
                      <c:pt idx="6955">
                        <c:v>43359.791666649799</c:v>
                      </c:pt>
                      <c:pt idx="6956">
                        <c:v>43359.833333316463</c:v>
                      </c:pt>
                      <c:pt idx="6957">
                        <c:v>43359.874999983127</c:v>
                      </c:pt>
                      <c:pt idx="6958">
                        <c:v>43359.916666649791</c:v>
                      </c:pt>
                      <c:pt idx="6959">
                        <c:v>43359.958333316456</c:v>
                      </c:pt>
                      <c:pt idx="6960">
                        <c:v>43359.99999998312</c:v>
                      </c:pt>
                      <c:pt idx="6961">
                        <c:v>43360.041666649784</c:v>
                      </c:pt>
                      <c:pt idx="6962">
                        <c:v>43360.083333316448</c:v>
                      </c:pt>
                      <c:pt idx="6963">
                        <c:v>43360.124999983113</c:v>
                      </c:pt>
                      <c:pt idx="6964">
                        <c:v>43360.166666649777</c:v>
                      </c:pt>
                      <c:pt idx="6965">
                        <c:v>43360.208333316441</c:v>
                      </c:pt>
                      <c:pt idx="6966">
                        <c:v>43360.249999983105</c:v>
                      </c:pt>
                      <c:pt idx="6967">
                        <c:v>43360.291666649769</c:v>
                      </c:pt>
                      <c:pt idx="6968">
                        <c:v>43360.333333316434</c:v>
                      </c:pt>
                      <c:pt idx="6969">
                        <c:v>43360.374999983098</c:v>
                      </c:pt>
                      <c:pt idx="6970">
                        <c:v>43360.416666649762</c:v>
                      </c:pt>
                      <c:pt idx="6971">
                        <c:v>43360.458333316426</c:v>
                      </c:pt>
                      <c:pt idx="6972">
                        <c:v>43360.499999983091</c:v>
                      </c:pt>
                      <c:pt idx="6973">
                        <c:v>43360.541666649755</c:v>
                      </c:pt>
                      <c:pt idx="6974">
                        <c:v>43360.583333316419</c:v>
                      </c:pt>
                      <c:pt idx="6975">
                        <c:v>43360.624999983083</c:v>
                      </c:pt>
                      <c:pt idx="6976">
                        <c:v>43360.666666649748</c:v>
                      </c:pt>
                      <c:pt idx="6977">
                        <c:v>43360.708333316412</c:v>
                      </c:pt>
                      <c:pt idx="6978">
                        <c:v>43360.749999983076</c:v>
                      </c:pt>
                      <c:pt idx="6979">
                        <c:v>43360.79166664974</c:v>
                      </c:pt>
                      <c:pt idx="6980">
                        <c:v>43360.833333316405</c:v>
                      </c:pt>
                      <c:pt idx="6981">
                        <c:v>43360.874999983069</c:v>
                      </c:pt>
                      <c:pt idx="6982">
                        <c:v>43360.916666649733</c:v>
                      </c:pt>
                      <c:pt idx="6983">
                        <c:v>43360.958333316397</c:v>
                      </c:pt>
                      <c:pt idx="6984">
                        <c:v>43360.999999983062</c:v>
                      </c:pt>
                      <c:pt idx="6985">
                        <c:v>43361.041666649726</c:v>
                      </c:pt>
                      <c:pt idx="6986">
                        <c:v>43361.08333331639</c:v>
                      </c:pt>
                      <c:pt idx="6987">
                        <c:v>43361.124999983054</c:v>
                      </c:pt>
                      <c:pt idx="6988">
                        <c:v>43361.166666649719</c:v>
                      </c:pt>
                      <c:pt idx="6989">
                        <c:v>43361.208333316383</c:v>
                      </c:pt>
                      <c:pt idx="6990">
                        <c:v>43361.249999983047</c:v>
                      </c:pt>
                      <c:pt idx="6991">
                        <c:v>43361.291666649711</c:v>
                      </c:pt>
                      <c:pt idx="6992">
                        <c:v>43361.333333316376</c:v>
                      </c:pt>
                      <c:pt idx="6993">
                        <c:v>43361.37499998304</c:v>
                      </c:pt>
                      <c:pt idx="6994">
                        <c:v>43361.416666649704</c:v>
                      </c:pt>
                      <c:pt idx="6995">
                        <c:v>43361.458333316368</c:v>
                      </c:pt>
                      <c:pt idx="6996">
                        <c:v>43361.499999983032</c:v>
                      </c:pt>
                      <c:pt idx="6997">
                        <c:v>43361.541666649697</c:v>
                      </c:pt>
                      <c:pt idx="6998">
                        <c:v>43361.583333316361</c:v>
                      </c:pt>
                      <c:pt idx="6999">
                        <c:v>43361.624999983025</c:v>
                      </c:pt>
                      <c:pt idx="7000">
                        <c:v>43361.666666649689</c:v>
                      </c:pt>
                      <c:pt idx="7001">
                        <c:v>43361.708333316354</c:v>
                      </c:pt>
                      <c:pt idx="7002">
                        <c:v>43361.749999983018</c:v>
                      </c:pt>
                      <c:pt idx="7003">
                        <c:v>43361.791666649682</c:v>
                      </c:pt>
                      <c:pt idx="7004">
                        <c:v>43361.833333316346</c:v>
                      </c:pt>
                      <c:pt idx="7005">
                        <c:v>43361.874999983011</c:v>
                      </c:pt>
                      <c:pt idx="7006">
                        <c:v>43361.916666649675</c:v>
                      </c:pt>
                      <c:pt idx="7007">
                        <c:v>43361.958333316339</c:v>
                      </c:pt>
                      <c:pt idx="7008">
                        <c:v>43361.999999983003</c:v>
                      </c:pt>
                      <c:pt idx="7009">
                        <c:v>43362.041666649668</c:v>
                      </c:pt>
                      <c:pt idx="7010">
                        <c:v>43362.083333316332</c:v>
                      </c:pt>
                      <c:pt idx="7011">
                        <c:v>43362.124999982996</c:v>
                      </c:pt>
                      <c:pt idx="7012">
                        <c:v>43362.16666664966</c:v>
                      </c:pt>
                      <c:pt idx="7013">
                        <c:v>43362.208333316325</c:v>
                      </c:pt>
                      <c:pt idx="7014">
                        <c:v>43362.249999982989</c:v>
                      </c:pt>
                      <c:pt idx="7015">
                        <c:v>43362.291666649653</c:v>
                      </c:pt>
                      <c:pt idx="7016">
                        <c:v>43362.333333316317</c:v>
                      </c:pt>
                      <c:pt idx="7017">
                        <c:v>43362.374999982982</c:v>
                      </c:pt>
                      <c:pt idx="7018">
                        <c:v>43362.416666649646</c:v>
                      </c:pt>
                      <c:pt idx="7019">
                        <c:v>43362.45833331631</c:v>
                      </c:pt>
                      <c:pt idx="7020">
                        <c:v>43362.499999982974</c:v>
                      </c:pt>
                      <c:pt idx="7021">
                        <c:v>43362.541666649639</c:v>
                      </c:pt>
                      <c:pt idx="7022">
                        <c:v>43362.583333316303</c:v>
                      </c:pt>
                      <c:pt idx="7023">
                        <c:v>43362.624999982967</c:v>
                      </c:pt>
                      <c:pt idx="7024">
                        <c:v>43362.666666649631</c:v>
                      </c:pt>
                      <c:pt idx="7025">
                        <c:v>43362.708333316295</c:v>
                      </c:pt>
                      <c:pt idx="7026">
                        <c:v>43362.74999998296</c:v>
                      </c:pt>
                      <c:pt idx="7027">
                        <c:v>43362.791666649624</c:v>
                      </c:pt>
                      <c:pt idx="7028">
                        <c:v>43362.833333316288</c:v>
                      </c:pt>
                      <c:pt idx="7029">
                        <c:v>43362.874999982952</c:v>
                      </c:pt>
                      <c:pt idx="7030">
                        <c:v>43362.916666649617</c:v>
                      </c:pt>
                      <c:pt idx="7031">
                        <c:v>43362.958333316281</c:v>
                      </c:pt>
                      <c:pt idx="7032">
                        <c:v>43362.999999982945</c:v>
                      </c:pt>
                      <c:pt idx="7033">
                        <c:v>43363.041666649609</c:v>
                      </c:pt>
                      <c:pt idx="7034">
                        <c:v>43363.083333316274</c:v>
                      </c:pt>
                      <c:pt idx="7035">
                        <c:v>43363.124999982938</c:v>
                      </c:pt>
                      <c:pt idx="7036">
                        <c:v>43363.166666649602</c:v>
                      </c:pt>
                      <c:pt idx="7037">
                        <c:v>43363.208333316266</c:v>
                      </c:pt>
                      <c:pt idx="7038">
                        <c:v>43363.249999982931</c:v>
                      </c:pt>
                      <c:pt idx="7039">
                        <c:v>43363.291666649595</c:v>
                      </c:pt>
                      <c:pt idx="7040">
                        <c:v>43363.333333316259</c:v>
                      </c:pt>
                      <c:pt idx="7041">
                        <c:v>43363.374999982923</c:v>
                      </c:pt>
                      <c:pt idx="7042">
                        <c:v>43363.416666649588</c:v>
                      </c:pt>
                      <c:pt idx="7043">
                        <c:v>43363.458333316252</c:v>
                      </c:pt>
                      <c:pt idx="7044">
                        <c:v>43363.499999982916</c:v>
                      </c:pt>
                      <c:pt idx="7045">
                        <c:v>43363.54166664958</c:v>
                      </c:pt>
                      <c:pt idx="7046">
                        <c:v>43363.583333316245</c:v>
                      </c:pt>
                      <c:pt idx="7047">
                        <c:v>43363.624999982909</c:v>
                      </c:pt>
                      <c:pt idx="7048">
                        <c:v>43363.666666649573</c:v>
                      </c:pt>
                      <c:pt idx="7049">
                        <c:v>43363.708333316237</c:v>
                      </c:pt>
                      <c:pt idx="7050">
                        <c:v>43363.749999982901</c:v>
                      </c:pt>
                      <c:pt idx="7051">
                        <c:v>43363.791666649566</c:v>
                      </c:pt>
                      <c:pt idx="7052">
                        <c:v>43363.83333331623</c:v>
                      </c:pt>
                      <c:pt idx="7053">
                        <c:v>43363.874999982894</c:v>
                      </c:pt>
                      <c:pt idx="7054">
                        <c:v>43363.916666649558</c:v>
                      </c:pt>
                      <c:pt idx="7055">
                        <c:v>43363.958333316223</c:v>
                      </c:pt>
                      <c:pt idx="7056">
                        <c:v>43363.999999982887</c:v>
                      </c:pt>
                      <c:pt idx="7057">
                        <c:v>43364.041666649551</c:v>
                      </c:pt>
                      <c:pt idx="7058">
                        <c:v>43364.083333316215</c:v>
                      </c:pt>
                      <c:pt idx="7059">
                        <c:v>43364.12499998288</c:v>
                      </c:pt>
                      <c:pt idx="7060">
                        <c:v>43364.166666649544</c:v>
                      </c:pt>
                      <c:pt idx="7061">
                        <c:v>43364.208333316208</c:v>
                      </c:pt>
                      <c:pt idx="7062">
                        <c:v>43364.249999982872</c:v>
                      </c:pt>
                      <c:pt idx="7063">
                        <c:v>43364.291666649537</c:v>
                      </c:pt>
                      <c:pt idx="7064">
                        <c:v>43364.333333316201</c:v>
                      </c:pt>
                      <c:pt idx="7065">
                        <c:v>43364.374999982865</c:v>
                      </c:pt>
                      <c:pt idx="7066">
                        <c:v>43364.416666649529</c:v>
                      </c:pt>
                      <c:pt idx="7067">
                        <c:v>43364.458333316194</c:v>
                      </c:pt>
                      <c:pt idx="7068">
                        <c:v>43364.499999982858</c:v>
                      </c:pt>
                      <c:pt idx="7069">
                        <c:v>43364.541666649522</c:v>
                      </c:pt>
                      <c:pt idx="7070">
                        <c:v>43364.583333316186</c:v>
                      </c:pt>
                      <c:pt idx="7071">
                        <c:v>43364.624999982851</c:v>
                      </c:pt>
                      <c:pt idx="7072">
                        <c:v>43364.666666649515</c:v>
                      </c:pt>
                      <c:pt idx="7073">
                        <c:v>43364.708333316179</c:v>
                      </c:pt>
                      <c:pt idx="7074">
                        <c:v>43364.749999982843</c:v>
                      </c:pt>
                      <c:pt idx="7075">
                        <c:v>43364.791666649508</c:v>
                      </c:pt>
                      <c:pt idx="7076">
                        <c:v>43364.833333316172</c:v>
                      </c:pt>
                      <c:pt idx="7077">
                        <c:v>43364.874999982836</c:v>
                      </c:pt>
                      <c:pt idx="7078">
                        <c:v>43364.9166666495</c:v>
                      </c:pt>
                      <c:pt idx="7079">
                        <c:v>43364.958333316164</c:v>
                      </c:pt>
                      <c:pt idx="7080">
                        <c:v>43364.999999982829</c:v>
                      </c:pt>
                      <c:pt idx="7081">
                        <c:v>43365.041666649493</c:v>
                      </c:pt>
                      <c:pt idx="7082">
                        <c:v>43365.083333316157</c:v>
                      </c:pt>
                      <c:pt idx="7083">
                        <c:v>43365.124999982821</c:v>
                      </c:pt>
                      <c:pt idx="7084">
                        <c:v>43365.166666649486</c:v>
                      </c:pt>
                      <c:pt idx="7085">
                        <c:v>43365.20833331615</c:v>
                      </c:pt>
                      <c:pt idx="7086">
                        <c:v>43365.249999982814</c:v>
                      </c:pt>
                      <c:pt idx="7087">
                        <c:v>43365.291666649478</c:v>
                      </c:pt>
                      <c:pt idx="7088">
                        <c:v>43365.333333316143</c:v>
                      </c:pt>
                      <c:pt idx="7089">
                        <c:v>43365.374999982807</c:v>
                      </c:pt>
                      <c:pt idx="7090">
                        <c:v>43365.416666649471</c:v>
                      </c:pt>
                      <c:pt idx="7091">
                        <c:v>43365.458333316135</c:v>
                      </c:pt>
                      <c:pt idx="7092">
                        <c:v>43365.4999999828</c:v>
                      </c:pt>
                      <c:pt idx="7093">
                        <c:v>43365.541666649464</c:v>
                      </c:pt>
                      <c:pt idx="7094">
                        <c:v>43365.583333316128</c:v>
                      </c:pt>
                      <c:pt idx="7095">
                        <c:v>43365.624999982792</c:v>
                      </c:pt>
                      <c:pt idx="7096">
                        <c:v>43365.666666649457</c:v>
                      </c:pt>
                      <c:pt idx="7097">
                        <c:v>43365.708333316121</c:v>
                      </c:pt>
                      <c:pt idx="7098">
                        <c:v>43365.749999982785</c:v>
                      </c:pt>
                      <c:pt idx="7099">
                        <c:v>43365.791666649449</c:v>
                      </c:pt>
                      <c:pt idx="7100">
                        <c:v>43365.833333316114</c:v>
                      </c:pt>
                      <c:pt idx="7101">
                        <c:v>43365.874999982778</c:v>
                      </c:pt>
                      <c:pt idx="7102">
                        <c:v>43365.916666649442</c:v>
                      </c:pt>
                      <c:pt idx="7103">
                        <c:v>43365.958333316106</c:v>
                      </c:pt>
                      <c:pt idx="7104">
                        <c:v>43365.999999982771</c:v>
                      </c:pt>
                      <c:pt idx="7105">
                        <c:v>43366.041666649435</c:v>
                      </c:pt>
                      <c:pt idx="7106">
                        <c:v>43366.083333316099</c:v>
                      </c:pt>
                      <c:pt idx="7107">
                        <c:v>43366.124999982763</c:v>
                      </c:pt>
                      <c:pt idx="7108">
                        <c:v>43366.166666649427</c:v>
                      </c:pt>
                      <c:pt idx="7109">
                        <c:v>43366.208333316092</c:v>
                      </c:pt>
                      <c:pt idx="7110">
                        <c:v>43366.249999982756</c:v>
                      </c:pt>
                      <c:pt idx="7111">
                        <c:v>43366.29166664942</c:v>
                      </c:pt>
                      <c:pt idx="7112">
                        <c:v>43366.333333316084</c:v>
                      </c:pt>
                      <c:pt idx="7113">
                        <c:v>43366.374999982749</c:v>
                      </c:pt>
                      <c:pt idx="7114">
                        <c:v>43366.416666649413</c:v>
                      </c:pt>
                      <c:pt idx="7115">
                        <c:v>43366.458333316077</c:v>
                      </c:pt>
                      <c:pt idx="7116">
                        <c:v>43366.499999982741</c:v>
                      </c:pt>
                      <c:pt idx="7117">
                        <c:v>43366.541666649406</c:v>
                      </c:pt>
                      <c:pt idx="7118">
                        <c:v>43366.58333331607</c:v>
                      </c:pt>
                      <c:pt idx="7119">
                        <c:v>43366.624999982734</c:v>
                      </c:pt>
                      <c:pt idx="7120">
                        <c:v>43366.666666649398</c:v>
                      </c:pt>
                      <c:pt idx="7121">
                        <c:v>43366.708333316063</c:v>
                      </c:pt>
                      <c:pt idx="7122">
                        <c:v>43366.749999982727</c:v>
                      </c:pt>
                      <c:pt idx="7123">
                        <c:v>43366.791666649391</c:v>
                      </c:pt>
                      <c:pt idx="7124">
                        <c:v>43366.833333316055</c:v>
                      </c:pt>
                      <c:pt idx="7125">
                        <c:v>43366.87499998272</c:v>
                      </c:pt>
                      <c:pt idx="7126">
                        <c:v>43366.916666649384</c:v>
                      </c:pt>
                      <c:pt idx="7127">
                        <c:v>43366.958333316048</c:v>
                      </c:pt>
                      <c:pt idx="7128">
                        <c:v>43366.999999982712</c:v>
                      </c:pt>
                      <c:pt idx="7129">
                        <c:v>43367.041666649377</c:v>
                      </c:pt>
                      <c:pt idx="7130">
                        <c:v>43367.083333316041</c:v>
                      </c:pt>
                      <c:pt idx="7131">
                        <c:v>43367.124999982705</c:v>
                      </c:pt>
                      <c:pt idx="7132">
                        <c:v>43367.166666649369</c:v>
                      </c:pt>
                      <c:pt idx="7133">
                        <c:v>43367.208333316034</c:v>
                      </c:pt>
                      <c:pt idx="7134">
                        <c:v>43367.249999982698</c:v>
                      </c:pt>
                      <c:pt idx="7135">
                        <c:v>43367.291666649362</c:v>
                      </c:pt>
                      <c:pt idx="7136">
                        <c:v>43367.333333316026</c:v>
                      </c:pt>
                      <c:pt idx="7137">
                        <c:v>43367.37499998269</c:v>
                      </c:pt>
                      <c:pt idx="7138">
                        <c:v>43367.416666649355</c:v>
                      </c:pt>
                      <c:pt idx="7139">
                        <c:v>43367.458333316019</c:v>
                      </c:pt>
                      <c:pt idx="7140">
                        <c:v>43367.499999982683</c:v>
                      </c:pt>
                      <c:pt idx="7141">
                        <c:v>43367.541666649347</c:v>
                      </c:pt>
                      <c:pt idx="7142">
                        <c:v>43367.583333316012</c:v>
                      </c:pt>
                      <c:pt idx="7143">
                        <c:v>43367.624999982676</c:v>
                      </c:pt>
                      <c:pt idx="7144">
                        <c:v>43367.66666664934</c:v>
                      </c:pt>
                      <c:pt idx="7145">
                        <c:v>43367.708333316004</c:v>
                      </c:pt>
                      <c:pt idx="7146">
                        <c:v>43367.749999982669</c:v>
                      </c:pt>
                      <c:pt idx="7147">
                        <c:v>43367.791666649333</c:v>
                      </c:pt>
                      <c:pt idx="7148">
                        <c:v>43367.833333315997</c:v>
                      </c:pt>
                      <c:pt idx="7149">
                        <c:v>43367.874999982661</c:v>
                      </c:pt>
                      <c:pt idx="7150">
                        <c:v>43367.916666649326</c:v>
                      </c:pt>
                      <c:pt idx="7151">
                        <c:v>43367.95833331599</c:v>
                      </c:pt>
                      <c:pt idx="7152">
                        <c:v>43367.999999982654</c:v>
                      </c:pt>
                      <c:pt idx="7153">
                        <c:v>43368.041666649318</c:v>
                      </c:pt>
                      <c:pt idx="7154">
                        <c:v>43368.083333315983</c:v>
                      </c:pt>
                      <c:pt idx="7155">
                        <c:v>43368.124999982647</c:v>
                      </c:pt>
                      <c:pt idx="7156">
                        <c:v>43368.166666649311</c:v>
                      </c:pt>
                      <c:pt idx="7157">
                        <c:v>43368.208333315975</c:v>
                      </c:pt>
                      <c:pt idx="7158">
                        <c:v>43368.24999998264</c:v>
                      </c:pt>
                      <c:pt idx="7159">
                        <c:v>43368.291666649304</c:v>
                      </c:pt>
                      <c:pt idx="7160">
                        <c:v>43368.333333315968</c:v>
                      </c:pt>
                      <c:pt idx="7161">
                        <c:v>43368.374999982632</c:v>
                      </c:pt>
                      <c:pt idx="7162">
                        <c:v>43368.416666649297</c:v>
                      </c:pt>
                      <c:pt idx="7163">
                        <c:v>43368.458333315961</c:v>
                      </c:pt>
                      <c:pt idx="7164">
                        <c:v>43368.499999982625</c:v>
                      </c:pt>
                      <c:pt idx="7165">
                        <c:v>43368.541666649289</c:v>
                      </c:pt>
                      <c:pt idx="7166">
                        <c:v>43368.583333315953</c:v>
                      </c:pt>
                      <c:pt idx="7167">
                        <c:v>43368.624999982618</c:v>
                      </c:pt>
                      <c:pt idx="7168">
                        <c:v>43368.666666649282</c:v>
                      </c:pt>
                      <c:pt idx="7169">
                        <c:v>43368.708333315946</c:v>
                      </c:pt>
                      <c:pt idx="7170">
                        <c:v>43368.74999998261</c:v>
                      </c:pt>
                      <c:pt idx="7171">
                        <c:v>43368.791666649275</c:v>
                      </c:pt>
                      <c:pt idx="7172">
                        <c:v>43368.833333315939</c:v>
                      </c:pt>
                      <c:pt idx="7173">
                        <c:v>43368.874999982603</c:v>
                      </c:pt>
                      <c:pt idx="7174">
                        <c:v>43368.916666649267</c:v>
                      </c:pt>
                      <c:pt idx="7175">
                        <c:v>43368.958333315932</c:v>
                      </c:pt>
                      <c:pt idx="7176">
                        <c:v>43368.999999982596</c:v>
                      </c:pt>
                      <c:pt idx="7177">
                        <c:v>43369.04166664926</c:v>
                      </c:pt>
                      <c:pt idx="7178">
                        <c:v>43369.083333315924</c:v>
                      </c:pt>
                      <c:pt idx="7179">
                        <c:v>43369.124999982589</c:v>
                      </c:pt>
                      <c:pt idx="7180">
                        <c:v>43369.166666649253</c:v>
                      </c:pt>
                      <c:pt idx="7181">
                        <c:v>43369.208333315917</c:v>
                      </c:pt>
                      <c:pt idx="7182">
                        <c:v>43369.249999982581</c:v>
                      </c:pt>
                      <c:pt idx="7183">
                        <c:v>43369.291666649246</c:v>
                      </c:pt>
                      <c:pt idx="7184">
                        <c:v>43369.33333331591</c:v>
                      </c:pt>
                      <c:pt idx="7185">
                        <c:v>43369.374999982574</c:v>
                      </c:pt>
                      <c:pt idx="7186">
                        <c:v>43369.416666649238</c:v>
                      </c:pt>
                      <c:pt idx="7187">
                        <c:v>43369.458333315903</c:v>
                      </c:pt>
                      <c:pt idx="7188">
                        <c:v>43369.499999982567</c:v>
                      </c:pt>
                      <c:pt idx="7189">
                        <c:v>43369.541666649231</c:v>
                      </c:pt>
                      <c:pt idx="7190">
                        <c:v>43369.583333315895</c:v>
                      </c:pt>
                      <c:pt idx="7191">
                        <c:v>43369.62499998256</c:v>
                      </c:pt>
                      <c:pt idx="7192">
                        <c:v>43369.666666649224</c:v>
                      </c:pt>
                      <c:pt idx="7193">
                        <c:v>43369.708333315888</c:v>
                      </c:pt>
                      <c:pt idx="7194">
                        <c:v>43369.749999982552</c:v>
                      </c:pt>
                      <c:pt idx="7195">
                        <c:v>43369.791666649216</c:v>
                      </c:pt>
                      <c:pt idx="7196">
                        <c:v>43369.833333315881</c:v>
                      </c:pt>
                      <c:pt idx="7197">
                        <c:v>43369.874999982545</c:v>
                      </c:pt>
                      <c:pt idx="7198">
                        <c:v>43369.916666649209</c:v>
                      </c:pt>
                      <c:pt idx="7199">
                        <c:v>43369.958333315873</c:v>
                      </c:pt>
                      <c:pt idx="7200">
                        <c:v>43369.999999982538</c:v>
                      </c:pt>
                      <c:pt idx="7201">
                        <c:v>43370.041666649202</c:v>
                      </c:pt>
                      <c:pt idx="7202">
                        <c:v>43370.083333315866</c:v>
                      </c:pt>
                      <c:pt idx="7203">
                        <c:v>43370.12499998253</c:v>
                      </c:pt>
                      <c:pt idx="7204">
                        <c:v>43370.166666649195</c:v>
                      </c:pt>
                      <c:pt idx="7205">
                        <c:v>43370.208333315859</c:v>
                      </c:pt>
                      <c:pt idx="7206">
                        <c:v>43370.249999982523</c:v>
                      </c:pt>
                      <c:pt idx="7207">
                        <c:v>43370.291666649187</c:v>
                      </c:pt>
                      <c:pt idx="7208">
                        <c:v>43370.333333315852</c:v>
                      </c:pt>
                      <c:pt idx="7209">
                        <c:v>43370.374999982516</c:v>
                      </c:pt>
                      <c:pt idx="7210">
                        <c:v>43370.41666664918</c:v>
                      </c:pt>
                      <c:pt idx="7211">
                        <c:v>43370.458333315844</c:v>
                      </c:pt>
                      <c:pt idx="7212">
                        <c:v>43370.499999982509</c:v>
                      </c:pt>
                      <c:pt idx="7213">
                        <c:v>43370.541666649173</c:v>
                      </c:pt>
                      <c:pt idx="7214">
                        <c:v>43370.583333315837</c:v>
                      </c:pt>
                      <c:pt idx="7215">
                        <c:v>43370.624999982501</c:v>
                      </c:pt>
                      <c:pt idx="7216">
                        <c:v>43370.666666649166</c:v>
                      </c:pt>
                      <c:pt idx="7217">
                        <c:v>43370.70833331583</c:v>
                      </c:pt>
                      <c:pt idx="7218">
                        <c:v>43370.749999982494</c:v>
                      </c:pt>
                      <c:pt idx="7219">
                        <c:v>43370.791666649158</c:v>
                      </c:pt>
                      <c:pt idx="7220">
                        <c:v>43370.833333315823</c:v>
                      </c:pt>
                      <c:pt idx="7221">
                        <c:v>43370.874999982487</c:v>
                      </c:pt>
                      <c:pt idx="7222">
                        <c:v>43370.916666649151</c:v>
                      </c:pt>
                      <c:pt idx="7223">
                        <c:v>43370.958333315815</c:v>
                      </c:pt>
                      <c:pt idx="7224">
                        <c:v>43370.999999982479</c:v>
                      </c:pt>
                      <c:pt idx="7225">
                        <c:v>43371.041666649144</c:v>
                      </c:pt>
                      <c:pt idx="7226">
                        <c:v>43371.083333315808</c:v>
                      </c:pt>
                      <c:pt idx="7227">
                        <c:v>43371.124999982472</c:v>
                      </c:pt>
                      <c:pt idx="7228">
                        <c:v>43371.166666649136</c:v>
                      </c:pt>
                      <c:pt idx="7229">
                        <c:v>43371.208333315801</c:v>
                      </c:pt>
                      <c:pt idx="7230">
                        <c:v>43371.249999982465</c:v>
                      </c:pt>
                      <c:pt idx="7231">
                        <c:v>43371.291666649129</c:v>
                      </c:pt>
                      <c:pt idx="7232">
                        <c:v>43371.333333315793</c:v>
                      </c:pt>
                      <c:pt idx="7233">
                        <c:v>43371.374999982458</c:v>
                      </c:pt>
                      <c:pt idx="7234">
                        <c:v>43371.416666649122</c:v>
                      </c:pt>
                      <c:pt idx="7235">
                        <c:v>43371.458333315786</c:v>
                      </c:pt>
                      <c:pt idx="7236">
                        <c:v>43371.49999998245</c:v>
                      </c:pt>
                      <c:pt idx="7237">
                        <c:v>43371.541666649115</c:v>
                      </c:pt>
                      <c:pt idx="7238">
                        <c:v>43371.583333315779</c:v>
                      </c:pt>
                      <c:pt idx="7239">
                        <c:v>43371.624999982443</c:v>
                      </c:pt>
                      <c:pt idx="7240">
                        <c:v>43371.666666649107</c:v>
                      </c:pt>
                      <c:pt idx="7241">
                        <c:v>43371.708333315772</c:v>
                      </c:pt>
                      <c:pt idx="7242">
                        <c:v>43371.749999982436</c:v>
                      </c:pt>
                      <c:pt idx="7243">
                        <c:v>43371.7916666491</c:v>
                      </c:pt>
                      <c:pt idx="7244">
                        <c:v>43371.833333315764</c:v>
                      </c:pt>
                      <c:pt idx="7245">
                        <c:v>43371.874999982429</c:v>
                      </c:pt>
                      <c:pt idx="7246">
                        <c:v>43371.916666649093</c:v>
                      </c:pt>
                      <c:pt idx="7247">
                        <c:v>43371.958333315757</c:v>
                      </c:pt>
                      <c:pt idx="7248">
                        <c:v>43371.999999982421</c:v>
                      </c:pt>
                      <c:pt idx="7249">
                        <c:v>43372.041666649086</c:v>
                      </c:pt>
                      <c:pt idx="7250">
                        <c:v>43372.08333331575</c:v>
                      </c:pt>
                      <c:pt idx="7251">
                        <c:v>43372.124999982414</c:v>
                      </c:pt>
                      <c:pt idx="7252">
                        <c:v>43372.166666649078</c:v>
                      </c:pt>
                      <c:pt idx="7253">
                        <c:v>43372.208333315742</c:v>
                      </c:pt>
                      <c:pt idx="7254">
                        <c:v>43372.249999982407</c:v>
                      </c:pt>
                      <c:pt idx="7255">
                        <c:v>43372.291666649071</c:v>
                      </c:pt>
                      <c:pt idx="7256">
                        <c:v>43372.333333315735</c:v>
                      </c:pt>
                      <c:pt idx="7257">
                        <c:v>43372.374999982399</c:v>
                      </c:pt>
                      <c:pt idx="7258">
                        <c:v>43372.416666649064</c:v>
                      </c:pt>
                      <c:pt idx="7259">
                        <c:v>43372.458333315728</c:v>
                      </c:pt>
                      <c:pt idx="7260">
                        <c:v>43372.499999982392</c:v>
                      </c:pt>
                      <c:pt idx="7261">
                        <c:v>43372.541666649056</c:v>
                      </c:pt>
                      <c:pt idx="7262">
                        <c:v>43372.583333315721</c:v>
                      </c:pt>
                      <c:pt idx="7263">
                        <c:v>43372.624999982385</c:v>
                      </c:pt>
                      <c:pt idx="7264">
                        <c:v>43372.666666649049</c:v>
                      </c:pt>
                      <c:pt idx="7265">
                        <c:v>43372.708333315713</c:v>
                      </c:pt>
                      <c:pt idx="7266">
                        <c:v>43372.749999982378</c:v>
                      </c:pt>
                      <c:pt idx="7267">
                        <c:v>43372.791666649042</c:v>
                      </c:pt>
                      <c:pt idx="7268">
                        <c:v>43372.833333315706</c:v>
                      </c:pt>
                      <c:pt idx="7269">
                        <c:v>43372.87499998237</c:v>
                      </c:pt>
                      <c:pt idx="7270">
                        <c:v>43372.916666649035</c:v>
                      </c:pt>
                      <c:pt idx="7271">
                        <c:v>43372.958333315699</c:v>
                      </c:pt>
                      <c:pt idx="7272">
                        <c:v>43372.999999982363</c:v>
                      </c:pt>
                      <c:pt idx="7273">
                        <c:v>43373.041666649027</c:v>
                      </c:pt>
                      <c:pt idx="7274">
                        <c:v>43373.083333315692</c:v>
                      </c:pt>
                      <c:pt idx="7275">
                        <c:v>43373.124999982356</c:v>
                      </c:pt>
                      <c:pt idx="7276">
                        <c:v>43373.16666664902</c:v>
                      </c:pt>
                      <c:pt idx="7277">
                        <c:v>43373.208333315684</c:v>
                      </c:pt>
                      <c:pt idx="7278">
                        <c:v>43373.249999982349</c:v>
                      </c:pt>
                      <c:pt idx="7279">
                        <c:v>43373.291666649013</c:v>
                      </c:pt>
                      <c:pt idx="7280">
                        <c:v>43373.333333315677</c:v>
                      </c:pt>
                      <c:pt idx="7281">
                        <c:v>43373.374999982341</c:v>
                      </c:pt>
                      <c:pt idx="7282">
                        <c:v>43373.416666649005</c:v>
                      </c:pt>
                      <c:pt idx="7283">
                        <c:v>43373.45833331567</c:v>
                      </c:pt>
                      <c:pt idx="7284">
                        <c:v>43373.499999982334</c:v>
                      </c:pt>
                      <c:pt idx="7285">
                        <c:v>43373.541666648998</c:v>
                      </c:pt>
                      <c:pt idx="7286">
                        <c:v>43373.583333315662</c:v>
                      </c:pt>
                      <c:pt idx="7287">
                        <c:v>43373.624999982327</c:v>
                      </c:pt>
                      <c:pt idx="7288">
                        <c:v>43373.666666648991</c:v>
                      </c:pt>
                      <c:pt idx="7289">
                        <c:v>43373.708333315655</c:v>
                      </c:pt>
                      <c:pt idx="7290">
                        <c:v>43373.749999982319</c:v>
                      </c:pt>
                      <c:pt idx="7291">
                        <c:v>43373.791666648984</c:v>
                      </c:pt>
                      <c:pt idx="7292">
                        <c:v>43373.833333315648</c:v>
                      </c:pt>
                      <c:pt idx="7293">
                        <c:v>43373.874999982312</c:v>
                      </c:pt>
                      <c:pt idx="7294">
                        <c:v>43373.916666648976</c:v>
                      </c:pt>
                      <c:pt idx="7295">
                        <c:v>43373.958333315641</c:v>
                      </c:pt>
                      <c:pt idx="7296">
                        <c:v>43373.999999982305</c:v>
                      </c:pt>
                      <c:pt idx="7297">
                        <c:v>43374.041666648969</c:v>
                      </c:pt>
                      <c:pt idx="7298">
                        <c:v>43374.083333315633</c:v>
                      </c:pt>
                      <c:pt idx="7299">
                        <c:v>43374.124999982298</c:v>
                      </c:pt>
                      <c:pt idx="7300">
                        <c:v>43374.166666648962</c:v>
                      </c:pt>
                      <c:pt idx="7301">
                        <c:v>43374.208333315626</c:v>
                      </c:pt>
                      <c:pt idx="7302">
                        <c:v>43374.24999998229</c:v>
                      </c:pt>
                      <c:pt idx="7303">
                        <c:v>43374.291666648955</c:v>
                      </c:pt>
                      <c:pt idx="7304">
                        <c:v>43374.333333315619</c:v>
                      </c:pt>
                      <c:pt idx="7305">
                        <c:v>43374.374999982283</c:v>
                      </c:pt>
                      <c:pt idx="7306">
                        <c:v>43374.416666648947</c:v>
                      </c:pt>
                      <c:pt idx="7307">
                        <c:v>43374.458333315612</c:v>
                      </c:pt>
                      <c:pt idx="7308">
                        <c:v>43374.499999982276</c:v>
                      </c:pt>
                      <c:pt idx="7309">
                        <c:v>43374.54166664894</c:v>
                      </c:pt>
                      <c:pt idx="7310">
                        <c:v>43374.583333315604</c:v>
                      </c:pt>
                      <c:pt idx="7311">
                        <c:v>43374.624999982268</c:v>
                      </c:pt>
                      <c:pt idx="7312">
                        <c:v>43374.666666648933</c:v>
                      </c:pt>
                      <c:pt idx="7313">
                        <c:v>43374.708333315597</c:v>
                      </c:pt>
                      <c:pt idx="7314">
                        <c:v>43374.749999982261</c:v>
                      </c:pt>
                      <c:pt idx="7315">
                        <c:v>43374.791666648925</c:v>
                      </c:pt>
                      <c:pt idx="7316">
                        <c:v>43374.83333331559</c:v>
                      </c:pt>
                      <c:pt idx="7317">
                        <c:v>43374.874999982254</c:v>
                      </c:pt>
                      <c:pt idx="7318">
                        <c:v>43374.916666648918</c:v>
                      </c:pt>
                      <c:pt idx="7319">
                        <c:v>43374.958333315582</c:v>
                      </c:pt>
                      <c:pt idx="7320">
                        <c:v>43374.999999982247</c:v>
                      </c:pt>
                      <c:pt idx="7321">
                        <c:v>43375.041666648911</c:v>
                      </c:pt>
                      <c:pt idx="7322">
                        <c:v>43375.083333315575</c:v>
                      </c:pt>
                      <c:pt idx="7323">
                        <c:v>43375.124999982239</c:v>
                      </c:pt>
                      <c:pt idx="7324">
                        <c:v>43375.166666648904</c:v>
                      </c:pt>
                      <c:pt idx="7325">
                        <c:v>43375.208333315568</c:v>
                      </c:pt>
                      <c:pt idx="7326">
                        <c:v>43375.249999982232</c:v>
                      </c:pt>
                      <c:pt idx="7327">
                        <c:v>43375.291666648896</c:v>
                      </c:pt>
                      <c:pt idx="7328">
                        <c:v>43375.333333315561</c:v>
                      </c:pt>
                      <c:pt idx="7329">
                        <c:v>43375.374999982225</c:v>
                      </c:pt>
                      <c:pt idx="7330">
                        <c:v>43375.416666648889</c:v>
                      </c:pt>
                      <c:pt idx="7331">
                        <c:v>43375.458333315553</c:v>
                      </c:pt>
                      <c:pt idx="7332">
                        <c:v>43375.499999982218</c:v>
                      </c:pt>
                      <c:pt idx="7333">
                        <c:v>43375.541666648882</c:v>
                      </c:pt>
                      <c:pt idx="7334">
                        <c:v>43375.583333315546</c:v>
                      </c:pt>
                      <c:pt idx="7335">
                        <c:v>43375.62499998221</c:v>
                      </c:pt>
                      <c:pt idx="7336">
                        <c:v>43375.666666648875</c:v>
                      </c:pt>
                      <c:pt idx="7337">
                        <c:v>43375.708333315539</c:v>
                      </c:pt>
                      <c:pt idx="7338">
                        <c:v>43375.749999982203</c:v>
                      </c:pt>
                      <c:pt idx="7339">
                        <c:v>43375.791666648867</c:v>
                      </c:pt>
                      <c:pt idx="7340">
                        <c:v>43375.833333315531</c:v>
                      </c:pt>
                      <c:pt idx="7341">
                        <c:v>43375.874999982196</c:v>
                      </c:pt>
                      <c:pt idx="7342">
                        <c:v>43375.91666664886</c:v>
                      </c:pt>
                      <c:pt idx="7343">
                        <c:v>43375.958333315524</c:v>
                      </c:pt>
                      <c:pt idx="7344">
                        <c:v>43375.999999982188</c:v>
                      </c:pt>
                      <c:pt idx="7345">
                        <c:v>43376.041666648853</c:v>
                      </c:pt>
                      <c:pt idx="7346">
                        <c:v>43376.083333315517</c:v>
                      </c:pt>
                      <c:pt idx="7347">
                        <c:v>43376.124999982181</c:v>
                      </c:pt>
                      <c:pt idx="7348">
                        <c:v>43376.166666648845</c:v>
                      </c:pt>
                      <c:pt idx="7349">
                        <c:v>43376.20833331551</c:v>
                      </c:pt>
                      <c:pt idx="7350">
                        <c:v>43376.249999982174</c:v>
                      </c:pt>
                      <c:pt idx="7351">
                        <c:v>43376.291666648838</c:v>
                      </c:pt>
                      <c:pt idx="7352">
                        <c:v>43376.333333315502</c:v>
                      </c:pt>
                      <c:pt idx="7353">
                        <c:v>43376.374999982167</c:v>
                      </c:pt>
                      <c:pt idx="7354">
                        <c:v>43376.416666648831</c:v>
                      </c:pt>
                      <c:pt idx="7355">
                        <c:v>43376.458333315495</c:v>
                      </c:pt>
                      <c:pt idx="7356">
                        <c:v>43376.499999982159</c:v>
                      </c:pt>
                      <c:pt idx="7357">
                        <c:v>43376.541666648824</c:v>
                      </c:pt>
                      <c:pt idx="7358">
                        <c:v>43376.583333315488</c:v>
                      </c:pt>
                      <c:pt idx="7359">
                        <c:v>43376.624999982152</c:v>
                      </c:pt>
                      <c:pt idx="7360">
                        <c:v>43376.666666648816</c:v>
                      </c:pt>
                      <c:pt idx="7361">
                        <c:v>43376.708333315481</c:v>
                      </c:pt>
                      <c:pt idx="7362">
                        <c:v>43376.749999982145</c:v>
                      </c:pt>
                      <c:pt idx="7363">
                        <c:v>43376.791666648809</c:v>
                      </c:pt>
                      <c:pt idx="7364">
                        <c:v>43376.833333315473</c:v>
                      </c:pt>
                      <c:pt idx="7365">
                        <c:v>43376.874999982138</c:v>
                      </c:pt>
                      <c:pt idx="7366">
                        <c:v>43376.916666648802</c:v>
                      </c:pt>
                      <c:pt idx="7367">
                        <c:v>43376.958333315466</c:v>
                      </c:pt>
                      <c:pt idx="7368">
                        <c:v>43376.99999998213</c:v>
                      </c:pt>
                      <c:pt idx="7369">
                        <c:v>43377.041666648794</c:v>
                      </c:pt>
                      <c:pt idx="7370">
                        <c:v>43377.083333315459</c:v>
                      </c:pt>
                      <c:pt idx="7371">
                        <c:v>43377.124999982123</c:v>
                      </c:pt>
                      <c:pt idx="7372">
                        <c:v>43377.166666648787</c:v>
                      </c:pt>
                      <c:pt idx="7373">
                        <c:v>43377.208333315451</c:v>
                      </c:pt>
                      <c:pt idx="7374">
                        <c:v>43377.249999982116</c:v>
                      </c:pt>
                      <c:pt idx="7375">
                        <c:v>43377.29166664878</c:v>
                      </c:pt>
                      <c:pt idx="7376">
                        <c:v>43377.333333315444</c:v>
                      </c:pt>
                      <c:pt idx="7377">
                        <c:v>43377.374999982108</c:v>
                      </c:pt>
                      <c:pt idx="7378">
                        <c:v>43377.416666648773</c:v>
                      </c:pt>
                      <c:pt idx="7379">
                        <c:v>43377.458333315437</c:v>
                      </c:pt>
                      <c:pt idx="7380">
                        <c:v>43377.499999982101</c:v>
                      </c:pt>
                      <c:pt idx="7381">
                        <c:v>43377.541666648765</c:v>
                      </c:pt>
                      <c:pt idx="7382">
                        <c:v>43377.58333331543</c:v>
                      </c:pt>
                      <c:pt idx="7383">
                        <c:v>43377.624999982094</c:v>
                      </c:pt>
                      <c:pt idx="7384">
                        <c:v>43377.666666648758</c:v>
                      </c:pt>
                      <c:pt idx="7385">
                        <c:v>43377.708333315422</c:v>
                      </c:pt>
                      <c:pt idx="7386">
                        <c:v>43377.749999982087</c:v>
                      </c:pt>
                      <c:pt idx="7387">
                        <c:v>43377.791666648751</c:v>
                      </c:pt>
                      <c:pt idx="7388">
                        <c:v>43377.833333315415</c:v>
                      </c:pt>
                      <c:pt idx="7389">
                        <c:v>43377.874999982079</c:v>
                      </c:pt>
                      <c:pt idx="7390">
                        <c:v>43377.916666648744</c:v>
                      </c:pt>
                      <c:pt idx="7391">
                        <c:v>43377.958333315408</c:v>
                      </c:pt>
                      <c:pt idx="7392">
                        <c:v>43377.999999982072</c:v>
                      </c:pt>
                      <c:pt idx="7393">
                        <c:v>43378.041666648736</c:v>
                      </c:pt>
                      <c:pt idx="7394">
                        <c:v>43378.083333315401</c:v>
                      </c:pt>
                      <c:pt idx="7395">
                        <c:v>43378.124999982065</c:v>
                      </c:pt>
                      <c:pt idx="7396">
                        <c:v>43378.166666648729</c:v>
                      </c:pt>
                      <c:pt idx="7397">
                        <c:v>43378.208333315393</c:v>
                      </c:pt>
                      <c:pt idx="7398">
                        <c:v>43378.249999982057</c:v>
                      </c:pt>
                      <c:pt idx="7399">
                        <c:v>43378.291666648722</c:v>
                      </c:pt>
                      <c:pt idx="7400">
                        <c:v>43378.333333315386</c:v>
                      </c:pt>
                      <c:pt idx="7401">
                        <c:v>43378.37499998205</c:v>
                      </c:pt>
                      <c:pt idx="7402">
                        <c:v>43378.416666648714</c:v>
                      </c:pt>
                      <c:pt idx="7403">
                        <c:v>43378.458333315379</c:v>
                      </c:pt>
                      <c:pt idx="7404">
                        <c:v>43378.499999982043</c:v>
                      </c:pt>
                      <c:pt idx="7405">
                        <c:v>43378.541666648707</c:v>
                      </c:pt>
                      <c:pt idx="7406">
                        <c:v>43378.583333315371</c:v>
                      </c:pt>
                      <c:pt idx="7407">
                        <c:v>43378.624999982036</c:v>
                      </c:pt>
                      <c:pt idx="7408">
                        <c:v>43378.6666666487</c:v>
                      </c:pt>
                      <c:pt idx="7409">
                        <c:v>43378.708333315364</c:v>
                      </c:pt>
                      <c:pt idx="7410">
                        <c:v>43378.749999982028</c:v>
                      </c:pt>
                      <c:pt idx="7411">
                        <c:v>43378.791666648693</c:v>
                      </c:pt>
                      <c:pt idx="7412">
                        <c:v>43378.833333315357</c:v>
                      </c:pt>
                      <c:pt idx="7413">
                        <c:v>43378.874999982021</c:v>
                      </c:pt>
                      <c:pt idx="7414">
                        <c:v>43378.916666648685</c:v>
                      </c:pt>
                      <c:pt idx="7415">
                        <c:v>43378.95833331535</c:v>
                      </c:pt>
                      <c:pt idx="7416">
                        <c:v>43378.999999982014</c:v>
                      </c:pt>
                      <c:pt idx="7417">
                        <c:v>43379.041666648678</c:v>
                      </c:pt>
                      <c:pt idx="7418">
                        <c:v>43379.083333315342</c:v>
                      </c:pt>
                      <c:pt idx="7419">
                        <c:v>43379.124999982007</c:v>
                      </c:pt>
                      <c:pt idx="7420">
                        <c:v>43379.166666648671</c:v>
                      </c:pt>
                      <c:pt idx="7421">
                        <c:v>43379.208333315335</c:v>
                      </c:pt>
                      <c:pt idx="7422">
                        <c:v>43379.249999981999</c:v>
                      </c:pt>
                      <c:pt idx="7423">
                        <c:v>43379.291666648664</c:v>
                      </c:pt>
                      <c:pt idx="7424">
                        <c:v>43379.333333315328</c:v>
                      </c:pt>
                      <c:pt idx="7425">
                        <c:v>43379.374999981992</c:v>
                      </c:pt>
                      <c:pt idx="7426">
                        <c:v>43379.416666648656</c:v>
                      </c:pt>
                      <c:pt idx="7427">
                        <c:v>43379.45833331532</c:v>
                      </c:pt>
                      <c:pt idx="7428">
                        <c:v>43379.499999981985</c:v>
                      </c:pt>
                      <c:pt idx="7429">
                        <c:v>43379.541666648649</c:v>
                      </c:pt>
                      <c:pt idx="7430">
                        <c:v>43379.583333315313</c:v>
                      </c:pt>
                      <c:pt idx="7431">
                        <c:v>43379.624999981977</c:v>
                      </c:pt>
                      <c:pt idx="7432">
                        <c:v>43379.666666648642</c:v>
                      </c:pt>
                      <c:pt idx="7433">
                        <c:v>43379.708333315306</c:v>
                      </c:pt>
                      <c:pt idx="7434">
                        <c:v>43379.74999998197</c:v>
                      </c:pt>
                      <c:pt idx="7435">
                        <c:v>43379.791666648634</c:v>
                      </c:pt>
                      <c:pt idx="7436">
                        <c:v>43379.833333315299</c:v>
                      </c:pt>
                      <c:pt idx="7437">
                        <c:v>43379.874999981963</c:v>
                      </c:pt>
                      <c:pt idx="7438">
                        <c:v>43379.916666648627</c:v>
                      </c:pt>
                      <c:pt idx="7439">
                        <c:v>43379.958333315291</c:v>
                      </c:pt>
                      <c:pt idx="7440">
                        <c:v>43379.999999981956</c:v>
                      </c:pt>
                      <c:pt idx="7441">
                        <c:v>43380.04166664862</c:v>
                      </c:pt>
                      <c:pt idx="7442">
                        <c:v>43380.083333315284</c:v>
                      </c:pt>
                      <c:pt idx="7443">
                        <c:v>43380.124999981948</c:v>
                      </c:pt>
                      <c:pt idx="7444">
                        <c:v>43380.166666648613</c:v>
                      </c:pt>
                      <c:pt idx="7445">
                        <c:v>43380.208333315277</c:v>
                      </c:pt>
                      <c:pt idx="7446">
                        <c:v>43380.249999981941</c:v>
                      </c:pt>
                      <c:pt idx="7447">
                        <c:v>43380.291666648605</c:v>
                      </c:pt>
                      <c:pt idx="7448">
                        <c:v>43380.33333331527</c:v>
                      </c:pt>
                      <c:pt idx="7449">
                        <c:v>43380.374999981934</c:v>
                      </c:pt>
                      <c:pt idx="7450">
                        <c:v>43380.416666648598</c:v>
                      </c:pt>
                      <c:pt idx="7451">
                        <c:v>43380.458333315262</c:v>
                      </c:pt>
                      <c:pt idx="7452">
                        <c:v>43380.499999981927</c:v>
                      </c:pt>
                      <c:pt idx="7453">
                        <c:v>43380.541666648591</c:v>
                      </c:pt>
                      <c:pt idx="7454">
                        <c:v>43380.583333315255</c:v>
                      </c:pt>
                      <c:pt idx="7455">
                        <c:v>43380.624999981919</c:v>
                      </c:pt>
                      <c:pt idx="7456">
                        <c:v>43380.666666648583</c:v>
                      </c:pt>
                      <c:pt idx="7457">
                        <c:v>43380.708333315248</c:v>
                      </c:pt>
                      <c:pt idx="7458">
                        <c:v>43380.749999981912</c:v>
                      </c:pt>
                      <c:pt idx="7459">
                        <c:v>43380.791666648576</c:v>
                      </c:pt>
                      <c:pt idx="7460">
                        <c:v>43380.83333331524</c:v>
                      </c:pt>
                      <c:pt idx="7461">
                        <c:v>43380.874999981905</c:v>
                      </c:pt>
                      <c:pt idx="7462">
                        <c:v>43380.916666648569</c:v>
                      </c:pt>
                      <c:pt idx="7463">
                        <c:v>43380.958333315233</c:v>
                      </c:pt>
                      <c:pt idx="7464">
                        <c:v>43380.999999981897</c:v>
                      </c:pt>
                      <c:pt idx="7465">
                        <c:v>43381.041666648562</c:v>
                      </c:pt>
                      <c:pt idx="7466">
                        <c:v>43381.083333315226</c:v>
                      </c:pt>
                      <c:pt idx="7467">
                        <c:v>43381.12499998189</c:v>
                      </c:pt>
                      <c:pt idx="7468">
                        <c:v>43381.166666648554</c:v>
                      </c:pt>
                      <c:pt idx="7469">
                        <c:v>43381.208333315219</c:v>
                      </c:pt>
                      <c:pt idx="7470">
                        <c:v>43381.249999981883</c:v>
                      </c:pt>
                      <c:pt idx="7471">
                        <c:v>43381.291666648547</c:v>
                      </c:pt>
                      <c:pt idx="7472">
                        <c:v>43381.333333315211</c:v>
                      </c:pt>
                      <c:pt idx="7473">
                        <c:v>43381.374999981876</c:v>
                      </c:pt>
                      <c:pt idx="7474">
                        <c:v>43381.41666664854</c:v>
                      </c:pt>
                      <c:pt idx="7475">
                        <c:v>43381.458333315204</c:v>
                      </c:pt>
                      <c:pt idx="7476">
                        <c:v>43381.499999981868</c:v>
                      </c:pt>
                      <c:pt idx="7477">
                        <c:v>43381.541666648533</c:v>
                      </c:pt>
                      <c:pt idx="7478">
                        <c:v>43381.583333315197</c:v>
                      </c:pt>
                      <c:pt idx="7479">
                        <c:v>43381.624999981861</c:v>
                      </c:pt>
                      <c:pt idx="7480">
                        <c:v>43381.666666648525</c:v>
                      </c:pt>
                      <c:pt idx="7481">
                        <c:v>43381.70833331519</c:v>
                      </c:pt>
                      <c:pt idx="7482">
                        <c:v>43381.749999981854</c:v>
                      </c:pt>
                      <c:pt idx="7483">
                        <c:v>43381.791666648518</c:v>
                      </c:pt>
                      <c:pt idx="7484">
                        <c:v>43381.833333315182</c:v>
                      </c:pt>
                      <c:pt idx="7485">
                        <c:v>43381.874999981846</c:v>
                      </c:pt>
                      <c:pt idx="7486">
                        <c:v>43381.916666648511</c:v>
                      </c:pt>
                      <c:pt idx="7487">
                        <c:v>43381.958333315175</c:v>
                      </c:pt>
                      <c:pt idx="7488">
                        <c:v>43381.999999981839</c:v>
                      </c:pt>
                      <c:pt idx="7489">
                        <c:v>43382.041666648503</c:v>
                      </c:pt>
                      <c:pt idx="7490">
                        <c:v>43382.083333315168</c:v>
                      </c:pt>
                      <c:pt idx="7491">
                        <c:v>43382.124999981832</c:v>
                      </c:pt>
                      <c:pt idx="7492">
                        <c:v>43382.166666648496</c:v>
                      </c:pt>
                      <c:pt idx="7493">
                        <c:v>43382.20833331516</c:v>
                      </c:pt>
                      <c:pt idx="7494">
                        <c:v>43382.249999981825</c:v>
                      </c:pt>
                      <c:pt idx="7495">
                        <c:v>43382.291666648489</c:v>
                      </c:pt>
                      <c:pt idx="7496">
                        <c:v>43382.333333315153</c:v>
                      </c:pt>
                      <c:pt idx="7497">
                        <c:v>43382.374999981817</c:v>
                      </c:pt>
                      <c:pt idx="7498">
                        <c:v>43382.416666648482</c:v>
                      </c:pt>
                      <c:pt idx="7499">
                        <c:v>43382.458333315146</c:v>
                      </c:pt>
                      <c:pt idx="7500">
                        <c:v>43382.49999998181</c:v>
                      </c:pt>
                      <c:pt idx="7501">
                        <c:v>43382.541666648474</c:v>
                      </c:pt>
                      <c:pt idx="7502">
                        <c:v>43382.583333315139</c:v>
                      </c:pt>
                      <c:pt idx="7503">
                        <c:v>43382.624999981803</c:v>
                      </c:pt>
                      <c:pt idx="7504">
                        <c:v>43382.666666648467</c:v>
                      </c:pt>
                      <c:pt idx="7505">
                        <c:v>43382.708333315131</c:v>
                      </c:pt>
                      <c:pt idx="7506">
                        <c:v>43382.749999981796</c:v>
                      </c:pt>
                      <c:pt idx="7507">
                        <c:v>43382.79166664846</c:v>
                      </c:pt>
                      <c:pt idx="7508">
                        <c:v>43382.833333315124</c:v>
                      </c:pt>
                      <c:pt idx="7509">
                        <c:v>43382.874999981788</c:v>
                      </c:pt>
                      <c:pt idx="7510">
                        <c:v>43382.916666648453</c:v>
                      </c:pt>
                      <c:pt idx="7511">
                        <c:v>43382.958333315117</c:v>
                      </c:pt>
                      <c:pt idx="7512">
                        <c:v>43382.999999981781</c:v>
                      </c:pt>
                      <c:pt idx="7513">
                        <c:v>43383.041666648445</c:v>
                      </c:pt>
                      <c:pt idx="7514">
                        <c:v>43383.083333315109</c:v>
                      </c:pt>
                      <c:pt idx="7515">
                        <c:v>43383.124999981774</c:v>
                      </c:pt>
                      <c:pt idx="7516">
                        <c:v>43383.166666648438</c:v>
                      </c:pt>
                      <c:pt idx="7517">
                        <c:v>43383.208333315102</c:v>
                      </c:pt>
                      <c:pt idx="7518">
                        <c:v>43383.249999981766</c:v>
                      </c:pt>
                      <c:pt idx="7519">
                        <c:v>43383.291666648431</c:v>
                      </c:pt>
                      <c:pt idx="7520">
                        <c:v>43383.333333315095</c:v>
                      </c:pt>
                      <c:pt idx="7521">
                        <c:v>43383.374999981759</c:v>
                      </c:pt>
                      <c:pt idx="7522">
                        <c:v>43383.416666648423</c:v>
                      </c:pt>
                      <c:pt idx="7523">
                        <c:v>43383.458333315088</c:v>
                      </c:pt>
                      <c:pt idx="7524">
                        <c:v>43383.499999981752</c:v>
                      </c:pt>
                      <c:pt idx="7525">
                        <c:v>43383.541666648416</c:v>
                      </c:pt>
                      <c:pt idx="7526">
                        <c:v>43383.58333331508</c:v>
                      </c:pt>
                      <c:pt idx="7527">
                        <c:v>43383.624999981745</c:v>
                      </c:pt>
                      <c:pt idx="7528">
                        <c:v>43383.666666648409</c:v>
                      </c:pt>
                      <c:pt idx="7529">
                        <c:v>43383.708333315073</c:v>
                      </c:pt>
                      <c:pt idx="7530">
                        <c:v>43383.749999981737</c:v>
                      </c:pt>
                      <c:pt idx="7531">
                        <c:v>43383.791666648402</c:v>
                      </c:pt>
                      <c:pt idx="7532">
                        <c:v>43383.833333315066</c:v>
                      </c:pt>
                      <c:pt idx="7533">
                        <c:v>43383.87499998173</c:v>
                      </c:pt>
                      <c:pt idx="7534">
                        <c:v>43383.916666648394</c:v>
                      </c:pt>
                      <c:pt idx="7535">
                        <c:v>43383.958333315059</c:v>
                      </c:pt>
                      <c:pt idx="7536">
                        <c:v>43383.999999981723</c:v>
                      </c:pt>
                      <c:pt idx="7537">
                        <c:v>43384.041666648387</c:v>
                      </c:pt>
                      <c:pt idx="7538">
                        <c:v>43384.083333315051</c:v>
                      </c:pt>
                      <c:pt idx="7539">
                        <c:v>43384.124999981716</c:v>
                      </c:pt>
                      <c:pt idx="7540">
                        <c:v>43384.16666664838</c:v>
                      </c:pt>
                      <c:pt idx="7541">
                        <c:v>43384.208333315044</c:v>
                      </c:pt>
                      <c:pt idx="7542">
                        <c:v>43384.249999981708</c:v>
                      </c:pt>
                      <c:pt idx="7543">
                        <c:v>43384.291666648372</c:v>
                      </c:pt>
                      <c:pt idx="7544">
                        <c:v>43384.333333315037</c:v>
                      </c:pt>
                      <c:pt idx="7545">
                        <c:v>43384.374999981701</c:v>
                      </c:pt>
                      <c:pt idx="7546">
                        <c:v>43384.416666648365</c:v>
                      </c:pt>
                      <c:pt idx="7547">
                        <c:v>43384.458333315029</c:v>
                      </c:pt>
                      <c:pt idx="7548">
                        <c:v>43384.499999981694</c:v>
                      </c:pt>
                      <c:pt idx="7549">
                        <c:v>43384.541666648358</c:v>
                      </c:pt>
                      <c:pt idx="7550">
                        <c:v>43384.583333315022</c:v>
                      </c:pt>
                      <c:pt idx="7551">
                        <c:v>43384.624999981686</c:v>
                      </c:pt>
                      <c:pt idx="7552">
                        <c:v>43384.666666648351</c:v>
                      </c:pt>
                      <c:pt idx="7553">
                        <c:v>43384.708333315015</c:v>
                      </c:pt>
                      <c:pt idx="7554">
                        <c:v>43384.749999981679</c:v>
                      </c:pt>
                      <c:pt idx="7555">
                        <c:v>43384.791666648343</c:v>
                      </c:pt>
                      <c:pt idx="7556">
                        <c:v>43384.833333315008</c:v>
                      </c:pt>
                      <c:pt idx="7557">
                        <c:v>43384.874999981672</c:v>
                      </c:pt>
                      <c:pt idx="7558">
                        <c:v>43384.916666648336</c:v>
                      </c:pt>
                      <c:pt idx="7559">
                        <c:v>43384.958333315</c:v>
                      </c:pt>
                      <c:pt idx="7560">
                        <c:v>43384.999999981665</c:v>
                      </c:pt>
                      <c:pt idx="7561">
                        <c:v>43385.041666648329</c:v>
                      </c:pt>
                      <c:pt idx="7562">
                        <c:v>43385.083333314993</c:v>
                      </c:pt>
                      <c:pt idx="7563">
                        <c:v>43385.124999981657</c:v>
                      </c:pt>
                      <c:pt idx="7564">
                        <c:v>43385.166666648322</c:v>
                      </c:pt>
                      <c:pt idx="7565">
                        <c:v>43385.208333314986</c:v>
                      </c:pt>
                      <c:pt idx="7566">
                        <c:v>43385.24999998165</c:v>
                      </c:pt>
                      <c:pt idx="7567">
                        <c:v>43385.291666648314</c:v>
                      </c:pt>
                      <c:pt idx="7568">
                        <c:v>43385.333333314979</c:v>
                      </c:pt>
                      <c:pt idx="7569">
                        <c:v>43385.374999981643</c:v>
                      </c:pt>
                      <c:pt idx="7570">
                        <c:v>43385.416666648307</c:v>
                      </c:pt>
                      <c:pt idx="7571">
                        <c:v>43385.458333314971</c:v>
                      </c:pt>
                      <c:pt idx="7572">
                        <c:v>43385.499999981635</c:v>
                      </c:pt>
                      <c:pt idx="7573">
                        <c:v>43385.5416666483</c:v>
                      </c:pt>
                      <c:pt idx="7574">
                        <c:v>43385.583333314964</c:v>
                      </c:pt>
                      <c:pt idx="7575">
                        <c:v>43385.624999981628</c:v>
                      </c:pt>
                      <c:pt idx="7576">
                        <c:v>43385.666666648292</c:v>
                      </c:pt>
                      <c:pt idx="7577">
                        <c:v>43385.708333314957</c:v>
                      </c:pt>
                      <c:pt idx="7578">
                        <c:v>43385.749999981621</c:v>
                      </c:pt>
                      <c:pt idx="7579">
                        <c:v>43385.791666648285</c:v>
                      </c:pt>
                      <c:pt idx="7580">
                        <c:v>43385.833333314949</c:v>
                      </c:pt>
                      <c:pt idx="7581">
                        <c:v>43385.874999981614</c:v>
                      </c:pt>
                      <c:pt idx="7582">
                        <c:v>43385.916666648278</c:v>
                      </c:pt>
                      <c:pt idx="7583">
                        <c:v>43385.958333314942</c:v>
                      </c:pt>
                      <c:pt idx="7584">
                        <c:v>43385.999999981606</c:v>
                      </c:pt>
                      <c:pt idx="7585">
                        <c:v>43386.041666648271</c:v>
                      </c:pt>
                      <c:pt idx="7586">
                        <c:v>43386.083333314935</c:v>
                      </c:pt>
                      <c:pt idx="7587">
                        <c:v>43386.124999981599</c:v>
                      </c:pt>
                      <c:pt idx="7588">
                        <c:v>43386.166666648263</c:v>
                      </c:pt>
                      <c:pt idx="7589">
                        <c:v>43386.208333314928</c:v>
                      </c:pt>
                      <c:pt idx="7590">
                        <c:v>43386.249999981592</c:v>
                      </c:pt>
                      <c:pt idx="7591">
                        <c:v>43386.291666648256</c:v>
                      </c:pt>
                      <c:pt idx="7592">
                        <c:v>43386.33333331492</c:v>
                      </c:pt>
                      <c:pt idx="7593">
                        <c:v>43386.374999981585</c:v>
                      </c:pt>
                      <c:pt idx="7594">
                        <c:v>43386.416666648249</c:v>
                      </c:pt>
                      <c:pt idx="7595">
                        <c:v>43386.458333314913</c:v>
                      </c:pt>
                      <c:pt idx="7596">
                        <c:v>43386.499999981577</c:v>
                      </c:pt>
                      <c:pt idx="7597">
                        <c:v>43386.541666648242</c:v>
                      </c:pt>
                      <c:pt idx="7598">
                        <c:v>43386.583333314906</c:v>
                      </c:pt>
                      <c:pt idx="7599">
                        <c:v>43386.62499998157</c:v>
                      </c:pt>
                      <c:pt idx="7600">
                        <c:v>43386.666666648234</c:v>
                      </c:pt>
                      <c:pt idx="7601">
                        <c:v>43386.708333314898</c:v>
                      </c:pt>
                      <c:pt idx="7602">
                        <c:v>43386.749999981563</c:v>
                      </c:pt>
                      <c:pt idx="7603">
                        <c:v>43386.791666648227</c:v>
                      </c:pt>
                      <c:pt idx="7604">
                        <c:v>43386.833333314891</c:v>
                      </c:pt>
                      <c:pt idx="7605">
                        <c:v>43386.874999981555</c:v>
                      </c:pt>
                      <c:pt idx="7606">
                        <c:v>43386.91666664822</c:v>
                      </c:pt>
                      <c:pt idx="7607">
                        <c:v>43386.958333314884</c:v>
                      </c:pt>
                      <c:pt idx="7608">
                        <c:v>43386.999999981548</c:v>
                      </c:pt>
                      <c:pt idx="7609">
                        <c:v>43387.041666648212</c:v>
                      </c:pt>
                      <c:pt idx="7610">
                        <c:v>43387.083333314877</c:v>
                      </c:pt>
                      <c:pt idx="7611">
                        <c:v>43387.124999981541</c:v>
                      </c:pt>
                      <c:pt idx="7612">
                        <c:v>43387.166666648205</c:v>
                      </c:pt>
                      <c:pt idx="7613">
                        <c:v>43387.208333314869</c:v>
                      </c:pt>
                      <c:pt idx="7614">
                        <c:v>43387.249999981534</c:v>
                      </c:pt>
                      <c:pt idx="7615">
                        <c:v>43387.291666648198</c:v>
                      </c:pt>
                      <c:pt idx="7616">
                        <c:v>43387.333333314862</c:v>
                      </c:pt>
                      <c:pt idx="7617">
                        <c:v>43387.374999981526</c:v>
                      </c:pt>
                      <c:pt idx="7618">
                        <c:v>43387.416666648191</c:v>
                      </c:pt>
                      <c:pt idx="7619">
                        <c:v>43387.458333314855</c:v>
                      </c:pt>
                      <c:pt idx="7620">
                        <c:v>43387.499999981519</c:v>
                      </c:pt>
                      <c:pt idx="7621">
                        <c:v>43387.541666648183</c:v>
                      </c:pt>
                      <c:pt idx="7622">
                        <c:v>43387.583333314848</c:v>
                      </c:pt>
                      <c:pt idx="7623">
                        <c:v>43387.624999981512</c:v>
                      </c:pt>
                      <c:pt idx="7624">
                        <c:v>43387.666666648176</c:v>
                      </c:pt>
                      <c:pt idx="7625">
                        <c:v>43387.70833331484</c:v>
                      </c:pt>
                      <c:pt idx="7626">
                        <c:v>43387.749999981505</c:v>
                      </c:pt>
                      <c:pt idx="7627">
                        <c:v>43387.791666648169</c:v>
                      </c:pt>
                      <c:pt idx="7628">
                        <c:v>43387.833333314833</c:v>
                      </c:pt>
                      <c:pt idx="7629">
                        <c:v>43387.874999981497</c:v>
                      </c:pt>
                      <c:pt idx="7630">
                        <c:v>43387.916666648161</c:v>
                      </c:pt>
                      <c:pt idx="7631">
                        <c:v>43387.958333314826</c:v>
                      </c:pt>
                      <c:pt idx="7632">
                        <c:v>43387.99999998149</c:v>
                      </c:pt>
                      <c:pt idx="7633">
                        <c:v>43388.041666648154</c:v>
                      </c:pt>
                      <c:pt idx="7634">
                        <c:v>43388.083333314818</c:v>
                      </c:pt>
                      <c:pt idx="7635">
                        <c:v>43388.124999981483</c:v>
                      </c:pt>
                      <c:pt idx="7636">
                        <c:v>43388.166666648147</c:v>
                      </c:pt>
                      <c:pt idx="7637">
                        <c:v>43388.208333314811</c:v>
                      </c:pt>
                      <c:pt idx="7638">
                        <c:v>43388.249999981475</c:v>
                      </c:pt>
                      <c:pt idx="7639">
                        <c:v>43388.29166664814</c:v>
                      </c:pt>
                      <c:pt idx="7640">
                        <c:v>43388.333333314804</c:v>
                      </c:pt>
                      <c:pt idx="7641">
                        <c:v>43388.374999981468</c:v>
                      </c:pt>
                      <c:pt idx="7642">
                        <c:v>43388.416666648132</c:v>
                      </c:pt>
                      <c:pt idx="7643">
                        <c:v>43388.458333314797</c:v>
                      </c:pt>
                      <c:pt idx="7644">
                        <c:v>43388.499999981461</c:v>
                      </c:pt>
                      <c:pt idx="7645">
                        <c:v>43388.541666648125</c:v>
                      </c:pt>
                      <c:pt idx="7646">
                        <c:v>43388.583333314789</c:v>
                      </c:pt>
                      <c:pt idx="7647">
                        <c:v>43388.624999981454</c:v>
                      </c:pt>
                      <c:pt idx="7648">
                        <c:v>43388.666666648118</c:v>
                      </c:pt>
                      <c:pt idx="7649">
                        <c:v>43388.708333314782</c:v>
                      </c:pt>
                      <c:pt idx="7650">
                        <c:v>43388.749999981446</c:v>
                      </c:pt>
                      <c:pt idx="7651">
                        <c:v>43388.791666648111</c:v>
                      </c:pt>
                      <c:pt idx="7652">
                        <c:v>43388.833333314775</c:v>
                      </c:pt>
                      <c:pt idx="7653">
                        <c:v>43388.874999981439</c:v>
                      </c:pt>
                      <c:pt idx="7654">
                        <c:v>43388.916666648103</c:v>
                      </c:pt>
                      <c:pt idx="7655">
                        <c:v>43388.958333314768</c:v>
                      </c:pt>
                      <c:pt idx="7656">
                        <c:v>43388.999999981432</c:v>
                      </c:pt>
                      <c:pt idx="7657">
                        <c:v>43389.041666648096</c:v>
                      </c:pt>
                      <c:pt idx="7658">
                        <c:v>43389.08333331476</c:v>
                      </c:pt>
                      <c:pt idx="7659">
                        <c:v>43389.124999981424</c:v>
                      </c:pt>
                      <c:pt idx="7660">
                        <c:v>43389.166666648089</c:v>
                      </c:pt>
                      <c:pt idx="7661">
                        <c:v>43389.208333314753</c:v>
                      </c:pt>
                      <c:pt idx="7662">
                        <c:v>43389.249999981417</c:v>
                      </c:pt>
                      <c:pt idx="7663">
                        <c:v>43389.291666648081</c:v>
                      </c:pt>
                      <c:pt idx="7664">
                        <c:v>43389.333333314746</c:v>
                      </c:pt>
                      <c:pt idx="7665">
                        <c:v>43389.37499998141</c:v>
                      </c:pt>
                      <c:pt idx="7666">
                        <c:v>43389.416666648074</c:v>
                      </c:pt>
                      <c:pt idx="7667">
                        <c:v>43389.458333314738</c:v>
                      </c:pt>
                      <c:pt idx="7668">
                        <c:v>43389.499999981403</c:v>
                      </c:pt>
                      <c:pt idx="7669">
                        <c:v>43389.541666648067</c:v>
                      </c:pt>
                      <c:pt idx="7670">
                        <c:v>43389.583333314731</c:v>
                      </c:pt>
                      <c:pt idx="7671">
                        <c:v>43389.624999981395</c:v>
                      </c:pt>
                      <c:pt idx="7672">
                        <c:v>43389.66666664806</c:v>
                      </c:pt>
                      <c:pt idx="7673">
                        <c:v>43389.708333314724</c:v>
                      </c:pt>
                      <c:pt idx="7674">
                        <c:v>43389.749999981388</c:v>
                      </c:pt>
                      <c:pt idx="7675">
                        <c:v>43389.791666648052</c:v>
                      </c:pt>
                      <c:pt idx="7676">
                        <c:v>43389.833333314717</c:v>
                      </c:pt>
                      <c:pt idx="7677">
                        <c:v>43389.874999981381</c:v>
                      </c:pt>
                      <c:pt idx="7678">
                        <c:v>43389.916666648045</c:v>
                      </c:pt>
                      <c:pt idx="7679">
                        <c:v>43389.958333314709</c:v>
                      </c:pt>
                      <c:pt idx="7680">
                        <c:v>43389.999999981374</c:v>
                      </c:pt>
                      <c:pt idx="7681">
                        <c:v>43390.041666648038</c:v>
                      </c:pt>
                      <c:pt idx="7682">
                        <c:v>43390.083333314702</c:v>
                      </c:pt>
                      <c:pt idx="7683">
                        <c:v>43390.124999981366</c:v>
                      </c:pt>
                      <c:pt idx="7684">
                        <c:v>43390.166666648031</c:v>
                      </c:pt>
                      <c:pt idx="7685">
                        <c:v>43390.208333314695</c:v>
                      </c:pt>
                      <c:pt idx="7686">
                        <c:v>43390.249999981359</c:v>
                      </c:pt>
                      <c:pt idx="7687">
                        <c:v>43390.291666648023</c:v>
                      </c:pt>
                      <c:pt idx="7688">
                        <c:v>43390.333333314687</c:v>
                      </c:pt>
                      <c:pt idx="7689">
                        <c:v>43390.374999981352</c:v>
                      </c:pt>
                      <c:pt idx="7690">
                        <c:v>43390.416666648016</c:v>
                      </c:pt>
                      <c:pt idx="7691">
                        <c:v>43390.45833331468</c:v>
                      </c:pt>
                      <c:pt idx="7692">
                        <c:v>43390.499999981344</c:v>
                      </c:pt>
                      <c:pt idx="7693">
                        <c:v>43390.541666648009</c:v>
                      </c:pt>
                      <c:pt idx="7694">
                        <c:v>43390.583333314673</c:v>
                      </c:pt>
                      <c:pt idx="7695">
                        <c:v>43390.624999981337</c:v>
                      </c:pt>
                      <c:pt idx="7696">
                        <c:v>43390.666666648001</c:v>
                      </c:pt>
                      <c:pt idx="7697">
                        <c:v>43390.708333314666</c:v>
                      </c:pt>
                      <c:pt idx="7698">
                        <c:v>43390.74999998133</c:v>
                      </c:pt>
                      <c:pt idx="7699">
                        <c:v>43390.791666647994</c:v>
                      </c:pt>
                      <c:pt idx="7700">
                        <c:v>43390.833333314658</c:v>
                      </c:pt>
                      <c:pt idx="7701">
                        <c:v>43390.874999981323</c:v>
                      </c:pt>
                      <c:pt idx="7702">
                        <c:v>43390.916666647987</c:v>
                      </c:pt>
                      <c:pt idx="7703">
                        <c:v>43390.958333314651</c:v>
                      </c:pt>
                      <c:pt idx="7704">
                        <c:v>43390.999999981315</c:v>
                      </c:pt>
                      <c:pt idx="7705">
                        <c:v>43391.04166664798</c:v>
                      </c:pt>
                      <c:pt idx="7706">
                        <c:v>43391.083333314644</c:v>
                      </c:pt>
                      <c:pt idx="7707">
                        <c:v>43391.124999981308</c:v>
                      </c:pt>
                      <c:pt idx="7708">
                        <c:v>43391.166666647972</c:v>
                      </c:pt>
                      <c:pt idx="7709">
                        <c:v>43391.208333314637</c:v>
                      </c:pt>
                      <c:pt idx="7710">
                        <c:v>43391.249999981301</c:v>
                      </c:pt>
                      <c:pt idx="7711">
                        <c:v>43391.291666647965</c:v>
                      </c:pt>
                      <c:pt idx="7712">
                        <c:v>43391.333333314629</c:v>
                      </c:pt>
                      <c:pt idx="7713">
                        <c:v>43391.374999981294</c:v>
                      </c:pt>
                      <c:pt idx="7714">
                        <c:v>43391.416666647958</c:v>
                      </c:pt>
                      <c:pt idx="7715">
                        <c:v>43391.458333314622</c:v>
                      </c:pt>
                      <c:pt idx="7716">
                        <c:v>43391.499999981286</c:v>
                      </c:pt>
                      <c:pt idx="7717">
                        <c:v>43391.54166664795</c:v>
                      </c:pt>
                      <c:pt idx="7718">
                        <c:v>43391.583333314615</c:v>
                      </c:pt>
                      <c:pt idx="7719">
                        <c:v>43391.624999981279</c:v>
                      </c:pt>
                      <c:pt idx="7720">
                        <c:v>43391.666666647943</c:v>
                      </c:pt>
                      <c:pt idx="7721">
                        <c:v>43391.708333314607</c:v>
                      </c:pt>
                      <c:pt idx="7722">
                        <c:v>43391.749999981272</c:v>
                      </c:pt>
                      <c:pt idx="7723">
                        <c:v>43391.791666647936</c:v>
                      </c:pt>
                      <c:pt idx="7724">
                        <c:v>43391.8333333146</c:v>
                      </c:pt>
                      <c:pt idx="7725">
                        <c:v>43391.874999981264</c:v>
                      </c:pt>
                      <c:pt idx="7726">
                        <c:v>43391.916666647929</c:v>
                      </c:pt>
                      <c:pt idx="7727">
                        <c:v>43391.958333314593</c:v>
                      </c:pt>
                      <c:pt idx="7728">
                        <c:v>43391.999999981257</c:v>
                      </c:pt>
                      <c:pt idx="7729">
                        <c:v>43392.041666647921</c:v>
                      </c:pt>
                      <c:pt idx="7730">
                        <c:v>43392.083333314586</c:v>
                      </c:pt>
                      <c:pt idx="7731">
                        <c:v>43392.12499998125</c:v>
                      </c:pt>
                      <c:pt idx="7732">
                        <c:v>43392.166666647914</c:v>
                      </c:pt>
                      <c:pt idx="7733">
                        <c:v>43392.208333314578</c:v>
                      </c:pt>
                      <c:pt idx="7734">
                        <c:v>43392.249999981243</c:v>
                      </c:pt>
                      <c:pt idx="7735">
                        <c:v>43392.291666647907</c:v>
                      </c:pt>
                      <c:pt idx="7736">
                        <c:v>43392.333333314571</c:v>
                      </c:pt>
                      <c:pt idx="7737">
                        <c:v>43392.374999981235</c:v>
                      </c:pt>
                      <c:pt idx="7738">
                        <c:v>43392.4166666479</c:v>
                      </c:pt>
                      <c:pt idx="7739">
                        <c:v>43392.458333314564</c:v>
                      </c:pt>
                      <c:pt idx="7740">
                        <c:v>43392.499999981228</c:v>
                      </c:pt>
                      <c:pt idx="7741">
                        <c:v>43392.541666647892</c:v>
                      </c:pt>
                      <c:pt idx="7742">
                        <c:v>43392.583333314557</c:v>
                      </c:pt>
                      <c:pt idx="7743">
                        <c:v>43392.624999981221</c:v>
                      </c:pt>
                      <c:pt idx="7744">
                        <c:v>43392.666666647885</c:v>
                      </c:pt>
                      <c:pt idx="7745">
                        <c:v>43392.708333314549</c:v>
                      </c:pt>
                      <c:pt idx="7746">
                        <c:v>43392.749999981213</c:v>
                      </c:pt>
                      <c:pt idx="7747">
                        <c:v>43392.791666647878</c:v>
                      </c:pt>
                      <c:pt idx="7748">
                        <c:v>43392.833333314542</c:v>
                      </c:pt>
                      <c:pt idx="7749">
                        <c:v>43392.874999981206</c:v>
                      </c:pt>
                      <c:pt idx="7750">
                        <c:v>43392.91666664787</c:v>
                      </c:pt>
                      <c:pt idx="7751">
                        <c:v>43392.958333314535</c:v>
                      </c:pt>
                      <c:pt idx="7752">
                        <c:v>43392.999999981199</c:v>
                      </c:pt>
                      <c:pt idx="7753">
                        <c:v>43393.041666647863</c:v>
                      </c:pt>
                      <c:pt idx="7754">
                        <c:v>43393.083333314527</c:v>
                      </c:pt>
                      <c:pt idx="7755">
                        <c:v>43393.124999981192</c:v>
                      </c:pt>
                      <c:pt idx="7756">
                        <c:v>43393.166666647856</c:v>
                      </c:pt>
                      <c:pt idx="7757">
                        <c:v>43393.20833331452</c:v>
                      </c:pt>
                      <c:pt idx="7758">
                        <c:v>43393.249999981184</c:v>
                      </c:pt>
                      <c:pt idx="7759">
                        <c:v>43393.291666647849</c:v>
                      </c:pt>
                      <c:pt idx="7760">
                        <c:v>43393.333333314513</c:v>
                      </c:pt>
                      <c:pt idx="7761">
                        <c:v>43393.374999981177</c:v>
                      </c:pt>
                      <c:pt idx="7762">
                        <c:v>43393.416666647841</c:v>
                      </c:pt>
                      <c:pt idx="7763">
                        <c:v>43393.458333314506</c:v>
                      </c:pt>
                      <c:pt idx="7764">
                        <c:v>43393.49999998117</c:v>
                      </c:pt>
                      <c:pt idx="7765">
                        <c:v>43393.541666647834</c:v>
                      </c:pt>
                      <c:pt idx="7766">
                        <c:v>43393.583333314498</c:v>
                      </c:pt>
                      <c:pt idx="7767">
                        <c:v>43393.624999981163</c:v>
                      </c:pt>
                      <c:pt idx="7768">
                        <c:v>43393.666666647827</c:v>
                      </c:pt>
                      <c:pt idx="7769">
                        <c:v>43393.708333314491</c:v>
                      </c:pt>
                      <c:pt idx="7770">
                        <c:v>43393.749999981155</c:v>
                      </c:pt>
                      <c:pt idx="7771">
                        <c:v>43393.79166664782</c:v>
                      </c:pt>
                      <c:pt idx="7772">
                        <c:v>43393.833333314484</c:v>
                      </c:pt>
                      <c:pt idx="7773">
                        <c:v>43393.874999981148</c:v>
                      </c:pt>
                      <c:pt idx="7774">
                        <c:v>43393.916666647812</c:v>
                      </c:pt>
                      <c:pt idx="7775">
                        <c:v>43393.958333314476</c:v>
                      </c:pt>
                      <c:pt idx="7776">
                        <c:v>43393.999999981141</c:v>
                      </c:pt>
                      <c:pt idx="7777">
                        <c:v>43394.041666647805</c:v>
                      </c:pt>
                      <c:pt idx="7778">
                        <c:v>43394.083333314469</c:v>
                      </c:pt>
                      <c:pt idx="7779">
                        <c:v>43394.124999981133</c:v>
                      </c:pt>
                      <c:pt idx="7780">
                        <c:v>43394.166666647798</c:v>
                      </c:pt>
                      <c:pt idx="7781">
                        <c:v>43394.208333314462</c:v>
                      </c:pt>
                      <c:pt idx="7782">
                        <c:v>43394.249999981126</c:v>
                      </c:pt>
                      <c:pt idx="7783">
                        <c:v>43394.29166664779</c:v>
                      </c:pt>
                      <c:pt idx="7784">
                        <c:v>43394.333333314455</c:v>
                      </c:pt>
                      <c:pt idx="7785">
                        <c:v>43394.374999981119</c:v>
                      </c:pt>
                      <c:pt idx="7786">
                        <c:v>43394.416666647783</c:v>
                      </c:pt>
                      <c:pt idx="7787">
                        <c:v>43394.458333314447</c:v>
                      </c:pt>
                      <c:pt idx="7788">
                        <c:v>43394.499999981112</c:v>
                      </c:pt>
                      <c:pt idx="7789">
                        <c:v>43394.541666647776</c:v>
                      </c:pt>
                      <c:pt idx="7790">
                        <c:v>43394.58333331444</c:v>
                      </c:pt>
                      <c:pt idx="7791">
                        <c:v>43394.624999981104</c:v>
                      </c:pt>
                      <c:pt idx="7792">
                        <c:v>43394.666666647769</c:v>
                      </c:pt>
                      <c:pt idx="7793">
                        <c:v>43394.708333314433</c:v>
                      </c:pt>
                      <c:pt idx="7794">
                        <c:v>43394.749999981097</c:v>
                      </c:pt>
                      <c:pt idx="7795">
                        <c:v>43394.791666647761</c:v>
                      </c:pt>
                      <c:pt idx="7796">
                        <c:v>43394.833333314426</c:v>
                      </c:pt>
                      <c:pt idx="7797">
                        <c:v>43394.87499998109</c:v>
                      </c:pt>
                      <c:pt idx="7798">
                        <c:v>43394.916666647754</c:v>
                      </c:pt>
                      <c:pt idx="7799">
                        <c:v>43394.958333314418</c:v>
                      </c:pt>
                      <c:pt idx="7800">
                        <c:v>43394.999999981083</c:v>
                      </c:pt>
                      <c:pt idx="7801">
                        <c:v>43395.041666647747</c:v>
                      </c:pt>
                      <c:pt idx="7802">
                        <c:v>43395.083333314411</c:v>
                      </c:pt>
                      <c:pt idx="7803">
                        <c:v>43395.124999981075</c:v>
                      </c:pt>
                      <c:pt idx="7804">
                        <c:v>43395.166666647739</c:v>
                      </c:pt>
                      <c:pt idx="7805">
                        <c:v>43395.208333314404</c:v>
                      </c:pt>
                      <c:pt idx="7806">
                        <c:v>43395.249999981068</c:v>
                      </c:pt>
                      <c:pt idx="7807">
                        <c:v>43395.291666647732</c:v>
                      </c:pt>
                      <c:pt idx="7808">
                        <c:v>43395.333333314396</c:v>
                      </c:pt>
                      <c:pt idx="7809">
                        <c:v>43395.374999981061</c:v>
                      </c:pt>
                      <c:pt idx="7810">
                        <c:v>43395.416666647725</c:v>
                      </c:pt>
                      <c:pt idx="7811">
                        <c:v>43395.458333314389</c:v>
                      </c:pt>
                      <c:pt idx="7812">
                        <c:v>43395.499999981053</c:v>
                      </c:pt>
                      <c:pt idx="7813">
                        <c:v>43395.541666647718</c:v>
                      </c:pt>
                      <c:pt idx="7814">
                        <c:v>43395.583333314382</c:v>
                      </c:pt>
                      <c:pt idx="7815">
                        <c:v>43395.624999981046</c:v>
                      </c:pt>
                      <c:pt idx="7816">
                        <c:v>43395.66666664771</c:v>
                      </c:pt>
                      <c:pt idx="7817">
                        <c:v>43395.708333314375</c:v>
                      </c:pt>
                      <c:pt idx="7818">
                        <c:v>43395.749999981039</c:v>
                      </c:pt>
                      <c:pt idx="7819">
                        <c:v>43395.791666647703</c:v>
                      </c:pt>
                      <c:pt idx="7820">
                        <c:v>43395.833333314367</c:v>
                      </c:pt>
                      <c:pt idx="7821">
                        <c:v>43395.874999981032</c:v>
                      </c:pt>
                      <c:pt idx="7822">
                        <c:v>43395.916666647696</c:v>
                      </c:pt>
                      <c:pt idx="7823">
                        <c:v>43395.95833331436</c:v>
                      </c:pt>
                      <c:pt idx="7824">
                        <c:v>43395.999999981024</c:v>
                      </c:pt>
                      <c:pt idx="7825">
                        <c:v>43396.041666647689</c:v>
                      </c:pt>
                      <c:pt idx="7826">
                        <c:v>43396.083333314353</c:v>
                      </c:pt>
                      <c:pt idx="7827">
                        <c:v>43396.124999981017</c:v>
                      </c:pt>
                      <c:pt idx="7828">
                        <c:v>43396.166666647681</c:v>
                      </c:pt>
                      <c:pt idx="7829">
                        <c:v>43396.208333314346</c:v>
                      </c:pt>
                      <c:pt idx="7830">
                        <c:v>43396.24999998101</c:v>
                      </c:pt>
                      <c:pt idx="7831">
                        <c:v>43396.291666647674</c:v>
                      </c:pt>
                      <c:pt idx="7832">
                        <c:v>43396.333333314338</c:v>
                      </c:pt>
                      <c:pt idx="7833">
                        <c:v>43396.374999981002</c:v>
                      </c:pt>
                      <c:pt idx="7834">
                        <c:v>43396.416666647667</c:v>
                      </c:pt>
                      <c:pt idx="7835">
                        <c:v>43396.458333314331</c:v>
                      </c:pt>
                      <c:pt idx="7836">
                        <c:v>43396.499999980995</c:v>
                      </c:pt>
                      <c:pt idx="7837">
                        <c:v>43396.541666647659</c:v>
                      </c:pt>
                      <c:pt idx="7838">
                        <c:v>43396.583333314324</c:v>
                      </c:pt>
                      <c:pt idx="7839">
                        <c:v>43396.624999980988</c:v>
                      </c:pt>
                      <c:pt idx="7840">
                        <c:v>43396.666666647652</c:v>
                      </c:pt>
                      <c:pt idx="7841">
                        <c:v>43396.708333314316</c:v>
                      </c:pt>
                      <c:pt idx="7842">
                        <c:v>43396.749999980981</c:v>
                      </c:pt>
                      <c:pt idx="7843">
                        <c:v>43396.791666647645</c:v>
                      </c:pt>
                      <c:pt idx="7844">
                        <c:v>43396.833333314309</c:v>
                      </c:pt>
                      <c:pt idx="7845">
                        <c:v>43396.874999980973</c:v>
                      </c:pt>
                      <c:pt idx="7846">
                        <c:v>43396.916666647638</c:v>
                      </c:pt>
                      <c:pt idx="7847">
                        <c:v>43396.958333314302</c:v>
                      </c:pt>
                      <c:pt idx="7848">
                        <c:v>43396.999999980966</c:v>
                      </c:pt>
                      <c:pt idx="7849">
                        <c:v>43397.04166664763</c:v>
                      </c:pt>
                      <c:pt idx="7850">
                        <c:v>43397.083333314295</c:v>
                      </c:pt>
                      <c:pt idx="7851">
                        <c:v>43397.124999980959</c:v>
                      </c:pt>
                      <c:pt idx="7852">
                        <c:v>43397.166666647623</c:v>
                      </c:pt>
                      <c:pt idx="7853">
                        <c:v>43397.208333314287</c:v>
                      </c:pt>
                      <c:pt idx="7854">
                        <c:v>43397.249999980952</c:v>
                      </c:pt>
                      <c:pt idx="7855">
                        <c:v>43397.291666647616</c:v>
                      </c:pt>
                      <c:pt idx="7856">
                        <c:v>43397.33333331428</c:v>
                      </c:pt>
                      <c:pt idx="7857">
                        <c:v>43397.374999980944</c:v>
                      </c:pt>
                      <c:pt idx="7858">
                        <c:v>43397.416666647609</c:v>
                      </c:pt>
                      <c:pt idx="7859">
                        <c:v>43397.458333314273</c:v>
                      </c:pt>
                      <c:pt idx="7860">
                        <c:v>43397.499999980937</c:v>
                      </c:pt>
                      <c:pt idx="7861">
                        <c:v>43397.541666647601</c:v>
                      </c:pt>
                      <c:pt idx="7862">
                        <c:v>43397.583333314265</c:v>
                      </c:pt>
                      <c:pt idx="7863">
                        <c:v>43397.62499998093</c:v>
                      </c:pt>
                      <c:pt idx="7864">
                        <c:v>43397.666666647594</c:v>
                      </c:pt>
                      <c:pt idx="7865">
                        <c:v>43397.708333314258</c:v>
                      </c:pt>
                      <c:pt idx="7866">
                        <c:v>43397.749999980922</c:v>
                      </c:pt>
                      <c:pt idx="7867">
                        <c:v>43397.791666647587</c:v>
                      </c:pt>
                      <c:pt idx="7868">
                        <c:v>43397.833333314251</c:v>
                      </c:pt>
                      <c:pt idx="7869">
                        <c:v>43397.874999980915</c:v>
                      </c:pt>
                      <c:pt idx="7870">
                        <c:v>43397.916666647579</c:v>
                      </c:pt>
                      <c:pt idx="7871">
                        <c:v>43397.958333314244</c:v>
                      </c:pt>
                      <c:pt idx="7872">
                        <c:v>43397.999999980908</c:v>
                      </c:pt>
                      <c:pt idx="7873">
                        <c:v>43398.041666647572</c:v>
                      </c:pt>
                      <c:pt idx="7874">
                        <c:v>43398.083333314236</c:v>
                      </c:pt>
                      <c:pt idx="7875">
                        <c:v>43398.124999980901</c:v>
                      </c:pt>
                      <c:pt idx="7876">
                        <c:v>43398.166666647565</c:v>
                      </c:pt>
                      <c:pt idx="7877">
                        <c:v>43398.208333314229</c:v>
                      </c:pt>
                      <c:pt idx="7878">
                        <c:v>43398.249999980893</c:v>
                      </c:pt>
                      <c:pt idx="7879">
                        <c:v>43398.291666647558</c:v>
                      </c:pt>
                      <c:pt idx="7880">
                        <c:v>43398.333333314222</c:v>
                      </c:pt>
                      <c:pt idx="7881">
                        <c:v>43398.374999980886</c:v>
                      </c:pt>
                      <c:pt idx="7882">
                        <c:v>43398.41666664755</c:v>
                      </c:pt>
                      <c:pt idx="7883">
                        <c:v>43398.458333314215</c:v>
                      </c:pt>
                      <c:pt idx="7884">
                        <c:v>43398.499999980879</c:v>
                      </c:pt>
                      <c:pt idx="7885">
                        <c:v>43398.541666647543</c:v>
                      </c:pt>
                      <c:pt idx="7886">
                        <c:v>43398.583333314207</c:v>
                      </c:pt>
                      <c:pt idx="7887">
                        <c:v>43398.624999980872</c:v>
                      </c:pt>
                      <c:pt idx="7888">
                        <c:v>43398.666666647536</c:v>
                      </c:pt>
                      <c:pt idx="7889">
                        <c:v>43398.7083333142</c:v>
                      </c:pt>
                      <c:pt idx="7890">
                        <c:v>43398.749999980864</c:v>
                      </c:pt>
                      <c:pt idx="7891">
                        <c:v>43398.791666647528</c:v>
                      </c:pt>
                      <c:pt idx="7892">
                        <c:v>43398.833333314193</c:v>
                      </c:pt>
                      <c:pt idx="7893">
                        <c:v>43398.874999980857</c:v>
                      </c:pt>
                      <c:pt idx="7894">
                        <c:v>43398.916666647521</c:v>
                      </c:pt>
                      <c:pt idx="7895">
                        <c:v>43398.958333314185</c:v>
                      </c:pt>
                      <c:pt idx="7896">
                        <c:v>43398.99999998085</c:v>
                      </c:pt>
                      <c:pt idx="7897">
                        <c:v>43399.041666647514</c:v>
                      </c:pt>
                      <c:pt idx="7898">
                        <c:v>43399.083333314178</c:v>
                      </c:pt>
                      <c:pt idx="7899">
                        <c:v>43399.124999980842</c:v>
                      </c:pt>
                      <c:pt idx="7900">
                        <c:v>43399.166666647507</c:v>
                      </c:pt>
                      <c:pt idx="7901">
                        <c:v>43399.208333314171</c:v>
                      </c:pt>
                      <c:pt idx="7902">
                        <c:v>43399.249999980835</c:v>
                      </c:pt>
                      <c:pt idx="7903">
                        <c:v>43399.291666647499</c:v>
                      </c:pt>
                      <c:pt idx="7904">
                        <c:v>43399.333333314164</c:v>
                      </c:pt>
                      <c:pt idx="7905">
                        <c:v>43399.374999980828</c:v>
                      </c:pt>
                      <c:pt idx="7906">
                        <c:v>43399.416666647492</c:v>
                      </c:pt>
                      <c:pt idx="7907">
                        <c:v>43399.458333314156</c:v>
                      </c:pt>
                      <c:pt idx="7908">
                        <c:v>43399.499999980821</c:v>
                      </c:pt>
                      <c:pt idx="7909">
                        <c:v>43399.541666647485</c:v>
                      </c:pt>
                      <c:pt idx="7910">
                        <c:v>43399.583333314149</c:v>
                      </c:pt>
                      <c:pt idx="7911">
                        <c:v>43399.624999980813</c:v>
                      </c:pt>
                      <c:pt idx="7912">
                        <c:v>43399.666666647478</c:v>
                      </c:pt>
                      <c:pt idx="7913">
                        <c:v>43399.708333314142</c:v>
                      </c:pt>
                      <c:pt idx="7914">
                        <c:v>43399.749999980806</c:v>
                      </c:pt>
                      <c:pt idx="7915">
                        <c:v>43399.79166664747</c:v>
                      </c:pt>
                      <c:pt idx="7916">
                        <c:v>43399.833333314135</c:v>
                      </c:pt>
                      <c:pt idx="7917">
                        <c:v>43399.874999980799</c:v>
                      </c:pt>
                      <c:pt idx="7918">
                        <c:v>43399.916666647463</c:v>
                      </c:pt>
                      <c:pt idx="7919">
                        <c:v>43399.958333314127</c:v>
                      </c:pt>
                      <c:pt idx="7920">
                        <c:v>43399.999999980791</c:v>
                      </c:pt>
                      <c:pt idx="7921">
                        <c:v>43400.041666647456</c:v>
                      </c:pt>
                      <c:pt idx="7922">
                        <c:v>43400.08333331412</c:v>
                      </c:pt>
                      <c:pt idx="7923">
                        <c:v>43400.124999980784</c:v>
                      </c:pt>
                      <c:pt idx="7924">
                        <c:v>43400.166666647448</c:v>
                      </c:pt>
                      <c:pt idx="7925">
                        <c:v>43400.208333314113</c:v>
                      </c:pt>
                      <c:pt idx="7926">
                        <c:v>43400.249999980777</c:v>
                      </c:pt>
                      <c:pt idx="7927">
                        <c:v>43400.291666647441</c:v>
                      </c:pt>
                      <c:pt idx="7928">
                        <c:v>43400.333333314105</c:v>
                      </c:pt>
                      <c:pt idx="7929">
                        <c:v>43400.37499998077</c:v>
                      </c:pt>
                      <c:pt idx="7930">
                        <c:v>43400.416666647434</c:v>
                      </c:pt>
                      <c:pt idx="7931">
                        <c:v>43400.458333314098</c:v>
                      </c:pt>
                      <c:pt idx="7932">
                        <c:v>43400.499999980762</c:v>
                      </c:pt>
                      <c:pt idx="7933">
                        <c:v>43400.541666647427</c:v>
                      </c:pt>
                      <c:pt idx="7934">
                        <c:v>43400.583333314091</c:v>
                      </c:pt>
                      <c:pt idx="7935">
                        <c:v>43400.624999980755</c:v>
                      </c:pt>
                      <c:pt idx="7936">
                        <c:v>43400.666666647419</c:v>
                      </c:pt>
                      <c:pt idx="7937">
                        <c:v>43400.708333314084</c:v>
                      </c:pt>
                      <c:pt idx="7938">
                        <c:v>43400.749999980748</c:v>
                      </c:pt>
                      <c:pt idx="7939">
                        <c:v>43400.791666647412</c:v>
                      </c:pt>
                      <c:pt idx="7940">
                        <c:v>43400.833333314076</c:v>
                      </c:pt>
                      <c:pt idx="7941">
                        <c:v>43400.874999980741</c:v>
                      </c:pt>
                      <c:pt idx="7942">
                        <c:v>43400.916666647405</c:v>
                      </c:pt>
                      <c:pt idx="7943">
                        <c:v>43400.958333314069</c:v>
                      </c:pt>
                      <c:pt idx="7944">
                        <c:v>43400.999999980733</c:v>
                      </c:pt>
                      <c:pt idx="7945">
                        <c:v>43401.041666647398</c:v>
                      </c:pt>
                      <c:pt idx="7946">
                        <c:v>43401.083333314062</c:v>
                      </c:pt>
                      <c:pt idx="7947">
                        <c:v>43401.124999980726</c:v>
                      </c:pt>
                      <c:pt idx="7948">
                        <c:v>43401.16666664739</c:v>
                      </c:pt>
                      <c:pt idx="7949">
                        <c:v>43401.208333314054</c:v>
                      </c:pt>
                      <c:pt idx="7950">
                        <c:v>43401.249999980719</c:v>
                      </c:pt>
                      <c:pt idx="7951">
                        <c:v>43401.291666647383</c:v>
                      </c:pt>
                      <c:pt idx="7952">
                        <c:v>43401.333333314047</c:v>
                      </c:pt>
                      <c:pt idx="7953">
                        <c:v>43401.374999980711</c:v>
                      </c:pt>
                      <c:pt idx="7954">
                        <c:v>43401.416666647376</c:v>
                      </c:pt>
                      <c:pt idx="7955">
                        <c:v>43401.45833331404</c:v>
                      </c:pt>
                      <c:pt idx="7956">
                        <c:v>43401.499999980704</c:v>
                      </c:pt>
                      <c:pt idx="7957">
                        <c:v>43401.541666647368</c:v>
                      </c:pt>
                      <c:pt idx="7958">
                        <c:v>43401.583333314033</c:v>
                      </c:pt>
                      <c:pt idx="7959">
                        <c:v>43401.624999980697</c:v>
                      </c:pt>
                      <c:pt idx="7960">
                        <c:v>43401.666666647361</c:v>
                      </c:pt>
                      <c:pt idx="7961">
                        <c:v>43401.708333314025</c:v>
                      </c:pt>
                      <c:pt idx="7962">
                        <c:v>43401.74999998069</c:v>
                      </c:pt>
                      <c:pt idx="7963">
                        <c:v>43401.791666647354</c:v>
                      </c:pt>
                      <c:pt idx="7964">
                        <c:v>43401.833333314018</c:v>
                      </c:pt>
                      <c:pt idx="7965">
                        <c:v>43401.874999980682</c:v>
                      </c:pt>
                      <c:pt idx="7966">
                        <c:v>43401.916666647347</c:v>
                      </c:pt>
                      <c:pt idx="7967">
                        <c:v>43401.958333314011</c:v>
                      </c:pt>
                      <c:pt idx="7968">
                        <c:v>43401.999999980675</c:v>
                      </c:pt>
                      <c:pt idx="7969">
                        <c:v>43402.041666647339</c:v>
                      </c:pt>
                      <c:pt idx="7970">
                        <c:v>43402.083333314004</c:v>
                      </c:pt>
                      <c:pt idx="7971">
                        <c:v>43402.124999980668</c:v>
                      </c:pt>
                      <c:pt idx="7972">
                        <c:v>43402.166666647332</c:v>
                      </c:pt>
                      <c:pt idx="7973">
                        <c:v>43402.208333313996</c:v>
                      </c:pt>
                      <c:pt idx="7974">
                        <c:v>43402.249999980661</c:v>
                      </c:pt>
                      <c:pt idx="7975">
                        <c:v>43402.291666647325</c:v>
                      </c:pt>
                      <c:pt idx="7976">
                        <c:v>43402.333333313989</c:v>
                      </c:pt>
                      <c:pt idx="7977">
                        <c:v>43402.374999980653</c:v>
                      </c:pt>
                      <c:pt idx="7978">
                        <c:v>43402.416666647317</c:v>
                      </c:pt>
                      <c:pt idx="7979">
                        <c:v>43402.458333313982</c:v>
                      </c:pt>
                      <c:pt idx="7980">
                        <c:v>43402.499999980646</c:v>
                      </c:pt>
                      <c:pt idx="7981">
                        <c:v>43402.54166664731</c:v>
                      </c:pt>
                      <c:pt idx="7982">
                        <c:v>43402.583333313974</c:v>
                      </c:pt>
                      <c:pt idx="7983">
                        <c:v>43402.624999980639</c:v>
                      </c:pt>
                      <c:pt idx="7984">
                        <c:v>43402.666666647303</c:v>
                      </c:pt>
                      <c:pt idx="7985">
                        <c:v>43402.708333313967</c:v>
                      </c:pt>
                      <c:pt idx="7986">
                        <c:v>43402.749999980631</c:v>
                      </c:pt>
                      <c:pt idx="7987">
                        <c:v>43402.791666647296</c:v>
                      </c:pt>
                      <c:pt idx="7988">
                        <c:v>43402.83333331396</c:v>
                      </c:pt>
                      <c:pt idx="7989">
                        <c:v>43402.874999980624</c:v>
                      </c:pt>
                      <c:pt idx="7990">
                        <c:v>43402.916666647288</c:v>
                      </c:pt>
                      <c:pt idx="7991">
                        <c:v>43402.958333313953</c:v>
                      </c:pt>
                      <c:pt idx="7992">
                        <c:v>43402.999999980617</c:v>
                      </c:pt>
                      <c:pt idx="7993">
                        <c:v>43403.041666647281</c:v>
                      </c:pt>
                      <c:pt idx="7994">
                        <c:v>43403.083333313945</c:v>
                      </c:pt>
                      <c:pt idx="7995">
                        <c:v>43403.12499998061</c:v>
                      </c:pt>
                      <c:pt idx="7996">
                        <c:v>43403.166666647274</c:v>
                      </c:pt>
                      <c:pt idx="7997">
                        <c:v>43403.208333313938</c:v>
                      </c:pt>
                      <c:pt idx="7998">
                        <c:v>43403.249999980602</c:v>
                      </c:pt>
                      <c:pt idx="7999">
                        <c:v>43403.291666647267</c:v>
                      </c:pt>
                      <c:pt idx="8000">
                        <c:v>43403.333333313931</c:v>
                      </c:pt>
                      <c:pt idx="8001">
                        <c:v>43403.374999980595</c:v>
                      </c:pt>
                      <c:pt idx="8002">
                        <c:v>43403.416666647259</c:v>
                      </c:pt>
                      <c:pt idx="8003">
                        <c:v>43403.458333313924</c:v>
                      </c:pt>
                      <c:pt idx="8004">
                        <c:v>43403.499999980588</c:v>
                      </c:pt>
                      <c:pt idx="8005">
                        <c:v>43403.541666647252</c:v>
                      </c:pt>
                      <c:pt idx="8006">
                        <c:v>43403.583333313916</c:v>
                      </c:pt>
                      <c:pt idx="8007">
                        <c:v>43403.62499998058</c:v>
                      </c:pt>
                      <c:pt idx="8008">
                        <c:v>43403.666666647245</c:v>
                      </c:pt>
                      <c:pt idx="8009">
                        <c:v>43403.708333313909</c:v>
                      </c:pt>
                      <c:pt idx="8010">
                        <c:v>43403.749999980573</c:v>
                      </c:pt>
                      <c:pt idx="8011">
                        <c:v>43403.791666647237</c:v>
                      </c:pt>
                      <c:pt idx="8012">
                        <c:v>43403.833333313902</c:v>
                      </c:pt>
                      <c:pt idx="8013">
                        <c:v>43403.874999980566</c:v>
                      </c:pt>
                      <c:pt idx="8014">
                        <c:v>43403.91666664723</c:v>
                      </c:pt>
                      <c:pt idx="8015">
                        <c:v>43403.958333313894</c:v>
                      </c:pt>
                      <c:pt idx="8016">
                        <c:v>43403.999999980559</c:v>
                      </c:pt>
                      <c:pt idx="8017">
                        <c:v>43404.041666647223</c:v>
                      </c:pt>
                      <c:pt idx="8018">
                        <c:v>43404.083333313887</c:v>
                      </c:pt>
                      <c:pt idx="8019">
                        <c:v>43404.124999980551</c:v>
                      </c:pt>
                      <c:pt idx="8020">
                        <c:v>43404.166666647216</c:v>
                      </c:pt>
                      <c:pt idx="8021">
                        <c:v>43404.20833331388</c:v>
                      </c:pt>
                      <c:pt idx="8022">
                        <c:v>43404.249999980544</c:v>
                      </c:pt>
                      <c:pt idx="8023">
                        <c:v>43404.291666647208</c:v>
                      </c:pt>
                      <c:pt idx="8024">
                        <c:v>43404.333333313873</c:v>
                      </c:pt>
                      <c:pt idx="8025">
                        <c:v>43404.374999980537</c:v>
                      </c:pt>
                      <c:pt idx="8026">
                        <c:v>43404.416666647201</c:v>
                      </c:pt>
                      <c:pt idx="8027">
                        <c:v>43404.458333313865</c:v>
                      </c:pt>
                      <c:pt idx="8028">
                        <c:v>43404.49999998053</c:v>
                      </c:pt>
                      <c:pt idx="8029">
                        <c:v>43404.541666647194</c:v>
                      </c:pt>
                      <c:pt idx="8030">
                        <c:v>43404.583333313858</c:v>
                      </c:pt>
                      <c:pt idx="8031">
                        <c:v>43404.624999980522</c:v>
                      </c:pt>
                      <c:pt idx="8032">
                        <c:v>43404.666666647187</c:v>
                      </c:pt>
                      <c:pt idx="8033">
                        <c:v>43404.708333313851</c:v>
                      </c:pt>
                      <c:pt idx="8034">
                        <c:v>43404.749999980515</c:v>
                      </c:pt>
                      <c:pt idx="8035">
                        <c:v>43404.791666647179</c:v>
                      </c:pt>
                      <c:pt idx="8036">
                        <c:v>43404.833333313843</c:v>
                      </c:pt>
                      <c:pt idx="8037">
                        <c:v>43404.874999980508</c:v>
                      </c:pt>
                      <c:pt idx="8038">
                        <c:v>43404.916666647172</c:v>
                      </c:pt>
                      <c:pt idx="8039">
                        <c:v>43404.958333313836</c:v>
                      </c:pt>
                      <c:pt idx="8040">
                        <c:v>43404.9999999805</c:v>
                      </c:pt>
                      <c:pt idx="8041">
                        <c:v>43405.041666647165</c:v>
                      </c:pt>
                      <c:pt idx="8042">
                        <c:v>43405.083333313829</c:v>
                      </c:pt>
                      <c:pt idx="8043">
                        <c:v>43405.124999980493</c:v>
                      </c:pt>
                      <c:pt idx="8044">
                        <c:v>43405.166666647157</c:v>
                      </c:pt>
                      <c:pt idx="8045">
                        <c:v>43405.208333313822</c:v>
                      </c:pt>
                      <c:pt idx="8046">
                        <c:v>43405.249999980486</c:v>
                      </c:pt>
                      <c:pt idx="8047">
                        <c:v>43405.29166664715</c:v>
                      </c:pt>
                      <c:pt idx="8048">
                        <c:v>43405.333333313814</c:v>
                      </c:pt>
                      <c:pt idx="8049">
                        <c:v>43405.374999980479</c:v>
                      </c:pt>
                      <c:pt idx="8050">
                        <c:v>43405.416666647143</c:v>
                      </c:pt>
                      <c:pt idx="8051">
                        <c:v>43405.458333313807</c:v>
                      </c:pt>
                      <c:pt idx="8052">
                        <c:v>43405.499999980471</c:v>
                      </c:pt>
                      <c:pt idx="8053">
                        <c:v>43405.541666647136</c:v>
                      </c:pt>
                      <c:pt idx="8054">
                        <c:v>43405.5833333138</c:v>
                      </c:pt>
                      <c:pt idx="8055">
                        <c:v>43405.624999980464</c:v>
                      </c:pt>
                      <c:pt idx="8056">
                        <c:v>43405.666666647128</c:v>
                      </c:pt>
                      <c:pt idx="8057">
                        <c:v>43405.708333313793</c:v>
                      </c:pt>
                      <c:pt idx="8058">
                        <c:v>43405.749999980457</c:v>
                      </c:pt>
                      <c:pt idx="8059">
                        <c:v>43405.791666647121</c:v>
                      </c:pt>
                      <c:pt idx="8060">
                        <c:v>43405.833333313785</c:v>
                      </c:pt>
                      <c:pt idx="8061">
                        <c:v>43405.87499998045</c:v>
                      </c:pt>
                      <c:pt idx="8062">
                        <c:v>43405.916666647114</c:v>
                      </c:pt>
                      <c:pt idx="8063">
                        <c:v>43405.958333313778</c:v>
                      </c:pt>
                      <c:pt idx="8064">
                        <c:v>43405.999999980442</c:v>
                      </c:pt>
                      <c:pt idx="8065">
                        <c:v>43406.041666647106</c:v>
                      </c:pt>
                      <c:pt idx="8066">
                        <c:v>43406.083333313771</c:v>
                      </c:pt>
                      <c:pt idx="8067">
                        <c:v>43406.124999980435</c:v>
                      </c:pt>
                      <c:pt idx="8068">
                        <c:v>43406.166666647099</c:v>
                      </c:pt>
                      <c:pt idx="8069">
                        <c:v>43406.208333313763</c:v>
                      </c:pt>
                      <c:pt idx="8070">
                        <c:v>43406.249999980428</c:v>
                      </c:pt>
                      <c:pt idx="8071">
                        <c:v>43406.291666647092</c:v>
                      </c:pt>
                      <c:pt idx="8072">
                        <c:v>43406.333333313756</c:v>
                      </c:pt>
                      <c:pt idx="8073">
                        <c:v>43406.37499998042</c:v>
                      </c:pt>
                      <c:pt idx="8074">
                        <c:v>43406.416666647085</c:v>
                      </c:pt>
                      <c:pt idx="8075">
                        <c:v>43406.458333313749</c:v>
                      </c:pt>
                      <c:pt idx="8076">
                        <c:v>43406.499999980413</c:v>
                      </c:pt>
                      <c:pt idx="8077">
                        <c:v>43406.541666647077</c:v>
                      </c:pt>
                      <c:pt idx="8078">
                        <c:v>43406.583333313742</c:v>
                      </c:pt>
                      <c:pt idx="8079">
                        <c:v>43406.624999980406</c:v>
                      </c:pt>
                      <c:pt idx="8080">
                        <c:v>43406.66666664707</c:v>
                      </c:pt>
                      <c:pt idx="8081">
                        <c:v>43406.708333313734</c:v>
                      </c:pt>
                      <c:pt idx="8082">
                        <c:v>43406.749999980399</c:v>
                      </c:pt>
                      <c:pt idx="8083">
                        <c:v>43406.791666647063</c:v>
                      </c:pt>
                      <c:pt idx="8084">
                        <c:v>43406.833333313727</c:v>
                      </c:pt>
                      <c:pt idx="8085">
                        <c:v>43406.874999980391</c:v>
                      </c:pt>
                      <c:pt idx="8086">
                        <c:v>43406.916666647056</c:v>
                      </c:pt>
                      <c:pt idx="8087">
                        <c:v>43406.95833331372</c:v>
                      </c:pt>
                      <c:pt idx="8088">
                        <c:v>43406.999999980384</c:v>
                      </c:pt>
                      <c:pt idx="8089">
                        <c:v>43407.041666647048</c:v>
                      </c:pt>
                      <c:pt idx="8090">
                        <c:v>43407.083333313713</c:v>
                      </c:pt>
                      <c:pt idx="8091">
                        <c:v>43407.124999980377</c:v>
                      </c:pt>
                      <c:pt idx="8092">
                        <c:v>43407.166666647041</c:v>
                      </c:pt>
                      <c:pt idx="8093">
                        <c:v>43407.208333313705</c:v>
                      </c:pt>
                      <c:pt idx="8094">
                        <c:v>43407.249999980369</c:v>
                      </c:pt>
                      <c:pt idx="8095">
                        <c:v>43407.291666647034</c:v>
                      </c:pt>
                      <c:pt idx="8096">
                        <c:v>43407.333333313698</c:v>
                      </c:pt>
                      <c:pt idx="8097">
                        <c:v>43407.374999980362</c:v>
                      </c:pt>
                      <c:pt idx="8098">
                        <c:v>43407.416666647026</c:v>
                      </c:pt>
                      <c:pt idx="8099">
                        <c:v>43407.458333313691</c:v>
                      </c:pt>
                      <c:pt idx="8100">
                        <c:v>43407.499999980355</c:v>
                      </c:pt>
                      <c:pt idx="8101">
                        <c:v>43407.541666647019</c:v>
                      </c:pt>
                      <c:pt idx="8102">
                        <c:v>43407.583333313683</c:v>
                      </c:pt>
                      <c:pt idx="8103">
                        <c:v>43407.624999980348</c:v>
                      </c:pt>
                      <c:pt idx="8104">
                        <c:v>43407.666666647012</c:v>
                      </c:pt>
                      <c:pt idx="8105">
                        <c:v>43407.708333313676</c:v>
                      </c:pt>
                      <c:pt idx="8106">
                        <c:v>43407.74999998034</c:v>
                      </c:pt>
                      <c:pt idx="8107">
                        <c:v>43407.791666647005</c:v>
                      </c:pt>
                      <c:pt idx="8108">
                        <c:v>43407.833333313669</c:v>
                      </c:pt>
                      <c:pt idx="8109">
                        <c:v>43407.874999980333</c:v>
                      </c:pt>
                      <c:pt idx="8110">
                        <c:v>43407.916666646997</c:v>
                      </c:pt>
                      <c:pt idx="8111">
                        <c:v>43407.958333313662</c:v>
                      </c:pt>
                      <c:pt idx="8112">
                        <c:v>43407.999999980326</c:v>
                      </c:pt>
                      <c:pt idx="8113">
                        <c:v>43408.04166664699</c:v>
                      </c:pt>
                      <c:pt idx="8114">
                        <c:v>43408.083333313654</c:v>
                      </c:pt>
                      <c:pt idx="8115">
                        <c:v>43408.124999980319</c:v>
                      </c:pt>
                      <c:pt idx="8116">
                        <c:v>43408.166666646983</c:v>
                      </c:pt>
                      <c:pt idx="8117">
                        <c:v>43408.208333313647</c:v>
                      </c:pt>
                      <c:pt idx="8118">
                        <c:v>43408.249999980311</c:v>
                      </c:pt>
                      <c:pt idx="8119">
                        <c:v>43408.291666646976</c:v>
                      </c:pt>
                      <c:pt idx="8120">
                        <c:v>43408.33333331364</c:v>
                      </c:pt>
                      <c:pt idx="8121">
                        <c:v>43408.374999980304</c:v>
                      </c:pt>
                      <c:pt idx="8122">
                        <c:v>43408.416666646968</c:v>
                      </c:pt>
                      <c:pt idx="8123">
                        <c:v>43408.458333313632</c:v>
                      </c:pt>
                      <c:pt idx="8124">
                        <c:v>43408.499999980297</c:v>
                      </c:pt>
                      <c:pt idx="8125">
                        <c:v>43408.541666646961</c:v>
                      </c:pt>
                      <c:pt idx="8126">
                        <c:v>43408.583333313625</c:v>
                      </c:pt>
                      <c:pt idx="8127">
                        <c:v>43408.624999980289</c:v>
                      </c:pt>
                      <c:pt idx="8128">
                        <c:v>43408.666666646954</c:v>
                      </c:pt>
                      <c:pt idx="8129">
                        <c:v>43408.708333313618</c:v>
                      </c:pt>
                      <c:pt idx="8130">
                        <c:v>43408.749999980282</c:v>
                      </c:pt>
                      <c:pt idx="8131">
                        <c:v>43408.791666646946</c:v>
                      </c:pt>
                      <c:pt idx="8132">
                        <c:v>43408.833333313611</c:v>
                      </c:pt>
                      <c:pt idx="8133">
                        <c:v>43408.874999980275</c:v>
                      </c:pt>
                      <c:pt idx="8134">
                        <c:v>43408.916666646939</c:v>
                      </c:pt>
                      <c:pt idx="8135">
                        <c:v>43408.958333313603</c:v>
                      </c:pt>
                      <c:pt idx="8136">
                        <c:v>43408.999999980268</c:v>
                      </c:pt>
                      <c:pt idx="8137">
                        <c:v>43409.041666646932</c:v>
                      </c:pt>
                      <c:pt idx="8138">
                        <c:v>43409.083333313596</c:v>
                      </c:pt>
                      <c:pt idx="8139">
                        <c:v>43409.12499998026</c:v>
                      </c:pt>
                      <c:pt idx="8140">
                        <c:v>43409.166666646925</c:v>
                      </c:pt>
                      <c:pt idx="8141">
                        <c:v>43409.208333313589</c:v>
                      </c:pt>
                      <c:pt idx="8142">
                        <c:v>43409.249999980253</c:v>
                      </c:pt>
                      <c:pt idx="8143">
                        <c:v>43409.291666646917</c:v>
                      </c:pt>
                      <c:pt idx="8144">
                        <c:v>43409.333333313582</c:v>
                      </c:pt>
                      <c:pt idx="8145">
                        <c:v>43409.374999980246</c:v>
                      </c:pt>
                      <c:pt idx="8146">
                        <c:v>43409.41666664691</c:v>
                      </c:pt>
                      <c:pt idx="8147">
                        <c:v>43409.458333313574</c:v>
                      </c:pt>
                      <c:pt idx="8148">
                        <c:v>43409.499999980238</c:v>
                      </c:pt>
                      <c:pt idx="8149">
                        <c:v>43409.541666646903</c:v>
                      </c:pt>
                      <c:pt idx="8150">
                        <c:v>43409.583333313567</c:v>
                      </c:pt>
                      <c:pt idx="8151">
                        <c:v>43409.624999980231</c:v>
                      </c:pt>
                      <c:pt idx="8152">
                        <c:v>43409.666666646895</c:v>
                      </c:pt>
                      <c:pt idx="8153">
                        <c:v>43409.70833331356</c:v>
                      </c:pt>
                      <c:pt idx="8154">
                        <c:v>43409.749999980224</c:v>
                      </c:pt>
                      <c:pt idx="8155">
                        <c:v>43409.791666646888</c:v>
                      </c:pt>
                      <c:pt idx="8156">
                        <c:v>43409.833333313552</c:v>
                      </c:pt>
                      <c:pt idx="8157">
                        <c:v>43409.874999980217</c:v>
                      </c:pt>
                      <c:pt idx="8158">
                        <c:v>43409.916666646881</c:v>
                      </c:pt>
                      <c:pt idx="8159">
                        <c:v>43409.958333313545</c:v>
                      </c:pt>
                      <c:pt idx="8160">
                        <c:v>43409.999999980209</c:v>
                      </c:pt>
                      <c:pt idx="8161">
                        <c:v>43410.041666646874</c:v>
                      </c:pt>
                      <c:pt idx="8162">
                        <c:v>43410.083333313538</c:v>
                      </c:pt>
                      <c:pt idx="8163">
                        <c:v>43410.124999980202</c:v>
                      </c:pt>
                      <c:pt idx="8164">
                        <c:v>43410.166666646866</c:v>
                      </c:pt>
                      <c:pt idx="8165">
                        <c:v>43410.208333313531</c:v>
                      </c:pt>
                      <c:pt idx="8166">
                        <c:v>43410.249999980195</c:v>
                      </c:pt>
                      <c:pt idx="8167">
                        <c:v>43410.291666646859</c:v>
                      </c:pt>
                      <c:pt idx="8168">
                        <c:v>43410.333333313523</c:v>
                      </c:pt>
                      <c:pt idx="8169">
                        <c:v>43410.374999980188</c:v>
                      </c:pt>
                      <c:pt idx="8170">
                        <c:v>43410.416666646852</c:v>
                      </c:pt>
                      <c:pt idx="8171">
                        <c:v>43410.458333313516</c:v>
                      </c:pt>
                      <c:pt idx="8172">
                        <c:v>43410.49999998018</c:v>
                      </c:pt>
                      <c:pt idx="8173">
                        <c:v>43410.541666646845</c:v>
                      </c:pt>
                      <c:pt idx="8174">
                        <c:v>43410.583333313509</c:v>
                      </c:pt>
                      <c:pt idx="8175">
                        <c:v>43410.624999980173</c:v>
                      </c:pt>
                      <c:pt idx="8176">
                        <c:v>43410.666666646837</c:v>
                      </c:pt>
                      <c:pt idx="8177">
                        <c:v>43410.708333313501</c:v>
                      </c:pt>
                      <c:pt idx="8178">
                        <c:v>43410.749999980166</c:v>
                      </c:pt>
                      <c:pt idx="8179">
                        <c:v>43410.79166664683</c:v>
                      </c:pt>
                      <c:pt idx="8180">
                        <c:v>43410.833333313494</c:v>
                      </c:pt>
                      <c:pt idx="8181">
                        <c:v>43410.874999980158</c:v>
                      </c:pt>
                      <c:pt idx="8182">
                        <c:v>43410.916666646823</c:v>
                      </c:pt>
                      <c:pt idx="8183">
                        <c:v>43410.958333313487</c:v>
                      </c:pt>
                      <c:pt idx="8184">
                        <c:v>43410.999999980151</c:v>
                      </c:pt>
                      <c:pt idx="8185">
                        <c:v>43411.041666646815</c:v>
                      </c:pt>
                      <c:pt idx="8186">
                        <c:v>43411.08333331348</c:v>
                      </c:pt>
                      <c:pt idx="8187">
                        <c:v>43411.124999980144</c:v>
                      </c:pt>
                      <c:pt idx="8188">
                        <c:v>43411.166666646808</c:v>
                      </c:pt>
                      <c:pt idx="8189">
                        <c:v>43411.208333313472</c:v>
                      </c:pt>
                      <c:pt idx="8190">
                        <c:v>43411.249999980137</c:v>
                      </c:pt>
                      <c:pt idx="8191">
                        <c:v>43411.291666646801</c:v>
                      </c:pt>
                      <c:pt idx="8192">
                        <c:v>43411.333333313465</c:v>
                      </c:pt>
                      <c:pt idx="8193">
                        <c:v>43411.374999980129</c:v>
                      </c:pt>
                      <c:pt idx="8194">
                        <c:v>43411.416666646794</c:v>
                      </c:pt>
                      <c:pt idx="8195">
                        <c:v>43411.458333313458</c:v>
                      </c:pt>
                      <c:pt idx="8196">
                        <c:v>43411.499999980122</c:v>
                      </c:pt>
                      <c:pt idx="8197">
                        <c:v>43411.541666646786</c:v>
                      </c:pt>
                      <c:pt idx="8198">
                        <c:v>43411.583333313451</c:v>
                      </c:pt>
                      <c:pt idx="8199">
                        <c:v>43411.624999980115</c:v>
                      </c:pt>
                      <c:pt idx="8200">
                        <c:v>43411.666666646779</c:v>
                      </c:pt>
                      <c:pt idx="8201">
                        <c:v>43411.708333313443</c:v>
                      </c:pt>
                      <c:pt idx="8202">
                        <c:v>43411.749999980108</c:v>
                      </c:pt>
                      <c:pt idx="8203">
                        <c:v>43411.791666646772</c:v>
                      </c:pt>
                      <c:pt idx="8204">
                        <c:v>43411.833333313436</c:v>
                      </c:pt>
                      <c:pt idx="8205">
                        <c:v>43411.8749999801</c:v>
                      </c:pt>
                      <c:pt idx="8206">
                        <c:v>43411.916666646764</c:v>
                      </c:pt>
                      <c:pt idx="8207">
                        <c:v>43411.958333313429</c:v>
                      </c:pt>
                      <c:pt idx="8208">
                        <c:v>43411.999999980093</c:v>
                      </c:pt>
                      <c:pt idx="8209">
                        <c:v>43412.041666646757</c:v>
                      </c:pt>
                      <c:pt idx="8210">
                        <c:v>43412.083333313421</c:v>
                      </c:pt>
                      <c:pt idx="8211">
                        <c:v>43412.124999980086</c:v>
                      </c:pt>
                      <c:pt idx="8212">
                        <c:v>43412.16666664675</c:v>
                      </c:pt>
                      <c:pt idx="8213">
                        <c:v>43412.208333313414</c:v>
                      </c:pt>
                      <c:pt idx="8214">
                        <c:v>43412.249999980078</c:v>
                      </c:pt>
                      <c:pt idx="8215">
                        <c:v>43412.291666646743</c:v>
                      </c:pt>
                      <c:pt idx="8216">
                        <c:v>43412.333333313407</c:v>
                      </c:pt>
                      <c:pt idx="8217">
                        <c:v>43412.374999980071</c:v>
                      </c:pt>
                      <c:pt idx="8218">
                        <c:v>43412.416666646735</c:v>
                      </c:pt>
                      <c:pt idx="8219">
                        <c:v>43412.4583333134</c:v>
                      </c:pt>
                      <c:pt idx="8220">
                        <c:v>43412.499999980064</c:v>
                      </c:pt>
                      <c:pt idx="8221">
                        <c:v>43412.541666646728</c:v>
                      </c:pt>
                      <c:pt idx="8222">
                        <c:v>43412.583333313392</c:v>
                      </c:pt>
                      <c:pt idx="8223">
                        <c:v>43412.624999980057</c:v>
                      </c:pt>
                      <c:pt idx="8224">
                        <c:v>43412.666666646721</c:v>
                      </c:pt>
                      <c:pt idx="8225">
                        <c:v>43412.708333313385</c:v>
                      </c:pt>
                      <c:pt idx="8226">
                        <c:v>43412.749999980049</c:v>
                      </c:pt>
                      <c:pt idx="8227">
                        <c:v>43412.791666646714</c:v>
                      </c:pt>
                      <c:pt idx="8228">
                        <c:v>43412.833333313378</c:v>
                      </c:pt>
                      <c:pt idx="8229">
                        <c:v>43412.874999980042</c:v>
                      </c:pt>
                      <c:pt idx="8230">
                        <c:v>43412.916666646706</c:v>
                      </c:pt>
                      <c:pt idx="8231">
                        <c:v>43412.958333313371</c:v>
                      </c:pt>
                      <c:pt idx="8232">
                        <c:v>43412.999999980035</c:v>
                      </c:pt>
                      <c:pt idx="8233">
                        <c:v>43413.041666646699</c:v>
                      </c:pt>
                      <c:pt idx="8234">
                        <c:v>43413.083333313363</c:v>
                      </c:pt>
                      <c:pt idx="8235">
                        <c:v>43413.124999980027</c:v>
                      </c:pt>
                      <c:pt idx="8236">
                        <c:v>43413.166666646692</c:v>
                      </c:pt>
                      <c:pt idx="8237">
                        <c:v>43413.208333313356</c:v>
                      </c:pt>
                      <c:pt idx="8238">
                        <c:v>43413.24999998002</c:v>
                      </c:pt>
                      <c:pt idx="8239">
                        <c:v>43413.291666646684</c:v>
                      </c:pt>
                      <c:pt idx="8240">
                        <c:v>43413.333333313349</c:v>
                      </c:pt>
                      <c:pt idx="8241">
                        <c:v>43413.374999980013</c:v>
                      </c:pt>
                      <c:pt idx="8242">
                        <c:v>43413.416666646677</c:v>
                      </c:pt>
                      <c:pt idx="8243">
                        <c:v>43413.458333313341</c:v>
                      </c:pt>
                      <c:pt idx="8244">
                        <c:v>43413.499999980006</c:v>
                      </c:pt>
                      <c:pt idx="8245">
                        <c:v>43413.54166664667</c:v>
                      </c:pt>
                      <c:pt idx="8246">
                        <c:v>43413.583333313334</c:v>
                      </c:pt>
                      <c:pt idx="8247">
                        <c:v>43413.624999979998</c:v>
                      </c:pt>
                      <c:pt idx="8248">
                        <c:v>43413.666666646663</c:v>
                      </c:pt>
                      <c:pt idx="8249">
                        <c:v>43413.708333313327</c:v>
                      </c:pt>
                      <c:pt idx="8250">
                        <c:v>43413.749999979991</c:v>
                      </c:pt>
                      <c:pt idx="8251">
                        <c:v>43413.791666646655</c:v>
                      </c:pt>
                      <c:pt idx="8252">
                        <c:v>43413.83333331332</c:v>
                      </c:pt>
                      <c:pt idx="8253">
                        <c:v>43413.874999979984</c:v>
                      </c:pt>
                      <c:pt idx="8254">
                        <c:v>43413.916666646648</c:v>
                      </c:pt>
                      <c:pt idx="8255">
                        <c:v>43413.958333313312</c:v>
                      </c:pt>
                      <c:pt idx="8256">
                        <c:v>43413.999999979977</c:v>
                      </c:pt>
                      <c:pt idx="8257">
                        <c:v>43414.041666646641</c:v>
                      </c:pt>
                      <c:pt idx="8258">
                        <c:v>43414.083333313305</c:v>
                      </c:pt>
                      <c:pt idx="8259">
                        <c:v>43414.124999979969</c:v>
                      </c:pt>
                      <c:pt idx="8260">
                        <c:v>43414.166666646634</c:v>
                      </c:pt>
                      <c:pt idx="8261">
                        <c:v>43414.208333313298</c:v>
                      </c:pt>
                      <c:pt idx="8262">
                        <c:v>43414.249999979962</c:v>
                      </c:pt>
                      <c:pt idx="8263">
                        <c:v>43414.291666646626</c:v>
                      </c:pt>
                      <c:pt idx="8264">
                        <c:v>43414.33333331329</c:v>
                      </c:pt>
                      <c:pt idx="8265">
                        <c:v>43414.374999979955</c:v>
                      </c:pt>
                      <c:pt idx="8266">
                        <c:v>43414.416666646619</c:v>
                      </c:pt>
                      <c:pt idx="8267">
                        <c:v>43414.458333313283</c:v>
                      </c:pt>
                      <c:pt idx="8268">
                        <c:v>43414.499999979947</c:v>
                      </c:pt>
                      <c:pt idx="8269">
                        <c:v>43414.541666646612</c:v>
                      </c:pt>
                      <c:pt idx="8270">
                        <c:v>43414.583333313276</c:v>
                      </c:pt>
                      <c:pt idx="8271">
                        <c:v>43414.62499997994</c:v>
                      </c:pt>
                      <c:pt idx="8272">
                        <c:v>43414.666666646604</c:v>
                      </c:pt>
                      <c:pt idx="8273">
                        <c:v>43414.708333313269</c:v>
                      </c:pt>
                      <c:pt idx="8274">
                        <c:v>43414.749999979933</c:v>
                      </c:pt>
                      <c:pt idx="8275">
                        <c:v>43414.791666646597</c:v>
                      </c:pt>
                      <c:pt idx="8276">
                        <c:v>43414.833333313261</c:v>
                      </c:pt>
                      <c:pt idx="8277">
                        <c:v>43414.874999979926</c:v>
                      </c:pt>
                      <c:pt idx="8278">
                        <c:v>43414.91666664659</c:v>
                      </c:pt>
                      <c:pt idx="8279">
                        <c:v>43414.958333313254</c:v>
                      </c:pt>
                      <c:pt idx="8280">
                        <c:v>43414.999999979918</c:v>
                      </c:pt>
                      <c:pt idx="8281">
                        <c:v>43415.041666646583</c:v>
                      </c:pt>
                      <c:pt idx="8282">
                        <c:v>43415.083333313247</c:v>
                      </c:pt>
                      <c:pt idx="8283">
                        <c:v>43415.124999979911</c:v>
                      </c:pt>
                      <c:pt idx="8284">
                        <c:v>43415.166666646575</c:v>
                      </c:pt>
                      <c:pt idx="8285">
                        <c:v>43415.20833331324</c:v>
                      </c:pt>
                      <c:pt idx="8286">
                        <c:v>43415.249999979904</c:v>
                      </c:pt>
                      <c:pt idx="8287">
                        <c:v>43415.291666646568</c:v>
                      </c:pt>
                      <c:pt idx="8288">
                        <c:v>43415.333333313232</c:v>
                      </c:pt>
                      <c:pt idx="8289">
                        <c:v>43415.374999979897</c:v>
                      </c:pt>
                      <c:pt idx="8290">
                        <c:v>43415.416666646561</c:v>
                      </c:pt>
                      <c:pt idx="8291">
                        <c:v>43415.458333313225</c:v>
                      </c:pt>
                      <c:pt idx="8292">
                        <c:v>43415.499999979889</c:v>
                      </c:pt>
                      <c:pt idx="8293">
                        <c:v>43415.541666646553</c:v>
                      </c:pt>
                      <c:pt idx="8294">
                        <c:v>43415.583333313218</c:v>
                      </c:pt>
                      <c:pt idx="8295">
                        <c:v>43415.624999979882</c:v>
                      </c:pt>
                      <c:pt idx="8296">
                        <c:v>43415.666666646546</c:v>
                      </c:pt>
                      <c:pt idx="8297">
                        <c:v>43415.70833331321</c:v>
                      </c:pt>
                      <c:pt idx="8298">
                        <c:v>43415.749999979875</c:v>
                      </c:pt>
                      <c:pt idx="8299">
                        <c:v>43415.791666646539</c:v>
                      </c:pt>
                      <c:pt idx="8300">
                        <c:v>43415.833333313203</c:v>
                      </c:pt>
                      <c:pt idx="8301">
                        <c:v>43415.874999979867</c:v>
                      </c:pt>
                      <c:pt idx="8302">
                        <c:v>43415.916666646532</c:v>
                      </c:pt>
                      <c:pt idx="8303">
                        <c:v>43415.958333313196</c:v>
                      </c:pt>
                      <c:pt idx="8304">
                        <c:v>43415.99999997986</c:v>
                      </c:pt>
                      <c:pt idx="8305">
                        <c:v>43416.041666646524</c:v>
                      </c:pt>
                      <c:pt idx="8306">
                        <c:v>43416.083333313189</c:v>
                      </c:pt>
                      <c:pt idx="8307">
                        <c:v>43416.124999979853</c:v>
                      </c:pt>
                      <c:pt idx="8308">
                        <c:v>43416.166666646517</c:v>
                      </c:pt>
                      <c:pt idx="8309">
                        <c:v>43416.208333313181</c:v>
                      </c:pt>
                      <c:pt idx="8310">
                        <c:v>43416.249999979846</c:v>
                      </c:pt>
                      <c:pt idx="8311">
                        <c:v>43416.29166664651</c:v>
                      </c:pt>
                      <c:pt idx="8312">
                        <c:v>43416.333333313174</c:v>
                      </c:pt>
                      <c:pt idx="8313">
                        <c:v>43416.374999979838</c:v>
                      </c:pt>
                      <c:pt idx="8314">
                        <c:v>43416.416666646503</c:v>
                      </c:pt>
                      <c:pt idx="8315">
                        <c:v>43416.458333313167</c:v>
                      </c:pt>
                      <c:pt idx="8316">
                        <c:v>43416.499999979831</c:v>
                      </c:pt>
                      <c:pt idx="8317">
                        <c:v>43416.541666646495</c:v>
                      </c:pt>
                      <c:pt idx="8318">
                        <c:v>43416.58333331316</c:v>
                      </c:pt>
                      <c:pt idx="8319">
                        <c:v>43416.624999979824</c:v>
                      </c:pt>
                      <c:pt idx="8320">
                        <c:v>43416.666666646488</c:v>
                      </c:pt>
                      <c:pt idx="8321">
                        <c:v>43416.708333313152</c:v>
                      </c:pt>
                      <c:pt idx="8322">
                        <c:v>43416.749999979816</c:v>
                      </c:pt>
                      <c:pt idx="8323">
                        <c:v>43416.791666646481</c:v>
                      </c:pt>
                      <c:pt idx="8324">
                        <c:v>43416.833333313145</c:v>
                      </c:pt>
                      <c:pt idx="8325">
                        <c:v>43416.874999979809</c:v>
                      </c:pt>
                      <c:pt idx="8326">
                        <c:v>43416.916666646473</c:v>
                      </c:pt>
                      <c:pt idx="8327">
                        <c:v>43416.958333313138</c:v>
                      </c:pt>
                      <c:pt idx="8328">
                        <c:v>43416.999999979802</c:v>
                      </c:pt>
                      <c:pt idx="8329">
                        <c:v>43417.041666646466</c:v>
                      </c:pt>
                      <c:pt idx="8330">
                        <c:v>43417.08333331313</c:v>
                      </c:pt>
                      <c:pt idx="8331">
                        <c:v>43417.124999979795</c:v>
                      </c:pt>
                      <c:pt idx="8332">
                        <c:v>43417.166666646459</c:v>
                      </c:pt>
                      <c:pt idx="8333">
                        <c:v>43417.208333313123</c:v>
                      </c:pt>
                      <c:pt idx="8334">
                        <c:v>43417.249999979787</c:v>
                      </c:pt>
                      <c:pt idx="8335">
                        <c:v>43417.291666646452</c:v>
                      </c:pt>
                      <c:pt idx="8336">
                        <c:v>43417.333333313116</c:v>
                      </c:pt>
                      <c:pt idx="8337">
                        <c:v>43417.37499997978</c:v>
                      </c:pt>
                      <c:pt idx="8338">
                        <c:v>43417.416666646444</c:v>
                      </c:pt>
                      <c:pt idx="8339">
                        <c:v>43417.458333313109</c:v>
                      </c:pt>
                      <c:pt idx="8340">
                        <c:v>43417.499999979773</c:v>
                      </c:pt>
                      <c:pt idx="8341">
                        <c:v>43417.541666646437</c:v>
                      </c:pt>
                      <c:pt idx="8342">
                        <c:v>43417.583333313101</c:v>
                      </c:pt>
                      <c:pt idx="8343">
                        <c:v>43417.624999979766</c:v>
                      </c:pt>
                      <c:pt idx="8344">
                        <c:v>43417.66666664643</c:v>
                      </c:pt>
                      <c:pt idx="8345">
                        <c:v>43417.708333313094</c:v>
                      </c:pt>
                      <c:pt idx="8346">
                        <c:v>43417.749999979758</c:v>
                      </c:pt>
                      <c:pt idx="8347">
                        <c:v>43417.791666646423</c:v>
                      </c:pt>
                      <c:pt idx="8348">
                        <c:v>43417.833333313087</c:v>
                      </c:pt>
                      <c:pt idx="8349">
                        <c:v>43417.874999979751</c:v>
                      </c:pt>
                      <c:pt idx="8350">
                        <c:v>43417.916666646415</c:v>
                      </c:pt>
                      <c:pt idx="8351">
                        <c:v>43417.958333313079</c:v>
                      </c:pt>
                      <c:pt idx="8352">
                        <c:v>43417.999999979744</c:v>
                      </c:pt>
                      <c:pt idx="8353">
                        <c:v>43418.041666646408</c:v>
                      </c:pt>
                      <c:pt idx="8354">
                        <c:v>43418.083333313072</c:v>
                      </c:pt>
                      <c:pt idx="8355">
                        <c:v>43418.124999979736</c:v>
                      </c:pt>
                      <c:pt idx="8356">
                        <c:v>43418.166666646401</c:v>
                      </c:pt>
                      <c:pt idx="8357">
                        <c:v>43418.208333313065</c:v>
                      </c:pt>
                      <c:pt idx="8358">
                        <c:v>43418.249999979729</c:v>
                      </c:pt>
                      <c:pt idx="8359">
                        <c:v>43418.291666646393</c:v>
                      </c:pt>
                      <c:pt idx="8360">
                        <c:v>43418.333333313058</c:v>
                      </c:pt>
                      <c:pt idx="8361">
                        <c:v>43418.374999979722</c:v>
                      </c:pt>
                      <c:pt idx="8362">
                        <c:v>43418.416666646386</c:v>
                      </c:pt>
                      <c:pt idx="8363">
                        <c:v>43418.45833331305</c:v>
                      </c:pt>
                      <c:pt idx="8364">
                        <c:v>43418.499999979715</c:v>
                      </c:pt>
                      <c:pt idx="8365">
                        <c:v>43418.541666646379</c:v>
                      </c:pt>
                      <c:pt idx="8366">
                        <c:v>43418.583333313043</c:v>
                      </c:pt>
                      <c:pt idx="8367">
                        <c:v>43418.624999979707</c:v>
                      </c:pt>
                      <c:pt idx="8368">
                        <c:v>43418.666666646372</c:v>
                      </c:pt>
                      <c:pt idx="8369">
                        <c:v>43418.708333313036</c:v>
                      </c:pt>
                      <c:pt idx="8370">
                        <c:v>43418.7499999797</c:v>
                      </c:pt>
                      <c:pt idx="8371">
                        <c:v>43418.791666646364</c:v>
                      </c:pt>
                      <c:pt idx="8372">
                        <c:v>43418.833333313029</c:v>
                      </c:pt>
                      <c:pt idx="8373">
                        <c:v>43418.874999979693</c:v>
                      </c:pt>
                      <c:pt idx="8374">
                        <c:v>43418.916666646357</c:v>
                      </c:pt>
                      <c:pt idx="8375">
                        <c:v>43418.958333313021</c:v>
                      </c:pt>
                      <c:pt idx="8376">
                        <c:v>43418.999999979686</c:v>
                      </c:pt>
                      <c:pt idx="8377">
                        <c:v>43419.04166664635</c:v>
                      </c:pt>
                      <c:pt idx="8378">
                        <c:v>43419.083333313014</c:v>
                      </c:pt>
                      <c:pt idx="8379">
                        <c:v>43419.124999979678</c:v>
                      </c:pt>
                      <c:pt idx="8380">
                        <c:v>43419.166666646342</c:v>
                      </c:pt>
                      <c:pt idx="8381">
                        <c:v>43419.208333313007</c:v>
                      </c:pt>
                      <c:pt idx="8382">
                        <c:v>43419.249999979671</c:v>
                      </c:pt>
                      <c:pt idx="8383">
                        <c:v>43419.291666646335</c:v>
                      </c:pt>
                      <c:pt idx="8384">
                        <c:v>43419.333333312999</c:v>
                      </c:pt>
                      <c:pt idx="8385">
                        <c:v>43419.374999979664</c:v>
                      </c:pt>
                      <c:pt idx="8386">
                        <c:v>43419.416666646328</c:v>
                      </c:pt>
                      <c:pt idx="8387">
                        <c:v>43419.458333312992</c:v>
                      </c:pt>
                      <c:pt idx="8388">
                        <c:v>43419.499999979656</c:v>
                      </c:pt>
                      <c:pt idx="8389">
                        <c:v>43419.541666646321</c:v>
                      </c:pt>
                      <c:pt idx="8390">
                        <c:v>43419.583333312985</c:v>
                      </c:pt>
                      <c:pt idx="8391">
                        <c:v>43419.624999979649</c:v>
                      </c:pt>
                      <c:pt idx="8392">
                        <c:v>43419.666666646313</c:v>
                      </c:pt>
                      <c:pt idx="8393">
                        <c:v>43419.708333312978</c:v>
                      </c:pt>
                      <c:pt idx="8394">
                        <c:v>43419.749999979642</c:v>
                      </c:pt>
                      <c:pt idx="8395">
                        <c:v>43419.791666646306</c:v>
                      </c:pt>
                      <c:pt idx="8396">
                        <c:v>43419.83333331297</c:v>
                      </c:pt>
                      <c:pt idx="8397">
                        <c:v>43419.874999979635</c:v>
                      </c:pt>
                      <c:pt idx="8398">
                        <c:v>43419.916666646299</c:v>
                      </c:pt>
                      <c:pt idx="8399">
                        <c:v>43419.958333312963</c:v>
                      </c:pt>
                      <c:pt idx="8400">
                        <c:v>43419.999999979627</c:v>
                      </c:pt>
                      <c:pt idx="8401">
                        <c:v>43420.041666646292</c:v>
                      </c:pt>
                      <c:pt idx="8402">
                        <c:v>43420.083333312956</c:v>
                      </c:pt>
                      <c:pt idx="8403">
                        <c:v>43420.12499997962</c:v>
                      </c:pt>
                      <c:pt idx="8404">
                        <c:v>43420.166666646284</c:v>
                      </c:pt>
                      <c:pt idx="8405">
                        <c:v>43420.208333312949</c:v>
                      </c:pt>
                      <c:pt idx="8406">
                        <c:v>43420.249999979613</c:v>
                      </c:pt>
                      <c:pt idx="8407">
                        <c:v>43420.291666646277</c:v>
                      </c:pt>
                      <c:pt idx="8408">
                        <c:v>43420.333333312941</c:v>
                      </c:pt>
                      <c:pt idx="8409">
                        <c:v>43420.374999979605</c:v>
                      </c:pt>
                      <c:pt idx="8410">
                        <c:v>43420.41666664627</c:v>
                      </c:pt>
                      <c:pt idx="8411">
                        <c:v>43420.458333312934</c:v>
                      </c:pt>
                      <c:pt idx="8412">
                        <c:v>43420.499999979598</c:v>
                      </c:pt>
                      <c:pt idx="8413">
                        <c:v>43420.541666646262</c:v>
                      </c:pt>
                      <c:pt idx="8414">
                        <c:v>43420.583333312927</c:v>
                      </c:pt>
                      <c:pt idx="8415">
                        <c:v>43420.624999979591</c:v>
                      </c:pt>
                      <c:pt idx="8416">
                        <c:v>43420.666666646255</c:v>
                      </c:pt>
                      <c:pt idx="8417">
                        <c:v>43420.708333312919</c:v>
                      </c:pt>
                      <c:pt idx="8418">
                        <c:v>43420.749999979584</c:v>
                      </c:pt>
                      <c:pt idx="8419">
                        <c:v>43420.791666646248</c:v>
                      </c:pt>
                      <c:pt idx="8420">
                        <c:v>43420.833333312912</c:v>
                      </c:pt>
                      <c:pt idx="8421">
                        <c:v>43420.874999979576</c:v>
                      </c:pt>
                      <c:pt idx="8422">
                        <c:v>43420.916666646241</c:v>
                      </c:pt>
                      <c:pt idx="8423">
                        <c:v>43420.958333312905</c:v>
                      </c:pt>
                      <c:pt idx="8424">
                        <c:v>43420.999999979569</c:v>
                      </c:pt>
                      <c:pt idx="8425">
                        <c:v>43421.041666646233</c:v>
                      </c:pt>
                      <c:pt idx="8426">
                        <c:v>43421.083333312898</c:v>
                      </c:pt>
                      <c:pt idx="8427">
                        <c:v>43421.124999979562</c:v>
                      </c:pt>
                      <c:pt idx="8428">
                        <c:v>43421.166666646226</c:v>
                      </c:pt>
                      <c:pt idx="8429">
                        <c:v>43421.20833331289</c:v>
                      </c:pt>
                      <c:pt idx="8430">
                        <c:v>43421.249999979555</c:v>
                      </c:pt>
                      <c:pt idx="8431">
                        <c:v>43421.291666646219</c:v>
                      </c:pt>
                      <c:pt idx="8432">
                        <c:v>43421.333333312883</c:v>
                      </c:pt>
                      <c:pt idx="8433">
                        <c:v>43421.374999979547</c:v>
                      </c:pt>
                      <c:pt idx="8434">
                        <c:v>43421.416666646212</c:v>
                      </c:pt>
                      <c:pt idx="8435">
                        <c:v>43421.458333312876</c:v>
                      </c:pt>
                      <c:pt idx="8436">
                        <c:v>43421.49999997954</c:v>
                      </c:pt>
                      <c:pt idx="8437">
                        <c:v>43421.541666646204</c:v>
                      </c:pt>
                      <c:pt idx="8438">
                        <c:v>43421.583333312868</c:v>
                      </c:pt>
                      <c:pt idx="8439">
                        <c:v>43421.624999979533</c:v>
                      </c:pt>
                      <c:pt idx="8440">
                        <c:v>43421.666666646197</c:v>
                      </c:pt>
                      <c:pt idx="8441">
                        <c:v>43421.708333312861</c:v>
                      </c:pt>
                      <c:pt idx="8442">
                        <c:v>43421.749999979525</c:v>
                      </c:pt>
                      <c:pt idx="8443">
                        <c:v>43421.79166664619</c:v>
                      </c:pt>
                      <c:pt idx="8444">
                        <c:v>43421.833333312854</c:v>
                      </c:pt>
                      <c:pt idx="8445">
                        <c:v>43421.874999979518</c:v>
                      </c:pt>
                      <c:pt idx="8446">
                        <c:v>43421.916666646182</c:v>
                      </c:pt>
                      <c:pt idx="8447">
                        <c:v>43421.958333312847</c:v>
                      </c:pt>
                      <c:pt idx="8448">
                        <c:v>43421.999999979511</c:v>
                      </c:pt>
                      <c:pt idx="8449">
                        <c:v>43422.041666646175</c:v>
                      </c:pt>
                      <c:pt idx="8450">
                        <c:v>43422.083333312839</c:v>
                      </c:pt>
                      <c:pt idx="8451">
                        <c:v>43422.124999979504</c:v>
                      </c:pt>
                      <c:pt idx="8452">
                        <c:v>43422.166666646168</c:v>
                      </c:pt>
                      <c:pt idx="8453">
                        <c:v>43422.208333312832</c:v>
                      </c:pt>
                      <c:pt idx="8454">
                        <c:v>43422.249999979496</c:v>
                      </c:pt>
                      <c:pt idx="8455">
                        <c:v>43422.291666646161</c:v>
                      </c:pt>
                      <c:pt idx="8456">
                        <c:v>43422.333333312825</c:v>
                      </c:pt>
                      <c:pt idx="8457">
                        <c:v>43422.374999979489</c:v>
                      </c:pt>
                      <c:pt idx="8458">
                        <c:v>43422.416666646153</c:v>
                      </c:pt>
                      <c:pt idx="8459">
                        <c:v>43422.458333312818</c:v>
                      </c:pt>
                      <c:pt idx="8460">
                        <c:v>43422.499999979482</c:v>
                      </c:pt>
                      <c:pt idx="8461">
                        <c:v>43422.541666646146</c:v>
                      </c:pt>
                      <c:pt idx="8462">
                        <c:v>43422.58333331281</c:v>
                      </c:pt>
                      <c:pt idx="8463">
                        <c:v>43422.624999979475</c:v>
                      </c:pt>
                      <c:pt idx="8464">
                        <c:v>43422.666666646139</c:v>
                      </c:pt>
                      <c:pt idx="8465">
                        <c:v>43422.708333312803</c:v>
                      </c:pt>
                      <c:pt idx="8466">
                        <c:v>43422.749999979467</c:v>
                      </c:pt>
                      <c:pt idx="8467">
                        <c:v>43422.791666646131</c:v>
                      </c:pt>
                      <c:pt idx="8468">
                        <c:v>43422.833333312796</c:v>
                      </c:pt>
                      <c:pt idx="8469">
                        <c:v>43422.87499997946</c:v>
                      </c:pt>
                      <c:pt idx="8470">
                        <c:v>43422.916666646124</c:v>
                      </c:pt>
                      <c:pt idx="8471">
                        <c:v>43422.958333312788</c:v>
                      </c:pt>
                      <c:pt idx="8472">
                        <c:v>43422.999999979453</c:v>
                      </c:pt>
                      <c:pt idx="8473">
                        <c:v>43423.041666646117</c:v>
                      </c:pt>
                      <c:pt idx="8474">
                        <c:v>43423.083333312781</c:v>
                      </c:pt>
                      <c:pt idx="8475">
                        <c:v>43423.124999979445</c:v>
                      </c:pt>
                      <c:pt idx="8476">
                        <c:v>43423.16666664611</c:v>
                      </c:pt>
                      <c:pt idx="8477">
                        <c:v>43423.208333312774</c:v>
                      </c:pt>
                      <c:pt idx="8478">
                        <c:v>43423.249999979438</c:v>
                      </c:pt>
                      <c:pt idx="8479">
                        <c:v>43423.291666646102</c:v>
                      </c:pt>
                      <c:pt idx="8480">
                        <c:v>43423.333333312767</c:v>
                      </c:pt>
                      <c:pt idx="8481">
                        <c:v>43423.374999979431</c:v>
                      </c:pt>
                      <c:pt idx="8482">
                        <c:v>43423.416666646095</c:v>
                      </c:pt>
                      <c:pt idx="8483">
                        <c:v>43423.458333312759</c:v>
                      </c:pt>
                      <c:pt idx="8484">
                        <c:v>43423.499999979424</c:v>
                      </c:pt>
                      <c:pt idx="8485">
                        <c:v>43423.541666646088</c:v>
                      </c:pt>
                      <c:pt idx="8486">
                        <c:v>43423.583333312752</c:v>
                      </c:pt>
                      <c:pt idx="8487">
                        <c:v>43423.624999979416</c:v>
                      </c:pt>
                      <c:pt idx="8488">
                        <c:v>43423.666666646081</c:v>
                      </c:pt>
                      <c:pt idx="8489">
                        <c:v>43423.708333312745</c:v>
                      </c:pt>
                      <c:pt idx="8490">
                        <c:v>43423.749999979409</c:v>
                      </c:pt>
                      <c:pt idx="8491">
                        <c:v>43423.791666646073</c:v>
                      </c:pt>
                      <c:pt idx="8492">
                        <c:v>43423.833333312738</c:v>
                      </c:pt>
                      <c:pt idx="8493">
                        <c:v>43423.874999979402</c:v>
                      </c:pt>
                      <c:pt idx="8494">
                        <c:v>43423.916666646066</c:v>
                      </c:pt>
                      <c:pt idx="8495">
                        <c:v>43423.95833331273</c:v>
                      </c:pt>
                      <c:pt idx="8496">
                        <c:v>43423.999999979394</c:v>
                      </c:pt>
                      <c:pt idx="8497">
                        <c:v>43424.041666646059</c:v>
                      </c:pt>
                      <c:pt idx="8498">
                        <c:v>43424.083333312723</c:v>
                      </c:pt>
                      <c:pt idx="8499">
                        <c:v>43424.124999979387</c:v>
                      </c:pt>
                      <c:pt idx="8500">
                        <c:v>43424.166666646051</c:v>
                      </c:pt>
                      <c:pt idx="8501">
                        <c:v>43424.208333312716</c:v>
                      </c:pt>
                      <c:pt idx="8502">
                        <c:v>43424.24999997938</c:v>
                      </c:pt>
                      <c:pt idx="8503">
                        <c:v>43424.291666646044</c:v>
                      </c:pt>
                      <c:pt idx="8504">
                        <c:v>43424.333333312708</c:v>
                      </c:pt>
                      <c:pt idx="8505">
                        <c:v>43424.374999979373</c:v>
                      </c:pt>
                      <c:pt idx="8506">
                        <c:v>43424.416666646037</c:v>
                      </c:pt>
                      <c:pt idx="8507">
                        <c:v>43424.458333312701</c:v>
                      </c:pt>
                      <c:pt idx="8508">
                        <c:v>43424.499999979365</c:v>
                      </c:pt>
                      <c:pt idx="8509">
                        <c:v>43424.54166664603</c:v>
                      </c:pt>
                      <c:pt idx="8510">
                        <c:v>43424.583333312694</c:v>
                      </c:pt>
                      <c:pt idx="8511">
                        <c:v>43424.624999979358</c:v>
                      </c:pt>
                      <c:pt idx="8512">
                        <c:v>43424.666666646022</c:v>
                      </c:pt>
                      <c:pt idx="8513">
                        <c:v>43424.708333312687</c:v>
                      </c:pt>
                      <c:pt idx="8514">
                        <c:v>43424.749999979351</c:v>
                      </c:pt>
                      <c:pt idx="8515">
                        <c:v>43424.791666646015</c:v>
                      </c:pt>
                      <c:pt idx="8516">
                        <c:v>43424.833333312679</c:v>
                      </c:pt>
                      <c:pt idx="8517">
                        <c:v>43424.874999979344</c:v>
                      </c:pt>
                      <c:pt idx="8518">
                        <c:v>43424.916666646008</c:v>
                      </c:pt>
                      <c:pt idx="8519">
                        <c:v>43424.958333312672</c:v>
                      </c:pt>
                      <c:pt idx="8520">
                        <c:v>43424.999999979336</c:v>
                      </c:pt>
                      <c:pt idx="8521">
                        <c:v>43425.041666646001</c:v>
                      </c:pt>
                      <c:pt idx="8522">
                        <c:v>43425.083333312665</c:v>
                      </c:pt>
                      <c:pt idx="8523">
                        <c:v>43425.124999979329</c:v>
                      </c:pt>
                      <c:pt idx="8524">
                        <c:v>43425.166666645993</c:v>
                      </c:pt>
                      <c:pt idx="8525">
                        <c:v>43425.208333312657</c:v>
                      </c:pt>
                      <c:pt idx="8526">
                        <c:v>43425.249999979322</c:v>
                      </c:pt>
                      <c:pt idx="8527">
                        <c:v>43425.291666645986</c:v>
                      </c:pt>
                      <c:pt idx="8528">
                        <c:v>43425.33333331265</c:v>
                      </c:pt>
                      <c:pt idx="8529">
                        <c:v>43425.374999979314</c:v>
                      </c:pt>
                      <c:pt idx="8530">
                        <c:v>43425.416666645979</c:v>
                      </c:pt>
                      <c:pt idx="8531">
                        <c:v>43425.458333312643</c:v>
                      </c:pt>
                      <c:pt idx="8532">
                        <c:v>43425.499999979307</c:v>
                      </c:pt>
                      <c:pt idx="8533">
                        <c:v>43425.541666645971</c:v>
                      </c:pt>
                      <c:pt idx="8534">
                        <c:v>43425.583333312636</c:v>
                      </c:pt>
                      <c:pt idx="8535">
                        <c:v>43425.6249999793</c:v>
                      </c:pt>
                      <c:pt idx="8536">
                        <c:v>43425.666666645964</c:v>
                      </c:pt>
                      <c:pt idx="8537">
                        <c:v>43425.708333312628</c:v>
                      </c:pt>
                      <c:pt idx="8538">
                        <c:v>43425.749999979293</c:v>
                      </c:pt>
                      <c:pt idx="8539">
                        <c:v>43425.791666645957</c:v>
                      </c:pt>
                      <c:pt idx="8540">
                        <c:v>43425.833333312621</c:v>
                      </c:pt>
                      <c:pt idx="8541">
                        <c:v>43425.874999979285</c:v>
                      </c:pt>
                      <c:pt idx="8542">
                        <c:v>43425.91666664595</c:v>
                      </c:pt>
                      <c:pt idx="8543">
                        <c:v>43425.958333312614</c:v>
                      </c:pt>
                      <c:pt idx="8544">
                        <c:v>43425.999999979278</c:v>
                      </c:pt>
                      <c:pt idx="8545">
                        <c:v>43426.041666645942</c:v>
                      </c:pt>
                      <c:pt idx="8546">
                        <c:v>43426.083333312607</c:v>
                      </c:pt>
                      <c:pt idx="8547">
                        <c:v>43426.124999979271</c:v>
                      </c:pt>
                      <c:pt idx="8548">
                        <c:v>43426.166666645935</c:v>
                      </c:pt>
                      <c:pt idx="8549">
                        <c:v>43426.208333312599</c:v>
                      </c:pt>
                      <c:pt idx="8550">
                        <c:v>43426.249999979264</c:v>
                      </c:pt>
                      <c:pt idx="8551">
                        <c:v>43426.291666645928</c:v>
                      </c:pt>
                      <c:pt idx="8552">
                        <c:v>43426.333333312592</c:v>
                      </c:pt>
                      <c:pt idx="8553">
                        <c:v>43426.374999979256</c:v>
                      </c:pt>
                      <c:pt idx="8554">
                        <c:v>43426.41666664592</c:v>
                      </c:pt>
                      <c:pt idx="8555">
                        <c:v>43426.458333312585</c:v>
                      </c:pt>
                      <c:pt idx="8556">
                        <c:v>43426.499999979249</c:v>
                      </c:pt>
                      <c:pt idx="8557">
                        <c:v>43426.541666645913</c:v>
                      </c:pt>
                      <c:pt idx="8558">
                        <c:v>43426.583333312577</c:v>
                      </c:pt>
                      <c:pt idx="8559">
                        <c:v>43426.624999979242</c:v>
                      </c:pt>
                      <c:pt idx="8560">
                        <c:v>43426.666666645906</c:v>
                      </c:pt>
                      <c:pt idx="8561">
                        <c:v>43426.70833331257</c:v>
                      </c:pt>
                      <c:pt idx="8562">
                        <c:v>43426.749999979234</c:v>
                      </c:pt>
                      <c:pt idx="8563">
                        <c:v>43426.791666645899</c:v>
                      </c:pt>
                      <c:pt idx="8564">
                        <c:v>43426.833333312563</c:v>
                      </c:pt>
                      <c:pt idx="8565">
                        <c:v>43426.874999979227</c:v>
                      </c:pt>
                      <c:pt idx="8566">
                        <c:v>43426.916666645891</c:v>
                      </c:pt>
                      <c:pt idx="8567">
                        <c:v>43426.958333312556</c:v>
                      </c:pt>
                      <c:pt idx="8568">
                        <c:v>43426.99999997922</c:v>
                      </c:pt>
                      <c:pt idx="8569">
                        <c:v>43427.041666645884</c:v>
                      </c:pt>
                      <c:pt idx="8570">
                        <c:v>43427.083333312548</c:v>
                      </c:pt>
                      <c:pt idx="8571">
                        <c:v>43427.124999979213</c:v>
                      </c:pt>
                      <c:pt idx="8572">
                        <c:v>43427.166666645877</c:v>
                      </c:pt>
                      <c:pt idx="8573">
                        <c:v>43427.208333312541</c:v>
                      </c:pt>
                      <c:pt idx="8574">
                        <c:v>43427.249999979205</c:v>
                      </c:pt>
                      <c:pt idx="8575">
                        <c:v>43427.29166664587</c:v>
                      </c:pt>
                      <c:pt idx="8576">
                        <c:v>43427.333333312534</c:v>
                      </c:pt>
                      <c:pt idx="8577">
                        <c:v>43427.374999979198</c:v>
                      </c:pt>
                      <c:pt idx="8578">
                        <c:v>43427.416666645862</c:v>
                      </c:pt>
                      <c:pt idx="8579">
                        <c:v>43427.458333312527</c:v>
                      </c:pt>
                      <c:pt idx="8580">
                        <c:v>43427.499999979191</c:v>
                      </c:pt>
                      <c:pt idx="8581">
                        <c:v>43427.541666645855</c:v>
                      </c:pt>
                      <c:pt idx="8582">
                        <c:v>43427.583333312519</c:v>
                      </c:pt>
                      <c:pt idx="8583">
                        <c:v>43427.624999979183</c:v>
                      </c:pt>
                      <c:pt idx="8584">
                        <c:v>43427.666666645848</c:v>
                      </c:pt>
                      <c:pt idx="8585">
                        <c:v>43427.708333312512</c:v>
                      </c:pt>
                      <c:pt idx="8586">
                        <c:v>43427.749999979176</c:v>
                      </c:pt>
                      <c:pt idx="8587">
                        <c:v>43427.79166664584</c:v>
                      </c:pt>
                      <c:pt idx="8588">
                        <c:v>43427.833333312505</c:v>
                      </c:pt>
                      <c:pt idx="8589">
                        <c:v>43427.874999979169</c:v>
                      </c:pt>
                      <c:pt idx="8590">
                        <c:v>43427.916666645833</c:v>
                      </c:pt>
                      <c:pt idx="8591">
                        <c:v>43427.958333312497</c:v>
                      </c:pt>
                      <c:pt idx="8592">
                        <c:v>43427.999999979162</c:v>
                      </c:pt>
                      <c:pt idx="8593">
                        <c:v>43428.041666645826</c:v>
                      </c:pt>
                      <c:pt idx="8594">
                        <c:v>43428.08333331249</c:v>
                      </c:pt>
                      <c:pt idx="8595">
                        <c:v>43428.124999979154</c:v>
                      </c:pt>
                      <c:pt idx="8596">
                        <c:v>43428.166666645819</c:v>
                      </c:pt>
                      <c:pt idx="8597">
                        <c:v>43428.208333312483</c:v>
                      </c:pt>
                      <c:pt idx="8598">
                        <c:v>43428.249999979147</c:v>
                      </c:pt>
                      <c:pt idx="8599">
                        <c:v>43428.291666645811</c:v>
                      </c:pt>
                      <c:pt idx="8600">
                        <c:v>43428.333333312476</c:v>
                      </c:pt>
                      <c:pt idx="8601">
                        <c:v>43428.37499997914</c:v>
                      </c:pt>
                      <c:pt idx="8602">
                        <c:v>43428.416666645804</c:v>
                      </c:pt>
                      <c:pt idx="8603">
                        <c:v>43428.458333312468</c:v>
                      </c:pt>
                      <c:pt idx="8604">
                        <c:v>43428.499999979133</c:v>
                      </c:pt>
                      <c:pt idx="8605">
                        <c:v>43428.541666645797</c:v>
                      </c:pt>
                      <c:pt idx="8606">
                        <c:v>43428.583333312461</c:v>
                      </c:pt>
                      <c:pt idx="8607">
                        <c:v>43428.624999979125</c:v>
                      </c:pt>
                      <c:pt idx="8608">
                        <c:v>43428.66666664579</c:v>
                      </c:pt>
                      <c:pt idx="8609">
                        <c:v>43428.708333312454</c:v>
                      </c:pt>
                      <c:pt idx="8610">
                        <c:v>43428.749999979118</c:v>
                      </c:pt>
                      <c:pt idx="8611">
                        <c:v>43428.791666645782</c:v>
                      </c:pt>
                      <c:pt idx="8612">
                        <c:v>43428.833333312446</c:v>
                      </c:pt>
                      <c:pt idx="8613">
                        <c:v>43428.874999979111</c:v>
                      </c:pt>
                      <c:pt idx="8614">
                        <c:v>43428.916666645775</c:v>
                      </c:pt>
                      <c:pt idx="8615">
                        <c:v>43428.958333312439</c:v>
                      </c:pt>
                      <c:pt idx="8616">
                        <c:v>43428.999999979103</c:v>
                      </c:pt>
                      <c:pt idx="8617">
                        <c:v>43429.041666645768</c:v>
                      </c:pt>
                      <c:pt idx="8618">
                        <c:v>43429.083333312432</c:v>
                      </c:pt>
                      <c:pt idx="8619">
                        <c:v>43429.124999979096</c:v>
                      </c:pt>
                      <c:pt idx="8620">
                        <c:v>43429.16666664576</c:v>
                      </c:pt>
                      <c:pt idx="8621">
                        <c:v>43429.208333312425</c:v>
                      </c:pt>
                      <c:pt idx="8622">
                        <c:v>43429.249999979089</c:v>
                      </c:pt>
                      <c:pt idx="8623">
                        <c:v>43429.291666645753</c:v>
                      </c:pt>
                      <c:pt idx="8624">
                        <c:v>43429.333333312417</c:v>
                      </c:pt>
                      <c:pt idx="8625">
                        <c:v>43429.374999979082</c:v>
                      </c:pt>
                      <c:pt idx="8626">
                        <c:v>43429.416666645746</c:v>
                      </c:pt>
                      <c:pt idx="8627">
                        <c:v>43429.45833331241</c:v>
                      </c:pt>
                      <c:pt idx="8628">
                        <c:v>43429.499999979074</c:v>
                      </c:pt>
                      <c:pt idx="8629">
                        <c:v>43429.541666645739</c:v>
                      </c:pt>
                      <c:pt idx="8630">
                        <c:v>43429.583333312403</c:v>
                      </c:pt>
                      <c:pt idx="8631">
                        <c:v>43429.624999979067</c:v>
                      </c:pt>
                      <c:pt idx="8632">
                        <c:v>43429.666666645731</c:v>
                      </c:pt>
                      <c:pt idx="8633">
                        <c:v>43429.708333312396</c:v>
                      </c:pt>
                      <c:pt idx="8634">
                        <c:v>43429.74999997906</c:v>
                      </c:pt>
                      <c:pt idx="8635">
                        <c:v>43429.791666645724</c:v>
                      </c:pt>
                      <c:pt idx="8636">
                        <c:v>43429.833333312388</c:v>
                      </c:pt>
                      <c:pt idx="8637">
                        <c:v>43429.874999979053</c:v>
                      </c:pt>
                      <c:pt idx="8638">
                        <c:v>43429.916666645717</c:v>
                      </c:pt>
                      <c:pt idx="8639">
                        <c:v>43429.958333312381</c:v>
                      </c:pt>
                      <c:pt idx="8640">
                        <c:v>43429.999999979045</c:v>
                      </c:pt>
                      <c:pt idx="8641">
                        <c:v>43430.041666645709</c:v>
                      </c:pt>
                      <c:pt idx="8642">
                        <c:v>43430.083333312374</c:v>
                      </c:pt>
                      <c:pt idx="8643">
                        <c:v>43430.124999979038</c:v>
                      </c:pt>
                      <c:pt idx="8644">
                        <c:v>43430.166666645702</c:v>
                      </c:pt>
                      <c:pt idx="8645">
                        <c:v>43430.208333312366</c:v>
                      </c:pt>
                      <c:pt idx="8646">
                        <c:v>43430.249999979031</c:v>
                      </c:pt>
                      <c:pt idx="8647">
                        <c:v>43430.291666645695</c:v>
                      </c:pt>
                      <c:pt idx="8648">
                        <c:v>43430.333333312359</c:v>
                      </c:pt>
                      <c:pt idx="8649">
                        <c:v>43430.374999979023</c:v>
                      </c:pt>
                      <c:pt idx="8650">
                        <c:v>43430.416666645688</c:v>
                      </c:pt>
                      <c:pt idx="8651">
                        <c:v>43430.458333312352</c:v>
                      </c:pt>
                      <c:pt idx="8652">
                        <c:v>43430.499999979016</c:v>
                      </c:pt>
                      <c:pt idx="8653">
                        <c:v>43430.54166664568</c:v>
                      </c:pt>
                      <c:pt idx="8654">
                        <c:v>43430.583333312345</c:v>
                      </c:pt>
                      <c:pt idx="8655">
                        <c:v>43430.624999979009</c:v>
                      </c:pt>
                      <c:pt idx="8656">
                        <c:v>43430.666666645673</c:v>
                      </c:pt>
                      <c:pt idx="8657">
                        <c:v>43430.708333312337</c:v>
                      </c:pt>
                      <c:pt idx="8658">
                        <c:v>43430.749999979002</c:v>
                      </c:pt>
                      <c:pt idx="8659">
                        <c:v>43430.791666645666</c:v>
                      </c:pt>
                      <c:pt idx="8660">
                        <c:v>43430.83333331233</c:v>
                      </c:pt>
                      <c:pt idx="8661">
                        <c:v>43430.874999978994</c:v>
                      </c:pt>
                      <c:pt idx="8662">
                        <c:v>43430.916666645659</c:v>
                      </c:pt>
                      <c:pt idx="8663">
                        <c:v>43430.958333312323</c:v>
                      </c:pt>
                      <c:pt idx="8664">
                        <c:v>43430.999999978987</c:v>
                      </c:pt>
                      <c:pt idx="8665">
                        <c:v>43431.041666645651</c:v>
                      </c:pt>
                      <c:pt idx="8666">
                        <c:v>43431.083333312316</c:v>
                      </c:pt>
                      <c:pt idx="8667">
                        <c:v>43431.12499997898</c:v>
                      </c:pt>
                      <c:pt idx="8668">
                        <c:v>43431.166666645644</c:v>
                      </c:pt>
                      <c:pt idx="8669">
                        <c:v>43431.208333312308</c:v>
                      </c:pt>
                      <c:pt idx="8670">
                        <c:v>43431.249999978972</c:v>
                      </c:pt>
                      <c:pt idx="8671">
                        <c:v>43431.291666645637</c:v>
                      </c:pt>
                      <c:pt idx="8672">
                        <c:v>43431.333333312301</c:v>
                      </c:pt>
                      <c:pt idx="8673">
                        <c:v>43431.374999978965</c:v>
                      </c:pt>
                      <c:pt idx="8674">
                        <c:v>43431.416666645629</c:v>
                      </c:pt>
                      <c:pt idx="8675">
                        <c:v>43431.458333312294</c:v>
                      </c:pt>
                      <c:pt idx="8676">
                        <c:v>43431.499999978958</c:v>
                      </c:pt>
                      <c:pt idx="8677">
                        <c:v>43431.541666645622</c:v>
                      </c:pt>
                      <c:pt idx="8678">
                        <c:v>43431.583333312286</c:v>
                      </c:pt>
                      <c:pt idx="8679">
                        <c:v>43431.624999978951</c:v>
                      </c:pt>
                      <c:pt idx="8680">
                        <c:v>43431.666666645615</c:v>
                      </c:pt>
                      <c:pt idx="8681">
                        <c:v>43431.708333312279</c:v>
                      </c:pt>
                      <c:pt idx="8682">
                        <c:v>43431.749999978943</c:v>
                      </c:pt>
                      <c:pt idx="8683">
                        <c:v>43431.791666645608</c:v>
                      </c:pt>
                      <c:pt idx="8684">
                        <c:v>43431.833333312272</c:v>
                      </c:pt>
                      <c:pt idx="8685">
                        <c:v>43431.874999978936</c:v>
                      </c:pt>
                      <c:pt idx="8686">
                        <c:v>43431.9166666456</c:v>
                      </c:pt>
                      <c:pt idx="8687">
                        <c:v>43431.958333312265</c:v>
                      </c:pt>
                      <c:pt idx="8688">
                        <c:v>43431.999999978929</c:v>
                      </c:pt>
                      <c:pt idx="8689">
                        <c:v>43432.041666645593</c:v>
                      </c:pt>
                      <c:pt idx="8690">
                        <c:v>43432.083333312257</c:v>
                      </c:pt>
                      <c:pt idx="8691">
                        <c:v>43432.124999978922</c:v>
                      </c:pt>
                      <c:pt idx="8692">
                        <c:v>43432.166666645586</c:v>
                      </c:pt>
                      <c:pt idx="8693">
                        <c:v>43432.20833331225</c:v>
                      </c:pt>
                      <c:pt idx="8694">
                        <c:v>43432.249999978914</c:v>
                      </c:pt>
                      <c:pt idx="8695">
                        <c:v>43432.291666645579</c:v>
                      </c:pt>
                      <c:pt idx="8696">
                        <c:v>43432.333333312243</c:v>
                      </c:pt>
                      <c:pt idx="8697">
                        <c:v>43432.374999978907</c:v>
                      </c:pt>
                      <c:pt idx="8698">
                        <c:v>43432.416666645571</c:v>
                      </c:pt>
                      <c:pt idx="8699">
                        <c:v>43432.458333312235</c:v>
                      </c:pt>
                      <c:pt idx="8700">
                        <c:v>43432.4999999789</c:v>
                      </c:pt>
                      <c:pt idx="8701">
                        <c:v>43432.541666645564</c:v>
                      </c:pt>
                      <c:pt idx="8702">
                        <c:v>43432.583333312228</c:v>
                      </c:pt>
                      <c:pt idx="8703">
                        <c:v>43432.624999978892</c:v>
                      </c:pt>
                      <c:pt idx="8704">
                        <c:v>43432.666666645557</c:v>
                      </c:pt>
                      <c:pt idx="8705">
                        <c:v>43432.708333312221</c:v>
                      </c:pt>
                      <c:pt idx="8706">
                        <c:v>43432.749999978885</c:v>
                      </c:pt>
                      <c:pt idx="8707">
                        <c:v>43432.791666645549</c:v>
                      </c:pt>
                      <c:pt idx="8708">
                        <c:v>43432.833333312214</c:v>
                      </c:pt>
                      <c:pt idx="8709">
                        <c:v>43432.874999978878</c:v>
                      </c:pt>
                      <c:pt idx="8710">
                        <c:v>43432.916666645542</c:v>
                      </c:pt>
                      <c:pt idx="8711">
                        <c:v>43432.958333312206</c:v>
                      </c:pt>
                      <c:pt idx="8712">
                        <c:v>43432.999999978871</c:v>
                      </c:pt>
                      <c:pt idx="8713">
                        <c:v>43433.041666645535</c:v>
                      </c:pt>
                      <c:pt idx="8714">
                        <c:v>43433.083333312199</c:v>
                      </c:pt>
                      <c:pt idx="8715">
                        <c:v>43433.124999978863</c:v>
                      </c:pt>
                      <c:pt idx="8716">
                        <c:v>43433.166666645528</c:v>
                      </c:pt>
                      <c:pt idx="8717">
                        <c:v>43433.208333312192</c:v>
                      </c:pt>
                      <c:pt idx="8718">
                        <c:v>43433.249999978856</c:v>
                      </c:pt>
                      <c:pt idx="8719">
                        <c:v>43433.29166664552</c:v>
                      </c:pt>
                      <c:pt idx="8720">
                        <c:v>43433.333333312185</c:v>
                      </c:pt>
                      <c:pt idx="8721">
                        <c:v>43433.374999978849</c:v>
                      </c:pt>
                      <c:pt idx="8722">
                        <c:v>43433.416666645513</c:v>
                      </c:pt>
                      <c:pt idx="8723">
                        <c:v>43433.458333312177</c:v>
                      </c:pt>
                      <c:pt idx="8724">
                        <c:v>43433.499999978842</c:v>
                      </c:pt>
                      <c:pt idx="8725">
                        <c:v>43433.541666645506</c:v>
                      </c:pt>
                      <c:pt idx="8726">
                        <c:v>43433.58333331217</c:v>
                      </c:pt>
                      <c:pt idx="8727">
                        <c:v>43433.624999978834</c:v>
                      </c:pt>
                      <c:pt idx="8728">
                        <c:v>43433.666666645498</c:v>
                      </c:pt>
                      <c:pt idx="8729">
                        <c:v>43433.708333312163</c:v>
                      </c:pt>
                      <c:pt idx="8730">
                        <c:v>43433.749999978827</c:v>
                      </c:pt>
                      <c:pt idx="8731">
                        <c:v>43433.791666645491</c:v>
                      </c:pt>
                      <c:pt idx="8732">
                        <c:v>43433.833333312155</c:v>
                      </c:pt>
                      <c:pt idx="8733">
                        <c:v>43433.87499997882</c:v>
                      </c:pt>
                      <c:pt idx="8734">
                        <c:v>43433.916666645484</c:v>
                      </c:pt>
                      <c:pt idx="8735">
                        <c:v>43433.958333312148</c:v>
                      </c:pt>
                      <c:pt idx="8736">
                        <c:v>43433.999999978812</c:v>
                      </c:pt>
                      <c:pt idx="8737">
                        <c:v>43434.041666645477</c:v>
                      </c:pt>
                      <c:pt idx="8738">
                        <c:v>43434.083333312141</c:v>
                      </c:pt>
                      <c:pt idx="8739">
                        <c:v>43434.124999978805</c:v>
                      </c:pt>
                      <c:pt idx="8740">
                        <c:v>43434.166666645469</c:v>
                      </c:pt>
                      <c:pt idx="8741">
                        <c:v>43434.208333312134</c:v>
                      </c:pt>
                      <c:pt idx="8742">
                        <c:v>43434.249999978798</c:v>
                      </c:pt>
                      <c:pt idx="8743">
                        <c:v>43434.291666645462</c:v>
                      </c:pt>
                      <c:pt idx="8744">
                        <c:v>43434.333333312126</c:v>
                      </c:pt>
                      <c:pt idx="8745">
                        <c:v>43434.374999978791</c:v>
                      </c:pt>
                      <c:pt idx="8746">
                        <c:v>43434.416666645455</c:v>
                      </c:pt>
                      <c:pt idx="8747">
                        <c:v>43434.458333312119</c:v>
                      </c:pt>
                      <c:pt idx="8748">
                        <c:v>43434.499999978783</c:v>
                      </c:pt>
                      <c:pt idx="8749">
                        <c:v>43434.541666645448</c:v>
                      </c:pt>
                      <c:pt idx="8750">
                        <c:v>43434.583333312112</c:v>
                      </c:pt>
                      <c:pt idx="8751">
                        <c:v>43434.624999978776</c:v>
                      </c:pt>
                      <c:pt idx="8752">
                        <c:v>43434.66666664544</c:v>
                      </c:pt>
                      <c:pt idx="8753">
                        <c:v>43434.708333312105</c:v>
                      </c:pt>
                      <c:pt idx="8754">
                        <c:v>43434.749999978769</c:v>
                      </c:pt>
                      <c:pt idx="8755">
                        <c:v>43434.791666645433</c:v>
                      </c:pt>
                      <c:pt idx="8756">
                        <c:v>43434.833333312097</c:v>
                      </c:pt>
                      <c:pt idx="8757">
                        <c:v>43434.874999978761</c:v>
                      </c:pt>
                      <c:pt idx="8758">
                        <c:v>43434.916666645426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Graphs!$D$1:$D$8759</c15:sqref>
                        </c15:formulaRef>
                      </c:ext>
                    </c:extLst>
                    <c:numCache>
                      <c:formatCode>General</c:formatCode>
                      <c:ptCount val="8759"/>
                      <c:pt idx="0">
                        <c:v>1500</c:v>
                      </c:pt>
                      <c:pt idx="1">
                        <c:v>1500</c:v>
                      </c:pt>
                      <c:pt idx="2">
                        <c:v>1500</c:v>
                      </c:pt>
                      <c:pt idx="3">
                        <c:v>1500</c:v>
                      </c:pt>
                      <c:pt idx="4">
                        <c:v>1500</c:v>
                      </c:pt>
                      <c:pt idx="5">
                        <c:v>1500</c:v>
                      </c:pt>
                      <c:pt idx="6">
                        <c:v>1500</c:v>
                      </c:pt>
                      <c:pt idx="7">
                        <c:v>1500</c:v>
                      </c:pt>
                      <c:pt idx="8">
                        <c:v>1500</c:v>
                      </c:pt>
                      <c:pt idx="9">
                        <c:v>1500</c:v>
                      </c:pt>
                      <c:pt idx="10">
                        <c:v>1500</c:v>
                      </c:pt>
                      <c:pt idx="11">
                        <c:v>1500</c:v>
                      </c:pt>
                      <c:pt idx="12">
                        <c:v>1500</c:v>
                      </c:pt>
                      <c:pt idx="13">
                        <c:v>1500</c:v>
                      </c:pt>
                      <c:pt idx="14">
                        <c:v>1500</c:v>
                      </c:pt>
                      <c:pt idx="15">
                        <c:v>1500</c:v>
                      </c:pt>
                      <c:pt idx="16">
                        <c:v>1500</c:v>
                      </c:pt>
                      <c:pt idx="17">
                        <c:v>1500</c:v>
                      </c:pt>
                      <c:pt idx="18">
                        <c:v>1500</c:v>
                      </c:pt>
                      <c:pt idx="19">
                        <c:v>1500</c:v>
                      </c:pt>
                      <c:pt idx="20">
                        <c:v>1500</c:v>
                      </c:pt>
                      <c:pt idx="21">
                        <c:v>1500</c:v>
                      </c:pt>
                      <c:pt idx="22">
                        <c:v>1500</c:v>
                      </c:pt>
                      <c:pt idx="23">
                        <c:v>1500</c:v>
                      </c:pt>
                      <c:pt idx="24">
                        <c:v>1500</c:v>
                      </c:pt>
                      <c:pt idx="25">
                        <c:v>1500</c:v>
                      </c:pt>
                      <c:pt idx="26">
                        <c:v>1500</c:v>
                      </c:pt>
                      <c:pt idx="27">
                        <c:v>1500</c:v>
                      </c:pt>
                      <c:pt idx="28">
                        <c:v>1500</c:v>
                      </c:pt>
                      <c:pt idx="29">
                        <c:v>1500</c:v>
                      </c:pt>
                      <c:pt idx="30">
                        <c:v>1500</c:v>
                      </c:pt>
                      <c:pt idx="31">
                        <c:v>1500</c:v>
                      </c:pt>
                      <c:pt idx="32">
                        <c:v>1500</c:v>
                      </c:pt>
                      <c:pt idx="33">
                        <c:v>1500</c:v>
                      </c:pt>
                      <c:pt idx="34">
                        <c:v>1500</c:v>
                      </c:pt>
                      <c:pt idx="35">
                        <c:v>1500</c:v>
                      </c:pt>
                      <c:pt idx="36">
                        <c:v>1500</c:v>
                      </c:pt>
                      <c:pt idx="37">
                        <c:v>1500</c:v>
                      </c:pt>
                      <c:pt idx="38">
                        <c:v>1500</c:v>
                      </c:pt>
                      <c:pt idx="39">
                        <c:v>1500</c:v>
                      </c:pt>
                      <c:pt idx="40">
                        <c:v>1500</c:v>
                      </c:pt>
                      <c:pt idx="41">
                        <c:v>1500</c:v>
                      </c:pt>
                      <c:pt idx="42">
                        <c:v>1500</c:v>
                      </c:pt>
                      <c:pt idx="43">
                        <c:v>1500</c:v>
                      </c:pt>
                      <c:pt idx="44">
                        <c:v>1500</c:v>
                      </c:pt>
                      <c:pt idx="45">
                        <c:v>1500</c:v>
                      </c:pt>
                      <c:pt idx="46">
                        <c:v>1500</c:v>
                      </c:pt>
                      <c:pt idx="47">
                        <c:v>1500</c:v>
                      </c:pt>
                      <c:pt idx="48">
                        <c:v>1500</c:v>
                      </c:pt>
                      <c:pt idx="49">
                        <c:v>1500</c:v>
                      </c:pt>
                      <c:pt idx="50">
                        <c:v>1500</c:v>
                      </c:pt>
                      <c:pt idx="51">
                        <c:v>1500</c:v>
                      </c:pt>
                      <c:pt idx="52">
                        <c:v>1500</c:v>
                      </c:pt>
                      <c:pt idx="53">
                        <c:v>1500</c:v>
                      </c:pt>
                      <c:pt idx="54">
                        <c:v>1500</c:v>
                      </c:pt>
                      <c:pt idx="55">
                        <c:v>1500</c:v>
                      </c:pt>
                      <c:pt idx="56">
                        <c:v>1500</c:v>
                      </c:pt>
                      <c:pt idx="57">
                        <c:v>1500</c:v>
                      </c:pt>
                      <c:pt idx="58">
                        <c:v>1500</c:v>
                      </c:pt>
                      <c:pt idx="59">
                        <c:v>1500</c:v>
                      </c:pt>
                      <c:pt idx="60">
                        <c:v>1500</c:v>
                      </c:pt>
                      <c:pt idx="61">
                        <c:v>1500</c:v>
                      </c:pt>
                      <c:pt idx="62">
                        <c:v>1500</c:v>
                      </c:pt>
                      <c:pt idx="63">
                        <c:v>1500</c:v>
                      </c:pt>
                      <c:pt idx="64">
                        <c:v>1500</c:v>
                      </c:pt>
                      <c:pt idx="65">
                        <c:v>1500</c:v>
                      </c:pt>
                      <c:pt idx="66">
                        <c:v>1500</c:v>
                      </c:pt>
                      <c:pt idx="67">
                        <c:v>1500</c:v>
                      </c:pt>
                      <c:pt idx="68">
                        <c:v>1500</c:v>
                      </c:pt>
                      <c:pt idx="69">
                        <c:v>1500</c:v>
                      </c:pt>
                      <c:pt idx="70">
                        <c:v>1500</c:v>
                      </c:pt>
                      <c:pt idx="71">
                        <c:v>1500</c:v>
                      </c:pt>
                      <c:pt idx="72">
                        <c:v>1500</c:v>
                      </c:pt>
                      <c:pt idx="73">
                        <c:v>1500</c:v>
                      </c:pt>
                      <c:pt idx="74">
                        <c:v>1500</c:v>
                      </c:pt>
                      <c:pt idx="75">
                        <c:v>1500</c:v>
                      </c:pt>
                      <c:pt idx="76">
                        <c:v>1500</c:v>
                      </c:pt>
                      <c:pt idx="77">
                        <c:v>1500</c:v>
                      </c:pt>
                      <c:pt idx="78">
                        <c:v>1500</c:v>
                      </c:pt>
                      <c:pt idx="79">
                        <c:v>1500</c:v>
                      </c:pt>
                      <c:pt idx="80">
                        <c:v>1500</c:v>
                      </c:pt>
                      <c:pt idx="81">
                        <c:v>1500</c:v>
                      </c:pt>
                      <c:pt idx="82">
                        <c:v>1500</c:v>
                      </c:pt>
                      <c:pt idx="83">
                        <c:v>1500</c:v>
                      </c:pt>
                      <c:pt idx="84">
                        <c:v>1500</c:v>
                      </c:pt>
                      <c:pt idx="85">
                        <c:v>1500</c:v>
                      </c:pt>
                      <c:pt idx="86">
                        <c:v>1500</c:v>
                      </c:pt>
                      <c:pt idx="87">
                        <c:v>1500</c:v>
                      </c:pt>
                      <c:pt idx="88">
                        <c:v>1500</c:v>
                      </c:pt>
                      <c:pt idx="89">
                        <c:v>1500</c:v>
                      </c:pt>
                      <c:pt idx="90">
                        <c:v>1500</c:v>
                      </c:pt>
                      <c:pt idx="91">
                        <c:v>1500</c:v>
                      </c:pt>
                      <c:pt idx="92">
                        <c:v>1500</c:v>
                      </c:pt>
                      <c:pt idx="93">
                        <c:v>1500</c:v>
                      </c:pt>
                      <c:pt idx="94">
                        <c:v>1500</c:v>
                      </c:pt>
                      <c:pt idx="95">
                        <c:v>1500</c:v>
                      </c:pt>
                      <c:pt idx="96">
                        <c:v>1500</c:v>
                      </c:pt>
                      <c:pt idx="97">
                        <c:v>1500</c:v>
                      </c:pt>
                      <c:pt idx="98">
                        <c:v>1500</c:v>
                      </c:pt>
                      <c:pt idx="99">
                        <c:v>1500</c:v>
                      </c:pt>
                      <c:pt idx="100">
                        <c:v>1500</c:v>
                      </c:pt>
                      <c:pt idx="101">
                        <c:v>1500</c:v>
                      </c:pt>
                      <c:pt idx="102">
                        <c:v>1500</c:v>
                      </c:pt>
                      <c:pt idx="103">
                        <c:v>1500</c:v>
                      </c:pt>
                      <c:pt idx="104">
                        <c:v>1500</c:v>
                      </c:pt>
                      <c:pt idx="105">
                        <c:v>1500</c:v>
                      </c:pt>
                      <c:pt idx="106">
                        <c:v>1500</c:v>
                      </c:pt>
                      <c:pt idx="107">
                        <c:v>1500</c:v>
                      </c:pt>
                      <c:pt idx="108">
                        <c:v>1500</c:v>
                      </c:pt>
                      <c:pt idx="109">
                        <c:v>1500</c:v>
                      </c:pt>
                      <c:pt idx="110">
                        <c:v>1500</c:v>
                      </c:pt>
                      <c:pt idx="111">
                        <c:v>1500</c:v>
                      </c:pt>
                      <c:pt idx="112">
                        <c:v>1500</c:v>
                      </c:pt>
                      <c:pt idx="113">
                        <c:v>1500</c:v>
                      </c:pt>
                      <c:pt idx="114">
                        <c:v>1500</c:v>
                      </c:pt>
                      <c:pt idx="115">
                        <c:v>1500</c:v>
                      </c:pt>
                      <c:pt idx="116">
                        <c:v>1500</c:v>
                      </c:pt>
                      <c:pt idx="117">
                        <c:v>1500</c:v>
                      </c:pt>
                      <c:pt idx="118">
                        <c:v>1500</c:v>
                      </c:pt>
                      <c:pt idx="119">
                        <c:v>1500</c:v>
                      </c:pt>
                      <c:pt idx="120">
                        <c:v>1500</c:v>
                      </c:pt>
                      <c:pt idx="121">
                        <c:v>1500</c:v>
                      </c:pt>
                      <c:pt idx="122">
                        <c:v>1500</c:v>
                      </c:pt>
                      <c:pt idx="123">
                        <c:v>1500</c:v>
                      </c:pt>
                      <c:pt idx="124">
                        <c:v>1500</c:v>
                      </c:pt>
                      <c:pt idx="125">
                        <c:v>1500</c:v>
                      </c:pt>
                      <c:pt idx="126">
                        <c:v>1500</c:v>
                      </c:pt>
                      <c:pt idx="127">
                        <c:v>1500</c:v>
                      </c:pt>
                      <c:pt idx="128">
                        <c:v>1500</c:v>
                      </c:pt>
                      <c:pt idx="129">
                        <c:v>1500</c:v>
                      </c:pt>
                      <c:pt idx="130">
                        <c:v>1500</c:v>
                      </c:pt>
                      <c:pt idx="131">
                        <c:v>1500</c:v>
                      </c:pt>
                      <c:pt idx="132">
                        <c:v>1500</c:v>
                      </c:pt>
                      <c:pt idx="133">
                        <c:v>1500</c:v>
                      </c:pt>
                      <c:pt idx="134">
                        <c:v>1500</c:v>
                      </c:pt>
                      <c:pt idx="135">
                        <c:v>1500</c:v>
                      </c:pt>
                      <c:pt idx="136">
                        <c:v>1500</c:v>
                      </c:pt>
                      <c:pt idx="137">
                        <c:v>1500</c:v>
                      </c:pt>
                      <c:pt idx="138">
                        <c:v>1500</c:v>
                      </c:pt>
                      <c:pt idx="139">
                        <c:v>1500</c:v>
                      </c:pt>
                      <c:pt idx="140">
                        <c:v>1500</c:v>
                      </c:pt>
                      <c:pt idx="141">
                        <c:v>1500</c:v>
                      </c:pt>
                      <c:pt idx="142">
                        <c:v>1500</c:v>
                      </c:pt>
                      <c:pt idx="143">
                        <c:v>1500</c:v>
                      </c:pt>
                      <c:pt idx="144">
                        <c:v>1500</c:v>
                      </c:pt>
                      <c:pt idx="145">
                        <c:v>1500</c:v>
                      </c:pt>
                      <c:pt idx="146">
                        <c:v>1500</c:v>
                      </c:pt>
                      <c:pt idx="147">
                        <c:v>1500</c:v>
                      </c:pt>
                      <c:pt idx="148">
                        <c:v>1500</c:v>
                      </c:pt>
                      <c:pt idx="149">
                        <c:v>1500</c:v>
                      </c:pt>
                      <c:pt idx="150">
                        <c:v>1500</c:v>
                      </c:pt>
                      <c:pt idx="151">
                        <c:v>1500</c:v>
                      </c:pt>
                      <c:pt idx="152">
                        <c:v>1500</c:v>
                      </c:pt>
                      <c:pt idx="153">
                        <c:v>1500</c:v>
                      </c:pt>
                      <c:pt idx="154">
                        <c:v>1500</c:v>
                      </c:pt>
                      <c:pt idx="155">
                        <c:v>1500</c:v>
                      </c:pt>
                      <c:pt idx="156">
                        <c:v>1500</c:v>
                      </c:pt>
                      <c:pt idx="157">
                        <c:v>1500</c:v>
                      </c:pt>
                      <c:pt idx="158">
                        <c:v>1500</c:v>
                      </c:pt>
                      <c:pt idx="159">
                        <c:v>1500</c:v>
                      </c:pt>
                      <c:pt idx="160">
                        <c:v>1500</c:v>
                      </c:pt>
                      <c:pt idx="161">
                        <c:v>1500</c:v>
                      </c:pt>
                      <c:pt idx="162">
                        <c:v>1500</c:v>
                      </c:pt>
                      <c:pt idx="163">
                        <c:v>1500</c:v>
                      </c:pt>
                      <c:pt idx="164">
                        <c:v>1500</c:v>
                      </c:pt>
                      <c:pt idx="165">
                        <c:v>1500</c:v>
                      </c:pt>
                      <c:pt idx="166">
                        <c:v>1500</c:v>
                      </c:pt>
                      <c:pt idx="167">
                        <c:v>1500</c:v>
                      </c:pt>
                      <c:pt idx="168">
                        <c:v>1500</c:v>
                      </c:pt>
                      <c:pt idx="169">
                        <c:v>1500</c:v>
                      </c:pt>
                      <c:pt idx="170">
                        <c:v>1500</c:v>
                      </c:pt>
                      <c:pt idx="171">
                        <c:v>1500</c:v>
                      </c:pt>
                      <c:pt idx="172">
                        <c:v>1500</c:v>
                      </c:pt>
                      <c:pt idx="173">
                        <c:v>1500</c:v>
                      </c:pt>
                      <c:pt idx="174">
                        <c:v>1500</c:v>
                      </c:pt>
                      <c:pt idx="175">
                        <c:v>1500</c:v>
                      </c:pt>
                      <c:pt idx="176">
                        <c:v>1500</c:v>
                      </c:pt>
                      <c:pt idx="177">
                        <c:v>1500</c:v>
                      </c:pt>
                      <c:pt idx="178">
                        <c:v>1500</c:v>
                      </c:pt>
                      <c:pt idx="179">
                        <c:v>1500</c:v>
                      </c:pt>
                      <c:pt idx="180">
                        <c:v>1500</c:v>
                      </c:pt>
                      <c:pt idx="181">
                        <c:v>1500</c:v>
                      </c:pt>
                      <c:pt idx="182">
                        <c:v>1500</c:v>
                      </c:pt>
                      <c:pt idx="183">
                        <c:v>1500</c:v>
                      </c:pt>
                      <c:pt idx="184">
                        <c:v>1500</c:v>
                      </c:pt>
                      <c:pt idx="185">
                        <c:v>1500</c:v>
                      </c:pt>
                      <c:pt idx="186">
                        <c:v>1500</c:v>
                      </c:pt>
                      <c:pt idx="187">
                        <c:v>1500</c:v>
                      </c:pt>
                      <c:pt idx="188">
                        <c:v>1500</c:v>
                      </c:pt>
                      <c:pt idx="189">
                        <c:v>1500</c:v>
                      </c:pt>
                      <c:pt idx="190">
                        <c:v>1500</c:v>
                      </c:pt>
                      <c:pt idx="191">
                        <c:v>1500</c:v>
                      </c:pt>
                      <c:pt idx="192">
                        <c:v>1500</c:v>
                      </c:pt>
                      <c:pt idx="193">
                        <c:v>1500</c:v>
                      </c:pt>
                      <c:pt idx="194">
                        <c:v>1500</c:v>
                      </c:pt>
                      <c:pt idx="195">
                        <c:v>1500</c:v>
                      </c:pt>
                      <c:pt idx="196">
                        <c:v>1500</c:v>
                      </c:pt>
                      <c:pt idx="197">
                        <c:v>1500</c:v>
                      </c:pt>
                      <c:pt idx="198">
                        <c:v>1500</c:v>
                      </c:pt>
                      <c:pt idx="199">
                        <c:v>1500</c:v>
                      </c:pt>
                      <c:pt idx="200">
                        <c:v>1500</c:v>
                      </c:pt>
                      <c:pt idx="201">
                        <c:v>1500</c:v>
                      </c:pt>
                      <c:pt idx="202">
                        <c:v>1500</c:v>
                      </c:pt>
                      <c:pt idx="203">
                        <c:v>1500</c:v>
                      </c:pt>
                      <c:pt idx="204">
                        <c:v>1500</c:v>
                      </c:pt>
                      <c:pt idx="205">
                        <c:v>1500</c:v>
                      </c:pt>
                      <c:pt idx="206">
                        <c:v>1500</c:v>
                      </c:pt>
                      <c:pt idx="207">
                        <c:v>1500</c:v>
                      </c:pt>
                      <c:pt idx="208">
                        <c:v>1500</c:v>
                      </c:pt>
                      <c:pt idx="209">
                        <c:v>1500</c:v>
                      </c:pt>
                      <c:pt idx="210">
                        <c:v>1500</c:v>
                      </c:pt>
                      <c:pt idx="211">
                        <c:v>1500</c:v>
                      </c:pt>
                      <c:pt idx="212">
                        <c:v>1500</c:v>
                      </c:pt>
                      <c:pt idx="213">
                        <c:v>1500</c:v>
                      </c:pt>
                      <c:pt idx="214">
                        <c:v>1500</c:v>
                      </c:pt>
                      <c:pt idx="215">
                        <c:v>1500</c:v>
                      </c:pt>
                      <c:pt idx="216">
                        <c:v>1500</c:v>
                      </c:pt>
                      <c:pt idx="217">
                        <c:v>1500</c:v>
                      </c:pt>
                      <c:pt idx="218">
                        <c:v>1500</c:v>
                      </c:pt>
                      <c:pt idx="219">
                        <c:v>1500</c:v>
                      </c:pt>
                      <c:pt idx="220">
                        <c:v>1500</c:v>
                      </c:pt>
                      <c:pt idx="221">
                        <c:v>1500</c:v>
                      </c:pt>
                      <c:pt idx="222">
                        <c:v>1500</c:v>
                      </c:pt>
                      <c:pt idx="223">
                        <c:v>1500</c:v>
                      </c:pt>
                      <c:pt idx="224">
                        <c:v>1500</c:v>
                      </c:pt>
                      <c:pt idx="225">
                        <c:v>1500</c:v>
                      </c:pt>
                      <c:pt idx="226">
                        <c:v>1500</c:v>
                      </c:pt>
                      <c:pt idx="227">
                        <c:v>1500</c:v>
                      </c:pt>
                      <c:pt idx="228">
                        <c:v>1500</c:v>
                      </c:pt>
                      <c:pt idx="229">
                        <c:v>1500</c:v>
                      </c:pt>
                      <c:pt idx="230">
                        <c:v>1500</c:v>
                      </c:pt>
                      <c:pt idx="231">
                        <c:v>1500</c:v>
                      </c:pt>
                      <c:pt idx="232">
                        <c:v>1500</c:v>
                      </c:pt>
                      <c:pt idx="233">
                        <c:v>1500</c:v>
                      </c:pt>
                      <c:pt idx="234">
                        <c:v>1500</c:v>
                      </c:pt>
                      <c:pt idx="235">
                        <c:v>1500</c:v>
                      </c:pt>
                      <c:pt idx="236">
                        <c:v>1500</c:v>
                      </c:pt>
                      <c:pt idx="237">
                        <c:v>1500</c:v>
                      </c:pt>
                      <c:pt idx="238">
                        <c:v>1500</c:v>
                      </c:pt>
                      <c:pt idx="239">
                        <c:v>1500</c:v>
                      </c:pt>
                      <c:pt idx="240">
                        <c:v>1500</c:v>
                      </c:pt>
                      <c:pt idx="241">
                        <c:v>1500</c:v>
                      </c:pt>
                      <c:pt idx="242">
                        <c:v>1500</c:v>
                      </c:pt>
                      <c:pt idx="243">
                        <c:v>1500</c:v>
                      </c:pt>
                      <c:pt idx="244">
                        <c:v>1500</c:v>
                      </c:pt>
                      <c:pt idx="245">
                        <c:v>1500</c:v>
                      </c:pt>
                      <c:pt idx="246">
                        <c:v>1500</c:v>
                      </c:pt>
                      <c:pt idx="247">
                        <c:v>1500</c:v>
                      </c:pt>
                      <c:pt idx="248">
                        <c:v>1500</c:v>
                      </c:pt>
                      <c:pt idx="249">
                        <c:v>1500</c:v>
                      </c:pt>
                      <c:pt idx="250">
                        <c:v>1500</c:v>
                      </c:pt>
                      <c:pt idx="251">
                        <c:v>1500</c:v>
                      </c:pt>
                      <c:pt idx="252">
                        <c:v>1500</c:v>
                      </c:pt>
                      <c:pt idx="253">
                        <c:v>1500</c:v>
                      </c:pt>
                      <c:pt idx="254">
                        <c:v>1500</c:v>
                      </c:pt>
                      <c:pt idx="255">
                        <c:v>1500</c:v>
                      </c:pt>
                      <c:pt idx="256">
                        <c:v>1500</c:v>
                      </c:pt>
                      <c:pt idx="257">
                        <c:v>1500</c:v>
                      </c:pt>
                      <c:pt idx="258">
                        <c:v>1500</c:v>
                      </c:pt>
                      <c:pt idx="259">
                        <c:v>1500</c:v>
                      </c:pt>
                      <c:pt idx="260">
                        <c:v>1500</c:v>
                      </c:pt>
                      <c:pt idx="261">
                        <c:v>1500</c:v>
                      </c:pt>
                      <c:pt idx="262">
                        <c:v>1500</c:v>
                      </c:pt>
                      <c:pt idx="263">
                        <c:v>1500</c:v>
                      </c:pt>
                      <c:pt idx="264">
                        <c:v>1500</c:v>
                      </c:pt>
                      <c:pt idx="265">
                        <c:v>1500</c:v>
                      </c:pt>
                      <c:pt idx="266">
                        <c:v>1500</c:v>
                      </c:pt>
                      <c:pt idx="267">
                        <c:v>1500</c:v>
                      </c:pt>
                      <c:pt idx="268">
                        <c:v>1500</c:v>
                      </c:pt>
                      <c:pt idx="269">
                        <c:v>1500</c:v>
                      </c:pt>
                      <c:pt idx="270">
                        <c:v>1500</c:v>
                      </c:pt>
                      <c:pt idx="271">
                        <c:v>1500</c:v>
                      </c:pt>
                      <c:pt idx="272">
                        <c:v>1500</c:v>
                      </c:pt>
                      <c:pt idx="273">
                        <c:v>1500</c:v>
                      </c:pt>
                      <c:pt idx="274">
                        <c:v>1500</c:v>
                      </c:pt>
                      <c:pt idx="275">
                        <c:v>1500</c:v>
                      </c:pt>
                      <c:pt idx="276">
                        <c:v>1500</c:v>
                      </c:pt>
                      <c:pt idx="277">
                        <c:v>1500</c:v>
                      </c:pt>
                      <c:pt idx="278">
                        <c:v>1500</c:v>
                      </c:pt>
                      <c:pt idx="279">
                        <c:v>1500</c:v>
                      </c:pt>
                      <c:pt idx="280">
                        <c:v>1500</c:v>
                      </c:pt>
                      <c:pt idx="281">
                        <c:v>1500</c:v>
                      </c:pt>
                      <c:pt idx="282">
                        <c:v>1500</c:v>
                      </c:pt>
                      <c:pt idx="283">
                        <c:v>1500</c:v>
                      </c:pt>
                      <c:pt idx="284">
                        <c:v>1500</c:v>
                      </c:pt>
                      <c:pt idx="285">
                        <c:v>1500</c:v>
                      </c:pt>
                      <c:pt idx="286">
                        <c:v>1500</c:v>
                      </c:pt>
                      <c:pt idx="287">
                        <c:v>1500</c:v>
                      </c:pt>
                      <c:pt idx="288">
                        <c:v>1500</c:v>
                      </c:pt>
                      <c:pt idx="289">
                        <c:v>1500</c:v>
                      </c:pt>
                      <c:pt idx="290">
                        <c:v>1500</c:v>
                      </c:pt>
                      <c:pt idx="291">
                        <c:v>1500</c:v>
                      </c:pt>
                      <c:pt idx="292">
                        <c:v>1500</c:v>
                      </c:pt>
                      <c:pt idx="293">
                        <c:v>1500</c:v>
                      </c:pt>
                      <c:pt idx="294">
                        <c:v>1500</c:v>
                      </c:pt>
                      <c:pt idx="295">
                        <c:v>1500</c:v>
                      </c:pt>
                      <c:pt idx="296">
                        <c:v>1500</c:v>
                      </c:pt>
                      <c:pt idx="297">
                        <c:v>1500</c:v>
                      </c:pt>
                      <c:pt idx="298">
                        <c:v>1500</c:v>
                      </c:pt>
                      <c:pt idx="299">
                        <c:v>1500</c:v>
                      </c:pt>
                      <c:pt idx="300">
                        <c:v>1500</c:v>
                      </c:pt>
                      <c:pt idx="301">
                        <c:v>1500</c:v>
                      </c:pt>
                      <c:pt idx="302">
                        <c:v>1500</c:v>
                      </c:pt>
                      <c:pt idx="303">
                        <c:v>1500</c:v>
                      </c:pt>
                      <c:pt idx="304">
                        <c:v>1500</c:v>
                      </c:pt>
                      <c:pt idx="305">
                        <c:v>1500</c:v>
                      </c:pt>
                      <c:pt idx="306">
                        <c:v>1500</c:v>
                      </c:pt>
                      <c:pt idx="307">
                        <c:v>1500</c:v>
                      </c:pt>
                      <c:pt idx="308">
                        <c:v>1500</c:v>
                      </c:pt>
                      <c:pt idx="309">
                        <c:v>1500</c:v>
                      </c:pt>
                      <c:pt idx="310">
                        <c:v>1500</c:v>
                      </c:pt>
                      <c:pt idx="311">
                        <c:v>1500</c:v>
                      </c:pt>
                      <c:pt idx="312">
                        <c:v>1500</c:v>
                      </c:pt>
                      <c:pt idx="313">
                        <c:v>1500</c:v>
                      </c:pt>
                      <c:pt idx="314">
                        <c:v>1500</c:v>
                      </c:pt>
                      <c:pt idx="315">
                        <c:v>1500</c:v>
                      </c:pt>
                      <c:pt idx="316">
                        <c:v>1500</c:v>
                      </c:pt>
                      <c:pt idx="317">
                        <c:v>1500</c:v>
                      </c:pt>
                      <c:pt idx="318">
                        <c:v>1500</c:v>
                      </c:pt>
                      <c:pt idx="319">
                        <c:v>1500</c:v>
                      </c:pt>
                      <c:pt idx="320">
                        <c:v>1500</c:v>
                      </c:pt>
                      <c:pt idx="321">
                        <c:v>1500</c:v>
                      </c:pt>
                      <c:pt idx="322">
                        <c:v>1500</c:v>
                      </c:pt>
                      <c:pt idx="323">
                        <c:v>1500</c:v>
                      </c:pt>
                      <c:pt idx="324">
                        <c:v>1500</c:v>
                      </c:pt>
                      <c:pt idx="325">
                        <c:v>1500</c:v>
                      </c:pt>
                      <c:pt idx="326">
                        <c:v>1500</c:v>
                      </c:pt>
                      <c:pt idx="327">
                        <c:v>1500</c:v>
                      </c:pt>
                      <c:pt idx="328">
                        <c:v>1500</c:v>
                      </c:pt>
                      <c:pt idx="329">
                        <c:v>1500</c:v>
                      </c:pt>
                      <c:pt idx="330">
                        <c:v>1500</c:v>
                      </c:pt>
                      <c:pt idx="331">
                        <c:v>1500</c:v>
                      </c:pt>
                      <c:pt idx="332">
                        <c:v>1500</c:v>
                      </c:pt>
                      <c:pt idx="333">
                        <c:v>1500</c:v>
                      </c:pt>
                      <c:pt idx="334">
                        <c:v>1500</c:v>
                      </c:pt>
                      <c:pt idx="335">
                        <c:v>1500</c:v>
                      </c:pt>
                      <c:pt idx="336">
                        <c:v>1500</c:v>
                      </c:pt>
                      <c:pt idx="337">
                        <c:v>1500</c:v>
                      </c:pt>
                      <c:pt idx="338">
                        <c:v>1500</c:v>
                      </c:pt>
                      <c:pt idx="339">
                        <c:v>1500</c:v>
                      </c:pt>
                      <c:pt idx="340">
                        <c:v>1500</c:v>
                      </c:pt>
                      <c:pt idx="341">
                        <c:v>1500</c:v>
                      </c:pt>
                      <c:pt idx="342">
                        <c:v>1500</c:v>
                      </c:pt>
                      <c:pt idx="343">
                        <c:v>1500</c:v>
                      </c:pt>
                      <c:pt idx="344">
                        <c:v>1500</c:v>
                      </c:pt>
                      <c:pt idx="345">
                        <c:v>1500</c:v>
                      </c:pt>
                      <c:pt idx="346">
                        <c:v>1500</c:v>
                      </c:pt>
                      <c:pt idx="347">
                        <c:v>1500</c:v>
                      </c:pt>
                      <c:pt idx="348">
                        <c:v>1500</c:v>
                      </c:pt>
                      <c:pt idx="349">
                        <c:v>1500</c:v>
                      </c:pt>
                      <c:pt idx="350">
                        <c:v>1500</c:v>
                      </c:pt>
                      <c:pt idx="351">
                        <c:v>1500</c:v>
                      </c:pt>
                      <c:pt idx="352">
                        <c:v>1500</c:v>
                      </c:pt>
                      <c:pt idx="353">
                        <c:v>1500</c:v>
                      </c:pt>
                      <c:pt idx="354">
                        <c:v>1500</c:v>
                      </c:pt>
                      <c:pt idx="355">
                        <c:v>1500</c:v>
                      </c:pt>
                      <c:pt idx="356">
                        <c:v>1500</c:v>
                      </c:pt>
                      <c:pt idx="357">
                        <c:v>1500</c:v>
                      </c:pt>
                      <c:pt idx="358">
                        <c:v>1500</c:v>
                      </c:pt>
                      <c:pt idx="359">
                        <c:v>1500</c:v>
                      </c:pt>
                      <c:pt idx="360">
                        <c:v>1500</c:v>
                      </c:pt>
                      <c:pt idx="361">
                        <c:v>1500</c:v>
                      </c:pt>
                      <c:pt idx="362">
                        <c:v>1500</c:v>
                      </c:pt>
                      <c:pt idx="363">
                        <c:v>1500</c:v>
                      </c:pt>
                      <c:pt idx="364">
                        <c:v>1500</c:v>
                      </c:pt>
                      <c:pt idx="365">
                        <c:v>1500</c:v>
                      </c:pt>
                      <c:pt idx="366">
                        <c:v>1500</c:v>
                      </c:pt>
                      <c:pt idx="367">
                        <c:v>1500</c:v>
                      </c:pt>
                      <c:pt idx="368">
                        <c:v>1500</c:v>
                      </c:pt>
                      <c:pt idx="369">
                        <c:v>1500</c:v>
                      </c:pt>
                      <c:pt idx="370">
                        <c:v>1500</c:v>
                      </c:pt>
                      <c:pt idx="371">
                        <c:v>1500</c:v>
                      </c:pt>
                      <c:pt idx="372">
                        <c:v>1500</c:v>
                      </c:pt>
                      <c:pt idx="373">
                        <c:v>1500</c:v>
                      </c:pt>
                      <c:pt idx="374">
                        <c:v>1500</c:v>
                      </c:pt>
                      <c:pt idx="375">
                        <c:v>1500</c:v>
                      </c:pt>
                      <c:pt idx="376">
                        <c:v>1500</c:v>
                      </c:pt>
                      <c:pt idx="377">
                        <c:v>1500</c:v>
                      </c:pt>
                      <c:pt idx="378">
                        <c:v>1500</c:v>
                      </c:pt>
                      <c:pt idx="379">
                        <c:v>1500</c:v>
                      </c:pt>
                      <c:pt idx="380">
                        <c:v>1500</c:v>
                      </c:pt>
                      <c:pt idx="381">
                        <c:v>1500</c:v>
                      </c:pt>
                      <c:pt idx="382">
                        <c:v>1500</c:v>
                      </c:pt>
                      <c:pt idx="383">
                        <c:v>1500</c:v>
                      </c:pt>
                      <c:pt idx="384">
                        <c:v>1500</c:v>
                      </c:pt>
                      <c:pt idx="385">
                        <c:v>1500</c:v>
                      </c:pt>
                      <c:pt idx="386">
                        <c:v>1500</c:v>
                      </c:pt>
                      <c:pt idx="387">
                        <c:v>1500</c:v>
                      </c:pt>
                      <c:pt idx="388">
                        <c:v>1500</c:v>
                      </c:pt>
                      <c:pt idx="389">
                        <c:v>1500</c:v>
                      </c:pt>
                      <c:pt idx="390">
                        <c:v>1500</c:v>
                      </c:pt>
                      <c:pt idx="391">
                        <c:v>1500</c:v>
                      </c:pt>
                      <c:pt idx="392">
                        <c:v>1500</c:v>
                      </c:pt>
                      <c:pt idx="393">
                        <c:v>1500</c:v>
                      </c:pt>
                      <c:pt idx="394">
                        <c:v>1500</c:v>
                      </c:pt>
                      <c:pt idx="395">
                        <c:v>1500</c:v>
                      </c:pt>
                      <c:pt idx="396">
                        <c:v>1500</c:v>
                      </c:pt>
                      <c:pt idx="397">
                        <c:v>1500</c:v>
                      </c:pt>
                      <c:pt idx="398">
                        <c:v>1500</c:v>
                      </c:pt>
                      <c:pt idx="399">
                        <c:v>1500</c:v>
                      </c:pt>
                      <c:pt idx="400">
                        <c:v>1500</c:v>
                      </c:pt>
                      <c:pt idx="401">
                        <c:v>1500</c:v>
                      </c:pt>
                      <c:pt idx="402">
                        <c:v>1500</c:v>
                      </c:pt>
                      <c:pt idx="403">
                        <c:v>1500</c:v>
                      </c:pt>
                      <c:pt idx="404">
                        <c:v>1500</c:v>
                      </c:pt>
                      <c:pt idx="405">
                        <c:v>1500</c:v>
                      </c:pt>
                      <c:pt idx="406">
                        <c:v>1500</c:v>
                      </c:pt>
                      <c:pt idx="407">
                        <c:v>1500</c:v>
                      </c:pt>
                      <c:pt idx="408">
                        <c:v>1500</c:v>
                      </c:pt>
                      <c:pt idx="409">
                        <c:v>1500</c:v>
                      </c:pt>
                      <c:pt idx="410">
                        <c:v>1500</c:v>
                      </c:pt>
                      <c:pt idx="411">
                        <c:v>1500</c:v>
                      </c:pt>
                      <c:pt idx="412">
                        <c:v>1500</c:v>
                      </c:pt>
                      <c:pt idx="413">
                        <c:v>1500</c:v>
                      </c:pt>
                      <c:pt idx="414">
                        <c:v>1500</c:v>
                      </c:pt>
                      <c:pt idx="415">
                        <c:v>1500</c:v>
                      </c:pt>
                      <c:pt idx="416">
                        <c:v>1500</c:v>
                      </c:pt>
                      <c:pt idx="417">
                        <c:v>1500</c:v>
                      </c:pt>
                      <c:pt idx="418">
                        <c:v>1500</c:v>
                      </c:pt>
                      <c:pt idx="419">
                        <c:v>1500</c:v>
                      </c:pt>
                      <c:pt idx="420">
                        <c:v>1500</c:v>
                      </c:pt>
                      <c:pt idx="421">
                        <c:v>1500</c:v>
                      </c:pt>
                      <c:pt idx="422">
                        <c:v>1500</c:v>
                      </c:pt>
                      <c:pt idx="423">
                        <c:v>1500</c:v>
                      </c:pt>
                      <c:pt idx="424">
                        <c:v>1500</c:v>
                      </c:pt>
                      <c:pt idx="425">
                        <c:v>1500</c:v>
                      </c:pt>
                      <c:pt idx="426">
                        <c:v>1500</c:v>
                      </c:pt>
                      <c:pt idx="427">
                        <c:v>1500</c:v>
                      </c:pt>
                      <c:pt idx="428">
                        <c:v>1500</c:v>
                      </c:pt>
                      <c:pt idx="429">
                        <c:v>1500</c:v>
                      </c:pt>
                      <c:pt idx="430">
                        <c:v>1500</c:v>
                      </c:pt>
                      <c:pt idx="431">
                        <c:v>1500</c:v>
                      </c:pt>
                      <c:pt idx="432">
                        <c:v>1500</c:v>
                      </c:pt>
                      <c:pt idx="433">
                        <c:v>1500</c:v>
                      </c:pt>
                      <c:pt idx="434">
                        <c:v>1500</c:v>
                      </c:pt>
                      <c:pt idx="435">
                        <c:v>1500</c:v>
                      </c:pt>
                      <c:pt idx="436">
                        <c:v>1500</c:v>
                      </c:pt>
                      <c:pt idx="437">
                        <c:v>1500</c:v>
                      </c:pt>
                      <c:pt idx="438">
                        <c:v>1500</c:v>
                      </c:pt>
                      <c:pt idx="439">
                        <c:v>1500</c:v>
                      </c:pt>
                      <c:pt idx="440">
                        <c:v>1500</c:v>
                      </c:pt>
                      <c:pt idx="441">
                        <c:v>1500</c:v>
                      </c:pt>
                      <c:pt idx="442">
                        <c:v>1500</c:v>
                      </c:pt>
                      <c:pt idx="443">
                        <c:v>1500</c:v>
                      </c:pt>
                      <c:pt idx="444">
                        <c:v>1500</c:v>
                      </c:pt>
                      <c:pt idx="445">
                        <c:v>1500</c:v>
                      </c:pt>
                      <c:pt idx="446">
                        <c:v>1500</c:v>
                      </c:pt>
                      <c:pt idx="447">
                        <c:v>1500</c:v>
                      </c:pt>
                      <c:pt idx="448">
                        <c:v>1500</c:v>
                      </c:pt>
                      <c:pt idx="449">
                        <c:v>1500</c:v>
                      </c:pt>
                      <c:pt idx="450">
                        <c:v>1500</c:v>
                      </c:pt>
                      <c:pt idx="451">
                        <c:v>1500</c:v>
                      </c:pt>
                      <c:pt idx="452">
                        <c:v>1500</c:v>
                      </c:pt>
                      <c:pt idx="453">
                        <c:v>1500</c:v>
                      </c:pt>
                      <c:pt idx="454">
                        <c:v>1500</c:v>
                      </c:pt>
                      <c:pt idx="455">
                        <c:v>1500</c:v>
                      </c:pt>
                      <c:pt idx="456">
                        <c:v>1500</c:v>
                      </c:pt>
                      <c:pt idx="457">
                        <c:v>1500</c:v>
                      </c:pt>
                      <c:pt idx="458">
                        <c:v>1500</c:v>
                      </c:pt>
                      <c:pt idx="459">
                        <c:v>1500</c:v>
                      </c:pt>
                      <c:pt idx="460">
                        <c:v>1500</c:v>
                      </c:pt>
                      <c:pt idx="461">
                        <c:v>1500</c:v>
                      </c:pt>
                      <c:pt idx="462">
                        <c:v>1500</c:v>
                      </c:pt>
                      <c:pt idx="463">
                        <c:v>1500</c:v>
                      </c:pt>
                      <c:pt idx="464">
                        <c:v>1500</c:v>
                      </c:pt>
                      <c:pt idx="465">
                        <c:v>1500</c:v>
                      </c:pt>
                      <c:pt idx="466">
                        <c:v>1500</c:v>
                      </c:pt>
                      <c:pt idx="467">
                        <c:v>1500</c:v>
                      </c:pt>
                      <c:pt idx="468">
                        <c:v>1500</c:v>
                      </c:pt>
                      <c:pt idx="469">
                        <c:v>1500</c:v>
                      </c:pt>
                      <c:pt idx="470">
                        <c:v>1500</c:v>
                      </c:pt>
                      <c:pt idx="471">
                        <c:v>1500</c:v>
                      </c:pt>
                      <c:pt idx="472">
                        <c:v>1500</c:v>
                      </c:pt>
                      <c:pt idx="473">
                        <c:v>1500</c:v>
                      </c:pt>
                      <c:pt idx="474">
                        <c:v>1500</c:v>
                      </c:pt>
                      <c:pt idx="475">
                        <c:v>1500</c:v>
                      </c:pt>
                      <c:pt idx="476">
                        <c:v>1500</c:v>
                      </c:pt>
                      <c:pt idx="477">
                        <c:v>1500</c:v>
                      </c:pt>
                      <c:pt idx="478">
                        <c:v>1500</c:v>
                      </c:pt>
                      <c:pt idx="479">
                        <c:v>1500</c:v>
                      </c:pt>
                      <c:pt idx="480">
                        <c:v>1500</c:v>
                      </c:pt>
                      <c:pt idx="481">
                        <c:v>1500</c:v>
                      </c:pt>
                      <c:pt idx="482">
                        <c:v>1500</c:v>
                      </c:pt>
                      <c:pt idx="483">
                        <c:v>1500</c:v>
                      </c:pt>
                      <c:pt idx="484">
                        <c:v>1500</c:v>
                      </c:pt>
                      <c:pt idx="485">
                        <c:v>1500</c:v>
                      </c:pt>
                      <c:pt idx="486">
                        <c:v>1500</c:v>
                      </c:pt>
                      <c:pt idx="487">
                        <c:v>1500</c:v>
                      </c:pt>
                      <c:pt idx="488">
                        <c:v>1500</c:v>
                      </c:pt>
                      <c:pt idx="489">
                        <c:v>1500</c:v>
                      </c:pt>
                      <c:pt idx="490">
                        <c:v>1500</c:v>
                      </c:pt>
                      <c:pt idx="491">
                        <c:v>1500</c:v>
                      </c:pt>
                      <c:pt idx="492">
                        <c:v>1500</c:v>
                      </c:pt>
                      <c:pt idx="493">
                        <c:v>1500</c:v>
                      </c:pt>
                      <c:pt idx="494">
                        <c:v>1500</c:v>
                      </c:pt>
                      <c:pt idx="495">
                        <c:v>1500</c:v>
                      </c:pt>
                      <c:pt idx="496">
                        <c:v>1500</c:v>
                      </c:pt>
                      <c:pt idx="497">
                        <c:v>1500</c:v>
                      </c:pt>
                      <c:pt idx="498">
                        <c:v>1500</c:v>
                      </c:pt>
                      <c:pt idx="499">
                        <c:v>1500</c:v>
                      </c:pt>
                      <c:pt idx="500">
                        <c:v>1500</c:v>
                      </c:pt>
                      <c:pt idx="501">
                        <c:v>1500</c:v>
                      </c:pt>
                      <c:pt idx="502">
                        <c:v>1500</c:v>
                      </c:pt>
                      <c:pt idx="503">
                        <c:v>1500</c:v>
                      </c:pt>
                      <c:pt idx="504">
                        <c:v>1500</c:v>
                      </c:pt>
                      <c:pt idx="505">
                        <c:v>1500</c:v>
                      </c:pt>
                      <c:pt idx="506">
                        <c:v>1500</c:v>
                      </c:pt>
                      <c:pt idx="507">
                        <c:v>1500</c:v>
                      </c:pt>
                      <c:pt idx="508">
                        <c:v>1500</c:v>
                      </c:pt>
                      <c:pt idx="509">
                        <c:v>1500</c:v>
                      </c:pt>
                      <c:pt idx="510">
                        <c:v>1500</c:v>
                      </c:pt>
                      <c:pt idx="511">
                        <c:v>1500</c:v>
                      </c:pt>
                      <c:pt idx="512">
                        <c:v>1500</c:v>
                      </c:pt>
                      <c:pt idx="513">
                        <c:v>1500</c:v>
                      </c:pt>
                      <c:pt idx="514">
                        <c:v>1500</c:v>
                      </c:pt>
                      <c:pt idx="515">
                        <c:v>1500</c:v>
                      </c:pt>
                      <c:pt idx="516">
                        <c:v>1500</c:v>
                      </c:pt>
                      <c:pt idx="517">
                        <c:v>1500</c:v>
                      </c:pt>
                      <c:pt idx="518">
                        <c:v>1500</c:v>
                      </c:pt>
                      <c:pt idx="519">
                        <c:v>1500</c:v>
                      </c:pt>
                      <c:pt idx="520">
                        <c:v>1500</c:v>
                      </c:pt>
                      <c:pt idx="521">
                        <c:v>1500</c:v>
                      </c:pt>
                      <c:pt idx="522">
                        <c:v>1500</c:v>
                      </c:pt>
                      <c:pt idx="523">
                        <c:v>1500</c:v>
                      </c:pt>
                      <c:pt idx="524">
                        <c:v>1500</c:v>
                      </c:pt>
                      <c:pt idx="525">
                        <c:v>1500</c:v>
                      </c:pt>
                      <c:pt idx="526">
                        <c:v>1500</c:v>
                      </c:pt>
                      <c:pt idx="527">
                        <c:v>1500</c:v>
                      </c:pt>
                      <c:pt idx="528">
                        <c:v>1500</c:v>
                      </c:pt>
                      <c:pt idx="529">
                        <c:v>1500</c:v>
                      </c:pt>
                      <c:pt idx="530">
                        <c:v>1500</c:v>
                      </c:pt>
                      <c:pt idx="531">
                        <c:v>1500</c:v>
                      </c:pt>
                      <c:pt idx="532">
                        <c:v>1500</c:v>
                      </c:pt>
                      <c:pt idx="533">
                        <c:v>1500</c:v>
                      </c:pt>
                      <c:pt idx="534">
                        <c:v>1500</c:v>
                      </c:pt>
                      <c:pt idx="535">
                        <c:v>1500</c:v>
                      </c:pt>
                      <c:pt idx="536">
                        <c:v>1500</c:v>
                      </c:pt>
                      <c:pt idx="537">
                        <c:v>1500</c:v>
                      </c:pt>
                      <c:pt idx="538">
                        <c:v>1500</c:v>
                      </c:pt>
                      <c:pt idx="539">
                        <c:v>1500</c:v>
                      </c:pt>
                      <c:pt idx="540">
                        <c:v>1500</c:v>
                      </c:pt>
                      <c:pt idx="541">
                        <c:v>1500</c:v>
                      </c:pt>
                      <c:pt idx="542">
                        <c:v>1500</c:v>
                      </c:pt>
                      <c:pt idx="543">
                        <c:v>1500</c:v>
                      </c:pt>
                      <c:pt idx="544">
                        <c:v>1500</c:v>
                      </c:pt>
                      <c:pt idx="545">
                        <c:v>1500</c:v>
                      </c:pt>
                      <c:pt idx="546">
                        <c:v>1500</c:v>
                      </c:pt>
                      <c:pt idx="547">
                        <c:v>1500</c:v>
                      </c:pt>
                      <c:pt idx="548">
                        <c:v>1500</c:v>
                      </c:pt>
                      <c:pt idx="549">
                        <c:v>1500</c:v>
                      </c:pt>
                      <c:pt idx="550">
                        <c:v>1500</c:v>
                      </c:pt>
                      <c:pt idx="551">
                        <c:v>1500</c:v>
                      </c:pt>
                      <c:pt idx="552">
                        <c:v>1500</c:v>
                      </c:pt>
                      <c:pt idx="553">
                        <c:v>1500</c:v>
                      </c:pt>
                      <c:pt idx="554">
                        <c:v>1500</c:v>
                      </c:pt>
                      <c:pt idx="555">
                        <c:v>1500</c:v>
                      </c:pt>
                      <c:pt idx="556">
                        <c:v>1500</c:v>
                      </c:pt>
                      <c:pt idx="557">
                        <c:v>1500</c:v>
                      </c:pt>
                      <c:pt idx="558">
                        <c:v>1500</c:v>
                      </c:pt>
                      <c:pt idx="559">
                        <c:v>1500</c:v>
                      </c:pt>
                      <c:pt idx="560">
                        <c:v>1500</c:v>
                      </c:pt>
                      <c:pt idx="561">
                        <c:v>1500</c:v>
                      </c:pt>
                      <c:pt idx="562">
                        <c:v>1500</c:v>
                      </c:pt>
                      <c:pt idx="563">
                        <c:v>1500</c:v>
                      </c:pt>
                      <c:pt idx="564">
                        <c:v>1500</c:v>
                      </c:pt>
                      <c:pt idx="565">
                        <c:v>1500</c:v>
                      </c:pt>
                      <c:pt idx="566">
                        <c:v>1500</c:v>
                      </c:pt>
                      <c:pt idx="567">
                        <c:v>1500</c:v>
                      </c:pt>
                      <c:pt idx="568">
                        <c:v>1500</c:v>
                      </c:pt>
                      <c:pt idx="569">
                        <c:v>1500</c:v>
                      </c:pt>
                      <c:pt idx="570">
                        <c:v>1500</c:v>
                      </c:pt>
                      <c:pt idx="571">
                        <c:v>1500</c:v>
                      </c:pt>
                      <c:pt idx="572">
                        <c:v>1500</c:v>
                      </c:pt>
                      <c:pt idx="573">
                        <c:v>1500</c:v>
                      </c:pt>
                      <c:pt idx="574">
                        <c:v>1500</c:v>
                      </c:pt>
                      <c:pt idx="575">
                        <c:v>1500</c:v>
                      </c:pt>
                      <c:pt idx="576">
                        <c:v>1500</c:v>
                      </c:pt>
                      <c:pt idx="577">
                        <c:v>1500</c:v>
                      </c:pt>
                      <c:pt idx="578">
                        <c:v>1500</c:v>
                      </c:pt>
                      <c:pt idx="579">
                        <c:v>1500</c:v>
                      </c:pt>
                      <c:pt idx="580">
                        <c:v>1500</c:v>
                      </c:pt>
                      <c:pt idx="581">
                        <c:v>1500</c:v>
                      </c:pt>
                      <c:pt idx="582">
                        <c:v>1500</c:v>
                      </c:pt>
                      <c:pt idx="583">
                        <c:v>1500</c:v>
                      </c:pt>
                      <c:pt idx="584">
                        <c:v>1500</c:v>
                      </c:pt>
                      <c:pt idx="585">
                        <c:v>1500</c:v>
                      </c:pt>
                      <c:pt idx="586">
                        <c:v>1500</c:v>
                      </c:pt>
                      <c:pt idx="587">
                        <c:v>1500</c:v>
                      </c:pt>
                      <c:pt idx="588">
                        <c:v>1500</c:v>
                      </c:pt>
                      <c:pt idx="589">
                        <c:v>1500</c:v>
                      </c:pt>
                      <c:pt idx="590">
                        <c:v>1500</c:v>
                      </c:pt>
                      <c:pt idx="591">
                        <c:v>1500</c:v>
                      </c:pt>
                      <c:pt idx="592">
                        <c:v>1500</c:v>
                      </c:pt>
                      <c:pt idx="593">
                        <c:v>1500</c:v>
                      </c:pt>
                      <c:pt idx="594">
                        <c:v>1500</c:v>
                      </c:pt>
                      <c:pt idx="595">
                        <c:v>1500</c:v>
                      </c:pt>
                      <c:pt idx="596">
                        <c:v>1500</c:v>
                      </c:pt>
                      <c:pt idx="597">
                        <c:v>1500</c:v>
                      </c:pt>
                      <c:pt idx="598">
                        <c:v>1500</c:v>
                      </c:pt>
                      <c:pt idx="599">
                        <c:v>1500</c:v>
                      </c:pt>
                      <c:pt idx="600">
                        <c:v>1500</c:v>
                      </c:pt>
                      <c:pt idx="601">
                        <c:v>1500</c:v>
                      </c:pt>
                      <c:pt idx="602">
                        <c:v>1500</c:v>
                      </c:pt>
                      <c:pt idx="603">
                        <c:v>1500</c:v>
                      </c:pt>
                      <c:pt idx="604">
                        <c:v>1500</c:v>
                      </c:pt>
                      <c:pt idx="605">
                        <c:v>1500</c:v>
                      </c:pt>
                      <c:pt idx="606">
                        <c:v>1500</c:v>
                      </c:pt>
                      <c:pt idx="607">
                        <c:v>1500</c:v>
                      </c:pt>
                      <c:pt idx="608">
                        <c:v>1500</c:v>
                      </c:pt>
                      <c:pt idx="609">
                        <c:v>1500</c:v>
                      </c:pt>
                      <c:pt idx="610">
                        <c:v>1500</c:v>
                      </c:pt>
                      <c:pt idx="611">
                        <c:v>1500</c:v>
                      </c:pt>
                      <c:pt idx="612">
                        <c:v>1500</c:v>
                      </c:pt>
                      <c:pt idx="613">
                        <c:v>1500</c:v>
                      </c:pt>
                      <c:pt idx="614">
                        <c:v>1500</c:v>
                      </c:pt>
                      <c:pt idx="615">
                        <c:v>1500</c:v>
                      </c:pt>
                      <c:pt idx="616">
                        <c:v>1500</c:v>
                      </c:pt>
                      <c:pt idx="617">
                        <c:v>1500</c:v>
                      </c:pt>
                      <c:pt idx="618">
                        <c:v>1500</c:v>
                      </c:pt>
                      <c:pt idx="619">
                        <c:v>1500</c:v>
                      </c:pt>
                      <c:pt idx="620">
                        <c:v>1500</c:v>
                      </c:pt>
                      <c:pt idx="621">
                        <c:v>1500</c:v>
                      </c:pt>
                      <c:pt idx="622">
                        <c:v>1500</c:v>
                      </c:pt>
                      <c:pt idx="623">
                        <c:v>1500</c:v>
                      </c:pt>
                      <c:pt idx="624">
                        <c:v>1500</c:v>
                      </c:pt>
                      <c:pt idx="625">
                        <c:v>1500</c:v>
                      </c:pt>
                      <c:pt idx="626">
                        <c:v>1500</c:v>
                      </c:pt>
                      <c:pt idx="627">
                        <c:v>1500</c:v>
                      </c:pt>
                      <c:pt idx="628">
                        <c:v>1500</c:v>
                      </c:pt>
                      <c:pt idx="629">
                        <c:v>1500</c:v>
                      </c:pt>
                      <c:pt idx="630">
                        <c:v>1500</c:v>
                      </c:pt>
                      <c:pt idx="631">
                        <c:v>1500</c:v>
                      </c:pt>
                      <c:pt idx="632">
                        <c:v>1500</c:v>
                      </c:pt>
                      <c:pt idx="633">
                        <c:v>1500</c:v>
                      </c:pt>
                      <c:pt idx="634">
                        <c:v>1500</c:v>
                      </c:pt>
                      <c:pt idx="635">
                        <c:v>1500</c:v>
                      </c:pt>
                      <c:pt idx="636">
                        <c:v>1500</c:v>
                      </c:pt>
                      <c:pt idx="637">
                        <c:v>1500</c:v>
                      </c:pt>
                      <c:pt idx="638">
                        <c:v>1500</c:v>
                      </c:pt>
                      <c:pt idx="639">
                        <c:v>1500</c:v>
                      </c:pt>
                      <c:pt idx="640">
                        <c:v>1500</c:v>
                      </c:pt>
                      <c:pt idx="641">
                        <c:v>1500</c:v>
                      </c:pt>
                      <c:pt idx="642">
                        <c:v>1500</c:v>
                      </c:pt>
                      <c:pt idx="643">
                        <c:v>1500</c:v>
                      </c:pt>
                      <c:pt idx="644">
                        <c:v>1500</c:v>
                      </c:pt>
                      <c:pt idx="645">
                        <c:v>1500</c:v>
                      </c:pt>
                      <c:pt idx="646">
                        <c:v>1500</c:v>
                      </c:pt>
                      <c:pt idx="647">
                        <c:v>1500</c:v>
                      </c:pt>
                      <c:pt idx="648">
                        <c:v>1500</c:v>
                      </c:pt>
                      <c:pt idx="649">
                        <c:v>1500</c:v>
                      </c:pt>
                      <c:pt idx="650">
                        <c:v>1500</c:v>
                      </c:pt>
                      <c:pt idx="651">
                        <c:v>1500</c:v>
                      </c:pt>
                      <c:pt idx="652">
                        <c:v>1500</c:v>
                      </c:pt>
                      <c:pt idx="653">
                        <c:v>1500</c:v>
                      </c:pt>
                      <c:pt idx="654">
                        <c:v>1500</c:v>
                      </c:pt>
                      <c:pt idx="655">
                        <c:v>1500</c:v>
                      </c:pt>
                      <c:pt idx="656">
                        <c:v>1500</c:v>
                      </c:pt>
                      <c:pt idx="657">
                        <c:v>1500</c:v>
                      </c:pt>
                      <c:pt idx="658">
                        <c:v>1500</c:v>
                      </c:pt>
                      <c:pt idx="659">
                        <c:v>1500</c:v>
                      </c:pt>
                      <c:pt idx="660">
                        <c:v>1500</c:v>
                      </c:pt>
                      <c:pt idx="661">
                        <c:v>1500</c:v>
                      </c:pt>
                      <c:pt idx="662">
                        <c:v>1500</c:v>
                      </c:pt>
                      <c:pt idx="663">
                        <c:v>1500</c:v>
                      </c:pt>
                      <c:pt idx="664">
                        <c:v>1500</c:v>
                      </c:pt>
                      <c:pt idx="665">
                        <c:v>1500</c:v>
                      </c:pt>
                      <c:pt idx="666">
                        <c:v>1500</c:v>
                      </c:pt>
                      <c:pt idx="667">
                        <c:v>1500</c:v>
                      </c:pt>
                      <c:pt idx="668">
                        <c:v>1500</c:v>
                      </c:pt>
                      <c:pt idx="669">
                        <c:v>1500</c:v>
                      </c:pt>
                      <c:pt idx="670">
                        <c:v>1500</c:v>
                      </c:pt>
                      <c:pt idx="671">
                        <c:v>1500</c:v>
                      </c:pt>
                      <c:pt idx="672">
                        <c:v>1500</c:v>
                      </c:pt>
                      <c:pt idx="673">
                        <c:v>1500</c:v>
                      </c:pt>
                      <c:pt idx="674">
                        <c:v>1500</c:v>
                      </c:pt>
                      <c:pt idx="675">
                        <c:v>1500</c:v>
                      </c:pt>
                      <c:pt idx="676">
                        <c:v>1500</c:v>
                      </c:pt>
                      <c:pt idx="677">
                        <c:v>1500</c:v>
                      </c:pt>
                      <c:pt idx="678">
                        <c:v>1500</c:v>
                      </c:pt>
                      <c:pt idx="679">
                        <c:v>1500</c:v>
                      </c:pt>
                      <c:pt idx="680">
                        <c:v>1500</c:v>
                      </c:pt>
                      <c:pt idx="681">
                        <c:v>1500</c:v>
                      </c:pt>
                      <c:pt idx="682">
                        <c:v>1500</c:v>
                      </c:pt>
                      <c:pt idx="683">
                        <c:v>1500</c:v>
                      </c:pt>
                      <c:pt idx="684">
                        <c:v>1500</c:v>
                      </c:pt>
                      <c:pt idx="685">
                        <c:v>1500</c:v>
                      </c:pt>
                      <c:pt idx="686">
                        <c:v>1500</c:v>
                      </c:pt>
                      <c:pt idx="687">
                        <c:v>1500</c:v>
                      </c:pt>
                      <c:pt idx="688">
                        <c:v>1500</c:v>
                      </c:pt>
                      <c:pt idx="689">
                        <c:v>1500</c:v>
                      </c:pt>
                      <c:pt idx="690">
                        <c:v>1500</c:v>
                      </c:pt>
                      <c:pt idx="691">
                        <c:v>1500</c:v>
                      </c:pt>
                      <c:pt idx="692">
                        <c:v>1500</c:v>
                      </c:pt>
                      <c:pt idx="693">
                        <c:v>1500</c:v>
                      </c:pt>
                      <c:pt idx="694">
                        <c:v>1500</c:v>
                      </c:pt>
                      <c:pt idx="695">
                        <c:v>1500</c:v>
                      </c:pt>
                      <c:pt idx="696">
                        <c:v>1500</c:v>
                      </c:pt>
                      <c:pt idx="697">
                        <c:v>1500</c:v>
                      </c:pt>
                      <c:pt idx="698">
                        <c:v>1500</c:v>
                      </c:pt>
                      <c:pt idx="699">
                        <c:v>1500</c:v>
                      </c:pt>
                      <c:pt idx="700">
                        <c:v>1500</c:v>
                      </c:pt>
                      <c:pt idx="701">
                        <c:v>1500</c:v>
                      </c:pt>
                      <c:pt idx="702">
                        <c:v>1500</c:v>
                      </c:pt>
                      <c:pt idx="703">
                        <c:v>1500</c:v>
                      </c:pt>
                      <c:pt idx="704">
                        <c:v>1500</c:v>
                      </c:pt>
                      <c:pt idx="705">
                        <c:v>1500</c:v>
                      </c:pt>
                      <c:pt idx="706">
                        <c:v>1500</c:v>
                      </c:pt>
                      <c:pt idx="707">
                        <c:v>1500</c:v>
                      </c:pt>
                      <c:pt idx="708">
                        <c:v>1500</c:v>
                      </c:pt>
                      <c:pt idx="709">
                        <c:v>1500</c:v>
                      </c:pt>
                      <c:pt idx="710">
                        <c:v>1500</c:v>
                      </c:pt>
                      <c:pt idx="711">
                        <c:v>1500</c:v>
                      </c:pt>
                      <c:pt idx="712">
                        <c:v>1500</c:v>
                      </c:pt>
                      <c:pt idx="713">
                        <c:v>1500</c:v>
                      </c:pt>
                      <c:pt idx="714">
                        <c:v>1500</c:v>
                      </c:pt>
                      <c:pt idx="715">
                        <c:v>1500</c:v>
                      </c:pt>
                      <c:pt idx="716">
                        <c:v>1500</c:v>
                      </c:pt>
                      <c:pt idx="717">
                        <c:v>1500</c:v>
                      </c:pt>
                      <c:pt idx="718">
                        <c:v>1500</c:v>
                      </c:pt>
                      <c:pt idx="719">
                        <c:v>1500</c:v>
                      </c:pt>
                      <c:pt idx="720">
                        <c:v>1500</c:v>
                      </c:pt>
                      <c:pt idx="721">
                        <c:v>1500</c:v>
                      </c:pt>
                      <c:pt idx="722">
                        <c:v>1500</c:v>
                      </c:pt>
                      <c:pt idx="723">
                        <c:v>1500</c:v>
                      </c:pt>
                      <c:pt idx="724">
                        <c:v>1500</c:v>
                      </c:pt>
                      <c:pt idx="725">
                        <c:v>1500</c:v>
                      </c:pt>
                      <c:pt idx="726">
                        <c:v>1500</c:v>
                      </c:pt>
                      <c:pt idx="727">
                        <c:v>1500</c:v>
                      </c:pt>
                      <c:pt idx="728">
                        <c:v>1500</c:v>
                      </c:pt>
                      <c:pt idx="729">
                        <c:v>1500</c:v>
                      </c:pt>
                      <c:pt idx="730">
                        <c:v>1500</c:v>
                      </c:pt>
                      <c:pt idx="731">
                        <c:v>1500</c:v>
                      </c:pt>
                      <c:pt idx="732">
                        <c:v>1500</c:v>
                      </c:pt>
                      <c:pt idx="733">
                        <c:v>1500</c:v>
                      </c:pt>
                      <c:pt idx="734">
                        <c:v>1500</c:v>
                      </c:pt>
                      <c:pt idx="735">
                        <c:v>1500</c:v>
                      </c:pt>
                      <c:pt idx="736">
                        <c:v>1500</c:v>
                      </c:pt>
                      <c:pt idx="737">
                        <c:v>1500</c:v>
                      </c:pt>
                      <c:pt idx="738">
                        <c:v>1500</c:v>
                      </c:pt>
                      <c:pt idx="739">
                        <c:v>1500</c:v>
                      </c:pt>
                      <c:pt idx="740">
                        <c:v>1500</c:v>
                      </c:pt>
                      <c:pt idx="741">
                        <c:v>1500</c:v>
                      </c:pt>
                      <c:pt idx="742">
                        <c:v>1500</c:v>
                      </c:pt>
                      <c:pt idx="743">
                        <c:v>1500</c:v>
                      </c:pt>
                      <c:pt idx="744">
                        <c:v>1500</c:v>
                      </c:pt>
                      <c:pt idx="745">
                        <c:v>1500</c:v>
                      </c:pt>
                      <c:pt idx="746">
                        <c:v>1500</c:v>
                      </c:pt>
                      <c:pt idx="747">
                        <c:v>1500</c:v>
                      </c:pt>
                      <c:pt idx="748">
                        <c:v>1500</c:v>
                      </c:pt>
                      <c:pt idx="749">
                        <c:v>1500</c:v>
                      </c:pt>
                      <c:pt idx="750">
                        <c:v>1500</c:v>
                      </c:pt>
                      <c:pt idx="751">
                        <c:v>1500</c:v>
                      </c:pt>
                      <c:pt idx="752">
                        <c:v>1500</c:v>
                      </c:pt>
                      <c:pt idx="753">
                        <c:v>1500</c:v>
                      </c:pt>
                      <c:pt idx="754">
                        <c:v>1500</c:v>
                      </c:pt>
                      <c:pt idx="755">
                        <c:v>1500</c:v>
                      </c:pt>
                      <c:pt idx="756">
                        <c:v>1500</c:v>
                      </c:pt>
                      <c:pt idx="757">
                        <c:v>1500</c:v>
                      </c:pt>
                      <c:pt idx="758">
                        <c:v>1500</c:v>
                      </c:pt>
                      <c:pt idx="759">
                        <c:v>1500</c:v>
                      </c:pt>
                      <c:pt idx="760">
                        <c:v>1500</c:v>
                      </c:pt>
                      <c:pt idx="761">
                        <c:v>1500</c:v>
                      </c:pt>
                      <c:pt idx="762">
                        <c:v>1500</c:v>
                      </c:pt>
                      <c:pt idx="763">
                        <c:v>1500</c:v>
                      </c:pt>
                      <c:pt idx="764">
                        <c:v>1500</c:v>
                      </c:pt>
                      <c:pt idx="765">
                        <c:v>1500</c:v>
                      </c:pt>
                      <c:pt idx="766">
                        <c:v>1500</c:v>
                      </c:pt>
                      <c:pt idx="767">
                        <c:v>1500</c:v>
                      </c:pt>
                      <c:pt idx="768">
                        <c:v>1500</c:v>
                      </c:pt>
                      <c:pt idx="769">
                        <c:v>1500</c:v>
                      </c:pt>
                      <c:pt idx="770">
                        <c:v>1500</c:v>
                      </c:pt>
                      <c:pt idx="771">
                        <c:v>1500</c:v>
                      </c:pt>
                      <c:pt idx="772">
                        <c:v>1500</c:v>
                      </c:pt>
                      <c:pt idx="773">
                        <c:v>1500</c:v>
                      </c:pt>
                      <c:pt idx="774">
                        <c:v>1500</c:v>
                      </c:pt>
                      <c:pt idx="775">
                        <c:v>1500</c:v>
                      </c:pt>
                      <c:pt idx="776">
                        <c:v>1500</c:v>
                      </c:pt>
                      <c:pt idx="777">
                        <c:v>1500</c:v>
                      </c:pt>
                      <c:pt idx="778">
                        <c:v>1500</c:v>
                      </c:pt>
                      <c:pt idx="779">
                        <c:v>1500</c:v>
                      </c:pt>
                      <c:pt idx="780">
                        <c:v>1500</c:v>
                      </c:pt>
                      <c:pt idx="781">
                        <c:v>1500</c:v>
                      </c:pt>
                      <c:pt idx="782">
                        <c:v>1500</c:v>
                      </c:pt>
                      <c:pt idx="783">
                        <c:v>1500</c:v>
                      </c:pt>
                      <c:pt idx="784">
                        <c:v>1500</c:v>
                      </c:pt>
                      <c:pt idx="785">
                        <c:v>1500</c:v>
                      </c:pt>
                      <c:pt idx="786">
                        <c:v>1500</c:v>
                      </c:pt>
                      <c:pt idx="787">
                        <c:v>1500</c:v>
                      </c:pt>
                      <c:pt idx="788">
                        <c:v>1500</c:v>
                      </c:pt>
                      <c:pt idx="789">
                        <c:v>1500</c:v>
                      </c:pt>
                      <c:pt idx="790">
                        <c:v>1500</c:v>
                      </c:pt>
                      <c:pt idx="791">
                        <c:v>1500</c:v>
                      </c:pt>
                      <c:pt idx="792">
                        <c:v>1500</c:v>
                      </c:pt>
                      <c:pt idx="793">
                        <c:v>1500</c:v>
                      </c:pt>
                      <c:pt idx="794">
                        <c:v>1500</c:v>
                      </c:pt>
                      <c:pt idx="795">
                        <c:v>1500</c:v>
                      </c:pt>
                      <c:pt idx="796">
                        <c:v>1500</c:v>
                      </c:pt>
                      <c:pt idx="797">
                        <c:v>1500</c:v>
                      </c:pt>
                      <c:pt idx="798">
                        <c:v>1500</c:v>
                      </c:pt>
                      <c:pt idx="799">
                        <c:v>1500</c:v>
                      </c:pt>
                      <c:pt idx="800">
                        <c:v>1500</c:v>
                      </c:pt>
                      <c:pt idx="801">
                        <c:v>1500</c:v>
                      </c:pt>
                      <c:pt idx="802">
                        <c:v>1500</c:v>
                      </c:pt>
                      <c:pt idx="803">
                        <c:v>1500</c:v>
                      </c:pt>
                      <c:pt idx="804">
                        <c:v>1500</c:v>
                      </c:pt>
                      <c:pt idx="805">
                        <c:v>1500</c:v>
                      </c:pt>
                      <c:pt idx="806">
                        <c:v>1500</c:v>
                      </c:pt>
                      <c:pt idx="807">
                        <c:v>1500</c:v>
                      </c:pt>
                      <c:pt idx="808">
                        <c:v>1500</c:v>
                      </c:pt>
                      <c:pt idx="809">
                        <c:v>1500</c:v>
                      </c:pt>
                      <c:pt idx="810">
                        <c:v>1500</c:v>
                      </c:pt>
                      <c:pt idx="811">
                        <c:v>1500</c:v>
                      </c:pt>
                      <c:pt idx="812">
                        <c:v>1500</c:v>
                      </c:pt>
                      <c:pt idx="813">
                        <c:v>1500</c:v>
                      </c:pt>
                      <c:pt idx="814">
                        <c:v>1500</c:v>
                      </c:pt>
                      <c:pt idx="815">
                        <c:v>1500</c:v>
                      </c:pt>
                      <c:pt idx="816">
                        <c:v>1500</c:v>
                      </c:pt>
                      <c:pt idx="817">
                        <c:v>1500</c:v>
                      </c:pt>
                      <c:pt idx="818">
                        <c:v>1500</c:v>
                      </c:pt>
                      <c:pt idx="819">
                        <c:v>1500</c:v>
                      </c:pt>
                      <c:pt idx="820">
                        <c:v>1500</c:v>
                      </c:pt>
                      <c:pt idx="821">
                        <c:v>1500</c:v>
                      </c:pt>
                      <c:pt idx="822">
                        <c:v>1500</c:v>
                      </c:pt>
                      <c:pt idx="823">
                        <c:v>1500</c:v>
                      </c:pt>
                      <c:pt idx="824">
                        <c:v>1500</c:v>
                      </c:pt>
                      <c:pt idx="825">
                        <c:v>1500</c:v>
                      </c:pt>
                      <c:pt idx="826">
                        <c:v>1500</c:v>
                      </c:pt>
                      <c:pt idx="827">
                        <c:v>1500</c:v>
                      </c:pt>
                      <c:pt idx="828">
                        <c:v>1500</c:v>
                      </c:pt>
                      <c:pt idx="829">
                        <c:v>1500</c:v>
                      </c:pt>
                      <c:pt idx="830">
                        <c:v>1500</c:v>
                      </c:pt>
                      <c:pt idx="831">
                        <c:v>1500</c:v>
                      </c:pt>
                      <c:pt idx="832">
                        <c:v>1500</c:v>
                      </c:pt>
                      <c:pt idx="833">
                        <c:v>1500</c:v>
                      </c:pt>
                      <c:pt idx="834">
                        <c:v>1500</c:v>
                      </c:pt>
                      <c:pt idx="835">
                        <c:v>1500</c:v>
                      </c:pt>
                      <c:pt idx="836">
                        <c:v>1500</c:v>
                      </c:pt>
                      <c:pt idx="837">
                        <c:v>1500</c:v>
                      </c:pt>
                      <c:pt idx="838">
                        <c:v>1500</c:v>
                      </c:pt>
                      <c:pt idx="839">
                        <c:v>1500</c:v>
                      </c:pt>
                      <c:pt idx="840">
                        <c:v>1500</c:v>
                      </c:pt>
                      <c:pt idx="841">
                        <c:v>1500</c:v>
                      </c:pt>
                      <c:pt idx="842">
                        <c:v>1500</c:v>
                      </c:pt>
                      <c:pt idx="843">
                        <c:v>1500</c:v>
                      </c:pt>
                      <c:pt idx="844">
                        <c:v>1500</c:v>
                      </c:pt>
                      <c:pt idx="845">
                        <c:v>1500</c:v>
                      </c:pt>
                      <c:pt idx="846">
                        <c:v>1500</c:v>
                      </c:pt>
                      <c:pt idx="847">
                        <c:v>1500</c:v>
                      </c:pt>
                      <c:pt idx="848">
                        <c:v>1500</c:v>
                      </c:pt>
                      <c:pt idx="849">
                        <c:v>1500</c:v>
                      </c:pt>
                      <c:pt idx="850">
                        <c:v>1500</c:v>
                      </c:pt>
                      <c:pt idx="851">
                        <c:v>1500</c:v>
                      </c:pt>
                      <c:pt idx="852">
                        <c:v>1500</c:v>
                      </c:pt>
                      <c:pt idx="853">
                        <c:v>1500</c:v>
                      </c:pt>
                      <c:pt idx="854">
                        <c:v>1500</c:v>
                      </c:pt>
                      <c:pt idx="855">
                        <c:v>1500</c:v>
                      </c:pt>
                      <c:pt idx="856">
                        <c:v>1500</c:v>
                      </c:pt>
                      <c:pt idx="857">
                        <c:v>1500</c:v>
                      </c:pt>
                      <c:pt idx="858">
                        <c:v>1500</c:v>
                      </c:pt>
                      <c:pt idx="859">
                        <c:v>1500</c:v>
                      </c:pt>
                      <c:pt idx="860">
                        <c:v>1500</c:v>
                      </c:pt>
                      <c:pt idx="861">
                        <c:v>1500</c:v>
                      </c:pt>
                      <c:pt idx="862">
                        <c:v>1500</c:v>
                      </c:pt>
                      <c:pt idx="863">
                        <c:v>1500</c:v>
                      </c:pt>
                      <c:pt idx="864">
                        <c:v>1500</c:v>
                      </c:pt>
                      <c:pt idx="865">
                        <c:v>1500</c:v>
                      </c:pt>
                      <c:pt idx="866">
                        <c:v>1500</c:v>
                      </c:pt>
                      <c:pt idx="867">
                        <c:v>1500</c:v>
                      </c:pt>
                      <c:pt idx="868">
                        <c:v>1500</c:v>
                      </c:pt>
                      <c:pt idx="869">
                        <c:v>1500</c:v>
                      </c:pt>
                      <c:pt idx="870">
                        <c:v>1500</c:v>
                      </c:pt>
                      <c:pt idx="871">
                        <c:v>1500</c:v>
                      </c:pt>
                      <c:pt idx="872">
                        <c:v>1500</c:v>
                      </c:pt>
                      <c:pt idx="873">
                        <c:v>1500</c:v>
                      </c:pt>
                      <c:pt idx="874">
                        <c:v>1500</c:v>
                      </c:pt>
                      <c:pt idx="875">
                        <c:v>1500</c:v>
                      </c:pt>
                      <c:pt idx="876">
                        <c:v>1500</c:v>
                      </c:pt>
                      <c:pt idx="877">
                        <c:v>1500</c:v>
                      </c:pt>
                      <c:pt idx="878">
                        <c:v>1500</c:v>
                      </c:pt>
                      <c:pt idx="879">
                        <c:v>1500</c:v>
                      </c:pt>
                      <c:pt idx="880">
                        <c:v>1500</c:v>
                      </c:pt>
                      <c:pt idx="881">
                        <c:v>1500</c:v>
                      </c:pt>
                      <c:pt idx="882">
                        <c:v>1500</c:v>
                      </c:pt>
                      <c:pt idx="883">
                        <c:v>1500</c:v>
                      </c:pt>
                      <c:pt idx="884">
                        <c:v>1500</c:v>
                      </c:pt>
                      <c:pt idx="885">
                        <c:v>1500</c:v>
                      </c:pt>
                      <c:pt idx="886">
                        <c:v>1500</c:v>
                      </c:pt>
                      <c:pt idx="887">
                        <c:v>1500</c:v>
                      </c:pt>
                      <c:pt idx="888">
                        <c:v>1500</c:v>
                      </c:pt>
                      <c:pt idx="889">
                        <c:v>1500</c:v>
                      </c:pt>
                      <c:pt idx="890">
                        <c:v>1500</c:v>
                      </c:pt>
                      <c:pt idx="891">
                        <c:v>1500</c:v>
                      </c:pt>
                      <c:pt idx="892">
                        <c:v>1500</c:v>
                      </c:pt>
                      <c:pt idx="893">
                        <c:v>1500</c:v>
                      </c:pt>
                      <c:pt idx="894">
                        <c:v>1500</c:v>
                      </c:pt>
                      <c:pt idx="895">
                        <c:v>1500</c:v>
                      </c:pt>
                      <c:pt idx="896">
                        <c:v>1500</c:v>
                      </c:pt>
                      <c:pt idx="897">
                        <c:v>1500</c:v>
                      </c:pt>
                      <c:pt idx="898">
                        <c:v>1500</c:v>
                      </c:pt>
                      <c:pt idx="899">
                        <c:v>1500</c:v>
                      </c:pt>
                      <c:pt idx="900">
                        <c:v>1500</c:v>
                      </c:pt>
                      <c:pt idx="901">
                        <c:v>1500</c:v>
                      </c:pt>
                      <c:pt idx="902">
                        <c:v>1500</c:v>
                      </c:pt>
                      <c:pt idx="903">
                        <c:v>1500</c:v>
                      </c:pt>
                      <c:pt idx="904">
                        <c:v>1500</c:v>
                      </c:pt>
                      <c:pt idx="905">
                        <c:v>1500</c:v>
                      </c:pt>
                      <c:pt idx="906">
                        <c:v>1500</c:v>
                      </c:pt>
                      <c:pt idx="907">
                        <c:v>1500</c:v>
                      </c:pt>
                      <c:pt idx="908">
                        <c:v>1500</c:v>
                      </c:pt>
                      <c:pt idx="909">
                        <c:v>1500</c:v>
                      </c:pt>
                      <c:pt idx="910">
                        <c:v>1500</c:v>
                      </c:pt>
                      <c:pt idx="911">
                        <c:v>1500</c:v>
                      </c:pt>
                      <c:pt idx="912">
                        <c:v>1500</c:v>
                      </c:pt>
                      <c:pt idx="913">
                        <c:v>1500</c:v>
                      </c:pt>
                      <c:pt idx="914">
                        <c:v>1500</c:v>
                      </c:pt>
                      <c:pt idx="915">
                        <c:v>1500</c:v>
                      </c:pt>
                      <c:pt idx="916">
                        <c:v>1500</c:v>
                      </c:pt>
                      <c:pt idx="917">
                        <c:v>1500</c:v>
                      </c:pt>
                      <c:pt idx="918">
                        <c:v>1500</c:v>
                      </c:pt>
                      <c:pt idx="919">
                        <c:v>1500</c:v>
                      </c:pt>
                      <c:pt idx="920">
                        <c:v>1500</c:v>
                      </c:pt>
                      <c:pt idx="921">
                        <c:v>1500</c:v>
                      </c:pt>
                      <c:pt idx="922">
                        <c:v>1500</c:v>
                      </c:pt>
                      <c:pt idx="923">
                        <c:v>1500</c:v>
                      </c:pt>
                      <c:pt idx="924">
                        <c:v>1500</c:v>
                      </c:pt>
                      <c:pt idx="925">
                        <c:v>1500</c:v>
                      </c:pt>
                      <c:pt idx="926">
                        <c:v>1500</c:v>
                      </c:pt>
                      <c:pt idx="927">
                        <c:v>1500</c:v>
                      </c:pt>
                      <c:pt idx="928">
                        <c:v>1500</c:v>
                      </c:pt>
                      <c:pt idx="929">
                        <c:v>1500</c:v>
                      </c:pt>
                      <c:pt idx="930">
                        <c:v>1500</c:v>
                      </c:pt>
                      <c:pt idx="931">
                        <c:v>1500</c:v>
                      </c:pt>
                      <c:pt idx="932">
                        <c:v>1500</c:v>
                      </c:pt>
                      <c:pt idx="933">
                        <c:v>1500</c:v>
                      </c:pt>
                      <c:pt idx="934">
                        <c:v>1500</c:v>
                      </c:pt>
                      <c:pt idx="935">
                        <c:v>1500</c:v>
                      </c:pt>
                      <c:pt idx="936">
                        <c:v>1500</c:v>
                      </c:pt>
                      <c:pt idx="937">
                        <c:v>1500</c:v>
                      </c:pt>
                      <c:pt idx="938">
                        <c:v>1500</c:v>
                      </c:pt>
                      <c:pt idx="939">
                        <c:v>1500</c:v>
                      </c:pt>
                      <c:pt idx="940">
                        <c:v>1500</c:v>
                      </c:pt>
                      <c:pt idx="941">
                        <c:v>1500</c:v>
                      </c:pt>
                      <c:pt idx="942">
                        <c:v>1500</c:v>
                      </c:pt>
                      <c:pt idx="943">
                        <c:v>1500</c:v>
                      </c:pt>
                      <c:pt idx="944">
                        <c:v>1500</c:v>
                      </c:pt>
                      <c:pt idx="945">
                        <c:v>1500</c:v>
                      </c:pt>
                      <c:pt idx="946">
                        <c:v>1500</c:v>
                      </c:pt>
                      <c:pt idx="947">
                        <c:v>1500</c:v>
                      </c:pt>
                      <c:pt idx="948">
                        <c:v>1500</c:v>
                      </c:pt>
                      <c:pt idx="949">
                        <c:v>1500</c:v>
                      </c:pt>
                      <c:pt idx="950">
                        <c:v>1500</c:v>
                      </c:pt>
                      <c:pt idx="951">
                        <c:v>1500</c:v>
                      </c:pt>
                      <c:pt idx="952">
                        <c:v>1500</c:v>
                      </c:pt>
                      <c:pt idx="953">
                        <c:v>1500</c:v>
                      </c:pt>
                      <c:pt idx="954">
                        <c:v>1500</c:v>
                      </c:pt>
                      <c:pt idx="955">
                        <c:v>1500</c:v>
                      </c:pt>
                      <c:pt idx="956">
                        <c:v>1500</c:v>
                      </c:pt>
                      <c:pt idx="957">
                        <c:v>1500</c:v>
                      </c:pt>
                      <c:pt idx="958">
                        <c:v>1500</c:v>
                      </c:pt>
                      <c:pt idx="959">
                        <c:v>1500</c:v>
                      </c:pt>
                      <c:pt idx="960">
                        <c:v>1500</c:v>
                      </c:pt>
                      <c:pt idx="961">
                        <c:v>1500</c:v>
                      </c:pt>
                      <c:pt idx="962">
                        <c:v>1500</c:v>
                      </c:pt>
                      <c:pt idx="963">
                        <c:v>1500</c:v>
                      </c:pt>
                      <c:pt idx="964">
                        <c:v>1500</c:v>
                      </c:pt>
                      <c:pt idx="965">
                        <c:v>1500</c:v>
                      </c:pt>
                      <c:pt idx="966">
                        <c:v>1500</c:v>
                      </c:pt>
                      <c:pt idx="967">
                        <c:v>1500</c:v>
                      </c:pt>
                      <c:pt idx="968">
                        <c:v>1500</c:v>
                      </c:pt>
                      <c:pt idx="969">
                        <c:v>1500</c:v>
                      </c:pt>
                      <c:pt idx="970">
                        <c:v>1500</c:v>
                      </c:pt>
                      <c:pt idx="971">
                        <c:v>1500</c:v>
                      </c:pt>
                      <c:pt idx="972">
                        <c:v>1500</c:v>
                      </c:pt>
                      <c:pt idx="973">
                        <c:v>1500</c:v>
                      </c:pt>
                      <c:pt idx="974">
                        <c:v>1500</c:v>
                      </c:pt>
                      <c:pt idx="975">
                        <c:v>1500</c:v>
                      </c:pt>
                      <c:pt idx="976">
                        <c:v>1500</c:v>
                      </c:pt>
                      <c:pt idx="977">
                        <c:v>1500</c:v>
                      </c:pt>
                      <c:pt idx="978">
                        <c:v>1500</c:v>
                      </c:pt>
                      <c:pt idx="979">
                        <c:v>1500</c:v>
                      </c:pt>
                      <c:pt idx="980">
                        <c:v>1500</c:v>
                      </c:pt>
                      <c:pt idx="981">
                        <c:v>1500</c:v>
                      </c:pt>
                      <c:pt idx="982">
                        <c:v>1500</c:v>
                      </c:pt>
                      <c:pt idx="983">
                        <c:v>1500</c:v>
                      </c:pt>
                      <c:pt idx="984">
                        <c:v>1500</c:v>
                      </c:pt>
                      <c:pt idx="985">
                        <c:v>1500</c:v>
                      </c:pt>
                      <c:pt idx="986">
                        <c:v>1500</c:v>
                      </c:pt>
                      <c:pt idx="987">
                        <c:v>1500</c:v>
                      </c:pt>
                      <c:pt idx="988">
                        <c:v>1500</c:v>
                      </c:pt>
                      <c:pt idx="989">
                        <c:v>1500</c:v>
                      </c:pt>
                      <c:pt idx="990">
                        <c:v>1500</c:v>
                      </c:pt>
                      <c:pt idx="991">
                        <c:v>1500</c:v>
                      </c:pt>
                      <c:pt idx="992">
                        <c:v>1500</c:v>
                      </c:pt>
                      <c:pt idx="993">
                        <c:v>1500</c:v>
                      </c:pt>
                      <c:pt idx="994">
                        <c:v>1500</c:v>
                      </c:pt>
                      <c:pt idx="995">
                        <c:v>1500</c:v>
                      </c:pt>
                      <c:pt idx="996">
                        <c:v>1500</c:v>
                      </c:pt>
                      <c:pt idx="997">
                        <c:v>1500</c:v>
                      </c:pt>
                      <c:pt idx="998">
                        <c:v>1500</c:v>
                      </c:pt>
                      <c:pt idx="999">
                        <c:v>1500</c:v>
                      </c:pt>
                      <c:pt idx="1000">
                        <c:v>1500</c:v>
                      </c:pt>
                      <c:pt idx="1001">
                        <c:v>1500</c:v>
                      </c:pt>
                      <c:pt idx="1002">
                        <c:v>1500</c:v>
                      </c:pt>
                      <c:pt idx="1003">
                        <c:v>1500</c:v>
                      </c:pt>
                      <c:pt idx="1004">
                        <c:v>1500</c:v>
                      </c:pt>
                      <c:pt idx="1005">
                        <c:v>1500</c:v>
                      </c:pt>
                      <c:pt idx="1006">
                        <c:v>1500</c:v>
                      </c:pt>
                      <c:pt idx="1007">
                        <c:v>1500</c:v>
                      </c:pt>
                      <c:pt idx="1008">
                        <c:v>1500</c:v>
                      </c:pt>
                      <c:pt idx="1009">
                        <c:v>1500</c:v>
                      </c:pt>
                      <c:pt idx="1010">
                        <c:v>1500</c:v>
                      </c:pt>
                      <c:pt idx="1011">
                        <c:v>1500</c:v>
                      </c:pt>
                      <c:pt idx="1012">
                        <c:v>1500</c:v>
                      </c:pt>
                      <c:pt idx="1013">
                        <c:v>1500</c:v>
                      </c:pt>
                      <c:pt idx="1014">
                        <c:v>1500</c:v>
                      </c:pt>
                      <c:pt idx="1015">
                        <c:v>1500</c:v>
                      </c:pt>
                      <c:pt idx="1016">
                        <c:v>1500</c:v>
                      </c:pt>
                      <c:pt idx="1017">
                        <c:v>1500</c:v>
                      </c:pt>
                      <c:pt idx="1018">
                        <c:v>1500</c:v>
                      </c:pt>
                      <c:pt idx="1019">
                        <c:v>1500</c:v>
                      </c:pt>
                      <c:pt idx="1020">
                        <c:v>1500</c:v>
                      </c:pt>
                      <c:pt idx="1021">
                        <c:v>1500</c:v>
                      </c:pt>
                      <c:pt idx="1022">
                        <c:v>1500</c:v>
                      </c:pt>
                      <c:pt idx="1023">
                        <c:v>1500</c:v>
                      </c:pt>
                      <c:pt idx="1024">
                        <c:v>1500</c:v>
                      </c:pt>
                      <c:pt idx="1025">
                        <c:v>1500</c:v>
                      </c:pt>
                      <c:pt idx="1026">
                        <c:v>1500</c:v>
                      </c:pt>
                      <c:pt idx="1027">
                        <c:v>1500</c:v>
                      </c:pt>
                      <c:pt idx="1028">
                        <c:v>1500</c:v>
                      </c:pt>
                      <c:pt idx="1029">
                        <c:v>1500</c:v>
                      </c:pt>
                      <c:pt idx="1030">
                        <c:v>1500</c:v>
                      </c:pt>
                      <c:pt idx="1031">
                        <c:v>1500</c:v>
                      </c:pt>
                      <c:pt idx="1032">
                        <c:v>1500</c:v>
                      </c:pt>
                      <c:pt idx="1033">
                        <c:v>1500</c:v>
                      </c:pt>
                      <c:pt idx="1034">
                        <c:v>1500</c:v>
                      </c:pt>
                      <c:pt idx="1035">
                        <c:v>1500</c:v>
                      </c:pt>
                      <c:pt idx="1036">
                        <c:v>1500</c:v>
                      </c:pt>
                      <c:pt idx="1037">
                        <c:v>1500</c:v>
                      </c:pt>
                      <c:pt idx="1038">
                        <c:v>1500</c:v>
                      </c:pt>
                      <c:pt idx="1039">
                        <c:v>1500</c:v>
                      </c:pt>
                      <c:pt idx="1040">
                        <c:v>1500</c:v>
                      </c:pt>
                      <c:pt idx="1041">
                        <c:v>1500</c:v>
                      </c:pt>
                      <c:pt idx="1042">
                        <c:v>1500</c:v>
                      </c:pt>
                      <c:pt idx="1043">
                        <c:v>1500</c:v>
                      </c:pt>
                      <c:pt idx="1044">
                        <c:v>1500</c:v>
                      </c:pt>
                      <c:pt idx="1045">
                        <c:v>1500</c:v>
                      </c:pt>
                      <c:pt idx="1046">
                        <c:v>1500</c:v>
                      </c:pt>
                      <c:pt idx="1047">
                        <c:v>1500</c:v>
                      </c:pt>
                      <c:pt idx="1048">
                        <c:v>1500</c:v>
                      </c:pt>
                      <c:pt idx="1049">
                        <c:v>1500</c:v>
                      </c:pt>
                      <c:pt idx="1050">
                        <c:v>1500</c:v>
                      </c:pt>
                      <c:pt idx="1051">
                        <c:v>1500</c:v>
                      </c:pt>
                      <c:pt idx="1052">
                        <c:v>1500</c:v>
                      </c:pt>
                      <c:pt idx="1053">
                        <c:v>1500</c:v>
                      </c:pt>
                      <c:pt idx="1054">
                        <c:v>1500</c:v>
                      </c:pt>
                      <c:pt idx="1055">
                        <c:v>1500</c:v>
                      </c:pt>
                      <c:pt idx="1056">
                        <c:v>1500</c:v>
                      </c:pt>
                      <c:pt idx="1057">
                        <c:v>1500</c:v>
                      </c:pt>
                      <c:pt idx="1058">
                        <c:v>1500</c:v>
                      </c:pt>
                      <c:pt idx="1059">
                        <c:v>1500</c:v>
                      </c:pt>
                      <c:pt idx="1060">
                        <c:v>1500</c:v>
                      </c:pt>
                      <c:pt idx="1061">
                        <c:v>1500</c:v>
                      </c:pt>
                      <c:pt idx="1062">
                        <c:v>1500</c:v>
                      </c:pt>
                      <c:pt idx="1063">
                        <c:v>1500</c:v>
                      </c:pt>
                      <c:pt idx="1064">
                        <c:v>1500</c:v>
                      </c:pt>
                      <c:pt idx="1065">
                        <c:v>1500</c:v>
                      </c:pt>
                      <c:pt idx="1066">
                        <c:v>1500</c:v>
                      </c:pt>
                      <c:pt idx="1067">
                        <c:v>1500</c:v>
                      </c:pt>
                      <c:pt idx="1068">
                        <c:v>1500</c:v>
                      </c:pt>
                      <c:pt idx="1069">
                        <c:v>1500</c:v>
                      </c:pt>
                      <c:pt idx="1070">
                        <c:v>1500</c:v>
                      </c:pt>
                      <c:pt idx="1071">
                        <c:v>1500</c:v>
                      </c:pt>
                      <c:pt idx="1072">
                        <c:v>1500</c:v>
                      </c:pt>
                      <c:pt idx="1073">
                        <c:v>1500</c:v>
                      </c:pt>
                      <c:pt idx="1074">
                        <c:v>1500</c:v>
                      </c:pt>
                      <c:pt idx="1075">
                        <c:v>1500</c:v>
                      </c:pt>
                      <c:pt idx="1076">
                        <c:v>1500</c:v>
                      </c:pt>
                      <c:pt idx="1077">
                        <c:v>1500</c:v>
                      </c:pt>
                      <c:pt idx="1078">
                        <c:v>1500</c:v>
                      </c:pt>
                      <c:pt idx="1079">
                        <c:v>1500</c:v>
                      </c:pt>
                      <c:pt idx="1080">
                        <c:v>1500</c:v>
                      </c:pt>
                      <c:pt idx="1081">
                        <c:v>1500</c:v>
                      </c:pt>
                      <c:pt idx="1082">
                        <c:v>1500</c:v>
                      </c:pt>
                      <c:pt idx="1083">
                        <c:v>1500</c:v>
                      </c:pt>
                      <c:pt idx="1084">
                        <c:v>1500</c:v>
                      </c:pt>
                      <c:pt idx="1085">
                        <c:v>1500</c:v>
                      </c:pt>
                      <c:pt idx="1086">
                        <c:v>1500</c:v>
                      </c:pt>
                      <c:pt idx="1087">
                        <c:v>1500</c:v>
                      </c:pt>
                      <c:pt idx="1088">
                        <c:v>1500</c:v>
                      </c:pt>
                      <c:pt idx="1089">
                        <c:v>1500</c:v>
                      </c:pt>
                      <c:pt idx="1090">
                        <c:v>1500</c:v>
                      </c:pt>
                      <c:pt idx="1091">
                        <c:v>1500</c:v>
                      </c:pt>
                      <c:pt idx="1092">
                        <c:v>1500</c:v>
                      </c:pt>
                      <c:pt idx="1093">
                        <c:v>1500</c:v>
                      </c:pt>
                      <c:pt idx="1094">
                        <c:v>1500</c:v>
                      </c:pt>
                      <c:pt idx="1095">
                        <c:v>1500</c:v>
                      </c:pt>
                      <c:pt idx="1096">
                        <c:v>1500</c:v>
                      </c:pt>
                      <c:pt idx="1097">
                        <c:v>1500</c:v>
                      </c:pt>
                      <c:pt idx="1098">
                        <c:v>1500</c:v>
                      </c:pt>
                      <c:pt idx="1099">
                        <c:v>1500</c:v>
                      </c:pt>
                      <c:pt idx="1100">
                        <c:v>1500</c:v>
                      </c:pt>
                      <c:pt idx="1101">
                        <c:v>1500</c:v>
                      </c:pt>
                      <c:pt idx="1102">
                        <c:v>1500</c:v>
                      </c:pt>
                      <c:pt idx="1103">
                        <c:v>1500</c:v>
                      </c:pt>
                      <c:pt idx="1104">
                        <c:v>1500</c:v>
                      </c:pt>
                      <c:pt idx="1105">
                        <c:v>1500</c:v>
                      </c:pt>
                      <c:pt idx="1106">
                        <c:v>1500</c:v>
                      </c:pt>
                      <c:pt idx="1107">
                        <c:v>1500</c:v>
                      </c:pt>
                      <c:pt idx="1108">
                        <c:v>1500</c:v>
                      </c:pt>
                      <c:pt idx="1109">
                        <c:v>1500</c:v>
                      </c:pt>
                      <c:pt idx="1110">
                        <c:v>1500</c:v>
                      </c:pt>
                      <c:pt idx="1111">
                        <c:v>1500</c:v>
                      </c:pt>
                      <c:pt idx="1112">
                        <c:v>1500</c:v>
                      </c:pt>
                      <c:pt idx="1113">
                        <c:v>1500</c:v>
                      </c:pt>
                      <c:pt idx="1114">
                        <c:v>1500</c:v>
                      </c:pt>
                      <c:pt idx="1115">
                        <c:v>1500</c:v>
                      </c:pt>
                      <c:pt idx="1116">
                        <c:v>1500</c:v>
                      </c:pt>
                      <c:pt idx="1117">
                        <c:v>1500</c:v>
                      </c:pt>
                      <c:pt idx="1118">
                        <c:v>1500</c:v>
                      </c:pt>
                      <c:pt idx="1119">
                        <c:v>1500</c:v>
                      </c:pt>
                      <c:pt idx="1120">
                        <c:v>1500</c:v>
                      </c:pt>
                      <c:pt idx="1121">
                        <c:v>1500</c:v>
                      </c:pt>
                      <c:pt idx="1122">
                        <c:v>1500</c:v>
                      </c:pt>
                      <c:pt idx="1123">
                        <c:v>1500</c:v>
                      </c:pt>
                      <c:pt idx="1124">
                        <c:v>1500</c:v>
                      </c:pt>
                      <c:pt idx="1125">
                        <c:v>1500</c:v>
                      </c:pt>
                      <c:pt idx="1126">
                        <c:v>1500</c:v>
                      </c:pt>
                      <c:pt idx="1127">
                        <c:v>1500</c:v>
                      </c:pt>
                      <c:pt idx="1128">
                        <c:v>1500</c:v>
                      </c:pt>
                      <c:pt idx="1129">
                        <c:v>1500</c:v>
                      </c:pt>
                      <c:pt idx="1130">
                        <c:v>1500</c:v>
                      </c:pt>
                      <c:pt idx="1131">
                        <c:v>1500</c:v>
                      </c:pt>
                      <c:pt idx="1132">
                        <c:v>1500</c:v>
                      </c:pt>
                      <c:pt idx="1133">
                        <c:v>1500</c:v>
                      </c:pt>
                      <c:pt idx="1134">
                        <c:v>1500</c:v>
                      </c:pt>
                      <c:pt idx="1135">
                        <c:v>1500</c:v>
                      </c:pt>
                      <c:pt idx="1136">
                        <c:v>1500</c:v>
                      </c:pt>
                      <c:pt idx="1137">
                        <c:v>1500</c:v>
                      </c:pt>
                      <c:pt idx="1138">
                        <c:v>1500</c:v>
                      </c:pt>
                      <c:pt idx="1139">
                        <c:v>1500</c:v>
                      </c:pt>
                      <c:pt idx="1140">
                        <c:v>1500</c:v>
                      </c:pt>
                      <c:pt idx="1141">
                        <c:v>1500</c:v>
                      </c:pt>
                      <c:pt idx="1142">
                        <c:v>1500</c:v>
                      </c:pt>
                      <c:pt idx="1143">
                        <c:v>1500</c:v>
                      </c:pt>
                      <c:pt idx="1144">
                        <c:v>1500</c:v>
                      </c:pt>
                      <c:pt idx="1145">
                        <c:v>1500</c:v>
                      </c:pt>
                      <c:pt idx="1146">
                        <c:v>1500</c:v>
                      </c:pt>
                      <c:pt idx="1147">
                        <c:v>1500</c:v>
                      </c:pt>
                      <c:pt idx="1148">
                        <c:v>1500</c:v>
                      </c:pt>
                      <c:pt idx="1149">
                        <c:v>1500</c:v>
                      </c:pt>
                      <c:pt idx="1150">
                        <c:v>1500</c:v>
                      </c:pt>
                      <c:pt idx="1151">
                        <c:v>1500</c:v>
                      </c:pt>
                      <c:pt idx="1152">
                        <c:v>1500</c:v>
                      </c:pt>
                      <c:pt idx="1153">
                        <c:v>1500</c:v>
                      </c:pt>
                      <c:pt idx="1154">
                        <c:v>1500</c:v>
                      </c:pt>
                      <c:pt idx="1155">
                        <c:v>1500</c:v>
                      </c:pt>
                      <c:pt idx="1156">
                        <c:v>1500</c:v>
                      </c:pt>
                      <c:pt idx="1157">
                        <c:v>1500</c:v>
                      </c:pt>
                      <c:pt idx="1158">
                        <c:v>1500</c:v>
                      </c:pt>
                      <c:pt idx="1159">
                        <c:v>1500</c:v>
                      </c:pt>
                      <c:pt idx="1160">
                        <c:v>1500</c:v>
                      </c:pt>
                      <c:pt idx="1161">
                        <c:v>1500</c:v>
                      </c:pt>
                      <c:pt idx="1162">
                        <c:v>1500</c:v>
                      </c:pt>
                      <c:pt idx="1163">
                        <c:v>1500</c:v>
                      </c:pt>
                      <c:pt idx="1164">
                        <c:v>1500</c:v>
                      </c:pt>
                      <c:pt idx="1165">
                        <c:v>1500</c:v>
                      </c:pt>
                      <c:pt idx="1166">
                        <c:v>1500</c:v>
                      </c:pt>
                      <c:pt idx="1167">
                        <c:v>1500</c:v>
                      </c:pt>
                      <c:pt idx="1168">
                        <c:v>1500</c:v>
                      </c:pt>
                      <c:pt idx="1169">
                        <c:v>1500</c:v>
                      </c:pt>
                      <c:pt idx="1170">
                        <c:v>1500</c:v>
                      </c:pt>
                      <c:pt idx="1171">
                        <c:v>1500</c:v>
                      </c:pt>
                      <c:pt idx="1172">
                        <c:v>1500</c:v>
                      </c:pt>
                      <c:pt idx="1173">
                        <c:v>1500</c:v>
                      </c:pt>
                      <c:pt idx="1174">
                        <c:v>1500</c:v>
                      </c:pt>
                      <c:pt idx="1175">
                        <c:v>1500</c:v>
                      </c:pt>
                      <c:pt idx="1176">
                        <c:v>1500</c:v>
                      </c:pt>
                      <c:pt idx="1177">
                        <c:v>1500</c:v>
                      </c:pt>
                      <c:pt idx="1178">
                        <c:v>1500</c:v>
                      </c:pt>
                      <c:pt idx="1179">
                        <c:v>1500</c:v>
                      </c:pt>
                      <c:pt idx="1180">
                        <c:v>1500</c:v>
                      </c:pt>
                      <c:pt idx="1181">
                        <c:v>1500</c:v>
                      </c:pt>
                      <c:pt idx="1182">
                        <c:v>1500</c:v>
                      </c:pt>
                      <c:pt idx="1183">
                        <c:v>1500</c:v>
                      </c:pt>
                      <c:pt idx="1184">
                        <c:v>1500</c:v>
                      </c:pt>
                      <c:pt idx="1185">
                        <c:v>1500</c:v>
                      </c:pt>
                      <c:pt idx="1186">
                        <c:v>1500</c:v>
                      </c:pt>
                      <c:pt idx="1187">
                        <c:v>1500</c:v>
                      </c:pt>
                      <c:pt idx="1188">
                        <c:v>1500</c:v>
                      </c:pt>
                      <c:pt idx="1189">
                        <c:v>1500</c:v>
                      </c:pt>
                      <c:pt idx="1190">
                        <c:v>1500</c:v>
                      </c:pt>
                      <c:pt idx="1191">
                        <c:v>1500</c:v>
                      </c:pt>
                      <c:pt idx="1192">
                        <c:v>1500</c:v>
                      </c:pt>
                      <c:pt idx="1193">
                        <c:v>1500</c:v>
                      </c:pt>
                      <c:pt idx="1194">
                        <c:v>1500</c:v>
                      </c:pt>
                      <c:pt idx="1195">
                        <c:v>1500</c:v>
                      </c:pt>
                      <c:pt idx="1196">
                        <c:v>1500</c:v>
                      </c:pt>
                      <c:pt idx="1197">
                        <c:v>1500</c:v>
                      </c:pt>
                      <c:pt idx="1198">
                        <c:v>1500</c:v>
                      </c:pt>
                      <c:pt idx="1199">
                        <c:v>1500</c:v>
                      </c:pt>
                      <c:pt idx="1200">
                        <c:v>1500</c:v>
                      </c:pt>
                      <c:pt idx="1201">
                        <c:v>1500</c:v>
                      </c:pt>
                      <c:pt idx="1202">
                        <c:v>1500</c:v>
                      </c:pt>
                      <c:pt idx="1203">
                        <c:v>1500</c:v>
                      </c:pt>
                      <c:pt idx="1204">
                        <c:v>1500</c:v>
                      </c:pt>
                      <c:pt idx="1205">
                        <c:v>1500</c:v>
                      </c:pt>
                      <c:pt idx="1206">
                        <c:v>1500</c:v>
                      </c:pt>
                      <c:pt idx="1207">
                        <c:v>1500</c:v>
                      </c:pt>
                      <c:pt idx="1208">
                        <c:v>1500</c:v>
                      </c:pt>
                      <c:pt idx="1209">
                        <c:v>1500</c:v>
                      </c:pt>
                      <c:pt idx="1210">
                        <c:v>1500</c:v>
                      </c:pt>
                      <c:pt idx="1211">
                        <c:v>1500</c:v>
                      </c:pt>
                      <c:pt idx="1212">
                        <c:v>1500</c:v>
                      </c:pt>
                      <c:pt idx="1213">
                        <c:v>1500</c:v>
                      </c:pt>
                      <c:pt idx="1214">
                        <c:v>1500</c:v>
                      </c:pt>
                      <c:pt idx="1215">
                        <c:v>1500</c:v>
                      </c:pt>
                      <c:pt idx="1216">
                        <c:v>1500</c:v>
                      </c:pt>
                      <c:pt idx="1217">
                        <c:v>1500</c:v>
                      </c:pt>
                      <c:pt idx="1218">
                        <c:v>1500</c:v>
                      </c:pt>
                      <c:pt idx="1219">
                        <c:v>1500</c:v>
                      </c:pt>
                      <c:pt idx="1220">
                        <c:v>1500</c:v>
                      </c:pt>
                      <c:pt idx="1221">
                        <c:v>1500</c:v>
                      </c:pt>
                      <c:pt idx="1222">
                        <c:v>1500</c:v>
                      </c:pt>
                      <c:pt idx="1223">
                        <c:v>1500</c:v>
                      </c:pt>
                      <c:pt idx="1224">
                        <c:v>1500</c:v>
                      </c:pt>
                      <c:pt idx="1225">
                        <c:v>1500</c:v>
                      </c:pt>
                      <c:pt idx="1226">
                        <c:v>1500</c:v>
                      </c:pt>
                      <c:pt idx="1227">
                        <c:v>1500</c:v>
                      </c:pt>
                      <c:pt idx="1228">
                        <c:v>1500</c:v>
                      </c:pt>
                      <c:pt idx="1229">
                        <c:v>1500</c:v>
                      </c:pt>
                      <c:pt idx="1230">
                        <c:v>1500</c:v>
                      </c:pt>
                      <c:pt idx="1231">
                        <c:v>1500</c:v>
                      </c:pt>
                      <c:pt idx="1232">
                        <c:v>1500</c:v>
                      </c:pt>
                      <c:pt idx="1233">
                        <c:v>1500</c:v>
                      </c:pt>
                      <c:pt idx="1234">
                        <c:v>1500</c:v>
                      </c:pt>
                      <c:pt idx="1235">
                        <c:v>1500</c:v>
                      </c:pt>
                      <c:pt idx="1236">
                        <c:v>1500</c:v>
                      </c:pt>
                      <c:pt idx="1237">
                        <c:v>1500</c:v>
                      </c:pt>
                      <c:pt idx="1238">
                        <c:v>1500</c:v>
                      </c:pt>
                      <c:pt idx="1239">
                        <c:v>1500</c:v>
                      </c:pt>
                      <c:pt idx="1240">
                        <c:v>1500</c:v>
                      </c:pt>
                      <c:pt idx="1241">
                        <c:v>1500</c:v>
                      </c:pt>
                      <c:pt idx="1242">
                        <c:v>1500</c:v>
                      </c:pt>
                      <c:pt idx="1243">
                        <c:v>1500</c:v>
                      </c:pt>
                      <c:pt idx="1244">
                        <c:v>1500</c:v>
                      </c:pt>
                      <c:pt idx="1245">
                        <c:v>1500</c:v>
                      </c:pt>
                      <c:pt idx="1246">
                        <c:v>1500</c:v>
                      </c:pt>
                      <c:pt idx="1247">
                        <c:v>1500</c:v>
                      </c:pt>
                      <c:pt idx="1248">
                        <c:v>1500</c:v>
                      </c:pt>
                      <c:pt idx="1249">
                        <c:v>1500</c:v>
                      </c:pt>
                      <c:pt idx="1250">
                        <c:v>1500</c:v>
                      </c:pt>
                      <c:pt idx="1251">
                        <c:v>1500</c:v>
                      </c:pt>
                      <c:pt idx="1252">
                        <c:v>1500</c:v>
                      </c:pt>
                      <c:pt idx="1253">
                        <c:v>1500</c:v>
                      </c:pt>
                      <c:pt idx="1254">
                        <c:v>1500</c:v>
                      </c:pt>
                      <c:pt idx="1255">
                        <c:v>1500</c:v>
                      </c:pt>
                      <c:pt idx="1256">
                        <c:v>1500</c:v>
                      </c:pt>
                      <c:pt idx="1257">
                        <c:v>1500</c:v>
                      </c:pt>
                      <c:pt idx="1258">
                        <c:v>1500</c:v>
                      </c:pt>
                      <c:pt idx="1259">
                        <c:v>1500</c:v>
                      </c:pt>
                      <c:pt idx="1260">
                        <c:v>1500</c:v>
                      </c:pt>
                      <c:pt idx="1261">
                        <c:v>1500</c:v>
                      </c:pt>
                      <c:pt idx="1262">
                        <c:v>1500</c:v>
                      </c:pt>
                      <c:pt idx="1263">
                        <c:v>1500</c:v>
                      </c:pt>
                      <c:pt idx="1264">
                        <c:v>1500</c:v>
                      </c:pt>
                      <c:pt idx="1265">
                        <c:v>1500</c:v>
                      </c:pt>
                      <c:pt idx="1266">
                        <c:v>1500</c:v>
                      </c:pt>
                      <c:pt idx="1267">
                        <c:v>1500</c:v>
                      </c:pt>
                      <c:pt idx="1268">
                        <c:v>1500</c:v>
                      </c:pt>
                      <c:pt idx="1269">
                        <c:v>1500</c:v>
                      </c:pt>
                      <c:pt idx="1270">
                        <c:v>1500</c:v>
                      </c:pt>
                      <c:pt idx="1271">
                        <c:v>1500</c:v>
                      </c:pt>
                      <c:pt idx="1272">
                        <c:v>1500</c:v>
                      </c:pt>
                      <c:pt idx="1273">
                        <c:v>1500</c:v>
                      </c:pt>
                      <c:pt idx="1274">
                        <c:v>1500</c:v>
                      </c:pt>
                      <c:pt idx="1275">
                        <c:v>1500</c:v>
                      </c:pt>
                      <c:pt idx="1276">
                        <c:v>1500</c:v>
                      </c:pt>
                      <c:pt idx="1277">
                        <c:v>1500</c:v>
                      </c:pt>
                      <c:pt idx="1278">
                        <c:v>1500</c:v>
                      </c:pt>
                      <c:pt idx="1279">
                        <c:v>1500</c:v>
                      </c:pt>
                      <c:pt idx="1280">
                        <c:v>1500</c:v>
                      </c:pt>
                      <c:pt idx="1281">
                        <c:v>1500</c:v>
                      </c:pt>
                      <c:pt idx="1282">
                        <c:v>1500</c:v>
                      </c:pt>
                      <c:pt idx="1283">
                        <c:v>1500</c:v>
                      </c:pt>
                      <c:pt idx="1284">
                        <c:v>1500</c:v>
                      </c:pt>
                      <c:pt idx="1285">
                        <c:v>1500</c:v>
                      </c:pt>
                      <c:pt idx="1286">
                        <c:v>1500</c:v>
                      </c:pt>
                      <c:pt idx="1287">
                        <c:v>1500</c:v>
                      </c:pt>
                      <c:pt idx="1288">
                        <c:v>1500</c:v>
                      </c:pt>
                      <c:pt idx="1289">
                        <c:v>1500</c:v>
                      </c:pt>
                      <c:pt idx="1290">
                        <c:v>1500</c:v>
                      </c:pt>
                      <c:pt idx="1291">
                        <c:v>1500</c:v>
                      </c:pt>
                      <c:pt idx="1292">
                        <c:v>1500</c:v>
                      </c:pt>
                      <c:pt idx="1293">
                        <c:v>1500</c:v>
                      </c:pt>
                      <c:pt idx="1294">
                        <c:v>1500</c:v>
                      </c:pt>
                      <c:pt idx="1295">
                        <c:v>1500</c:v>
                      </c:pt>
                      <c:pt idx="1296">
                        <c:v>1500</c:v>
                      </c:pt>
                      <c:pt idx="1297">
                        <c:v>1500</c:v>
                      </c:pt>
                      <c:pt idx="1298">
                        <c:v>1500</c:v>
                      </c:pt>
                      <c:pt idx="1299">
                        <c:v>1500</c:v>
                      </c:pt>
                      <c:pt idx="1300">
                        <c:v>1500</c:v>
                      </c:pt>
                      <c:pt idx="1301">
                        <c:v>1500</c:v>
                      </c:pt>
                      <c:pt idx="1302">
                        <c:v>1500</c:v>
                      </c:pt>
                      <c:pt idx="1303">
                        <c:v>1500</c:v>
                      </c:pt>
                      <c:pt idx="1304">
                        <c:v>1500</c:v>
                      </c:pt>
                      <c:pt idx="1305">
                        <c:v>1500</c:v>
                      </c:pt>
                      <c:pt idx="1306">
                        <c:v>1500</c:v>
                      </c:pt>
                      <c:pt idx="1307">
                        <c:v>1500</c:v>
                      </c:pt>
                      <c:pt idx="1308">
                        <c:v>1500</c:v>
                      </c:pt>
                      <c:pt idx="1309">
                        <c:v>1500</c:v>
                      </c:pt>
                      <c:pt idx="1310">
                        <c:v>1500</c:v>
                      </c:pt>
                      <c:pt idx="1311">
                        <c:v>1500</c:v>
                      </c:pt>
                      <c:pt idx="1312">
                        <c:v>1500</c:v>
                      </c:pt>
                      <c:pt idx="1313">
                        <c:v>1500</c:v>
                      </c:pt>
                      <c:pt idx="1314">
                        <c:v>1500</c:v>
                      </c:pt>
                      <c:pt idx="1315">
                        <c:v>1500</c:v>
                      </c:pt>
                      <c:pt idx="1316">
                        <c:v>1500</c:v>
                      </c:pt>
                      <c:pt idx="1317">
                        <c:v>1500</c:v>
                      </c:pt>
                      <c:pt idx="1318">
                        <c:v>1500</c:v>
                      </c:pt>
                      <c:pt idx="1319">
                        <c:v>1500</c:v>
                      </c:pt>
                      <c:pt idx="1320">
                        <c:v>1500</c:v>
                      </c:pt>
                      <c:pt idx="1321">
                        <c:v>1500</c:v>
                      </c:pt>
                      <c:pt idx="1322">
                        <c:v>1500</c:v>
                      </c:pt>
                      <c:pt idx="1323">
                        <c:v>1500</c:v>
                      </c:pt>
                      <c:pt idx="1324">
                        <c:v>1500</c:v>
                      </c:pt>
                      <c:pt idx="1325">
                        <c:v>1500</c:v>
                      </c:pt>
                      <c:pt idx="1326">
                        <c:v>1500</c:v>
                      </c:pt>
                      <c:pt idx="1327">
                        <c:v>1500</c:v>
                      </c:pt>
                      <c:pt idx="1328">
                        <c:v>1500</c:v>
                      </c:pt>
                      <c:pt idx="1329">
                        <c:v>1500</c:v>
                      </c:pt>
                      <c:pt idx="1330">
                        <c:v>1500</c:v>
                      </c:pt>
                      <c:pt idx="1331">
                        <c:v>1500</c:v>
                      </c:pt>
                      <c:pt idx="1332">
                        <c:v>1500</c:v>
                      </c:pt>
                      <c:pt idx="1333">
                        <c:v>1500</c:v>
                      </c:pt>
                      <c:pt idx="1334">
                        <c:v>1500</c:v>
                      </c:pt>
                      <c:pt idx="1335">
                        <c:v>1500</c:v>
                      </c:pt>
                      <c:pt idx="1336">
                        <c:v>1500</c:v>
                      </c:pt>
                      <c:pt idx="1337">
                        <c:v>1500</c:v>
                      </c:pt>
                      <c:pt idx="1338">
                        <c:v>1500</c:v>
                      </c:pt>
                      <c:pt idx="1339">
                        <c:v>1500</c:v>
                      </c:pt>
                      <c:pt idx="1340">
                        <c:v>1500</c:v>
                      </c:pt>
                      <c:pt idx="1341">
                        <c:v>1500</c:v>
                      </c:pt>
                      <c:pt idx="1342">
                        <c:v>1500</c:v>
                      </c:pt>
                      <c:pt idx="1343">
                        <c:v>1500</c:v>
                      </c:pt>
                      <c:pt idx="1344">
                        <c:v>1500</c:v>
                      </c:pt>
                      <c:pt idx="1345">
                        <c:v>1500</c:v>
                      </c:pt>
                      <c:pt idx="1346">
                        <c:v>1500</c:v>
                      </c:pt>
                      <c:pt idx="1347">
                        <c:v>1500</c:v>
                      </c:pt>
                      <c:pt idx="1348">
                        <c:v>1500</c:v>
                      </c:pt>
                      <c:pt idx="1349">
                        <c:v>1500</c:v>
                      </c:pt>
                      <c:pt idx="1350">
                        <c:v>1500</c:v>
                      </c:pt>
                      <c:pt idx="1351">
                        <c:v>1500</c:v>
                      </c:pt>
                      <c:pt idx="1352">
                        <c:v>1500</c:v>
                      </c:pt>
                      <c:pt idx="1353">
                        <c:v>1500</c:v>
                      </c:pt>
                      <c:pt idx="1354">
                        <c:v>1500</c:v>
                      </c:pt>
                      <c:pt idx="1355">
                        <c:v>1500</c:v>
                      </c:pt>
                      <c:pt idx="1356">
                        <c:v>1500</c:v>
                      </c:pt>
                      <c:pt idx="1357">
                        <c:v>1500</c:v>
                      </c:pt>
                      <c:pt idx="1358">
                        <c:v>1500</c:v>
                      </c:pt>
                      <c:pt idx="1359">
                        <c:v>1500</c:v>
                      </c:pt>
                      <c:pt idx="1360">
                        <c:v>1500</c:v>
                      </c:pt>
                      <c:pt idx="1361">
                        <c:v>1500</c:v>
                      </c:pt>
                      <c:pt idx="1362">
                        <c:v>1500</c:v>
                      </c:pt>
                      <c:pt idx="1363">
                        <c:v>1500</c:v>
                      </c:pt>
                      <c:pt idx="1364">
                        <c:v>1500</c:v>
                      </c:pt>
                      <c:pt idx="1365">
                        <c:v>1500</c:v>
                      </c:pt>
                      <c:pt idx="1366">
                        <c:v>1500</c:v>
                      </c:pt>
                      <c:pt idx="1367">
                        <c:v>1500</c:v>
                      </c:pt>
                      <c:pt idx="1368">
                        <c:v>1500</c:v>
                      </c:pt>
                      <c:pt idx="1369">
                        <c:v>1500</c:v>
                      </c:pt>
                      <c:pt idx="1370">
                        <c:v>1500</c:v>
                      </c:pt>
                      <c:pt idx="1371">
                        <c:v>1500</c:v>
                      </c:pt>
                      <c:pt idx="1372">
                        <c:v>1500</c:v>
                      </c:pt>
                      <c:pt idx="1373">
                        <c:v>1500</c:v>
                      </c:pt>
                      <c:pt idx="1374">
                        <c:v>1500</c:v>
                      </c:pt>
                      <c:pt idx="1375">
                        <c:v>1500</c:v>
                      </c:pt>
                      <c:pt idx="1376">
                        <c:v>1500</c:v>
                      </c:pt>
                      <c:pt idx="1377">
                        <c:v>1500</c:v>
                      </c:pt>
                      <c:pt idx="1378">
                        <c:v>1500</c:v>
                      </c:pt>
                      <c:pt idx="1379">
                        <c:v>1500</c:v>
                      </c:pt>
                      <c:pt idx="1380">
                        <c:v>1500</c:v>
                      </c:pt>
                      <c:pt idx="1381">
                        <c:v>1500</c:v>
                      </c:pt>
                      <c:pt idx="1382">
                        <c:v>1500</c:v>
                      </c:pt>
                      <c:pt idx="1383">
                        <c:v>1500</c:v>
                      </c:pt>
                      <c:pt idx="1384">
                        <c:v>1500</c:v>
                      </c:pt>
                      <c:pt idx="1385">
                        <c:v>1500</c:v>
                      </c:pt>
                      <c:pt idx="1386">
                        <c:v>1500</c:v>
                      </c:pt>
                      <c:pt idx="1387">
                        <c:v>1500</c:v>
                      </c:pt>
                      <c:pt idx="1388">
                        <c:v>1500</c:v>
                      </c:pt>
                      <c:pt idx="1389">
                        <c:v>1500</c:v>
                      </c:pt>
                      <c:pt idx="1390">
                        <c:v>1500</c:v>
                      </c:pt>
                      <c:pt idx="1391">
                        <c:v>1500</c:v>
                      </c:pt>
                      <c:pt idx="1392">
                        <c:v>1500</c:v>
                      </c:pt>
                      <c:pt idx="1393">
                        <c:v>1500</c:v>
                      </c:pt>
                      <c:pt idx="1394">
                        <c:v>1500</c:v>
                      </c:pt>
                      <c:pt idx="1395">
                        <c:v>1500</c:v>
                      </c:pt>
                      <c:pt idx="1396">
                        <c:v>1500</c:v>
                      </c:pt>
                      <c:pt idx="1397">
                        <c:v>1500</c:v>
                      </c:pt>
                      <c:pt idx="1398">
                        <c:v>1500</c:v>
                      </c:pt>
                      <c:pt idx="1399">
                        <c:v>1500</c:v>
                      </c:pt>
                      <c:pt idx="1400">
                        <c:v>1500</c:v>
                      </c:pt>
                      <c:pt idx="1401">
                        <c:v>1500</c:v>
                      </c:pt>
                      <c:pt idx="1402">
                        <c:v>1500</c:v>
                      </c:pt>
                      <c:pt idx="1403">
                        <c:v>1500</c:v>
                      </c:pt>
                      <c:pt idx="1404">
                        <c:v>1500</c:v>
                      </c:pt>
                      <c:pt idx="1405">
                        <c:v>1500</c:v>
                      </c:pt>
                      <c:pt idx="1406">
                        <c:v>1500</c:v>
                      </c:pt>
                      <c:pt idx="1407">
                        <c:v>1500</c:v>
                      </c:pt>
                      <c:pt idx="1408">
                        <c:v>1500</c:v>
                      </c:pt>
                      <c:pt idx="1409">
                        <c:v>1500</c:v>
                      </c:pt>
                      <c:pt idx="1410">
                        <c:v>1500</c:v>
                      </c:pt>
                      <c:pt idx="1411">
                        <c:v>1500</c:v>
                      </c:pt>
                      <c:pt idx="1412">
                        <c:v>1500</c:v>
                      </c:pt>
                      <c:pt idx="1413">
                        <c:v>1500</c:v>
                      </c:pt>
                      <c:pt idx="1414">
                        <c:v>1500</c:v>
                      </c:pt>
                      <c:pt idx="1415">
                        <c:v>1500</c:v>
                      </c:pt>
                      <c:pt idx="1416">
                        <c:v>1500</c:v>
                      </c:pt>
                      <c:pt idx="1417">
                        <c:v>1500</c:v>
                      </c:pt>
                      <c:pt idx="1418">
                        <c:v>1500</c:v>
                      </c:pt>
                      <c:pt idx="1419">
                        <c:v>1500</c:v>
                      </c:pt>
                      <c:pt idx="1420">
                        <c:v>1500</c:v>
                      </c:pt>
                      <c:pt idx="1421">
                        <c:v>1500</c:v>
                      </c:pt>
                      <c:pt idx="1422">
                        <c:v>1500</c:v>
                      </c:pt>
                      <c:pt idx="1423">
                        <c:v>1500</c:v>
                      </c:pt>
                      <c:pt idx="1424">
                        <c:v>1500</c:v>
                      </c:pt>
                      <c:pt idx="1425">
                        <c:v>1500</c:v>
                      </c:pt>
                      <c:pt idx="1426">
                        <c:v>1500</c:v>
                      </c:pt>
                      <c:pt idx="1427">
                        <c:v>1500</c:v>
                      </c:pt>
                      <c:pt idx="1428">
                        <c:v>1500</c:v>
                      </c:pt>
                      <c:pt idx="1429">
                        <c:v>1500</c:v>
                      </c:pt>
                      <c:pt idx="1430">
                        <c:v>1500</c:v>
                      </c:pt>
                      <c:pt idx="1431">
                        <c:v>1500</c:v>
                      </c:pt>
                      <c:pt idx="1432">
                        <c:v>1500</c:v>
                      </c:pt>
                      <c:pt idx="1433">
                        <c:v>1500</c:v>
                      </c:pt>
                      <c:pt idx="1434">
                        <c:v>1500</c:v>
                      </c:pt>
                      <c:pt idx="1435">
                        <c:v>1500</c:v>
                      </c:pt>
                      <c:pt idx="1436">
                        <c:v>1500</c:v>
                      </c:pt>
                      <c:pt idx="1437">
                        <c:v>1500</c:v>
                      </c:pt>
                      <c:pt idx="1438">
                        <c:v>1500</c:v>
                      </c:pt>
                      <c:pt idx="1439">
                        <c:v>1500</c:v>
                      </c:pt>
                      <c:pt idx="1440">
                        <c:v>1500</c:v>
                      </c:pt>
                      <c:pt idx="1441">
                        <c:v>1500</c:v>
                      </c:pt>
                      <c:pt idx="1442">
                        <c:v>1500</c:v>
                      </c:pt>
                      <c:pt idx="1443">
                        <c:v>1500</c:v>
                      </c:pt>
                      <c:pt idx="1444">
                        <c:v>1500</c:v>
                      </c:pt>
                      <c:pt idx="1445">
                        <c:v>1500</c:v>
                      </c:pt>
                      <c:pt idx="1446">
                        <c:v>1500</c:v>
                      </c:pt>
                      <c:pt idx="1447">
                        <c:v>1500</c:v>
                      </c:pt>
                      <c:pt idx="1448">
                        <c:v>1500</c:v>
                      </c:pt>
                      <c:pt idx="1449">
                        <c:v>1500</c:v>
                      </c:pt>
                      <c:pt idx="1450">
                        <c:v>1500</c:v>
                      </c:pt>
                      <c:pt idx="1451">
                        <c:v>1500</c:v>
                      </c:pt>
                      <c:pt idx="1452">
                        <c:v>1500</c:v>
                      </c:pt>
                      <c:pt idx="1453">
                        <c:v>1500</c:v>
                      </c:pt>
                      <c:pt idx="1454">
                        <c:v>1500</c:v>
                      </c:pt>
                      <c:pt idx="1455">
                        <c:v>1500</c:v>
                      </c:pt>
                      <c:pt idx="1456">
                        <c:v>1500</c:v>
                      </c:pt>
                      <c:pt idx="1457">
                        <c:v>1500</c:v>
                      </c:pt>
                      <c:pt idx="1458">
                        <c:v>1500</c:v>
                      </c:pt>
                      <c:pt idx="1459">
                        <c:v>1500</c:v>
                      </c:pt>
                      <c:pt idx="1460">
                        <c:v>1500</c:v>
                      </c:pt>
                      <c:pt idx="1461">
                        <c:v>1500</c:v>
                      </c:pt>
                      <c:pt idx="1462">
                        <c:v>1500</c:v>
                      </c:pt>
                      <c:pt idx="1463">
                        <c:v>1500</c:v>
                      </c:pt>
                      <c:pt idx="1464">
                        <c:v>1500</c:v>
                      </c:pt>
                      <c:pt idx="1465">
                        <c:v>1500</c:v>
                      </c:pt>
                      <c:pt idx="1466">
                        <c:v>1500</c:v>
                      </c:pt>
                      <c:pt idx="1467">
                        <c:v>1500</c:v>
                      </c:pt>
                      <c:pt idx="1468">
                        <c:v>1500</c:v>
                      </c:pt>
                      <c:pt idx="1469">
                        <c:v>1500</c:v>
                      </c:pt>
                      <c:pt idx="1470">
                        <c:v>1500</c:v>
                      </c:pt>
                      <c:pt idx="1471">
                        <c:v>1500</c:v>
                      </c:pt>
                      <c:pt idx="1472">
                        <c:v>1500</c:v>
                      </c:pt>
                      <c:pt idx="1473">
                        <c:v>1500</c:v>
                      </c:pt>
                      <c:pt idx="1474">
                        <c:v>1500</c:v>
                      </c:pt>
                      <c:pt idx="1475">
                        <c:v>1500</c:v>
                      </c:pt>
                      <c:pt idx="1476">
                        <c:v>1500</c:v>
                      </c:pt>
                      <c:pt idx="1477">
                        <c:v>1500</c:v>
                      </c:pt>
                      <c:pt idx="1478">
                        <c:v>1500</c:v>
                      </c:pt>
                      <c:pt idx="1479">
                        <c:v>1500</c:v>
                      </c:pt>
                      <c:pt idx="1480">
                        <c:v>1500</c:v>
                      </c:pt>
                      <c:pt idx="1481">
                        <c:v>1500</c:v>
                      </c:pt>
                      <c:pt idx="1482">
                        <c:v>1500</c:v>
                      </c:pt>
                      <c:pt idx="1483">
                        <c:v>1500</c:v>
                      </c:pt>
                      <c:pt idx="1484">
                        <c:v>1500</c:v>
                      </c:pt>
                      <c:pt idx="1485">
                        <c:v>1500</c:v>
                      </c:pt>
                      <c:pt idx="1486">
                        <c:v>1500</c:v>
                      </c:pt>
                      <c:pt idx="1487">
                        <c:v>1500</c:v>
                      </c:pt>
                      <c:pt idx="1488">
                        <c:v>1500</c:v>
                      </c:pt>
                      <c:pt idx="1489">
                        <c:v>1500</c:v>
                      </c:pt>
                      <c:pt idx="1490">
                        <c:v>1500</c:v>
                      </c:pt>
                      <c:pt idx="1491">
                        <c:v>1500</c:v>
                      </c:pt>
                      <c:pt idx="1492">
                        <c:v>1500</c:v>
                      </c:pt>
                      <c:pt idx="1493">
                        <c:v>1500</c:v>
                      </c:pt>
                      <c:pt idx="1494">
                        <c:v>1500</c:v>
                      </c:pt>
                      <c:pt idx="1495">
                        <c:v>1500</c:v>
                      </c:pt>
                      <c:pt idx="1496">
                        <c:v>1500</c:v>
                      </c:pt>
                      <c:pt idx="1497">
                        <c:v>1500</c:v>
                      </c:pt>
                      <c:pt idx="1498">
                        <c:v>1500</c:v>
                      </c:pt>
                      <c:pt idx="1499">
                        <c:v>1500</c:v>
                      </c:pt>
                      <c:pt idx="1500">
                        <c:v>1500</c:v>
                      </c:pt>
                      <c:pt idx="1501">
                        <c:v>1500</c:v>
                      </c:pt>
                      <c:pt idx="1502">
                        <c:v>1500</c:v>
                      </c:pt>
                      <c:pt idx="1503">
                        <c:v>1500</c:v>
                      </c:pt>
                      <c:pt idx="1504">
                        <c:v>1500</c:v>
                      </c:pt>
                      <c:pt idx="1505">
                        <c:v>1500</c:v>
                      </c:pt>
                      <c:pt idx="1506">
                        <c:v>1500</c:v>
                      </c:pt>
                      <c:pt idx="1507">
                        <c:v>1500</c:v>
                      </c:pt>
                      <c:pt idx="1508">
                        <c:v>1500</c:v>
                      </c:pt>
                      <c:pt idx="1509">
                        <c:v>1500</c:v>
                      </c:pt>
                      <c:pt idx="1510">
                        <c:v>1500</c:v>
                      </c:pt>
                      <c:pt idx="1511">
                        <c:v>1500</c:v>
                      </c:pt>
                      <c:pt idx="1512">
                        <c:v>1500</c:v>
                      </c:pt>
                      <c:pt idx="1513">
                        <c:v>1500</c:v>
                      </c:pt>
                      <c:pt idx="1514">
                        <c:v>1500</c:v>
                      </c:pt>
                      <c:pt idx="1515">
                        <c:v>1500</c:v>
                      </c:pt>
                      <c:pt idx="1516">
                        <c:v>1500</c:v>
                      </c:pt>
                      <c:pt idx="1517">
                        <c:v>1500</c:v>
                      </c:pt>
                      <c:pt idx="1518">
                        <c:v>1500</c:v>
                      </c:pt>
                      <c:pt idx="1519">
                        <c:v>1500</c:v>
                      </c:pt>
                      <c:pt idx="1520">
                        <c:v>1500</c:v>
                      </c:pt>
                      <c:pt idx="1521">
                        <c:v>1500</c:v>
                      </c:pt>
                      <c:pt idx="1522">
                        <c:v>1500</c:v>
                      </c:pt>
                      <c:pt idx="1523">
                        <c:v>1500</c:v>
                      </c:pt>
                      <c:pt idx="1524">
                        <c:v>1500</c:v>
                      </c:pt>
                      <c:pt idx="1525">
                        <c:v>1500</c:v>
                      </c:pt>
                      <c:pt idx="1526">
                        <c:v>1500</c:v>
                      </c:pt>
                      <c:pt idx="1527">
                        <c:v>1500</c:v>
                      </c:pt>
                      <c:pt idx="1528">
                        <c:v>1500</c:v>
                      </c:pt>
                      <c:pt idx="1529">
                        <c:v>1500</c:v>
                      </c:pt>
                      <c:pt idx="1530">
                        <c:v>1500</c:v>
                      </c:pt>
                      <c:pt idx="1531">
                        <c:v>1500</c:v>
                      </c:pt>
                      <c:pt idx="1532">
                        <c:v>1500</c:v>
                      </c:pt>
                      <c:pt idx="1533">
                        <c:v>1500</c:v>
                      </c:pt>
                      <c:pt idx="1534">
                        <c:v>1500</c:v>
                      </c:pt>
                      <c:pt idx="1535">
                        <c:v>1500</c:v>
                      </c:pt>
                      <c:pt idx="1536">
                        <c:v>1500</c:v>
                      </c:pt>
                      <c:pt idx="1537">
                        <c:v>1500</c:v>
                      </c:pt>
                      <c:pt idx="1538">
                        <c:v>1500</c:v>
                      </c:pt>
                      <c:pt idx="1539">
                        <c:v>1500</c:v>
                      </c:pt>
                      <c:pt idx="1540">
                        <c:v>1500</c:v>
                      </c:pt>
                      <c:pt idx="1541">
                        <c:v>1500</c:v>
                      </c:pt>
                      <c:pt idx="1542">
                        <c:v>1500</c:v>
                      </c:pt>
                      <c:pt idx="1543">
                        <c:v>1500</c:v>
                      </c:pt>
                      <c:pt idx="1544">
                        <c:v>1500</c:v>
                      </c:pt>
                      <c:pt idx="1545">
                        <c:v>1500</c:v>
                      </c:pt>
                      <c:pt idx="1546">
                        <c:v>1500</c:v>
                      </c:pt>
                      <c:pt idx="1547">
                        <c:v>1500</c:v>
                      </c:pt>
                      <c:pt idx="1548">
                        <c:v>1500</c:v>
                      </c:pt>
                      <c:pt idx="1549">
                        <c:v>1500</c:v>
                      </c:pt>
                      <c:pt idx="1550">
                        <c:v>1500</c:v>
                      </c:pt>
                      <c:pt idx="1551">
                        <c:v>1500</c:v>
                      </c:pt>
                      <c:pt idx="1552">
                        <c:v>1500</c:v>
                      </c:pt>
                      <c:pt idx="1553">
                        <c:v>1500</c:v>
                      </c:pt>
                      <c:pt idx="1554">
                        <c:v>1500</c:v>
                      </c:pt>
                      <c:pt idx="1555">
                        <c:v>1500</c:v>
                      </c:pt>
                      <c:pt idx="1556">
                        <c:v>1500</c:v>
                      </c:pt>
                      <c:pt idx="1557">
                        <c:v>1500</c:v>
                      </c:pt>
                      <c:pt idx="1558">
                        <c:v>1500</c:v>
                      </c:pt>
                      <c:pt idx="1559">
                        <c:v>1500</c:v>
                      </c:pt>
                      <c:pt idx="1560">
                        <c:v>1500</c:v>
                      </c:pt>
                      <c:pt idx="1561">
                        <c:v>1500</c:v>
                      </c:pt>
                      <c:pt idx="1562">
                        <c:v>1500</c:v>
                      </c:pt>
                      <c:pt idx="1563">
                        <c:v>1500</c:v>
                      </c:pt>
                      <c:pt idx="1564">
                        <c:v>1500</c:v>
                      </c:pt>
                      <c:pt idx="1565">
                        <c:v>1500</c:v>
                      </c:pt>
                      <c:pt idx="1566">
                        <c:v>1500</c:v>
                      </c:pt>
                      <c:pt idx="1567">
                        <c:v>1500</c:v>
                      </c:pt>
                      <c:pt idx="1568">
                        <c:v>1500</c:v>
                      </c:pt>
                      <c:pt idx="1569">
                        <c:v>1500</c:v>
                      </c:pt>
                      <c:pt idx="1570">
                        <c:v>1500</c:v>
                      </c:pt>
                      <c:pt idx="1571">
                        <c:v>1500</c:v>
                      </c:pt>
                      <c:pt idx="1572">
                        <c:v>1500</c:v>
                      </c:pt>
                      <c:pt idx="1573">
                        <c:v>1500</c:v>
                      </c:pt>
                      <c:pt idx="1574">
                        <c:v>1500</c:v>
                      </c:pt>
                      <c:pt idx="1575">
                        <c:v>1500</c:v>
                      </c:pt>
                      <c:pt idx="1576">
                        <c:v>1500</c:v>
                      </c:pt>
                      <c:pt idx="1577">
                        <c:v>1500</c:v>
                      </c:pt>
                      <c:pt idx="1578">
                        <c:v>1500</c:v>
                      </c:pt>
                      <c:pt idx="1579">
                        <c:v>1500</c:v>
                      </c:pt>
                      <c:pt idx="1580">
                        <c:v>1500</c:v>
                      </c:pt>
                      <c:pt idx="1581">
                        <c:v>1500</c:v>
                      </c:pt>
                      <c:pt idx="1582">
                        <c:v>1500</c:v>
                      </c:pt>
                      <c:pt idx="1583">
                        <c:v>1500</c:v>
                      </c:pt>
                      <c:pt idx="1584">
                        <c:v>1500</c:v>
                      </c:pt>
                      <c:pt idx="1585">
                        <c:v>1500</c:v>
                      </c:pt>
                      <c:pt idx="1586">
                        <c:v>1500</c:v>
                      </c:pt>
                      <c:pt idx="1587">
                        <c:v>1500</c:v>
                      </c:pt>
                      <c:pt idx="1588">
                        <c:v>1500</c:v>
                      </c:pt>
                      <c:pt idx="1589">
                        <c:v>1500</c:v>
                      </c:pt>
                      <c:pt idx="1590">
                        <c:v>1500</c:v>
                      </c:pt>
                      <c:pt idx="1591">
                        <c:v>1500</c:v>
                      </c:pt>
                      <c:pt idx="1592">
                        <c:v>1500</c:v>
                      </c:pt>
                      <c:pt idx="1593">
                        <c:v>1500</c:v>
                      </c:pt>
                      <c:pt idx="1594">
                        <c:v>1500</c:v>
                      </c:pt>
                      <c:pt idx="1595">
                        <c:v>1500</c:v>
                      </c:pt>
                      <c:pt idx="1596">
                        <c:v>1500</c:v>
                      </c:pt>
                      <c:pt idx="1597">
                        <c:v>1500</c:v>
                      </c:pt>
                      <c:pt idx="1598">
                        <c:v>1500</c:v>
                      </c:pt>
                      <c:pt idx="1599">
                        <c:v>1500</c:v>
                      </c:pt>
                      <c:pt idx="1600">
                        <c:v>1500</c:v>
                      </c:pt>
                      <c:pt idx="1601">
                        <c:v>1500</c:v>
                      </c:pt>
                      <c:pt idx="1602">
                        <c:v>1500</c:v>
                      </c:pt>
                      <c:pt idx="1603">
                        <c:v>1500</c:v>
                      </c:pt>
                      <c:pt idx="1604">
                        <c:v>1500</c:v>
                      </c:pt>
                      <c:pt idx="1605">
                        <c:v>1500</c:v>
                      </c:pt>
                      <c:pt idx="1606">
                        <c:v>1500</c:v>
                      </c:pt>
                      <c:pt idx="1607">
                        <c:v>1500</c:v>
                      </c:pt>
                      <c:pt idx="1608">
                        <c:v>1500</c:v>
                      </c:pt>
                      <c:pt idx="1609">
                        <c:v>1500</c:v>
                      </c:pt>
                      <c:pt idx="1610">
                        <c:v>1500</c:v>
                      </c:pt>
                      <c:pt idx="1611">
                        <c:v>1500</c:v>
                      </c:pt>
                      <c:pt idx="1612">
                        <c:v>1500</c:v>
                      </c:pt>
                      <c:pt idx="1613">
                        <c:v>1500</c:v>
                      </c:pt>
                      <c:pt idx="1614">
                        <c:v>1500</c:v>
                      </c:pt>
                      <c:pt idx="1615">
                        <c:v>1500</c:v>
                      </c:pt>
                      <c:pt idx="1616">
                        <c:v>1500</c:v>
                      </c:pt>
                      <c:pt idx="1617">
                        <c:v>1500</c:v>
                      </c:pt>
                      <c:pt idx="1618">
                        <c:v>1500</c:v>
                      </c:pt>
                      <c:pt idx="1619">
                        <c:v>1500</c:v>
                      </c:pt>
                      <c:pt idx="1620">
                        <c:v>1500</c:v>
                      </c:pt>
                      <c:pt idx="1621">
                        <c:v>1500</c:v>
                      </c:pt>
                      <c:pt idx="1622">
                        <c:v>1500</c:v>
                      </c:pt>
                      <c:pt idx="1623">
                        <c:v>1500</c:v>
                      </c:pt>
                      <c:pt idx="1624">
                        <c:v>1500</c:v>
                      </c:pt>
                      <c:pt idx="1625">
                        <c:v>1500</c:v>
                      </c:pt>
                      <c:pt idx="1626">
                        <c:v>1500</c:v>
                      </c:pt>
                      <c:pt idx="1627">
                        <c:v>1500</c:v>
                      </c:pt>
                      <c:pt idx="1628">
                        <c:v>1500</c:v>
                      </c:pt>
                      <c:pt idx="1629">
                        <c:v>1500</c:v>
                      </c:pt>
                      <c:pt idx="1630">
                        <c:v>1500</c:v>
                      </c:pt>
                      <c:pt idx="1631">
                        <c:v>1500</c:v>
                      </c:pt>
                      <c:pt idx="1632">
                        <c:v>1500</c:v>
                      </c:pt>
                      <c:pt idx="1633">
                        <c:v>1500</c:v>
                      </c:pt>
                      <c:pt idx="1634">
                        <c:v>1500</c:v>
                      </c:pt>
                      <c:pt idx="1635">
                        <c:v>1500</c:v>
                      </c:pt>
                      <c:pt idx="1636">
                        <c:v>1500</c:v>
                      </c:pt>
                      <c:pt idx="1637">
                        <c:v>1500</c:v>
                      </c:pt>
                      <c:pt idx="1638">
                        <c:v>1500</c:v>
                      </c:pt>
                      <c:pt idx="1639">
                        <c:v>1500</c:v>
                      </c:pt>
                      <c:pt idx="1640">
                        <c:v>1500</c:v>
                      </c:pt>
                      <c:pt idx="1641">
                        <c:v>1500</c:v>
                      </c:pt>
                      <c:pt idx="1642">
                        <c:v>1500</c:v>
                      </c:pt>
                      <c:pt idx="1643">
                        <c:v>1500</c:v>
                      </c:pt>
                      <c:pt idx="1644">
                        <c:v>1500</c:v>
                      </c:pt>
                      <c:pt idx="1645">
                        <c:v>1500</c:v>
                      </c:pt>
                      <c:pt idx="1646">
                        <c:v>1500</c:v>
                      </c:pt>
                      <c:pt idx="1647">
                        <c:v>1500</c:v>
                      </c:pt>
                      <c:pt idx="1648">
                        <c:v>1500</c:v>
                      </c:pt>
                      <c:pt idx="1649">
                        <c:v>1500</c:v>
                      </c:pt>
                      <c:pt idx="1650">
                        <c:v>1500</c:v>
                      </c:pt>
                      <c:pt idx="1651">
                        <c:v>1500</c:v>
                      </c:pt>
                      <c:pt idx="1652">
                        <c:v>1500</c:v>
                      </c:pt>
                      <c:pt idx="1653">
                        <c:v>1500</c:v>
                      </c:pt>
                      <c:pt idx="1654">
                        <c:v>1500</c:v>
                      </c:pt>
                      <c:pt idx="1655">
                        <c:v>1500</c:v>
                      </c:pt>
                      <c:pt idx="1656">
                        <c:v>1500</c:v>
                      </c:pt>
                      <c:pt idx="1657">
                        <c:v>1500</c:v>
                      </c:pt>
                      <c:pt idx="1658">
                        <c:v>1500</c:v>
                      </c:pt>
                      <c:pt idx="1659">
                        <c:v>1500</c:v>
                      </c:pt>
                      <c:pt idx="1660">
                        <c:v>1500</c:v>
                      </c:pt>
                      <c:pt idx="1661">
                        <c:v>1500</c:v>
                      </c:pt>
                      <c:pt idx="1662">
                        <c:v>1500</c:v>
                      </c:pt>
                      <c:pt idx="1663">
                        <c:v>1500</c:v>
                      </c:pt>
                      <c:pt idx="1664">
                        <c:v>1500</c:v>
                      </c:pt>
                      <c:pt idx="1665">
                        <c:v>1500</c:v>
                      </c:pt>
                      <c:pt idx="1666">
                        <c:v>1500</c:v>
                      </c:pt>
                      <c:pt idx="1667">
                        <c:v>1500</c:v>
                      </c:pt>
                      <c:pt idx="1668">
                        <c:v>1500</c:v>
                      </c:pt>
                      <c:pt idx="1669">
                        <c:v>1500</c:v>
                      </c:pt>
                      <c:pt idx="1670">
                        <c:v>1500</c:v>
                      </c:pt>
                      <c:pt idx="1671">
                        <c:v>1500</c:v>
                      </c:pt>
                      <c:pt idx="1672">
                        <c:v>1500</c:v>
                      </c:pt>
                      <c:pt idx="1673">
                        <c:v>1500</c:v>
                      </c:pt>
                      <c:pt idx="1674">
                        <c:v>1500</c:v>
                      </c:pt>
                      <c:pt idx="1675">
                        <c:v>1500</c:v>
                      </c:pt>
                      <c:pt idx="1676">
                        <c:v>1500</c:v>
                      </c:pt>
                      <c:pt idx="1677">
                        <c:v>1500</c:v>
                      </c:pt>
                      <c:pt idx="1678">
                        <c:v>1500</c:v>
                      </c:pt>
                      <c:pt idx="1679">
                        <c:v>1500</c:v>
                      </c:pt>
                      <c:pt idx="1680">
                        <c:v>1500</c:v>
                      </c:pt>
                      <c:pt idx="1681">
                        <c:v>1500</c:v>
                      </c:pt>
                      <c:pt idx="1682">
                        <c:v>1500</c:v>
                      </c:pt>
                      <c:pt idx="1683">
                        <c:v>1500</c:v>
                      </c:pt>
                      <c:pt idx="1684">
                        <c:v>1500</c:v>
                      </c:pt>
                      <c:pt idx="1685">
                        <c:v>1500</c:v>
                      </c:pt>
                      <c:pt idx="1686">
                        <c:v>1500</c:v>
                      </c:pt>
                      <c:pt idx="1687">
                        <c:v>1500</c:v>
                      </c:pt>
                      <c:pt idx="1688">
                        <c:v>1500</c:v>
                      </c:pt>
                      <c:pt idx="1689">
                        <c:v>1500</c:v>
                      </c:pt>
                      <c:pt idx="1690">
                        <c:v>1500</c:v>
                      </c:pt>
                      <c:pt idx="1691">
                        <c:v>1500</c:v>
                      </c:pt>
                      <c:pt idx="1692">
                        <c:v>1500</c:v>
                      </c:pt>
                      <c:pt idx="1693">
                        <c:v>1500</c:v>
                      </c:pt>
                      <c:pt idx="1694">
                        <c:v>1500</c:v>
                      </c:pt>
                      <c:pt idx="1695">
                        <c:v>1500</c:v>
                      </c:pt>
                      <c:pt idx="1696">
                        <c:v>1500</c:v>
                      </c:pt>
                      <c:pt idx="1697">
                        <c:v>1500</c:v>
                      </c:pt>
                      <c:pt idx="1698">
                        <c:v>1500</c:v>
                      </c:pt>
                      <c:pt idx="1699">
                        <c:v>1500</c:v>
                      </c:pt>
                      <c:pt idx="1700">
                        <c:v>1500</c:v>
                      </c:pt>
                      <c:pt idx="1701">
                        <c:v>1500</c:v>
                      </c:pt>
                      <c:pt idx="1702">
                        <c:v>1500</c:v>
                      </c:pt>
                      <c:pt idx="1703">
                        <c:v>1500</c:v>
                      </c:pt>
                      <c:pt idx="1704">
                        <c:v>1500</c:v>
                      </c:pt>
                      <c:pt idx="1705">
                        <c:v>1500</c:v>
                      </c:pt>
                      <c:pt idx="1706">
                        <c:v>1500</c:v>
                      </c:pt>
                      <c:pt idx="1707">
                        <c:v>1500</c:v>
                      </c:pt>
                      <c:pt idx="1708">
                        <c:v>1500</c:v>
                      </c:pt>
                      <c:pt idx="1709">
                        <c:v>1500</c:v>
                      </c:pt>
                      <c:pt idx="1710">
                        <c:v>1500</c:v>
                      </c:pt>
                      <c:pt idx="1711">
                        <c:v>1500</c:v>
                      </c:pt>
                      <c:pt idx="1712">
                        <c:v>1500</c:v>
                      </c:pt>
                      <c:pt idx="1713">
                        <c:v>1500</c:v>
                      </c:pt>
                      <c:pt idx="1714">
                        <c:v>1500</c:v>
                      </c:pt>
                      <c:pt idx="1715">
                        <c:v>1500</c:v>
                      </c:pt>
                      <c:pt idx="1716">
                        <c:v>1500</c:v>
                      </c:pt>
                      <c:pt idx="1717">
                        <c:v>1500</c:v>
                      </c:pt>
                      <c:pt idx="1718">
                        <c:v>1500</c:v>
                      </c:pt>
                      <c:pt idx="1719">
                        <c:v>1500</c:v>
                      </c:pt>
                      <c:pt idx="1720">
                        <c:v>1500</c:v>
                      </c:pt>
                      <c:pt idx="1721">
                        <c:v>1500</c:v>
                      </c:pt>
                      <c:pt idx="1722">
                        <c:v>1500</c:v>
                      </c:pt>
                      <c:pt idx="1723">
                        <c:v>1500</c:v>
                      </c:pt>
                      <c:pt idx="1724">
                        <c:v>1500</c:v>
                      </c:pt>
                      <c:pt idx="1725">
                        <c:v>1500</c:v>
                      </c:pt>
                      <c:pt idx="1726">
                        <c:v>1500</c:v>
                      </c:pt>
                      <c:pt idx="1727">
                        <c:v>1500</c:v>
                      </c:pt>
                      <c:pt idx="1728">
                        <c:v>1500</c:v>
                      </c:pt>
                      <c:pt idx="1729">
                        <c:v>1500</c:v>
                      </c:pt>
                      <c:pt idx="1730">
                        <c:v>1500</c:v>
                      </c:pt>
                      <c:pt idx="1731">
                        <c:v>1500</c:v>
                      </c:pt>
                      <c:pt idx="1732">
                        <c:v>1500</c:v>
                      </c:pt>
                      <c:pt idx="1733">
                        <c:v>1500</c:v>
                      </c:pt>
                      <c:pt idx="1734">
                        <c:v>1500</c:v>
                      </c:pt>
                      <c:pt idx="1735">
                        <c:v>1500</c:v>
                      </c:pt>
                      <c:pt idx="1736">
                        <c:v>1500</c:v>
                      </c:pt>
                      <c:pt idx="1737">
                        <c:v>1500</c:v>
                      </c:pt>
                      <c:pt idx="1738">
                        <c:v>1500</c:v>
                      </c:pt>
                      <c:pt idx="1739">
                        <c:v>1500</c:v>
                      </c:pt>
                      <c:pt idx="1740">
                        <c:v>1500</c:v>
                      </c:pt>
                      <c:pt idx="1741">
                        <c:v>1500</c:v>
                      </c:pt>
                      <c:pt idx="1742">
                        <c:v>1500</c:v>
                      </c:pt>
                      <c:pt idx="1743">
                        <c:v>1500</c:v>
                      </c:pt>
                      <c:pt idx="1744">
                        <c:v>1500</c:v>
                      </c:pt>
                      <c:pt idx="1745">
                        <c:v>1500</c:v>
                      </c:pt>
                      <c:pt idx="1746">
                        <c:v>1500</c:v>
                      </c:pt>
                      <c:pt idx="1747">
                        <c:v>1500</c:v>
                      </c:pt>
                      <c:pt idx="1748">
                        <c:v>1500</c:v>
                      </c:pt>
                      <c:pt idx="1749">
                        <c:v>1500</c:v>
                      </c:pt>
                      <c:pt idx="1750">
                        <c:v>1500</c:v>
                      </c:pt>
                      <c:pt idx="1751">
                        <c:v>1500</c:v>
                      </c:pt>
                      <c:pt idx="1752">
                        <c:v>1500</c:v>
                      </c:pt>
                      <c:pt idx="1753">
                        <c:v>1500</c:v>
                      </c:pt>
                      <c:pt idx="1754">
                        <c:v>1500</c:v>
                      </c:pt>
                      <c:pt idx="1755">
                        <c:v>1500</c:v>
                      </c:pt>
                      <c:pt idx="1756">
                        <c:v>1500</c:v>
                      </c:pt>
                      <c:pt idx="1757">
                        <c:v>1500</c:v>
                      </c:pt>
                      <c:pt idx="1758">
                        <c:v>1500</c:v>
                      </c:pt>
                      <c:pt idx="1759">
                        <c:v>1500</c:v>
                      </c:pt>
                      <c:pt idx="1760">
                        <c:v>1500</c:v>
                      </c:pt>
                      <c:pt idx="1761">
                        <c:v>1500</c:v>
                      </c:pt>
                      <c:pt idx="1762">
                        <c:v>1500</c:v>
                      </c:pt>
                      <c:pt idx="1763">
                        <c:v>1500</c:v>
                      </c:pt>
                      <c:pt idx="1764">
                        <c:v>1500</c:v>
                      </c:pt>
                      <c:pt idx="1765">
                        <c:v>1500</c:v>
                      </c:pt>
                      <c:pt idx="1766">
                        <c:v>1500</c:v>
                      </c:pt>
                      <c:pt idx="1767">
                        <c:v>1500</c:v>
                      </c:pt>
                      <c:pt idx="1768">
                        <c:v>1500</c:v>
                      </c:pt>
                      <c:pt idx="1769">
                        <c:v>1500</c:v>
                      </c:pt>
                      <c:pt idx="1770">
                        <c:v>1500</c:v>
                      </c:pt>
                      <c:pt idx="1771">
                        <c:v>1500</c:v>
                      </c:pt>
                      <c:pt idx="1772">
                        <c:v>1500</c:v>
                      </c:pt>
                      <c:pt idx="1773">
                        <c:v>1500</c:v>
                      </c:pt>
                      <c:pt idx="1774">
                        <c:v>1500</c:v>
                      </c:pt>
                      <c:pt idx="1775">
                        <c:v>1500</c:v>
                      </c:pt>
                      <c:pt idx="1776">
                        <c:v>1500</c:v>
                      </c:pt>
                      <c:pt idx="1777">
                        <c:v>1500</c:v>
                      </c:pt>
                      <c:pt idx="1778">
                        <c:v>1500</c:v>
                      </c:pt>
                      <c:pt idx="1779">
                        <c:v>1500</c:v>
                      </c:pt>
                      <c:pt idx="1780">
                        <c:v>1500</c:v>
                      </c:pt>
                      <c:pt idx="1781">
                        <c:v>1500</c:v>
                      </c:pt>
                      <c:pt idx="1782">
                        <c:v>1500</c:v>
                      </c:pt>
                      <c:pt idx="1783">
                        <c:v>1500</c:v>
                      </c:pt>
                      <c:pt idx="1784">
                        <c:v>1500</c:v>
                      </c:pt>
                      <c:pt idx="1785">
                        <c:v>1500</c:v>
                      </c:pt>
                      <c:pt idx="1786">
                        <c:v>1500</c:v>
                      </c:pt>
                      <c:pt idx="1787">
                        <c:v>1500</c:v>
                      </c:pt>
                      <c:pt idx="1788">
                        <c:v>1500</c:v>
                      </c:pt>
                      <c:pt idx="1789">
                        <c:v>1500</c:v>
                      </c:pt>
                      <c:pt idx="1790">
                        <c:v>1500</c:v>
                      </c:pt>
                      <c:pt idx="1791">
                        <c:v>1500</c:v>
                      </c:pt>
                      <c:pt idx="1792">
                        <c:v>1500</c:v>
                      </c:pt>
                      <c:pt idx="1793">
                        <c:v>1500</c:v>
                      </c:pt>
                      <c:pt idx="1794">
                        <c:v>1500</c:v>
                      </c:pt>
                      <c:pt idx="1795">
                        <c:v>1500</c:v>
                      </c:pt>
                      <c:pt idx="1796">
                        <c:v>1500</c:v>
                      </c:pt>
                      <c:pt idx="1797">
                        <c:v>1500</c:v>
                      </c:pt>
                      <c:pt idx="1798">
                        <c:v>1500</c:v>
                      </c:pt>
                      <c:pt idx="1799">
                        <c:v>1500</c:v>
                      </c:pt>
                      <c:pt idx="1800">
                        <c:v>1500</c:v>
                      </c:pt>
                      <c:pt idx="1801">
                        <c:v>1500</c:v>
                      </c:pt>
                      <c:pt idx="1802">
                        <c:v>1500</c:v>
                      </c:pt>
                      <c:pt idx="1803">
                        <c:v>1500</c:v>
                      </c:pt>
                      <c:pt idx="1804">
                        <c:v>1500</c:v>
                      </c:pt>
                      <c:pt idx="1805">
                        <c:v>1500</c:v>
                      </c:pt>
                      <c:pt idx="1806">
                        <c:v>1500</c:v>
                      </c:pt>
                      <c:pt idx="1807">
                        <c:v>1500</c:v>
                      </c:pt>
                      <c:pt idx="1808">
                        <c:v>1500</c:v>
                      </c:pt>
                      <c:pt idx="1809">
                        <c:v>1500</c:v>
                      </c:pt>
                      <c:pt idx="1810">
                        <c:v>1500</c:v>
                      </c:pt>
                      <c:pt idx="1811">
                        <c:v>1500</c:v>
                      </c:pt>
                      <c:pt idx="1812">
                        <c:v>1500</c:v>
                      </c:pt>
                      <c:pt idx="1813">
                        <c:v>1500</c:v>
                      </c:pt>
                      <c:pt idx="1814">
                        <c:v>1500</c:v>
                      </c:pt>
                      <c:pt idx="1815">
                        <c:v>1500</c:v>
                      </c:pt>
                      <c:pt idx="1816">
                        <c:v>1500</c:v>
                      </c:pt>
                      <c:pt idx="1817">
                        <c:v>1500</c:v>
                      </c:pt>
                      <c:pt idx="1818">
                        <c:v>1500</c:v>
                      </c:pt>
                      <c:pt idx="1819">
                        <c:v>1500</c:v>
                      </c:pt>
                      <c:pt idx="1820">
                        <c:v>1500</c:v>
                      </c:pt>
                      <c:pt idx="1821">
                        <c:v>1500</c:v>
                      </c:pt>
                      <c:pt idx="1822">
                        <c:v>1500</c:v>
                      </c:pt>
                      <c:pt idx="1823">
                        <c:v>1500</c:v>
                      </c:pt>
                      <c:pt idx="1824">
                        <c:v>1500</c:v>
                      </c:pt>
                      <c:pt idx="1825">
                        <c:v>1500</c:v>
                      </c:pt>
                      <c:pt idx="1826">
                        <c:v>1500</c:v>
                      </c:pt>
                      <c:pt idx="1827">
                        <c:v>1500</c:v>
                      </c:pt>
                      <c:pt idx="1828">
                        <c:v>1500</c:v>
                      </c:pt>
                      <c:pt idx="1829">
                        <c:v>1500</c:v>
                      </c:pt>
                      <c:pt idx="1830">
                        <c:v>1500</c:v>
                      </c:pt>
                      <c:pt idx="1831">
                        <c:v>1500</c:v>
                      </c:pt>
                      <c:pt idx="1832">
                        <c:v>1500</c:v>
                      </c:pt>
                      <c:pt idx="1833">
                        <c:v>1500</c:v>
                      </c:pt>
                      <c:pt idx="1834">
                        <c:v>1500</c:v>
                      </c:pt>
                      <c:pt idx="1835">
                        <c:v>1500</c:v>
                      </c:pt>
                      <c:pt idx="1836">
                        <c:v>1500</c:v>
                      </c:pt>
                      <c:pt idx="1837">
                        <c:v>1500</c:v>
                      </c:pt>
                      <c:pt idx="1838">
                        <c:v>1500</c:v>
                      </c:pt>
                      <c:pt idx="1839">
                        <c:v>1500</c:v>
                      </c:pt>
                      <c:pt idx="1840">
                        <c:v>1500</c:v>
                      </c:pt>
                      <c:pt idx="1841">
                        <c:v>1500</c:v>
                      </c:pt>
                      <c:pt idx="1842">
                        <c:v>1500</c:v>
                      </c:pt>
                      <c:pt idx="1843">
                        <c:v>1500</c:v>
                      </c:pt>
                      <c:pt idx="1844">
                        <c:v>1500</c:v>
                      </c:pt>
                      <c:pt idx="1845">
                        <c:v>1500</c:v>
                      </c:pt>
                      <c:pt idx="1846">
                        <c:v>1500</c:v>
                      </c:pt>
                      <c:pt idx="1847">
                        <c:v>1500</c:v>
                      </c:pt>
                      <c:pt idx="1848">
                        <c:v>1500</c:v>
                      </c:pt>
                      <c:pt idx="1849">
                        <c:v>1500</c:v>
                      </c:pt>
                      <c:pt idx="1850">
                        <c:v>1500</c:v>
                      </c:pt>
                      <c:pt idx="1851">
                        <c:v>1500</c:v>
                      </c:pt>
                      <c:pt idx="1852">
                        <c:v>1500</c:v>
                      </c:pt>
                      <c:pt idx="1853">
                        <c:v>1500</c:v>
                      </c:pt>
                      <c:pt idx="1854">
                        <c:v>1500</c:v>
                      </c:pt>
                      <c:pt idx="1855">
                        <c:v>1500</c:v>
                      </c:pt>
                      <c:pt idx="1856">
                        <c:v>1500</c:v>
                      </c:pt>
                      <c:pt idx="1857">
                        <c:v>1500</c:v>
                      </c:pt>
                      <c:pt idx="1858">
                        <c:v>1500</c:v>
                      </c:pt>
                      <c:pt idx="1859">
                        <c:v>1500</c:v>
                      </c:pt>
                      <c:pt idx="1860">
                        <c:v>1500</c:v>
                      </c:pt>
                      <c:pt idx="1861">
                        <c:v>1500</c:v>
                      </c:pt>
                      <c:pt idx="1862">
                        <c:v>1500</c:v>
                      </c:pt>
                      <c:pt idx="1863">
                        <c:v>1500</c:v>
                      </c:pt>
                      <c:pt idx="1864">
                        <c:v>1500</c:v>
                      </c:pt>
                      <c:pt idx="1865">
                        <c:v>1500</c:v>
                      </c:pt>
                      <c:pt idx="1866">
                        <c:v>1500</c:v>
                      </c:pt>
                      <c:pt idx="1867">
                        <c:v>1500</c:v>
                      </c:pt>
                      <c:pt idx="1868">
                        <c:v>1500</c:v>
                      </c:pt>
                      <c:pt idx="1869">
                        <c:v>1500</c:v>
                      </c:pt>
                      <c:pt idx="1870">
                        <c:v>1500</c:v>
                      </c:pt>
                      <c:pt idx="1871">
                        <c:v>1500</c:v>
                      </c:pt>
                      <c:pt idx="1872">
                        <c:v>1500</c:v>
                      </c:pt>
                      <c:pt idx="1873">
                        <c:v>1500</c:v>
                      </c:pt>
                      <c:pt idx="1874">
                        <c:v>1500</c:v>
                      </c:pt>
                      <c:pt idx="1875">
                        <c:v>1500</c:v>
                      </c:pt>
                      <c:pt idx="1876">
                        <c:v>1500</c:v>
                      </c:pt>
                      <c:pt idx="1877">
                        <c:v>1500</c:v>
                      </c:pt>
                      <c:pt idx="1878">
                        <c:v>1500</c:v>
                      </c:pt>
                      <c:pt idx="1879">
                        <c:v>1500</c:v>
                      </c:pt>
                      <c:pt idx="1880">
                        <c:v>1500</c:v>
                      </c:pt>
                      <c:pt idx="1881">
                        <c:v>1500</c:v>
                      </c:pt>
                      <c:pt idx="1882">
                        <c:v>1500</c:v>
                      </c:pt>
                      <c:pt idx="1883">
                        <c:v>1500</c:v>
                      </c:pt>
                      <c:pt idx="1884">
                        <c:v>1500</c:v>
                      </c:pt>
                      <c:pt idx="1885">
                        <c:v>1500</c:v>
                      </c:pt>
                      <c:pt idx="1886">
                        <c:v>1500</c:v>
                      </c:pt>
                      <c:pt idx="1887">
                        <c:v>1500</c:v>
                      </c:pt>
                      <c:pt idx="1888">
                        <c:v>1500</c:v>
                      </c:pt>
                      <c:pt idx="1889">
                        <c:v>1500</c:v>
                      </c:pt>
                      <c:pt idx="1890">
                        <c:v>1500</c:v>
                      </c:pt>
                      <c:pt idx="1891">
                        <c:v>1500</c:v>
                      </c:pt>
                      <c:pt idx="1892">
                        <c:v>1500</c:v>
                      </c:pt>
                      <c:pt idx="1893">
                        <c:v>1500</c:v>
                      </c:pt>
                      <c:pt idx="1894">
                        <c:v>1500</c:v>
                      </c:pt>
                      <c:pt idx="1895">
                        <c:v>1500</c:v>
                      </c:pt>
                      <c:pt idx="1896">
                        <c:v>1500</c:v>
                      </c:pt>
                      <c:pt idx="1897">
                        <c:v>1500</c:v>
                      </c:pt>
                      <c:pt idx="1898">
                        <c:v>1500</c:v>
                      </c:pt>
                      <c:pt idx="1899">
                        <c:v>1500</c:v>
                      </c:pt>
                      <c:pt idx="1900">
                        <c:v>1500</c:v>
                      </c:pt>
                      <c:pt idx="1901">
                        <c:v>1500</c:v>
                      </c:pt>
                      <c:pt idx="1902">
                        <c:v>1500</c:v>
                      </c:pt>
                      <c:pt idx="1903">
                        <c:v>1500</c:v>
                      </c:pt>
                      <c:pt idx="1904">
                        <c:v>1500</c:v>
                      </c:pt>
                      <c:pt idx="1905">
                        <c:v>1500</c:v>
                      </c:pt>
                      <c:pt idx="1906">
                        <c:v>1500</c:v>
                      </c:pt>
                      <c:pt idx="1907">
                        <c:v>1500</c:v>
                      </c:pt>
                      <c:pt idx="1908">
                        <c:v>1500</c:v>
                      </c:pt>
                      <c:pt idx="1909">
                        <c:v>1500</c:v>
                      </c:pt>
                      <c:pt idx="1910">
                        <c:v>1500</c:v>
                      </c:pt>
                      <c:pt idx="1911">
                        <c:v>1500</c:v>
                      </c:pt>
                      <c:pt idx="1912">
                        <c:v>1500</c:v>
                      </c:pt>
                      <c:pt idx="1913">
                        <c:v>1500</c:v>
                      </c:pt>
                      <c:pt idx="1914">
                        <c:v>1500</c:v>
                      </c:pt>
                      <c:pt idx="1915">
                        <c:v>1500</c:v>
                      </c:pt>
                      <c:pt idx="1916">
                        <c:v>1500</c:v>
                      </c:pt>
                      <c:pt idx="1917">
                        <c:v>1500</c:v>
                      </c:pt>
                      <c:pt idx="1918">
                        <c:v>1500</c:v>
                      </c:pt>
                      <c:pt idx="1919">
                        <c:v>1500</c:v>
                      </c:pt>
                      <c:pt idx="1920">
                        <c:v>1500</c:v>
                      </c:pt>
                      <c:pt idx="1921">
                        <c:v>1500</c:v>
                      </c:pt>
                      <c:pt idx="1922">
                        <c:v>1500</c:v>
                      </c:pt>
                      <c:pt idx="1923">
                        <c:v>1500</c:v>
                      </c:pt>
                      <c:pt idx="1924">
                        <c:v>1500</c:v>
                      </c:pt>
                      <c:pt idx="1925">
                        <c:v>1500</c:v>
                      </c:pt>
                      <c:pt idx="1926">
                        <c:v>1500</c:v>
                      </c:pt>
                      <c:pt idx="1927">
                        <c:v>1500</c:v>
                      </c:pt>
                      <c:pt idx="1928">
                        <c:v>1500</c:v>
                      </c:pt>
                      <c:pt idx="1929">
                        <c:v>1500</c:v>
                      </c:pt>
                      <c:pt idx="1930">
                        <c:v>1500</c:v>
                      </c:pt>
                      <c:pt idx="1931">
                        <c:v>1500</c:v>
                      </c:pt>
                      <c:pt idx="1932">
                        <c:v>1500</c:v>
                      </c:pt>
                      <c:pt idx="1933">
                        <c:v>1500</c:v>
                      </c:pt>
                      <c:pt idx="1934">
                        <c:v>1500</c:v>
                      </c:pt>
                      <c:pt idx="1935">
                        <c:v>1500</c:v>
                      </c:pt>
                      <c:pt idx="1936">
                        <c:v>1500</c:v>
                      </c:pt>
                      <c:pt idx="1937">
                        <c:v>1500</c:v>
                      </c:pt>
                      <c:pt idx="1938">
                        <c:v>1500</c:v>
                      </c:pt>
                      <c:pt idx="1939">
                        <c:v>1500</c:v>
                      </c:pt>
                      <c:pt idx="1940">
                        <c:v>1500</c:v>
                      </c:pt>
                      <c:pt idx="1941">
                        <c:v>1500</c:v>
                      </c:pt>
                      <c:pt idx="1942">
                        <c:v>1500</c:v>
                      </c:pt>
                      <c:pt idx="1943">
                        <c:v>1500</c:v>
                      </c:pt>
                      <c:pt idx="1944">
                        <c:v>1500</c:v>
                      </c:pt>
                      <c:pt idx="1945">
                        <c:v>1500</c:v>
                      </c:pt>
                      <c:pt idx="1946">
                        <c:v>1500</c:v>
                      </c:pt>
                      <c:pt idx="1947">
                        <c:v>1500</c:v>
                      </c:pt>
                      <c:pt idx="1948">
                        <c:v>1500</c:v>
                      </c:pt>
                      <c:pt idx="1949">
                        <c:v>1500</c:v>
                      </c:pt>
                      <c:pt idx="1950">
                        <c:v>1500</c:v>
                      </c:pt>
                      <c:pt idx="1951">
                        <c:v>1500</c:v>
                      </c:pt>
                      <c:pt idx="1952">
                        <c:v>1500</c:v>
                      </c:pt>
                      <c:pt idx="1953">
                        <c:v>1500</c:v>
                      </c:pt>
                      <c:pt idx="1954">
                        <c:v>1500</c:v>
                      </c:pt>
                      <c:pt idx="1955">
                        <c:v>1500</c:v>
                      </c:pt>
                      <c:pt idx="1956">
                        <c:v>1500</c:v>
                      </c:pt>
                      <c:pt idx="1957">
                        <c:v>1500</c:v>
                      </c:pt>
                      <c:pt idx="1958">
                        <c:v>1500</c:v>
                      </c:pt>
                      <c:pt idx="1959">
                        <c:v>1500</c:v>
                      </c:pt>
                      <c:pt idx="1960">
                        <c:v>1500</c:v>
                      </c:pt>
                      <c:pt idx="1961">
                        <c:v>1500</c:v>
                      </c:pt>
                      <c:pt idx="1962">
                        <c:v>1500</c:v>
                      </c:pt>
                      <c:pt idx="1963">
                        <c:v>1500</c:v>
                      </c:pt>
                      <c:pt idx="1964">
                        <c:v>1500</c:v>
                      </c:pt>
                      <c:pt idx="1965">
                        <c:v>1500</c:v>
                      </c:pt>
                      <c:pt idx="1966">
                        <c:v>1500</c:v>
                      </c:pt>
                      <c:pt idx="1967">
                        <c:v>1500</c:v>
                      </c:pt>
                      <c:pt idx="1968">
                        <c:v>1500</c:v>
                      </c:pt>
                      <c:pt idx="1969">
                        <c:v>1500</c:v>
                      </c:pt>
                      <c:pt idx="1970">
                        <c:v>1500</c:v>
                      </c:pt>
                      <c:pt idx="1971">
                        <c:v>1500</c:v>
                      </c:pt>
                      <c:pt idx="1972">
                        <c:v>1500</c:v>
                      </c:pt>
                      <c:pt idx="1973">
                        <c:v>1500</c:v>
                      </c:pt>
                      <c:pt idx="1974">
                        <c:v>1500</c:v>
                      </c:pt>
                      <c:pt idx="1975">
                        <c:v>1500</c:v>
                      </c:pt>
                      <c:pt idx="1976">
                        <c:v>1500</c:v>
                      </c:pt>
                      <c:pt idx="1977">
                        <c:v>1500</c:v>
                      </c:pt>
                      <c:pt idx="1978">
                        <c:v>1500</c:v>
                      </c:pt>
                      <c:pt idx="1979">
                        <c:v>1500</c:v>
                      </c:pt>
                      <c:pt idx="1980">
                        <c:v>1500</c:v>
                      </c:pt>
                      <c:pt idx="1981">
                        <c:v>1500</c:v>
                      </c:pt>
                      <c:pt idx="1982">
                        <c:v>1500</c:v>
                      </c:pt>
                      <c:pt idx="1983">
                        <c:v>1500</c:v>
                      </c:pt>
                      <c:pt idx="1984">
                        <c:v>1500</c:v>
                      </c:pt>
                      <c:pt idx="1985">
                        <c:v>1500</c:v>
                      </c:pt>
                      <c:pt idx="1986">
                        <c:v>1500</c:v>
                      </c:pt>
                      <c:pt idx="1987">
                        <c:v>1500</c:v>
                      </c:pt>
                      <c:pt idx="1988">
                        <c:v>1500</c:v>
                      </c:pt>
                      <c:pt idx="1989">
                        <c:v>1500</c:v>
                      </c:pt>
                      <c:pt idx="1990">
                        <c:v>1500</c:v>
                      </c:pt>
                      <c:pt idx="1991">
                        <c:v>1500</c:v>
                      </c:pt>
                      <c:pt idx="1992">
                        <c:v>1500</c:v>
                      </c:pt>
                      <c:pt idx="1993">
                        <c:v>1500</c:v>
                      </c:pt>
                      <c:pt idx="1994">
                        <c:v>1500</c:v>
                      </c:pt>
                      <c:pt idx="1995">
                        <c:v>1500</c:v>
                      </c:pt>
                      <c:pt idx="1996">
                        <c:v>1500</c:v>
                      </c:pt>
                      <c:pt idx="1997">
                        <c:v>1500</c:v>
                      </c:pt>
                      <c:pt idx="1998">
                        <c:v>1500</c:v>
                      </c:pt>
                      <c:pt idx="1999">
                        <c:v>1500</c:v>
                      </c:pt>
                      <c:pt idx="2000">
                        <c:v>1500</c:v>
                      </c:pt>
                      <c:pt idx="2001">
                        <c:v>1500</c:v>
                      </c:pt>
                      <c:pt idx="2002">
                        <c:v>1500</c:v>
                      </c:pt>
                      <c:pt idx="2003">
                        <c:v>1500</c:v>
                      </c:pt>
                      <c:pt idx="2004">
                        <c:v>1500</c:v>
                      </c:pt>
                      <c:pt idx="2005">
                        <c:v>1500</c:v>
                      </c:pt>
                      <c:pt idx="2006">
                        <c:v>1500</c:v>
                      </c:pt>
                      <c:pt idx="2007">
                        <c:v>1500</c:v>
                      </c:pt>
                      <c:pt idx="2008">
                        <c:v>1500</c:v>
                      </c:pt>
                      <c:pt idx="2009">
                        <c:v>1500</c:v>
                      </c:pt>
                      <c:pt idx="2010">
                        <c:v>1500</c:v>
                      </c:pt>
                      <c:pt idx="2011">
                        <c:v>1500</c:v>
                      </c:pt>
                      <c:pt idx="2012">
                        <c:v>1500</c:v>
                      </c:pt>
                      <c:pt idx="2013">
                        <c:v>1500</c:v>
                      </c:pt>
                      <c:pt idx="2014">
                        <c:v>1500</c:v>
                      </c:pt>
                      <c:pt idx="2015">
                        <c:v>1500</c:v>
                      </c:pt>
                      <c:pt idx="2016">
                        <c:v>1500</c:v>
                      </c:pt>
                      <c:pt idx="2017">
                        <c:v>1500</c:v>
                      </c:pt>
                      <c:pt idx="2018">
                        <c:v>1500</c:v>
                      </c:pt>
                      <c:pt idx="2019">
                        <c:v>1500</c:v>
                      </c:pt>
                      <c:pt idx="2020">
                        <c:v>1500</c:v>
                      </c:pt>
                      <c:pt idx="2021">
                        <c:v>1500</c:v>
                      </c:pt>
                      <c:pt idx="2022">
                        <c:v>1500</c:v>
                      </c:pt>
                      <c:pt idx="2023">
                        <c:v>1500</c:v>
                      </c:pt>
                      <c:pt idx="2024">
                        <c:v>1500</c:v>
                      </c:pt>
                      <c:pt idx="2025">
                        <c:v>1500</c:v>
                      </c:pt>
                      <c:pt idx="2026">
                        <c:v>1500</c:v>
                      </c:pt>
                      <c:pt idx="2027">
                        <c:v>1500</c:v>
                      </c:pt>
                      <c:pt idx="2028">
                        <c:v>1500</c:v>
                      </c:pt>
                      <c:pt idx="2029">
                        <c:v>1500</c:v>
                      </c:pt>
                      <c:pt idx="2030">
                        <c:v>1500</c:v>
                      </c:pt>
                      <c:pt idx="2031">
                        <c:v>1500</c:v>
                      </c:pt>
                      <c:pt idx="2032">
                        <c:v>1500</c:v>
                      </c:pt>
                      <c:pt idx="2033">
                        <c:v>1500</c:v>
                      </c:pt>
                      <c:pt idx="2034">
                        <c:v>1500</c:v>
                      </c:pt>
                      <c:pt idx="2035">
                        <c:v>1500</c:v>
                      </c:pt>
                      <c:pt idx="2036">
                        <c:v>1500</c:v>
                      </c:pt>
                      <c:pt idx="2037">
                        <c:v>1500</c:v>
                      </c:pt>
                      <c:pt idx="2038">
                        <c:v>1500</c:v>
                      </c:pt>
                      <c:pt idx="2039">
                        <c:v>1500</c:v>
                      </c:pt>
                      <c:pt idx="2040">
                        <c:v>1500</c:v>
                      </c:pt>
                      <c:pt idx="2041">
                        <c:v>1500</c:v>
                      </c:pt>
                      <c:pt idx="2042">
                        <c:v>1500</c:v>
                      </c:pt>
                      <c:pt idx="2043">
                        <c:v>1500</c:v>
                      </c:pt>
                      <c:pt idx="2044">
                        <c:v>1500</c:v>
                      </c:pt>
                      <c:pt idx="2045">
                        <c:v>1500</c:v>
                      </c:pt>
                      <c:pt idx="2046">
                        <c:v>1500</c:v>
                      </c:pt>
                      <c:pt idx="2047">
                        <c:v>1500</c:v>
                      </c:pt>
                      <c:pt idx="2048">
                        <c:v>1500</c:v>
                      </c:pt>
                      <c:pt idx="2049">
                        <c:v>1500</c:v>
                      </c:pt>
                      <c:pt idx="2050">
                        <c:v>1500</c:v>
                      </c:pt>
                      <c:pt idx="2051">
                        <c:v>1500</c:v>
                      </c:pt>
                      <c:pt idx="2052">
                        <c:v>1500</c:v>
                      </c:pt>
                      <c:pt idx="2053">
                        <c:v>1500</c:v>
                      </c:pt>
                      <c:pt idx="2054">
                        <c:v>1500</c:v>
                      </c:pt>
                      <c:pt idx="2055">
                        <c:v>1500</c:v>
                      </c:pt>
                      <c:pt idx="2056">
                        <c:v>1500</c:v>
                      </c:pt>
                      <c:pt idx="2057">
                        <c:v>1500</c:v>
                      </c:pt>
                      <c:pt idx="2058">
                        <c:v>1500</c:v>
                      </c:pt>
                      <c:pt idx="2059">
                        <c:v>1500</c:v>
                      </c:pt>
                      <c:pt idx="2060">
                        <c:v>1500</c:v>
                      </c:pt>
                      <c:pt idx="2061">
                        <c:v>1500</c:v>
                      </c:pt>
                      <c:pt idx="2062">
                        <c:v>1500</c:v>
                      </c:pt>
                      <c:pt idx="2063">
                        <c:v>1500</c:v>
                      </c:pt>
                      <c:pt idx="2064">
                        <c:v>1500</c:v>
                      </c:pt>
                      <c:pt idx="2065">
                        <c:v>1500</c:v>
                      </c:pt>
                      <c:pt idx="2066">
                        <c:v>1500</c:v>
                      </c:pt>
                      <c:pt idx="2067">
                        <c:v>1500</c:v>
                      </c:pt>
                      <c:pt idx="2068">
                        <c:v>1500</c:v>
                      </c:pt>
                      <c:pt idx="2069">
                        <c:v>1500</c:v>
                      </c:pt>
                      <c:pt idx="2070">
                        <c:v>1500</c:v>
                      </c:pt>
                      <c:pt idx="2071">
                        <c:v>1500</c:v>
                      </c:pt>
                      <c:pt idx="2072">
                        <c:v>1500</c:v>
                      </c:pt>
                      <c:pt idx="2073">
                        <c:v>1500</c:v>
                      </c:pt>
                      <c:pt idx="2074">
                        <c:v>1500</c:v>
                      </c:pt>
                      <c:pt idx="2075">
                        <c:v>1500</c:v>
                      </c:pt>
                      <c:pt idx="2076">
                        <c:v>1500</c:v>
                      </c:pt>
                      <c:pt idx="2077">
                        <c:v>1500</c:v>
                      </c:pt>
                      <c:pt idx="2078">
                        <c:v>1500</c:v>
                      </c:pt>
                      <c:pt idx="2079">
                        <c:v>1500</c:v>
                      </c:pt>
                      <c:pt idx="2080">
                        <c:v>1500</c:v>
                      </c:pt>
                      <c:pt idx="2081">
                        <c:v>1500</c:v>
                      </c:pt>
                      <c:pt idx="2082">
                        <c:v>1500</c:v>
                      </c:pt>
                      <c:pt idx="2083">
                        <c:v>1500</c:v>
                      </c:pt>
                      <c:pt idx="2084">
                        <c:v>1500</c:v>
                      </c:pt>
                      <c:pt idx="2085">
                        <c:v>1500</c:v>
                      </c:pt>
                      <c:pt idx="2086">
                        <c:v>1500</c:v>
                      </c:pt>
                      <c:pt idx="2087">
                        <c:v>1500</c:v>
                      </c:pt>
                      <c:pt idx="2088">
                        <c:v>1500</c:v>
                      </c:pt>
                      <c:pt idx="2089">
                        <c:v>1500</c:v>
                      </c:pt>
                      <c:pt idx="2090">
                        <c:v>1500</c:v>
                      </c:pt>
                      <c:pt idx="2091">
                        <c:v>1500</c:v>
                      </c:pt>
                      <c:pt idx="2092">
                        <c:v>1500</c:v>
                      </c:pt>
                      <c:pt idx="2093">
                        <c:v>1500</c:v>
                      </c:pt>
                      <c:pt idx="2094">
                        <c:v>1500</c:v>
                      </c:pt>
                      <c:pt idx="2095">
                        <c:v>1500</c:v>
                      </c:pt>
                      <c:pt idx="2096">
                        <c:v>1500</c:v>
                      </c:pt>
                      <c:pt idx="2097">
                        <c:v>1500</c:v>
                      </c:pt>
                      <c:pt idx="2098">
                        <c:v>1500</c:v>
                      </c:pt>
                      <c:pt idx="2099">
                        <c:v>1500</c:v>
                      </c:pt>
                      <c:pt idx="2100">
                        <c:v>1500</c:v>
                      </c:pt>
                      <c:pt idx="2101">
                        <c:v>1500</c:v>
                      </c:pt>
                      <c:pt idx="2102">
                        <c:v>1500</c:v>
                      </c:pt>
                      <c:pt idx="2103">
                        <c:v>1500</c:v>
                      </c:pt>
                      <c:pt idx="2104">
                        <c:v>1500</c:v>
                      </c:pt>
                      <c:pt idx="2105">
                        <c:v>1500</c:v>
                      </c:pt>
                      <c:pt idx="2106">
                        <c:v>1500</c:v>
                      </c:pt>
                      <c:pt idx="2107">
                        <c:v>1500</c:v>
                      </c:pt>
                      <c:pt idx="2108">
                        <c:v>1500</c:v>
                      </c:pt>
                      <c:pt idx="2109">
                        <c:v>1500</c:v>
                      </c:pt>
                      <c:pt idx="2110">
                        <c:v>1500</c:v>
                      </c:pt>
                      <c:pt idx="2111">
                        <c:v>1500</c:v>
                      </c:pt>
                      <c:pt idx="2112">
                        <c:v>1500</c:v>
                      </c:pt>
                      <c:pt idx="2113">
                        <c:v>1500</c:v>
                      </c:pt>
                      <c:pt idx="2114">
                        <c:v>1500</c:v>
                      </c:pt>
                      <c:pt idx="2115">
                        <c:v>1500</c:v>
                      </c:pt>
                      <c:pt idx="2116">
                        <c:v>1500</c:v>
                      </c:pt>
                      <c:pt idx="2117">
                        <c:v>1500</c:v>
                      </c:pt>
                      <c:pt idx="2118">
                        <c:v>1500</c:v>
                      </c:pt>
                      <c:pt idx="2119">
                        <c:v>1500</c:v>
                      </c:pt>
                      <c:pt idx="2120">
                        <c:v>1500</c:v>
                      </c:pt>
                      <c:pt idx="2121">
                        <c:v>1500</c:v>
                      </c:pt>
                      <c:pt idx="2122">
                        <c:v>1500</c:v>
                      </c:pt>
                      <c:pt idx="2123">
                        <c:v>1500</c:v>
                      </c:pt>
                      <c:pt idx="2124">
                        <c:v>1500</c:v>
                      </c:pt>
                      <c:pt idx="2125">
                        <c:v>1500</c:v>
                      </c:pt>
                      <c:pt idx="2126">
                        <c:v>1500</c:v>
                      </c:pt>
                      <c:pt idx="2127">
                        <c:v>1500</c:v>
                      </c:pt>
                      <c:pt idx="2128">
                        <c:v>1500</c:v>
                      </c:pt>
                      <c:pt idx="2129">
                        <c:v>1500</c:v>
                      </c:pt>
                      <c:pt idx="2130">
                        <c:v>1500</c:v>
                      </c:pt>
                      <c:pt idx="2131">
                        <c:v>1500</c:v>
                      </c:pt>
                      <c:pt idx="2132">
                        <c:v>1500</c:v>
                      </c:pt>
                      <c:pt idx="2133">
                        <c:v>1500</c:v>
                      </c:pt>
                      <c:pt idx="2134">
                        <c:v>1500</c:v>
                      </c:pt>
                      <c:pt idx="2135">
                        <c:v>1500</c:v>
                      </c:pt>
                      <c:pt idx="2136">
                        <c:v>1500</c:v>
                      </c:pt>
                      <c:pt idx="2137">
                        <c:v>1500</c:v>
                      </c:pt>
                      <c:pt idx="2138">
                        <c:v>1500</c:v>
                      </c:pt>
                      <c:pt idx="2139">
                        <c:v>1500</c:v>
                      </c:pt>
                      <c:pt idx="2140">
                        <c:v>1500</c:v>
                      </c:pt>
                      <c:pt idx="2141">
                        <c:v>1500</c:v>
                      </c:pt>
                      <c:pt idx="2142">
                        <c:v>1500</c:v>
                      </c:pt>
                      <c:pt idx="2143">
                        <c:v>1500</c:v>
                      </c:pt>
                      <c:pt idx="2144">
                        <c:v>1500</c:v>
                      </c:pt>
                      <c:pt idx="2145">
                        <c:v>1500</c:v>
                      </c:pt>
                      <c:pt idx="2146">
                        <c:v>1500</c:v>
                      </c:pt>
                      <c:pt idx="2147">
                        <c:v>1500</c:v>
                      </c:pt>
                      <c:pt idx="2148">
                        <c:v>1500</c:v>
                      </c:pt>
                      <c:pt idx="2149">
                        <c:v>1500</c:v>
                      </c:pt>
                      <c:pt idx="2150">
                        <c:v>1500</c:v>
                      </c:pt>
                      <c:pt idx="2151">
                        <c:v>1500</c:v>
                      </c:pt>
                      <c:pt idx="2152">
                        <c:v>1500</c:v>
                      </c:pt>
                      <c:pt idx="2153">
                        <c:v>1500</c:v>
                      </c:pt>
                      <c:pt idx="2154">
                        <c:v>1500</c:v>
                      </c:pt>
                      <c:pt idx="2155">
                        <c:v>1500</c:v>
                      </c:pt>
                      <c:pt idx="2156">
                        <c:v>1500</c:v>
                      </c:pt>
                      <c:pt idx="2157">
                        <c:v>1500</c:v>
                      </c:pt>
                      <c:pt idx="2158">
                        <c:v>1500</c:v>
                      </c:pt>
                      <c:pt idx="2159">
                        <c:v>1500</c:v>
                      </c:pt>
                      <c:pt idx="2160">
                        <c:v>1500</c:v>
                      </c:pt>
                      <c:pt idx="2161">
                        <c:v>1500</c:v>
                      </c:pt>
                      <c:pt idx="2162">
                        <c:v>1500</c:v>
                      </c:pt>
                      <c:pt idx="2163">
                        <c:v>1500</c:v>
                      </c:pt>
                      <c:pt idx="2164">
                        <c:v>1500</c:v>
                      </c:pt>
                      <c:pt idx="2165">
                        <c:v>1500</c:v>
                      </c:pt>
                      <c:pt idx="2166">
                        <c:v>1500</c:v>
                      </c:pt>
                      <c:pt idx="2167">
                        <c:v>1500</c:v>
                      </c:pt>
                      <c:pt idx="2168">
                        <c:v>1500</c:v>
                      </c:pt>
                      <c:pt idx="2169">
                        <c:v>1500</c:v>
                      </c:pt>
                      <c:pt idx="2170">
                        <c:v>1500</c:v>
                      </c:pt>
                      <c:pt idx="2171">
                        <c:v>1500</c:v>
                      </c:pt>
                      <c:pt idx="2172">
                        <c:v>1500</c:v>
                      </c:pt>
                      <c:pt idx="2173">
                        <c:v>1500</c:v>
                      </c:pt>
                      <c:pt idx="2174">
                        <c:v>1500</c:v>
                      </c:pt>
                      <c:pt idx="2175">
                        <c:v>1500</c:v>
                      </c:pt>
                      <c:pt idx="2176">
                        <c:v>1500</c:v>
                      </c:pt>
                      <c:pt idx="2177">
                        <c:v>1500</c:v>
                      </c:pt>
                      <c:pt idx="2178">
                        <c:v>1500</c:v>
                      </c:pt>
                      <c:pt idx="2179">
                        <c:v>1500</c:v>
                      </c:pt>
                      <c:pt idx="2180">
                        <c:v>1500</c:v>
                      </c:pt>
                      <c:pt idx="2181">
                        <c:v>1500</c:v>
                      </c:pt>
                      <c:pt idx="2182">
                        <c:v>1500</c:v>
                      </c:pt>
                      <c:pt idx="2183">
                        <c:v>1500</c:v>
                      </c:pt>
                      <c:pt idx="2184">
                        <c:v>1500</c:v>
                      </c:pt>
                      <c:pt idx="2185">
                        <c:v>1500</c:v>
                      </c:pt>
                      <c:pt idx="2186">
                        <c:v>1500</c:v>
                      </c:pt>
                      <c:pt idx="2187">
                        <c:v>1500</c:v>
                      </c:pt>
                      <c:pt idx="2188">
                        <c:v>1500</c:v>
                      </c:pt>
                      <c:pt idx="2189">
                        <c:v>1500</c:v>
                      </c:pt>
                      <c:pt idx="2190">
                        <c:v>1500</c:v>
                      </c:pt>
                      <c:pt idx="2191">
                        <c:v>1500</c:v>
                      </c:pt>
                      <c:pt idx="2192">
                        <c:v>1500</c:v>
                      </c:pt>
                      <c:pt idx="2193">
                        <c:v>1500</c:v>
                      </c:pt>
                      <c:pt idx="2194">
                        <c:v>1500</c:v>
                      </c:pt>
                      <c:pt idx="2195">
                        <c:v>1500</c:v>
                      </c:pt>
                      <c:pt idx="2196">
                        <c:v>1500</c:v>
                      </c:pt>
                      <c:pt idx="2197">
                        <c:v>1500</c:v>
                      </c:pt>
                      <c:pt idx="2198">
                        <c:v>1500</c:v>
                      </c:pt>
                      <c:pt idx="2199">
                        <c:v>1500</c:v>
                      </c:pt>
                      <c:pt idx="2200">
                        <c:v>1500</c:v>
                      </c:pt>
                      <c:pt idx="2201">
                        <c:v>1500</c:v>
                      </c:pt>
                      <c:pt idx="2202">
                        <c:v>1500</c:v>
                      </c:pt>
                      <c:pt idx="2203">
                        <c:v>1500</c:v>
                      </c:pt>
                      <c:pt idx="2204">
                        <c:v>1500</c:v>
                      </c:pt>
                      <c:pt idx="2205">
                        <c:v>1500</c:v>
                      </c:pt>
                      <c:pt idx="2206">
                        <c:v>1500</c:v>
                      </c:pt>
                      <c:pt idx="2207">
                        <c:v>1500</c:v>
                      </c:pt>
                      <c:pt idx="2208">
                        <c:v>1500</c:v>
                      </c:pt>
                      <c:pt idx="2209">
                        <c:v>1500</c:v>
                      </c:pt>
                      <c:pt idx="2210">
                        <c:v>1500</c:v>
                      </c:pt>
                      <c:pt idx="2211">
                        <c:v>1500</c:v>
                      </c:pt>
                      <c:pt idx="2212">
                        <c:v>1500</c:v>
                      </c:pt>
                      <c:pt idx="2213">
                        <c:v>1500</c:v>
                      </c:pt>
                      <c:pt idx="2214">
                        <c:v>1500</c:v>
                      </c:pt>
                      <c:pt idx="2215">
                        <c:v>1500</c:v>
                      </c:pt>
                      <c:pt idx="2216">
                        <c:v>1500</c:v>
                      </c:pt>
                      <c:pt idx="2217">
                        <c:v>1500</c:v>
                      </c:pt>
                      <c:pt idx="2218">
                        <c:v>1500</c:v>
                      </c:pt>
                      <c:pt idx="2219">
                        <c:v>1500</c:v>
                      </c:pt>
                      <c:pt idx="2220">
                        <c:v>1500</c:v>
                      </c:pt>
                      <c:pt idx="2221">
                        <c:v>1500</c:v>
                      </c:pt>
                      <c:pt idx="2222">
                        <c:v>1500</c:v>
                      </c:pt>
                      <c:pt idx="2223">
                        <c:v>1500</c:v>
                      </c:pt>
                      <c:pt idx="2224">
                        <c:v>1500</c:v>
                      </c:pt>
                      <c:pt idx="2225">
                        <c:v>1500</c:v>
                      </c:pt>
                      <c:pt idx="2226">
                        <c:v>1500</c:v>
                      </c:pt>
                      <c:pt idx="2227">
                        <c:v>1500</c:v>
                      </c:pt>
                      <c:pt idx="2228">
                        <c:v>1500</c:v>
                      </c:pt>
                      <c:pt idx="2229">
                        <c:v>1500</c:v>
                      </c:pt>
                      <c:pt idx="2230">
                        <c:v>1500</c:v>
                      </c:pt>
                      <c:pt idx="2231">
                        <c:v>1500</c:v>
                      </c:pt>
                      <c:pt idx="2232">
                        <c:v>1500</c:v>
                      </c:pt>
                      <c:pt idx="2233">
                        <c:v>1500</c:v>
                      </c:pt>
                      <c:pt idx="2234">
                        <c:v>1500</c:v>
                      </c:pt>
                      <c:pt idx="2235">
                        <c:v>1500</c:v>
                      </c:pt>
                      <c:pt idx="2236">
                        <c:v>1500</c:v>
                      </c:pt>
                      <c:pt idx="2237">
                        <c:v>1500</c:v>
                      </c:pt>
                      <c:pt idx="2238">
                        <c:v>1500</c:v>
                      </c:pt>
                      <c:pt idx="2239">
                        <c:v>1500</c:v>
                      </c:pt>
                      <c:pt idx="2240">
                        <c:v>1500</c:v>
                      </c:pt>
                      <c:pt idx="2241">
                        <c:v>1500</c:v>
                      </c:pt>
                      <c:pt idx="2242">
                        <c:v>1500</c:v>
                      </c:pt>
                      <c:pt idx="2243">
                        <c:v>1500</c:v>
                      </c:pt>
                      <c:pt idx="2244">
                        <c:v>1500</c:v>
                      </c:pt>
                      <c:pt idx="2245">
                        <c:v>1500</c:v>
                      </c:pt>
                      <c:pt idx="2246">
                        <c:v>1500</c:v>
                      </c:pt>
                      <c:pt idx="2247">
                        <c:v>1500</c:v>
                      </c:pt>
                      <c:pt idx="2248">
                        <c:v>1500</c:v>
                      </c:pt>
                      <c:pt idx="2249">
                        <c:v>1500</c:v>
                      </c:pt>
                      <c:pt idx="2250">
                        <c:v>1500</c:v>
                      </c:pt>
                      <c:pt idx="2251">
                        <c:v>1500</c:v>
                      </c:pt>
                      <c:pt idx="2252">
                        <c:v>1500</c:v>
                      </c:pt>
                      <c:pt idx="2253">
                        <c:v>1500</c:v>
                      </c:pt>
                      <c:pt idx="2254">
                        <c:v>1500</c:v>
                      </c:pt>
                      <c:pt idx="2255">
                        <c:v>1500</c:v>
                      </c:pt>
                      <c:pt idx="2256">
                        <c:v>1500</c:v>
                      </c:pt>
                      <c:pt idx="2257">
                        <c:v>1500</c:v>
                      </c:pt>
                      <c:pt idx="2258">
                        <c:v>1500</c:v>
                      </c:pt>
                      <c:pt idx="2259">
                        <c:v>1500</c:v>
                      </c:pt>
                      <c:pt idx="2260">
                        <c:v>1500</c:v>
                      </c:pt>
                      <c:pt idx="2261">
                        <c:v>1500</c:v>
                      </c:pt>
                      <c:pt idx="2262">
                        <c:v>1500</c:v>
                      </c:pt>
                      <c:pt idx="2263">
                        <c:v>1500</c:v>
                      </c:pt>
                      <c:pt idx="2264">
                        <c:v>1500</c:v>
                      </c:pt>
                      <c:pt idx="2265">
                        <c:v>1500</c:v>
                      </c:pt>
                      <c:pt idx="2266">
                        <c:v>1500</c:v>
                      </c:pt>
                      <c:pt idx="2267">
                        <c:v>1500</c:v>
                      </c:pt>
                      <c:pt idx="2268">
                        <c:v>1500</c:v>
                      </c:pt>
                      <c:pt idx="2269">
                        <c:v>1500</c:v>
                      </c:pt>
                      <c:pt idx="2270">
                        <c:v>1500</c:v>
                      </c:pt>
                      <c:pt idx="2271">
                        <c:v>1500</c:v>
                      </c:pt>
                      <c:pt idx="2272">
                        <c:v>1500</c:v>
                      </c:pt>
                      <c:pt idx="2273">
                        <c:v>1500</c:v>
                      </c:pt>
                      <c:pt idx="2274">
                        <c:v>1500</c:v>
                      </c:pt>
                      <c:pt idx="2275">
                        <c:v>1500</c:v>
                      </c:pt>
                      <c:pt idx="2276">
                        <c:v>1500</c:v>
                      </c:pt>
                      <c:pt idx="2277">
                        <c:v>1500</c:v>
                      </c:pt>
                      <c:pt idx="2278">
                        <c:v>1500</c:v>
                      </c:pt>
                      <c:pt idx="2279">
                        <c:v>1500</c:v>
                      </c:pt>
                      <c:pt idx="2280">
                        <c:v>1500</c:v>
                      </c:pt>
                      <c:pt idx="2281">
                        <c:v>1500</c:v>
                      </c:pt>
                      <c:pt idx="2282">
                        <c:v>1500</c:v>
                      </c:pt>
                      <c:pt idx="2283">
                        <c:v>1500</c:v>
                      </c:pt>
                      <c:pt idx="2284">
                        <c:v>1500</c:v>
                      </c:pt>
                      <c:pt idx="2285">
                        <c:v>1500</c:v>
                      </c:pt>
                      <c:pt idx="2286">
                        <c:v>1500</c:v>
                      </c:pt>
                      <c:pt idx="2287">
                        <c:v>1500</c:v>
                      </c:pt>
                      <c:pt idx="2288">
                        <c:v>1500</c:v>
                      </c:pt>
                      <c:pt idx="2289">
                        <c:v>1500</c:v>
                      </c:pt>
                      <c:pt idx="2290">
                        <c:v>1500</c:v>
                      </c:pt>
                      <c:pt idx="2291">
                        <c:v>1500</c:v>
                      </c:pt>
                      <c:pt idx="2292">
                        <c:v>1500</c:v>
                      </c:pt>
                      <c:pt idx="2293">
                        <c:v>1500</c:v>
                      </c:pt>
                      <c:pt idx="2294">
                        <c:v>1500</c:v>
                      </c:pt>
                      <c:pt idx="2295">
                        <c:v>1500</c:v>
                      </c:pt>
                      <c:pt idx="2296">
                        <c:v>1500</c:v>
                      </c:pt>
                      <c:pt idx="2297">
                        <c:v>1500</c:v>
                      </c:pt>
                      <c:pt idx="2298">
                        <c:v>1500</c:v>
                      </c:pt>
                      <c:pt idx="2299">
                        <c:v>1500</c:v>
                      </c:pt>
                      <c:pt idx="2300">
                        <c:v>1500</c:v>
                      </c:pt>
                      <c:pt idx="2301">
                        <c:v>1500</c:v>
                      </c:pt>
                      <c:pt idx="2302">
                        <c:v>1500</c:v>
                      </c:pt>
                      <c:pt idx="2303">
                        <c:v>1500</c:v>
                      </c:pt>
                      <c:pt idx="2304">
                        <c:v>1500</c:v>
                      </c:pt>
                      <c:pt idx="2305">
                        <c:v>1500</c:v>
                      </c:pt>
                      <c:pt idx="2306">
                        <c:v>1500</c:v>
                      </c:pt>
                      <c:pt idx="2307">
                        <c:v>1500</c:v>
                      </c:pt>
                      <c:pt idx="2308">
                        <c:v>1500</c:v>
                      </c:pt>
                      <c:pt idx="2309">
                        <c:v>1500</c:v>
                      </c:pt>
                      <c:pt idx="2310">
                        <c:v>1500</c:v>
                      </c:pt>
                      <c:pt idx="2311">
                        <c:v>1500</c:v>
                      </c:pt>
                      <c:pt idx="2312">
                        <c:v>1500</c:v>
                      </c:pt>
                      <c:pt idx="2313">
                        <c:v>1500</c:v>
                      </c:pt>
                      <c:pt idx="2314">
                        <c:v>1500</c:v>
                      </c:pt>
                      <c:pt idx="2315">
                        <c:v>1500</c:v>
                      </c:pt>
                      <c:pt idx="2316">
                        <c:v>1500</c:v>
                      </c:pt>
                      <c:pt idx="2317">
                        <c:v>1500</c:v>
                      </c:pt>
                      <c:pt idx="2318">
                        <c:v>1500</c:v>
                      </c:pt>
                      <c:pt idx="2319">
                        <c:v>1500</c:v>
                      </c:pt>
                      <c:pt idx="2320">
                        <c:v>1500</c:v>
                      </c:pt>
                      <c:pt idx="2321">
                        <c:v>1500</c:v>
                      </c:pt>
                      <c:pt idx="2322">
                        <c:v>1500</c:v>
                      </c:pt>
                      <c:pt idx="2323">
                        <c:v>1500</c:v>
                      </c:pt>
                      <c:pt idx="2324">
                        <c:v>1500</c:v>
                      </c:pt>
                      <c:pt idx="2325">
                        <c:v>1500</c:v>
                      </c:pt>
                      <c:pt idx="2326">
                        <c:v>1500</c:v>
                      </c:pt>
                      <c:pt idx="2327">
                        <c:v>1500</c:v>
                      </c:pt>
                      <c:pt idx="2328">
                        <c:v>1500</c:v>
                      </c:pt>
                      <c:pt idx="2329">
                        <c:v>1500</c:v>
                      </c:pt>
                      <c:pt idx="2330">
                        <c:v>1500</c:v>
                      </c:pt>
                      <c:pt idx="2331">
                        <c:v>1500</c:v>
                      </c:pt>
                      <c:pt idx="2332">
                        <c:v>1500</c:v>
                      </c:pt>
                      <c:pt idx="2333">
                        <c:v>1500</c:v>
                      </c:pt>
                      <c:pt idx="2334">
                        <c:v>1500</c:v>
                      </c:pt>
                      <c:pt idx="2335">
                        <c:v>1500</c:v>
                      </c:pt>
                      <c:pt idx="2336">
                        <c:v>1500</c:v>
                      </c:pt>
                      <c:pt idx="2337">
                        <c:v>1500</c:v>
                      </c:pt>
                      <c:pt idx="2338">
                        <c:v>1500</c:v>
                      </c:pt>
                      <c:pt idx="2339">
                        <c:v>1500</c:v>
                      </c:pt>
                      <c:pt idx="2340">
                        <c:v>1500</c:v>
                      </c:pt>
                      <c:pt idx="2341">
                        <c:v>1500</c:v>
                      </c:pt>
                      <c:pt idx="2342">
                        <c:v>1500</c:v>
                      </c:pt>
                      <c:pt idx="2343">
                        <c:v>1500</c:v>
                      </c:pt>
                      <c:pt idx="2344">
                        <c:v>1500</c:v>
                      </c:pt>
                      <c:pt idx="2345">
                        <c:v>1500</c:v>
                      </c:pt>
                      <c:pt idx="2346">
                        <c:v>1500</c:v>
                      </c:pt>
                      <c:pt idx="2347">
                        <c:v>1500</c:v>
                      </c:pt>
                      <c:pt idx="2348">
                        <c:v>1500</c:v>
                      </c:pt>
                      <c:pt idx="2349">
                        <c:v>1500</c:v>
                      </c:pt>
                      <c:pt idx="2350">
                        <c:v>1500</c:v>
                      </c:pt>
                      <c:pt idx="2351">
                        <c:v>1500</c:v>
                      </c:pt>
                      <c:pt idx="2352">
                        <c:v>1500</c:v>
                      </c:pt>
                      <c:pt idx="2353">
                        <c:v>1500</c:v>
                      </c:pt>
                      <c:pt idx="2354">
                        <c:v>1500</c:v>
                      </c:pt>
                      <c:pt idx="2355">
                        <c:v>1500</c:v>
                      </c:pt>
                      <c:pt idx="2356">
                        <c:v>1500</c:v>
                      </c:pt>
                      <c:pt idx="2357">
                        <c:v>1500</c:v>
                      </c:pt>
                      <c:pt idx="2358">
                        <c:v>1500</c:v>
                      </c:pt>
                      <c:pt idx="2359">
                        <c:v>1500</c:v>
                      </c:pt>
                      <c:pt idx="2360">
                        <c:v>1500</c:v>
                      </c:pt>
                      <c:pt idx="2361">
                        <c:v>1500</c:v>
                      </c:pt>
                      <c:pt idx="2362">
                        <c:v>1500</c:v>
                      </c:pt>
                      <c:pt idx="2363">
                        <c:v>1500</c:v>
                      </c:pt>
                      <c:pt idx="2364">
                        <c:v>1500</c:v>
                      </c:pt>
                      <c:pt idx="2365">
                        <c:v>1500</c:v>
                      </c:pt>
                      <c:pt idx="2366">
                        <c:v>1500</c:v>
                      </c:pt>
                      <c:pt idx="2367">
                        <c:v>1500</c:v>
                      </c:pt>
                      <c:pt idx="2368">
                        <c:v>1500</c:v>
                      </c:pt>
                      <c:pt idx="2369">
                        <c:v>1500</c:v>
                      </c:pt>
                      <c:pt idx="2370">
                        <c:v>1500</c:v>
                      </c:pt>
                      <c:pt idx="2371">
                        <c:v>1500</c:v>
                      </c:pt>
                      <c:pt idx="2372">
                        <c:v>1500</c:v>
                      </c:pt>
                      <c:pt idx="2373">
                        <c:v>1500</c:v>
                      </c:pt>
                      <c:pt idx="2374">
                        <c:v>1500</c:v>
                      </c:pt>
                      <c:pt idx="2375">
                        <c:v>1500</c:v>
                      </c:pt>
                      <c:pt idx="2376">
                        <c:v>1500</c:v>
                      </c:pt>
                      <c:pt idx="2377">
                        <c:v>1500</c:v>
                      </c:pt>
                      <c:pt idx="2378">
                        <c:v>1500</c:v>
                      </c:pt>
                      <c:pt idx="2379">
                        <c:v>1500</c:v>
                      </c:pt>
                      <c:pt idx="2380">
                        <c:v>1500</c:v>
                      </c:pt>
                      <c:pt idx="2381">
                        <c:v>1500</c:v>
                      </c:pt>
                      <c:pt idx="2382">
                        <c:v>1500</c:v>
                      </c:pt>
                      <c:pt idx="2383">
                        <c:v>1500</c:v>
                      </c:pt>
                      <c:pt idx="2384">
                        <c:v>1500</c:v>
                      </c:pt>
                      <c:pt idx="2385">
                        <c:v>1500</c:v>
                      </c:pt>
                      <c:pt idx="2386">
                        <c:v>1500</c:v>
                      </c:pt>
                      <c:pt idx="2387">
                        <c:v>1500</c:v>
                      </c:pt>
                      <c:pt idx="2388">
                        <c:v>1500</c:v>
                      </c:pt>
                      <c:pt idx="2389">
                        <c:v>1500</c:v>
                      </c:pt>
                      <c:pt idx="2390">
                        <c:v>1500</c:v>
                      </c:pt>
                      <c:pt idx="2391">
                        <c:v>1500</c:v>
                      </c:pt>
                      <c:pt idx="2392">
                        <c:v>1500</c:v>
                      </c:pt>
                      <c:pt idx="2393">
                        <c:v>1500</c:v>
                      </c:pt>
                      <c:pt idx="2394">
                        <c:v>1500</c:v>
                      </c:pt>
                      <c:pt idx="2395">
                        <c:v>1500</c:v>
                      </c:pt>
                      <c:pt idx="2396">
                        <c:v>1500</c:v>
                      </c:pt>
                      <c:pt idx="2397">
                        <c:v>1500</c:v>
                      </c:pt>
                      <c:pt idx="2398">
                        <c:v>1500</c:v>
                      </c:pt>
                      <c:pt idx="2399">
                        <c:v>1500</c:v>
                      </c:pt>
                      <c:pt idx="2400">
                        <c:v>1500</c:v>
                      </c:pt>
                      <c:pt idx="2401">
                        <c:v>1500</c:v>
                      </c:pt>
                      <c:pt idx="2402">
                        <c:v>1500</c:v>
                      </c:pt>
                      <c:pt idx="2403">
                        <c:v>1500</c:v>
                      </c:pt>
                      <c:pt idx="2404">
                        <c:v>1500</c:v>
                      </c:pt>
                      <c:pt idx="2405">
                        <c:v>1500</c:v>
                      </c:pt>
                      <c:pt idx="2406">
                        <c:v>1500</c:v>
                      </c:pt>
                      <c:pt idx="2407">
                        <c:v>1500</c:v>
                      </c:pt>
                      <c:pt idx="2408">
                        <c:v>1500</c:v>
                      </c:pt>
                      <c:pt idx="2409">
                        <c:v>1500</c:v>
                      </c:pt>
                      <c:pt idx="2410">
                        <c:v>1500</c:v>
                      </c:pt>
                      <c:pt idx="2411">
                        <c:v>1500</c:v>
                      </c:pt>
                      <c:pt idx="2412">
                        <c:v>1500</c:v>
                      </c:pt>
                      <c:pt idx="2413">
                        <c:v>1500</c:v>
                      </c:pt>
                      <c:pt idx="2414">
                        <c:v>1500</c:v>
                      </c:pt>
                      <c:pt idx="2415">
                        <c:v>1500</c:v>
                      </c:pt>
                      <c:pt idx="2416">
                        <c:v>1500</c:v>
                      </c:pt>
                      <c:pt idx="2417">
                        <c:v>1500</c:v>
                      </c:pt>
                      <c:pt idx="2418">
                        <c:v>1500</c:v>
                      </c:pt>
                      <c:pt idx="2419">
                        <c:v>1500</c:v>
                      </c:pt>
                      <c:pt idx="2420">
                        <c:v>1500</c:v>
                      </c:pt>
                      <c:pt idx="2421">
                        <c:v>1500</c:v>
                      </c:pt>
                      <c:pt idx="2422">
                        <c:v>1500</c:v>
                      </c:pt>
                      <c:pt idx="2423">
                        <c:v>1500</c:v>
                      </c:pt>
                      <c:pt idx="2424">
                        <c:v>1500</c:v>
                      </c:pt>
                      <c:pt idx="2425">
                        <c:v>1500</c:v>
                      </c:pt>
                      <c:pt idx="2426">
                        <c:v>1500</c:v>
                      </c:pt>
                      <c:pt idx="2427">
                        <c:v>1500</c:v>
                      </c:pt>
                      <c:pt idx="2428">
                        <c:v>1500</c:v>
                      </c:pt>
                      <c:pt idx="2429">
                        <c:v>1500</c:v>
                      </c:pt>
                      <c:pt idx="2430">
                        <c:v>1500</c:v>
                      </c:pt>
                      <c:pt idx="2431">
                        <c:v>1500</c:v>
                      </c:pt>
                      <c:pt idx="2432">
                        <c:v>1500</c:v>
                      </c:pt>
                      <c:pt idx="2433">
                        <c:v>1500</c:v>
                      </c:pt>
                      <c:pt idx="2434">
                        <c:v>1500</c:v>
                      </c:pt>
                      <c:pt idx="2435">
                        <c:v>1500</c:v>
                      </c:pt>
                      <c:pt idx="2436">
                        <c:v>1500</c:v>
                      </c:pt>
                      <c:pt idx="2437">
                        <c:v>1500</c:v>
                      </c:pt>
                      <c:pt idx="2438">
                        <c:v>1500</c:v>
                      </c:pt>
                      <c:pt idx="2439">
                        <c:v>1500</c:v>
                      </c:pt>
                      <c:pt idx="2440">
                        <c:v>1500</c:v>
                      </c:pt>
                      <c:pt idx="2441">
                        <c:v>1500</c:v>
                      </c:pt>
                      <c:pt idx="2442">
                        <c:v>1500</c:v>
                      </c:pt>
                      <c:pt idx="2443">
                        <c:v>1500</c:v>
                      </c:pt>
                      <c:pt idx="2444">
                        <c:v>1500</c:v>
                      </c:pt>
                      <c:pt idx="2445">
                        <c:v>1500</c:v>
                      </c:pt>
                      <c:pt idx="2446">
                        <c:v>1500</c:v>
                      </c:pt>
                      <c:pt idx="2447">
                        <c:v>1500</c:v>
                      </c:pt>
                      <c:pt idx="2448">
                        <c:v>1500</c:v>
                      </c:pt>
                      <c:pt idx="2449">
                        <c:v>1500</c:v>
                      </c:pt>
                      <c:pt idx="2450">
                        <c:v>1500</c:v>
                      </c:pt>
                      <c:pt idx="2451">
                        <c:v>1500</c:v>
                      </c:pt>
                      <c:pt idx="2452">
                        <c:v>1500</c:v>
                      </c:pt>
                      <c:pt idx="2453">
                        <c:v>1500</c:v>
                      </c:pt>
                      <c:pt idx="2454">
                        <c:v>1500</c:v>
                      </c:pt>
                      <c:pt idx="2455">
                        <c:v>1500</c:v>
                      </c:pt>
                      <c:pt idx="2456">
                        <c:v>1500</c:v>
                      </c:pt>
                      <c:pt idx="2457">
                        <c:v>1500</c:v>
                      </c:pt>
                      <c:pt idx="2458">
                        <c:v>1500</c:v>
                      </c:pt>
                      <c:pt idx="2459">
                        <c:v>1500</c:v>
                      </c:pt>
                      <c:pt idx="2460">
                        <c:v>1500</c:v>
                      </c:pt>
                      <c:pt idx="2461">
                        <c:v>1500</c:v>
                      </c:pt>
                      <c:pt idx="2462">
                        <c:v>1500</c:v>
                      </c:pt>
                      <c:pt idx="2463">
                        <c:v>1500</c:v>
                      </c:pt>
                      <c:pt idx="2464">
                        <c:v>1500</c:v>
                      </c:pt>
                      <c:pt idx="2465">
                        <c:v>1500</c:v>
                      </c:pt>
                      <c:pt idx="2466">
                        <c:v>1500</c:v>
                      </c:pt>
                      <c:pt idx="2467">
                        <c:v>1500</c:v>
                      </c:pt>
                      <c:pt idx="2468">
                        <c:v>1500</c:v>
                      </c:pt>
                      <c:pt idx="2469">
                        <c:v>1500</c:v>
                      </c:pt>
                      <c:pt idx="2470">
                        <c:v>1500</c:v>
                      </c:pt>
                      <c:pt idx="2471">
                        <c:v>1500</c:v>
                      </c:pt>
                      <c:pt idx="2472">
                        <c:v>1500</c:v>
                      </c:pt>
                      <c:pt idx="2473">
                        <c:v>1500</c:v>
                      </c:pt>
                      <c:pt idx="2474">
                        <c:v>1500</c:v>
                      </c:pt>
                      <c:pt idx="2475">
                        <c:v>1500</c:v>
                      </c:pt>
                      <c:pt idx="2476">
                        <c:v>1500</c:v>
                      </c:pt>
                      <c:pt idx="2477">
                        <c:v>1500</c:v>
                      </c:pt>
                      <c:pt idx="2478">
                        <c:v>1500</c:v>
                      </c:pt>
                      <c:pt idx="2479">
                        <c:v>1500</c:v>
                      </c:pt>
                      <c:pt idx="2480">
                        <c:v>1500</c:v>
                      </c:pt>
                      <c:pt idx="2481">
                        <c:v>1500</c:v>
                      </c:pt>
                      <c:pt idx="2482">
                        <c:v>1500</c:v>
                      </c:pt>
                      <c:pt idx="2483">
                        <c:v>1500</c:v>
                      </c:pt>
                      <c:pt idx="2484">
                        <c:v>1500</c:v>
                      </c:pt>
                      <c:pt idx="2485">
                        <c:v>1500</c:v>
                      </c:pt>
                      <c:pt idx="2486">
                        <c:v>1500</c:v>
                      </c:pt>
                      <c:pt idx="2487">
                        <c:v>1500</c:v>
                      </c:pt>
                      <c:pt idx="2488">
                        <c:v>1500</c:v>
                      </c:pt>
                      <c:pt idx="2489">
                        <c:v>1500</c:v>
                      </c:pt>
                      <c:pt idx="2490">
                        <c:v>1500</c:v>
                      </c:pt>
                      <c:pt idx="2491">
                        <c:v>1500</c:v>
                      </c:pt>
                      <c:pt idx="2492">
                        <c:v>1500</c:v>
                      </c:pt>
                      <c:pt idx="2493">
                        <c:v>1500</c:v>
                      </c:pt>
                      <c:pt idx="2494">
                        <c:v>1500</c:v>
                      </c:pt>
                      <c:pt idx="2495">
                        <c:v>1500</c:v>
                      </c:pt>
                      <c:pt idx="2496">
                        <c:v>1500</c:v>
                      </c:pt>
                      <c:pt idx="2497">
                        <c:v>1500</c:v>
                      </c:pt>
                      <c:pt idx="2498">
                        <c:v>1500</c:v>
                      </c:pt>
                      <c:pt idx="2499">
                        <c:v>1500</c:v>
                      </c:pt>
                      <c:pt idx="2500">
                        <c:v>1500</c:v>
                      </c:pt>
                      <c:pt idx="2501">
                        <c:v>1500</c:v>
                      </c:pt>
                      <c:pt idx="2502">
                        <c:v>1500</c:v>
                      </c:pt>
                      <c:pt idx="2503">
                        <c:v>1500</c:v>
                      </c:pt>
                      <c:pt idx="2504">
                        <c:v>1500</c:v>
                      </c:pt>
                      <c:pt idx="2505">
                        <c:v>1500</c:v>
                      </c:pt>
                      <c:pt idx="2506">
                        <c:v>1500</c:v>
                      </c:pt>
                      <c:pt idx="2507">
                        <c:v>1500</c:v>
                      </c:pt>
                      <c:pt idx="2508">
                        <c:v>1500</c:v>
                      </c:pt>
                      <c:pt idx="2509">
                        <c:v>1500</c:v>
                      </c:pt>
                      <c:pt idx="2510">
                        <c:v>1500</c:v>
                      </c:pt>
                      <c:pt idx="2511">
                        <c:v>1500</c:v>
                      </c:pt>
                      <c:pt idx="2512">
                        <c:v>1500</c:v>
                      </c:pt>
                      <c:pt idx="2513">
                        <c:v>1500</c:v>
                      </c:pt>
                      <c:pt idx="2514">
                        <c:v>1500</c:v>
                      </c:pt>
                      <c:pt idx="2515">
                        <c:v>1500</c:v>
                      </c:pt>
                      <c:pt idx="2516">
                        <c:v>1500</c:v>
                      </c:pt>
                      <c:pt idx="2517">
                        <c:v>1500</c:v>
                      </c:pt>
                      <c:pt idx="2518">
                        <c:v>1500</c:v>
                      </c:pt>
                      <c:pt idx="2519">
                        <c:v>1500</c:v>
                      </c:pt>
                      <c:pt idx="2520">
                        <c:v>1500</c:v>
                      </c:pt>
                      <c:pt idx="2521">
                        <c:v>1500</c:v>
                      </c:pt>
                      <c:pt idx="2522">
                        <c:v>1500</c:v>
                      </c:pt>
                      <c:pt idx="2523">
                        <c:v>1500</c:v>
                      </c:pt>
                      <c:pt idx="2524">
                        <c:v>1500</c:v>
                      </c:pt>
                      <c:pt idx="2525">
                        <c:v>1500</c:v>
                      </c:pt>
                      <c:pt idx="2526">
                        <c:v>1500</c:v>
                      </c:pt>
                      <c:pt idx="2527">
                        <c:v>1500</c:v>
                      </c:pt>
                      <c:pt idx="2528">
                        <c:v>1500</c:v>
                      </c:pt>
                      <c:pt idx="2529">
                        <c:v>1500</c:v>
                      </c:pt>
                      <c:pt idx="2530">
                        <c:v>1500</c:v>
                      </c:pt>
                      <c:pt idx="2531">
                        <c:v>1500</c:v>
                      </c:pt>
                      <c:pt idx="2532">
                        <c:v>1500</c:v>
                      </c:pt>
                      <c:pt idx="2533">
                        <c:v>1500</c:v>
                      </c:pt>
                      <c:pt idx="2534">
                        <c:v>1500</c:v>
                      </c:pt>
                      <c:pt idx="2535">
                        <c:v>1500</c:v>
                      </c:pt>
                      <c:pt idx="2536">
                        <c:v>1500</c:v>
                      </c:pt>
                      <c:pt idx="2537">
                        <c:v>1500</c:v>
                      </c:pt>
                      <c:pt idx="2538">
                        <c:v>1500</c:v>
                      </c:pt>
                      <c:pt idx="2539">
                        <c:v>1500</c:v>
                      </c:pt>
                      <c:pt idx="2540">
                        <c:v>1500</c:v>
                      </c:pt>
                      <c:pt idx="2541">
                        <c:v>1500</c:v>
                      </c:pt>
                      <c:pt idx="2542">
                        <c:v>1500</c:v>
                      </c:pt>
                      <c:pt idx="2543">
                        <c:v>1500</c:v>
                      </c:pt>
                      <c:pt idx="2544">
                        <c:v>1500</c:v>
                      </c:pt>
                      <c:pt idx="2545">
                        <c:v>1500</c:v>
                      </c:pt>
                      <c:pt idx="2546">
                        <c:v>1500</c:v>
                      </c:pt>
                      <c:pt idx="2547">
                        <c:v>1500</c:v>
                      </c:pt>
                      <c:pt idx="2548">
                        <c:v>1500</c:v>
                      </c:pt>
                      <c:pt idx="2549">
                        <c:v>1500</c:v>
                      </c:pt>
                      <c:pt idx="2550">
                        <c:v>1500</c:v>
                      </c:pt>
                      <c:pt idx="2551">
                        <c:v>1500</c:v>
                      </c:pt>
                      <c:pt idx="2552">
                        <c:v>1500</c:v>
                      </c:pt>
                      <c:pt idx="2553">
                        <c:v>1500</c:v>
                      </c:pt>
                      <c:pt idx="2554">
                        <c:v>1500</c:v>
                      </c:pt>
                      <c:pt idx="2555">
                        <c:v>1500</c:v>
                      </c:pt>
                      <c:pt idx="2556">
                        <c:v>1500</c:v>
                      </c:pt>
                      <c:pt idx="2557">
                        <c:v>1500</c:v>
                      </c:pt>
                      <c:pt idx="2558">
                        <c:v>1500</c:v>
                      </c:pt>
                      <c:pt idx="2559">
                        <c:v>1500</c:v>
                      </c:pt>
                      <c:pt idx="2560">
                        <c:v>1500</c:v>
                      </c:pt>
                      <c:pt idx="2561">
                        <c:v>1500</c:v>
                      </c:pt>
                      <c:pt idx="2562">
                        <c:v>1500</c:v>
                      </c:pt>
                      <c:pt idx="2563">
                        <c:v>1500</c:v>
                      </c:pt>
                      <c:pt idx="2564">
                        <c:v>1500</c:v>
                      </c:pt>
                      <c:pt idx="2565">
                        <c:v>1500</c:v>
                      </c:pt>
                      <c:pt idx="2566">
                        <c:v>1500</c:v>
                      </c:pt>
                      <c:pt idx="2567">
                        <c:v>1500</c:v>
                      </c:pt>
                      <c:pt idx="2568">
                        <c:v>1500</c:v>
                      </c:pt>
                      <c:pt idx="2569">
                        <c:v>1500</c:v>
                      </c:pt>
                      <c:pt idx="2570">
                        <c:v>1500</c:v>
                      </c:pt>
                      <c:pt idx="2571">
                        <c:v>1500</c:v>
                      </c:pt>
                      <c:pt idx="2572">
                        <c:v>1500</c:v>
                      </c:pt>
                      <c:pt idx="2573">
                        <c:v>1500</c:v>
                      </c:pt>
                      <c:pt idx="2574">
                        <c:v>1500</c:v>
                      </c:pt>
                      <c:pt idx="2575">
                        <c:v>1500</c:v>
                      </c:pt>
                      <c:pt idx="2576">
                        <c:v>1500</c:v>
                      </c:pt>
                      <c:pt idx="2577">
                        <c:v>1500</c:v>
                      </c:pt>
                      <c:pt idx="2578">
                        <c:v>1500</c:v>
                      </c:pt>
                      <c:pt idx="2579">
                        <c:v>1500</c:v>
                      </c:pt>
                      <c:pt idx="2580">
                        <c:v>1500</c:v>
                      </c:pt>
                      <c:pt idx="2581">
                        <c:v>1500</c:v>
                      </c:pt>
                      <c:pt idx="2582">
                        <c:v>1500</c:v>
                      </c:pt>
                      <c:pt idx="2583">
                        <c:v>1500</c:v>
                      </c:pt>
                      <c:pt idx="2584">
                        <c:v>1500</c:v>
                      </c:pt>
                      <c:pt idx="2585">
                        <c:v>1500</c:v>
                      </c:pt>
                      <c:pt idx="2586">
                        <c:v>1500</c:v>
                      </c:pt>
                      <c:pt idx="2587">
                        <c:v>1500</c:v>
                      </c:pt>
                      <c:pt idx="2588">
                        <c:v>1500</c:v>
                      </c:pt>
                      <c:pt idx="2589">
                        <c:v>1500</c:v>
                      </c:pt>
                      <c:pt idx="2590">
                        <c:v>1500</c:v>
                      </c:pt>
                      <c:pt idx="2591">
                        <c:v>1500</c:v>
                      </c:pt>
                      <c:pt idx="2592">
                        <c:v>1500</c:v>
                      </c:pt>
                      <c:pt idx="2593">
                        <c:v>1500</c:v>
                      </c:pt>
                      <c:pt idx="2594">
                        <c:v>1500</c:v>
                      </c:pt>
                      <c:pt idx="2595">
                        <c:v>1500</c:v>
                      </c:pt>
                      <c:pt idx="2596">
                        <c:v>1500</c:v>
                      </c:pt>
                      <c:pt idx="2597">
                        <c:v>1500</c:v>
                      </c:pt>
                      <c:pt idx="2598">
                        <c:v>1500</c:v>
                      </c:pt>
                      <c:pt idx="2599">
                        <c:v>1500</c:v>
                      </c:pt>
                      <c:pt idx="2600">
                        <c:v>1500</c:v>
                      </c:pt>
                      <c:pt idx="2601">
                        <c:v>1500</c:v>
                      </c:pt>
                      <c:pt idx="2602">
                        <c:v>1500</c:v>
                      </c:pt>
                      <c:pt idx="2603">
                        <c:v>1500</c:v>
                      </c:pt>
                      <c:pt idx="2604">
                        <c:v>1500</c:v>
                      </c:pt>
                      <c:pt idx="2605">
                        <c:v>1500</c:v>
                      </c:pt>
                      <c:pt idx="2606">
                        <c:v>1500</c:v>
                      </c:pt>
                      <c:pt idx="2607">
                        <c:v>1500</c:v>
                      </c:pt>
                      <c:pt idx="2608">
                        <c:v>1500</c:v>
                      </c:pt>
                      <c:pt idx="2609">
                        <c:v>1500</c:v>
                      </c:pt>
                      <c:pt idx="2610">
                        <c:v>1500</c:v>
                      </c:pt>
                      <c:pt idx="2611">
                        <c:v>1500</c:v>
                      </c:pt>
                      <c:pt idx="2612">
                        <c:v>1500</c:v>
                      </c:pt>
                      <c:pt idx="2613">
                        <c:v>1500</c:v>
                      </c:pt>
                      <c:pt idx="2614">
                        <c:v>1500</c:v>
                      </c:pt>
                      <c:pt idx="2615">
                        <c:v>1500</c:v>
                      </c:pt>
                      <c:pt idx="2616">
                        <c:v>1500</c:v>
                      </c:pt>
                      <c:pt idx="2617">
                        <c:v>1500</c:v>
                      </c:pt>
                      <c:pt idx="2618">
                        <c:v>1500</c:v>
                      </c:pt>
                      <c:pt idx="2619">
                        <c:v>1500</c:v>
                      </c:pt>
                      <c:pt idx="2620">
                        <c:v>1500</c:v>
                      </c:pt>
                      <c:pt idx="2621">
                        <c:v>1500</c:v>
                      </c:pt>
                      <c:pt idx="2622">
                        <c:v>1500</c:v>
                      </c:pt>
                      <c:pt idx="2623">
                        <c:v>1500</c:v>
                      </c:pt>
                      <c:pt idx="2624">
                        <c:v>1500</c:v>
                      </c:pt>
                      <c:pt idx="2625">
                        <c:v>1500</c:v>
                      </c:pt>
                      <c:pt idx="2626">
                        <c:v>1500</c:v>
                      </c:pt>
                      <c:pt idx="2627">
                        <c:v>1500</c:v>
                      </c:pt>
                      <c:pt idx="2628">
                        <c:v>1500</c:v>
                      </c:pt>
                      <c:pt idx="2629">
                        <c:v>1500</c:v>
                      </c:pt>
                      <c:pt idx="2630">
                        <c:v>1500</c:v>
                      </c:pt>
                      <c:pt idx="2631">
                        <c:v>1500</c:v>
                      </c:pt>
                      <c:pt idx="2632">
                        <c:v>1500</c:v>
                      </c:pt>
                      <c:pt idx="2633">
                        <c:v>1500</c:v>
                      </c:pt>
                      <c:pt idx="2634">
                        <c:v>1500</c:v>
                      </c:pt>
                      <c:pt idx="2635">
                        <c:v>1500</c:v>
                      </c:pt>
                      <c:pt idx="2636">
                        <c:v>1500</c:v>
                      </c:pt>
                      <c:pt idx="2637">
                        <c:v>1500</c:v>
                      </c:pt>
                      <c:pt idx="2638">
                        <c:v>1500</c:v>
                      </c:pt>
                      <c:pt idx="2639">
                        <c:v>1500</c:v>
                      </c:pt>
                      <c:pt idx="2640">
                        <c:v>1500</c:v>
                      </c:pt>
                      <c:pt idx="2641">
                        <c:v>1500</c:v>
                      </c:pt>
                      <c:pt idx="2642">
                        <c:v>1500</c:v>
                      </c:pt>
                      <c:pt idx="2643">
                        <c:v>1500</c:v>
                      </c:pt>
                      <c:pt idx="2644">
                        <c:v>1500</c:v>
                      </c:pt>
                      <c:pt idx="2645">
                        <c:v>1500</c:v>
                      </c:pt>
                      <c:pt idx="2646">
                        <c:v>1500</c:v>
                      </c:pt>
                      <c:pt idx="2647">
                        <c:v>1500</c:v>
                      </c:pt>
                      <c:pt idx="2648">
                        <c:v>1500</c:v>
                      </c:pt>
                      <c:pt idx="2649">
                        <c:v>1500</c:v>
                      </c:pt>
                      <c:pt idx="2650">
                        <c:v>1500</c:v>
                      </c:pt>
                      <c:pt idx="2651">
                        <c:v>1500</c:v>
                      </c:pt>
                      <c:pt idx="2652">
                        <c:v>1500</c:v>
                      </c:pt>
                      <c:pt idx="2653">
                        <c:v>1500</c:v>
                      </c:pt>
                      <c:pt idx="2654">
                        <c:v>1500</c:v>
                      </c:pt>
                      <c:pt idx="2655">
                        <c:v>1500</c:v>
                      </c:pt>
                      <c:pt idx="2656">
                        <c:v>1500</c:v>
                      </c:pt>
                      <c:pt idx="2657">
                        <c:v>1500</c:v>
                      </c:pt>
                      <c:pt idx="2658">
                        <c:v>1500</c:v>
                      </c:pt>
                      <c:pt idx="2659">
                        <c:v>1500</c:v>
                      </c:pt>
                      <c:pt idx="2660">
                        <c:v>1500</c:v>
                      </c:pt>
                      <c:pt idx="2661">
                        <c:v>1500</c:v>
                      </c:pt>
                      <c:pt idx="2662">
                        <c:v>1500</c:v>
                      </c:pt>
                      <c:pt idx="2663">
                        <c:v>1500</c:v>
                      </c:pt>
                      <c:pt idx="2664">
                        <c:v>1500</c:v>
                      </c:pt>
                      <c:pt idx="2665">
                        <c:v>1500</c:v>
                      </c:pt>
                      <c:pt idx="2666">
                        <c:v>1500</c:v>
                      </c:pt>
                      <c:pt idx="2667">
                        <c:v>1500</c:v>
                      </c:pt>
                      <c:pt idx="2668">
                        <c:v>1500</c:v>
                      </c:pt>
                      <c:pt idx="2669">
                        <c:v>1500</c:v>
                      </c:pt>
                      <c:pt idx="2670">
                        <c:v>1500</c:v>
                      </c:pt>
                      <c:pt idx="2671">
                        <c:v>1500</c:v>
                      </c:pt>
                      <c:pt idx="2672">
                        <c:v>1500</c:v>
                      </c:pt>
                      <c:pt idx="2673">
                        <c:v>1500</c:v>
                      </c:pt>
                      <c:pt idx="2674">
                        <c:v>1500</c:v>
                      </c:pt>
                      <c:pt idx="2675">
                        <c:v>1500</c:v>
                      </c:pt>
                      <c:pt idx="2676">
                        <c:v>1500</c:v>
                      </c:pt>
                      <c:pt idx="2677">
                        <c:v>1500</c:v>
                      </c:pt>
                      <c:pt idx="2678">
                        <c:v>1500</c:v>
                      </c:pt>
                      <c:pt idx="2679">
                        <c:v>1500</c:v>
                      </c:pt>
                      <c:pt idx="2680">
                        <c:v>1500</c:v>
                      </c:pt>
                      <c:pt idx="2681">
                        <c:v>1500</c:v>
                      </c:pt>
                      <c:pt idx="2682">
                        <c:v>1500</c:v>
                      </c:pt>
                      <c:pt idx="2683">
                        <c:v>1500</c:v>
                      </c:pt>
                      <c:pt idx="2684">
                        <c:v>1500</c:v>
                      </c:pt>
                      <c:pt idx="2685">
                        <c:v>1500</c:v>
                      </c:pt>
                      <c:pt idx="2686">
                        <c:v>1500</c:v>
                      </c:pt>
                      <c:pt idx="2687">
                        <c:v>1500</c:v>
                      </c:pt>
                      <c:pt idx="2688">
                        <c:v>1500</c:v>
                      </c:pt>
                      <c:pt idx="2689">
                        <c:v>1500</c:v>
                      </c:pt>
                      <c:pt idx="2690">
                        <c:v>1500</c:v>
                      </c:pt>
                      <c:pt idx="2691">
                        <c:v>1500</c:v>
                      </c:pt>
                      <c:pt idx="2692">
                        <c:v>1500</c:v>
                      </c:pt>
                      <c:pt idx="2693">
                        <c:v>1500</c:v>
                      </c:pt>
                      <c:pt idx="2694">
                        <c:v>1500</c:v>
                      </c:pt>
                      <c:pt idx="2695">
                        <c:v>1500</c:v>
                      </c:pt>
                      <c:pt idx="2696">
                        <c:v>1500</c:v>
                      </c:pt>
                      <c:pt idx="2697">
                        <c:v>1500</c:v>
                      </c:pt>
                      <c:pt idx="2698">
                        <c:v>1500</c:v>
                      </c:pt>
                      <c:pt idx="2699">
                        <c:v>1500</c:v>
                      </c:pt>
                      <c:pt idx="2700">
                        <c:v>1500</c:v>
                      </c:pt>
                      <c:pt idx="2701">
                        <c:v>1500</c:v>
                      </c:pt>
                      <c:pt idx="2702">
                        <c:v>1500</c:v>
                      </c:pt>
                      <c:pt idx="2703">
                        <c:v>1500</c:v>
                      </c:pt>
                      <c:pt idx="2704">
                        <c:v>1500</c:v>
                      </c:pt>
                      <c:pt idx="2705">
                        <c:v>1500</c:v>
                      </c:pt>
                      <c:pt idx="2706">
                        <c:v>1500</c:v>
                      </c:pt>
                      <c:pt idx="2707">
                        <c:v>1500</c:v>
                      </c:pt>
                      <c:pt idx="2708">
                        <c:v>1500</c:v>
                      </c:pt>
                      <c:pt idx="2709">
                        <c:v>1500</c:v>
                      </c:pt>
                      <c:pt idx="2710">
                        <c:v>1500</c:v>
                      </c:pt>
                      <c:pt idx="2711">
                        <c:v>1500</c:v>
                      </c:pt>
                      <c:pt idx="2712">
                        <c:v>1500</c:v>
                      </c:pt>
                      <c:pt idx="2713">
                        <c:v>1500</c:v>
                      </c:pt>
                      <c:pt idx="2714">
                        <c:v>1500</c:v>
                      </c:pt>
                      <c:pt idx="2715">
                        <c:v>1500</c:v>
                      </c:pt>
                      <c:pt idx="2716">
                        <c:v>1500</c:v>
                      </c:pt>
                      <c:pt idx="2717">
                        <c:v>1500</c:v>
                      </c:pt>
                      <c:pt idx="2718">
                        <c:v>1500</c:v>
                      </c:pt>
                      <c:pt idx="2719">
                        <c:v>1500</c:v>
                      </c:pt>
                      <c:pt idx="2720">
                        <c:v>1500</c:v>
                      </c:pt>
                      <c:pt idx="2721">
                        <c:v>1500</c:v>
                      </c:pt>
                      <c:pt idx="2722">
                        <c:v>1500</c:v>
                      </c:pt>
                      <c:pt idx="2723">
                        <c:v>1500</c:v>
                      </c:pt>
                      <c:pt idx="2724">
                        <c:v>1500</c:v>
                      </c:pt>
                      <c:pt idx="2725">
                        <c:v>1500</c:v>
                      </c:pt>
                      <c:pt idx="2726">
                        <c:v>1500</c:v>
                      </c:pt>
                      <c:pt idx="2727">
                        <c:v>1500</c:v>
                      </c:pt>
                      <c:pt idx="2728">
                        <c:v>1500</c:v>
                      </c:pt>
                      <c:pt idx="2729">
                        <c:v>1500</c:v>
                      </c:pt>
                      <c:pt idx="2730">
                        <c:v>1500</c:v>
                      </c:pt>
                      <c:pt idx="2731">
                        <c:v>1500</c:v>
                      </c:pt>
                      <c:pt idx="2732">
                        <c:v>1500</c:v>
                      </c:pt>
                      <c:pt idx="2733">
                        <c:v>1500</c:v>
                      </c:pt>
                      <c:pt idx="2734">
                        <c:v>1500</c:v>
                      </c:pt>
                      <c:pt idx="2735">
                        <c:v>1500</c:v>
                      </c:pt>
                      <c:pt idx="2736">
                        <c:v>1500</c:v>
                      </c:pt>
                      <c:pt idx="2737">
                        <c:v>1500</c:v>
                      </c:pt>
                      <c:pt idx="2738">
                        <c:v>1500</c:v>
                      </c:pt>
                      <c:pt idx="2739">
                        <c:v>1500</c:v>
                      </c:pt>
                      <c:pt idx="2740">
                        <c:v>1500</c:v>
                      </c:pt>
                      <c:pt idx="2741">
                        <c:v>1500</c:v>
                      </c:pt>
                      <c:pt idx="2742">
                        <c:v>1500</c:v>
                      </c:pt>
                      <c:pt idx="2743">
                        <c:v>1500</c:v>
                      </c:pt>
                      <c:pt idx="2744">
                        <c:v>1500</c:v>
                      </c:pt>
                      <c:pt idx="2745">
                        <c:v>1500</c:v>
                      </c:pt>
                      <c:pt idx="2746">
                        <c:v>1500</c:v>
                      </c:pt>
                      <c:pt idx="2747">
                        <c:v>1500</c:v>
                      </c:pt>
                      <c:pt idx="2748">
                        <c:v>1500</c:v>
                      </c:pt>
                      <c:pt idx="2749">
                        <c:v>1500</c:v>
                      </c:pt>
                      <c:pt idx="2750">
                        <c:v>1500</c:v>
                      </c:pt>
                      <c:pt idx="2751">
                        <c:v>1500</c:v>
                      </c:pt>
                      <c:pt idx="2752">
                        <c:v>1500</c:v>
                      </c:pt>
                      <c:pt idx="2753">
                        <c:v>1500</c:v>
                      </c:pt>
                      <c:pt idx="2754">
                        <c:v>1500</c:v>
                      </c:pt>
                      <c:pt idx="2755">
                        <c:v>1500</c:v>
                      </c:pt>
                      <c:pt idx="2756">
                        <c:v>1500</c:v>
                      </c:pt>
                      <c:pt idx="2757">
                        <c:v>1500</c:v>
                      </c:pt>
                      <c:pt idx="2758">
                        <c:v>1500</c:v>
                      </c:pt>
                      <c:pt idx="2759">
                        <c:v>1500</c:v>
                      </c:pt>
                      <c:pt idx="2760">
                        <c:v>1500</c:v>
                      </c:pt>
                      <c:pt idx="2761">
                        <c:v>1500</c:v>
                      </c:pt>
                      <c:pt idx="2762">
                        <c:v>1500</c:v>
                      </c:pt>
                      <c:pt idx="2763">
                        <c:v>1500</c:v>
                      </c:pt>
                      <c:pt idx="2764">
                        <c:v>1500</c:v>
                      </c:pt>
                      <c:pt idx="2765">
                        <c:v>1500</c:v>
                      </c:pt>
                      <c:pt idx="2766">
                        <c:v>1500</c:v>
                      </c:pt>
                      <c:pt idx="2767">
                        <c:v>1500</c:v>
                      </c:pt>
                      <c:pt idx="2768">
                        <c:v>1500</c:v>
                      </c:pt>
                      <c:pt idx="2769">
                        <c:v>1500</c:v>
                      </c:pt>
                      <c:pt idx="2770">
                        <c:v>1500</c:v>
                      </c:pt>
                      <c:pt idx="2771">
                        <c:v>1500</c:v>
                      </c:pt>
                      <c:pt idx="2772">
                        <c:v>1500</c:v>
                      </c:pt>
                      <c:pt idx="2773">
                        <c:v>1500</c:v>
                      </c:pt>
                      <c:pt idx="2774">
                        <c:v>1500</c:v>
                      </c:pt>
                      <c:pt idx="2775">
                        <c:v>1500</c:v>
                      </c:pt>
                      <c:pt idx="2776">
                        <c:v>1500</c:v>
                      </c:pt>
                      <c:pt idx="2777">
                        <c:v>1500</c:v>
                      </c:pt>
                      <c:pt idx="2778">
                        <c:v>1500</c:v>
                      </c:pt>
                      <c:pt idx="2779">
                        <c:v>1500</c:v>
                      </c:pt>
                      <c:pt idx="2780">
                        <c:v>1500</c:v>
                      </c:pt>
                      <c:pt idx="2781">
                        <c:v>1500</c:v>
                      </c:pt>
                      <c:pt idx="2782">
                        <c:v>1500</c:v>
                      </c:pt>
                      <c:pt idx="2783">
                        <c:v>1500</c:v>
                      </c:pt>
                      <c:pt idx="2784">
                        <c:v>1500</c:v>
                      </c:pt>
                      <c:pt idx="2785">
                        <c:v>1500</c:v>
                      </c:pt>
                      <c:pt idx="2786">
                        <c:v>1500</c:v>
                      </c:pt>
                      <c:pt idx="2787">
                        <c:v>1500</c:v>
                      </c:pt>
                      <c:pt idx="2788">
                        <c:v>1500</c:v>
                      </c:pt>
                      <c:pt idx="2789">
                        <c:v>1500</c:v>
                      </c:pt>
                      <c:pt idx="2790">
                        <c:v>1500</c:v>
                      </c:pt>
                      <c:pt idx="2791">
                        <c:v>1500</c:v>
                      </c:pt>
                      <c:pt idx="2792">
                        <c:v>1500</c:v>
                      </c:pt>
                      <c:pt idx="2793">
                        <c:v>1500</c:v>
                      </c:pt>
                      <c:pt idx="2794">
                        <c:v>1500</c:v>
                      </c:pt>
                      <c:pt idx="2795">
                        <c:v>1500</c:v>
                      </c:pt>
                      <c:pt idx="2796">
                        <c:v>1500</c:v>
                      </c:pt>
                      <c:pt idx="2797">
                        <c:v>1500</c:v>
                      </c:pt>
                      <c:pt idx="2798">
                        <c:v>1500</c:v>
                      </c:pt>
                      <c:pt idx="2799">
                        <c:v>1500</c:v>
                      </c:pt>
                      <c:pt idx="2800">
                        <c:v>1500</c:v>
                      </c:pt>
                      <c:pt idx="2801">
                        <c:v>1500</c:v>
                      </c:pt>
                      <c:pt idx="2802">
                        <c:v>1500</c:v>
                      </c:pt>
                      <c:pt idx="2803">
                        <c:v>1500</c:v>
                      </c:pt>
                      <c:pt idx="2804">
                        <c:v>1500</c:v>
                      </c:pt>
                      <c:pt idx="2805">
                        <c:v>1500</c:v>
                      </c:pt>
                      <c:pt idx="2806">
                        <c:v>1500</c:v>
                      </c:pt>
                      <c:pt idx="2807">
                        <c:v>1500</c:v>
                      </c:pt>
                      <c:pt idx="2808">
                        <c:v>1500</c:v>
                      </c:pt>
                      <c:pt idx="2809">
                        <c:v>1500</c:v>
                      </c:pt>
                      <c:pt idx="2810">
                        <c:v>1500</c:v>
                      </c:pt>
                      <c:pt idx="2811">
                        <c:v>1500</c:v>
                      </c:pt>
                      <c:pt idx="2812">
                        <c:v>1500</c:v>
                      </c:pt>
                      <c:pt idx="2813">
                        <c:v>1500</c:v>
                      </c:pt>
                      <c:pt idx="2814">
                        <c:v>1500</c:v>
                      </c:pt>
                      <c:pt idx="2815">
                        <c:v>1500</c:v>
                      </c:pt>
                      <c:pt idx="2816">
                        <c:v>1500</c:v>
                      </c:pt>
                      <c:pt idx="2817">
                        <c:v>1500</c:v>
                      </c:pt>
                      <c:pt idx="2818">
                        <c:v>1500</c:v>
                      </c:pt>
                      <c:pt idx="2819">
                        <c:v>1500</c:v>
                      </c:pt>
                      <c:pt idx="2820">
                        <c:v>1500</c:v>
                      </c:pt>
                      <c:pt idx="2821">
                        <c:v>1500</c:v>
                      </c:pt>
                      <c:pt idx="2822">
                        <c:v>1500</c:v>
                      </c:pt>
                      <c:pt idx="2823">
                        <c:v>1500</c:v>
                      </c:pt>
                      <c:pt idx="2824">
                        <c:v>1500</c:v>
                      </c:pt>
                      <c:pt idx="2825">
                        <c:v>1500</c:v>
                      </c:pt>
                      <c:pt idx="2826">
                        <c:v>1500</c:v>
                      </c:pt>
                      <c:pt idx="2827">
                        <c:v>1500</c:v>
                      </c:pt>
                      <c:pt idx="2828">
                        <c:v>1500</c:v>
                      </c:pt>
                      <c:pt idx="2829">
                        <c:v>1500</c:v>
                      </c:pt>
                      <c:pt idx="2830">
                        <c:v>1500</c:v>
                      </c:pt>
                      <c:pt idx="2831">
                        <c:v>1500</c:v>
                      </c:pt>
                      <c:pt idx="2832">
                        <c:v>1500</c:v>
                      </c:pt>
                      <c:pt idx="2833">
                        <c:v>1500</c:v>
                      </c:pt>
                      <c:pt idx="2834">
                        <c:v>1500</c:v>
                      </c:pt>
                      <c:pt idx="2835">
                        <c:v>1500</c:v>
                      </c:pt>
                      <c:pt idx="2836">
                        <c:v>1500</c:v>
                      </c:pt>
                      <c:pt idx="2837">
                        <c:v>1500</c:v>
                      </c:pt>
                      <c:pt idx="2838">
                        <c:v>1500</c:v>
                      </c:pt>
                      <c:pt idx="2839">
                        <c:v>1500</c:v>
                      </c:pt>
                      <c:pt idx="2840">
                        <c:v>1500</c:v>
                      </c:pt>
                      <c:pt idx="2841">
                        <c:v>1500</c:v>
                      </c:pt>
                      <c:pt idx="2842">
                        <c:v>1500</c:v>
                      </c:pt>
                      <c:pt idx="2843">
                        <c:v>1500</c:v>
                      </c:pt>
                      <c:pt idx="2844">
                        <c:v>1500</c:v>
                      </c:pt>
                      <c:pt idx="2845">
                        <c:v>1500</c:v>
                      </c:pt>
                      <c:pt idx="2846">
                        <c:v>1500</c:v>
                      </c:pt>
                      <c:pt idx="2847">
                        <c:v>1500</c:v>
                      </c:pt>
                      <c:pt idx="2848">
                        <c:v>1500</c:v>
                      </c:pt>
                      <c:pt idx="2849">
                        <c:v>1500</c:v>
                      </c:pt>
                      <c:pt idx="2850">
                        <c:v>1500</c:v>
                      </c:pt>
                      <c:pt idx="2851">
                        <c:v>1500</c:v>
                      </c:pt>
                      <c:pt idx="2852">
                        <c:v>1500</c:v>
                      </c:pt>
                      <c:pt idx="2853">
                        <c:v>1500</c:v>
                      </c:pt>
                      <c:pt idx="2854">
                        <c:v>1500</c:v>
                      </c:pt>
                      <c:pt idx="2855">
                        <c:v>1500</c:v>
                      </c:pt>
                      <c:pt idx="2856">
                        <c:v>1500</c:v>
                      </c:pt>
                      <c:pt idx="2857">
                        <c:v>1500</c:v>
                      </c:pt>
                      <c:pt idx="2858">
                        <c:v>1500</c:v>
                      </c:pt>
                      <c:pt idx="2859">
                        <c:v>1500</c:v>
                      </c:pt>
                      <c:pt idx="2860">
                        <c:v>1500</c:v>
                      </c:pt>
                      <c:pt idx="2861">
                        <c:v>1500</c:v>
                      </c:pt>
                      <c:pt idx="2862">
                        <c:v>1500</c:v>
                      </c:pt>
                      <c:pt idx="2863">
                        <c:v>1500</c:v>
                      </c:pt>
                      <c:pt idx="2864">
                        <c:v>1500</c:v>
                      </c:pt>
                      <c:pt idx="2865">
                        <c:v>1500</c:v>
                      </c:pt>
                      <c:pt idx="2866">
                        <c:v>1500</c:v>
                      </c:pt>
                      <c:pt idx="2867">
                        <c:v>1500</c:v>
                      </c:pt>
                      <c:pt idx="2868">
                        <c:v>1500</c:v>
                      </c:pt>
                      <c:pt idx="2869">
                        <c:v>1500</c:v>
                      </c:pt>
                      <c:pt idx="2870">
                        <c:v>1500</c:v>
                      </c:pt>
                      <c:pt idx="2871">
                        <c:v>1500</c:v>
                      </c:pt>
                      <c:pt idx="2872">
                        <c:v>1500</c:v>
                      </c:pt>
                      <c:pt idx="2873">
                        <c:v>1500</c:v>
                      </c:pt>
                      <c:pt idx="2874">
                        <c:v>1500</c:v>
                      </c:pt>
                      <c:pt idx="2875">
                        <c:v>1500</c:v>
                      </c:pt>
                      <c:pt idx="2876">
                        <c:v>1500</c:v>
                      </c:pt>
                      <c:pt idx="2877">
                        <c:v>1500</c:v>
                      </c:pt>
                      <c:pt idx="2878">
                        <c:v>1500</c:v>
                      </c:pt>
                      <c:pt idx="2879">
                        <c:v>1500</c:v>
                      </c:pt>
                      <c:pt idx="2880">
                        <c:v>1500</c:v>
                      </c:pt>
                      <c:pt idx="2881">
                        <c:v>1500</c:v>
                      </c:pt>
                      <c:pt idx="2882">
                        <c:v>1500</c:v>
                      </c:pt>
                      <c:pt idx="2883">
                        <c:v>1500</c:v>
                      </c:pt>
                      <c:pt idx="2884">
                        <c:v>1500</c:v>
                      </c:pt>
                      <c:pt idx="2885">
                        <c:v>1500</c:v>
                      </c:pt>
                      <c:pt idx="2886">
                        <c:v>1500</c:v>
                      </c:pt>
                      <c:pt idx="2887">
                        <c:v>1500</c:v>
                      </c:pt>
                      <c:pt idx="2888">
                        <c:v>1500</c:v>
                      </c:pt>
                      <c:pt idx="2889">
                        <c:v>1500</c:v>
                      </c:pt>
                      <c:pt idx="2890">
                        <c:v>1500</c:v>
                      </c:pt>
                      <c:pt idx="2891">
                        <c:v>1500</c:v>
                      </c:pt>
                      <c:pt idx="2892">
                        <c:v>1500</c:v>
                      </c:pt>
                      <c:pt idx="2893">
                        <c:v>1500</c:v>
                      </c:pt>
                      <c:pt idx="2894">
                        <c:v>1500</c:v>
                      </c:pt>
                      <c:pt idx="2895">
                        <c:v>1500</c:v>
                      </c:pt>
                      <c:pt idx="2896">
                        <c:v>1500</c:v>
                      </c:pt>
                      <c:pt idx="2897">
                        <c:v>1500</c:v>
                      </c:pt>
                      <c:pt idx="2898">
                        <c:v>1500</c:v>
                      </c:pt>
                      <c:pt idx="2899">
                        <c:v>1500</c:v>
                      </c:pt>
                      <c:pt idx="2900">
                        <c:v>1500</c:v>
                      </c:pt>
                      <c:pt idx="2901">
                        <c:v>1500</c:v>
                      </c:pt>
                      <c:pt idx="2902">
                        <c:v>1500</c:v>
                      </c:pt>
                      <c:pt idx="2903">
                        <c:v>1500</c:v>
                      </c:pt>
                      <c:pt idx="2904">
                        <c:v>1500</c:v>
                      </c:pt>
                      <c:pt idx="2905">
                        <c:v>1500</c:v>
                      </c:pt>
                      <c:pt idx="2906">
                        <c:v>1500</c:v>
                      </c:pt>
                      <c:pt idx="2907">
                        <c:v>1500</c:v>
                      </c:pt>
                      <c:pt idx="2908">
                        <c:v>1500</c:v>
                      </c:pt>
                      <c:pt idx="2909">
                        <c:v>1500</c:v>
                      </c:pt>
                      <c:pt idx="2910">
                        <c:v>1500</c:v>
                      </c:pt>
                      <c:pt idx="2911">
                        <c:v>1500</c:v>
                      </c:pt>
                      <c:pt idx="2912">
                        <c:v>1500</c:v>
                      </c:pt>
                      <c:pt idx="2913">
                        <c:v>1500</c:v>
                      </c:pt>
                      <c:pt idx="2914">
                        <c:v>1500</c:v>
                      </c:pt>
                      <c:pt idx="2915">
                        <c:v>1500</c:v>
                      </c:pt>
                      <c:pt idx="2916">
                        <c:v>1500</c:v>
                      </c:pt>
                      <c:pt idx="2917">
                        <c:v>1500</c:v>
                      </c:pt>
                      <c:pt idx="2918">
                        <c:v>1500</c:v>
                      </c:pt>
                      <c:pt idx="2919">
                        <c:v>1500</c:v>
                      </c:pt>
                      <c:pt idx="2920">
                        <c:v>1500</c:v>
                      </c:pt>
                      <c:pt idx="2921">
                        <c:v>1500</c:v>
                      </c:pt>
                      <c:pt idx="2922">
                        <c:v>1500</c:v>
                      </c:pt>
                      <c:pt idx="2923">
                        <c:v>1500</c:v>
                      </c:pt>
                      <c:pt idx="2924">
                        <c:v>1500</c:v>
                      </c:pt>
                      <c:pt idx="2925">
                        <c:v>1500</c:v>
                      </c:pt>
                      <c:pt idx="2926">
                        <c:v>1500</c:v>
                      </c:pt>
                      <c:pt idx="2927">
                        <c:v>1500</c:v>
                      </c:pt>
                      <c:pt idx="2928">
                        <c:v>1500</c:v>
                      </c:pt>
                      <c:pt idx="2929">
                        <c:v>1500</c:v>
                      </c:pt>
                      <c:pt idx="2930">
                        <c:v>1500</c:v>
                      </c:pt>
                      <c:pt idx="2931">
                        <c:v>1500</c:v>
                      </c:pt>
                      <c:pt idx="2932">
                        <c:v>1500</c:v>
                      </c:pt>
                      <c:pt idx="2933">
                        <c:v>1500</c:v>
                      </c:pt>
                      <c:pt idx="2934">
                        <c:v>1500</c:v>
                      </c:pt>
                      <c:pt idx="2935">
                        <c:v>1500</c:v>
                      </c:pt>
                      <c:pt idx="2936">
                        <c:v>1500</c:v>
                      </c:pt>
                      <c:pt idx="2937">
                        <c:v>1500</c:v>
                      </c:pt>
                      <c:pt idx="2938">
                        <c:v>1500</c:v>
                      </c:pt>
                      <c:pt idx="2939">
                        <c:v>1500</c:v>
                      </c:pt>
                      <c:pt idx="2940">
                        <c:v>1500</c:v>
                      </c:pt>
                      <c:pt idx="2941">
                        <c:v>1500</c:v>
                      </c:pt>
                      <c:pt idx="2942">
                        <c:v>1500</c:v>
                      </c:pt>
                      <c:pt idx="2943">
                        <c:v>1500</c:v>
                      </c:pt>
                      <c:pt idx="2944">
                        <c:v>1500</c:v>
                      </c:pt>
                      <c:pt idx="2945">
                        <c:v>1500</c:v>
                      </c:pt>
                      <c:pt idx="2946">
                        <c:v>1500</c:v>
                      </c:pt>
                      <c:pt idx="2947">
                        <c:v>1500</c:v>
                      </c:pt>
                      <c:pt idx="2948">
                        <c:v>1500</c:v>
                      </c:pt>
                      <c:pt idx="2949">
                        <c:v>1500</c:v>
                      </c:pt>
                      <c:pt idx="2950">
                        <c:v>1500</c:v>
                      </c:pt>
                      <c:pt idx="2951">
                        <c:v>1500</c:v>
                      </c:pt>
                      <c:pt idx="2952">
                        <c:v>1500</c:v>
                      </c:pt>
                      <c:pt idx="2953">
                        <c:v>1500</c:v>
                      </c:pt>
                      <c:pt idx="2954">
                        <c:v>1500</c:v>
                      </c:pt>
                      <c:pt idx="2955">
                        <c:v>1500</c:v>
                      </c:pt>
                      <c:pt idx="2956">
                        <c:v>1500</c:v>
                      </c:pt>
                      <c:pt idx="2957">
                        <c:v>1500</c:v>
                      </c:pt>
                      <c:pt idx="2958">
                        <c:v>1500</c:v>
                      </c:pt>
                      <c:pt idx="2959">
                        <c:v>1500</c:v>
                      </c:pt>
                      <c:pt idx="2960">
                        <c:v>1500</c:v>
                      </c:pt>
                      <c:pt idx="2961">
                        <c:v>1500</c:v>
                      </c:pt>
                      <c:pt idx="2962">
                        <c:v>1500</c:v>
                      </c:pt>
                      <c:pt idx="2963">
                        <c:v>1500</c:v>
                      </c:pt>
                      <c:pt idx="2964">
                        <c:v>1500</c:v>
                      </c:pt>
                      <c:pt idx="2965">
                        <c:v>1500</c:v>
                      </c:pt>
                      <c:pt idx="2966">
                        <c:v>1500</c:v>
                      </c:pt>
                      <c:pt idx="2967">
                        <c:v>1500</c:v>
                      </c:pt>
                      <c:pt idx="2968">
                        <c:v>1500</c:v>
                      </c:pt>
                      <c:pt idx="2969">
                        <c:v>1500</c:v>
                      </c:pt>
                      <c:pt idx="2970">
                        <c:v>1500</c:v>
                      </c:pt>
                      <c:pt idx="2971">
                        <c:v>1500</c:v>
                      </c:pt>
                      <c:pt idx="2972">
                        <c:v>1500</c:v>
                      </c:pt>
                      <c:pt idx="2973">
                        <c:v>1500</c:v>
                      </c:pt>
                      <c:pt idx="2974">
                        <c:v>1500</c:v>
                      </c:pt>
                      <c:pt idx="2975">
                        <c:v>1500</c:v>
                      </c:pt>
                      <c:pt idx="2976">
                        <c:v>1500</c:v>
                      </c:pt>
                      <c:pt idx="2977">
                        <c:v>1500</c:v>
                      </c:pt>
                      <c:pt idx="2978">
                        <c:v>1500</c:v>
                      </c:pt>
                      <c:pt idx="2979">
                        <c:v>1500</c:v>
                      </c:pt>
                      <c:pt idx="2980">
                        <c:v>1500</c:v>
                      </c:pt>
                      <c:pt idx="2981">
                        <c:v>1500</c:v>
                      </c:pt>
                      <c:pt idx="2982">
                        <c:v>1500</c:v>
                      </c:pt>
                      <c:pt idx="2983">
                        <c:v>1500</c:v>
                      </c:pt>
                      <c:pt idx="2984">
                        <c:v>1500</c:v>
                      </c:pt>
                      <c:pt idx="2985">
                        <c:v>1500</c:v>
                      </c:pt>
                      <c:pt idx="2986">
                        <c:v>1500</c:v>
                      </c:pt>
                      <c:pt idx="2987">
                        <c:v>1500</c:v>
                      </c:pt>
                      <c:pt idx="2988">
                        <c:v>1500</c:v>
                      </c:pt>
                      <c:pt idx="2989">
                        <c:v>1500</c:v>
                      </c:pt>
                      <c:pt idx="2990">
                        <c:v>1500</c:v>
                      </c:pt>
                      <c:pt idx="2991">
                        <c:v>1500</c:v>
                      </c:pt>
                      <c:pt idx="2992">
                        <c:v>1500</c:v>
                      </c:pt>
                      <c:pt idx="2993">
                        <c:v>1500</c:v>
                      </c:pt>
                      <c:pt idx="2994">
                        <c:v>1500</c:v>
                      </c:pt>
                      <c:pt idx="2995">
                        <c:v>1500</c:v>
                      </c:pt>
                      <c:pt idx="2996">
                        <c:v>1500</c:v>
                      </c:pt>
                      <c:pt idx="2997">
                        <c:v>1500</c:v>
                      </c:pt>
                      <c:pt idx="2998">
                        <c:v>1500</c:v>
                      </c:pt>
                      <c:pt idx="2999">
                        <c:v>1500</c:v>
                      </c:pt>
                      <c:pt idx="3000">
                        <c:v>1500</c:v>
                      </c:pt>
                      <c:pt idx="3001">
                        <c:v>1500</c:v>
                      </c:pt>
                      <c:pt idx="3002">
                        <c:v>1500</c:v>
                      </c:pt>
                      <c:pt idx="3003">
                        <c:v>1500</c:v>
                      </c:pt>
                      <c:pt idx="3004">
                        <c:v>1500</c:v>
                      </c:pt>
                      <c:pt idx="3005">
                        <c:v>1500</c:v>
                      </c:pt>
                      <c:pt idx="3006">
                        <c:v>1500</c:v>
                      </c:pt>
                      <c:pt idx="3007">
                        <c:v>1500</c:v>
                      </c:pt>
                      <c:pt idx="3008">
                        <c:v>1500</c:v>
                      </c:pt>
                      <c:pt idx="3009">
                        <c:v>1500</c:v>
                      </c:pt>
                      <c:pt idx="3010">
                        <c:v>1500</c:v>
                      </c:pt>
                      <c:pt idx="3011">
                        <c:v>1500</c:v>
                      </c:pt>
                      <c:pt idx="3012">
                        <c:v>1500</c:v>
                      </c:pt>
                      <c:pt idx="3013">
                        <c:v>1500</c:v>
                      </c:pt>
                      <c:pt idx="3014">
                        <c:v>1500</c:v>
                      </c:pt>
                      <c:pt idx="3015">
                        <c:v>1500</c:v>
                      </c:pt>
                      <c:pt idx="3016">
                        <c:v>1500</c:v>
                      </c:pt>
                      <c:pt idx="3017">
                        <c:v>1500</c:v>
                      </c:pt>
                      <c:pt idx="3018">
                        <c:v>1500</c:v>
                      </c:pt>
                      <c:pt idx="3019">
                        <c:v>1500</c:v>
                      </c:pt>
                      <c:pt idx="3020">
                        <c:v>1500</c:v>
                      </c:pt>
                      <c:pt idx="3021">
                        <c:v>1500</c:v>
                      </c:pt>
                      <c:pt idx="3022">
                        <c:v>1500</c:v>
                      </c:pt>
                      <c:pt idx="3023">
                        <c:v>1500</c:v>
                      </c:pt>
                      <c:pt idx="3024">
                        <c:v>1500</c:v>
                      </c:pt>
                      <c:pt idx="3025">
                        <c:v>1500</c:v>
                      </c:pt>
                      <c:pt idx="3026">
                        <c:v>1500</c:v>
                      </c:pt>
                      <c:pt idx="3027">
                        <c:v>1500</c:v>
                      </c:pt>
                      <c:pt idx="3028">
                        <c:v>1500</c:v>
                      </c:pt>
                      <c:pt idx="3029">
                        <c:v>1500</c:v>
                      </c:pt>
                      <c:pt idx="3030">
                        <c:v>1500</c:v>
                      </c:pt>
                      <c:pt idx="3031">
                        <c:v>1500</c:v>
                      </c:pt>
                      <c:pt idx="3032">
                        <c:v>1500</c:v>
                      </c:pt>
                      <c:pt idx="3033">
                        <c:v>1500</c:v>
                      </c:pt>
                      <c:pt idx="3034">
                        <c:v>1500</c:v>
                      </c:pt>
                      <c:pt idx="3035">
                        <c:v>1500</c:v>
                      </c:pt>
                      <c:pt idx="3036">
                        <c:v>1500</c:v>
                      </c:pt>
                      <c:pt idx="3037">
                        <c:v>1500</c:v>
                      </c:pt>
                      <c:pt idx="3038">
                        <c:v>1500</c:v>
                      </c:pt>
                      <c:pt idx="3039">
                        <c:v>1500</c:v>
                      </c:pt>
                      <c:pt idx="3040">
                        <c:v>1500</c:v>
                      </c:pt>
                      <c:pt idx="3041">
                        <c:v>1500</c:v>
                      </c:pt>
                      <c:pt idx="3042">
                        <c:v>1500</c:v>
                      </c:pt>
                      <c:pt idx="3043">
                        <c:v>1500</c:v>
                      </c:pt>
                      <c:pt idx="3044">
                        <c:v>1500</c:v>
                      </c:pt>
                      <c:pt idx="3045">
                        <c:v>1500</c:v>
                      </c:pt>
                      <c:pt idx="3046">
                        <c:v>1500</c:v>
                      </c:pt>
                      <c:pt idx="3047">
                        <c:v>1500</c:v>
                      </c:pt>
                      <c:pt idx="3048">
                        <c:v>1500</c:v>
                      </c:pt>
                      <c:pt idx="3049">
                        <c:v>1500</c:v>
                      </c:pt>
                      <c:pt idx="3050">
                        <c:v>1500</c:v>
                      </c:pt>
                      <c:pt idx="3051">
                        <c:v>1500</c:v>
                      </c:pt>
                      <c:pt idx="3052">
                        <c:v>1500</c:v>
                      </c:pt>
                      <c:pt idx="3053">
                        <c:v>1500</c:v>
                      </c:pt>
                      <c:pt idx="3054">
                        <c:v>1500</c:v>
                      </c:pt>
                      <c:pt idx="3055">
                        <c:v>1500</c:v>
                      </c:pt>
                      <c:pt idx="3056">
                        <c:v>1500</c:v>
                      </c:pt>
                      <c:pt idx="3057">
                        <c:v>1500</c:v>
                      </c:pt>
                      <c:pt idx="3058">
                        <c:v>1500</c:v>
                      </c:pt>
                      <c:pt idx="3059">
                        <c:v>1500</c:v>
                      </c:pt>
                      <c:pt idx="3060">
                        <c:v>1500</c:v>
                      </c:pt>
                      <c:pt idx="3061">
                        <c:v>1500</c:v>
                      </c:pt>
                      <c:pt idx="3062">
                        <c:v>1500</c:v>
                      </c:pt>
                      <c:pt idx="3063">
                        <c:v>1500</c:v>
                      </c:pt>
                      <c:pt idx="3064">
                        <c:v>1500</c:v>
                      </c:pt>
                      <c:pt idx="3065">
                        <c:v>1500</c:v>
                      </c:pt>
                      <c:pt idx="3066">
                        <c:v>1500</c:v>
                      </c:pt>
                      <c:pt idx="3067">
                        <c:v>1500</c:v>
                      </c:pt>
                      <c:pt idx="3068">
                        <c:v>1500</c:v>
                      </c:pt>
                      <c:pt idx="3069">
                        <c:v>1500</c:v>
                      </c:pt>
                      <c:pt idx="3070">
                        <c:v>1500</c:v>
                      </c:pt>
                      <c:pt idx="3071">
                        <c:v>1500</c:v>
                      </c:pt>
                      <c:pt idx="3072">
                        <c:v>1500</c:v>
                      </c:pt>
                      <c:pt idx="3073">
                        <c:v>1500</c:v>
                      </c:pt>
                      <c:pt idx="3074">
                        <c:v>1500</c:v>
                      </c:pt>
                      <c:pt idx="3075">
                        <c:v>1500</c:v>
                      </c:pt>
                      <c:pt idx="3076">
                        <c:v>1500</c:v>
                      </c:pt>
                      <c:pt idx="3077">
                        <c:v>1500</c:v>
                      </c:pt>
                      <c:pt idx="3078">
                        <c:v>1500</c:v>
                      </c:pt>
                      <c:pt idx="3079">
                        <c:v>1500</c:v>
                      </c:pt>
                      <c:pt idx="3080">
                        <c:v>1500</c:v>
                      </c:pt>
                      <c:pt idx="3081">
                        <c:v>1500</c:v>
                      </c:pt>
                      <c:pt idx="3082">
                        <c:v>1500</c:v>
                      </c:pt>
                      <c:pt idx="3083">
                        <c:v>1500</c:v>
                      </c:pt>
                      <c:pt idx="3084">
                        <c:v>1500</c:v>
                      </c:pt>
                      <c:pt idx="3085">
                        <c:v>1500</c:v>
                      </c:pt>
                      <c:pt idx="3086">
                        <c:v>1500</c:v>
                      </c:pt>
                      <c:pt idx="3087">
                        <c:v>1500</c:v>
                      </c:pt>
                      <c:pt idx="3088">
                        <c:v>1500</c:v>
                      </c:pt>
                      <c:pt idx="3089">
                        <c:v>1500</c:v>
                      </c:pt>
                      <c:pt idx="3090">
                        <c:v>1500</c:v>
                      </c:pt>
                      <c:pt idx="3091">
                        <c:v>1500</c:v>
                      </c:pt>
                      <c:pt idx="3092">
                        <c:v>1500</c:v>
                      </c:pt>
                      <c:pt idx="3093">
                        <c:v>1500</c:v>
                      </c:pt>
                      <c:pt idx="3094">
                        <c:v>1500</c:v>
                      </c:pt>
                      <c:pt idx="3095">
                        <c:v>1500</c:v>
                      </c:pt>
                      <c:pt idx="3096">
                        <c:v>1500</c:v>
                      </c:pt>
                      <c:pt idx="3097">
                        <c:v>1500</c:v>
                      </c:pt>
                      <c:pt idx="3098">
                        <c:v>1500</c:v>
                      </c:pt>
                      <c:pt idx="3099">
                        <c:v>1500</c:v>
                      </c:pt>
                      <c:pt idx="3100">
                        <c:v>1500</c:v>
                      </c:pt>
                      <c:pt idx="3101">
                        <c:v>1500</c:v>
                      </c:pt>
                      <c:pt idx="3102">
                        <c:v>1500</c:v>
                      </c:pt>
                      <c:pt idx="3103">
                        <c:v>1500</c:v>
                      </c:pt>
                      <c:pt idx="3104">
                        <c:v>1500</c:v>
                      </c:pt>
                      <c:pt idx="3105">
                        <c:v>1500</c:v>
                      </c:pt>
                      <c:pt idx="3106">
                        <c:v>1500</c:v>
                      </c:pt>
                      <c:pt idx="3107">
                        <c:v>1500</c:v>
                      </c:pt>
                      <c:pt idx="3108">
                        <c:v>1500</c:v>
                      </c:pt>
                      <c:pt idx="3109">
                        <c:v>1500</c:v>
                      </c:pt>
                      <c:pt idx="3110">
                        <c:v>1500</c:v>
                      </c:pt>
                      <c:pt idx="3111">
                        <c:v>1500</c:v>
                      </c:pt>
                      <c:pt idx="3112">
                        <c:v>1500</c:v>
                      </c:pt>
                      <c:pt idx="3113">
                        <c:v>1500</c:v>
                      </c:pt>
                      <c:pt idx="3114">
                        <c:v>1500</c:v>
                      </c:pt>
                      <c:pt idx="3115">
                        <c:v>1500</c:v>
                      </c:pt>
                      <c:pt idx="3116">
                        <c:v>1500</c:v>
                      </c:pt>
                      <c:pt idx="3117">
                        <c:v>1500</c:v>
                      </c:pt>
                      <c:pt idx="3118">
                        <c:v>1500</c:v>
                      </c:pt>
                      <c:pt idx="3119">
                        <c:v>1500</c:v>
                      </c:pt>
                      <c:pt idx="3120">
                        <c:v>1500</c:v>
                      </c:pt>
                      <c:pt idx="3121">
                        <c:v>1500</c:v>
                      </c:pt>
                      <c:pt idx="3122">
                        <c:v>1500</c:v>
                      </c:pt>
                      <c:pt idx="3123">
                        <c:v>1500</c:v>
                      </c:pt>
                      <c:pt idx="3124">
                        <c:v>1500</c:v>
                      </c:pt>
                      <c:pt idx="3125">
                        <c:v>1500</c:v>
                      </c:pt>
                      <c:pt idx="3126">
                        <c:v>1500</c:v>
                      </c:pt>
                      <c:pt idx="3127">
                        <c:v>1500</c:v>
                      </c:pt>
                      <c:pt idx="3128">
                        <c:v>1500</c:v>
                      </c:pt>
                      <c:pt idx="3129">
                        <c:v>1500</c:v>
                      </c:pt>
                      <c:pt idx="3130">
                        <c:v>1500</c:v>
                      </c:pt>
                      <c:pt idx="3131">
                        <c:v>1500</c:v>
                      </c:pt>
                      <c:pt idx="3132">
                        <c:v>1500</c:v>
                      </c:pt>
                      <c:pt idx="3133">
                        <c:v>1500</c:v>
                      </c:pt>
                      <c:pt idx="3134">
                        <c:v>1500</c:v>
                      </c:pt>
                      <c:pt idx="3135">
                        <c:v>1500</c:v>
                      </c:pt>
                      <c:pt idx="3136">
                        <c:v>1500</c:v>
                      </c:pt>
                      <c:pt idx="3137">
                        <c:v>1500</c:v>
                      </c:pt>
                      <c:pt idx="3138">
                        <c:v>1500</c:v>
                      </c:pt>
                      <c:pt idx="3139">
                        <c:v>1500</c:v>
                      </c:pt>
                      <c:pt idx="3140">
                        <c:v>1500</c:v>
                      </c:pt>
                      <c:pt idx="3141">
                        <c:v>1500</c:v>
                      </c:pt>
                      <c:pt idx="3142">
                        <c:v>1500</c:v>
                      </c:pt>
                      <c:pt idx="3143">
                        <c:v>1500</c:v>
                      </c:pt>
                      <c:pt idx="3144">
                        <c:v>1500</c:v>
                      </c:pt>
                      <c:pt idx="3145">
                        <c:v>1500</c:v>
                      </c:pt>
                      <c:pt idx="3146">
                        <c:v>1500</c:v>
                      </c:pt>
                      <c:pt idx="3147">
                        <c:v>1500</c:v>
                      </c:pt>
                      <c:pt idx="3148">
                        <c:v>1500</c:v>
                      </c:pt>
                      <c:pt idx="3149">
                        <c:v>1500</c:v>
                      </c:pt>
                      <c:pt idx="3150">
                        <c:v>1500</c:v>
                      </c:pt>
                      <c:pt idx="3151">
                        <c:v>1500</c:v>
                      </c:pt>
                      <c:pt idx="3152">
                        <c:v>1500</c:v>
                      </c:pt>
                      <c:pt idx="3153">
                        <c:v>1500</c:v>
                      </c:pt>
                      <c:pt idx="3154">
                        <c:v>1500</c:v>
                      </c:pt>
                      <c:pt idx="3155">
                        <c:v>1500</c:v>
                      </c:pt>
                      <c:pt idx="3156">
                        <c:v>1500</c:v>
                      </c:pt>
                      <c:pt idx="3157">
                        <c:v>1500</c:v>
                      </c:pt>
                      <c:pt idx="3158">
                        <c:v>1500</c:v>
                      </c:pt>
                      <c:pt idx="3159">
                        <c:v>1500</c:v>
                      </c:pt>
                      <c:pt idx="3160">
                        <c:v>1500</c:v>
                      </c:pt>
                      <c:pt idx="3161">
                        <c:v>1500</c:v>
                      </c:pt>
                      <c:pt idx="3162">
                        <c:v>1500</c:v>
                      </c:pt>
                      <c:pt idx="3163">
                        <c:v>1500</c:v>
                      </c:pt>
                      <c:pt idx="3164">
                        <c:v>1500</c:v>
                      </c:pt>
                      <c:pt idx="3165">
                        <c:v>1500</c:v>
                      </c:pt>
                      <c:pt idx="3166">
                        <c:v>1500</c:v>
                      </c:pt>
                      <c:pt idx="3167">
                        <c:v>1500</c:v>
                      </c:pt>
                      <c:pt idx="3168">
                        <c:v>1500</c:v>
                      </c:pt>
                      <c:pt idx="3169">
                        <c:v>1500</c:v>
                      </c:pt>
                      <c:pt idx="3170">
                        <c:v>1500</c:v>
                      </c:pt>
                      <c:pt idx="3171">
                        <c:v>1500</c:v>
                      </c:pt>
                      <c:pt idx="3172">
                        <c:v>1500</c:v>
                      </c:pt>
                      <c:pt idx="3173">
                        <c:v>1500</c:v>
                      </c:pt>
                      <c:pt idx="3174">
                        <c:v>1500</c:v>
                      </c:pt>
                      <c:pt idx="3175">
                        <c:v>1500</c:v>
                      </c:pt>
                      <c:pt idx="3176">
                        <c:v>1500</c:v>
                      </c:pt>
                      <c:pt idx="3177">
                        <c:v>1500</c:v>
                      </c:pt>
                      <c:pt idx="3178">
                        <c:v>1500</c:v>
                      </c:pt>
                      <c:pt idx="3179">
                        <c:v>1500</c:v>
                      </c:pt>
                      <c:pt idx="3180">
                        <c:v>1500</c:v>
                      </c:pt>
                      <c:pt idx="3181">
                        <c:v>1500</c:v>
                      </c:pt>
                      <c:pt idx="3182">
                        <c:v>1500</c:v>
                      </c:pt>
                      <c:pt idx="3183">
                        <c:v>1500</c:v>
                      </c:pt>
                      <c:pt idx="3184">
                        <c:v>1500</c:v>
                      </c:pt>
                      <c:pt idx="3185">
                        <c:v>1500</c:v>
                      </c:pt>
                      <c:pt idx="3186">
                        <c:v>1500</c:v>
                      </c:pt>
                      <c:pt idx="3187">
                        <c:v>1500</c:v>
                      </c:pt>
                      <c:pt idx="3188">
                        <c:v>1500</c:v>
                      </c:pt>
                      <c:pt idx="3189">
                        <c:v>1500</c:v>
                      </c:pt>
                      <c:pt idx="3190">
                        <c:v>1500</c:v>
                      </c:pt>
                      <c:pt idx="3191">
                        <c:v>1500</c:v>
                      </c:pt>
                      <c:pt idx="3192">
                        <c:v>1500</c:v>
                      </c:pt>
                      <c:pt idx="3193">
                        <c:v>1500</c:v>
                      </c:pt>
                      <c:pt idx="3194">
                        <c:v>1500</c:v>
                      </c:pt>
                      <c:pt idx="3195">
                        <c:v>1500</c:v>
                      </c:pt>
                      <c:pt idx="3196">
                        <c:v>1500</c:v>
                      </c:pt>
                      <c:pt idx="3197">
                        <c:v>1500</c:v>
                      </c:pt>
                      <c:pt idx="3198">
                        <c:v>1500</c:v>
                      </c:pt>
                      <c:pt idx="3199">
                        <c:v>1500</c:v>
                      </c:pt>
                      <c:pt idx="3200">
                        <c:v>1500</c:v>
                      </c:pt>
                      <c:pt idx="3201">
                        <c:v>1500</c:v>
                      </c:pt>
                      <c:pt idx="3202">
                        <c:v>1500</c:v>
                      </c:pt>
                      <c:pt idx="3203">
                        <c:v>1500</c:v>
                      </c:pt>
                      <c:pt idx="3204">
                        <c:v>1500</c:v>
                      </c:pt>
                      <c:pt idx="3205">
                        <c:v>1500</c:v>
                      </c:pt>
                      <c:pt idx="3206">
                        <c:v>1500</c:v>
                      </c:pt>
                      <c:pt idx="3207">
                        <c:v>1500</c:v>
                      </c:pt>
                      <c:pt idx="3208">
                        <c:v>1500</c:v>
                      </c:pt>
                      <c:pt idx="3209">
                        <c:v>1500</c:v>
                      </c:pt>
                      <c:pt idx="3210">
                        <c:v>1500</c:v>
                      </c:pt>
                      <c:pt idx="3211">
                        <c:v>1500</c:v>
                      </c:pt>
                      <c:pt idx="3212">
                        <c:v>1500</c:v>
                      </c:pt>
                      <c:pt idx="3213">
                        <c:v>1500</c:v>
                      </c:pt>
                      <c:pt idx="3214">
                        <c:v>1500</c:v>
                      </c:pt>
                      <c:pt idx="3215">
                        <c:v>1500</c:v>
                      </c:pt>
                      <c:pt idx="3216">
                        <c:v>1500</c:v>
                      </c:pt>
                      <c:pt idx="3217">
                        <c:v>1500</c:v>
                      </c:pt>
                      <c:pt idx="3218">
                        <c:v>1500</c:v>
                      </c:pt>
                      <c:pt idx="3219">
                        <c:v>1500</c:v>
                      </c:pt>
                      <c:pt idx="3220">
                        <c:v>1500</c:v>
                      </c:pt>
                      <c:pt idx="3221">
                        <c:v>1500</c:v>
                      </c:pt>
                      <c:pt idx="3222">
                        <c:v>1500</c:v>
                      </c:pt>
                      <c:pt idx="3223">
                        <c:v>1500</c:v>
                      </c:pt>
                      <c:pt idx="3224">
                        <c:v>1500</c:v>
                      </c:pt>
                      <c:pt idx="3225">
                        <c:v>1500</c:v>
                      </c:pt>
                      <c:pt idx="3226">
                        <c:v>1500</c:v>
                      </c:pt>
                      <c:pt idx="3227">
                        <c:v>1500</c:v>
                      </c:pt>
                      <c:pt idx="3228">
                        <c:v>1500</c:v>
                      </c:pt>
                      <c:pt idx="3229">
                        <c:v>1500</c:v>
                      </c:pt>
                      <c:pt idx="3230">
                        <c:v>1500</c:v>
                      </c:pt>
                      <c:pt idx="3231">
                        <c:v>1500</c:v>
                      </c:pt>
                      <c:pt idx="3232">
                        <c:v>1500</c:v>
                      </c:pt>
                      <c:pt idx="3233">
                        <c:v>1500</c:v>
                      </c:pt>
                      <c:pt idx="3234">
                        <c:v>1500</c:v>
                      </c:pt>
                      <c:pt idx="3235">
                        <c:v>1500</c:v>
                      </c:pt>
                      <c:pt idx="3236">
                        <c:v>1500</c:v>
                      </c:pt>
                      <c:pt idx="3237">
                        <c:v>1500</c:v>
                      </c:pt>
                      <c:pt idx="3238">
                        <c:v>1500</c:v>
                      </c:pt>
                      <c:pt idx="3239">
                        <c:v>1500</c:v>
                      </c:pt>
                      <c:pt idx="3240">
                        <c:v>1500</c:v>
                      </c:pt>
                      <c:pt idx="3241">
                        <c:v>1500</c:v>
                      </c:pt>
                      <c:pt idx="3242">
                        <c:v>1500</c:v>
                      </c:pt>
                      <c:pt idx="3243">
                        <c:v>1500</c:v>
                      </c:pt>
                      <c:pt idx="3244">
                        <c:v>1500</c:v>
                      </c:pt>
                      <c:pt idx="3245">
                        <c:v>1500</c:v>
                      </c:pt>
                      <c:pt idx="3246">
                        <c:v>1500</c:v>
                      </c:pt>
                      <c:pt idx="3247">
                        <c:v>1500</c:v>
                      </c:pt>
                      <c:pt idx="3248">
                        <c:v>1500</c:v>
                      </c:pt>
                      <c:pt idx="3249">
                        <c:v>1500</c:v>
                      </c:pt>
                      <c:pt idx="3250">
                        <c:v>1500</c:v>
                      </c:pt>
                      <c:pt idx="3251">
                        <c:v>1500</c:v>
                      </c:pt>
                      <c:pt idx="3252">
                        <c:v>1500</c:v>
                      </c:pt>
                      <c:pt idx="3253">
                        <c:v>1500</c:v>
                      </c:pt>
                      <c:pt idx="3254">
                        <c:v>1500</c:v>
                      </c:pt>
                      <c:pt idx="3255">
                        <c:v>1500</c:v>
                      </c:pt>
                      <c:pt idx="3256">
                        <c:v>1500</c:v>
                      </c:pt>
                      <c:pt idx="3257">
                        <c:v>1500</c:v>
                      </c:pt>
                      <c:pt idx="3258">
                        <c:v>1500</c:v>
                      </c:pt>
                      <c:pt idx="3259">
                        <c:v>1500</c:v>
                      </c:pt>
                      <c:pt idx="3260">
                        <c:v>1500</c:v>
                      </c:pt>
                      <c:pt idx="3261">
                        <c:v>1500</c:v>
                      </c:pt>
                      <c:pt idx="3262">
                        <c:v>1500</c:v>
                      </c:pt>
                      <c:pt idx="3263">
                        <c:v>1500</c:v>
                      </c:pt>
                      <c:pt idx="3264">
                        <c:v>1500</c:v>
                      </c:pt>
                      <c:pt idx="3265">
                        <c:v>1500</c:v>
                      </c:pt>
                      <c:pt idx="3266">
                        <c:v>1500</c:v>
                      </c:pt>
                      <c:pt idx="3267">
                        <c:v>1500</c:v>
                      </c:pt>
                      <c:pt idx="3268">
                        <c:v>1500</c:v>
                      </c:pt>
                      <c:pt idx="3269">
                        <c:v>1500</c:v>
                      </c:pt>
                      <c:pt idx="3270">
                        <c:v>1500</c:v>
                      </c:pt>
                      <c:pt idx="3271">
                        <c:v>1500</c:v>
                      </c:pt>
                      <c:pt idx="3272">
                        <c:v>1500</c:v>
                      </c:pt>
                      <c:pt idx="3273">
                        <c:v>1500</c:v>
                      </c:pt>
                      <c:pt idx="3274">
                        <c:v>1500</c:v>
                      </c:pt>
                      <c:pt idx="3275">
                        <c:v>1500</c:v>
                      </c:pt>
                      <c:pt idx="3276">
                        <c:v>1500</c:v>
                      </c:pt>
                      <c:pt idx="3277">
                        <c:v>1500</c:v>
                      </c:pt>
                      <c:pt idx="3278">
                        <c:v>1500</c:v>
                      </c:pt>
                      <c:pt idx="3279">
                        <c:v>1500</c:v>
                      </c:pt>
                      <c:pt idx="3280">
                        <c:v>1500</c:v>
                      </c:pt>
                      <c:pt idx="3281">
                        <c:v>1500</c:v>
                      </c:pt>
                      <c:pt idx="3282">
                        <c:v>1500</c:v>
                      </c:pt>
                      <c:pt idx="3283">
                        <c:v>1500</c:v>
                      </c:pt>
                      <c:pt idx="3284">
                        <c:v>1500</c:v>
                      </c:pt>
                      <c:pt idx="3285">
                        <c:v>1500</c:v>
                      </c:pt>
                      <c:pt idx="3286">
                        <c:v>1500</c:v>
                      </c:pt>
                      <c:pt idx="3287">
                        <c:v>1500</c:v>
                      </c:pt>
                      <c:pt idx="3288">
                        <c:v>1500</c:v>
                      </c:pt>
                      <c:pt idx="3289">
                        <c:v>1500</c:v>
                      </c:pt>
                      <c:pt idx="3290">
                        <c:v>1500</c:v>
                      </c:pt>
                      <c:pt idx="3291">
                        <c:v>1500</c:v>
                      </c:pt>
                      <c:pt idx="3292">
                        <c:v>1500</c:v>
                      </c:pt>
                      <c:pt idx="3293">
                        <c:v>1500</c:v>
                      </c:pt>
                      <c:pt idx="3294">
                        <c:v>1500</c:v>
                      </c:pt>
                      <c:pt idx="3295">
                        <c:v>1500</c:v>
                      </c:pt>
                      <c:pt idx="3296">
                        <c:v>1500</c:v>
                      </c:pt>
                      <c:pt idx="3297">
                        <c:v>1500</c:v>
                      </c:pt>
                      <c:pt idx="3298">
                        <c:v>1500</c:v>
                      </c:pt>
                      <c:pt idx="3299">
                        <c:v>1500</c:v>
                      </c:pt>
                      <c:pt idx="3300">
                        <c:v>1500</c:v>
                      </c:pt>
                      <c:pt idx="3301">
                        <c:v>1500</c:v>
                      </c:pt>
                      <c:pt idx="3302">
                        <c:v>1500</c:v>
                      </c:pt>
                      <c:pt idx="3303">
                        <c:v>1500</c:v>
                      </c:pt>
                      <c:pt idx="3304">
                        <c:v>1500</c:v>
                      </c:pt>
                      <c:pt idx="3305">
                        <c:v>1500</c:v>
                      </c:pt>
                      <c:pt idx="3306">
                        <c:v>1500</c:v>
                      </c:pt>
                      <c:pt idx="3307">
                        <c:v>1500</c:v>
                      </c:pt>
                      <c:pt idx="3308">
                        <c:v>1500</c:v>
                      </c:pt>
                      <c:pt idx="3309">
                        <c:v>1500</c:v>
                      </c:pt>
                      <c:pt idx="3310">
                        <c:v>1500</c:v>
                      </c:pt>
                      <c:pt idx="3311">
                        <c:v>1500</c:v>
                      </c:pt>
                      <c:pt idx="3312">
                        <c:v>1500</c:v>
                      </c:pt>
                      <c:pt idx="3313">
                        <c:v>1500</c:v>
                      </c:pt>
                      <c:pt idx="3314">
                        <c:v>1500</c:v>
                      </c:pt>
                      <c:pt idx="3315">
                        <c:v>1500</c:v>
                      </c:pt>
                      <c:pt idx="3316">
                        <c:v>1500</c:v>
                      </c:pt>
                      <c:pt idx="3317">
                        <c:v>1500</c:v>
                      </c:pt>
                      <c:pt idx="3318">
                        <c:v>1500</c:v>
                      </c:pt>
                      <c:pt idx="3319">
                        <c:v>1500</c:v>
                      </c:pt>
                      <c:pt idx="3320">
                        <c:v>1500</c:v>
                      </c:pt>
                      <c:pt idx="3321">
                        <c:v>1500</c:v>
                      </c:pt>
                      <c:pt idx="3322">
                        <c:v>1500</c:v>
                      </c:pt>
                      <c:pt idx="3323">
                        <c:v>1500</c:v>
                      </c:pt>
                      <c:pt idx="3324">
                        <c:v>1500</c:v>
                      </c:pt>
                      <c:pt idx="3325">
                        <c:v>1500</c:v>
                      </c:pt>
                      <c:pt idx="3326">
                        <c:v>1500</c:v>
                      </c:pt>
                      <c:pt idx="3327">
                        <c:v>1500</c:v>
                      </c:pt>
                      <c:pt idx="3328">
                        <c:v>1500</c:v>
                      </c:pt>
                      <c:pt idx="3329">
                        <c:v>1500</c:v>
                      </c:pt>
                      <c:pt idx="3330">
                        <c:v>1500</c:v>
                      </c:pt>
                      <c:pt idx="3331">
                        <c:v>1500</c:v>
                      </c:pt>
                      <c:pt idx="3332">
                        <c:v>1500</c:v>
                      </c:pt>
                      <c:pt idx="3333">
                        <c:v>1500</c:v>
                      </c:pt>
                      <c:pt idx="3334">
                        <c:v>1500</c:v>
                      </c:pt>
                      <c:pt idx="3335">
                        <c:v>1500</c:v>
                      </c:pt>
                      <c:pt idx="3336">
                        <c:v>1500</c:v>
                      </c:pt>
                      <c:pt idx="3337">
                        <c:v>1500</c:v>
                      </c:pt>
                      <c:pt idx="3338">
                        <c:v>1500</c:v>
                      </c:pt>
                      <c:pt idx="3339">
                        <c:v>1500</c:v>
                      </c:pt>
                      <c:pt idx="3340">
                        <c:v>1500</c:v>
                      </c:pt>
                      <c:pt idx="3341">
                        <c:v>1500</c:v>
                      </c:pt>
                      <c:pt idx="3342">
                        <c:v>1500</c:v>
                      </c:pt>
                      <c:pt idx="3343">
                        <c:v>1500</c:v>
                      </c:pt>
                      <c:pt idx="3344">
                        <c:v>1500</c:v>
                      </c:pt>
                      <c:pt idx="3345">
                        <c:v>1500</c:v>
                      </c:pt>
                      <c:pt idx="3346">
                        <c:v>1500</c:v>
                      </c:pt>
                      <c:pt idx="3347">
                        <c:v>1500</c:v>
                      </c:pt>
                      <c:pt idx="3348">
                        <c:v>1500</c:v>
                      </c:pt>
                      <c:pt idx="3349">
                        <c:v>1500</c:v>
                      </c:pt>
                      <c:pt idx="3350">
                        <c:v>1500</c:v>
                      </c:pt>
                      <c:pt idx="3351">
                        <c:v>1500</c:v>
                      </c:pt>
                      <c:pt idx="3352">
                        <c:v>1500</c:v>
                      </c:pt>
                      <c:pt idx="3353">
                        <c:v>1500</c:v>
                      </c:pt>
                      <c:pt idx="3354">
                        <c:v>1500</c:v>
                      </c:pt>
                      <c:pt idx="3355">
                        <c:v>1500</c:v>
                      </c:pt>
                      <c:pt idx="3356">
                        <c:v>1500</c:v>
                      </c:pt>
                      <c:pt idx="3357">
                        <c:v>1500</c:v>
                      </c:pt>
                      <c:pt idx="3358">
                        <c:v>1500</c:v>
                      </c:pt>
                      <c:pt idx="3359">
                        <c:v>1500</c:v>
                      </c:pt>
                      <c:pt idx="3360">
                        <c:v>1500</c:v>
                      </c:pt>
                      <c:pt idx="3361">
                        <c:v>1500</c:v>
                      </c:pt>
                      <c:pt idx="3362">
                        <c:v>1500</c:v>
                      </c:pt>
                      <c:pt idx="3363">
                        <c:v>1500</c:v>
                      </c:pt>
                      <c:pt idx="3364">
                        <c:v>1500</c:v>
                      </c:pt>
                      <c:pt idx="3365">
                        <c:v>1500</c:v>
                      </c:pt>
                      <c:pt idx="3366">
                        <c:v>1500</c:v>
                      </c:pt>
                      <c:pt idx="3367">
                        <c:v>1500</c:v>
                      </c:pt>
                      <c:pt idx="3368">
                        <c:v>1500</c:v>
                      </c:pt>
                      <c:pt idx="3369">
                        <c:v>1500</c:v>
                      </c:pt>
                      <c:pt idx="3370">
                        <c:v>1500</c:v>
                      </c:pt>
                      <c:pt idx="3371">
                        <c:v>1500</c:v>
                      </c:pt>
                      <c:pt idx="3372">
                        <c:v>1500</c:v>
                      </c:pt>
                      <c:pt idx="3373">
                        <c:v>1500</c:v>
                      </c:pt>
                      <c:pt idx="3374">
                        <c:v>1500</c:v>
                      </c:pt>
                      <c:pt idx="3375">
                        <c:v>1500</c:v>
                      </c:pt>
                      <c:pt idx="3376">
                        <c:v>1500</c:v>
                      </c:pt>
                      <c:pt idx="3377">
                        <c:v>1500</c:v>
                      </c:pt>
                      <c:pt idx="3378">
                        <c:v>1500</c:v>
                      </c:pt>
                      <c:pt idx="3379">
                        <c:v>1500</c:v>
                      </c:pt>
                      <c:pt idx="3380">
                        <c:v>1500</c:v>
                      </c:pt>
                      <c:pt idx="3381">
                        <c:v>1500</c:v>
                      </c:pt>
                      <c:pt idx="3382">
                        <c:v>1500</c:v>
                      </c:pt>
                      <c:pt idx="3383">
                        <c:v>1500</c:v>
                      </c:pt>
                      <c:pt idx="3384">
                        <c:v>1500</c:v>
                      </c:pt>
                      <c:pt idx="3385">
                        <c:v>1500</c:v>
                      </c:pt>
                      <c:pt idx="3386">
                        <c:v>1500</c:v>
                      </c:pt>
                      <c:pt idx="3387">
                        <c:v>1500</c:v>
                      </c:pt>
                      <c:pt idx="3388">
                        <c:v>1500</c:v>
                      </c:pt>
                      <c:pt idx="3389">
                        <c:v>1500</c:v>
                      </c:pt>
                      <c:pt idx="3390">
                        <c:v>1500</c:v>
                      </c:pt>
                      <c:pt idx="3391">
                        <c:v>1500</c:v>
                      </c:pt>
                      <c:pt idx="3392">
                        <c:v>1500</c:v>
                      </c:pt>
                      <c:pt idx="3393">
                        <c:v>1500</c:v>
                      </c:pt>
                      <c:pt idx="3394">
                        <c:v>1500</c:v>
                      </c:pt>
                      <c:pt idx="3395">
                        <c:v>1500</c:v>
                      </c:pt>
                      <c:pt idx="3396">
                        <c:v>1500</c:v>
                      </c:pt>
                      <c:pt idx="3397">
                        <c:v>1500</c:v>
                      </c:pt>
                      <c:pt idx="3398">
                        <c:v>1500</c:v>
                      </c:pt>
                      <c:pt idx="3399">
                        <c:v>1500</c:v>
                      </c:pt>
                      <c:pt idx="3400">
                        <c:v>1500</c:v>
                      </c:pt>
                      <c:pt idx="3401">
                        <c:v>1500</c:v>
                      </c:pt>
                      <c:pt idx="3402">
                        <c:v>1500</c:v>
                      </c:pt>
                      <c:pt idx="3403">
                        <c:v>1500</c:v>
                      </c:pt>
                      <c:pt idx="3404">
                        <c:v>1500</c:v>
                      </c:pt>
                      <c:pt idx="3405">
                        <c:v>1500</c:v>
                      </c:pt>
                      <c:pt idx="3406">
                        <c:v>1500</c:v>
                      </c:pt>
                      <c:pt idx="3407">
                        <c:v>1500</c:v>
                      </c:pt>
                      <c:pt idx="3408">
                        <c:v>1500</c:v>
                      </c:pt>
                      <c:pt idx="3409">
                        <c:v>1500</c:v>
                      </c:pt>
                      <c:pt idx="3410">
                        <c:v>1500</c:v>
                      </c:pt>
                      <c:pt idx="3411">
                        <c:v>1500</c:v>
                      </c:pt>
                      <c:pt idx="3412">
                        <c:v>1500</c:v>
                      </c:pt>
                      <c:pt idx="3413">
                        <c:v>1500</c:v>
                      </c:pt>
                      <c:pt idx="3414">
                        <c:v>1500</c:v>
                      </c:pt>
                      <c:pt idx="3415">
                        <c:v>1500</c:v>
                      </c:pt>
                      <c:pt idx="3416">
                        <c:v>1500</c:v>
                      </c:pt>
                      <c:pt idx="3417">
                        <c:v>1500</c:v>
                      </c:pt>
                      <c:pt idx="3418">
                        <c:v>1500</c:v>
                      </c:pt>
                      <c:pt idx="3419">
                        <c:v>1500</c:v>
                      </c:pt>
                      <c:pt idx="3420">
                        <c:v>1500</c:v>
                      </c:pt>
                      <c:pt idx="3421">
                        <c:v>1500</c:v>
                      </c:pt>
                      <c:pt idx="3422">
                        <c:v>1500</c:v>
                      </c:pt>
                      <c:pt idx="3423">
                        <c:v>1500</c:v>
                      </c:pt>
                      <c:pt idx="3424">
                        <c:v>1500</c:v>
                      </c:pt>
                      <c:pt idx="3425">
                        <c:v>1500</c:v>
                      </c:pt>
                      <c:pt idx="3426">
                        <c:v>1500</c:v>
                      </c:pt>
                      <c:pt idx="3427">
                        <c:v>1500</c:v>
                      </c:pt>
                      <c:pt idx="3428">
                        <c:v>1500</c:v>
                      </c:pt>
                      <c:pt idx="3429">
                        <c:v>1500</c:v>
                      </c:pt>
                      <c:pt idx="3430">
                        <c:v>1500</c:v>
                      </c:pt>
                      <c:pt idx="3431">
                        <c:v>1500</c:v>
                      </c:pt>
                      <c:pt idx="3432">
                        <c:v>1500</c:v>
                      </c:pt>
                      <c:pt idx="3433">
                        <c:v>1500</c:v>
                      </c:pt>
                      <c:pt idx="3434">
                        <c:v>1500</c:v>
                      </c:pt>
                      <c:pt idx="3435">
                        <c:v>1500</c:v>
                      </c:pt>
                      <c:pt idx="3436">
                        <c:v>1500</c:v>
                      </c:pt>
                      <c:pt idx="3437">
                        <c:v>1500</c:v>
                      </c:pt>
                      <c:pt idx="3438">
                        <c:v>1500</c:v>
                      </c:pt>
                      <c:pt idx="3439">
                        <c:v>1500</c:v>
                      </c:pt>
                      <c:pt idx="3440">
                        <c:v>1500</c:v>
                      </c:pt>
                      <c:pt idx="3441">
                        <c:v>1500</c:v>
                      </c:pt>
                      <c:pt idx="3442">
                        <c:v>1500</c:v>
                      </c:pt>
                      <c:pt idx="3443">
                        <c:v>1500</c:v>
                      </c:pt>
                      <c:pt idx="3444">
                        <c:v>1500</c:v>
                      </c:pt>
                      <c:pt idx="3445">
                        <c:v>1500</c:v>
                      </c:pt>
                      <c:pt idx="3446">
                        <c:v>1500</c:v>
                      </c:pt>
                      <c:pt idx="3447">
                        <c:v>1500</c:v>
                      </c:pt>
                      <c:pt idx="3448">
                        <c:v>1500</c:v>
                      </c:pt>
                      <c:pt idx="3449">
                        <c:v>1500</c:v>
                      </c:pt>
                      <c:pt idx="3450">
                        <c:v>1500</c:v>
                      </c:pt>
                      <c:pt idx="3451">
                        <c:v>1500</c:v>
                      </c:pt>
                      <c:pt idx="3452">
                        <c:v>1500</c:v>
                      </c:pt>
                      <c:pt idx="3453">
                        <c:v>1500</c:v>
                      </c:pt>
                      <c:pt idx="3454">
                        <c:v>1500</c:v>
                      </c:pt>
                      <c:pt idx="3455">
                        <c:v>1500</c:v>
                      </c:pt>
                      <c:pt idx="3456">
                        <c:v>1500</c:v>
                      </c:pt>
                      <c:pt idx="3457">
                        <c:v>1500</c:v>
                      </c:pt>
                      <c:pt idx="3458">
                        <c:v>1500</c:v>
                      </c:pt>
                      <c:pt idx="3459">
                        <c:v>1500</c:v>
                      </c:pt>
                      <c:pt idx="3460">
                        <c:v>1500</c:v>
                      </c:pt>
                      <c:pt idx="3461">
                        <c:v>1500</c:v>
                      </c:pt>
                      <c:pt idx="3462">
                        <c:v>1500</c:v>
                      </c:pt>
                      <c:pt idx="3463">
                        <c:v>1500</c:v>
                      </c:pt>
                      <c:pt idx="3464">
                        <c:v>1500</c:v>
                      </c:pt>
                      <c:pt idx="3465">
                        <c:v>1500</c:v>
                      </c:pt>
                      <c:pt idx="3466">
                        <c:v>1500</c:v>
                      </c:pt>
                      <c:pt idx="3467">
                        <c:v>1500</c:v>
                      </c:pt>
                      <c:pt idx="3468">
                        <c:v>1500</c:v>
                      </c:pt>
                      <c:pt idx="3469">
                        <c:v>1500</c:v>
                      </c:pt>
                      <c:pt idx="3470">
                        <c:v>1500</c:v>
                      </c:pt>
                      <c:pt idx="3471">
                        <c:v>1500</c:v>
                      </c:pt>
                      <c:pt idx="3472">
                        <c:v>1500</c:v>
                      </c:pt>
                      <c:pt idx="3473">
                        <c:v>1500</c:v>
                      </c:pt>
                      <c:pt idx="3474">
                        <c:v>1500</c:v>
                      </c:pt>
                      <c:pt idx="3475">
                        <c:v>1500</c:v>
                      </c:pt>
                      <c:pt idx="3476">
                        <c:v>1500</c:v>
                      </c:pt>
                      <c:pt idx="3477">
                        <c:v>1500</c:v>
                      </c:pt>
                      <c:pt idx="3478">
                        <c:v>1500</c:v>
                      </c:pt>
                      <c:pt idx="3479">
                        <c:v>1500</c:v>
                      </c:pt>
                      <c:pt idx="3480">
                        <c:v>1500</c:v>
                      </c:pt>
                      <c:pt idx="3481">
                        <c:v>1500</c:v>
                      </c:pt>
                      <c:pt idx="3482">
                        <c:v>1500</c:v>
                      </c:pt>
                      <c:pt idx="3483">
                        <c:v>1500</c:v>
                      </c:pt>
                      <c:pt idx="3484">
                        <c:v>1500</c:v>
                      </c:pt>
                      <c:pt idx="3485">
                        <c:v>1500</c:v>
                      </c:pt>
                      <c:pt idx="3486">
                        <c:v>1500</c:v>
                      </c:pt>
                      <c:pt idx="3487">
                        <c:v>1500</c:v>
                      </c:pt>
                      <c:pt idx="3488">
                        <c:v>1500</c:v>
                      </c:pt>
                      <c:pt idx="3489">
                        <c:v>1500</c:v>
                      </c:pt>
                      <c:pt idx="3490">
                        <c:v>1500</c:v>
                      </c:pt>
                      <c:pt idx="3491">
                        <c:v>1500</c:v>
                      </c:pt>
                      <c:pt idx="3492">
                        <c:v>1500</c:v>
                      </c:pt>
                      <c:pt idx="3493">
                        <c:v>1500</c:v>
                      </c:pt>
                      <c:pt idx="3494">
                        <c:v>1500</c:v>
                      </c:pt>
                      <c:pt idx="3495">
                        <c:v>1500</c:v>
                      </c:pt>
                      <c:pt idx="3496">
                        <c:v>1500</c:v>
                      </c:pt>
                      <c:pt idx="3497">
                        <c:v>1500</c:v>
                      </c:pt>
                      <c:pt idx="3498">
                        <c:v>1500</c:v>
                      </c:pt>
                      <c:pt idx="3499">
                        <c:v>1500</c:v>
                      </c:pt>
                      <c:pt idx="3500">
                        <c:v>1500</c:v>
                      </c:pt>
                      <c:pt idx="3501">
                        <c:v>1500</c:v>
                      </c:pt>
                      <c:pt idx="3502">
                        <c:v>1500</c:v>
                      </c:pt>
                      <c:pt idx="3503">
                        <c:v>1500</c:v>
                      </c:pt>
                      <c:pt idx="3504">
                        <c:v>1500</c:v>
                      </c:pt>
                      <c:pt idx="3505">
                        <c:v>1500</c:v>
                      </c:pt>
                      <c:pt idx="3506">
                        <c:v>1500</c:v>
                      </c:pt>
                      <c:pt idx="3507">
                        <c:v>1500</c:v>
                      </c:pt>
                      <c:pt idx="3508">
                        <c:v>1500</c:v>
                      </c:pt>
                      <c:pt idx="3509">
                        <c:v>1500</c:v>
                      </c:pt>
                      <c:pt idx="3510">
                        <c:v>1500</c:v>
                      </c:pt>
                      <c:pt idx="3511">
                        <c:v>1500</c:v>
                      </c:pt>
                      <c:pt idx="3512">
                        <c:v>1500</c:v>
                      </c:pt>
                      <c:pt idx="3513">
                        <c:v>1500</c:v>
                      </c:pt>
                      <c:pt idx="3514">
                        <c:v>1500</c:v>
                      </c:pt>
                      <c:pt idx="3515">
                        <c:v>1500</c:v>
                      </c:pt>
                      <c:pt idx="3516">
                        <c:v>1500</c:v>
                      </c:pt>
                      <c:pt idx="3517">
                        <c:v>1500</c:v>
                      </c:pt>
                      <c:pt idx="3518">
                        <c:v>1500</c:v>
                      </c:pt>
                      <c:pt idx="3519">
                        <c:v>1500</c:v>
                      </c:pt>
                      <c:pt idx="3520">
                        <c:v>1500</c:v>
                      </c:pt>
                      <c:pt idx="3521">
                        <c:v>1500</c:v>
                      </c:pt>
                      <c:pt idx="3522">
                        <c:v>1500</c:v>
                      </c:pt>
                      <c:pt idx="3523">
                        <c:v>1500</c:v>
                      </c:pt>
                      <c:pt idx="3524">
                        <c:v>1500</c:v>
                      </c:pt>
                      <c:pt idx="3525">
                        <c:v>1500</c:v>
                      </c:pt>
                      <c:pt idx="3526">
                        <c:v>1500</c:v>
                      </c:pt>
                      <c:pt idx="3527">
                        <c:v>1500</c:v>
                      </c:pt>
                      <c:pt idx="3528">
                        <c:v>1500</c:v>
                      </c:pt>
                      <c:pt idx="3529">
                        <c:v>1500</c:v>
                      </c:pt>
                      <c:pt idx="3530">
                        <c:v>1500</c:v>
                      </c:pt>
                      <c:pt idx="3531">
                        <c:v>1500</c:v>
                      </c:pt>
                      <c:pt idx="3532">
                        <c:v>1500</c:v>
                      </c:pt>
                      <c:pt idx="3533">
                        <c:v>1500</c:v>
                      </c:pt>
                      <c:pt idx="3534">
                        <c:v>1500</c:v>
                      </c:pt>
                      <c:pt idx="3535">
                        <c:v>1500</c:v>
                      </c:pt>
                      <c:pt idx="3536">
                        <c:v>1500</c:v>
                      </c:pt>
                      <c:pt idx="3537">
                        <c:v>1500</c:v>
                      </c:pt>
                      <c:pt idx="3538">
                        <c:v>1500</c:v>
                      </c:pt>
                      <c:pt idx="3539">
                        <c:v>1500</c:v>
                      </c:pt>
                      <c:pt idx="3540">
                        <c:v>1500</c:v>
                      </c:pt>
                      <c:pt idx="3541">
                        <c:v>1500</c:v>
                      </c:pt>
                      <c:pt idx="3542">
                        <c:v>1500</c:v>
                      </c:pt>
                      <c:pt idx="3543">
                        <c:v>1500</c:v>
                      </c:pt>
                      <c:pt idx="3544">
                        <c:v>1500</c:v>
                      </c:pt>
                      <c:pt idx="3545">
                        <c:v>1500</c:v>
                      </c:pt>
                      <c:pt idx="3546">
                        <c:v>1500</c:v>
                      </c:pt>
                      <c:pt idx="3547">
                        <c:v>1500</c:v>
                      </c:pt>
                      <c:pt idx="3548">
                        <c:v>1500</c:v>
                      </c:pt>
                      <c:pt idx="3549">
                        <c:v>1500</c:v>
                      </c:pt>
                      <c:pt idx="3550">
                        <c:v>1500</c:v>
                      </c:pt>
                      <c:pt idx="3551">
                        <c:v>1500</c:v>
                      </c:pt>
                      <c:pt idx="3552">
                        <c:v>1500</c:v>
                      </c:pt>
                      <c:pt idx="3553">
                        <c:v>1500</c:v>
                      </c:pt>
                      <c:pt idx="3554">
                        <c:v>1500</c:v>
                      </c:pt>
                      <c:pt idx="3555">
                        <c:v>1500</c:v>
                      </c:pt>
                      <c:pt idx="3556">
                        <c:v>1500</c:v>
                      </c:pt>
                      <c:pt idx="3557">
                        <c:v>1500</c:v>
                      </c:pt>
                      <c:pt idx="3558">
                        <c:v>1500</c:v>
                      </c:pt>
                      <c:pt idx="3559">
                        <c:v>1500</c:v>
                      </c:pt>
                      <c:pt idx="3560">
                        <c:v>1500</c:v>
                      </c:pt>
                      <c:pt idx="3561">
                        <c:v>1500</c:v>
                      </c:pt>
                      <c:pt idx="3562">
                        <c:v>1500</c:v>
                      </c:pt>
                      <c:pt idx="3563">
                        <c:v>1500</c:v>
                      </c:pt>
                      <c:pt idx="3564">
                        <c:v>1500</c:v>
                      </c:pt>
                      <c:pt idx="3565">
                        <c:v>1500</c:v>
                      </c:pt>
                      <c:pt idx="3566">
                        <c:v>1500</c:v>
                      </c:pt>
                      <c:pt idx="3567">
                        <c:v>1500</c:v>
                      </c:pt>
                      <c:pt idx="3568">
                        <c:v>1500</c:v>
                      </c:pt>
                      <c:pt idx="3569">
                        <c:v>1500</c:v>
                      </c:pt>
                      <c:pt idx="3570">
                        <c:v>1500</c:v>
                      </c:pt>
                      <c:pt idx="3571">
                        <c:v>1500</c:v>
                      </c:pt>
                      <c:pt idx="3572">
                        <c:v>1500</c:v>
                      </c:pt>
                      <c:pt idx="3573">
                        <c:v>1500</c:v>
                      </c:pt>
                      <c:pt idx="3574">
                        <c:v>1500</c:v>
                      </c:pt>
                      <c:pt idx="3575">
                        <c:v>1500</c:v>
                      </c:pt>
                      <c:pt idx="3576">
                        <c:v>1500</c:v>
                      </c:pt>
                      <c:pt idx="3577">
                        <c:v>1500</c:v>
                      </c:pt>
                      <c:pt idx="3578">
                        <c:v>1500</c:v>
                      </c:pt>
                      <c:pt idx="3579">
                        <c:v>1500</c:v>
                      </c:pt>
                      <c:pt idx="3580">
                        <c:v>1500</c:v>
                      </c:pt>
                      <c:pt idx="3581">
                        <c:v>1500</c:v>
                      </c:pt>
                      <c:pt idx="3582">
                        <c:v>1500</c:v>
                      </c:pt>
                      <c:pt idx="3583">
                        <c:v>1500</c:v>
                      </c:pt>
                      <c:pt idx="3584">
                        <c:v>1500</c:v>
                      </c:pt>
                      <c:pt idx="3585">
                        <c:v>1500</c:v>
                      </c:pt>
                      <c:pt idx="3586">
                        <c:v>1500</c:v>
                      </c:pt>
                      <c:pt idx="3587">
                        <c:v>1500</c:v>
                      </c:pt>
                      <c:pt idx="3588">
                        <c:v>1500</c:v>
                      </c:pt>
                      <c:pt idx="3589">
                        <c:v>1500</c:v>
                      </c:pt>
                      <c:pt idx="3590">
                        <c:v>1500</c:v>
                      </c:pt>
                      <c:pt idx="3591">
                        <c:v>1500</c:v>
                      </c:pt>
                      <c:pt idx="3592">
                        <c:v>1500</c:v>
                      </c:pt>
                      <c:pt idx="3593">
                        <c:v>1500</c:v>
                      </c:pt>
                      <c:pt idx="3594">
                        <c:v>1500</c:v>
                      </c:pt>
                      <c:pt idx="3595">
                        <c:v>1500</c:v>
                      </c:pt>
                      <c:pt idx="3596">
                        <c:v>1500</c:v>
                      </c:pt>
                      <c:pt idx="3597">
                        <c:v>1500</c:v>
                      </c:pt>
                      <c:pt idx="3598">
                        <c:v>1500</c:v>
                      </c:pt>
                      <c:pt idx="3599">
                        <c:v>1500</c:v>
                      </c:pt>
                      <c:pt idx="3600">
                        <c:v>1500</c:v>
                      </c:pt>
                      <c:pt idx="3601">
                        <c:v>1500</c:v>
                      </c:pt>
                      <c:pt idx="3602">
                        <c:v>1500</c:v>
                      </c:pt>
                      <c:pt idx="3603">
                        <c:v>1500</c:v>
                      </c:pt>
                      <c:pt idx="3604">
                        <c:v>1500</c:v>
                      </c:pt>
                      <c:pt idx="3605">
                        <c:v>1500</c:v>
                      </c:pt>
                      <c:pt idx="3606">
                        <c:v>1500</c:v>
                      </c:pt>
                      <c:pt idx="3607">
                        <c:v>1500</c:v>
                      </c:pt>
                      <c:pt idx="3608">
                        <c:v>1500</c:v>
                      </c:pt>
                      <c:pt idx="3609">
                        <c:v>1500</c:v>
                      </c:pt>
                      <c:pt idx="3610">
                        <c:v>1500</c:v>
                      </c:pt>
                      <c:pt idx="3611">
                        <c:v>1500</c:v>
                      </c:pt>
                      <c:pt idx="3612">
                        <c:v>1500</c:v>
                      </c:pt>
                      <c:pt idx="3613">
                        <c:v>1500</c:v>
                      </c:pt>
                      <c:pt idx="3614">
                        <c:v>1500</c:v>
                      </c:pt>
                      <c:pt idx="3615">
                        <c:v>1500</c:v>
                      </c:pt>
                      <c:pt idx="3616">
                        <c:v>1500</c:v>
                      </c:pt>
                      <c:pt idx="3617">
                        <c:v>1500</c:v>
                      </c:pt>
                      <c:pt idx="3618">
                        <c:v>1500</c:v>
                      </c:pt>
                      <c:pt idx="3619">
                        <c:v>1500</c:v>
                      </c:pt>
                      <c:pt idx="3620">
                        <c:v>1500</c:v>
                      </c:pt>
                      <c:pt idx="3621">
                        <c:v>1500</c:v>
                      </c:pt>
                      <c:pt idx="3622">
                        <c:v>1500</c:v>
                      </c:pt>
                      <c:pt idx="3623">
                        <c:v>1500</c:v>
                      </c:pt>
                      <c:pt idx="3624">
                        <c:v>1500</c:v>
                      </c:pt>
                      <c:pt idx="3625">
                        <c:v>1500</c:v>
                      </c:pt>
                      <c:pt idx="3626">
                        <c:v>1500</c:v>
                      </c:pt>
                      <c:pt idx="3627">
                        <c:v>1500</c:v>
                      </c:pt>
                      <c:pt idx="3628">
                        <c:v>1500</c:v>
                      </c:pt>
                      <c:pt idx="3629">
                        <c:v>1500</c:v>
                      </c:pt>
                      <c:pt idx="3630">
                        <c:v>1500</c:v>
                      </c:pt>
                      <c:pt idx="3631">
                        <c:v>1500</c:v>
                      </c:pt>
                      <c:pt idx="3632">
                        <c:v>1500</c:v>
                      </c:pt>
                      <c:pt idx="3633">
                        <c:v>1500</c:v>
                      </c:pt>
                      <c:pt idx="3634">
                        <c:v>1500</c:v>
                      </c:pt>
                      <c:pt idx="3635">
                        <c:v>1500</c:v>
                      </c:pt>
                      <c:pt idx="3636">
                        <c:v>1500</c:v>
                      </c:pt>
                      <c:pt idx="3637">
                        <c:v>1500</c:v>
                      </c:pt>
                      <c:pt idx="3638">
                        <c:v>1500</c:v>
                      </c:pt>
                      <c:pt idx="3639">
                        <c:v>1500</c:v>
                      </c:pt>
                      <c:pt idx="3640">
                        <c:v>1500</c:v>
                      </c:pt>
                      <c:pt idx="3641">
                        <c:v>1500</c:v>
                      </c:pt>
                      <c:pt idx="3642">
                        <c:v>1500</c:v>
                      </c:pt>
                      <c:pt idx="3643">
                        <c:v>1500</c:v>
                      </c:pt>
                      <c:pt idx="3644">
                        <c:v>1500</c:v>
                      </c:pt>
                      <c:pt idx="3645">
                        <c:v>1500</c:v>
                      </c:pt>
                      <c:pt idx="3646">
                        <c:v>1500</c:v>
                      </c:pt>
                      <c:pt idx="3647">
                        <c:v>1500</c:v>
                      </c:pt>
                      <c:pt idx="3648">
                        <c:v>1500</c:v>
                      </c:pt>
                      <c:pt idx="3649">
                        <c:v>1500</c:v>
                      </c:pt>
                      <c:pt idx="3650">
                        <c:v>1500</c:v>
                      </c:pt>
                      <c:pt idx="3651">
                        <c:v>1500</c:v>
                      </c:pt>
                      <c:pt idx="3652">
                        <c:v>1500</c:v>
                      </c:pt>
                      <c:pt idx="3653">
                        <c:v>1500</c:v>
                      </c:pt>
                      <c:pt idx="3654">
                        <c:v>1500</c:v>
                      </c:pt>
                      <c:pt idx="3655">
                        <c:v>1500</c:v>
                      </c:pt>
                      <c:pt idx="3656">
                        <c:v>1500</c:v>
                      </c:pt>
                      <c:pt idx="3657">
                        <c:v>1500</c:v>
                      </c:pt>
                      <c:pt idx="3658">
                        <c:v>1500</c:v>
                      </c:pt>
                      <c:pt idx="3659">
                        <c:v>1500</c:v>
                      </c:pt>
                      <c:pt idx="3660">
                        <c:v>1500</c:v>
                      </c:pt>
                      <c:pt idx="3661">
                        <c:v>1500</c:v>
                      </c:pt>
                      <c:pt idx="3662">
                        <c:v>1500</c:v>
                      </c:pt>
                      <c:pt idx="3663">
                        <c:v>1500</c:v>
                      </c:pt>
                      <c:pt idx="3664">
                        <c:v>1500</c:v>
                      </c:pt>
                      <c:pt idx="3665">
                        <c:v>1500</c:v>
                      </c:pt>
                      <c:pt idx="3666">
                        <c:v>1500</c:v>
                      </c:pt>
                      <c:pt idx="3667">
                        <c:v>1500</c:v>
                      </c:pt>
                      <c:pt idx="3668">
                        <c:v>1500</c:v>
                      </c:pt>
                      <c:pt idx="3669">
                        <c:v>1500</c:v>
                      </c:pt>
                      <c:pt idx="3670">
                        <c:v>1500</c:v>
                      </c:pt>
                      <c:pt idx="3671">
                        <c:v>1500</c:v>
                      </c:pt>
                      <c:pt idx="3672">
                        <c:v>1500</c:v>
                      </c:pt>
                      <c:pt idx="3673">
                        <c:v>1500</c:v>
                      </c:pt>
                      <c:pt idx="3674">
                        <c:v>1500</c:v>
                      </c:pt>
                      <c:pt idx="3675">
                        <c:v>1500</c:v>
                      </c:pt>
                      <c:pt idx="3676">
                        <c:v>1500</c:v>
                      </c:pt>
                      <c:pt idx="3677">
                        <c:v>1500</c:v>
                      </c:pt>
                      <c:pt idx="3678">
                        <c:v>1500</c:v>
                      </c:pt>
                      <c:pt idx="3679">
                        <c:v>1500</c:v>
                      </c:pt>
                      <c:pt idx="3680">
                        <c:v>1500</c:v>
                      </c:pt>
                      <c:pt idx="3681">
                        <c:v>1500</c:v>
                      </c:pt>
                      <c:pt idx="3682">
                        <c:v>1500</c:v>
                      </c:pt>
                      <c:pt idx="3683">
                        <c:v>1500</c:v>
                      </c:pt>
                      <c:pt idx="3684">
                        <c:v>1500</c:v>
                      </c:pt>
                      <c:pt idx="3685">
                        <c:v>1500</c:v>
                      </c:pt>
                      <c:pt idx="3686">
                        <c:v>1500</c:v>
                      </c:pt>
                      <c:pt idx="3687">
                        <c:v>1500</c:v>
                      </c:pt>
                      <c:pt idx="3688">
                        <c:v>1500</c:v>
                      </c:pt>
                      <c:pt idx="3689">
                        <c:v>1500</c:v>
                      </c:pt>
                      <c:pt idx="3690">
                        <c:v>1500</c:v>
                      </c:pt>
                      <c:pt idx="3691">
                        <c:v>1500</c:v>
                      </c:pt>
                      <c:pt idx="3692">
                        <c:v>1500</c:v>
                      </c:pt>
                      <c:pt idx="3693">
                        <c:v>1500</c:v>
                      </c:pt>
                      <c:pt idx="3694">
                        <c:v>1500</c:v>
                      </c:pt>
                      <c:pt idx="3695">
                        <c:v>1500</c:v>
                      </c:pt>
                      <c:pt idx="3696">
                        <c:v>1500</c:v>
                      </c:pt>
                      <c:pt idx="3697">
                        <c:v>1500</c:v>
                      </c:pt>
                      <c:pt idx="3698">
                        <c:v>1500</c:v>
                      </c:pt>
                      <c:pt idx="3699">
                        <c:v>1500</c:v>
                      </c:pt>
                      <c:pt idx="3700">
                        <c:v>1500</c:v>
                      </c:pt>
                      <c:pt idx="3701">
                        <c:v>1500</c:v>
                      </c:pt>
                      <c:pt idx="3702">
                        <c:v>1500</c:v>
                      </c:pt>
                      <c:pt idx="3703">
                        <c:v>1500</c:v>
                      </c:pt>
                      <c:pt idx="3704">
                        <c:v>1500</c:v>
                      </c:pt>
                      <c:pt idx="3705">
                        <c:v>1500</c:v>
                      </c:pt>
                      <c:pt idx="3706">
                        <c:v>1500</c:v>
                      </c:pt>
                      <c:pt idx="3707">
                        <c:v>1500</c:v>
                      </c:pt>
                      <c:pt idx="3708">
                        <c:v>1500</c:v>
                      </c:pt>
                      <c:pt idx="3709">
                        <c:v>1500</c:v>
                      </c:pt>
                      <c:pt idx="3710">
                        <c:v>1500</c:v>
                      </c:pt>
                      <c:pt idx="3711">
                        <c:v>1500</c:v>
                      </c:pt>
                      <c:pt idx="3712">
                        <c:v>1500</c:v>
                      </c:pt>
                      <c:pt idx="3713">
                        <c:v>1500</c:v>
                      </c:pt>
                      <c:pt idx="3714">
                        <c:v>1500</c:v>
                      </c:pt>
                      <c:pt idx="3715">
                        <c:v>1500</c:v>
                      </c:pt>
                      <c:pt idx="3716">
                        <c:v>1500</c:v>
                      </c:pt>
                      <c:pt idx="3717">
                        <c:v>1500</c:v>
                      </c:pt>
                      <c:pt idx="3718">
                        <c:v>1500</c:v>
                      </c:pt>
                      <c:pt idx="3719">
                        <c:v>1500</c:v>
                      </c:pt>
                      <c:pt idx="3720">
                        <c:v>1500</c:v>
                      </c:pt>
                      <c:pt idx="3721">
                        <c:v>1500</c:v>
                      </c:pt>
                      <c:pt idx="3722">
                        <c:v>1500</c:v>
                      </c:pt>
                      <c:pt idx="3723">
                        <c:v>1500</c:v>
                      </c:pt>
                      <c:pt idx="3724">
                        <c:v>1500</c:v>
                      </c:pt>
                      <c:pt idx="3725">
                        <c:v>1500</c:v>
                      </c:pt>
                      <c:pt idx="3726">
                        <c:v>1500</c:v>
                      </c:pt>
                      <c:pt idx="3727">
                        <c:v>1500</c:v>
                      </c:pt>
                      <c:pt idx="3728">
                        <c:v>1500</c:v>
                      </c:pt>
                      <c:pt idx="3729">
                        <c:v>1500</c:v>
                      </c:pt>
                      <c:pt idx="3730">
                        <c:v>1500</c:v>
                      </c:pt>
                      <c:pt idx="3731">
                        <c:v>1500</c:v>
                      </c:pt>
                      <c:pt idx="3732">
                        <c:v>1500</c:v>
                      </c:pt>
                      <c:pt idx="3733">
                        <c:v>1500</c:v>
                      </c:pt>
                      <c:pt idx="3734">
                        <c:v>1500</c:v>
                      </c:pt>
                      <c:pt idx="3735">
                        <c:v>1500</c:v>
                      </c:pt>
                      <c:pt idx="3736">
                        <c:v>1500</c:v>
                      </c:pt>
                      <c:pt idx="3737">
                        <c:v>1500</c:v>
                      </c:pt>
                      <c:pt idx="3738">
                        <c:v>1500</c:v>
                      </c:pt>
                      <c:pt idx="3739">
                        <c:v>1500</c:v>
                      </c:pt>
                      <c:pt idx="3740">
                        <c:v>1500</c:v>
                      </c:pt>
                      <c:pt idx="3741">
                        <c:v>1500</c:v>
                      </c:pt>
                      <c:pt idx="3742">
                        <c:v>1500</c:v>
                      </c:pt>
                      <c:pt idx="3743">
                        <c:v>1500</c:v>
                      </c:pt>
                      <c:pt idx="3744">
                        <c:v>1500</c:v>
                      </c:pt>
                      <c:pt idx="3745">
                        <c:v>1500</c:v>
                      </c:pt>
                      <c:pt idx="3746">
                        <c:v>1500</c:v>
                      </c:pt>
                      <c:pt idx="3747">
                        <c:v>1500</c:v>
                      </c:pt>
                      <c:pt idx="3748">
                        <c:v>1500</c:v>
                      </c:pt>
                      <c:pt idx="3749">
                        <c:v>1500</c:v>
                      </c:pt>
                      <c:pt idx="3750">
                        <c:v>1500</c:v>
                      </c:pt>
                      <c:pt idx="3751">
                        <c:v>1500</c:v>
                      </c:pt>
                      <c:pt idx="3752">
                        <c:v>1500</c:v>
                      </c:pt>
                      <c:pt idx="3753">
                        <c:v>1500</c:v>
                      </c:pt>
                      <c:pt idx="3754">
                        <c:v>1500</c:v>
                      </c:pt>
                      <c:pt idx="3755">
                        <c:v>1500</c:v>
                      </c:pt>
                      <c:pt idx="3756">
                        <c:v>1500</c:v>
                      </c:pt>
                      <c:pt idx="3757">
                        <c:v>1500</c:v>
                      </c:pt>
                      <c:pt idx="3758">
                        <c:v>1500</c:v>
                      </c:pt>
                      <c:pt idx="3759">
                        <c:v>1500</c:v>
                      </c:pt>
                      <c:pt idx="3760">
                        <c:v>1500</c:v>
                      </c:pt>
                      <c:pt idx="3761">
                        <c:v>1500</c:v>
                      </c:pt>
                      <c:pt idx="3762">
                        <c:v>1500</c:v>
                      </c:pt>
                      <c:pt idx="3763">
                        <c:v>1500</c:v>
                      </c:pt>
                      <c:pt idx="3764">
                        <c:v>1500</c:v>
                      </c:pt>
                      <c:pt idx="3765">
                        <c:v>1500</c:v>
                      </c:pt>
                      <c:pt idx="3766">
                        <c:v>1500</c:v>
                      </c:pt>
                      <c:pt idx="3767">
                        <c:v>1500</c:v>
                      </c:pt>
                      <c:pt idx="3768">
                        <c:v>1500</c:v>
                      </c:pt>
                      <c:pt idx="3769">
                        <c:v>1500</c:v>
                      </c:pt>
                      <c:pt idx="3770">
                        <c:v>1500</c:v>
                      </c:pt>
                      <c:pt idx="3771">
                        <c:v>1500</c:v>
                      </c:pt>
                      <c:pt idx="3772">
                        <c:v>1500</c:v>
                      </c:pt>
                      <c:pt idx="3773">
                        <c:v>1500</c:v>
                      </c:pt>
                      <c:pt idx="3774">
                        <c:v>1500</c:v>
                      </c:pt>
                      <c:pt idx="3775">
                        <c:v>1500</c:v>
                      </c:pt>
                      <c:pt idx="3776">
                        <c:v>1500</c:v>
                      </c:pt>
                      <c:pt idx="3777">
                        <c:v>1500</c:v>
                      </c:pt>
                      <c:pt idx="3778">
                        <c:v>1500</c:v>
                      </c:pt>
                      <c:pt idx="3779">
                        <c:v>1500</c:v>
                      </c:pt>
                      <c:pt idx="3780">
                        <c:v>1500</c:v>
                      </c:pt>
                      <c:pt idx="3781">
                        <c:v>1500</c:v>
                      </c:pt>
                      <c:pt idx="3782">
                        <c:v>1500</c:v>
                      </c:pt>
                      <c:pt idx="3783">
                        <c:v>1500</c:v>
                      </c:pt>
                      <c:pt idx="3784">
                        <c:v>1500</c:v>
                      </c:pt>
                      <c:pt idx="3785">
                        <c:v>1500</c:v>
                      </c:pt>
                      <c:pt idx="3786">
                        <c:v>1500</c:v>
                      </c:pt>
                      <c:pt idx="3787">
                        <c:v>1500</c:v>
                      </c:pt>
                      <c:pt idx="3788">
                        <c:v>1500</c:v>
                      </c:pt>
                      <c:pt idx="3789">
                        <c:v>1500</c:v>
                      </c:pt>
                      <c:pt idx="3790">
                        <c:v>1500</c:v>
                      </c:pt>
                      <c:pt idx="3791">
                        <c:v>1500</c:v>
                      </c:pt>
                      <c:pt idx="3792">
                        <c:v>1500</c:v>
                      </c:pt>
                      <c:pt idx="3793">
                        <c:v>1500</c:v>
                      </c:pt>
                      <c:pt idx="3794">
                        <c:v>1500</c:v>
                      </c:pt>
                      <c:pt idx="3795">
                        <c:v>1500</c:v>
                      </c:pt>
                      <c:pt idx="3796">
                        <c:v>1500</c:v>
                      </c:pt>
                      <c:pt idx="3797">
                        <c:v>1500</c:v>
                      </c:pt>
                      <c:pt idx="3798">
                        <c:v>1500</c:v>
                      </c:pt>
                      <c:pt idx="3799">
                        <c:v>1500</c:v>
                      </c:pt>
                      <c:pt idx="3800">
                        <c:v>1500</c:v>
                      </c:pt>
                      <c:pt idx="3801">
                        <c:v>1500</c:v>
                      </c:pt>
                      <c:pt idx="3802">
                        <c:v>1500</c:v>
                      </c:pt>
                      <c:pt idx="3803">
                        <c:v>1500</c:v>
                      </c:pt>
                      <c:pt idx="3804">
                        <c:v>1500</c:v>
                      </c:pt>
                      <c:pt idx="3805">
                        <c:v>1500</c:v>
                      </c:pt>
                      <c:pt idx="3806">
                        <c:v>1500</c:v>
                      </c:pt>
                      <c:pt idx="3807">
                        <c:v>1500</c:v>
                      </c:pt>
                      <c:pt idx="3808">
                        <c:v>1500</c:v>
                      </c:pt>
                      <c:pt idx="3809">
                        <c:v>1500</c:v>
                      </c:pt>
                      <c:pt idx="3810">
                        <c:v>1500</c:v>
                      </c:pt>
                      <c:pt idx="3811">
                        <c:v>1500</c:v>
                      </c:pt>
                      <c:pt idx="3812">
                        <c:v>1500</c:v>
                      </c:pt>
                      <c:pt idx="3813">
                        <c:v>1500</c:v>
                      </c:pt>
                      <c:pt idx="3814">
                        <c:v>1500</c:v>
                      </c:pt>
                      <c:pt idx="3815">
                        <c:v>1500</c:v>
                      </c:pt>
                      <c:pt idx="3816">
                        <c:v>1500</c:v>
                      </c:pt>
                      <c:pt idx="3817">
                        <c:v>1500</c:v>
                      </c:pt>
                      <c:pt idx="3818">
                        <c:v>1500</c:v>
                      </c:pt>
                      <c:pt idx="3819">
                        <c:v>1500</c:v>
                      </c:pt>
                      <c:pt idx="3820">
                        <c:v>1500</c:v>
                      </c:pt>
                      <c:pt idx="3821">
                        <c:v>1500</c:v>
                      </c:pt>
                      <c:pt idx="3822">
                        <c:v>1500</c:v>
                      </c:pt>
                      <c:pt idx="3823">
                        <c:v>1500</c:v>
                      </c:pt>
                      <c:pt idx="3824">
                        <c:v>1500</c:v>
                      </c:pt>
                      <c:pt idx="3825">
                        <c:v>1500</c:v>
                      </c:pt>
                      <c:pt idx="3826">
                        <c:v>1500</c:v>
                      </c:pt>
                      <c:pt idx="3827">
                        <c:v>1500</c:v>
                      </c:pt>
                      <c:pt idx="3828">
                        <c:v>1500</c:v>
                      </c:pt>
                      <c:pt idx="3829">
                        <c:v>1500</c:v>
                      </c:pt>
                      <c:pt idx="3830">
                        <c:v>1500</c:v>
                      </c:pt>
                      <c:pt idx="3831">
                        <c:v>1500</c:v>
                      </c:pt>
                      <c:pt idx="3832">
                        <c:v>1500</c:v>
                      </c:pt>
                      <c:pt idx="3833">
                        <c:v>1500</c:v>
                      </c:pt>
                      <c:pt idx="3834">
                        <c:v>1500</c:v>
                      </c:pt>
                      <c:pt idx="3835">
                        <c:v>1500</c:v>
                      </c:pt>
                      <c:pt idx="3836">
                        <c:v>1500</c:v>
                      </c:pt>
                      <c:pt idx="3837">
                        <c:v>1500</c:v>
                      </c:pt>
                      <c:pt idx="3838">
                        <c:v>1500</c:v>
                      </c:pt>
                      <c:pt idx="3839">
                        <c:v>1500</c:v>
                      </c:pt>
                      <c:pt idx="3840">
                        <c:v>1500</c:v>
                      </c:pt>
                      <c:pt idx="3841">
                        <c:v>1500</c:v>
                      </c:pt>
                      <c:pt idx="3842">
                        <c:v>1500</c:v>
                      </c:pt>
                      <c:pt idx="3843">
                        <c:v>1500</c:v>
                      </c:pt>
                      <c:pt idx="3844">
                        <c:v>1500</c:v>
                      </c:pt>
                      <c:pt idx="3845">
                        <c:v>1500</c:v>
                      </c:pt>
                      <c:pt idx="3846">
                        <c:v>1500</c:v>
                      </c:pt>
                      <c:pt idx="3847">
                        <c:v>1500</c:v>
                      </c:pt>
                      <c:pt idx="3848">
                        <c:v>1500</c:v>
                      </c:pt>
                      <c:pt idx="3849">
                        <c:v>1500</c:v>
                      </c:pt>
                      <c:pt idx="3850">
                        <c:v>1500</c:v>
                      </c:pt>
                      <c:pt idx="3851">
                        <c:v>1500</c:v>
                      </c:pt>
                      <c:pt idx="3852">
                        <c:v>1500</c:v>
                      </c:pt>
                      <c:pt idx="3853">
                        <c:v>1500</c:v>
                      </c:pt>
                      <c:pt idx="3854">
                        <c:v>1500</c:v>
                      </c:pt>
                      <c:pt idx="3855">
                        <c:v>1500</c:v>
                      </c:pt>
                      <c:pt idx="3856">
                        <c:v>1500</c:v>
                      </c:pt>
                      <c:pt idx="3857">
                        <c:v>1500</c:v>
                      </c:pt>
                      <c:pt idx="3858">
                        <c:v>1500</c:v>
                      </c:pt>
                      <c:pt idx="3859">
                        <c:v>1500</c:v>
                      </c:pt>
                      <c:pt idx="3860">
                        <c:v>1500</c:v>
                      </c:pt>
                      <c:pt idx="3861">
                        <c:v>1500</c:v>
                      </c:pt>
                      <c:pt idx="3862">
                        <c:v>1500</c:v>
                      </c:pt>
                      <c:pt idx="3863">
                        <c:v>1500</c:v>
                      </c:pt>
                      <c:pt idx="3864">
                        <c:v>1500</c:v>
                      </c:pt>
                      <c:pt idx="3865">
                        <c:v>1500</c:v>
                      </c:pt>
                      <c:pt idx="3866">
                        <c:v>1500</c:v>
                      </c:pt>
                      <c:pt idx="3867">
                        <c:v>1500</c:v>
                      </c:pt>
                      <c:pt idx="3868">
                        <c:v>1500</c:v>
                      </c:pt>
                      <c:pt idx="3869">
                        <c:v>1500</c:v>
                      </c:pt>
                      <c:pt idx="3870">
                        <c:v>1500</c:v>
                      </c:pt>
                      <c:pt idx="3871">
                        <c:v>1500</c:v>
                      </c:pt>
                      <c:pt idx="3872">
                        <c:v>1500</c:v>
                      </c:pt>
                      <c:pt idx="3873">
                        <c:v>1500</c:v>
                      </c:pt>
                      <c:pt idx="3874">
                        <c:v>1500</c:v>
                      </c:pt>
                      <c:pt idx="3875">
                        <c:v>1500</c:v>
                      </c:pt>
                      <c:pt idx="3876">
                        <c:v>1500</c:v>
                      </c:pt>
                      <c:pt idx="3877">
                        <c:v>1500</c:v>
                      </c:pt>
                      <c:pt idx="3878">
                        <c:v>1500</c:v>
                      </c:pt>
                      <c:pt idx="3879">
                        <c:v>1500</c:v>
                      </c:pt>
                      <c:pt idx="3880">
                        <c:v>1500</c:v>
                      </c:pt>
                      <c:pt idx="3881">
                        <c:v>1500</c:v>
                      </c:pt>
                      <c:pt idx="3882">
                        <c:v>1500</c:v>
                      </c:pt>
                      <c:pt idx="3883">
                        <c:v>1500</c:v>
                      </c:pt>
                      <c:pt idx="3884">
                        <c:v>1500</c:v>
                      </c:pt>
                      <c:pt idx="3885">
                        <c:v>1500</c:v>
                      </c:pt>
                      <c:pt idx="3886">
                        <c:v>1500</c:v>
                      </c:pt>
                      <c:pt idx="3887">
                        <c:v>1500</c:v>
                      </c:pt>
                      <c:pt idx="3888">
                        <c:v>1500</c:v>
                      </c:pt>
                      <c:pt idx="3889">
                        <c:v>1500</c:v>
                      </c:pt>
                      <c:pt idx="3890">
                        <c:v>1500</c:v>
                      </c:pt>
                      <c:pt idx="3891">
                        <c:v>1500</c:v>
                      </c:pt>
                      <c:pt idx="3892">
                        <c:v>1500</c:v>
                      </c:pt>
                      <c:pt idx="3893">
                        <c:v>1500</c:v>
                      </c:pt>
                      <c:pt idx="3894">
                        <c:v>1500</c:v>
                      </c:pt>
                      <c:pt idx="3895">
                        <c:v>1500</c:v>
                      </c:pt>
                      <c:pt idx="3896">
                        <c:v>1500</c:v>
                      </c:pt>
                      <c:pt idx="3897">
                        <c:v>1500</c:v>
                      </c:pt>
                      <c:pt idx="3898">
                        <c:v>1500</c:v>
                      </c:pt>
                      <c:pt idx="3899">
                        <c:v>1500</c:v>
                      </c:pt>
                      <c:pt idx="3900">
                        <c:v>1500</c:v>
                      </c:pt>
                      <c:pt idx="3901">
                        <c:v>1500</c:v>
                      </c:pt>
                      <c:pt idx="3902">
                        <c:v>1500</c:v>
                      </c:pt>
                      <c:pt idx="3903">
                        <c:v>1500</c:v>
                      </c:pt>
                      <c:pt idx="3904">
                        <c:v>1500</c:v>
                      </c:pt>
                      <c:pt idx="3905">
                        <c:v>1500</c:v>
                      </c:pt>
                      <c:pt idx="3906">
                        <c:v>1500</c:v>
                      </c:pt>
                      <c:pt idx="3907">
                        <c:v>1500</c:v>
                      </c:pt>
                      <c:pt idx="3908">
                        <c:v>1500</c:v>
                      </c:pt>
                      <c:pt idx="3909">
                        <c:v>1500</c:v>
                      </c:pt>
                      <c:pt idx="3910">
                        <c:v>1500</c:v>
                      </c:pt>
                      <c:pt idx="3911">
                        <c:v>1500</c:v>
                      </c:pt>
                      <c:pt idx="3912">
                        <c:v>1500</c:v>
                      </c:pt>
                      <c:pt idx="3913">
                        <c:v>1500</c:v>
                      </c:pt>
                      <c:pt idx="3914">
                        <c:v>1500</c:v>
                      </c:pt>
                      <c:pt idx="3915">
                        <c:v>1500</c:v>
                      </c:pt>
                      <c:pt idx="3916">
                        <c:v>1500</c:v>
                      </c:pt>
                      <c:pt idx="3917">
                        <c:v>1500</c:v>
                      </c:pt>
                      <c:pt idx="3918">
                        <c:v>1500</c:v>
                      </c:pt>
                      <c:pt idx="3919">
                        <c:v>1500</c:v>
                      </c:pt>
                      <c:pt idx="3920">
                        <c:v>1500</c:v>
                      </c:pt>
                      <c:pt idx="3921">
                        <c:v>1500</c:v>
                      </c:pt>
                      <c:pt idx="3922">
                        <c:v>1500</c:v>
                      </c:pt>
                      <c:pt idx="3923">
                        <c:v>1500</c:v>
                      </c:pt>
                      <c:pt idx="3924">
                        <c:v>1500</c:v>
                      </c:pt>
                      <c:pt idx="3925">
                        <c:v>1500</c:v>
                      </c:pt>
                      <c:pt idx="3926">
                        <c:v>1500</c:v>
                      </c:pt>
                      <c:pt idx="3927">
                        <c:v>1500</c:v>
                      </c:pt>
                      <c:pt idx="3928">
                        <c:v>1500</c:v>
                      </c:pt>
                      <c:pt idx="3929">
                        <c:v>1500</c:v>
                      </c:pt>
                      <c:pt idx="3930">
                        <c:v>1500</c:v>
                      </c:pt>
                      <c:pt idx="3931">
                        <c:v>1500</c:v>
                      </c:pt>
                      <c:pt idx="3932">
                        <c:v>1500</c:v>
                      </c:pt>
                      <c:pt idx="3933">
                        <c:v>1500</c:v>
                      </c:pt>
                      <c:pt idx="3934">
                        <c:v>1500</c:v>
                      </c:pt>
                      <c:pt idx="3935">
                        <c:v>1500</c:v>
                      </c:pt>
                      <c:pt idx="3936">
                        <c:v>1500</c:v>
                      </c:pt>
                      <c:pt idx="3937">
                        <c:v>1500</c:v>
                      </c:pt>
                      <c:pt idx="3938">
                        <c:v>1500</c:v>
                      </c:pt>
                      <c:pt idx="3939">
                        <c:v>1500</c:v>
                      </c:pt>
                      <c:pt idx="3940">
                        <c:v>1500</c:v>
                      </c:pt>
                      <c:pt idx="3941">
                        <c:v>1500</c:v>
                      </c:pt>
                      <c:pt idx="3942">
                        <c:v>1500</c:v>
                      </c:pt>
                      <c:pt idx="3943">
                        <c:v>1500</c:v>
                      </c:pt>
                      <c:pt idx="3944">
                        <c:v>1500</c:v>
                      </c:pt>
                      <c:pt idx="3945">
                        <c:v>1500</c:v>
                      </c:pt>
                      <c:pt idx="3946">
                        <c:v>1500</c:v>
                      </c:pt>
                      <c:pt idx="3947">
                        <c:v>1500</c:v>
                      </c:pt>
                      <c:pt idx="3948">
                        <c:v>1500</c:v>
                      </c:pt>
                      <c:pt idx="3949">
                        <c:v>1500</c:v>
                      </c:pt>
                      <c:pt idx="3950">
                        <c:v>1500</c:v>
                      </c:pt>
                      <c:pt idx="3951">
                        <c:v>1500</c:v>
                      </c:pt>
                      <c:pt idx="3952">
                        <c:v>1500</c:v>
                      </c:pt>
                      <c:pt idx="3953">
                        <c:v>1500</c:v>
                      </c:pt>
                      <c:pt idx="3954">
                        <c:v>1500</c:v>
                      </c:pt>
                      <c:pt idx="3955">
                        <c:v>1500</c:v>
                      </c:pt>
                      <c:pt idx="3956">
                        <c:v>1500</c:v>
                      </c:pt>
                      <c:pt idx="3957">
                        <c:v>1500</c:v>
                      </c:pt>
                      <c:pt idx="3958">
                        <c:v>1500</c:v>
                      </c:pt>
                      <c:pt idx="3959">
                        <c:v>1500</c:v>
                      </c:pt>
                      <c:pt idx="3960">
                        <c:v>1500</c:v>
                      </c:pt>
                      <c:pt idx="3961">
                        <c:v>1500</c:v>
                      </c:pt>
                      <c:pt idx="3962">
                        <c:v>1500</c:v>
                      </c:pt>
                      <c:pt idx="3963">
                        <c:v>1500</c:v>
                      </c:pt>
                      <c:pt idx="3964">
                        <c:v>1500</c:v>
                      </c:pt>
                      <c:pt idx="3965">
                        <c:v>1500</c:v>
                      </c:pt>
                      <c:pt idx="3966">
                        <c:v>1500</c:v>
                      </c:pt>
                      <c:pt idx="3967">
                        <c:v>1500</c:v>
                      </c:pt>
                      <c:pt idx="3968">
                        <c:v>1500</c:v>
                      </c:pt>
                      <c:pt idx="3969">
                        <c:v>1500</c:v>
                      </c:pt>
                      <c:pt idx="3970">
                        <c:v>1500</c:v>
                      </c:pt>
                      <c:pt idx="3971">
                        <c:v>1500</c:v>
                      </c:pt>
                      <c:pt idx="3972">
                        <c:v>1500</c:v>
                      </c:pt>
                      <c:pt idx="3973">
                        <c:v>1500</c:v>
                      </c:pt>
                      <c:pt idx="3974">
                        <c:v>1500</c:v>
                      </c:pt>
                      <c:pt idx="3975">
                        <c:v>1500</c:v>
                      </c:pt>
                      <c:pt idx="3976">
                        <c:v>1500</c:v>
                      </c:pt>
                      <c:pt idx="3977">
                        <c:v>1500</c:v>
                      </c:pt>
                      <c:pt idx="3978">
                        <c:v>1500</c:v>
                      </c:pt>
                      <c:pt idx="3979">
                        <c:v>1500</c:v>
                      </c:pt>
                      <c:pt idx="3980">
                        <c:v>1500</c:v>
                      </c:pt>
                      <c:pt idx="3981">
                        <c:v>1500</c:v>
                      </c:pt>
                      <c:pt idx="3982">
                        <c:v>1500</c:v>
                      </c:pt>
                      <c:pt idx="3983">
                        <c:v>1500</c:v>
                      </c:pt>
                      <c:pt idx="3984">
                        <c:v>1500</c:v>
                      </c:pt>
                      <c:pt idx="3985">
                        <c:v>1500</c:v>
                      </c:pt>
                      <c:pt idx="3986">
                        <c:v>1500</c:v>
                      </c:pt>
                      <c:pt idx="3987">
                        <c:v>1500</c:v>
                      </c:pt>
                      <c:pt idx="3988">
                        <c:v>1500</c:v>
                      </c:pt>
                      <c:pt idx="3989">
                        <c:v>1500</c:v>
                      </c:pt>
                      <c:pt idx="3990">
                        <c:v>1500</c:v>
                      </c:pt>
                      <c:pt idx="3991">
                        <c:v>1500</c:v>
                      </c:pt>
                      <c:pt idx="3992">
                        <c:v>1500</c:v>
                      </c:pt>
                      <c:pt idx="3993">
                        <c:v>1500</c:v>
                      </c:pt>
                      <c:pt idx="3994">
                        <c:v>1500</c:v>
                      </c:pt>
                      <c:pt idx="3995">
                        <c:v>1500</c:v>
                      </c:pt>
                      <c:pt idx="3996">
                        <c:v>1500</c:v>
                      </c:pt>
                      <c:pt idx="3997">
                        <c:v>1500</c:v>
                      </c:pt>
                      <c:pt idx="3998">
                        <c:v>1500</c:v>
                      </c:pt>
                      <c:pt idx="3999">
                        <c:v>1500</c:v>
                      </c:pt>
                      <c:pt idx="4000">
                        <c:v>1500</c:v>
                      </c:pt>
                      <c:pt idx="4001">
                        <c:v>1500</c:v>
                      </c:pt>
                      <c:pt idx="4002">
                        <c:v>1500</c:v>
                      </c:pt>
                      <c:pt idx="4003">
                        <c:v>1500</c:v>
                      </c:pt>
                      <c:pt idx="4004">
                        <c:v>1500</c:v>
                      </c:pt>
                      <c:pt idx="4005">
                        <c:v>1500</c:v>
                      </c:pt>
                      <c:pt idx="4006">
                        <c:v>1500</c:v>
                      </c:pt>
                      <c:pt idx="4007">
                        <c:v>1500</c:v>
                      </c:pt>
                      <c:pt idx="4008">
                        <c:v>1500</c:v>
                      </c:pt>
                      <c:pt idx="4009">
                        <c:v>1500</c:v>
                      </c:pt>
                      <c:pt idx="4010">
                        <c:v>1500</c:v>
                      </c:pt>
                      <c:pt idx="4011">
                        <c:v>1500</c:v>
                      </c:pt>
                      <c:pt idx="4012">
                        <c:v>1500</c:v>
                      </c:pt>
                      <c:pt idx="4013">
                        <c:v>1500</c:v>
                      </c:pt>
                      <c:pt idx="4014">
                        <c:v>1500</c:v>
                      </c:pt>
                      <c:pt idx="4015">
                        <c:v>1500</c:v>
                      </c:pt>
                      <c:pt idx="4016">
                        <c:v>1500</c:v>
                      </c:pt>
                      <c:pt idx="4017">
                        <c:v>1500</c:v>
                      </c:pt>
                      <c:pt idx="4018">
                        <c:v>1500</c:v>
                      </c:pt>
                      <c:pt idx="4019">
                        <c:v>1500</c:v>
                      </c:pt>
                      <c:pt idx="4020">
                        <c:v>1500</c:v>
                      </c:pt>
                      <c:pt idx="4021">
                        <c:v>1500</c:v>
                      </c:pt>
                      <c:pt idx="4022">
                        <c:v>1500</c:v>
                      </c:pt>
                      <c:pt idx="4023">
                        <c:v>1500</c:v>
                      </c:pt>
                      <c:pt idx="4024">
                        <c:v>1500</c:v>
                      </c:pt>
                      <c:pt idx="4025">
                        <c:v>1500</c:v>
                      </c:pt>
                      <c:pt idx="4026">
                        <c:v>1500</c:v>
                      </c:pt>
                      <c:pt idx="4027">
                        <c:v>1500</c:v>
                      </c:pt>
                      <c:pt idx="4028">
                        <c:v>1500</c:v>
                      </c:pt>
                      <c:pt idx="4029">
                        <c:v>1500</c:v>
                      </c:pt>
                      <c:pt idx="4030">
                        <c:v>1500</c:v>
                      </c:pt>
                      <c:pt idx="4031">
                        <c:v>1500</c:v>
                      </c:pt>
                      <c:pt idx="4032">
                        <c:v>1500</c:v>
                      </c:pt>
                      <c:pt idx="4033">
                        <c:v>1500</c:v>
                      </c:pt>
                      <c:pt idx="4034">
                        <c:v>1500</c:v>
                      </c:pt>
                      <c:pt idx="4035">
                        <c:v>1500</c:v>
                      </c:pt>
                      <c:pt idx="4036">
                        <c:v>1500</c:v>
                      </c:pt>
                      <c:pt idx="4037">
                        <c:v>1500</c:v>
                      </c:pt>
                      <c:pt idx="4038">
                        <c:v>1500</c:v>
                      </c:pt>
                      <c:pt idx="4039">
                        <c:v>1500</c:v>
                      </c:pt>
                      <c:pt idx="4040">
                        <c:v>1500</c:v>
                      </c:pt>
                      <c:pt idx="4041">
                        <c:v>1500</c:v>
                      </c:pt>
                      <c:pt idx="4042">
                        <c:v>1500</c:v>
                      </c:pt>
                      <c:pt idx="4043">
                        <c:v>1500</c:v>
                      </c:pt>
                      <c:pt idx="4044">
                        <c:v>1500</c:v>
                      </c:pt>
                      <c:pt idx="4045">
                        <c:v>1500</c:v>
                      </c:pt>
                      <c:pt idx="4046">
                        <c:v>1500</c:v>
                      </c:pt>
                      <c:pt idx="4047">
                        <c:v>1500</c:v>
                      </c:pt>
                      <c:pt idx="4048">
                        <c:v>1500</c:v>
                      </c:pt>
                      <c:pt idx="4049">
                        <c:v>1500</c:v>
                      </c:pt>
                      <c:pt idx="4050">
                        <c:v>1500</c:v>
                      </c:pt>
                      <c:pt idx="4051">
                        <c:v>1500</c:v>
                      </c:pt>
                      <c:pt idx="4052">
                        <c:v>1500</c:v>
                      </c:pt>
                      <c:pt idx="4053">
                        <c:v>1500</c:v>
                      </c:pt>
                      <c:pt idx="4054">
                        <c:v>1500</c:v>
                      </c:pt>
                      <c:pt idx="4055">
                        <c:v>1500</c:v>
                      </c:pt>
                      <c:pt idx="4056">
                        <c:v>1500</c:v>
                      </c:pt>
                      <c:pt idx="4057">
                        <c:v>1500</c:v>
                      </c:pt>
                      <c:pt idx="4058">
                        <c:v>1500</c:v>
                      </c:pt>
                      <c:pt idx="4059">
                        <c:v>1500</c:v>
                      </c:pt>
                      <c:pt idx="4060">
                        <c:v>1500</c:v>
                      </c:pt>
                      <c:pt idx="4061">
                        <c:v>1500</c:v>
                      </c:pt>
                      <c:pt idx="4062">
                        <c:v>1500</c:v>
                      </c:pt>
                      <c:pt idx="4063">
                        <c:v>1500</c:v>
                      </c:pt>
                      <c:pt idx="4064">
                        <c:v>1500</c:v>
                      </c:pt>
                      <c:pt idx="4065">
                        <c:v>1500</c:v>
                      </c:pt>
                      <c:pt idx="4066">
                        <c:v>1500</c:v>
                      </c:pt>
                      <c:pt idx="4067">
                        <c:v>1500</c:v>
                      </c:pt>
                      <c:pt idx="4068">
                        <c:v>1500</c:v>
                      </c:pt>
                      <c:pt idx="4069">
                        <c:v>1500</c:v>
                      </c:pt>
                      <c:pt idx="4070">
                        <c:v>1500</c:v>
                      </c:pt>
                      <c:pt idx="4071">
                        <c:v>1500</c:v>
                      </c:pt>
                      <c:pt idx="4072">
                        <c:v>1500</c:v>
                      </c:pt>
                      <c:pt idx="4073">
                        <c:v>1500</c:v>
                      </c:pt>
                      <c:pt idx="4074">
                        <c:v>1500</c:v>
                      </c:pt>
                      <c:pt idx="4075">
                        <c:v>1500</c:v>
                      </c:pt>
                      <c:pt idx="4076">
                        <c:v>1500</c:v>
                      </c:pt>
                      <c:pt idx="4077">
                        <c:v>1500</c:v>
                      </c:pt>
                      <c:pt idx="4078">
                        <c:v>1500</c:v>
                      </c:pt>
                      <c:pt idx="4079">
                        <c:v>1500</c:v>
                      </c:pt>
                      <c:pt idx="4080">
                        <c:v>1500</c:v>
                      </c:pt>
                      <c:pt idx="4081">
                        <c:v>1500</c:v>
                      </c:pt>
                      <c:pt idx="4082">
                        <c:v>1500</c:v>
                      </c:pt>
                      <c:pt idx="4083">
                        <c:v>1500</c:v>
                      </c:pt>
                      <c:pt idx="4084">
                        <c:v>1500</c:v>
                      </c:pt>
                      <c:pt idx="4085">
                        <c:v>1500</c:v>
                      </c:pt>
                      <c:pt idx="4086">
                        <c:v>1500</c:v>
                      </c:pt>
                      <c:pt idx="4087">
                        <c:v>1500</c:v>
                      </c:pt>
                      <c:pt idx="4088">
                        <c:v>1500</c:v>
                      </c:pt>
                      <c:pt idx="4089">
                        <c:v>1500</c:v>
                      </c:pt>
                      <c:pt idx="4090">
                        <c:v>1500</c:v>
                      </c:pt>
                      <c:pt idx="4091">
                        <c:v>1500</c:v>
                      </c:pt>
                      <c:pt idx="4092">
                        <c:v>1500</c:v>
                      </c:pt>
                      <c:pt idx="4093">
                        <c:v>1500</c:v>
                      </c:pt>
                      <c:pt idx="4094">
                        <c:v>1500</c:v>
                      </c:pt>
                      <c:pt idx="4095">
                        <c:v>1500</c:v>
                      </c:pt>
                      <c:pt idx="4096">
                        <c:v>1500</c:v>
                      </c:pt>
                      <c:pt idx="4097">
                        <c:v>1500</c:v>
                      </c:pt>
                      <c:pt idx="4098">
                        <c:v>1500</c:v>
                      </c:pt>
                      <c:pt idx="4099">
                        <c:v>1500</c:v>
                      </c:pt>
                      <c:pt idx="4100">
                        <c:v>1500</c:v>
                      </c:pt>
                      <c:pt idx="4101">
                        <c:v>1500</c:v>
                      </c:pt>
                      <c:pt idx="4102">
                        <c:v>1500</c:v>
                      </c:pt>
                      <c:pt idx="4103">
                        <c:v>1500</c:v>
                      </c:pt>
                      <c:pt idx="4104">
                        <c:v>1500</c:v>
                      </c:pt>
                      <c:pt idx="4105">
                        <c:v>1500</c:v>
                      </c:pt>
                      <c:pt idx="4106">
                        <c:v>1500</c:v>
                      </c:pt>
                      <c:pt idx="4107">
                        <c:v>1500</c:v>
                      </c:pt>
                      <c:pt idx="4108">
                        <c:v>1500</c:v>
                      </c:pt>
                      <c:pt idx="4109">
                        <c:v>1500</c:v>
                      </c:pt>
                      <c:pt idx="4110">
                        <c:v>1500</c:v>
                      </c:pt>
                      <c:pt idx="4111">
                        <c:v>1500</c:v>
                      </c:pt>
                      <c:pt idx="4112">
                        <c:v>1500</c:v>
                      </c:pt>
                      <c:pt idx="4113">
                        <c:v>1500</c:v>
                      </c:pt>
                      <c:pt idx="4114">
                        <c:v>1500</c:v>
                      </c:pt>
                      <c:pt idx="4115">
                        <c:v>1500</c:v>
                      </c:pt>
                      <c:pt idx="4116">
                        <c:v>1500</c:v>
                      </c:pt>
                      <c:pt idx="4117">
                        <c:v>1500</c:v>
                      </c:pt>
                      <c:pt idx="4118">
                        <c:v>1500</c:v>
                      </c:pt>
                      <c:pt idx="4119">
                        <c:v>1500</c:v>
                      </c:pt>
                      <c:pt idx="4120">
                        <c:v>1500</c:v>
                      </c:pt>
                      <c:pt idx="4121">
                        <c:v>1500</c:v>
                      </c:pt>
                      <c:pt idx="4122">
                        <c:v>1500</c:v>
                      </c:pt>
                      <c:pt idx="4123">
                        <c:v>1500</c:v>
                      </c:pt>
                      <c:pt idx="4124">
                        <c:v>1500</c:v>
                      </c:pt>
                      <c:pt idx="4125">
                        <c:v>1500</c:v>
                      </c:pt>
                      <c:pt idx="4126">
                        <c:v>1500</c:v>
                      </c:pt>
                      <c:pt idx="4127">
                        <c:v>1500</c:v>
                      </c:pt>
                      <c:pt idx="4128">
                        <c:v>1500</c:v>
                      </c:pt>
                      <c:pt idx="4129">
                        <c:v>1500</c:v>
                      </c:pt>
                      <c:pt idx="4130">
                        <c:v>1500</c:v>
                      </c:pt>
                      <c:pt idx="4131">
                        <c:v>1500</c:v>
                      </c:pt>
                      <c:pt idx="4132">
                        <c:v>1500</c:v>
                      </c:pt>
                      <c:pt idx="4133">
                        <c:v>1500</c:v>
                      </c:pt>
                      <c:pt idx="4134">
                        <c:v>1500</c:v>
                      </c:pt>
                      <c:pt idx="4135">
                        <c:v>1500</c:v>
                      </c:pt>
                      <c:pt idx="4136">
                        <c:v>1500</c:v>
                      </c:pt>
                      <c:pt idx="4137">
                        <c:v>1500</c:v>
                      </c:pt>
                      <c:pt idx="4138">
                        <c:v>1500</c:v>
                      </c:pt>
                      <c:pt idx="4139">
                        <c:v>1500</c:v>
                      </c:pt>
                      <c:pt idx="4140">
                        <c:v>1500</c:v>
                      </c:pt>
                      <c:pt idx="4141">
                        <c:v>1500</c:v>
                      </c:pt>
                      <c:pt idx="4142">
                        <c:v>1500</c:v>
                      </c:pt>
                      <c:pt idx="4143">
                        <c:v>1500</c:v>
                      </c:pt>
                      <c:pt idx="4144">
                        <c:v>1500</c:v>
                      </c:pt>
                      <c:pt idx="4145">
                        <c:v>1500</c:v>
                      </c:pt>
                      <c:pt idx="4146">
                        <c:v>1500</c:v>
                      </c:pt>
                      <c:pt idx="4147">
                        <c:v>1500</c:v>
                      </c:pt>
                      <c:pt idx="4148">
                        <c:v>1500</c:v>
                      </c:pt>
                      <c:pt idx="4149">
                        <c:v>1500</c:v>
                      </c:pt>
                      <c:pt idx="4150">
                        <c:v>1500</c:v>
                      </c:pt>
                      <c:pt idx="4151">
                        <c:v>1500</c:v>
                      </c:pt>
                      <c:pt idx="4152">
                        <c:v>1500</c:v>
                      </c:pt>
                      <c:pt idx="4153">
                        <c:v>1500</c:v>
                      </c:pt>
                      <c:pt idx="4154">
                        <c:v>1500</c:v>
                      </c:pt>
                      <c:pt idx="4155">
                        <c:v>1500</c:v>
                      </c:pt>
                      <c:pt idx="4156">
                        <c:v>1500</c:v>
                      </c:pt>
                      <c:pt idx="4157">
                        <c:v>1500</c:v>
                      </c:pt>
                      <c:pt idx="4158">
                        <c:v>1500</c:v>
                      </c:pt>
                      <c:pt idx="4159">
                        <c:v>1500</c:v>
                      </c:pt>
                      <c:pt idx="4160">
                        <c:v>1500</c:v>
                      </c:pt>
                      <c:pt idx="4161">
                        <c:v>1500</c:v>
                      </c:pt>
                      <c:pt idx="4162">
                        <c:v>1500</c:v>
                      </c:pt>
                      <c:pt idx="4163">
                        <c:v>1500</c:v>
                      </c:pt>
                      <c:pt idx="4164">
                        <c:v>1500</c:v>
                      </c:pt>
                      <c:pt idx="4165">
                        <c:v>1500</c:v>
                      </c:pt>
                      <c:pt idx="4166">
                        <c:v>1500</c:v>
                      </c:pt>
                      <c:pt idx="4167">
                        <c:v>1500</c:v>
                      </c:pt>
                      <c:pt idx="4168">
                        <c:v>1500</c:v>
                      </c:pt>
                      <c:pt idx="4169">
                        <c:v>1500</c:v>
                      </c:pt>
                      <c:pt idx="4170">
                        <c:v>1500</c:v>
                      </c:pt>
                      <c:pt idx="4171">
                        <c:v>1500</c:v>
                      </c:pt>
                      <c:pt idx="4172">
                        <c:v>1500</c:v>
                      </c:pt>
                      <c:pt idx="4173">
                        <c:v>1500</c:v>
                      </c:pt>
                      <c:pt idx="4174">
                        <c:v>1500</c:v>
                      </c:pt>
                      <c:pt idx="4175">
                        <c:v>1500</c:v>
                      </c:pt>
                      <c:pt idx="4176">
                        <c:v>1500</c:v>
                      </c:pt>
                      <c:pt idx="4177">
                        <c:v>1500</c:v>
                      </c:pt>
                      <c:pt idx="4178">
                        <c:v>1500</c:v>
                      </c:pt>
                      <c:pt idx="4179">
                        <c:v>1500</c:v>
                      </c:pt>
                      <c:pt idx="4180">
                        <c:v>1500</c:v>
                      </c:pt>
                      <c:pt idx="4181">
                        <c:v>1500</c:v>
                      </c:pt>
                      <c:pt idx="4182">
                        <c:v>1500</c:v>
                      </c:pt>
                      <c:pt idx="4183">
                        <c:v>1500</c:v>
                      </c:pt>
                      <c:pt idx="4184">
                        <c:v>1500</c:v>
                      </c:pt>
                      <c:pt idx="4185">
                        <c:v>1500</c:v>
                      </c:pt>
                      <c:pt idx="4186">
                        <c:v>1500</c:v>
                      </c:pt>
                      <c:pt idx="4187">
                        <c:v>1500</c:v>
                      </c:pt>
                      <c:pt idx="4188">
                        <c:v>1500</c:v>
                      </c:pt>
                      <c:pt idx="4189">
                        <c:v>1500</c:v>
                      </c:pt>
                      <c:pt idx="4190">
                        <c:v>1500</c:v>
                      </c:pt>
                      <c:pt idx="4191">
                        <c:v>1500</c:v>
                      </c:pt>
                      <c:pt idx="4192">
                        <c:v>1500</c:v>
                      </c:pt>
                      <c:pt idx="4193">
                        <c:v>1500</c:v>
                      </c:pt>
                      <c:pt idx="4194">
                        <c:v>1500</c:v>
                      </c:pt>
                      <c:pt idx="4195">
                        <c:v>1500</c:v>
                      </c:pt>
                      <c:pt idx="4196">
                        <c:v>1500</c:v>
                      </c:pt>
                      <c:pt idx="4197">
                        <c:v>1500</c:v>
                      </c:pt>
                      <c:pt idx="4198">
                        <c:v>1500</c:v>
                      </c:pt>
                      <c:pt idx="4199">
                        <c:v>1500</c:v>
                      </c:pt>
                      <c:pt idx="4200">
                        <c:v>1500</c:v>
                      </c:pt>
                      <c:pt idx="4201">
                        <c:v>1500</c:v>
                      </c:pt>
                      <c:pt idx="4202">
                        <c:v>1500</c:v>
                      </c:pt>
                      <c:pt idx="4203">
                        <c:v>1500</c:v>
                      </c:pt>
                      <c:pt idx="4204">
                        <c:v>1500</c:v>
                      </c:pt>
                      <c:pt idx="4205">
                        <c:v>1500</c:v>
                      </c:pt>
                      <c:pt idx="4206">
                        <c:v>1500</c:v>
                      </c:pt>
                      <c:pt idx="4207">
                        <c:v>1500</c:v>
                      </c:pt>
                      <c:pt idx="4208">
                        <c:v>1500</c:v>
                      </c:pt>
                      <c:pt idx="4209">
                        <c:v>1500</c:v>
                      </c:pt>
                      <c:pt idx="4210">
                        <c:v>1500</c:v>
                      </c:pt>
                      <c:pt idx="4211">
                        <c:v>1500</c:v>
                      </c:pt>
                      <c:pt idx="4212">
                        <c:v>1500</c:v>
                      </c:pt>
                      <c:pt idx="4213">
                        <c:v>1500</c:v>
                      </c:pt>
                      <c:pt idx="4214">
                        <c:v>1500</c:v>
                      </c:pt>
                      <c:pt idx="4215">
                        <c:v>1500</c:v>
                      </c:pt>
                      <c:pt idx="4216">
                        <c:v>1500</c:v>
                      </c:pt>
                      <c:pt idx="4217">
                        <c:v>1500</c:v>
                      </c:pt>
                      <c:pt idx="4218">
                        <c:v>1500</c:v>
                      </c:pt>
                      <c:pt idx="4219">
                        <c:v>1500</c:v>
                      </c:pt>
                      <c:pt idx="4220">
                        <c:v>1500</c:v>
                      </c:pt>
                      <c:pt idx="4221">
                        <c:v>1500</c:v>
                      </c:pt>
                      <c:pt idx="4222">
                        <c:v>1500</c:v>
                      </c:pt>
                      <c:pt idx="4223">
                        <c:v>1500</c:v>
                      </c:pt>
                      <c:pt idx="4224">
                        <c:v>1500</c:v>
                      </c:pt>
                      <c:pt idx="4225">
                        <c:v>1500</c:v>
                      </c:pt>
                      <c:pt idx="4226">
                        <c:v>1500</c:v>
                      </c:pt>
                      <c:pt idx="4227">
                        <c:v>1500</c:v>
                      </c:pt>
                      <c:pt idx="4228">
                        <c:v>1500</c:v>
                      </c:pt>
                      <c:pt idx="4229">
                        <c:v>1500</c:v>
                      </c:pt>
                      <c:pt idx="4230">
                        <c:v>1500</c:v>
                      </c:pt>
                      <c:pt idx="4231">
                        <c:v>1500</c:v>
                      </c:pt>
                      <c:pt idx="4232">
                        <c:v>1500</c:v>
                      </c:pt>
                      <c:pt idx="4233">
                        <c:v>1500</c:v>
                      </c:pt>
                      <c:pt idx="4234">
                        <c:v>1500</c:v>
                      </c:pt>
                      <c:pt idx="4235">
                        <c:v>1500</c:v>
                      </c:pt>
                      <c:pt idx="4236">
                        <c:v>1500</c:v>
                      </c:pt>
                      <c:pt idx="4237">
                        <c:v>1500</c:v>
                      </c:pt>
                      <c:pt idx="4238">
                        <c:v>1500</c:v>
                      </c:pt>
                      <c:pt idx="4239">
                        <c:v>1500</c:v>
                      </c:pt>
                      <c:pt idx="4240">
                        <c:v>1500</c:v>
                      </c:pt>
                      <c:pt idx="4241">
                        <c:v>1500</c:v>
                      </c:pt>
                      <c:pt idx="4242">
                        <c:v>1500</c:v>
                      </c:pt>
                      <c:pt idx="4243">
                        <c:v>1500</c:v>
                      </c:pt>
                      <c:pt idx="4244">
                        <c:v>1500</c:v>
                      </c:pt>
                      <c:pt idx="4245">
                        <c:v>1500</c:v>
                      </c:pt>
                      <c:pt idx="4246">
                        <c:v>1500</c:v>
                      </c:pt>
                      <c:pt idx="4247">
                        <c:v>1500</c:v>
                      </c:pt>
                      <c:pt idx="4248">
                        <c:v>1500</c:v>
                      </c:pt>
                      <c:pt idx="4249">
                        <c:v>1500</c:v>
                      </c:pt>
                      <c:pt idx="4250">
                        <c:v>1500</c:v>
                      </c:pt>
                      <c:pt idx="4251">
                        <c:v>1500</c:v>
                      </c:pt>
                      <c:pt idx="4252">
                        <c:v>1500</c:v>
                      </c:pt>
                      <c:pt idx="4253">
                        <c:v>1500</c:v>
                      </c:pt>
                      <c:pt idx="4254">
                        <c:v>1500</c:v>
                      </c:pt>
                      <c:pt idx="4255">
                        <c:v>1500</c:v>
                      </c:pt>
                      <c:pt idx="4256">
                        <c:v>1500</c:v>
                      </c:pt>
                      <c:pt idx="4257">
                        <c:v>1500</c:v>
                      </c:pt>
                      <c:pt idx="4258">
                        <c:v>1500</c:v>
                      </c:pt>
                      <c:pt idx="4259">
                        <c:v>1500</c:v>
                      </c:pt>
                      <c:pt idx="4260">
                        <c:v>1500</c:v>
                      </c:pt>
                      <c:pt idx="4261">
                        <c:v>1500</c:v>
                      </c:pt>
                      <c:pt idx="4262">
                        <c:v>1500</c:v>
                      </c:pt>
                      <c:pt idx="4263">
                        <c:v>1500</c:v>
                      </c:pt>
                      <c:pt idx="4264">
                        <c:v>1500</c:v>
                      </c:pt>
                      <c:pt idx="4265">
                        <c:v>1500</c:v>
                      </c:pt>
                      <c:pt idx="4266">
                        <c:v>1500</c:v>
                      </c:pt>
                      <c:pt idx="4267">
                        <c:v>1500</c:v>
                      </c:pt>
                      <c:pt idx="4268">
                        <c:v>1500</c:v>
                      </c:pt>
                      <c:pt idx="4269">
                        <c:v>1500</c:v>
                      </c:pt>
                      <c:pt idx="4270">
                        <c:v>1500</c:v>
                      </c:pt>
                      <c:pt idx="4271">
                        <c:v>1500</c:v>
                      </c:pt>
                      <c:pt idx="4272">
                        <c:v>1500</c:v>
                      </c:pt>
                      <c:pt idx="4273">
                        <c:v>1500</c:v>
                      </c:pt>
                      <c:pt idx="4274">
                        <c:v>1500</c:v>
                      </c:pt>
                      <c:pt idx="4275">
                        <c:v>1500</c:v>
                      </c:pt>
                      <c:pt idx="4276">
                        <c:v>1500</c:v>
                      </c:pt>
                      <c:pt idx="4277">
                        <c:v>1500</c:v>
                      </c:pt>
                      <c:pt idx="4278">
                        <c:v>1500</c:v>
                      </c:pt>
                      <c:pt idx="4279">
                        <c:v>1500</c:v>
                      </c:pt>
                      <c:pt idx="4280">
                        <c:v>1500</c:v>
                      </c:pt>
                      <c:pt idx="4281">
                        <c:v>1500</c:v>
                      </c:pt>
                      <c:pt idx="4282">
                        <c:v>1500</c:v>
                      </c:pt>
                      <c:pt idx="4283">
                        <c:v>1500</c:v>
                      </c:pt>
                      <c:pt idx="4284">
                        <c:v>1500</c:v>
                      </c:pt>
                      <c:pt idx="4285">
                        <c:v>1500</c:v>
                      </c:pt>
                      <c:pt idx="4286">
                        <c:v>1500</c:v>
                      </c:pt>
                      <c:pt idx="4287">
                        <c:v>1500</c:v>
                      </c:pt>
                      <c:pt idx="4288">
                        <c:v>1500</c:v>
                      </c:pt>
                      <c:pt idx="4289">
                        <c:v>1500</c:v>
                      </c:pt>
                      <c:pt idx="4290">
                        <c:v>1500</c:v>
                      </c:pt>
                      <c:pt idx="4291">
                        <c:v>1500</c:v>
                      </c:pt>
                      <c:pt idx="4292">
                        <c:v>1500</c:v>
                      </c:pt>
                      <c:pt idx="4293">
                        <c:v>1500</c:v>
                      </c:pt>
                      <c:pt idx="4294">
                        <c:v>1500</c:v>
                      </c:pt>
                      <c:pt idx="4295">
                        <c:v>1500</c:v>
                      </c:pt>
                      <c:pt idx="4296">
                        <c:v>1500</c:v>
                      </c:pt>
                      <c:pt idx="4297">
                        <c:v>1500</c:v>
                      </c:pt>
                      <c:pt idx="4298">
                        <c:v>1500</c:v>
                      </c:pt>
                      <c:pt idx="4299">
                        <c:v>1500</c:v>
                      </c:pt>
                      <c:pt idx="4300">
                        <c:v>1500</c:v>
                      </c:pt>
                      <c:pt idx="4301">
                        <c:v>1500</c:v>
                      </c:pt>
                      <c:pt idx="4302">
                        <c:v>1500</c:v>
                      </c:pt>
                      <c:pt idx="4303">
                        <c:v>1500</c:v>
                      </c:pt>
                      <c:pt idx="4304">
                        <c:v>1500</c:v>
                      </c:pt>
                      <c:pt idx="4305">
                        <c:v>1500</c:v>
                      </c:pt>
                      <c:pt idx="4306">
                        <c:v>1500</c:v>
                      </c:pt>
                      <c:pt idx="4307">
                        <c:v>1500</c:v>
                      </c:pt>
                      <c:pt idx="4308">
                        <c:v>1500</c:v>
                      </c:pt>
                      <c:pt idx="4309">
                        <c:v>1500</c:v>
                      </c:pt>
                      <c:pt idx="4310">
                        <c:v>1500</c:v>
                      </c:pt>
                      <c:pt idx="4311">
                        <c:v>1500</c:v>
                      </c:pt>
                      <c:pt idx="4312">
                        <c:v>1500</c:v>
                      </c:pt>
                      <c:pt idx="4313">
                        <c:v>1500</c:v>
                      </c:pt>
                      <c:pt idx="4314">
                        <c:v>1500</c:v>
                      </c:pt>
                      <c:pt idx="4315">
                        <c:v>1500</c:v>
                      </c:pt>
                      <c:pt idx="4316">
                        <c:v>1500</c:v>
                      </c:pt>
                      <c:pt idx="4317">
                        <c:v>1500</c:v>
                      </c:pt>
                      <c:pt idx="4318">
                        <c:v>1500</c:v>
                      </c:pt>
                      <c:pt idx="4319">
                        <c:v>1500</c:v>
                      </c:pt>
                      <c:pt idx="4320">
                        <c:v>1500</c:v>
                      </c:pt>
                      <c:pt idx="4321">
                        <c:v>1500</c:v>
                      </c:pt>
                      <c:pt idx="4322">
                        <c:v>1500</c:v>
                      </c:pt>
                      <c:pt idx="4323">
                        <c:v>1500</c:v>
                      </c:pt>
                      <c:pt idx="4324">
                        <c:v>1500</c:v>
                      </c:pt>
                      <c:pt idx="4325">
                        <c:v>1500</c:v>
                      </c:pt>
                      <c:pt idx="4326">
                        <c:v>1500</c:v>
                      </c:pt>
                      <c:pt idx="4327">
                        <c:v>1500</c:v>
                      </c:pt>
                      <c:pt idx="4328">
                        <c:v>1500</c:v>
                      </c:pt>
                      <c:pt idx="4329">
                        <c:v>1500</c:v>
                      </c:pt>
                      <c:pt idx="4330">
                        <c:v>1500</c:v>
                      </c:pt>
                      <c:pt idx="4331">
                        <c:v>1500</c:v>
                      </c:pt>
                      <c:pt idx="4332">
                        <c:v>1500</c:v>
                      </c:pt>
                      <c:pt idx="4333">
                        <c:v>1500</c:v>
                      </c:pt>
                      <c:pt idx="4334">
                        <c:v>1500</c:v>
                      </c:pt>
                      <c:pt idx="4335">
                        <c:v>1500</c:v>
                      </c:pt>
                      <c:pt idx="4336">
                        <c:v>1500</c:v>
                      </c:pt>
                      <c:pt idx="4337">
                        <c:v>1500</c:v>
                      </c:pt>
                      <c:pt idx="4338">
                        <c:v>1500</c:v>
                      </c:pt>
                      <c:pt idx="4339">
                        <c:v>1500</c:v>
                      </c:pt>
                      <c:pt idx="4340">
                        <c:v>1500</c:v>
                      </c:pt>
                      <c:pt idx="4341">
                        <c:v>1500</c:v>
                      </c:pt>
                      <c:pt idx="4342">
                        <c:v>1500</c:v>
                      </c:pt>
                      <c:pt idx="4343">
                        <c:v>1500</c:v>
                      </c:pt>
                      <c:pt idx="4344">
                        <c:v>1500</c:v>
                      </c:pt>
                      <c:pt idx="4345">
                        <c:v>1500</c:v>
                      </c:pt>
                      <c:pt idx="4346">
                        <c:v>1500</c:v>
                      </c:pt>
                      <c:pt idx="4347">
                        <c:v>1500</c:v>
                      </c:pt>
                      <c:pt idx="4348">
                        <c:v>1500</c:v>
                      </c:pt>
                      <c:pt idx="4349">
                        <c:v>1500</c:v>
                      </c:pt>
                      <c:pt idx="4350">
                        <c:v>1500</c:v>
                      </c:pt>
                      <c:pt idx="4351">
                        <c:v>1500</c:v>
                      </c:pt>
                      <c:pt idx="4352">
                        <c:v>1500</c:v>
                      </c:pt>
                      <c:pt idx="4353">
                        <c:v>1500</c:v>
                      </c:pt>
                      <c:pt idx="4354">
                        <c:v>1500</c:v>
                      </c:pt>
                      <c:pt idx="4355">
                        <c:v>1500</c:v>
                      </c:pt>
                      <c:pt idx="4356">
                        <c:v>1500</c:v>
                      </c:pt>
                      <c:pt idx="4357">
                        <c:v>1500</c:v>
                      </c:pt>
                      <c:pt idx="4358">
                        <c:v>1500</c:v>
                      </c:pt>
                      <c:pt idx="4359">
                        <c:v>1500</c:v>
                      </c:pt>
                      <c:pt idx="4360">
                        <c:v>1500</c:v>
                      </c:pt>
                      <c:pt idx="4361">
                        <c:v>1500</c:v>
                      </c:pt>
                      <c:pt idx="4362">
                        <c:v>1500</c:v>
                      </c:pt>
                      <c:pt idx="4363">
                        <c:v>1500</c:v>
                      </c:pt>
                      <c:pt idx="4364">
                        <c:v>1500</c:v>
                      </c:pt>
                      <c:pt idx="4365">
                        <c:v>1500</c:v>
                      </c:pt>
                      <c:pt idx="4366">
                        <c:v>1500</c:v>
                      </c:pt>
                      <c:pt idx="4367">
                        <c:v>1500</c:v>
                      </c:pt>
                      <c:pt idx="4368">
                        <c:v>1500</c:v>
                      </c:pt>
                      <c:pt idx="4369">
                        <c:v>1500</c:v>
                      </c:pt>
                      <c:pt idx="4370">
                        <c:v>1500</c:v>
                      </c:pt>
                      <c:pt idx="4371">
                        <c:v>1500</c:v>
                      </c:pt>
                      <c:pt idx="4372">
                        <c:v>1500</c:v>
                      </c:pt>
                      <c:pt idx="4373">
                        <c:v>1500</c:v>
                      </c:pt>
                      <c:pt idx="4374">
                        <c:v>1500</c:v>
                      </c:pt>
                      <c:pt idx="4375">
                        <c:v>1500</c:v>
                      </c:pt>
                      <c:pt idx="4376">
                        <c:v>1500</c:v>
                      </c:pt>
                      <c:pt idx="4377">
                        <c:v>1500</c:v>
                      </c:pt>
                      <c:pt idx="4378">
                        <c:v>1500</c:v>
                      </c:pt>
                      <c:pt idx="4379">
                        <c:v>1500</c:v>
                      </c:pt>
                      <c:pt idx="4380">
                        <c:v>1500</c:v>
                      </c:pt>
                      <c:pt idx="4381">
                        <c:v>1500</c:v>
                      </c:pt>
                      <c:pt idx="4382">
                        <c:v>1500</c:v>
                      </c:pt>
                      <c:pt idx="4383">
                        <c:v>1500</c:v>
                      </c:pt>
                      <c:pt idx="4384">
                        <c:v>1500</c:v>
                      </c:pt>
                      <c:pt idx="4385">
                        <c:v>1500</c:v>
                      </c:pt>
                      <c:pt idx="4386">
                        <c:v>1500</c:v>
                      </c:pt>
                      <c:pt idx="4387">
                        <c:v>1500</c:v>
                      </c:pt>
                      <c:pt idx="4388">
                        <c:v>1500</c:v>
                      </c:pt>
                      <c:pt idx="4389">
                        <c:v>1500</c:v>
                      </c:pt>
                      <c:pt idx="4390">
                        <c:v>1500</c:v>
                      </c:pt>
                      <c:pt idx="4391">
                        <c:v>1500</c:v>
                      </c:pt>
                      <c:pt idx="4392">
                        <c:v>1500</c:v>
                      </c:pt>
                      <c:pt idx="4393">
                        <c:v>1500</c:v>
                      </c:pt>
                      <c:pt idx="4394">
                        <c:v>1500</c:v>
                      </c:pt>
                      <c:pt idx="4395">
                        <c:v>1500</c:v>
                      </c:pt>
                      <c:pt idx="4396">
                        <c:v>1500</c:v>
                      </c:pt>
                      <c:pt idx="4397">
                        <c:v>1500</c:v>
                      </c:pt>
                      <c:pt idx="4398">
                        <c:v>1500</c:v>
                      </c:pt>
                      <c:pt idx="4399">
                        <c:v>1500</c:v>
                      </c:pt>
                      <c:pt idx="4400">
                        <c:v>1500</c:v>
                      </c:pt>
                      <c:pt idx="4401">
                        <c:v>1500</c:v>
                      </c:pt>
                      <c:pt idx="4402">
                        <c:v>1500</c:v>
                      </c:pt>
                      <c:pt idx="4403">
                        <c:v>1500</c:v>
                      </c:pt>
                      <c:pt idx="4404">
                        <c:v>1500</c:v>
                      </c:pt>
                      <c:pt idx="4405">
                        <c:v>1500</c:v>
                      </c:pt>
                      <c:pt idx="4406">
                        <c:v>1500</c:v>
                      </c:pt>
                      <c:pt idx="4407">
                        <c:v>1500</c:v>
                      </c:pt>
                      <c:pt idx="4408">
                        <c:v>1500</c:v>
                      </c:pt>
                      <c:pt idx="4409">
                        <c:v>1500</c:v>
                      </c:pt>
                      <c:pt idx="4410">
                        <c:v>1500</c:v>
                      </c:pt>
                      <c:pt idx="4411">
                        <c:v>1500</c:v>
                      </c:pt>
                      <c:pt idx="4412">
                        <c:v>1500</c:v>
                      </c:pt>
                      <c:pt idx="4413">
                        <c:v>1500</c:v>
                      </c:pt>
                      <c:pt idx="4414">
                        <c:v>1500</c:v>
                      </c:pt>
                      <c:pt idx="4415">
                        <c:v>1500</c:v>
                      </c:pt>
                      <c:pt idx="4416">
                        <c:v>1500</c:v>
                      </c:pt>
                      <c:pt idx="4417">
                        <c:v>1500</c:v>
                      </c:pt>
                      <c:pt idx="4418">
                        <c:v>1500</c:v>
                      </c:pt>
                      <c:pt idx="4419">
                        <c:v>1500</c:v>
                      </c:pt>
                      <c:pt idx="4420">
                        <c:v>1500</c:v>
                      </c:pt>
                      <c:pt idx="4421">
                        <c:v>1500</c:v>
                      </c:pt>
                      <c:pt idx="4422">
                        <c:v>1500</c:v>
                      </c:pt>
                      <c:pt idx="4423">
                        <c:v>1500</c:v>
                      </c:pt>
                      <c:pt idx="4424">
                        <c:v>1500</c:v>
                      </c:pt>
                      <c:pt idx="4425">
                        <c:v>1500</c:v>
                      </c:pt>
                      <c:pt idx="4426">
                        <c:v>1500</c:v>
                      </c:pt>
                      <c:pt idx="4427">
                        <c:v>1500</c:v>
                      </c:pt>
                      <c:pt idx="4428">
                        <c:v>1500</c:v>
                      </c:pt>
                      <c:pt idx="4429">
                        <c:v>1500</c:v>
                      </c:pt>
                      <c:pt idx="4430">
                        <c:v>1500</c:v>
                      </c:pt>
                      <c:pt idx="4431">
                        <c:v>1500</c:v>
                      </c:pt>
                      <c:pt idx="4432">
                        <c:v>1500</c:v>
                      </c:pt>
                      <c:pt idx="4433">
                        <c:v>1500</c:v>
                      </c:pt>
                      <c:pt idx="4434">
                        <c:v>1500</c:v>
                      </c:pt>
                      <c:pt idx="4435">
                        <c:v>1500</c:v>
                      </c:pt>
                      <c:pt idx="4436">
                        <c:v>1500</c:v>
                      </c:pt>
                      <c:pt idx="4437">
                        <c:v>1500</c:v>
                      </c:pt>
                      <c:pt idx="4438">
                        <c:v>1500</c:v>
                      </c:pt>
                      <c:pt idx="4439">
                        <c:v>1500</c:v>
                      </c:pt>
                      <c:pt idx="4440">
                        <c:v>1500</c:v>
                      </c:pt>
                      <c:pt idx="4441">
                        <c:v>1500</c:v>
                      </c:pt>
                      <c:pt idx="4442">
                        <c:v>1500</c:v>
                      </c:pt>
                      <c:pt idx="4443">
                        <c:v>1500</c:v>
                      </c:pt>
                      <c:pt idx="4444">
                        <c:v>1500</c:v>
                      </c:pt>
                      <c:pt idx="4445">
                        <c:v>1500</c:v>
                      </c:pt>
                      <c:pt idx="4446">
                        <c:v>1500</c:v>
                      </c:pt>
                      <c:pt idx="4447">
                        <c:v>1500</c:v>
                      </c:pt>
                      <c:pt idx="4448">
                        <c:v>1500</c:v>
                      </c:pt>
                      <c:pt idx="4449">
                        <c:v>1500</c:v>
                      </c:pt>
                      <c:pt idx="4450">
                        <c:v>1500</c:v>
                      </c:pt>
                      <c:pt idx="4451">
                        <c:v>1500</c:v>
                      </c:pt>
                      <c:pt idx="4452">
                        <c:v>1500</c:v>
                      </c:pt>
                      <c:pt idx="4453">
                        <c:v>1500</c:v>
                      </c:pt>
                      <c:pt idx="4454">
                        <c:v>1500</c:v>
                      </c:pt>
                      <c:pt idx="4455">
                        <c:v>1500</c:v>
                      </c:pt>
                      <c:pt idx="4456">
                        <c:v>1500</c:v>
                      </c:pt>
                      <c:pt idx="4457">
                        <c:v>1500</c:v>
                      </c:pt>
                      <c:pt idx="4458">
                        <c:v>1500</c:v>
                      </c:pt>
                      <c:pt idx="4459">
                        <c:v>1500</c:v>
                      </c:pt>
                      <c:pt idx="4460">
                        <c:v>1500</c:v>
                      </c:pt>
                      <c:pt idx="4461">
                        <c:v>1500</c:v>
                      </c:pt>
                      <c:pt idx="4462">
                        <c:v>1500</c:v>
                      </c:pt>
                      <c:pt idx="4463">
                        <c:v>1500</c:v>
                      </c:pt>
                      <c:pt idx="4464">
                        <c:v>1500</c:v>
                      </c:pt>
                      <c:pt idx="4465">
                        <c:v>1500</c:v>
                      </c:pt>
                      <c:pt idx="4466">
                        <c:v>1500</c:v>
                      </c:pt>
                      <c:pt idx="4467">
                        <c:v>1500</c:v>
                      </c:pt>
                      <c:pt idx="4468">
                        <c:v>1500</c:v>
                      </c:pt>
                      <c:pt idx="4469">
                        <c:v>1500</c:v>
                      </c:pt>
                      <c:pt idx="4470">
                        <c:v>1500</c:v>
                      </c:pt>
                      <c:pt idx="4471">
                        <c:v>1500</c:v>
                      </c:pt>
                      <c:pt idx="4472">
                        <c:v>1500</c:v>
                      </c:pt>
                      <c:pt idx="4473">
                        <c:v>1500</c:v>
                      </c:pt>
                      <c:pt idx="4474">
                        <c:v>1500</c:v>
                      </c:pt>
                      <c:pt idx="4475">
                        <c:v>1500</c:v>
                      </c:pt>
                      <c:pt idx="4476">
                        <c:v>1500</c:v>
                      </c:pt>
                      <c:pt idx="4477">
                        <c:v>1500</c:v>
                      </c:pt>
                      <c:pt idx="4478">
                        <c:v>1500</c:v>
                      </c:pt>
                      <c:pt idx="4479">
                        <c:v>1500</c:v>
                      </c:pt>
                      <c:pt idx="4480">
                        <c:v>1500</c:v>
                      </c:pt>
                      <c:pt idx="4481">
                        <c:v>1500</c:v>
                      </c:pt>
                      <c:pt idx="4482">
                        <c:v>1500</c:v>
                      </c:pt>
                      <c:pt idx="4483">
                        <c:v>1500</c:v>
                      </c:pt>
                      <c:pt idx="4484">
                        <c:v>1500</c:v>
                      </c:pt>
                      <c:pt idx="4485">
                        <c:v>1500</c:v>
                      </c:pt>
                      <c:pt idx="4486">
                        <c:v>1500</c:v>
                      </c:pt>
                      <c:pt idx="4487">
                        <c:v>1500</c:v>
                      </c:pt>
                      <c:pt idx="4488">
                        <c:v>1500</c:v>
                      </c:pt>
                      <c:pt idx="4489">
                        <c:v>1500</c:v>
                      </c:pt>
                      <c:pt idx="4490">
                        <c:v>1500</c:v>
                      </c:pt>
                      <c:pt idx="4491">
                        <c:v>1500</c:v>
                      </c:pt>
                      <c:pt idx="4492">
                        <c:v>1500</c:v>
                      </c:pt>
                      <c:pt idx="4493">
                        <c:v>1500</c:v>
                      </c:pt>
                      <c:pt idx="4494">
                        <c:v>1500</c:v>
                      </c:pt>
                      <c:pt idx="4495">
                        <c:v>1500</c:v>
                      </c:pt>
                      <c:pt idx="4496">
                        <c:v>1500</c:v>
                      </c:pt>
                      <c:pt idx="4497">
                        <c:v>1500</c:v>
                      </c:pt>
                      <c:pt idx="4498">
                        <c:v>1500</c:v>
                      </c:pt>
                      <c:pt idx="4499">
                        <c:v>1500</c:v>
                      </c:pt>
                      <c:pt idx="4500">
                        <c:v>1500</c:v>
                      </c:pt>
                      <c:pt idx="4501">
                        <c:v>1500</c:v>
                      </c:pt>
                      <c:pt idx="4502">
                        <c:v>1500</c:v>
                      </c:pt>
                      <c:pt idx="4503">
                        <c:v>1500</c:v>
                      </c:pt>
                      <c:pt idx="4504">
                        <c:v>1500</c:v>
                      </c:pt>
                      <c:pt idx="4505">
                        <c:v>1500</c:v>
                      </c:pt>
                      <c:pt idx="4506">
                        <c:v>1500</c:v>
                      </c:pt>
                      <c:pt idx="4507">
                        <c:v>1500</c:v>
                      </c:pt>
                      <c:pt idx="4508">
                        <c:v>1500</c:v>
                      </c:pt>
                      <c:pt idx="4509">
                        <c:v>1500</c:v>
                      </c:pt>
                      <c:pt idx="4510">
                        <c:v>1500</c:v>
                      </c:pt>
                      <c:pt idx="4511">
                        <c:v>1500</c:v>
                      </c:pt>
                      <c:pt idx="4512">
                        <c:v>1500</c:v>
                      </c:pt>
                      <c:pt idx="4513">
                        <c:v>1500</c:v>
                      </c:pt>
                      <c:pt idx="4514">
                        <c:v>1500</c:v>
                      </c:pt>
                      <c:pt idx="4515">
                        <c:v>1500</c:v>
                      </c:pt>
                      <c:pt idx="4516">
                        <c:v>1500</c:v>
                      </c:pt>
                      <c:pt idx="4517">
                        <c:v>1500</c:v>
                      </c:pt>
                      <c:pt idx="4518">
                        <c:v>1500</c:v>
                      </c:pt>
                      <c:pt idx="4519">
                        <c:v>1500</c:v>
                      </c:pt>
                      <c:pt idx="4520">
                        <c:v>1500</c:v>
                      </c:pt>
                      <c:pt idx="4521">
                        <c:v>1500</c:v>
                      </c:pt>
                      <c:pt idx="4522">
                        <c:v>1500</c:v>
                      </c:pt>
                      <c:pt idx="4523">
                        <c:v>1500</c:v>
                      </c:pt>
                      <c:pt idx="4524">
                        <c:v>1500</c:v>
                      </c:pt>
                      <c:pt idx="4525">
                        <c:v>1500</c:v>
                      </c:pt>
                      <c:pt idx="4526">
                        <c:v>1500</c:v>
                      </c:pt>
                      <c:pt idx="4527">
                        <c:v>1500</c:v>
                      </c:pt>
                      <c:pt idx="4528">
                        <c:v>1500</c:v>
                      </c:pt>
                      <c:pt idx="4529">
                        <c:v>1500</c:v>
                      </c:pt>
                      <c:pt idx="4530">
                        <c:v>1500</c:v>
                      </c:pt>
                      <c:pt idx="4531">
                        <c:v>1500</c:v>
                      </c:pt>
                      <c:pt idx="4532">
                        <c:v>1500</c:v>
                      </c:pt>
                      <c:pt idx="4533">
                        <c:v>1500</c:v>
                      </c:pt>
                      <c:pt idx="4534">
                        <c:v>1500</c:v>
                      </c:pt>
                      <c:pt idx="4535">
                        <c:v>1500</c:v>
                      </c:pt>
                      <c:pt idx="4536">
                        <c:v>1500</c:v>
                      </c:pt>
                      <c:pt idx="4537">
                        <c:v>1500</c:v>
                      </c:pt>
                      <c:pt idx="4538">
                        <c:v>1500</c:v>
                      </c:pt>
                      <c:pt idx="4539">
                        <c:v>1500</c:v>
                      </c:pt>
                      <c:pt idx="4540">
                        <c:v>1500</c:v>
                      </c:pt>
                      <c:pt idx="4541">
                        <c:v>1500</c:v>
                      </c:pt>
                      <c:pt idx="4542">
                        <c:v>1500</c:v>
                      </c:pt>
                      <c:pt idx="4543">
                        <c:v>1500</c:v>
                      </c:pt>
                      <c:pt idx="4544">
                        <c:v>1500</c:v>
                      </c:pt>
                      <c:pt idx="4545">
                        <c:v>1500</c:v>
                      </c:pt>
                      <c:pt idx="4546">
                        <c:v>1500</c:v>
                      </c:pt>
                      <c:pt idx="4547">
                        <c:v>1500</c:v>
                      </c:pt>
                      <c:pt idx="4548">
                        <c:v>1500</c:v>
                      </c:pt>
                      <c:pt idx="4549">
                        <c:v>1500</c:v>
                      </c:pt>
                      <c:pt idx="4550">
                        <c:v>1500</c:v>
                      </c:pt>
                      <c:pt idx="4551">
                        <c:v>1500</c:v>
                      </c:pt>
                      <c:pt idx="4552">
                        <c:v>1500</c:v>
                      </c:pt>
                      <c:pt idx="4553">
                        <c:v>1500</c:v>
                      </c:pt>
                      <c:pt idx="4554">
                        <c:v>1500</c:v>
                      </c:pt>
                      <c:pt idx="4555">
                        <c:v>1500</c:v>
                      </c:pt>
                      <c:pt idx="4556">
                        <c:v>1500</c:v>
                      </c:pt>
                      <c:pt idx="4557">
                        <c:v>1500</c:v>
                      </c:pt>
                      <c:pt idx="4558">
                        <c:v>1500</c:v>
                      </c:pt>
                      <c:pt idx="4559">
                        <c:v>1500</c:v>
                      </c:pt>
                      <c:pt idx="4560">
                        <c:v>1500</c:v>
                      </c:pt>
                      <c:pt idx="4561">
                        <c:v>1500</c:v>
                      </c:pt>
                      <c:pt idx="4562">
                        <c:v>1500</c:v>
                      </c:pt>
                      <c:pt idx="4563">
                        <c:v>1500</c:v>
                      </c:pt>
                      <c:pt idx="4564">
                        <c:v>1500</c:v>
                      </c:pt>
                      <c:pt idx="4565">
                        <c:v>1500</c:v>
                      </c:pt>
                      <c:pt idx="4566">
                        <c:v>1500</c:v>
                      </c:pt>
                      <c:pt idx="4567">
                        <c:v>1500</c:v>
                      </c:pt>
                      <c:pt idx="4568">
                        <c:v>1500</c:v>
                      </c:pt>
                      <c:pt idx="4569">
                        <c:v>1500</c:v>
                      </c:pt>
                      <c:pt idx="4570">
                        <c:v>1500</c:v>
                      </c:pt>
                      <c:pt idx="4571">
                        <c:v>1500</c:v>
                      </c:pt>
                      <c:pt idx="4572">
                        <c:v>1500</c:v>
                      </c:pt>
                      <c:pt idx="4573">
                        <c:v>1500</c:v>
                      </c:pt>
                      <c:pt idx="4574">
                        <c:v>1500</c:v>
                      </c:pt>
                      <c:pt idx="4575">
                        <c:v>1500</c:v>
                      </c:pt>
                      <c:pt idx="4576">
                        <c:v>1500</c:v>
                      </c:pt>
                      <c:pt idx="4577">
                        <c:v>1500</c:v>
                      </c:pt>
                      <c:pt idx="4578">
                        <c:v>1500</c:v>
                      </c:pt>
                      <c:pt idx="4579">
                        <c:v>1500</c:v>
                      </c:pt>
                      <c:pt idx="4580">
                        <c:v>1500</c:v>
                      </c:pt>
                      <c:pt idx="4581">
                        <c:v>1500</c:v>
                      </c:pt>
                      <c:pt idx="4582">
                        <c:v>1500</c:v>
                      </c:pt>
                      <c:pt idx="4583">
                        <c:v>1500</c:v>
                      </c:pt>
                      <c:pt idx="4584">
                        <c:v>1500</c:v>
                      </c:pt>
                      <c:pt idx="4585">
                        <c:v>1500</c:v>
                      </c:pt>
                      <c:pt idx="4586">
                        <c:v>1500</c:v>
                      </c:pt>
                      <c:pt idx="4587">
                        <c:v>1500</c:v>
                      </c:pt>
                      <c:pt idx="4588">
                        <c:v>1500</c:v>
                      </c:pt>
                      <c:pt idx="4589">
                        <c:v>1500</c:v>
                      </c:pt>
                      <c:pt idx="4590">
                        <c:v>1500</c:v>
                      </c:pt>
                      <c:pt idx="4591">
                        <c:v>1500</c:v>
                      </c:pt>
                      <c:pt idx="4592">
                        <c:v>1500</c:v>
                      </c:pt>
                      <c:pt idx="4593">
                        <c:v>1500</c:v>
                      </c:pt>
                      <c:pt idx="4594">
                        <c:v>1500</c:v>
                      </c:pt>
                      <c:pt idx="4595">
                        <c:v>1500</c:v>
                      </c:pt>
                      <c:pt idx="4596">
                        <c:v>1500</c:v>
                      </c:pt>
                      <c:pt idx="4597">
                        <c:v>1500</c:v>
                      </c:pt>
                      <c:pt idx="4598">
                        <c:v>1500</c:v>
                      </c:pt>
                      <c:pt idx="4599">
                        <c:v>1500</c:v>
                      </c:pt>
                      <c:pt idx="4600">
                        <c:v>1500</c:v>
                      </c:pt>
                      <c:pt idx="4601">
                        <c:v>1500</c:v>
                      </c:pt>
                      <c:pt idx="4602">
                        <c:v>1500</c:v>
                      </c:pt>
                      <c:pt idx="4603">
                        <c:v>1500</c:v>
                      </c:pt>
                      <c:pt idx="4604">
                        <c:v>1500</c:v>
                      </c:pt>
                      <c:pt idx="4605">
                        <c:v>1500</c:v>
                      </c:pt>
                      <c:pt idx="4606">
                        <c:v>1500</c:v>
                      </c:pt>
                      <c:pt idx="4607">
                        <c:v>1500</c:v>
                      </c:pt>
                      <c:pt idx="4608">
                        <c:v>1500</c:v>
                      </c:pt>
                      <c:pt idx="4609">
                        <c:v>1500</c:v>
                      </c:pt>
                      <c:pt idx="4610">
                        <c:v>1500</c:v>
                      </c:pt>
                      <c:pt idx="4611">
                        <c:v>1500</c:v>
                      </c:pt>
                      <c:pt idx="4612">
                        <c:v>1500</c:v>
                      </c:pt>
                      <c:pt idx="4613">
                        <c:v>1500</c:v>
                      </c:pt>
                      <c:pt idx="4614">
                        <c:v>1500</c:v>
                      </c:pt>
                      <c:pt idx="4615">
                        <c:v>1500</c:v>
                      </c:pt>
                      <c:pt idx="4616">
                        <c:v>1500</c:v>
                      </c:pt>
                      <c:pt idx="4617">
                        <c:v>1500</c:v>
                      </c:pt>
                      <c:pt idx="4618">
                        <c:v>1500</c:v>
                      </c:pt>
                      <c:pt idx="4619">
                        <c:v>1500</c:v>
                      </c:pt>
                      <c:pt idx="4620">
                        <c:v>1500</c:v>
                      </c:pt>
                      <c:pt idx="4621">
                        <c:v>1500</c:v>
                      </c:pt>
                      <c:pt idx="4622">
                        <c:v>1500</c:v>
                      </c:pt>
                      <c:pt idx="4623">
                        <c:v>1500</c:v>
                      </c:pt>
                      <c:pt idx="4624">
                        <c:v>1500</c:v>
                      </c:pt>
                      <c:pt idx="4625">
                        <c:v>1500</c:v>
                      </c:pt>
                      <c:pt idx="4626">
                        <c:v>1500</c:v>
                      </c:pt>
                      <c:pt idx="4627">
                        <c:v>1500</c:v>
                      </c:pt>
                      <c:pt idx="4628">
                        <c:v>1500</c:v>
                      </c:pt>
                      <c:pt idx="4629">
                        <c:v>1500</c:v>
                      </c:pt>
                      <c:pt idx="4630">
                        <c:v>1500</c:v>
                      </c:pt>
                      <c:pt idx="4631">
                        <c:v>1500</c:v>
                      </c:pt>
                      <c:pt idx="4632">
                        <c:v>1500</c:v>
                      </c:pt>
                      <c:pt idx="4633">
                        <c:v>1500</c:v>
                      </c:pt>
                      <c:pt idx="4634">
                        <c:v>1500</c:v>
                      </c:pt>
                      <c:pt idx="4635">
                        <c:v>1500</c:v>
                      </c:pt>
                      <c:pt idx="4636">
                        <c:v>1500</c:v>
                      </c:pt>
                      <c:pt idx="4637">
                        <c:v>1500</c:v>
                      </c:pt>
                      <c:pt idx="4638">
                        <c:v>1500</c:v>
                      </c:pt>
                      <c:pt idx="4639">
                        <c:v>1500</c:v>
                      </c:pt>
                      <c:pt idx="4640">
                        <c:v>1500</c:v>
                      </c:pt>
                      <c:pt idx="4641">
                        <c:v>1500</c:v>
                      </c:pt>
                      <c:pt idx="4642">
                        <c:v>1500</c:v>
                      </c:pt>
                      <c:pt idx="4643">
                        <c:v>1500</c:v>
                      </c:pt>
                      <c:pt idx="4644">
                        <c:v>1500</c:v>
                      </c:pt>
                      <c:pt idx="4645">
                        <c:v>1500</c:v>
                      </c:pt>
                      <c:pt idx="4646">
                        <c:v>1500</c:v>
                      </c:pt>
                      <c:pt idx="4647">
                        <c:v>1500</c:v>
                      </c:pt>
                      <c:pt idx="4648">
                        <c:v>1500</c:v>
                      </c:pt>
                      <c:pt idx="4649">
                        <c:v>1500</c:v>
                      </c:pt>
                      <c:pt idx="4650">
                        <c:v>1500</c:v>
                      </c:pt>
                      <c:pt idx="4651">
                        <c:v>1500</c:v>
                      </c:pt>
                      <c:pt idx="4652">
                        <c:v>1500</c:v>
                      </c:pt>
                      <c:pt idx="4653">
                        <c:v>1500</c:v>
                      </c:pt>
                      <c:pt idx="4654">
                        <c:v>1500</c:v>
                      </c:pt>
                      <c:pt idx="4655">
                        <c:v>1500</c:v>
                      </c:pt>
                      <c:pt idx="4656">
                        <c:v>1500</c:v>
                      </c:pt>
                      <c:pt idx="4657">
                        <c:v>1500</c:v>
                      </c:pt>
                      <c:pt idx="4658">
                        <c:v>1500</c:v>
                      </c:pt>
                      <c:pt idx="4659">
                        <c:v>1500</c:v>
                      </c:pt>
                      <c:pt idx="4660">
                        <c:v>1500</c:v>
                      </c:pt>
                      <c:pt idx="4661">
                        <c:v>1500</c:v>
                      </c:pt>
                      <c:pt idx="4662">
                        <c:v>1500</c:v>
                      </c:pt>
                      <c:pt idx="4663">
                        <c:v>1500</c:v>
                      </c:pt>
                      <c:pt idx="4664">
                        <c:v>1500</c:v>
                      </c:pt>
                      <c:pt idx="4665">
                        <c:v>1500</c:v>
                      </c:pt>
                      <c:pt idx="4666">
                        <c:v>1500</c:v>
                      </c:pt>
                      <c:pt idx="4667">
                        <c:v>1500</c:v>
                      </c:pt>
                      <c:pt idx="4668">
                        <c:v>1500</c:v>
                      </c:pt>
                      <c:pt idx="4669">
                        <c:v>1500</c:v>
                      </c:pt>
                      <c:pt idx="4670">
                        <c:v>1500</c:v>
                      </c:pt>
                      <c:pt idx="4671">
                        <c:v>1500</c:v>
                      </c:pt>
                      <c:pt idx="4672">
                        <c:v>1500</c:v>
                      </c:pt>
                      <c:pt idx="4673">
                        <c:v>1500</c:v>
                      </c:pt>
                      <c:pt idx="4674">
                        <c:v>1500</c:v>
                      </c:pt>
                      <c:pt idx="4675">
                        <c:v>1500</c:v>
                      </c:pt>
                      <c:pt idx="4676">
                        <c:v>1500</c:v>
                      </c:pt>
                      <c:pt idx="4677">
                        <c:v>1500</c:v>
                      </c:pt>
                      <c:pt idx="4678">
                        <c:v>1500</c:v>
                      </c:pt>
                      <c:pt idx="4679">
                        <c:v>1500</c:v>
                      </c:pt>
                      <c:pt idx="4680">
                        <c:v>1500</c:v>
                      </c:pt>
                      <c:pt idx="4681">
                        <c:v>1500</c:v>
                      </c:pt>
                      <c:pt idx="4682">
                        <c:v>1500</c:v>
                      </c:pt>
                      <c:pt idx="4683">
                        <c:v>1500</c:v>
                      </c:pt>
                      <c:pt idx="4684">
                        <c:v>1500</c:v>
                      </c:pt>
                      <c:pt idx="4685">
                        <c:v>1500</c:v>
                      </c:pt>
                      <c:pt idx="4686">
                        <c:v>1500</c:v>
                      </c:pt>
                      <c:pt idx="4687">
                        <c:v>1500</c:v>
                      </c:pt>
                      <c:pt idx="4688">
                        <c:v>1500</c:v>
                      </c:pt>
                      <c:pt idx="4689">
                        <c:v>1500</c:v>
                      </c:pt>
                      <c:pt idx="4690">
                        <c:v>1500</c:v>
                      </c:pt>
                      <c:pt idx="4691">
                        <c:v>1500</c:v>
                      </c:pt>
                      <c:pt idx="4692">
                        <c:v>1500</c:v>
                      </c:pt>
                      <c:pt idx="4693">
                        <c:v>1500</c:v>
                      </c:pt>
                      <c:pt idx="4694">
                        <c:v>1500</c:v>
                      </c:pt>
                      <c:pt idx="4695">
                        <c:v>1500</c:v>
                      </c:pt>
                      <c:pt idx="4696">
                        <c:v>1500</c:v>
                      </c:pt>
                      <c:pt idx="4697">
                        <c:v>1500</c:v>
                      </c:pt>
                      <c:pt idx="4698">
                        <c:v>1500</c:v>
                      </c:pt>
                      <c:pt idx="4699">
                        <c:v>1500</c:v>
                      </c:pt>
                      <c:pt idx="4700">
                        <c:v>1500</c:v>
                      </c:pt>
                      <c:pt idx="4701">
                        <c:v>1500</c:v>
                      </c:pt>
                      <c:pt idx="4702">
                        <c:v>1500</c:v>
                      </c:pt>
                      <c:pt idx="4703">
                        <c:v>1500</c:v>
                      </c:pt>
                      <c:pt idx="4704">
                        <c:v>1500</c:v>
                      </c:pt>
                      <c:pt idx="4705">
                        <c:v>1500</c:v>
                      </c:pt>
                      <c:pt idx="4706">
                        <c:v>1500</c:v>
                      </c:pt>
                      <c:pt idx="4707">
                        <c:v>1500</c:v>
                      </c:pt>
                      <c:pt idx="4708">
                        <c:v>1500</c:v>
                      </c:pt>
                      <c:pt idx="4709">
                        <c:v>1500</c:v>
                      </c:pt>
                      <c:pt idx="4710">
                        <c:v>1500</c:v>
                      </c:pt>
                      <c:pt idx="4711">
                        <c:v>1500</c:v>
                      </c:pt>
                      <c:pt idx="4712">
                        <c:v>1500</c:v>
                      </c:pt>
                      <c:pt idx="4713">
                        <c:v>1500</c:v>
                      </c:pt>
                      <c:pt idx="4714">
                        <c:v>1500</c:v>
                      </c:pt>
                      <c:pt idx="4715">
                        <c:v>1500</c:v>
                      </c:pt>
                      <c:pt idx="4716">
                        <c:v>1500</c:v>
                      </c:pt>
                      <c:pt idx="4717">
                        <c:v>1500</c:v>
                      </c:pt>
                      <c:pt idx="4718">
                        <c:v>1500</c:v>
                      </c:pt>
                      <c:pt idx="4719">
                        <c:v>1500</c:v>
                      </c:pt>
                      <c:pt idx="4720">
                        <c:v>1500</c:v>
                      </c:pt>
                      <c:pt idx="4721">
                        <c:v>1500</c:v>
                      </c:pt>
                      <c:pt idx="4722">
                        <c:v>1500</c:v>
                      </c:pt>
                      <c:pt idx="4723">
                        <c:v>1500</c:v>
                      </c:pt>
                      <c:pt idx="4724">
                        <c:v>1500</c:v>
                      </c:pt>
                      <c:pt idx="4725">
                        <c:v>1500</c:v>
                      </c:pt>
                      <c:pt idx="4726">
                        <c:v>1500</c:v>
                      </c:pt>
                      <c:pt idx="4727">
                        <c:v>1500</c:v>
                      </c:pt>
                      <c:pt idx="4728">
                        <c:v>1500</c:v>
                      </c:pt>
                      <c:pt idx="4729">
                        <c:v>1500</c:v>
                      </c:pt>
                      <c:pt idx="4730">
                        <c:v>1500</c:v>
                      </c:pt>
                      <c:pt idx="4731">
                        <c:v>1500</c:v>
                      </c:pt>
                      <c:pt idx="4732">
                        <c:v>1500</c:v>
                      </c:pt>
                      <c:pt idx="4733">
                        <c:v>1500</c:v>
                      </c:pt>
                      <c:pt idx="4734">
                        <c:v>1500</c:v>
                      </c:pt>
                      <c:pt idx="4735">
                        <c:v>1500</c:v>
                      </c:pt>
                      <c:pt idx="4736">
                        <c:v>1500</c:v>
                      </c:pt>
                      <c:pt idx="4737">
                        <c:v>1500</c:v>
                      </c:pt>
                      <c:pt idx="4738">
                        <c:v>1500</c:v>
                      </c:pt>
                      <c:pt idx="4739">
                        <c:v>1500</c:v>
                      </c:pt>
                      <c:pt idx="4740">
                        <c:v>1500</c:v>
                      </c:pt>
                      <c:pt idx="4741">
                        <c:v>1500</c:v>
                      </c:pt>
                      <c:pt idx="4742">
                        <c:v>1500</c:v>
                      </c:pt>
                      <c:pt idx="4743">
                        <c:v>1500</c:v>
                      </c:pt>
                      <c:pt idx="4744">
                        <c:v>1500</c:v>
                      </c:pt>
                      <c:pt idx="4745">
                        <c:v>1500</c:v>
                      </c:pt>
                      <c:pt idx="4746">
                        <c:v>1500</c:v>
                      </c:pt>
                      <c:pt idx="4747">
                        <c:v>1500</c:v>
                      </c:pt>
                      <c:pt idx="4748">
                        <c:v>1500</c:v>
                      </c:pt>
                      <c:pt idx="4749">
                        <c:v>1500</c:v>
                      </c:pt>
                      <c:pt idx="4750">
                        <c:v>1500</c:v>
                      </c:pt>
                      <c:pt idx="4751">
                        <c:v>1500</c:v>
                      </c:pt>
                      <c:pt idx="4752">
                        <c:v>1500</c:v>
                      </c:pt>
                      <c:pt idx="4753">
                        <c:v>1500</c:v>
                      </c:pt>
                      <c:pt idx="4754">
                        <c:v>1500</c:v>
                      </c:pt>
                      <c:pt idx="4755">
                        <c:v>1500</c:v>
                      </c:pt>
                      <c:pt idx="4756">
                        <c:v>1500</c:v>
                      </c:pt>
                      <c:pt idx="4757">
                        <c:v>1500</c:v>
                      </c:pt>
                      <c:pt idx="4758">
                        <c:v>1500</c:v>
                      </c:pt>
                      <c:pt idx="4759">
                        <c:v>1500</c:v>
                      </c:pt>
                      <c:pt idx="4760">
                        <c:v>1500</c:v>
                      </c:pt>
                      <c:pt idx="4761">
                        <c:v>1500</c:v>
                      </c:pt>
                      <c:pt idx="4762">
                        <c:v>1500</c:v>
                      </c:pt>
                      <c:pt idx="4763">
                        <c:v>1500</c:v>
                      </c:pt>
                      <c:pt idx="4764">
                        <c:v>1500</c:v>
                      </c:pt>
                      <c:pt idx="4765">
                        <c:v>1500</c:v>
                      </c:pt>
                      <c:pt idx="4766">
                        <c:v>1500</c:v>
                      </c:pt>
                      <c:pt idx="4767">
                        <c:v>1500</c:v>
                      </c:pt>
                      <c:pt idx="4768">
                        <c:v>1500</c:v>
                      </c:pt>
                      <c:pt idx="4769">
                        <c:v>1500</c:v>
                      </c:pt>
                      <c:pt idx="4770">
                        <c:v>1500</c:v>
                      </c:pt>
                      <c:pt idx="4771">
                        <c:v>1500</c:v>
                      </c:pt>
                      <c:pt idx="4772">
                        <c:v>1500</c:v>
                      </c:pt>
                      <c:pt idx="4773">
                        <c:v>1500</c:v>
                      </c:pt>
                      <c:pt idx="4774">
                        <c:v>1500</c:v>
                      </c:pt>
                      <c:pt idx="4775">
                        <c:v>1500</c:v>
                      </c:pt>
                      <c:pt idx="4776">
                        <c:v>1500</c:v>
                      </c:pt>
                      <c:pt idx="4777">
                        <c:v>1500</c:v>
                      </c:pt>
                      <c:pt idx="4778">
                        <c:v>1500</c:v>
                      </c:pt>
                      <c:pt idx="4779">
                        <c:v>1500</c:v>
                      </c:pt>
                      <c:pt idx="4780">
                        <c:v>1500</c:v>
                      </c:pt>
                      <c:pt idx="4781">
                        <c:v>1500</c:v>
                      </c:pt>
                      <c:pt idx="4782">
                        <c:v>1500</c:v>
                      </c:pt>
                      <c:pt idx="4783">
                        <c:v>1500</c:v>
                      </c:pt>
                      <c:pt idx="4784">
                        <c:v>1500</c:v>
                      </c:pt>
                      <c:pt idx="4785">
                        <c:v>1500</c:v>
                      </c:pt>
                      <c:pt idx="4786">
                        <c:v>1500</c:v>
                      </c:pt>
                      <c:pt idx="4787">
                        <c:v>1500</c:v>
                      </c:pt>
                      <c:pt idx="4788">
                        <c:v>1500</c:v>
                      </c:pt>
                      <c:pt idx="4789">
                        <c:v>1500</c:v>
                      </c:pt>
                      <c:pt idx="4790">
                        <c:v>1500</c:v>
                      </c:pt>
                      <c:pt idx="4791">
                        <c:v>1500</c:v>
                      </c:pt>
                      <c:pt idx="4792">
                        <c:v>1500</c:v>
                      </c:pt>
                      <c:pt idx="4793">
                        <c:v>1500</c:v>
                      </c:pt>
                      <c:pt idx="4794">
                        <c:v>1500</c:v>
                      </c:pt>
                      <c:pt idx="4795">
                        <c:v>1500</c:v>
                      </c:pt>
                      <c:pt idx="4796">
                        <c:v>1500</c:v>
                      </c:pt>
                      <c:pt idx="4797">
                        <c:v>1500</c:v>
                      </c:pt>
                      <c:pt idx="4798">
                        <c:v>1500</c:v>
                      </c:pt>
                      <c:pt idx="4799">
                        <c:v>1500</c:v>
                      </c:pt>
                      <c:pt idx="4800">
                        <c:v>1500</c:v>
                      </c:pt>
                      <c:pt idx="4801">
                        <c:v>1500</c:v>
                      </c:pt>
                      <c:pt idx="4802">
                        <c:v>1500</c:v>
                      </c:pt>
                      <c:pt idx="4803">
                        <c:v>1500</c:v>
                      </c:pt>
                      <c:pt idx="4804">
                        <c:v>1500</c:v>
                      </c:pt>
                      <c:pt idx="4805">
                        <c:v>1500</c:v>
                      </c:pt>
                      <c:pt idx="4806">
                        <c:v>1500</c:v>
                      </c:pt>
                      <c:pt idx="4807">
                        <c:v>1500</c:v>
                      </c:pt>
                      <c:pt idx="4808">
                        <c:v>1500</c:v>
                      </c:pt>
                      <c:pt idx="4809">
                        <c:v>1500</c:v>
                      </c:pt>
                      <c:pt idx="4810">
                        <c:v>1500</c:v>
                      </c:pt>
                      <c:pt idx="4811">
                        <c:v>1500</c:v>
                      </c:pt>
                      <c:pt idx="4812">
                        <c:v>1500</c:v>
                      </c:pt>
                      <c:pt idx="4813">
                        <c:v>1500</c:v>
                      </c:pt>
                      <c:pt idx="4814">
                        <c:v>1500</c:v>
                      </c:pt>
                      <c:pt idx="4815">
                        <c:v>1500</c:v>
                      </c:pt>
                      <c:pt idx="4816">
                        <c:v>1500</c:v>
                      </c:pt>
                      <c:pt idx="4817">
                        <c:v>1500</c:v>
                      </c:pt>
                      <c:pt idx="4818">
                        <c:v>1500</c:v>
                      </c:pt>
                      <c:pt idx="4819">
                        <c:v>1500</c:v>
                      </c:pt>
                      <c:pt idx="4820">
                        <c:v>1500</c:v>
                      </c:pt>
                      <c:pt idx="4821">
                        <c:v>1500</c:v>
                      </c:pt>
                      <c:pt idx="4822">
                        <c:v>1500</c:v>
                      </c:pt>
                      <c:pt idx="4823">
                        <c:v>1500</c:v>
                      </c:pt>
                      <c:pt idx="4824">
                        <c:v>1500</c:v>
                      </c:pt>
                      <c:pt idx="4825">
                        <c:v>1500</c:v>
                      </c:pt>
                      <c:pt idx="4826">
                        <c:v>1500</c:v>
                      </c:pt>
                      <c:pt idx="4827">
                        <c:v>1500</c:v>
                      </c:pt>
                      <c:pt idx="4828">
                        <c:v>1500</c:v>
                      </c:pt>
                      <c:pt idx="4829">
                        <c:v>1500</c:v>
                      </c:pt>
                      <c:pt idx="4830">
                        <c:v>1500</c:v>
                      </c:pt>
                      <c:pt idx="4831">
                        <c:v>1500</c:v>
                      </c:pt>
                      <c:pt idx="4832">
                        <c:v>1500</c:v>
                      </c:pt>
                      <c:pt idx="4833">
                        <c:v>1500</c:v>
                      </c:pt>
                      <c:pt idx="4834">
                        <c:v>1500</c:v>
                      </c:pt>
                      <c:pt idx="4835">
                        <c:v>1500</c:v>
                      </c:pt>
                      <c:pt idx="4836">
                        <c:v>1500</c:v>
                      </c:pt>
                      <c:pt idx="4837">
                        <c:v>1500</c:v>
                      </c:pt>
                      <c:pt idx="4838">
                        <c:v>1500</c:v>
                      </c:pt>
                      <c:pt idx="4839">
                        <c:v>1500</c:v>
                      </c:pt>
                      <c:pt idx="4840">
                        <c:v>1500</c:v>
                      </c:pt>
                      <c:pt idx="4841">
                        <c:v>1500</c:v>
                      </c:pt>
                      <c:pt idx="4842">
                        <c:v>1500</c:v>
                      </c:pt>
                      <c:pt idx="4843">
                        <c:v>1500</c:v>
                      </c:pt>
                      <c:pt idx="4844">
                        <c:v>1500</c:v>
                      </c:pt>
                      <c:pt idx="4845">
                        <c:v>1500</c:v>
                      </c:pt>
                      <c:pt idx="4846">
                        <c:v>1500</c:v>
                      </c:pt>
                      <c:pt idx="4847">
                        <c:v>1500</c:v>
                      </c:pt>
                      <c:pt idx="4848">
                        <c:v>1500</c:v>
                      </c:pt>
                      <c:pt idx="4849">
                        <c:v>1500</c:v>
                      </c:pt>
                      <c:pt idx="4850">
                        <c:v>1500</c:v>
                      </c:pt>
                      <c:pt idx="4851">
                        <c:v>1500</c:v>
                      </c:pt>
                      <c:pt idx="4852">
                        <c:v>1500</c:v>
                      </c:pt>
                      <c:pt idx="4853">
                        <c:v>1500</c:v>
                      </c:pt>
                      <c:pt idx="4854">
                        <c:v>1500</c:v>
                      </c:pt>
                      <c:pt idx="4855">
                        <c:v>1500</c:v>
                      </c:pt>
                      <c:pt idx="4856">
                        <c:v>1500</c:v>
                      </c:pt>
                      <c:pt idx="4857">
                        <c:v>1500</c:v>
                      </c:pt>
                      <c:pt idx="4858">
                        <c:v>1500</c:v>
                      </c:pt>
                      <c:pt idx="4859">
                        <c:v>1500</c:v>
                      </c:pt>
                      <c:pt idx="4860">
                        <c:v>1500</c:v>
                      </c:pt>
                      <c:pt idx="4861">
                        <c:v>1500</c:v>
                      </c:pt>
                      <c:pt idx="4862">
                        <c:v>1500</c:v>
                      </c:pt>
                      <c:pt idx="4863">
                        <c:v>1500</c:v>
                      </c:pt>
                      <c:pt idx="4864">
                        <c:v>1500</c:v>
                      </c:pt>
                      <c:pt idx="4865">
                        <c:v>1500</c:v>
                      </c:pt>
                      <c:pt idx="4866">
                        <c:v>1500</c:v>
                      </c:pt>
                      <c:pt idx="4867">
                        <c:v>1500</c:v>
                      </c:pt>
                      <c:pt idx="4868">
                        <c:v>1500</c:v>
                      </c:pt>
                      <c:pt idx="4869">
                        <c:v>1500</c:v>
                      </c:pt>
                      <c:pt idx="4870">
                        <c:v>1500</c:v>
                      </c:pt>
                      <c:pt idx="4871">
                        <c:v>1500</c:v>
                      </c:pt>
                      <c:pt idx="4872">
                        <c:v>1500</c:v>
                      </c:pt>
                      <c:pt idx="4873">
                        <c:v>1500</c:v>
                      </c:pt>
                      <c:pt idx="4874">
                        <c:v>1500</c:v>
                      </c:pt>
                      <c:pt idx="4875">
                        <c:v>1500</c:v>
                      </c:pt>
                      <c:pt idx="4876">
                        <c:v>1500</c:v>
                      </c:pt>
                      <c:pt idx="4877">
                        <c:v>1500</c:v>
                      </c:pt>
                      <c:pt idx="4878">
                        <c:v>1500</c:v>
                      </c:pt>
                      <c:pt idx="4879">
                        <c:v>1500</c:v>
                      </c:pt>
                      <c:pt idx="4880">
                        <c:v>1500</c:v>
                      </c:pt>
                      <c:pt idx="4881">
                        <c:v>1500</c:v>
                      </c:pt>
                      <c:pt idx="4882">
                        <c:v>1500</c:v>
                      </c:pt>
                      <c:pt idx="4883">
                        <c:v>1500</c:v>
                      </c:pt>
                      <c:pt idx="4884">
                        <c:v>1500</c:v>
                      </c:pt>
                      <c:pt idx="4885">
                        <c:v>1500</c:v>
                      </c:pt>
                      <c:pt idx="4886">
                        <c:v>1500</c:v>
                      </c:pt>
                      <c:pt idx="4887">
                        <c:v>1500</c:v>
                      </c:pt>
                      <c:pt idx="4888">
                        <c:v>1500</c:v>
                      </c:pt>
                      <c:pt idx="4889">
                        <c:v>1500</c:v>
                      </c:pt>
                      <c:pt idx="4890">
                        <c:v>1500</c:v>
                      </c:pt>
                      <c:pt idx="4891">
                        <c:v>1500</c:v>
                      </c:pt>
                      <c:pt idx="4892">
                        <c:v>1500</c:v>
                      </c:pt>
                      <c:pt idx="4893">
                        <c:v>1500</c:v>
                      </c:pt>
                      <c:pt idx="4894">
                        <c:v>1500</c:v>
                      </c:pt>
                      <c:pt idx="4895">
                        <c:v>1500</c:v>
                      </c:pt>
                      <c:pt idx="4896">
                        <c:v>1500</c:v>
                      </c:pt>
                      <c:pt idx="4897">
                        <c:v>1500</c:v>
                      </c:pt>
                      <c:pt idx="4898">
                        <c:v>1500</c:v>
                      </c:pt>
                      <c:pt idx="4899">
                        <c:v>1500</c:v>
                      </c:pt>
                      <c:pt idx="4900">
                        <c:v>1500</c:v>
                      </c:pt>
                      <c:pt idx="4901">
                        <c:v>1500</c:v>
                      </c:pt>
                      <c:pt idx="4902">
                        <c:v>1500</c:v>
                      </c:pt>
                      <c:pt idx="4903">
                        <c:v>1500</c:v>
                      </c:pt>
                      <c:pt idx="4904">
                        <c:v>1500</c:v>
                      </c:pt>
                      <c:pt idx="4905">
                        <c:v>1500</c:v>
                      </c:pt>
                      <c:pt idx="4906">
                        <c:v>1500</c:v>
                      </c:pt>
                      <c:pt idx="4907">
                        <c:v>1500</c:v>
                      </c:pt>
                      <c:pt idx="4908">
                        <c:v>1500</c:v>
                      </c:pt>
                      <c:pt idx="4909">
                        <c:v>1500</c:v>
                      </c:pt>
                      <c:pt idx="4910">
                        <c:v>1500</c:v>
                      </c:pt>
                      <c:pt idx="4911">
                        <c:v>1500</c:v>
                      </c:pt>
                      <c:pt idx="4912">
                        <c:v>1500</c:v>
                      </c:pt>
                      <c:pt idx="4913">
                        <c:v>1500</c:v>
                      </c:pt>
                      <c:pt idx="4914">
                        <c:v>1500</c:v>
                      </c:pt>
                      <c:pt idx="4915">
                        <c:v>1500</c:v>
                      </c:pt>
                      <c:pt idx="4916">
                        <c:v>1500</c:v>
                      </c:pt>
                      <c:pt idx="4917">
                        <c:v>1500</c:v>
                      </c:pt>
                      <c:pt idx="4918">
                        <c:v>1500</c:v>
                      </c:pt>
                      <c:pt idx="4919">
                        <c:v>1500</c:v>
                      </c:pt>
                      <c:pt idx="4920">
                        <c:v>1500</c:v>
                      </c:pt>
                      <c:pt idx="4921">
                        <c:v>1500</c:v>
                      </c:pt>
                      <c:pt idx="4922">
                        <c:v>1500</c:v>
                      </c:pt>
                      <c:pt idx="4923">
                        <c:v>1500</c:v>
                      </c:pt>
                      <c:pt idx="4924">
                        <c:v>1500</c:v>
                      </c:pt>
                      <c:pt idx="4925">
                        <c:v>1500</c:v>
                      </c:pt>
                      <c:pt idx="4926">
                        <c:v>1500</c:v>
                      </c:pt>
                      <c:pt idx="4927">
                        <c:v>1500</c:v>
                      </c:pt>
                      <c:pt idx="4928">
                        <c:v>1500</c:v>
                      </c:pt>
                      <c:pt idx="4929">
                        <c:v>1500</c:v>
                      </c:pt>
                      <c:pt idx="4930">
                        <c:v>1500</c:v>
                      </c:pt>
                      <c:pt idx="4931">
                        <c:v>1500</c:v>
                      </c:pt>
                      <c:pt idx="4932">
                        <c:v>1500</c:v>
                      </c:pt>
                      <c:pt idx="4933">
                        <c:v>1500</c:v>
                      </c:pt>
                      <c:pt idx="4934">
                        <c:v>1500</c:v>
                      </c:pt>
                      <c:pt idx="4935">
                        <c:v>1500</c:v>
                      </c:pt>
                      <c:pt idx="4936">
                        <c:v>1500</c:v>
                      </c:pt>
                      <c:pt idx="4937">
                        <c:v>1500</c:v>
                      </c:pt>
                      <c:pt idx="4938">
                        <c:v>1500</c:v>
                      </c:pt>
                      <c:pt idx="4939">
                        <c:v>1500</c:v>
                      </c:pt>
                      <c:pt idx="4940">
                        <c:v>1500</c:v>
                      </c:pt>
                      <c:pt idx="4941">
                        <c:v>1500</c:v>
                      </c:pt>
                      <c:pt idx="4942">
                        <c:v>1500</c:v>
                      </c:pt>
                      <c:pt idx="4943">
                        <c:v>1500</c:v>
                      </c:pt>
                      <c:pt idx="4944">
                        <c:v>1500</c:v>
                      </c:pt>
                      <c:pt idx="4945">
                        <c:v>1500</c:v>
                      </c:pt>
                      <c:pt idx="4946">
                        <c:v>1500</c:v>
                      </c:pt>
                      <c:pt idx="4947">
                        <c:v>1500</c:v>
                      </c:pt>
                      <c:pt idx="4948">
                        <c:v>1500</c:v>
                      </c:pt>
                      <c:pt idx="4949">
                        <c:v>1500</c:v>
                      </c:pt>
                      <c:pt idx="4950">
                        <c:v>1500</c:v>
                      </c:pt>
                      <c:pt idx="4951">
                        <c:v>1500</c:v>
                      </c:pt>
                      <c:pt idx="4952">
                        <c:v>1500</c:v>
                      </c:pt>
                      <c:pt idx="4953">
                        <c:v>1500</c:v>
                      </c:pt>
                      <c:pt idx="4954">
                        <c:v>1500</c:v>
                      </c:pt>
                      <c:pt idx="4955">
                        <c:v>1500</c:v>
                      </c:pt>
                      <c:pt idx="4956">
                        <c:v>1500</c:v>
                      </c:pt>
                      <c:pt idx="4957">
                        <c:v>1500</c:v>
                      </c:pt>
                      <c:pt idx="4958">
                        <c:v>1500</c:v>
                      </c:pt>
                      <c:pt idx="4959">
                        <c:v>1500</c:v>
                      </c:pt>
                      <c:pt idx="4960">
                        <c:v>1500</c:v>
                      </c:pt>
                      <c:pt idx="4961">
                        <c:v>1500</c:v>
                      </c:pt>
                      <c:pt idx="4962">
                        <c:v>1500</c:v>
                      </c:pt>
                      <c:pt idx="4963">
                        <c:v>1500</c:v>
                      </c:pt>
                      <c:pt idx="4964">
                        <c:v>1500</c:v>
                      </c:pt>
                      <c:pt idx="4965">
                        <c:v>1500</c:v>
                      </c:pt>
                      <c:pt idx="4966">
                        <c:v>1500</c:v>
                      </c:pt>
                      <c:pt idx="4967">
                        <c:v>1500</c:v>
                      </c:pt>
                      <c:pt idx="4968">
                        <c:v>1500</c:v>
                      </c:pt>
                      <c:pt idx="4969">
                        <c:v>1500</c:v>
                      </c:pt>
                      <c:pt idx="4970">
                        <c:v>1500</c:v>
                      </c:pt>
                      <c:pt idx="4971">
                        <c:v>1500</c:v>
                      </c:pt>
                      <c:pt idx="4972">
                        <c:v>1500</c:v>
                      </c:pt>
                      <c:pt idx="4973">
                        <c:v>1500</c:v>
                      </c:pt>
                      <c:pt idx="4974">
                        <c:v>1500</c:v>
                      </c:pt>
                      <c:pt idx="4975">
                        <c:v>1500</c:v>
                      </c:pt>
                      <c:pt idx="4976">
                        <c:v>1500</c:v>
                      </c:pt>
                      <c:pt idx="4977">
                        <c:v>1500</c:v>
                      </c:pt>
                      <c:pt idx="4978">
                        <c:v>1500</c:v>
                      </c:pt>
                      <c:pt idx="4979">
                        <c:v>1500</c:v>
                      </c:pt>
                      <c:pt idx="4980">
                        <c:v>1500</c:v>
                      </c:pt>
                      <c:pt idx="4981">
                        <c:v>1500</c:v>
                      </c:pt>
                      <c:pt idx="4982">
                        <c:v>1500</c:v>
                      </c:pt>
                      <c:pt idx="4983">
                        <c:v>1500</c:v>
                      </c:pt>
                      <c:pt idx="4984">
                        <c:v>1500</c:v>
                      </c:pt>
                      <c:pt idx="4985">
                        <c:v>1500</c:v>
                      </c:pt>
                      <c:pt idx="4986">
                        <c:v>1500</c:v>
                      </c:pt>
                      <c:pt idx="4987">
                        <c:v>1500</c:v>
                      </c:pt>
                      <c:pt idx="4988">
                        <c:v>1500</c:v>
                      </c:pt>
                      <c:pt idx="4989">
                        <c:v>1500</c:v>
                      </c:pt>
                      <c:pt idx="4990">
                        <c:v>1500</c:v>
                      </c:pt>
                      <c:pt idx="4991">
                        <c:v>1500</c:v>
                      </c:pt>
                      <c:pt idx="4992">
                        <c:v>1500</c:v>
                      </c:pt>
                      <c:pt idx="4993">
                        <c:v>1500</c:v>
                      </c:pt>
                      <c:pt idx="4994">
                        <c:v>1500</c:v>
                      </c:pt>
                      <c:pt idx="4995">
                        <c:v>1500</c:v>
                      </c:pt>
                      <c:pt idx="4996">
                        <c:v>1500</c:v>
                      </c:pt>
                      <c:pt idx="4997">
                        <c:v>1500</c:v>
                      </c:pt>
                      <c:pt idx="4998">
                        <c:v>1500</c:v>
                      </c:pt>
                      <c:pt idx="4999">
                        <c:v>1500</c:v>
                      </c:pt>
                      <c:pt idx="5000">
                        <c:v>1500</c:v>
                      </c:pt>
                      <c:pt idx="5001">
                        <c:v>1500</c:v>
                      </c:pt>
                      <c:pt idx="5002">
                        <c:v>1500</c:v>
                      </c:pt>
                      <c:pt idx="5003">
                        <c:v>1500</c:v>
                      </c:pt>
                      <c:pt idx="5004">
                        <c:v>1500</c:v>
                      </c:pt>
                      <c:pt idx="5005">
                        <c:v>1500</c:v>
                      </c:pt>
                      <c:pt idx="5006">
                        <c:v>1500</c:v>
                      </c:pt>
                      <c:pt idx="5007">
                        <c:v>1500</c:v>
                      </c:pt>
                      <c:pt idx="5008">
                        <c:v>1500</c:v>
                      </c:pt>
                      <c:pt idx="5009">
                        <c:v>1500</c:v>
                      </c:pt>
                      <c:pt idx="5010">
                        <c:v>1500</c:v>
                      </c:pt>
                      <c:pt idx="5011">
                        <c:v>1500</c:v>
                      </c:pt>
                      <c:pt idx="5012">
                        <c:v>1500</c:v>
                      </c:pt>
                      <c:pt idx="5013">
                        <c:v>1500</c:v>
                      </c:pt>
                      <c:pt idx="5014">
                        <c:v>1500</c:v>
                      </c:pt>
                      <c:pt idx="5015">
                        <c:v>1500</c:v>
                      </c:pt>
                      <c:pt idx="5016">
                        <c:v>1500</c:v>
                      </c:pt>
                      <c:pt idx="5017">
                        <c:v>1500</c:v>
                      </c:pt>
                      <c:pt idx="5018">
                        <c:v>1500</c:v>
                      </c:pt>
                      <c:pt idx="5019">
                        <c:v>1500</c:v>
                      </c:pt>
                      <c:pt idx="5020">
                        <c:v>1500</c:v>
                      </c:pt>
                      <c:pt idx="5021">
                        <c:v>1500</c:v>
                      </c:pt>
                      <c:pt idx="5022">
                        <c:v>1500</c:v>
                      </c:pt>
                      <c:pt idx="5023">
                        <c:v>1500</c:v>
                      </c:pt>
                      <c:pt idx="5024">
                        <c:v>1500</c:v>
                      </c:pt>
                      <c:pt idx="5025">
                        <c:v>1500</c:v>
                      </c:pt>
                      <c:pt idx="5026">
                        <c:v>1500</c:v>
                      </c:pt>
                      <c:pt idx="5027">
                        <c:v>1500</c:v>
                      </c:pt>
                      <c:pt idx="5028">
                        <c:v>1500</c:v>
                      </c:pt>
                      <c:pt idx="5029">
                        <c:v>1500</c:v>
                      </c:pt>
                      <c:pt idx="5030">
                        <c:v>1500</c:v>
                      </c:pt>
                      <c:pt idx="5031">
                        <c:v>1500</c:v>
                      </c:pt>
                      <c:pt idx="5032">
                        <c:v>1500</c:v>
                      </c:pt>
                      <c:pt idx="5033">
                        <c:v>1500</c:v>
                      </c:pt>
                      <c:pt idx="5034">
                        <c:v>1500</c:v>
                      </c:pt>
                      <c:pt idx="5035">
                        <c:v>1500</c:v>
                      </c:pt>
                      <c:pt idx="5036">
                        <c:v>1500</c:v>
                      </c:pt>
                      <c:pt idx="5037">
                        <c:v>1500</c:v>
                      </c:pt>
                      <c:pt idx="5038">
                        <c:v>1500</c:v>
                      </c:pt>
                      <c:pt idx="5039">
                        <c:v>1500</c:v>
                      </c:pt>
                      <c:pt idx="5040">
                        <c:v>1500</c:v>
                      </c:pt>
                      <c:pt idx="5041">
                        <c:v>1500</c:v>
                      </c:pt>
                      <c:pt idx="5042">
                        <c:v>1500</c:v>
                      </c:pt>
                      <c:pt idx="5043">
                        <c:v>1500</c:v>
                      </c:pt>
                      <c:pt idx="5044">
                        <c:v>1500</c:v>
                      </c:pt>
                      <c:pt idx="5045">
                        <c:v>1500</c:v>
                      </c:pt>
                      <c:pt idx="5046">
                        <c:v>1500</c:v>
                      </c:pt>
                      <c:pt idx="5047">
                        <c:v>1500</c:v>
                      </c:pt>
                      <c:pt idx="5048">
                        <c:v>1500</c:v>
                      </c:pt>
                      <c:pt idx="5049">
                        <c:v>1500</c:v>
                      </c:pt>
                      <c:pt idx="5050">
                        <c:v>1500</c:v>
                      </c:pt>
                      <c:pt idx="5051">
                        <c:v>1500</c:v>
                      </c:pt>
                      <c:pt idx="5052">
                        <c:v>1500</c:v>
                      </c:pt>
                      <c:pt idx="5053">
                        <c:v>1500</c:v>
                      </c:pt>
                      <c:pt idx="5054">
                        <c:v>1500</c:v>
                      </c:pt>
                      <c:pt idx="5055">
                        <c:v>1500</c:v>
                      </c:pt>
                      <c:pt idx="5056">
                        <c:v>1500</c:v>
                      </c:pt>
                      <c:pt idx="5057">
                        <c:v>1500</c:v>
                      </c:pt>
                      <c:pt idx="5058">
                        <c:v>1500</c:v>
                      </c:pt>
                      <c:pt idx="5059">
                        <c:v>1500</c:v>
                      </c:pt>
                      <c:pt idx="5060">
                        <c:v>1500</c:v>
                      </c:pt>
                      <c:pt idx="5061">
                        <c:v>1500</c:v>
                      </c:pt>
                      <c:pt idx="5062">
                        <c:v>1500</c:v>
                      </c:pt>
                      <c:pt idx="5063">
                        <c:v>1500</c:v>
                      </c:pt>
                      <c:pt idx="5064">
                        <c:v>1500</c:v>
                      </c:pt>
                      <c:pt idx="5065">
                        <c:v>1500</c:v>
                      </c:pt>
                      <c:pt idx="5066">
                        <c:v>1500</c:v>
                      </c:pt>
                      <c:pt idx="5067">
                        <c:v>1500</c:v>
                      </c:pt>
                      <c:pt idx="5068">
                        <c:v>1500</c:v>
                      </c:pt>
                      <c:pt idx="5069">
                        <c:v>1500</c:v>
                      </c:pt>
                      <c:pt idx="5070">
                        <c:v>1500</c:v>
                      </c:pt>
                      <c:pt idx="5071">
                        <c:v>1500</c:v>
                      </c:pt>
                      <c:pt idx="5072">
                        <c:v>1500</c:v>
                      </c:pt>
                      <c:pt idx="5073">
                        <c:v>1500</c:v>
                      </c:pt>
                      <c:pt idx="5074">
                        <c:v>1500</c:v>
                      </c:pt>
                      <c:pt idx="5075">
                        <c:v>1500</c:v>
                      </c:pt>
                      <c:pt idx="5076">
                        <c:v>1500</c:v>
                      </c:pt>
                      <c:pt idx="5077">
                        <c:v>1500</c:v>
                      </c:pt>
                      <c:pt idx="5078">
                        <c:v>1500</c:v>
                      </c:pt>
                      <c:pt idx="5079">
                        <c:v>1500</c:v>
                      </c:pt>
                      <c:pt idx="5080">
                        <c:v>1500</c:v>
                      </c:pt>
                      <c:pt idx="5081">
                        <c:v>1500</c:v>
                      </c:pt>
                      <c:pt idx="5082">
                        <c:v>1500</c:v>
                      </c:pt>
                      <c:pt idx="5083">
                        <c:v>1500</c:v>
                      </c:pt>
                      <c:pt idx="5084">
                        <c:v>1500</c:v>
                      </c:pt>
                      <c:pt idx="5085">
                        <c:v>1500</c:v>
                      </c:pt>
                      <c:pt idx="5086">
                        <c:v>1500</c:v>
                      </c:pt>
                      <c:pt idx="5087">
                        <c:v>1500</c:v>
                      </c:pt>
                      <c:pt idx="5088">
                        <c:v>1500</c:v>
                      </c:pt>
                      <c:pt idx="5089">
                        <c:v>1500</c:v>
                      </c:pt>
                      <c:pt idx="5090">
                        <c:v>1500</c:v>
                      </c:pt>
                      <c:pt idx="5091">
                        <c:v>1500</c:v>
                      </c:pt>
                      <c:pt idx="5092">
                        <c:v>1500</c:v>
                      </c:pt>
                      <c:pt idx="5093">
                        <c:v>1500</c:v>
                      </c:pt>
                      <c:pt idx="5094">
                        <c:v>1500</c:v>
                      </c:pt>
                      <c:pt idx="5095">
                        <c:v>1500</c:v>
                      </c:pt>
                      <c:pt idx="5096">
                        <c:v>1500</c:v>
                      </c:pt>
                      <c:pt idx="5097">
                        <c:v>1500</c:v>
                      </c:pt>
                      <c:pt idx="5098">
                        <c:v>1500</c:v>
                      </c:pt>
                      <c:pt idx="5099">
                        <c:v>1500</c:v>
                      </c:pt>
                      <c:pt idx="5100">
                        <c:v>1500</c:v>
                      </c:pt>
                      <c:pt idx="5101">
                        <c:v>1500</c:v>
                      </c:pt>
                      <c:pt idx="5102">
                        <c:v>1500</c:v>
                      </c:pt>
                      <c:pt idx="5103">
                        <c:v>1500</c:v>
                      </c:pt>
                      <c:pt idx="5104">
                        <c:v>1500</c:v>
                      </c:pt>
                      <c:pt idx="5105">
                        <c:v>1500</c:v>
                      </c:pt>
                      <c:pt idx="5106">
                        <c:v>1500</c:v>
                      </c:pt>
                      <c:pt idx="5107">
                        <c:v>1500</c:v>
                      </c:pt>
                      <c:pt idx="5108">
                        <c:v>1500</c:v>
                      </c:pt>
                      <c:pt idx="5109">
                        <c:v>1500</c:v>
                      </c:pt>
                      <c:pt idx="5110">
                        <c:v>1500</c:v>
                      </c:pt>
                      <c:pt idx="5111">
                        <c:v>1500</c:v>
                      </c:pt>
                      <c:pt idx="5112">
                        <c:v>1500</c:v>
                      </c:pt>
                      <c:pt idx="5113">
                        <c:v>1500</c:v>
                      </c:pt>
                      <c:pt idx="5114">
                        <c:v>1500</c:v>
                      </c:pt>
                      <c:pt idx="5115">
                        <c:v>1500</c:v>
                      </c:pt>
                      <c:pt idx="5116">
                        <c:v>1500</c:v>
                      </c:pt>
                      <c:pt idx="5117">
                        <c:v>1500</c:v>
                      </c:pt>
                      <c:pt idx="5118">
                        <c:v>1500</c:v>
                      </c:pt>
                      <c:pt idx="5119">
                        <c:v>1500</c:v>
                      </c:pt>
                      <c:pt idx="5120">
                        <c:v>1500</c:v>
                      </c:pt>
                      <c:pt idx="5121">
                        <c:v>1500</c:v>
                      </c:pt>
                      <c:pt idx="5122">
                        <c:v>1500</c:v>
                      </c:pt>
                      <c:pt idx="5123">
                        <c:v>1500</c:v>
                      </c:pt>
                      <c:pt idx="5124">
                        <c:v>1500</c:v>
                      </c:pt>
                      <c:pt idx="5125">
                        <c:v>1500</c:v>
                      </c:pt>
                      <c:pt idx="5126">
                        <c:v>1500</c:v>
                      </c:pt>
                      <c:pt idx="5127">
                        <c:v>1500</c:v>
                      </c:pt>
                      <c:pt idx="5128">
                        <c:v>1500</c:v>
                      </c:pt>
                      <c:pt idx="5129">
                        <c:v>1500</c:v>
                      </c:pt>
                      <c:pt idx="5130">
                        <c:v>1500</c:v>
                      </c:pt>
                      <c:pt idx="5131">
                        <c:v>1500</c:v>
                      </c:pt>
                      <c:pt idx="5132">
                        <c:v>1500</c:v>
                      </c:pt>
                      <c:pt idx="5133">
                        <c:v>1500</c:v>
                      </c:pt>
                      <c:pt idx="5134">
                        <c:v>1500</c:v>
                      </c:pt>
                      <c:pt idx="5135">
                        <c:v>1500</c:v>
                      </c:pt>
                      <c:pt idx="5136">
                        <c:v>1500</c:v>
                      </c:pt>
                      <c:pt idx="5137">
                        <c:v>1500</c:v>
                      </c:pt>
                      <c:pt idx="5138">
                        <c:v>1500</c:v>
                      </c:pt>
                      <c:pt idx="5139">
                        <c:v>1500</c:v>
                      </c:pt>
                      <c:pt idx="5140">
                        <c:v>1500</c:v>
                      </c:pt>
                      <c:pt idx="5141">
                        <c:v>1500</c:v>
                      </c:pt>
                      <c:pt idx="5142">
                        <c:v>1500</c:v>
                      </c:pt>
                      <c:pt idx="5143">
                        <c:v>1500</c:v>
                      </c:pt>
                      <c:pt idx="5144">
                        <c:v>1500</c:v>
                      </c:pt>
                      <c:pt idx="5145">
                        <c:v>1500</c:v>
                      </c:pt>
                      <c:pt idx="5146">
                        <c:v>1500</c:v>
                      </c:pt>
                      <c:pt idx="5147">
                        <c:v>1500</c:v>
                      </c:pt>
                      <c:pt idx="5148">
                        <c:v>1500</c:v>
                      </c:pt>
                      <c:pt idx="5149">
                        <c:v>1500</c:v>
                      </c:pt>
                      <c:pt idx="5150">
                        <c:v>1500</c:v>
                      </c:pt>
                      <c:pt idx="5151">
                        <c:v>1500</c:v>
                      </c:pt>
                      <c:pt idx="5152">
                        <c:v>1500</c:v>
                      </c:pt>
                      <c:pt idx="5153">
                        <c:v>1500</c:v>
                      </c:pt>
                      <c:pt idx="5154">
                        <c:v>1500</c:v>
                      </c:pt>
                      <c:pt idx="5155">
                        <c:v>1500</c:v>
                      </c:pt>
                      <c:pt idx="5156">
                        <c:v>1500</c:v>
                      </c:pt>
                      <c:pt idx="5157">
                        <c:v>1500</c:v>
                      </c:pt>
                      <c:pt idx="5158">
                        <c:v>1500</c:v>
                      </c:pt>
                      <c:pt idx="5159">
                        <c:v>1500</c:v>
                      </c:pt>
                      <c:pt idx="5160">
                        <c:v>1500</c:v>
                      </c:pt>
                      <c:pt idx="5161">
                        <c:v>1500</c:v>
                      </c:pt>
                      <c:pt idx="5162">
                        <c:v>1500</c:v>
                      </c:pt>
                      <c:pt idx="5163">
                        <c:v>1500</c:v>
                      </c:pt>
                      <c:pt idx="5164">
                        <c:v>1500</c:v>
                      </c:pt>
                      <c:pt idx="5165">
                        <c:v>1500</c:v>
                      </c:pt>
                      <c:pt idx="5166">
                        <c:v>1500</c:v>
                      </c:pt>
                      <c:pt idx="5167">
                        <c:v>1500</c:v>
                      </c:pt>
                      <c:pt idx="5168">
                        <c:v>1500</c:v>
                      </c:pt>
                      <c:pt idx="5169">
                        <c:v>1500</c:v>
                      </c:pt>
                      <c:pt idx="5170">
                        <c:v>1500</c:v>
                      </c:pt>
                      <c:pt idx="5171">
                        <c:v>1500</c:v>
                      </c:pt>
                      <c:pt idx="5172">
                        <c:v>1500</c:v>
                      </c:pt>
                      <c:pt idx="5173">
                        <c:v>1500</c:v>
                      </c:pt>
                      <c:pt idx="5174">
                        <c:v>1500</c:v>
                      </c:pt>
                      <c:pt idx="5175">
                        <c:v>1500</c:v>
                      </c:pt>
                      <c:pt idx="5176">
                        <c:v>1500</c:v>
                      </c:pt>
                      <c:pt idx="5177">
                        <c:v>1500</c:v>
                      </c:pt>
                      <c:pt idx="5178">
                        <c:v>1500</c:v>
                      </c:pt>
                      <c:pt idx="5179">
                        <c:v>1500</c:v>
                      </c:pt>
                      <c:pt idx="5180">
                        <c:v>1500</c:v>
                      </c:pt>
                      <c:pt idx="5181">
                        <c:v>1500</c:v>
                      </c:pt>
                      <c:pt idx="5182">
                        <c:v>1500</c:v>
                      </c:pt>
                      <c:pt idx="5183">
                        <c:v>1500</c:v>
                      </c:pt>
                      <c:pt idx="5184">
                        <c:v>1500</c:v>
                      </c:pt>
                      <c:pt idx="5185">
                        <c:v>1500</c:v>
                      </c:pt>
                      <c:pt idx="5186">
                        <c:v>1500</c:v>
                      </c:pt>
                      <c:pt idx="5187">
                        <c:v>1500</c:v>
                      </c:pt>
                      <c:pt idx="5188">
                        <c:v>1500</c:v>
                      </c:pt>
                      <c:pt idx="5189">
                        <c:v>1500</c:v>
                      </c:pt>
                      <c:pt idx="5190">
                        <c:v>1500</c:v>
                      </c:pt>
                      <c:pt idx="5191">
                        <c:v>1500</c:v>
                      </c:pt>
                      <c:pt idx="5192">
                        <c:v>1500</c:v>
                      </c:pt>
                      <c:pt idx="5193">
                        <c:v>1500</c:v>
                      </c:pt>
                      <c:pt idx="5194">
                        <c:v>1500</c:v>
                      </c:pt>
                      <c:pt idx="5195">
                        <c:v>1500</c:v>
                      </c:pt>
                      <c:pt idx="5196">
                        <c:v>1500</c:v>
                      </c:pt>
                      <c:pt idx="5197">
                        <c:v>1500</c:v>
                      </c:pt>
                      <c:pt idx="5198">
                        <c:v>1500</c:v>
                      </c:pt>
                      <c:pt idx="5199">
                        <c:v>1500</c:v>
                      </c:pt>
                      <c:pt idx="5200">
                        <c:v>1500</c:v>
                      </c:pt>
                      <c:pt idx="5201">
                        <c:v>1500</c:v>
                      </c:pt>
                      <c:pt idx="5202">
                        <c:v>1500</c:v>
                      </c:pt>
                      <c:pt idx="5203">
                        <c:v>1500</c:v>
                      </c:pt>
                      <c:pt idx="5204">
                        <c:v>1500</c:v>
                      </c:pt>
                      <c:pt idx="5205">
                        <c:v>1500</c:v>
                      </c:pt>
                      <c:pt idx="5206">
                        <c:v>1500</c:v>
                      </c:pt>
                      <c:pt idx="5207">
                        <c:v>1500</c:v>
                      </c:pt>
                      <c:pt idx="5208">
                        <c:v>1500</c:v>
                      </c:pt>
                      <c:pt idx="5209">
                        <c:v>1500</c:v>
                      </c:pt>
                      <c:pt idx="5210">
                        <c:v>1500</c:v>
                      </c:pt>
                      <c:pt idx="5211">
                        <c:v>1500</c:v>
                      </c:pt>
                      <c:pt idx="5212">
                        <c:v>1500</c:v>
                      </c:pt>
                      <c:pt idx="5213">
                        <c:v>1500</c:v>
                      </c:pt>
                      <c:pt idx="5214">
                        <c:v>1500</c:v>
                      </c:pt>
                      <c:pt idx="5215">
                        <c:v>1500</c:v>
                      </c:pt>
                      <c:pt idx="5216">
                        <c:v>1500</c:v>
                      </c:pt>
                      <c:pt idx="5217">
                        <c:v>1500</c:v>
                      </c:pt>
                      <c:pt idx="5218">
                        <c:v>1500</c:v>
                      </c:pt>
                      <c:pt idx="5219">
                        <c:v>1500</c:v>
                      </c:pt>
                      <c:pt idx="5220">
                        <c:v>1500</c:v>
                      </c:pt>
                      <c:pt idx="5221">
                        <c:v>1500</c:v>
                      </c:pt>
                      <c:pt idx="5222">
                        <c:v>1500</c:v>
                      </c:pt>
                      <c:pt idx="5223">
                        <c:v>1500</c:v>
                      </c:pt>
                      <c:pt idx="5224">
                        <c:v>1500</c:v>
                      </c:pt>
                      <c:pt idx="5225">
                        <c:v>1500</c:v>
                      </c:pt>
                      <c:pt idx="5226">
                        <c:v>1500</c:v>
                      </c:pt>
                      <c:pt idx="5227">
                        <c:v>1500</c:v>
                      </c:pt>
                      <c:pt idx="5228">
                        <c:v>1500</c:v>
                      </c:pt>
                      <c:pt idx="5229">
                        <c:v>1500</c:v>
                      </c:pt>
                      <c:pt idx="5230">
                        <c:v>1500</c:v>
                      </c:pt>
                      <c:pt idx="5231">
                        <c:v>1500</c:v>
                      </c:pt>
                      <c:pt idx="5232">
                        <c:v>1500</c:v>
                      </c:pt>
                      <c:pt idx="5233">
                        <c:v>1500</c:v>
                      </c:pt>
                      <c:pt idx="5234">
                        <c:v>1500</c:v>
                      </c:pt>
                      <c:pt idx="5235">
                        <c:v>1500</c:v>
                      </c:pt>
                      <c:pt idx="5236">
                        <c:v>1500</c:v>
                      </c:pt>
                      <c:pt idx="5237">
                        <c:v>1500</c:v>
                      </c:pt>
                      <c:pt idx="5238">
                        <c:v>1500</c:v>
                      </c:pt>
                      <c:pt idx="5239">
                        <c:v>1500</c:v>
                      </c:pt>
                      <c:pt idx="5240">
                        <c:v>1500</c:v>
                      </c:pt>
                      <c:pt idx="5241">
                        <c:v>1500</c:v>
                      </c:pt>
                      <c:pt idx="5242">
                        <c:v>1500</c:v>
                      </c:pt>
                      <c:pt idx="5243">
                        <c:v>1500</c:v>
                      </c:pt>
                      <c:pt idx="5244">
                        <c:v>1500</c:v>
                      </c:pt>
                      <c:pt idx="5245">
                        <c:v>1500</c:v>
                      </c:pt>
                      <c:pt idx="5246">
                        <c:v>1500</c:v>
                      </c:pt>
                      <c:pt idx="5247">
                        <c:v>1500</c:v>
                      </c:pt>
                      <c:pt idx="5248">
                        <c:v>1500</c:v>
                      </c:pt>
                      <c:pt idx="5249">
                        <c:v>1500</c:v>
                      </c:pt>
                      <c:pt idx="5250">
                        <c:v>1500</c:v>
                      </c:pt>
                      <c:pt idx="5251">
                        <c:v>1500</c:v>
                      </c:pt>
                      <c:pt idx="5252">
                        <c:v>1500</c:v>
                      </c:pt>
                      <c:pt idx="5253">
                        <c:v>1500</c:v>
                      </c:pt>
                      <c:pt idx="5254">
                        <c:v>1500</c:v>
                      </c:pt>
                      <c:pt idx="5255">
                        <c:v>1500</c:v>
                      </c:pt>
                      <c:pt idx="5256">
                        <c:v>1500</c:v>
                      </c:pt>
                      <c:pt idx="5257">
                        <c:v>1500</c:v>
                      </c:pt>
                      <c:pt idx="5258">
                        <c:v>1500</c:v>
                      </c:pt>
                      <c:pt idx="5259">
                        <c:v>1500</c:v>
                      </c:pt>
                      <c:pt idx="5260">
                        <c:v>1500</c:v>
                      </c:pt>
                      <c:pt idx="5261">
                        <c:v>1500</c:v>
                      </c:pt>
                      <c:pt idx="5262">
                        <c:v>1500</c:v>
                      </c:pt>
                      <c:pt idx="5263">
                        <c:v>1500</c:v>
                      </c:pt>
                      <c:pt idx="5264">
                        <c:v>1500</c:v>
                      </c:pt>
                      <c:pt idx="5265">
                        <c:v>1500</c:v>
                      </c:pt>
                      <c:pt idx="5266">
                        <c:v>1500</c:v>
                      </c:pt>
                      <c:pt idx="5267">
                        <c:v>1500</c:v>
                      </c:pt>
                      <c:pt idx="5268">
                        <c:v>1500</c:v>
                      </c:pt>
                      <c:pt idx="5269">
                        <c:v>1500</c:v>
                      </c:pt>
                      <c:pt idx="5270">
                        <c:v>1500</c:v>
                      </c:pt>
                      <c:pt idx="5271">
                        <c:v>1500</c:v>
                      </c:pt>
                      <c:pt idx="5272">
                        <c:v>1500</c:v>
                      </c:pt>
                      <c:pt idx="5273">
                        <c:v>1500</c:v>
                      </c:pt>
                      <c:pt idx="5274">
                        <c:v>1500</c:v>
                      </c:pt>
                      <c:pt idx="5275">
                        <c:v>1500</c:v>
                      </c:pt>
                      <c:pt idx="5276">
                        <c:v>1500</c:v>
                      </c:pt>
                      <c:pt idx="5277">
                        <c:v>1500</c:v>
                      </c:pt>
                      <c:pt idx="5278">
                        <c:v>1500</c:v>
                      </c:pt>
                      <c:pt idx="5279">
                        <c:v>1500</c:v>
                      </c:pt>
                      <c:pt idx="5280">
                        <c:v>1500</c:v>
                      </c:pt>
                      <c:pt idx="5281">
                        <c:v>1500</c:v>
                      </c:pt>
                      <c:pt idx="5282">
                        <c:v>1500</c:v>
                      </c:pt>
                      <c:pt idx="5283">
                        <c:v>1500</c:v>
                      </c:pt>
                      <c:pt idx="5284">
                        <c:v>1500</c:v>
                      </c:pt>
                      <c:pt idx="5285">
                        <c:v>1500</c:v>
                      </c:pt>
                      <c:pt idx="5286">
                        <c:v>1500</c:v>
                      </c:pt>
                      <c:pt idx="5287">
                        <c:v>1500</c:v>
                      </c:pt>
                      <c:pt idx="5288">
                        <c:v>1500</c:v>
                      </c:pt>
                      <c:pt idx="5289">
                        <c:v>1500</c:v>
                      </c:pt>
                      <c:pt idx="5290">
                        <c:v>1500</c:v>
                      </c:pt>
                      <c:pt idx="5291">
                        <c:v>1500</c:v>
                      </c:pt>
                      <c:pt idx="5292">
                        <c:v>1500</c:v>
                      </c:pt>
                      <c:pt idx="5293">
                        <c:v>1500</c:v>
                      </c:pt>
                      <c:pt idx="5294">
                        <c:v>1500</c:v>
                      </c:pt>
                      <c:pt idx="5295">
                        <c:v>1500</c:v>
                      </c:pt>
                      <c:pt idx="5296">
                        <c:v>1500</c:v>
                      </c:pt>
                      <c:pt idx="5297">
                        <c:v>1500</c:v>
                      </c:pt>
                      <c:pt idx="5298">
                        <c:v>1500</c:v>
                      </c:pt>
                      <c:pt idx="5299">
                        <c:v>1500</c:v>
                      </c:pt>
                      <c:pt idx="5300">
                        <c:v>1500</c:v>
                      </c:pt>
                      <c:pt idx="5301">
                        <c:v>1500</c:v>
                      </c:pt>
                      <c:pt idx="5302">
                        <c:v>1500</c:v>
                      </c:pt>
                      <c:pt idx="5303">
                        <c:v>1500</c:v>
                      </c:pt>
                      <c:pt idx="5304">
                        <c:v>1500</c:v>
                      </c:pt>
                      <c:pt idx="5305">
                        <c:v>1500</c:v>
                      </c:pt>
                      <c:pt idx="5306">
                        <c:v>1500</c:v>
                      </c:pt>
                      <c:pt idx="5307">
                        <c:v>1500</c:v>
                      </c:pt>
                      <c:pt idx="5308">
                        <c:v>1500</c:v>
                      </c:pt>
                      <c:pt idx="5309">
                        <c:v>1500</c:v>
                      </c:pt>
                      <c:pt idx="5310">
                        <c:v>1500</c:v>
                      </c:pt>
                      <c:pt idx="5311">
                        <c:v>1500</c:v>
                      </c:pt>
                      <c:pt idx="5312">
                        <c:v>1500</c:v>
                      </c:pt>
                      <c:pt idx="5313">
                        <c:v>1500</c:v>
                      </c:pt>
                      <c:pt idx="5314">
                        <c:v>1500</c:v>
                      </c:pt>
                      <c:pt idx="5315">
                        <c:v>1500</c:v>
                      </c:pt>
                      <c:pt idx="5316">
                        <c:v>1500</c:v>
                      </c:pt>
                      <c:pt idx="5317">
                        <c:v>1500</c:v>
                      </c:pt>
                      <c:pt idx="5318">
                        <c:v>1500</c:v>
                      </c:pt>
                      <c:pt idx="5319">
                        <c:v>1500</c:v>
                      </c:pt>
                      <c:pt idx="5320">
                        <c:v>1500</c:v>
                      </c:pt>
                      <c:pt idx="5321">
                        <c:v>1500</c:v>
                      </c:pt>
                      <c:pt idx="5322">
                        <c:v>1500</c:v>
                      </c:pt>
                      <c:pt idx="5323">
                        <c:v>1500</c:v>
                      </c:pt>
                      <c:pt idx="5324">
                        <c:v>1500</c:v>
                      </c:pt>
                      <c:pt idx="5325">
                        <c:v>1500</c:v>
                      </c:pt>
                      <c:pt idx="5326">
                        <c:v>1500</c:v>
                      </c:pt>
                      <c:pt idx="5327">
                        <c:v>1500</c:v>
                      </c:pt>
                      <c:pt idx="5328">
                        <c:v>1500</c:v>
                      </c:pt>
                      <c:pt idx="5329">
                        <c:v>1500</c:v>
                      </c:pt>
                      <c:pt idx="5330">
                        <c:v>1500</c:v>
                      </c:pt>
                      <c:pt idx="5331">
                        <c:v>1500</c:v>
                      </c:pt>
                      <c:pt idx="5332">
                        <c:v>1500</c:v>
                      </c:pt>
                      <c:pt idx="5333">
                        <c:v>1500</c:v>
                      </c:pt>
                      <c:pt idx="5334">
                        <c:v>1500</c:v>
                      </c:pt>
                      <c:pt idx="5335">
                        <c:v>1500</c:v>
                      </c:pt>
                      <c:pt idx="5336">
                        <c:v>1500</c:v>
                      </c:pt>
                      <c:pt idx="5337">
                        <c:v>1500</c:v>
                      </c:pt>
                      <c:pt idx="5338">
                        <c:v>1500</c:v>
                      </c:pt>
                      <c:pt idx="5339">
                        <c:v>1500</c:v>
                      </c:pt>
                      <c:pt idx="5340">
                        <c:v>1500</c:v>
                      </c:pt>
                      <c:pt idx="5341">
                        <c:v>1500</c:v>
                      </c:pt>
                      <c:pt idx="5342">
                        <c:v>1500</c:v>
                      </c:pt>
                      <c:pt idx="5343">
                        <c:v>1500</c:v>
                      </c:pt>
                      <c:pt idx="5344">
                        <c:v>1500</c:v>
                      </c:pt>
                      <c:pt idx="5345">
                        <c:v>1500</c:v>
                      </c:pt>
                      <c:pt idx="5346">
                        <c:v>1500</c:v>
                      </c:pt>
                      <c:pt idx="5347">
                        <c:v>1500</c:v>
                      </c:pt>
                      <c:pt idx="5348">
                        <c:v>1500</c:v>
                      </c:pt>
                      <c:pt idx="5349">
                        <c:v>1500</c:v>
                      </c:pt>
                      <c:pt idx="5350">
                        <c:v>1500</c:v>
                      </c:pt>
                      <c:pt idx="5351">
                        <c:v>1500</c:v>
                      </c:pt>
                      <c:pt idx="5352">
                        <c:v>1500</c:v>
                      </c:pt>
                      <c:pt idx="5353">
                        <c:v>1500</c:v>
                      </c:pt>
                      <c:pt idx="5354">
                        <c:v>1500</c:v>
                      </c:pt>
                      <c:pt idx="5355">
                        <c:v>1500</c:v>
                      </c:pt>
                      <c:pt idx="5356">
                        <c:v>1500</c:v>
                      </c:pt>
                      <c:pt idx="5357">
                        <c:v>1500</c:v>
                      </c:pt>
                      <c:pt idx="5358">
                        <c:v>1500</c:v>
                      </c:pt>
                      <c:pt idx="5359">
                        <c:v>1500</c:v>
                      </c:pt>
                      <c:pt idx="5360">
                        <c:v>1500</c:v>
                      </c:pt>
                      <c:pt idx="5361">
                        <c:v>1500</c:v>
                      </c:pt>
                      <c:pt idx="5362">
                        <c:v>1500</c:v>
                      </c:pt>
                      <c:pt idx="5363">
                        <c:v>1500</c:v>
                      </c:pt>
                      <c:pt idx="5364">
                        <c:v>1500</c:v>
                      </c:pt>
                      <c:pt idx="5365">
                        <c:v>1500</c:v>
                      </c:pt>
                      <c:pt idx="5366">
                        <c:v>1500</c:v>
                      </c:pt>
                      <c:pt idx="5367">
                        <c:v>1500</c:v>
                      </c:pt>
                      <c:pt idx="5368">
                        <c:v>1500</c:v>
                      </c:pt>
                      <c:pt idx="5369">
                        <c:v>1500</c:v>
                      </c:pt>
                      <c:pt idx="5370">
                        <c:v>1500</c:v>
                      </c:pt>
                      <c:pt idx="5371">
                        <c:v>1500</c:v>
                      </c:pt>
                      <c:pt idx="5372">
                        <c:v>1500</c:v>
                      </c:pt>
                      <c:pt idx="5373">
                        <c:v>1500</c:v>
                      </c:pt>
                      <c:pt idx="5374">
                        <c:v>1500</c:v>
                      </c:pt>
                      <c:pt idx="5375">
                        <c:v>1500</c:v>
                      </c:pt>
                      <c:pt idx="5376">
                        <c:v>1500</c:v>
                      </c:pt>
                      <c:pt idx="5377">
                        <c:v>1500</c:v>
                      </c:pt>
                      <c:pt idx="5378">
                        <c:v>1500</c:v>
                      </c:pt>
                      <c:pt idx="5379">
                        <c:v>1500</c:v>
                      </c:pt>
                      <c:pt idx="5380">
                        <c:v>1500</c:v>
                      </c:pt>
                      <c:pt idx="5381">
                        <c:v>1500</c:v>
                      </c:pt>
                      <c:pt idx="5382">
                        <c:v>1500</c:v>
                      </c:pt>
                      <c:pt idx="5383">
                        <c:v>1500</c:v>
                      </c:pt>
                      <c:pt idx="5384">
                        <c:v>1500</c:v>
                      </c:pt>
                      <c:pt idx="5385">
                        <c:v>1500</c:v>
                      </c:pt>
                      <c:pt idx="5386">
                        <c:v>1500</c:v>
                      </c:pt>
                      <c:pt idx="5387">
                        <c:v>1500</c:v>
                      </c:pt>
                      <c:pt idx="5388">
                        <c:v>1500</c:v>
                      </c:pt>
                      <c:pt idx="5389">
                        <c:v>1500</c:v>
                      </c:pt>
                      <c:pt idx="5390">
                        <c:v>1500</c:v>
                      </c:pt>
                      <c:pt idx="5391">
                        <c:v>1500</c:v>
                      </c:pt>
                      <c:pt idx="5392">
                        <c:v>1500</c:v>
                      </c:pt>
                      <c:pt idx="5393">
                        <c:v>1500</c:v>
                      </c:pt>
                      <c:pt idx="5394">
                        <c:v>1500</c:v>
                      </c:pt>
                      <c:pt idx="5395">
                        <c:v>1500</c:v>
                      </c:pt>
                      <c:pt idx="5396">
                        <c:v>1500</c:v>
                      </c:pt>
                      <c:pt idx="5397">
                        <c:v>1500</c:v>
                      </c:pt>
                      <c:pt idx="5398">
                        <c:v>1500</c:v>
                      </c:pt>
                      <c:pt idx="5399">
                        <c:v>1500</c:v>
                      </c:pt>
                      <c:pt idx="5400">
                        <c:v>1500</c:v>
                      </c:pt>
                      <c:pt idx="5401">
                        <c:v>1500</c:v>
                      </c:pt>
                      <c:pt idx="5402">
                        <c:v>1500</c:v>
                      </c:pt>
                      <c:pt idx="5403">
                        <c:v>1500</c:v>
                      </c:pt>
                      <c:pt idx="5404">
                        <c:v>1500</c:v>
                      </c:pt>
                      <c:pt idx="5405">
                        <c:v>1500</c:v>
                      </c:pt>
                      <c:pt idx="5406">
                        <c:v>1500</c:v>
                      </c:pt>
                      <c:pt idx="5407">
                        <c:v>1500</c:v>
                      </c:pt>
                      <c:pt idx="5408">
                        <c:v>1500</c:v>
                      </c:pt>
                      <c:pt idx="5409">
                        <c:v>1500</c:v>
                      </c:pt>
                      <c:pt idx="5410">
                        <c:v>1500</c:v>
                      </c:pt>
                      <c:pt idx="5411">
                        <c:v>1500</c:v>
                      </c:pt>
                      <c:pt idx="5412">
                        <c:v>1500</c:v>
                      </c:pt>
                      <c:pt idx="5413">
                        <c:v>1500</c:v>
                      </c:pt>
                      <c:pt idx="5414">
                        <c:v>1500</c:v>
                      </c:pt>
                      <c:pt idx="5415">
                        <c:v>1500</c:v>
                      </c:pt>
                      <c:pt idx="5416">
                        <c:v>1500</c:v>
                      </c:pt>
                      <c:pt idx="5417">
                        <c:v>1500</c:v>
                      </c:pt>
                      <c:pt idx="5418">
                        <c:v>1500</c:v>
                      </c:pt>
                      <c:pt idx="5419">
                        <c:v>1500</c:v>
                      </c:pt>
                      <c:pt idx="5420">
                        <c:v>1500</c:v>
                      </c:pt>
                      <c:pt idx="5421">
                        <c:v>1500</c:v>
                      </c:pt>
                      <c:pt idx="5422">
                        <c:v>1500</c:v>
                      </c:pt>
                      <c:pt idx="5423">
                        <c:v>1500</c:v>
                      </c:pt>
                      <c:pt idx="5424">
                        <c:v>1500</c:v>
                      </c:pt>
                      <c:pt idx="5425">
                        <c:v>1500</c:v>
                      </c:pt>
                      <c:pt idx="5426">
                        <c:v>1500</c:v>
                      </c:pt>
                      <c:pt idx="5427">
                        <c:v>1500</c:v>
                      </c:pt>
                      <c:pt idx="5428">
                        <c:v>1500</c:v>
                      </c:pt>
                      <c:pt idx="5429">
                        <c:v>1500</c:v>
                      </c:pt>
                      <c:pt idx="5430">
                        <c:v>1500</c:v>
                      </c:pt>
                      <c:pt idx="5431">
                        <c:v>1500</c:v>
                      </c:pt>
                      <c:pt idx="5432">
                        <c:v>1500</c:v>
                      </c:pt>
                      <c:pt idx="5433">
                        <c:v>1500</c:v>
                      </c:pt>
                      <c:pt idx="5434">
                        <c:v>1500</c:v>
                      </c:pt>
                      <c:pt idx="5435">
                        <c:v>1500</c:v>
                      </c:pt>
                      <c:pt idx="5436">
                        <c:v>1500</c:v>
                      </c:pt>
                      <c:pt idx="5437">
                        <c:v>1500</c:v>
                      </c:pt>
                      <c:pt idx="5438">
                        <c:v>1500</c:v>
                      </c:pt>
                      <c:pt idx="5439">
                        <c:v>1500</c:v>
                      </c:pt>
                      <c:pt idx="5440">
                        <c:v>1500</c:v>
                      </c:pt>
                      <c:pt idx="5441">
                        <c:v>1500</c:v>
                      </c:pt>
                      <c:pt idx="5442">
                        <c:v>1500</c:v>
                      </c:pt>
                      <c:pt idx="5443">
                        <c:v>1500</c:v>
                      </c:pt>
                      <c:pt idx="5444">
                        <c:v>1500</c:v>
                      </c:pt>
                      <c:pt idx="5445">
                        <c:v>1500</c:v>
                      </c:pt>
                      <c:pt idx="5446">
                        <c:v>1500</c:v>
                      </c:pt>
                      <c:pt idx="5447">
                        <c:v>1500</c:v>
                      </c:pt>
                      <c:pt idx="5448">
                        <c:v>1500</c:v>
                      </c:pt>
                      <c:pt idx="5449">
                        <c:v>1500</c:v>
                      </c:pt>
                      <c:pt idx="5450">
                        <c:v>1500</c:v>
                      </c:pt>
                      <c:pt idx="5451">
                        <c:v>1500</c:v>
                      </c:pt>
                      <c:pt idx="5452">
                        <c:v>1500</c:v>
                      </c:pt>
                      <c:pt idx="5453">
                        <c:v>1500</c:v>
                      </c:pt>
                      <c:pt idx="5454">
                        <c:v>1500</c:v>
                      </c:pt>
                      <c:pt idx="5455">
                        <c:v>1500</c:v>
                      </c:pt>
                      <c:pt idx="5456">
                        <c:v>1500</c:v>
                      </c:pt>
                      <c:pt idx="5457">
                        <c:v>1500</c:v>
                      </c:pt>
                      <c:pt idx="5458">
                        <c:v>1500</c:v>
                      </c:pt>
                      <c:pt idx="5459">
                        <c:v>1500</c:v>
                      </c:pt>
                      <c:pt idx="5460">
                        <c:v>1500</c:v>
                      </c:pt>
                      <c:pt idx="5461">
                        <c:v>1500</c:v>
                      </c:pt>
                      <c:pt idx="5462">
                        <c:v>1500</c:v>
                      </c:pt>
                      <c:pt idx="5463">
                        <c:v>1500</c:v>
                      </c:pt>
                      <c:pt idx="5464">
                        <c:v>1500</c:v>
                      </c:pt>
                      <c:pt idx="5465">
                        <c:v>1500</c:v>
                      </c:pt>
                      <c:pt idx="5466">
                        <c:v>1500</c:v>
                      </c:pt>
                      <c:pt idx="5467">
                        <c:v>1500</c:v>
                      </c:pt>
                      <c:pt idx="5468">
                        <c:v>1500</c:v>
                      </c:pt>
                      <c:pt idx="5469">
                        <c:v>1500</c:v>
                      </c:pt>
                      <c:pt idx="5470">
                        <c:v>1500</c:v>
                      </c:pt>
                      <c:pt idx="5471">
                        <c:v>1500</c:v>
                      </c:pt>
                      <c:pt idx="5472">
                        <c:v>1500</c:v>
                      </c:pt>
                      <c:pt idx="5473">
                        <c:v>1500</c:v>
                      </c:pt>
                      <c:pt idx="5474">
                        <c:v>1500</c:v>
                      </c:pt>
                      <c:pt idx="5475">
                        <c:v>1500</c:v>
                      </c:pt>
                      <c:pt idx="5476">
                        <c:v>1500</c:v>
                      </c:pt>
                      <c:pt idx="5477">
                        <c:v>1500</c:v>
                      </c:pt>
                      <c:pt idx="5478">
                        <c:v>1500</c:v>
                      </c:pt>
                      <c:pt idx="5479">
                        <c:v>1500</c:v>
                      </c:pt>
                      <c:pt idx="5480">
                        <c:v>1500</c:v>
                      </c:pt>
                      <c:pt idx="5481">
                        <c:v>1500</c:v>
                      </c:pt>
                      <c:pt idx="5482">
                        <c:v>1500</c:v>
                      </c:pt>
                      <c:pt idx="5483">
                        <c:v>1500</c:v>
                      </c:pt>
                      <c:pt idx="5484">
                        <c:v>1500</c:v>
                      </c:pt>
                      <c:pt idx="5485">
                        <c:v>1500</c:v>
                      </c:pt>
                      <c:pt idx="5486">
                        <c:v>1500</c:v>
                      </c:pt>
                      <c:pt idx="5487">
                        <c:v>1500</c:v>
                      </c:pt>
                      <c:pt idx="5488">
                        <c:v>1500</c:v>
                      </c:pt>
                      <c:pt idx="5489">
                        <c:v>1500</c:v>
                      </c:pt>
                      <c:pt idx="5490">
                        <c:v>1500</c:v>
                      </c:pt>
                      <c:pt idx="5491">
                        <c:v>1500</c:v>
                      </c:pt>
                      <c:pt idx="5492">
                        <c:v>1500</c:v>
                      </c:pt>
                      <c:pt idx="5493">
                        <c:v>1500</c:v>
                      </c:pt>
                      <c:pt idx="5494">
                        <c:v>1500</c:v>
                      </c:pt>
                      <c:pt idx="5495">
                        <c:v>1500</c:v>
                      </c:pt>
                      <c:pt idx="5496">
                        <c:v>1500</c:v>
                      </c:pt>
                      <c:pt idx="5497">
                        <c:v>1500</c:v>
                      </c:pt>
                      <c:pt idx="5498">
                        <c:v>1500</c:v>
                      </c:pt>
                      <c:pt idx="5499">
                        <c:v>1500</c:v>
                      </c:pt>
                      <c:pt idx="5500">
                        <c:v>1500</c:v>
                      </c:pt>
                      <c:pt idx="5501">
                        <c:v>1500</c:v>
                      </c:pt>
                      <c:pt idx="5502">
                        <c:v>1500</c:v>
                      </c:pt>
                      <c:pt idx="5503">
                        <c:v>1500</c:v>
                      </c:pt>
                      <c:pt idx="5504">
                        <c:v>1500</c:v>
                      </c:pt>
                      <c:pt idx="5505">
                        <c:v>1500</c:v>
                      </c:pt>
                      <c:pt idx="5506">
                        <c:v>1500</c:v>
                      </c:pt>
                      <c:pt idx="5507">
                        <c:v>1500</c:v>
                      </c:pt>
                      <c:pt idx="5508">
                        <c:v>1500</c:v>
                      </c:pt>
                      <c:pt idx="5509">
                        <c:v>1500</c:v>
                      </c:pt>
                      <c:pt idx="5510">
                        <c:v>1500</c:v>
                      </c:pt>
                      <c:pt idx="5511">
                        <c:v>1500</c:v>
                      </c:pt>
                      <c:pt idx="5512">
                        <c:v>1500</c:v>
                      </c:pt>
                      <c:pt idx="5513">
                        <c:v>1500</c:v>
                      </c:pt>
                      <c:pt idx="5514">
                        <c:v>1500</c:v>
                      </c:pt>
                      <c:pt idx="5515">
                        <c:v>1500</c:v>
                      </c:pt>
                      <c:pt idx="5516">
                        <c:v>1500</c:v>
                      </c:pt>
                      <c:pt idx="5517">
                        <c:v>1500</c:v>
                      </c:pt>
                      <c:pt idx="5518">
                        <c:v>1500</c:v>
                      </c:pt>
                      <c:pt idx="5519">
                        <c:v>1500</c:v>
                      </c:pt>
                      <c:pt idx="5520">
                        <c:v>1500</c:v>
                      </c:pt>
                      <c:pt idx="5521">
                        <c:v>1500</c:v>
                      </c:pt>
                      <c:pt idx="5522">
                        <c:v>1500</c:v>
                      </c:pt>
                      <c:pt idx="5523">
                        <c:v>1500</c:v>
                      </c:pt>
                      <c:pt idx="5524">
                        <c:v>1500</c:v>
                      </c:pt>
                      <c:pt idx="5525">
                        <c:v>1500</c:v>
                      </c:pt>
                      <c:pt idx="5526">
                        <c:v>1500</c:v>
                      </c:pt>
                      <c:pt idx="5527">
                        <c:v>1500</c:v>
                      </c:pt>
                      <c:pt idx="5528">
                        <c:v>1500</c:v>
                      </c:pt>
                      <c:pt idx="5529">
                        <c:v>1500</c:v>
                      </c:pt>
                      <c:pt idx="5530">
                        <c:v>1500</c:v>
                      </c:pt>
                      <c:pt idx="5531">
                        <c:v>1500</c:v>
                      </c:pt>
                      <c:pt idx="5532">
                        <c:v>1500</c:v>
                      </c:pt>
                      <c:pt idx="5533">
                        <c:v>1500</c:v>
                      </c:pt>
                      <c:pt idx="5534">
                        <c:v>1500</c:v>
                      </c:pt>
                      <c:pt idx="5535">
                        <c:v>1500</c:v>
                      </c:pt>
                      <c:pt idx="5536">
                        <c:v>1500</c:v>
                      </c:pt>
                      <c:pt idx="5537">
                        <c:v>1500</c:v>
                      </c:pt>
                      <c:pt idx="5538">
                        <c:v>1500</c:v>
                      </c:pt>
                      <c:pt idx="5539">
                        <c:v>1500</c:v>
                      </c:pt>
                      <c:pt idx="5540">
                        <c:v>1500</c:v>
                      </c:pt>
                      <c:pt idx="5541">
                        <c:v>1500</c:v>
                      </c:pt>
                      <c:pt idx="5542">
                        <c:v>1500</c:v>
                      </c:pt>
                      <c:pt idx="5543">
                        <c:v>1500</c:v>
                      </c:pt>
                      <c:pt idx="5544">
                        <c:v>1500</c:v>
                      </c:pt>
                      <c:pt idx="5545">
                        <c:v>1500</c:v>
                      </c:pt>
                      <c:pt idx="5546">
                        <c:v>1500</c:v>
                      </c:pt>
                      <c:pt idx="5547">
                        <c:v>1500</c:v>
                      </c:pt>
                      <c:pt idx="5548">
                        <c:v>1500</c:v>
                      </c:pt>
                      <c:pt idx="5549">
                        <c:v>1500</c:v>
                      </c:pt>
                      <c:pt idx="5550">
                        <c:v>1500</c:v>
                      </c:pt>
                      <c:pt idx="5551">
                        <c:v>1500</c:v>
                      </c:pt>
                      <c:pt idx="5552">
                        <c:v>1500</c:v>
                      </c:pt>
                      <c:pt idx="5553">
                        <c:v>1500</c:v>
                      </c:pt>
                      <c:pt idx="5554">
                        <c:v>1500</c:v>
                      </c:pt>
                      <c:pt idx="5555">
                        <c:v>1500</c:v>
                      </c:pt>
                      <c:pt idx="5556">
                        <c:v>1500</c:v>
                      </c:pt>
                      <c:pt idx="5557">
                        <c:v>1500</c:v>
                      </c:pt>
                      <c:pt idx="5558">
                        <c:v>1500</c:v>
                      </c:pt>
                      <c:pt idx="5559">
                        <c:v>1500</c:v>
                      </c:pt>
                      <c:pt idx="5560">
                        <c:v>1500</c:v>
                      </c:pt>
                      <c:pt idx="5561">
                        <c:v>1500</c:v>
                      </c:pt>
                      <c:pt idx="5562">
                        <c:v>1500</c:v>
                      </c:pt>
                      <c:pt idx="5563">
                        <c:v>1500</c:v>
                      </c:pt>
                      <c:pt idx="5564">
                        <c:v>1500</c:v>
                      </c:pt>
                      <c:pt idx="5565">
                        <c:v>1500</c:v>
                      </c:pt>
                      <c:pt idx="5566">
                        <c:v>1500</c:v>
                      </c:pt>
                      <c:pt idx="5567">
                        <c:v>1500</c:v>
                      </c:pt>
                      <c:pt idx="5568">
                        <c:v>1500</c:v>
                      </c:pt>
                      <c:pt idx="5569">
                        <c:v>1500</c:v>
                      </c:pt>
                      <c:pt idx="5570">
                        <c:v>1500</c:v>
                      </c:pt>
                      <c:pt idx="5571">
                        <c:v>1500</c:v>
                      </c:pt>
                      <c:pt idx="5572">
                        <c:v>1500</c:v>
                      </c:pt>
                      <c:pt idx="5573">
                        <c:v>1500</c:v>
                      </c:pt>
                      <c:pt idx="5574">
                        <c:v>1500</c:v>
                      </c:pt>
                      <c:pt idx="5575">
                        <c:v>1500</c:v>
                      </c:pt>
                      <c:pt idx="5576">
                        <c:v>1500</c:v>
                      </c:pt>
                      <c:pt idx="5577">
                        <c:v>1500</c:v>
                      </c:pt>
                      <c:pt idx="5578">
                        <c:v>1500</c:v>
                      </c:pt>
                      <c:pt idx="5579">
                        <c:v>1500</c:v>
                      </c:pt>
                      <c:pt idx="5580">
                        <c:v>1500</c:v>
                      </c:pt>
                      <c:pt idx="5581">
                        <c:v>1500</c:v>
                      </c:pt>
                      <c:pt idx="5582">
                        <c:v>1500</c:v>
                      </c:pt>
                      <c:pt idx="5583">
                        <c:v>1500</c:v>
                      </c:pt>
                      <c:pt idx="5584">
                        <c:v>1500</c:v>
                      </c:pt>
                      <c:pt idx="5585">
                        <c:v>1500</c:v>
                      </c:pt>
                      <c:pt idx="5586">
                        <c:v>1500</c:v>
                      </c:pt>
                      <c:pt idx="5587">
                        <c:v>1500</c:v>
                      </c:pt>
                      <c:pt idx="5588">
                        <c:v>1500</c:v>
                      </c:pt>
                      <c:pt idx="5589">
                        <c:v>1500</c:v>
                      </c:pt>
                      <c:pt idx="5590">
                        <c:v>1500</c:v>
                      </c:pt>
                      <c:pt idx="5591">
                        <c:v>1500</c:v>
                      </c:pt>
                      <c:pt idx="5592">
                        <c:v>1500</c:v>
                      </c:pt>
                      <c:pt idx="5593">
                        <c:v>1500</c:v>
                      </c:pt>
                      <c:pt idx="5594">
                        <c:v>1500</c:v>
                      </c:pt>
                      <c:pt idx="5595">
                        <c:v>1500</c:v>
                      </c:pt>
                      <c:pt idx="5596">
                        <c:v>1500</c:v>
                      </c:pt>
                      <c:pt idx="5597">
                        <c:v>1500</c:v>
                      </c:pt>
                      <c:pt idx="5598">
                        <c:v>1500</c:v>
                      </c:pt>
                      <c:pt idx="5599">
                        <c:v>1500</c:v>
                      </c:pt>
                      <c:pt idx="5600">
                        <c:v>1500</c:v>
                      </c:pt>
                      <c:pt idx="5601">
                        <c:v>1500</c:v>
                      </c:pt>
                      <c:pt idx="5602">
                        <c:v>1500</c:v>
                      </c:pt>
                      <c:pt idx="5603">
                        <c:v>1500</c:v>
                      </c:pt>
                      <c:pt idx="5604">
                        <c:v>1500</c:v>
                      </c:pt>
                      <c:pt idx="5605">
                        <c:v>1500</c:v>
                      </c:pt>
                      <c:pt idx="5606">
                        <c:v>1500</c:v>
                      </c:pt>
                      <c:pt idx="5607">
                        <c:v>1500</c:v>
                      </c:pt>
                      <c:pt idx="5608">
                        <c:v>1500</c:v>
                      </c:pt>
                      <c:pt idx="5609">
                        <c:v>1500</c:v>
                      </c:pt>
                      <c:pt idx="5610">
                        <c:v>1500</c:v>
                      </c:pt>
                      <c:pt idx="5611">
                        <c:v>1500</c:v>
                      </c:pt>
                      <c:pt idx="5612">
                        <c:v>1500</c:v>
                      </c:pt>
                      <c:pt idx="5613">
                        <c:v>1500</c:v>
                      </c:pt>
                      <c:pt idx="5614">
                        <c:v>1500</c:v>
                      </c:pt>
                      <c:pt idx="5615">
                        <c:v>1500</c:v>
                      </c:pt>
                      <c:pt idx="5616">
                        <c:v>1500</c:v>
                      </c:pt>
                      <c:pt idx="5617">
                        <c:v>1500</c:v>
                      </c:pt>
                      <c:pt idx="5618">
                        <c:v>1500</c:v>
                      </c:pt>
                      <c:pt idx="5619">
                        <c:v>1500</c:v>
                      </c:pt>
                      <c:pt idx="5620">
                        <c:v>1500</c:v>
                      </c:pt>
                      <c:pt idx="5621">
                        <c:v>1500</c:v>
                      </c:pt>
                      <c:pt idx="5622">
                        <c:v>1500</c:v>
                      </c:pt>
                      <c:pt idx="5623">
                        <c:v>1500</c:v>
                      </c:pt>
                      <c:pt idx="5624">
                        <c:v>1500</c:v>
                      </c:pt>
                      <c:pt idx="5625">
                        <c:v>1500</c:v>
                      </c:pt>
                      <c:pt idx="5626">
                        <c:v>1500</c:v>
                      </c:pt>
                      <c:pt idx="5627">
                        <c:v>1500</c:v>
                      </c:pt>
                      <c:pt idx="5628">
                        <c:v>1500</c:v>
                      </c:pt>
                      <c:pt idx="5629">
                        <c:v>1500</c:v>
                      </c:pt>
                      <c:pt idx="5630">
                        <c:v>1500</c:v>
                      </c:pt>
                      <c:pt idx="5631">
                        <c:v>1500</c:v>
                      </c:pt>
                      <c:pt idx="5632">
                        <c:v>1500</c:v>
                      </c:pt>
                      <c:pt idx="5633">
                        <c:v>1500</c:v>
                      </c:pt>
                      <c:pt idx="5634">
                        <c:v>1500</c:v>
                      </c:pt>
                      <c:pt idx="5635">
                        <c:v>1500</c:v>
                      </c:pt>
                      <c:pt idx="5636">
                        <c:v>1500</c:v>
                      </c:pt>
                      <c:pt idx="5637">
                        <c:v>1500</c:v>
                      </c:pt>
                      <c:pt idx="5638">
                        <c:v>1500</c:v>
                      </c:pt>
                      <c:pt idx="5639">
                        <c:v>1500</c:v>
                      </c:pt>
                      <c:pt idx="5640">
                        <c:v>1500</c:v>
                      </c:pt>
                      <c:pt idx="5641">
                        <c:v>1500</c:v>
                      </c:pt>
                      <c:pt idx="5642">
                        <c:v>1500</c:v>
                      </c:pt>
                      <c:pt idx="5643">
                        <c:v>1500</c:v>
                      </c:pt>
                      <c:pt idx="5644">
                        <c:v>1500</c:v>
                      </c:pt>
                      <c:pt idx="5645">
                        <c:v>1500</c:v>
                      </c:pt>
                      <c:pt idx="5646">
                        <c:v>1500</c:v>
                      </c:pt>
                      <c:pt idx="5647">
                        <c:v>1500</c:v>
                      </c:pt>
                      <c:pt idx="5648">
                        <c:v>1500</c:v>
                      </c:pt>
                      <c:pt idx="5649">
                        <c:v>1500</c:v>
                      </c:pt>
                      <c:pt idx="5650">
                        <c:v>1500</c:v>
                      </c:pt>
                      <c:pt idx="5651">
                        <c:v>1500</c:v>
                      </c:pt>
                      <c:pt idx="5652">
                        <c:v>1500</c:v>
                      </c:pt>
                      <c:pt idx="5653">
                        <c:v>1500</c:v>
                      </c:pt>
                      <c:pt idx="5654">
                        <c:v>1500</c:v>
                      </c:pt>
                      <c:pt idx="5655">
                        <c:v>1500</c:v>
                      </c:pt>
                      <c:pt idx="5656">
                        <c:v>1500</c:v>
                      </c:pt>
                      <c:pt idx="5657">
                        <c:v>1500</c:v>
                      </c:pt>
                      <c:pt idx="5658">
                        <c:v>1500</c:v>
                      </c:pt>
                      <c:pt idx="5659">
                        <c:v>1500</c:v>
                      </c:pt>
                      <c:pt idx="5660">
                        <c:v>1500</c:v>
                      </c:pt>
                      <c:pt idx="5661">
                        <c:v>1500</c:v>
                      </c:pt>
                      <c:pt idx="5662">
                        <c:v>1500</c:v>
                      </c:pt>
                      <c:pt idx="5663">
                        <c:v>1500</c:v>
                      </c:pt>
                      <c:pt idx="5664">
                        <c:v>1500</c:v>
                      </c:pt>
                      <c:pt idx="5665">
                        <c:v>1500</c:v>
                      </c:pt>
                      <c:pt idx="5666">
                        <c:v>1500</c:v>
                      </c:pt>
                      <c:pt idx="5667">
                        <c:v>1500</c:v>
                      </c:pt>
                      <c:pt idx="5668">
                        <c:v>1500</c:v>
                      </c:pt>
                      <c:pt idx="5669">
                        <c:v>1500</c:v>
                      </c:pt>
                      <c:pt idx="5670">
                        <c:v>1500</c:v>
                      </c:pt>
                      <c:pt idx="5671">
                        <c:v>1500</c:v>
                      </c:pt>
                      <c:pt idx="5672">
                        <c:v>1500</c:v>
                      </c:pt>
                      <c:pt idx="5673">
                        <c:v>1500</c:v>
                      </c:pt>
                      <c:pt idx="5674">
                        <c:v>1500</c:v>
                      </c:pt>
                      <c:pt idx="5675">
                        <c:v>1500</c:v>
                      </c:pt>
                      <c:pt idx="5676">
                        <c:v>1500</c:v>
                      </c:pt>
                      <c:pt idx="5677">
                        <c:v>1500</c:v>
                      </c:pt>
                      <c:pt idx="5678">
                        <c:v>1500</c:v>
                      </c:pt>
                      <c:pt idx="5679">
                        <c:v>1500</c:v>
                      </c:pt>
                      <c:pt idx="5680">
                        <c:v>1500</c:v>
                      </c:pt>
                      <c:pt idx="5681">
                        <c:v>1500</c:v>
                      </c:pt>
                      <c:pt idx="5682">
                        <c:v>1500</c:v>
                      </c:pt>
                      <c:pt idx="5683">
                        <c:v>1500</c:v>
                      </c:pt>
                      <c:pt idx="5684">
                        <c:v>1500</c:v>
                      </c:pt>
                      <c:pt idx="5685">
                        <c:v>1500</c:v>
                      </c:pt>
                      <c:pt idx="5686">
                        <c:v>1500</c:v>
                      </c:pt>
                      <c:pt idx="5687">
                        <c:v>1500</c:v>
                      </c:pt>
                      <c:pt idx="5688">
                        <c:v>1500</c:v>
                      </c:pt>
                      <c:pt idx="5689">
                        <c:v>1500</c:v>
                      </c:pt>
                      <c:pt idx="5690">
                        <c:v>1500</c:v>
                      </c:pt>
                      <c:pt idx="5691">
                        <c:v>1500</c:v>
                      </c:pt>
                      <c:pt idx="5692">
                        <c:v>1500</c:v>
                      </c:pt>
                      <c:pt idx="5693">
                        <c:v>1500</c:v>
                      </c:pt>
                      <c:pt idx="5694">
                        <c:v>1500</c:v>
                      </c:pt>
                      <c:pt idx="5695">
                        <c:v>1500</c:v>
                      </c:pt>
                      <c:pt idx="5696">
                        <c:v>1500</c:v>
                      </c:pt>
                      <c:pt idx="5697">
                        <c:v>1500</c:v>
                      </c:pt>
                      <c:pt idx="5698">
                        <c:v>1500</c:v>
                      </c:pt>
                      <c:pt idx="5699">
                        <c:v>1500</c:v>
                      </c:pt>
                      <c:pt idx="5700">
                        <c:v>1500</c:v>
                      </c:pt>
                      <c:pt idx="5701">
                        <c:v>1500</c:v>
                      </c:pt>
                      <c:pt idx="5702">
                        <c:v>1500</c:v>
                      </c:pt>
                      <c:pt idx="5703">
                        <c:v>1500</c:v>
                      </c:pt>
                      <c:pt idx="5704">
                        <c:v>1500</c:v>
                      </c:pt>
                      <c:pt idx="5705">
                        <c:v>1500</c:v>
                      </c:pt>
                      <c:pt idx="5706">
                        <c:v>1500</c:v>
                      </c:pt>
                      <c:pt idx="5707">
                        <c:v>1500</c:v>
                      </c:pt>
                      <c:pt idx="5708">
                        <c:v>1500</c:v>
                      </c:pt>
                      <c:pt idx="5709">
                        <c:v>1500</c:v>
                      </c:pt>
                      <c:pt idx="5710">
                        <c:v>1500</c:v>
                      </c:pt>
                      <c:pt idx="5711">
                        <c:v>1500</c:v>
                      </c:pt>
                      <c:pt idx="5712">
                        <c:v>1500</c:v>
                      </c:pt>
                      <c:pt idx="5713">
                        <c:v>1500</c:v>
                      </c:pt>
                      <c:pt idx="5714">
                        <c:v>1500</c:v>
                      </c:pt>
                      <c:pt idx="5715">
                        <c:v>1500</c:v>
                      </c:pt>
                      <c:pt idx="5716">
                        <c:v>1500</c:v>
                      </c:pt>
                      <c:pt idx="5717">
                        <c:v>1500</c:v>
                      </c:pt>
                      <c:pt idx="5718">
                        <c:v>1500</c:v>
                      </c:pt>
                      <c:pt idx="5719">
                        <c:v>1500</c:v>
                      </c:pt>
                      <c:pt idx="5720">
                        <c:v>1500</c:v>
                      </c:pt>
                      <c:pt idx="5721">
                        <c:v>1500</c:v>
                      </c:pt>
                      <c:pt idx="5722">
                        <c:v>1500</c:v>
                      </c:pt>
                      <c:pt idx="5723">
                        <c:v>1500</c:v>
                      </c:pt>
                      <c:pt idx="5724">
                        <c:v>1500</c:v>
                      </c:pt>
                      <c:pt idx="5725">
                        <c:v>1500</c:v>
                      </c:pt>
                      <c:pt idx="5726">
                        <c:v>1500</c:v>
                      </c:pt>
                      <c:pt idx="5727">
                        <c:v>1500</c:v>
                      </c:pt>
                      <c:pt idx="5728">
                        <c:v>1500</c:v>
                      </c:pt>
                      <c:pt idx="5729">
                        <c:v>1500</c:v>
                      </c:pt>
                      <c:pt idx="5730">
                        <c:v>1500</c:v>
                      </c:pt>
                      <c:pt idx="5731">
                        <c:v>1500</c:v>
                      </c:pt>
                      <c:pt idx="5732">
                        <c:v>1500</c:v>
                      </c:pt>
                      <c:pt idx="5733">
                        <c:v>1500</c:v>
                      </c:pt>
                      <c:pt idx="5734">
                        <c:v>1500</c:v>
                      </c:pt>
                      <c:pt idx="5735">
                        <c:v>1500</c:v>
                      </c:pt>
                      <c:pt idx="5736">
                        <c:v>1500</c:v>
                      </c:pt>
                      <c:pt idx="5737">
                        <c:v>1500</c:v>
                      </c:pt>
                      <c:pt idx="5738">
                        <c:v>1500</c:v>
                      </c:pt>
                      <c:pt idx="5739">
                        <c:v>1500</c:v>
                      </c:pt>
                      <c:pt idx="5740">
                        <c:v>1500</c:v>
                      </c:pt>
                      <c:pt idx="5741">
                        <c:v>1500</c:v>
                      </c:pt>
                      <c:pt idx="5742">
                        <c:v>1500</c:v>
                      </c:pt>
                      <c:pt idx="5743">
                        <c:v>1500</c:v>
                      </c:pt>
                      <c:pt idx="5744">
                        <c:v>1500</c:v>
                      </c:pt>
                      <c:pt idx="5745">
                        <c:v>1500</c:v>
                      </c:pt>
                      <c:pt idx="5746">
                        <c:v>1500</c:v>
                      </c:pt>
                      <c:pt idx="5747">
                        <c:v>1500</c:v>
                      </c:pt>
                      <c:pt idx="5748">
                        <c:v>1500</c:v>
                      </c:pt>
                      <c:pt idx="5749">
                        <c:v>1500</c:v>
                      </c:pt>
                      <c:pt idx="5750">
                        <c:v>1500</c:v>
                      </c:pt>
                      <c:pt idx="5751">
                        <c:v>1500</c:v>
                      </c:pt>
                      <c:pt idx="5752">
                        <c:v>1500</c:v>
                      </c:pt>
                      <c:pt idx="5753">
                        <c:v>1500</c:v>
                      </c:pt>
                      <c:pt idx="5754">
                        <c:v>1500</c:v>
                      </c:pt>
                      <c:pt idx="5755">
                        <c:v>1500</c:v>
                      </c:pt>
                      <c:pt idx="5756">
                        <c:v>1500</c:v>
                      </c:pt>
                      <c:pt idx="5757">
                        <c:v>1500</c:v>
                      </c:pt>
                      <c:pt idx="5758">
                        <c:v>1500</c:v>
                      </c:pt>
                      <c:pt idx="5759">
                        <c:v>1500</c:v>
                      </c:pt>
                      <c:pt idx="5760">
                        <c:v>1500</c:v>
                      </c:pt>
                      <c:pt idx="5761">
                        <c:v>1500</c:v>
                      </c:pt>
                      <c:pt idx="5762">
                        <c:v>1500</c:v>
                      </c:pt>
                      <c:pt idx="5763">
                        <c:v>1500</c:v>
                      </c:pt>
                      <c:pt idx="5764">
                        <c:v>1500</c:v>
                      </c:pt>
                      <c:pt idx="5765">
                        <c:v>1500</c:v>
                      </c:pt>
                      <c:pt idx="5766">
                        <c:v>1500</c:v>
                      </c:pt>
                      <c:pt idx="5767">
                        <c:v>1500</c:v>
                      </c:pt>
                      <c:pt idx="5768">
                        <c:v>1500</c:v>
                      </c:pt>
                      <c:pt idx="5769">
                        <c:v>1500</c:v>
                      </c:pt>
                      <c:pt idx="5770">
                        <c:v>1500</c:v>
                      </c:pt>
                      <c:pt idx="5771">
                        <c:v>1500</c:v>
                      </c:pt>
                      <c:pt idx="5772">
                        <c:v>1500</c:v>
                      </c:pt>
                      <c:pt idx="5773">
                        <c:v>1500</c:v>
                      </c:pt>
                      <c:pt idx="5774">
                        <c:v>1500</c:v>
                      </c:pt>
                      <c:pt idx="5775">
                        <c:v>1500</c:v>
                      </c:pt>
                      <c:pt idx="5776">
                        <c:v>1500</c:v>
                      </c:pt>
                      <c:pt idx="5777">
                        <c:v>1500</c:v>
                      </c:pt>
                      <c:pt idx="5778">
                        <c:v>1500</c:v>
                      </c:pt>
                      <c:pt idx="5779">
                        <c:v>1500</c:v>
                      </c:pt>
                      <c:pt idx="5780">
                        <c:v>1500</c:v>
                      </c:pt>
                      <c:pt idx="5781">
                        <c:v>1500</c:v>
                      </c:pt>
                      <c:pt idx="5782">
                        <c:v>1500</c:v>
                      </c:pt>
                      <c:pt idx="5783">
                        <c:v>1500</c:v>
                      </c:pt>
                      <c:pt idx="5784">
                        <c:v>1500</c:v>
                      </c:pt>
                      <c:pt idx="5785">
                        <c:v>1500</c:v>
                      </c:pt>
                      <c:pt idx="5786">
                        <c:v>1500</c:v>
                      </c:pt>
                      <c:pt idx="5787">
                        <c:v>1500</c:v>
                      </c:pt>
                      <c:pt idx="5788">
                        <c:v>1500</c:v>
                      </c:pt>
                      <c:pt idx="5789">
                        <c:v>1500</c:v>
                      </c:pt>
                      <c:pt idx="5790">
                        <c:v>1500</c:v>
                      </c:pt>
                      <c:pt idx="5791">
                        <c:v>1500</c:v>
                      </c:pt>
                      <c:pt idx="5792">
                        <c:v>1500</c:v>
                      </c:pt>
                      <c:pt idx="5793">
                        <c:v>1500</c:v>
                      </c:pt>
                      <c:pt idx="5794">
                        <c:v>1500</c:v>
                      </c:pt>
                      <c:pt idx="5795">
                        <c:v>1500</c:v>
                      </c:pt>
                      <c:pt idx="5796">
                        <c:v>1500</c:v>
                      </c:pt>
                      <c:pt idx="5797">
                        <c:v>1500</c:v>
                      </c:pt>
                      <c:pt idx="5798">
                        <c:v>1500</c:v>
                      </c:pt>
                      <c:pt idx="5799">
                        <c:v>1500</c:v>
                      </c:pt>
                      <c:pt idx="5800">
                        <c:v>1500</c:v>
                      </c:pt>
                      <c:pt idx="5801">
                        <c:v>1500</c:v>
                      </c:pt>
                      <c:pt idx="5802">
                        <c:v>1500</c:v>
                      </c:pt>
                      <c:pt idx="5803">
                        <c:v>1500</c:v>
                      </c:pt>
                      <c:pt idx="5804">
                        <c:v>1500</c:v>
                      </c:pt>
                      <c:pt idx="5805">
                        <c:v>1500</c:v>
                      </c:pt>
                      <c:pt idx="5806">
                        <c:v>1500</c:v>
                      </c:pt>
                      <c:pt idx="5807">
                        <c:v>1500</c:v>
                      </c:pt>
                      <c:pt idx="5808">
                        <c:v>1500</c:v>
                      </c:pt>
                      <c:pt idx="5809">
                        <c:v>1500</c:v>
                      </c:pt>
                      <c:pt idx="5810">
                        <c:v>1500</c:v>
                      </c:pt>
                      <c:pt idx="5811">
                        <c:v>1500</c:v>
                      </c:pt>
                      <c:pt idx="5812">
                        <c:v>1500</c:v>
                      </c:pt>
                      <c:pt idx="5813">
                        <c:v>1500</c:v>
                      </c:pt>
                      <c:pt idx="5814">
                        <c:v>1500</c:v>
                      </c:pt>
                      <c:pt idx="5815">
                        <c:v>1500</c:v>
                      </c:pt>
                      <c:pt idx="5816">
                        <c:v>1500</c:v>
                      </c:pt>
                      <c:pt idx="5817">
                        <c:v>1500</c:v>
                      </c:pt>
                      <c:pt idx="5818">
                        <c:v>1500</c:v>
                      </c:pt>
                      <c:pt idx="5819">
                        <c:v>1500</c:v>
                      </c:pt>
                      <c:pt idx="5820">
                        <c:v>1500</c:v>
                      </c:pt>
                      <c:pt idx="5821">
                        <c:v>1500</c:v>
                      </c:pt>
                      <c:pt idx="5822">
                        <c:v>1500</c:v>
                      </c:pt>
                      <c:pt idx="5823">
                        <c:v>1500</c:v>
                      </c:pt>
                      <c:pt idx="5824">
                        <c:v>1500</c:v>
                      </c:pt>
                      <c:pt idx="5825">
                        <c:v>1500</c:v>
                      </c:pt>
                      <c:pt idx="5826">
                        <c:v>1500</c:v>
                      </c:pt>
                      <c:pt idx="5827">
                        <c:v>1500</c:v>
                      </c:pt>
                      <c:pt idx="5828">
                        <c:v>1500</c:v>
                      </c:pt>
                      <c:pt idx="5829">
                        <c:v>1500</c:v>
                      </c:pt>
                      <c:pt idx="5830">
                        <c:v>1500</c:v>
                      </c:pt>
                      <c:pt idx="5831">
                        <c:v>1500</c:v>
                      </c:pt>
                      <c:pt idx="5832">
                        <c:v>1500</c:v>
                      </c:pt>
                      <c:pt idx="5833">
                        <c:v>1500</c:v>
                      </c:pt>
                      <c:pt idx="5834">
                        <c:v>1500</c:v>
                      </c:pt>
                      <c:pt idx="5835">
                        <c:v>1500</c:v>
                      </c:pt>
                      <c:pt idx="5836">
                        <c:v>1500</c:v>
                      </c:pt>
                      <c:pt idx="5837">
                        <c:v>1500</c:v>
                      </c:pt>
                      <c:pt idx="5838">
                        <c:v>1500</c:v>
                      </c:pt>
                      <c:pt idx="5839">
                        <c:v>1500</c:v>
                      </c:pt>
                      <c:pt idx="5840">
                        <c:v>1500</c:v>
                      </c:pt>
                      <c:pt idx="5841">
                        <c:v>1500</c:v>
                      </c:pt>
                      <c:pt idx="5842">
                        <c:v>1500</c:v>
                      </c:pt>
                      <c:pt idx="5843">
                        <c:v>1500</c:v>
                      </c:pt>
                      <c:pt idx="5844">
                        <c:v>1500</c:v>
                      </c:pt>
                      <c:pt idx="5845">
                        <c:v>1500</c:v>
                      </c:pt>
                      <c:pt idx="5846">
                        <c:v>1500</c:v>
                      </c:pt>
                      <c:pt idx="5847">
                        <c:v>1500</c:v>
                      </c:pt>
                      <c:pt idx="5848">
                        <c:v>1500</c:v>
                      </c:pt>
                      <c:pt idx="5849">
                        <c:v>1500</c:v>
                      </c:pt>
                      <c:pt idx="5850">
                        <c:v>1500</c:v>
                      </c:pt>
                      <c:pt idx="5851">
                        <c:v>1500</c:v>
                      </c:pt>
                      <c:pt idx="5852">
                        <c:v>1500</c:v>
                      </c:pt>
                      <c:pt idx="5853">
                        <c:v>1500</c:v>
                      </c:pt>
                      <c:pt idx="5854">
                        <c:v>1500</c:v>
                      </c:pt>
                      <c:pt idx="5855">
                        <c:v>1500</c:v>
                      </c:pt>
                      <c:pt idx="5856">
                        <c:v>1500</c:v>
                      </c:pt>
                      <c:pt idx="5857">
                        <c:v>1500</c:v>
                      </c:pt>
                      <c:pt idx="5858">
                        <c:v>1500</c:v>
                      </c:pt>
                      <c:pt idx="5859">
                        <c:v>1500</c:v>
                      </c:pt>
                      <c:pt idx="5860">
                        <c:v>1500</c:v>
                      </c:pt>
                      <c:pt idx="5861">
                        <c:v>1500</c:v>
                      </c:pt>
                      <c:pt idx="5862">
                        <c:v>1500</c:v>
                      </c:pt>
                      <c:pt idx="5863">
                        <c:v>1500</c:v>
                      </c:pt>
                      <c:pt idx="5864">
                        <c:v>1500</c:v>
                      </c:pt>
                      <c:pt idx="5865">
                        <c:v>1500</c:v>
                      </c:pt>
                      <c:pt idx="5866">
                        <c:v>1500</c:v>
                      </c:pt>
                      <c:pt idx="5867">
                        <c:v>1500</c:v>
                      </c:pt>
                      <c:pt idx="5868">
                        <c:v>1500</c:v>
                      </c:pt>
                      <c:pt idx="5869">
                        <c:v>1500</c:v>
                      </c:pt>
                      <c:pt idx="5870">
                        <c:v>1500</c:v>
                      </c:pt>
                      <c:pt idx="5871">
                        <c:v>1500</c:v>
                      </c:pt>
                      <c:pt idx="5872">
                        <c:v>1500</c:v>
                      </c:pt>
                      <c:pt idx="5873">
                        <c:v>1500</c:v>
                      </c:pt>
                      <c:pt idx="5874">
                        <c:v>1500</c:v>
                      </c:pt>
                      <c:pt idx="5875">
                        <c:v>1500</c:v>
                      </c:pt>
                      <c:pt idx="5876">
                        <c:v>1500</c:v>
                      </c:pt>
                      <c:pt idx="5877">
                        <c:v>1500</c:v>
                      </c:pt>
                      <c:pt idx="5878">
                        <c:v>1500</c:v>
                      </c:pt>
                      <c:pt idx="5879">
                        <c:v>1500</c:v>
                      </c:pt>
                      <c:pt idx="5880">
                        <c:v>1500</c:v>
                      </c:pt>
                      <c:pt idx="5881">
                        <c:v>1500</c:v>
                      </c:pt>
                      <c:pt idx="5882">
                        <c:v>1500</c:v>
                      </c:pt>
                      <c:pt idx="5883">
                        <c:v>1500</c:v>
                      </c:pt>
                      <c:pt idx="5884">
                        <c:v>1500</c:v>
                      </c:pt>
                      <c:pt idx="5885">
                        <c:v>1500</c:v>
                      </c:pt>
                      <c:pt idx="5886">
                        <c:v>1500</c:v>
                      </c:pt>
                      <c:pt idx="5887">
                        <c:v>1500</c:v>
                      </c:pt>
                      <c:pt idx="5888">
                        <c:v>1500</c:v>
                      </c:pt>
                      <c:pt idx="5889">
                        <c:v>1500</c:v>
                      </c:pt>
                      <c:pt idx="5890">
                        <c:v>1500</c:v>
                      </c:pt>
                      <c:pt idx="5891">
                        <c:v>1500</c:v>
                      </c:pt>
                      <c:pt idx="5892">
                        <c:v>1500</c:v>
                      </c:pt>
                      <c:pt idx="5893">
                        <c:v>1500</c:v>
                      </c:pt>
                      <c:pt idx="5894">
                        <c:v>1500</c:v>
                      </c:pt>
                      <c:pt idx="5895">
                        <c:v>1500</c:v>
                      </c:pt>
                      <c:pt idx="5896">
                        <c:v>1500</c:v>
                      </c:pt>
                      <c:pt idx="5897">
                        <c:v>1500</c:v>
                      </c:pt>
                      <c:pt idx="5898">
                        <c:v>1500</c:v>
                      </c:pt>
                      <c:pt idx="5899">
                        <c:v>1500</c:v>
                      </c:pt>
                      <c:pt idx="5900">
                        <c:v>1500</c:v>
                      </c:pt>
                      <c:pt idx="5901">
                        <c:v>1500</c:v>
                      </c:pt>
                      <c:pt idx="5902">
                        <c:v>1500</c:v>
                      </c:pt>
                      <c:pt idx="5903">
                        <c:v>1500</c:v>
                      </c:pt>
                      <c:pt idx="5904">
                        <c:v>1500</c:v>
                      </c:pt>
                      <c:pt idx="5905">
                        <c:v>1500</c:v>
                      </c:pt>
                      <c:pt idx="5906">
                        <c:v>1500</c:v>
                      </c:pt>
                      <c:pt idx="5907">
                        <c:v>1500</c:v>
                      </c:pt>
                      <c:pt idx="5908">
                        <c:v>1500</c:v>
                      </c:pt>
                      <c:pt idx="5909">
                        <c:v>1500</c:v>
                      </c:pt>
                      <c:pt idx="5910">
                        <c:v>1500</c:v>
                      </c:pt>
                      <c:pt idx="5911">
                        <c:v>1500</c:v>
                      </c:pt>
                      <c:pt idx="5912">
                        <c:v>1500</c:v>
                      </c:pt>
                      <c:pt idx="5913">
                        <c:v>1500</c:v>
                      </c:pt>
                      <c:pt idx="5914">
                        <c:v>1500</c:v>
                      </c:pt>
                      <c:pt idx="5915">
                        <c:v>1500</c:v>
                      </c:pt>
                      <c:pt idx="5916">
                        <c:v>1500</c:v>
                      </c:pt>
                      <c:pt idx="5917">
                        <c:v>1500</c:v>
                      </c:pt>
                      <c:pt idx="5918">
                        <c:v>1500</c:v>
                      </c:pt>
                      <c:pt idx="5919">
                        <c:v>1500</c:v>
                      </c:pt>
                      <c:pt idx="5920">
                        <c:v>1500</c:v>
                      </c:pt>
                      <c:pt idx="5921">
                        <c:v>1500</c:v>
                      </c:pt>
                      <c:pt idx="5922">
                        <c:v>1500</c:v>
                      </c:pt>
                      <c:pt idx="5923">
                        <c:v>1500</c:v>
                      </c:pt>
                      <c:pt idx="5924">
                        <c:v>1500</c:v>
                      </c:pt>
                      <c:pt idx="5925">
                        <c:v>1500</c:v>
                      </c:pt>
                      <c:pt idx="5926">
                        <c:v>1500</c:v>
                      </c:pt>
                      <c:pt idx="5927">
                        <c:v>1500</c:v>
                      </c:pt>
                      <c:pt idx="5928">
                        <c:v>1500</c:v>
                      </c:pt>
                      <c:pt idx="5929">
                        <c:v>1500</c:v>
                      </c:pt>
                      <c:pt idx="5930">
                        <c:v>1500</c:v>
                      </c:pt>
                      <c:pt idx="5931">
                        <c:v>1500</c:v>
                      </c:pt>
                      <c:pt idx="5932">
                        <c:v>1500</c:v>
                      </c:pt>
                      <c:pt idx="5933">
                        <c:v>1500</c:v>
                      </c:pt>
                      <c:pt idx="5934">
                        <c:v>1500</c:v>
                      </c:pt>
                      <c:pt idx="5935">
                        <c:v>1500</c:v>
                      </c:pt>
                      <c:pt idx="5936">
                        <c:v>1500</c:v>
                      </c:pt>
                      <c:pt idx="5937">
                        <c:v>1500</c:v>
                      </c:pt>
                      <c:pt idx="5938">
                        <c:v>1500</c:v>
                      </c:pt>
                      <c:pt idx="5939">
                        <c:v>1500</c:v>
                      </c:pt>
                      <c:pt idx="5940">
                        <c:v>1500</c:v>
                      </c:pt>
                      <c:pt idx="5941">
                        <c:v>1500</c:v>
                      </c:pt>
                      <c:pt idx="5942">
                        <c:v>1500</c:v>
                      </c:pt>
                      <c:pt idx="5943">
                        <c:v>1500</c:v>
                      </c:pt>
                      <c:pt idx="5944">
                        <c:v>1500</c:v>
                      </c:pt>
                      <c:pt idx="5945">
                        <c:v>1500</c:v>
                      </c:pt>
                      <c:pt idx="5946">
                        <c:v>1500</c:v>
                      </c:pt>
                      <c:pt idx="5947">
                        <c:v>1500</c:v>
                      </c:pt>
                      <c:pt idx="5948">
                        <c:v>1500</c:v>
                      </c:pt>
                      <c:pt idx="5949">
                        <c:v>1500</c:v>
                      </c:pt>
                      <c:pt idx="5950">
                        <c:v>1500</c:v>
                      </c:pt>
                      <c:pt idx="5951">
                        <c:v>1500</c:v>
                      </c:pt>
                      <c:pt idx="5952">
                        <c:v>1500</c:v>
                      </c:pt>
                      <c:pt idx="5953">
                        <c:v>1500</c:v>
                      </c:pt>
                      <c:pt idx="5954">
                        <c:v>1500</c:v>
                      </c:pt>
                      <c:pt idx="5955">
                        <c:v>1500</c:v>
                      </c:pt>
                      <c:pt idx="5956">
                        <c:v>1500</c:v>
                      </c:pt>
                      <c:pt idx="5957">
                        <c:v>1500</c:v>
                      </c:pt>
                      <c:pt idx="5958">
                        <c:v>1500</c:v>
                      </c:pt>
                      <c:pt idx="5959">
                        <c:v>1500</c:v>
                      </c:pt>
                      <c:pt idx="5960">
                        <c:v>1500</c:v>
                      </c:pt>
                      <c:pt idx="5961">
                        <c:v>1500</c:v>
                      </c:pt>
                      <c:pt idx="5962">
                        <c:v>1500</c:v>
                      </c:pt>
                      <c:pt idx="5963">
                        <c:v>1500</c:v>
                      </c:pt>
                      <c:pt idx="5964">
                        <c:v>1500</c:v>
                      </c:pt>
                      <c:pt idx="5965">
                        <c:v>1500</c:v>
                      </c:pt>
                      <c:pt idx="5966">
                        <c:v>1500</c:v>
                      </c:pt>
                      <c:pt idx="5967">
                        <c:v>1500</c:v>
                      </c:pt>
                      <c:pt idx="5968">
                        <c:v>1500</c:v>
                      </c:pt>
                      <c:pt idx="5969">
                        <c:v>1500</c:v>
                      </c:pt>
                      <c:pt idx="5970">
                        <c:v>1500</c:v>
                      </c:pt>
                      <c:pt idx="5971">
                        <c:v>1500</c:v>
                      </c:pt>
                      <c:pt idx="5972">
                        <c:v>1500</c:v>
                      </c:pt>
                      <c:pt idx="5973">
                        <c:v>1500</c:v>
                      </c:pt>
                      <c:pt idx="5974">
                        <c:v>1500</c:v>
                      </c:pt>
                      <c:pt idx="5975">
                        <c:v>1500</c:v>
                      </c:pt>
                      <c:pt idx="5976">
                        <c:v>1500</c:v>
                      </c:pt>
                      <c:pt idx="5977">
                        <c:v>1500</c:v>
                      </c:pt>
                      <c:pt idx="5978">
                        <c:v>1500</c:v>
                      </c:pt>
                      <c:pt idx="5979">
                        <c:v>1500</c:v>
                      </c:pt>
                      <c:pt idx="5980">
                        <c:v>1500</c:v>
                      </c:pt>
                      <c:pt idx="5981">
                        <c:v>1500</c:v>
                      </c:pt>
                      <c:pt idx="5982">
                        <c:v>1500</c:v>
                      </c:pt>
                      <c:pt idx="5983">
                        <c:v>1500</c:v>
                      </c:pt>
                      <c:pt idx="5984">
                        <c:v>1500</c:v>
                      </c:pt>
                      <c:pt idx="5985">
                        <c:v>1500</c:v>
                      </c:pt>
                      <c:pt idx="5986">
                        <c:v>1500</c:v>
                      </c:pt>
                      <c:pt idx="5987">
                        <c:v>1500</c:v>
                      </c:pt>
                      <c:pt idx="5988">
                        <c:v>1500</c:v>
                      </c:pt>
                      <c:pt idx="5989">
                        <c:v>1500</c:v>
                      </c:pt>
                      <c:pt idx="5990">
                        <c:v>1500</c:v>
                      </c:pt>
                      <c:pt idx="5991">
                        <c:v>1500</c:v>
                      </c:pt>
                      <c:pt idx="5992">
                        <c:v>1500</c:v>
                      </c:pt>
                      <c:pt idx="5993">
                        <c:v>1500</c:v>
                      </c:pt>
                      <c:pt idx="5994">
                        <c:v>1500</c:v>
                      </c:pt>
                      <c:pt idx="5995">
                        <c:v>1500</c:v>
                      </c:pt>
                      <c:pt idx="5996">
                        <c:v>1500</c:v>
                      </c:pt>
                      <c:pt idx="5997">
                        <c:v>1500</c:v>
                      </c:pt>
                      <c:pt idx="5998">
                        <c:v>1500</c:v>
                      </c:pt>
                      <c:pt idx="5999">
                        <c:v>1500</c:v>
                      </c:pt>
                      <c:pt idx="6000">
                        <c:v>1500</c:v>
                      </c:pt>
                      <c:pt idx="6001">
                        <c:v>1500</c:v>
                      </c:pt>
                      <c:pt idx="6002">
                        <c:v>1500</c:v>
                      </c:pt>
                      <c:pt idx="6003">
                        <c:v>1500</c:v>
                      </c:pt>
                      <c:pt idx="6004">
                        <c:v>1500</c:v>
                      </c:pt>
                      <c:pt idx="6005">
                        <c:v>1500</c:v>
                      </c:pt>
                      <c:pt idx="6006">
                        <c:v>1500</c:v>
                      </c:pt>
                      <c:pt idx="6007">
                        <c:v>1500</c:v>
                      </c:pt>
                      <c:pt idx="6008">
                        <c:v>1500</c:v>
                      </c:pt>
                      <c:pt idx="6009">
                        <c:v>1500</c:v>
                      </c:pt>
                      <c:pt idx="6010">
                        <c:v>1500</c:v>
                      </c:pt>
                      <c:pt idx="6011">
                        <c:v>1500</c:v>
                      </c:pt>
                      <c:pt idx="6012">
                        <c:v>1500</c:v>
                      </c:pt>
                      <c:pt idx="6013">
                        <c:v>1500</c:v>
                      </c:pt>
                      <c:pt idx="6014">
                        <c:v>1500</c:v>
                      </c:pt>
                      <c:pt idx="6015">
                        <c:v>1500</c:v>
                      </c:pt>
                      <c:pt idx="6016">
                        <c:v>1500</c:v>
                      </c:pt>
                      <c:pt idx="6017">
                        <c:v>1500</c:v>
                      </c:pt>
                      <c:pt idx="6018">
                        <c:v>1500</c:v>
                      </c:pt>
                      <c:pt idx="6019">
                        <c:v>1500</c:v>
                      </c:pt>
                      <c:pt idx="6020">
                        <c:v>1500</c:v>
                      </c:pt>
                      <c:pt idx="6021">
                        <c:v>1500</c:v>
                      </c:pt>
                      <c:pt idx="6022">
                        <c:v>1500</c:v>
                      </c:pt>
                      <c:pt idx="6023">
                        <c:v>1500</c:v>
                      </c:pt>
                      <c:pt idx="6024">
                        <c:v>1500</c:v>
                      </c:pt>
                      <c:pt idx="6025">
                        <c:v>1500</c:v>
                      </c:pt>
                      <c:pt idx="6026">
                        <c:v>1500</c:v>
                      </c:pt>
                      <c:pt idx="6027">
                        <c:v>1500</c:v>
                      </c:pt>
                      <c:pt idx="6028">
                        <c:v>1500</c:v>
                      </c:pt>
                      <c:pt idx="6029">
                        <c:v>1500</c:v>
                      </c:pt>
                      <c:pt idx="6030">
                        <c:v>1500</c:v>
                      </c:pt>
                      <c:pt idx="6031">
                        <c:v>1500</c:v>
                      </c:pt>
                      <c:pt idx="6032">
                        <c:v>1500</c:v>
                      </c:pt>
                      <c:pt idx="6033">
                        <c:v>1500</c:v>
                      </c:pt>
                      <c:pt idx="6034">
                        <c:v>1500</c:v>
                      </c:pt>
                      <c:pt idx="6035">
                        <c:v>1500</c:v>
                      </c:pt>
                      <c:pt idx="6036">
                        <c:v>1500</c:v>
                      </c:pt>
                      <c:pt idx="6037">
                        <c:v>1500</c:v>
                      </c:pt>
                      <c:pt idx="6038">
                        <c:v>1500</c:v>
                      </c:pt>
                      <c:pt idx="6039">
                        <c:v>1500</c:v>
                      </c:pt>
                      <c:pt idx="6040">
                        <c:v>1500</c:v>
                      </c:pt>
                      <c:pt idx="6041">
                        <c:v>1500</c:v>
                      </c:pt>
                      <c:pt idx="6042">
                        <c:v>1500</c:v>
                      </c:pt>
                      <c:pt idx="6043">
                        <c:v>1500</c:v>
                      </c:pt>
                      <c:pt idx="6044">
                        <c:v>1500</c:v>
                      </c:pt>
                      <c:pt idx="6045">
                        <c:v>1500</c:v>
                      </c:pt>
                      <c:pt idx="6046">
                        <c:v>1500</c:v>
                      </c:pt>
                      <c:pt idx="6047">
                        <c:v>1500</c:v>
                      </c:pt>
                      <c:pt idx="6048">
                        <c:v>1500</c:v>
                      </c:pt>
                      <c:pt idx="6049">
                        <c:v>1500</c:v>
                      </c:pt>
                      <c:pt idx="6050">
                        <c:v>1500</c:v>
                      </c:pt>
                      <c:pt idx="6051">
                        <c:v>1500</c:v>
                      </c:pt>
                      <c:pt idx="6052">
                        <c:v>1500</c:v>
                      </c:pt>
                      <c:pt idx="6053">
                        <c:v>1500</c:v>
                      </c:pt>
                      <c:pt idx="6054">
                        <c:v>1500</c:v>
                      </c:pt>
                      <c:pt idx="6055">
                        <c:v>1500</c:v>
                      </c:pt>
                      <c:pt idx="6056">
                        <c:v>1500</c:v>
                      </c:pt>
                      <c:pt idx="6057">
                        <c:v>1500</c:v>
                      </c:pt>
                      <c:pt idx="6058">
                        <c:v>1500</c:v>
                      </c:pt>
                      <c:pt idx="6059">
                        <c:v>1500</c:v>
                      </c:pt>
                      <c:pt idx="6060">
                        <c:v>1500</c:v>
                      </c:pt>
                      <c:pt idx="6061">
                        <c:v>1500</c:v>
                      </c:pt>
                      <c:pt idx="6062">
                        <c:v>1500</c:v>
                      </c:pt>
                      <c:pt idx="6063">
                        <c:v>1500</c:v>
                      </c:pt>
                      <c:pt idx="6064">
                        <c:v>1500</c:v>
                      </c:pt>
                      <c:pt idx="6065">
                        <c:v>1500</c:v>
                      </c:pt>
                      <c:pt idx="6066">
                        <c:v>1500</c:v>
                      </c:pt>
                      <c:pt idx="6067">
                        <c:v>1500</c:v>
                      </c:pt>
                      <c:pt idx="6068">
                        <c:v>1500</c:v>
                      </c:pt>
                      <c:pt idx="6069">
                        <c:v>1500</c:v>
                      </c:pt>
                      <c:pt idx="6070">
                        <c:v>1500</c:v>
                      </c:pt>
                      <c:pt idx="6071">
                        <c:v>1500</c:v>
                      </c:pt>
                      <c:pt idx="6072">
                        <c:v>1500</c:v>
                      </c:pt>
                      <c:pt idx="6073">
                        <c:v>1500</c:v>
                      </c:pt>
                      <c:pt idx="6074">
                        <c:v>1500</c:v>
                      </c:pt>
                      <c:pt idx="6075">
                        <c:v>1500</c:v>
                      </c:pt>
                      <c:pt idx="6076">
                        <c:v>1500</c:v>
                      </c:pt>
                      <c:pt idx="6077">
                        <c:v>1500</c:v>
                      </c:pt>
                      <c:pt idx="6078">
                        <c:v>1500</c:v>
                      </c:pt>
                      <c:pt idx="6079">
                        <c:v>1500</c:v>
                      </c:pt>
                      <c:pt idx="6080">
                        <c:v>1500</c:v>
                      </c:pt>
                      <c:pt idx="6081">
                        <c:v>1500</c:v>
                      </c:pt>
                      <c:pt idx="6082">
                        <c:v>1500</c:v>
                      </c:pt>
                      <c:pt idx="6083">
                        <c:v>1500</c:v>
                      </c:pt>
                      <c:pt idx="6084">
                        <c:v>1500</c:v>
                      </c:pt>
                      <c:pt idx="6085">
                        <c:v>1500</c:v>
                      </c:pt>
                      <c:pt idx="6086">
                        <c:v>1500</c:v>
                      </c:pt>
                      <c:pt idx="6087">
                        <c:v>1500</c:v>
                      </c:pt>
                      <c:pt idx="6088">
                        <c:v>1500</c:v>
                      </c:pt>
                      <c:pt idx="6089">
                        <c:v>1500</c:v>
                      </c:pt>
                      <c:pt idx="6090">
                        <c:v>1500</c:v>
                      </c:pt>
                      <c:pt idx="6091">
                        <c:v>1500</c:v>
                      </c:pt>
                      <c:pt idx="6092">
                        <c:v>1500</c:v>
                      </c:pt>
                      <c:pt idx="6093">
                        <c:v>1500</c:v>
                      </c:pt>
                      <c:pt idx="6094">
                        <c:v>1500</c:v>
                      </c:pt>
                      <c:pt idx="6095">
                        <c:v>1500</c:v>
                      </c:pt>
                      <c:pt idx="6096">
                        <c:v>1500</c:v>
                      </c:pt>
                      <c:pt idx="6097">
                        <c:v>1500</c:v>
                      </c:pt>
                      <c:pt idx="6098">
                        <c:v>1500</c:v>
                      </c:pt>
                      <c:pt idx="6099">
                        <c:v>1500</c:v>
                      </c:pt>
                      <c:pt idx="6100">
                        <c:v>1500</c:v>
                      </c:pt>
                      <c:pt idx="6101">
                        <c:v>1500</c:v>
                      </c:pt>
                      <c:pt idx="6102">
                        <c:v>1500</c:v>
                      </c:pt>
                      <c:pt idx="6103">
                        <c:v>1500</c:v>
                      </c:pt>
                      <c:pt idx="6104">
                        <c:v>1500</c:v>
                      </c:pt>
                      <c:pt idx="6105">
                        <c:v>1500</c:v>
                      </c:pt>
                      <c:pt idx="6106">
                        <c:v>1500</c:v>
                      </c:pt>
                      <c:pt idx="6107">
                        <c:v>1500</c:v>
                      </c:pt>
                      <c:pt idx="6108">
                        <c:v>1500</c:v>
                      </c:pt>
                      <c:pt idx="6109">
                        <c:v>1500</c:v>
                      </c:pt>
                      <c:pt idx="6110">
                        <c:v>1500</c:v>
                      </c:pt>
                      <c:pt idx="6111">
                        <c:v>1500</c:v>
                      </c:pt>
                      <c:pt idx="6112">
                        <c:v>1500</c:v>
                      </c:pt>
                      <c:pt idx="6113">
                        <c:v>1500</c:v>
                      </c:pt>
                      <c:pt idx="6114">
                        <c:v>1500</c:v>
                      </c:pt>
                      <c:pt idx="6115">
                        <c:v>1500</c:v>
                      </c:pt>
                      <c:pt idx="6116">
                        <c:v>1500</c:v>
                      </c:pt>
                      <c:pt idx="6117">
                        <c:v>1500</c:v>
                      </c:pt>
                      <c:pt idx="6118">
                        <c:v>1500</c:v>
                      </c:pt>
                      <c:pt idx="6119">
                        <c:v>1500</c:v>
                      </c:pt>
                      <c:pt idx="6120">
                        <c:v>1500</c:v>
                      </c:pt>
                      <c:pt idx="6121">
                        <c:v>1500</c:v>
                      </c:pt>
                      <c:pt idx="6122">
                        <c:v>1500</c:v>
                      </c:pt>
                      <c:pt idx="6123">
                        <c:v>1500</c:v>
                      </c:pt>
                      <c:pt idx="6124">
                        <c:v>1500</c:v>
                      </c:pt>
                      <c:pt idx="6125">
                        <c:v>1500</c:v>
                      </c:pt>
                      <c:pt idx="6126">
                        <c:v>1500</c:v>
                      </c:pt>
                      <c:pt idx="6127">
                        <c:v>1500</c:v>
                      </c:pt>
                      <c:pt idx="6128">
                        <c:v>1500</c:v>
                      </c:pt>
                      <c:pt idx="6129">
                        <c:v>1500</c:v>
                      </c:pt>
                      <c:pt idx="6130">
                        <c:v>1500</c:v>
                      </c:pt>
                      <c:pt idx="6131">
                        <c:v>1500</c:v>
                      </c:pt>
                      <c:pt idx="6132">
                        <c:v>1500</c:v>
                      </c:pt>
                      <c:pt idx="6133">
                        <c:v>1500</c:v>
                      </c:pt>
                      <c:pt idx="6134">
                        <c:v>1500</c:v>
                      </c:pt>
                      <c:pt idx="6135">
                        <c:v>1500</c:v>
                      </c:pt>
                      <c:pt idx="6136">
                        <c:v>1500</c:v>
                      </c:pt>
                      <c:pt idx="6137">
                        <c:v>1500</c:v>
                      </c:pt>
                      <c:pt idx="6138">
                        <c:v>1500</c:v>
                      </c:pt>
                      <c:pt idx="6139">
                        <c:v>1500</c:v>
                      </c:pt>
                      <c:pt idx="6140">
                        <c:v>1500</c:v>
                      </c:pt>
                      <c:pt idx="6141">
                        <c:v>1500</c:v>
                      </c:pt>
                      <c:pt idx="6142">
                        <c:v>1500</c:v>
                      </c:pt>
                      <c:pt idx="6143">
                        <c:v>1500</c:v>
                      </c:pt>
                      <c:pt idx="6144">
                        <c:v>1500</c:v>
                      </c:pt>
                      <c:pt idx="6145">
                        <c:v>1500</c:v>
                      </c:pt>
                      <c:pt idx="6146">
                        <c:v>1500</c:v>
                      </c:pt>
                      <c:pt idx="6147">
                        <c:v>1500</c:v>
                      </c:pt>
                      <c:pt idx="6148">
                        <c:v>1500</c:v>
                      </c:pt>
                      <c:pt idx="6149">
                        <c:v>1500</c:v>
                      </c:pt>
                      <c:pt idx="6150">
                        <c:v>1500</c:v>
                      </c:pt>
                      <c:pt idx="6151">
                        <c:v>1500</c:v>
                      </c:pt>
                      <c:pt idx="6152">
                        <c:v>1500</c:v>
                      </c:pt>
                      <c:pt idx="6153">
                        <c:v>1500</c:v>
                      </c:pt>
                      <c:pt idx="6154">
                        <c:v>1500</c:v>
                      </c:pt>
                      <c:pt idx="6155">
                        <c:v>1500</c:v>
                      </c:pt>
                      <c:pt idx="6156">
                        <c:v>1500</c:v>
                      </c:pt>
                      <c:pt idx="6157">
                        <c:v>1500</c:v>
                      </c:pt>
                      <c:pt idx="6158">
                        <c:v>1500</c:v>
                      </c:pt>
                      <c:pt idx="6159">
                        <c:v>1500</c:v>
                      </c:pt>
                      <c:pt idx="6160">
                        <c:v>1500</c:v>
                      </c:pt>
                      <c:pt idx="6161">
                        <c:v>1500</c:v>
                      </c:pt>
                      <c:pt idx="6162">
                        <c:v>1500</c:v>
                      </c:pt>
                      <c:pt idx="6163">
                        <c:v>1500</c:v>
                      </c:pt>
                      <c:pt idx="6164">
                        <c:v>1500</c:v>
                      </c:pt>
                      <c:pt idx="6165">
                        <c:v>1500</c:v>
                      </c:pt>
                      <c:pt idx="6166">
                        <c:v>1500</c:v>
                      </c:pt>
                      <c:pt idx="6167">
                        <c:v>1500</c:v>
                      </c:pt>
                      <c:pt idx="6168">
                        <c:v>1500</c:v>
                      </c:pt>
                      <c:pt idx="6169">
                        <c:v>1500</c:v>
                      </c:pt>
                      <c:pt idx="6170">
                        <c:v>1500</c:v>
                      </c:pt>
                      <c:pt idx="6171">
                        <c:v>1500</c:v>
                      </c:pt>
                      <c:pt idx="6172">
                        <c:v>1500</c:v>
                      </c:pt>
                      <c:pt idx="6173">
                        <c:v>1500</c:v>
                      </c:pt>
                      <c:pt idx="6174">
                        <c:v>1500</c:v>
                      </c:pt>
                      <c:pt idx="6175">
                        <c:v>1500</c:v>
                      </c:pt>
                      <c:pt idx="6176">
                        <c:v>1500</c:v>
                      </c:pt>
                      <c:pt idx="6177">
                        <c:v>1500</c:v>
                      </c:pt>
                      <c:pt idx="6178">
                        <c:v>1500</c:v>
                      </c:pt>
                      <c:pt idx="6179">
                        <c:v>1500</c:v>
                      </c:pt>
                      <c:pt idx="6180">
                        <c:v>1500</c:v>
                      </c:pt>
                      <c:pt idx="6181">
                        <c:v>1500</c:v>
                      </c:pt>
                      <c:pt idx="6182">
                        <c:v>1500</c:v>
                      </c:pt>
                      <c:pt idx="6183">
                        <c:v>1500</c:v>
                      </c:pt>
                      <c:pt idx="6184">
                        <c:v>1500</c:v>
                      </c:pt>
                      <c:pt idx="6185">
                        <c:v>1500</c:v>
                      </c:pt>
                      <c:pt idx="6186">
                        <c:v>1500</c:v>
                      </c:pt>
                      <c:pt idx="6187">
                        <c:v>1500</c:v>
                      </c:pt>
                      <c:pt idx="6188">
                        <c:v>1500</c:v>
                      </c:pt>
                      <c:pt idx="6189">
                        <c:v>1500</c:v>
                      </c:pt>
                      <c:pt idx="6190">
                        <c:v>1500</c:v>
                      </c:pt>
                      <c:pt idx="6191">
                        <c:v>1500</c:v>
                      </c:pt>
                      <c:pt idx="6192">
                        <c:v>1500</c:v>
                      </c:pt>
                      <c:pt idx="6193">
                        <c:v>1500</c:v>
                      </c:pt>
                      <c:pt idx="6194">
                        <c:v>1500</c:v>
                      </c:pt>
                      <c:pt idx="6195">
                        <c:v>1500</c:v>
                      </c:pt>
                      <c:pt idx="6196">
                        <c:v>1500</c:v>
                      </c:pt>
                      <c:pt idx="6197">
                        <c:v>1500</c:v>
                      </c:pt>
                      <c:pt idx="6198">
                        <c:v>1500</c:v>
                      </c:pt>
                      <c:pt idx="6199">
                        <c:v>1500</c:v>
                      </c:pt>
                      <c:pt idx="6200">
                        <c:v>1500</c:v>
                      </c:pt>
                      <c:pt idx="6201">
                        <c:v>1500</c:v>
                      </c:pt>
                      <c:pt idx="6202">
                        <c:v>1500</c:v>
                      </c:pt>
                      <c:pt idx="6203">
                        <c:v>1500</c:v>
                      </c:pt>
                      <c:pt idx="6204">
                        <c:v>1500</c:v>
                      </c:pt>
                      <c:pt idx="6205">
                        <c:v>1500</c:v>
                      </c:pt>
                      <c:pt idx="6206">
                        <c:v>1500</c:v>
                      </c:pt>
                      <c:pt idx="6207">
                        <c:v>1500</c:v>
                      </c:pt>
                      <c:pt idx="6208">
                        <c:v>1500</c:v>
                      </c:pt>
                      <c:pt idx="6209">
                        <c:v>1500</c:v>
                      </c:pt>
                      <c:pt idx="6210">
                        <c:v>1500</c:v>
                      </c:pt>
                      <c:pt idx="6211">
                        <c:v>1500</c:v>
                      </c:pt>
                      <c:pt idx="6212">
                        <c:v>1500</c:v>
                      </c:pt>
                      <c:pt idx="6213">
                        <c:v>1500</c:v>
                      </c:pt>
                      <c:pt idx="6214">
                        <c:v>1500</c:v>
                      </c:pt>
                      <c:pt idx="6215">
                        <c:v>1500</c:v>
                      </c:pt>
                      <c:pt idx="6216">
                        <c:v>1500</c:v>
                      </c:pt>
                      <c:pt idx="6217">
                        <c:v>1500</c:v>
                      </c:pt>
                      <c:pt idx="6218">
                        <c:v>1500</c:v>
                      </c:pt>
                      <c:pt idx="6219">
                        <c:v>1500</c:v>
                      </c:pt>
                      <c:pt idx="6220">
                        <c:v>1500</c:v>
                      </c:pt>
                      <c:pt idx="6221">
                        <c:v>1500</c:v>
                      </c:pt>
                      <c:pt idx="6222">
                        <c:v>1500</c:v>
                      </c:pt>
                      <c:pt idx="6223">
                        <c:v>1500</c:v>
                      </c:pt>
                      <c:pt idx="6224">
                        <c:v>1500</c:v>
                      </c:pt>
                      <c:pt idx="6225">
                        <c:v>1500</c:v>
                      </c:pt>
                      <c:pt idx="6226">
                        <c:v>1500</c:v>
                      </c:pt>
                      <c:pt idx="6227">
                        <c:v>1500</c:v>
                      </c:pt>
                      <c:pt idx="6228">
                        <c:v>1500</c:v>
                      </c:pt>
                      <c:pt idx="6229">
                        <c:v>1500</c:v>
                      </c:pt>
                      <c:pt idx="6230">
                        <c:v>1500</c:v>
                      </c:pt>
                      <c:pt idx="6231">
                        <c:v>1500</c:v>
                      </c:pt>
                      <c:pt idx="6232">
                        <c:v>1500</c:v>
                      </c:pt>
                      <c:pt idx="6233">
                        <c:v>1500</c:v>
                      </c:pt>
                      <c:pt idx="6234">
                        <c:v>1500</c:v>
                      </c:pt>
                      <c:pt idx="6235">
                        <c:v>1500</c:v>
                      </c:pt>
                      <c:pt idx="6236">
                        <c:v>1500</c:v>
                      </c:pt>
                      <c:pt idx="6237">
                        <c:v>1500</c:v>
                      </c:pt>
                      <c:pt idx="6238">
                        <c:v>1500</c:v>
                      </c:pt>
                      <c:pt idx="6239">
                        <c:v>1500</c:v>
                      </c:pt>
                      <c:pt idx="6240">
                        <c:v>1500</c:v>
                      </c:pt>
                      <c:pt idx="6241">
                        <c:v>1500</c:v>
                      </c:pt>
                      <c:pt idx="6242">
                        <c:v>1500</c:v>
                      </c:pt>
                      <c:pt idx="6243">
                        <c:v>1500</c:v>
                      </c:pt>
                      <c:pt idx="6244">
                        <c:v>1500</c:v>
                      </c:pt>
                      <c:pt idx="6245">
                        <c:v>1500</c:v>
                      </c:pt>
                      <c:pt idx="6246">
                        <c:v>1500</c:v>
                      </c:pt>
                      <c:pt idx="6247">
                        <c:v>1500</c:v>
                      </c:pt>
                      <c:pt idx="6248">
                        <c:v>1500</c:v>
                      </c:pt>
                      <c:pt idx="6249">
                        <c:v>1500</c:v>
                      </c:pt>
                      <c:pt idx="6250">
                        <c:v>1500</c:v>
                      </c:pt>
                      <c:pt idx="6251">
                        <c:v>1500</c:v>
                      </c:pt>
                      <c:pt idx="6252">
                        <c:v>1500</c:v>
                      </c:pt>
                      <c:pt idx="6253">
                        <c:v>1500</c:v>
                      </c:pt>
                      <c:pt idx="6254">
                        <c:v>1500</c:v>
                      </c:pt>
                      <c:pt idx="6255">
                        <c:v>1500</c:v>
                      </c:pt>
                      <c:pt idx="6256">
                        <c:v>1500</c:v>
                      </c:pt>
                      <c:pt idx="6257">
                        <c:v>1500</c:v>
                      </c:pt>
                      <c:pt idx="6258">
                        <c:v>1500</c:v>
                      </c:pt>
                      <c:pt idx="6259">
                        <c:v>1500</c:v>
                      </c:pt>
                      <c:pt idx="6260">
                        <c:v>1500</c:v>
                      </c:pt>
                      <c:pt idx="6261">
                        <c:v>1500</c:v>
                      </c:pt>
                      <c:pt idx="6262">
                        <c:v>1500</c:v>
                      </c:pt>
                      <c:pt idx="6263">
                        <c:v>1500</c:v>
                      </c:pt>
                      <c:pt idx="6264">
                        <c:v>1500</c:v>
                      </c:pt>
                      <c:pt idx="6265">
                        <c:v>1500</c:v>
                      </c:pt>
                      <c:pt idx="6266">
                        <c:v>1500</c:v>
                      </c:pt>
                      <c:pt idx="6267">
                        <c:v>1500</c:v>
                      </c:pt>
                      <c:pt idx="6268">
                        <c:v>1500</c:v>
                      </c:pt>
                      <c:pt idx="6269">
                        <c:v>1500</c:v>
                      </c:pt>
                      <c:pt idx="6270">
                        <c:v>1500</c:v>
                      </c:pt>
                      <c:pt idx="6271">
                        <c:v>1500</c:v>
                      </c:pt>
                      <c:pt idx="6272">
                        <c:v>1500</c:v>
                      </c:pt>
                      <c:pt idx="6273">
                        <c:v>1500</c:v>
                      </c:pt>
                      <c:pt idx="6274">
                        <c:v>1500</c:v>
                      </c:pt>
                      <c:pt idx="6275">
                        <c:v>1500</c:v>
                      </c:pt>
                      <c:pt idx="6276">
                        <c:v>1500</c:v>
                      </c:pt>
                      <c:pt idx="6277">
                        <c:v>1500</c:v>
                      </c:pt>
                      <c:pt idx="6278">
                        <c:v>1500</c:v>
                      </c:pt>
                      <c:pt idx="6279">
                        <c:v>1500</c:v>
                      </c:pt>
                      <c:pt idx="6280">
                        <c:v>1500</c:v>
                      </c:pt>
                      <c:pt idx="6281">
                        <c:v>1500</c:v>
                      </c:pt>
                      <c:pt idx="6282">
                        <c:v>1500</c:v>
                      </c:pt>
                      <c:pt idx="6283">
                        <c:v>1500</c:v>
                      </c:pt>
                      <c:pt idx="6284">
                        <c:v>1500</c:v>
                      </c:pt>
                      <c:pt idx="6285">
                        <c:v>1500</c:v>
                      </c:pt>
                      <c:pt idx="6286">
                        <c:v>1500</c:v>
                      </c:pt>
                      <c:pt idx="6287">
                        <c:v>1500</c:v>
                      </c:pt>
                      <c:pt idx="6288">
                        <c:v>1500</c:v>
                      </c:pt>
                      <c:pt idx="6289">
                        <c:v>1500</c:v>
                      </c:pt>
                      <c:pt idx="6290">
                        <c:v>1500</c:v>
                      </c:pt>
                      <c:pt idx="6291">
                        <c:v>1500</c:v>
                      </c:pt>
                      <c:pt idx="6292">
                        <c:v>1500</c:v>
                      </c:pt>
                      <c:pt idx="6293">
                        <c:v>1500</c:v>
                      </c:pt>
                      <c:pt idx="6294">
                        <c:v>1500</c:v>
                      </c:pt>
                      <c:pt idx="6295">
                        <c:v>1500</c:v>
                      </c:pt>
                      <c:pt idx="6296">
                        <c:v>1500</c:v>
                      </c:pt>
                      <c:pt idx="6297">
                        <c:v>1500</c:v>
                      </c:pt>
                      <c:pt idx="6298">
                        <c:v>1500</c:v>
                      </c:pt>
                      <c:pt idx="6299">
                        <c:v>1500</c:v>
                      </c:pt>
                      <c:pt idx="6300">
                        <c:v>1500</c:v>
                      </c:pt>
                      <c:pt idx="6301">
                        <c:v>1500</c:v>
                      </c:pt>
                      <c:pt idx="6302">
                        <c:v>1500</c:v>
                      </c:pt>
                      <c:pt idx="6303">
                        <c:v>1500</c:v>
                      </c:pt>
                      <c:pt idx="6304">
                        <c:v>1500</c:v>
                      </c:pt>
                      <c:pt idx="6305">
                        <c:v>1500</c:v>
                      </c:pt>
                      <c:pt idx="6306">
                        <c:v>1500</c:v>
                      </c:pt>
                      <c:pt idx="6307">
                        <c:v>1500</c:v>
                      </c:pt>
                      <c:pt idx="6308">
                        <c:v>1500</c:v>
                      </c:pt>
                      <c:pt idx="6309">
                        <c:v>1500</c:v>
                      </c:pt>
                      <c:pt idx="6310">
                        <c:v>1500</c:v>
                      </c:pt>
                      <c:pt idx="6311">
                        <c:v>1500</c:v>
                      </c:pt>
                      <c:pt idx="6312">
                        <c:v>1500</c:v>
                      </c:pt>
                      <c:pt idx="6313">
                        <c:v>1500</c:v>
                      </c:pt>
                      <c:pt idx="6314">
                        <c:v>1500</c:v>
                      </c:pt>
                      <c:pt idx="6315">
                        <c:v>1500</c:v>
                      </c:pt>
                      <c:pt idx="6316">
                        <c:v>1500</c:v>
                      </c:pt>
                      <c:pt idx="6317">
                        <c:v>1500</c:v>
                      </c:pt>
                      <c:pt idx="6318">
                        <c:v>1500</c:v>
                      </c:pt>
                      <c:pt idx="6319">
                        <c:v>1500</c:v>
                      </c:pt>
                      <c:pt idx="6320">
                        <c:v>1500</c:v>
                      </c:pt>
                      <c:pt idx="6321">
                        <c:v>1500</c:v>
                      </c:pt>
                      <c:pt idx="6322">
                        <c:v>1500</c:v>
                      </c:pt>
                      <c:pt idx="6323">
                        <c:v>1500</c:v>
                      </c:pt>
                      <c:pt idx="6324">
                        <c:v>1500</c:v>
                      </c:pt>
                      <c:pt idx="6325">
                        <c:v>1500</c:v>
                      </c:pt>
                      <c:pt idx="6326">
                        <c:v>1500</c:v>
                      </c:pt>
                      <c:pt idx="6327">
                        <c:v>1500</c:v>
                      </c:pt>
                      <c:pt idx="6328">
                        <c:v>1500</c:v>
                      </c:pt>
                      <c:pt idx="6329">
                        <c:v>1500</c:v>
                      </c:pt>
                      <c:pt idx="6330">
                        <c:v>1500</c:v>
                      </c:pt>
                      <c:pt idx="6331">
                        <c:v>1500</c:v>
                      </c:pt>
                      <c:pt idx="6332">
                        <c:v>1500</c:v>
                      </c:pt>
                      <c:pt idx="6333">
                        <c:v>1500</c:v>
                      </c:pt>
                      <c:pt idx="6334">
                        <c:v>1500</c:v>
                      </c:pt>
                      <c:pt idx="6335">
                        <c:v>1500</c:v>
                      </c:pt>
                      <c:pt idx="6336">
                        <c:v>1500</c:v>
                      </c:pt>
                      <c:pt idx="6337">
                        <c:v>1500</c:v>
                      </c:pt>
                      <c:pt idx="6338">
                        <c:v>1500</c:v>
                      </c:pt>
                      <c:pt idx="6339">
                        <c:v>1500</c:v>
                      </c:pt>
                      <c:pt idx="6340">
                        <c:v>1500</c:v>
                      </c:pt>
                      <c:pt idx="6341">
                        <c:v>1500</c:v>
                      </c:pt>
                      <c:pt idx="6342">
                        <c:v>1500</c:v>
                      </c:pt>
                      <c:pt idx="6343">
                        <c:v>1500</c:v>
                      </c:pt>
                      <c:pt idx="6344">
                        <c:v>1500</c:v>
                      </c:pt>
                      <c:pt idx="6345">
                        <c:v>1500</c:v>
                      </c:pt>
                      <c:pt idx="6346">
                        <c:v>1500</c:v>
                      </c:pt>
                      <c:pt idx="6347">
                        <c:v>1500</c:v>
                      </c:pt>
                      <c:pt idx="6348">
                        <c:v>1500</c:v>
                      </c:pt>
                      <c:pt idx="6349">
                        <c:v>1500</c:v>
                      </c:pt>
                      <c:pt idx="6350">
                        <c:v>1500</c:v>
                      </c:pt>
                      <c:pt idx="6351">
                        <c:v>1500</c:v>
                      </c:pt>
                      <c:pt idx="6352">
                        <c:v>1500</c:v>
                      </c:pt>
                      <c:pt idx="6353">
                        <c:v>1500</c:v>
                      </c:pt>
                      <c:pt idx="6354">
                        <c:v>1500</c:v>
                      </c:pt>
                      <c:pt idx="6355">
                        <c:v>1500</c:v>
                      </c:pt>
                      <c:pt idx="6356">
                        <c:v>1500</c:v>
                      </c:pt>
                      <c:pt idx="6357">
                        <c:v>1500</c:v>
                      </c:pt>
                      <c:pt idx="6358">
                        <c:v>1500</c:v>
                      </c:pt>
                      <c:pt idx="6359">
                        <c:v>1500</c:v>
                      </c:pt>
                      <c:pt idx="6360">
                        <c:v>1500</c:v>
                      </c:pt>
                      <c:pt idx="6361">
                        <c:v>1500</c:v>
                      </c:pt>
                      <c:pt idx="6362">
                        <c:v>1500</c:v>
                      </c:pt>
                      <c:pt idx="6363">
                        <c:v>1500</c:v>
                      </c:pt>
                      <c:pt idx="6364">
                        <c:v>1500</c:v>
                      </c:pt>
                      <c:pt idx="6365">
                        <c:v>1500</c:v>
                      </c:pt>
                      <c:pt idx="6366">
                        <c:v>1500</c:v>
                      </c:pt>
                      <c:pt idx="6367">
                        <c:v>1500</c:v>
                      </c:pt>
                      <c:pt idx="6368">
                        <c:v>1500</c:v>
                      </c:pt>
                      <c:pt idx="6369">
                        <c:v>1500</c:v>
                      </c:pt>
                      <c:pt idx="6370">
                        <c:v>1500</c:v>
                      </c:pt>
                      <c:pt idx="6371">
                        <c:v>1500</c:v>
                      </c:pt>
                      <c:pt idx="6372">
                        <c:v>1500</c:v>
                      </c:pt>
                      <c:pt idx="6373">
                        <c:v>1500</c:v>
                      </c:pt>
                      <c:pt idx="6374">
                        <c:v>1500</c:v>
                      </c:pt>
                      <c:pt idx="6375">
                        <c:v>1500</c:v>
                      </c:pt>
                      <c:pt idx="6376">
                        <c:v>1500</c:v>
                      </c:pt>
                      <c:pt idx="6377">
                        <c:v>1500</c:v>
                      </c:pt>
                      <c:pt idx="6378">
                        <c:v>1500</c:v>
                      </c:pt>
                      <c:pt idx="6379">
                        <c:v>1500</c:v>
                      </c:pt>
                      <c:pt idx="6380">
                        <c:v>1500</c:v>
                      </c:pt>
                      <c:pt idx="6381">
                        <c:v>1500</c:v>
                      </c:pt>
                      <c:pt idx="6382">
                        <c:v>1500</c:v>
                      </c:pt>
                      <c:pt idx="6383">
                        <c:v>1500</c:v>
                      </c:pt>
                      <c:pt idx="6384">
                        <c:v>1500</c:v>
                      </c:pt>
                      <c:pt idx="6385">
                        <c:v>1500</c:v>
                      </c:pt>
                      <c:pt idx="6386">
                        <c:v>1500</c:v>
                      </c:pt>
                      <c:pt idx="6387">
                        <c:v>1500</c:v>
                      </c:pt>
                      <c:pt idx="6388">
                        <c:v>1500</c:v>
                      </c:pt>
                      <c:pt idx="6389">
                        <c:v>1500</c:v>
                      </c:pt>
                      <c:pt idx="6390">
                        <c:v>1500</c:v>
                      </c:pt>
                      <c:pt idx="6391">
                        <c:v>1500</c:v>
                      </c:pt>
                      <c:pt idx="6392">
                        <c:v>1500</c:v>
                      </c:pt>
                      <c:pt idx="6393">
                        <c:v>1500</c:v>
                      </c:pt>
                      <c:pt idx="6394">
                        <c:v>1500</c:v>
                      </c:pt>
                      <c:pt idx="6395">
                        <c:v>1500</c:v>
                      </c:pt>
                      <c:pt idx="6396">
                        <c:v>1500</c:v>
                      </c:pt>
                      <c:pt idx="6397">
                        <c:v>1500</c:v>
                      </c:pt>
                      <c:pt idx="6398">
                        <c:v>1500</c:v>
                      </c:pt>
                      <c:pt idx="6399">
                        <c:v>1500</c:v>
                      </c:pt>
                      <c:pt idx="6400">
                        <c:v>1500</c:v>
                      </c:pt>
                      <c:pt idx="6401">
                        <c:v>1500</c:v>
                      </c:pt>
                      <c:pt idx="6402">
                        <c:v>1500</c:v>
                      </c:pt>
                      <c:pt idx="6403">
                        <c:v>1500</c:v>
                      </c:pt>
                      <c:pt idx="6404">
                        <c:v>1500</c:v>
                      </c:pt>
                      <c:pt idx="6405">
                        <c:v>1500</c:v>
                      </c:pt>
                      <c:pt idx="6406">
                        <c:v>1500</c:v>
                      </c:pt>
                      <c:pt idx="6407">
                        <c:v>1500</c:v>
                      </c:pt>
                      <c:pt idx="6408">
                        <c:v>1500</c:v>
                      </c:pt>
                      <c:pt idx="6409">
                        <c:v>1500</c:v>
                      </c:pt>
                      <c:pt idx="6410">
                        <c:v>1500</c:v>
                      </c:pt>
                      <c:pt idx="6411">
                        <c:v>1500</c:v>
                      </c:pt>
                      <c:pt idx="6412">
                        <c:v>1500</c:v>
                      </c:pt>
                      <c:pt idx="6413">
                        <c:v>1500</c:v>
                      </c:pt>
                      <c:pt idx="6414">
                        <c:v>1500</c:v>
                      </c:pt>
                      <c:pt idx="6415">
                        <c:v>1500</c:v>
                      </c:pt>
                      <c:pt idx="6416">
                        <c:v>1500</c:v>
                      </c:pt>
                      <c:pt idx="6417">
                        <c:v>1500</c:v>
                      </c:pt>
                      <c:pt idx="6418">
                        <c:v>1500</c:v>
                      </c:pt>
                      <c:pt idx="6419">
                        <c:v>1500</c:v>
                      </c:pt>
                      <c:pt idx="6420">
                        <c:v>1500</c:v>
                      </c:pt>
                      <c:pt idx="6421">
                        <c:v>1500</c:v>
                      </c:pt>
                      <c:pt idx="6422">
                        <c:v>1500</c:v>
                      </c:pt>
                      <c:pt idx="6423">
                        <c:v>1500</c:v>
                      </c:pt>
                      <c:pt idx="6424">
                        <c:v>1500</c:v>
                      </c:pt>
                      <c:pt idx="6425">
                        <c:v>1500</c:v>
                      </c:pt>
                      <c:pt idx="6426">
                        <c:v>1500</c:v>
                      </c:pt>
                      <c:pt idx="6427">
                        <c:v>1500</c:v>
                      </c:pt>
                      <c:pt idx="6428">
                        <c:v>1500</c:v>
                      </c:pt>
                      <c:pt idx="6429">
                        <c:v>1500</c:v>
                      </c:pt>
                      <c:pt idx="6430">
                        <c:v>1500</c:v>
                      </c:pt>
                      <c:pt idx="6431">
                        <c:v>1500</c:v>
                      </c:pt>
                      <c:pt idx="6432">
                        <c:v>1500</c:v>
                      </c:pt>
                      <c:pt idx="6433">
                        <c:v>1500</c:v>
                      </c:pt>
                      <c:pt idx="6434">
                        <c:v>1500</c:v>
                      </c:pt>
                      <c:pt idx="6435">
                        <c:v>1500</c:v>
                      </c:pt>
                      <c:pt idx="6436">
                        <c:v>1500</c:v>
                      </c:pt>
                      <c:pt idx="6437">
                        <c:v>1500</c:v>
                      </c:pt>
                      <c:pt idx="6438">
                        <c:v>1500</c:v>
                      </c:pt>
                      <c:pt idx="6439">
                        <c:v>1500</c:v>
                      </c:pt>
                      <c:pt idx="6440">
                        <c:v>1500</c:v>
                      </c:pt>
                      <c:pt idx="6441">
                        <c:v>1500</c:v>
                      </c:pt>
                      <c:pt idx="6442">
                        <c:v>1500</c:v>
                      </c:pt>
                      <c:pt idx="6443">
                        <c:v>1500</c:v>
                      </c:pt>
                      <c:pt idx="6444">
                        <c:v>1500</c:v>
                      </c:pt>
                      <c:pt idx="6445">
                        <c:v>1500</c:v>
                      </c:pt>
                      <c:pt idx="6446">
                        <c:v>1500</c:v>
                      </c:pt>
                      <c:pt idx="6447">
                        <c:v>1500</c:v>
                      </c:pt>
                      <c:pt idx="6448">
                        <c:v>1500</c:v>
                      </c:pt>
                      <c:pt idx="6449">
                        <c:v>1500</c:v>
                      </c:pt>
                      <c:pt idx="6450">
                        <c:v>1500</c:v>
                      </c:pt>
                      <c:pt idx="6451">
                        <c:v>1500</c:v>
                      </c:pt>
                      <c:pt idx="6452">
                        <c:v>1500</c:v>
                      </c:pt>
                      <c:pt idx="6453">
                        <c:v>1500</c:v>
                      </c:pt>
                      <c:pt idx="6454">
                        <c:v>1500</c:v>
                      </c:pt>
                      <c:pt idx="6455">
                        <c:v>1500</c:v>
                      </c:pt>
                      <c:pt idx="6456">
                        <c:v>1500</c:v>
                      </c:pt>
                      <c:pt idx="6457">
                        <c:v>1500</c:v>
                      </c:pt>
                      <c:pt idx="6458">
                        <c:v>1500</c:v>
                      </c:pt>
                      <c:pt idx="6459">
                        <c:v>1500</c:v>
                      </c:pt>
                      <c:pt idx="6460">
                        <c:v>1500</c:v>
                      </c:pt>
                      <c:pt idx="6461">
                        <c:v>1500</c:v>
                      </c:pt>
                      <c:pt idx="6462">
                        <c:v>1500</c:v>
                      </c:pt>
                      <c:pt idx="6463">
                        <c:v>1500</c:v>
                      </c:pt>
                      <c:pt idx="6464">
                        <c:v>1500</c:v>
                      </c:pt>
                      <c:pt idx="6465">
                        <c:v>1500</c:v>
                      </c:pt>
                      <c:pt idx="6466">
                        <c:v>1500</c:v>
                      </c:pt>
                      <c:pt idx="6467">
                        <c:v>1500</c:v>
                      </c:pt>
                      <c:pt idx="6468">
                        <c:v>1500</c:v>
                      </c:pt>
                      <c:pt idx="6469">
                        <c:v>1500</c:v>
                      </c:pt>
                      <c:pt idx="6470">
                        <c:v>1500</c:v>
                      </c:pt>
                      <c:pt idx="6471">
                        <c:v>1500</c:v>
                      </c:pt>
                      <c:pt idx="6472">
                        <c:v>1500</c:v>
                      </c:pt>
                      <c:pt idx="6473">
                        <c:v>1500</c:v>
                      </c:pt>
                      <c:pt idx="6474">
                        <c:v>1500</c:v>
                      </c:pt>
                      <c:pt idx="6475">
                        <c:v>1500</c:v>
                      </c:pt>
                      <c:pt idx="6476">
                        <c:v>1500</c:v>
                      </c:pt>
                      <c:pt idx="6477">
                        <c:v>1500</c:v>
                      </c:pt>
                      <c:pt idx="6478">
                        <c:v>1500</c:v>
                      </c:pt>
                      <c:pt idx="6479">
                        <c:v>1500</c:v>
                      </c:pt>
                      <c:pt idx="6480">
                        <c:v>1500</c:v>
                      </c:pt>
                      <c:pt idx="6481">
                        <c:v>1500</c:v>
                      </c:pt>
                      <c:pt idx="6482">
                        <c:v>1500</c:v>
                      </c:pt>
                      <c:pt idx="6483">
                        <c:v>1500</c:v>
                      </c:pt>
                      <c:pt idx="6484">
                        <c:v>1500</c:v>
                      </c:pt>
                      <c:pt idx="6485">
                        <c:v>1500</c:v>
                      </c:pt>
                      <c:pt idx="6486">
                        <c:v>1500</c:v>
                      </c:pt>
                      <c:pt idx="6487">
                        <c:v>1500</c:v>
                      </c:pt>
                      <c:pt idx="6488">
                        <c:v>1500</c:v>
                      </c:pt>
                      <c:pt idx="6489">
                        <c:v>1500</c:v>
                      </c:pt>
                      <c:pt idx="6490">
                        <c:v>1500</c:v>
                      </c:pt>
                      <c:pt idx="6491">
                        <c:v>1500</c:v>
                      </c:pt>
                      <c:pt idx="6492">
                        <c:v>1500</c:v>
                      </c:pt>
                      <c:pt idx="6493">
                        <c:v>1500</c:v>
                      </c:pt>
                      <c:pt idx="6494">
                        <c:v>1500</c:v>
                      </c:pt>
                      <c:pt idx="6495">
                        <c:v>1500</c:v>
                      </c:pt>
                      <c:pt idx="6496">
                        <c:v>1500</c:v>
                      </c:pt>
                      <c:pt idx="6497">
                        <c:v>1500</c:v>
                      </c:pt>
                      <c:pt idx="6498">
                        <c:v>1500</c:v>
                      </c:pt>
                      <c:pt idx="6499">
                        <c:v>1500</c:v>
                      </c:pt>
                      <c:pt idx="6500">
                        <c:v>1500</c:v>
                      </c:pt>
                      <c:pt idx="6501">
                        <c:v>1500</c:v>
                      </c:pt>
                      <c:pt idx="6502">
                        <c:v>1500</c:v>
                      </c:pt>
                      <c:pt idx="6503">
                        <c:v>1500</c:v>
                      </c:pt>
                      <c:pt idx="6504">
                        <c:v>1500</c:v>
                      </c:pt>
                      <c:pt idx="6505">
                        <c:v>1500</c:v>
                      </c:pt>
                      <c:pt idx="6506">
                        <c:v>1500</c:v>
                      </c:pt>
                      <c:pt idx="6507">
                        <c:v>1500</c:v>
                      </c:pt>
                      <c:pt idx="6508">
                        <c:v>1500</c:v>
                      </c:pt>
                      <c:pt idx="6509">
                        <c:v>1500</c:v>
                      </c:pt>
                      <c:pt idx="6510">
                        <c:v>1500</c:v>
                      </c:pt>
                      <c:pt idx="6511">
                        <c:v>1500</c:v>
                      </c:pt>
                      <c:pt idx="6512">
                        <c:v>1500</c:v>
                      </c:pt>
                      <c:pt idx="6513">
                        <c:v>1500</c:v>
                      </c:pt>
                      <c:pt idx="6514">
                        <c:v>1500</c:v>
                      </c:pt>
                      <c:pt idx="6515">
                        <c:v>1500</c:v>
                      </c:pt>
                      <c:pt idx="6516">
                        <c:v>1500</c:v>
                      </c:pt>
                      <c:pt idx="6517">
                        <c:v>1500</c:v>
                      </c:pt>
                      <c:pt idx="6518">
                        <c:v>1500</c:v>
                      </c:pt>
                      <c:pt idx="6519">
                        <c:v>1500</c:v>
                      </c:pt>
                      <c:pt idx="6520">
                        <c:v>1500</c:v>
                      </c:pt>
                      <c:pt idx="6521">
                        <c:v>1500</c:v>
                      </c:pt>
                      <c:pt idx="6522">
                        <c:v>1500</c:v>
                      </c:pt>
                      <c:pt idx="6523">
                        <c:v>1500</c:v>
                      </c:pt>
                      <c:pt idx="6524">
                        <c:v>1500</c:v>
                      </c:pt>
                      <c:pt idx="6525">
                        <c:v>1500</c:v>
                      </c:pt>
                      <c:pt idx="6526">
                        <c:v>1500</c:v>
                      </c:pt>
                      <c:pt idx="6527">
                        <c:v>1500</c:v>
                      </c:pt>
                      <c:pt idx="6528">
                        <c:v>1500</c:v>
                      </c:pt>
                      <c:pt idx="6529">
                        <c:v>1500</c:v>
                      </c:pt>
                      <c:pt idx="6530">
                        <c:v>1500</c:v>
                      </c:pt>
                      <c:pt idx="6531">
                        <c:v>1500</c:v>
                      </c:pt>
                      <c:pt idx="6532">
                        <c:v>1500</c:v>
                      </c:pt>
                      <c:pt idx="6533">
                        <c:v>1500</c:v>
                      </c:pt>
                      <c:pt idx="6534">
                        <c:v>1500</c:v>
                      </c:pt>
                      <c:pt idx="6535">
                        <c:v>1500</c:v>
                      </c:pt>
                      <c:pt idx="6536">
                        <c:v>1500</c:v>
                      </c:pt>
                      <c:pt idx="6537">
                        <c:v>1500</c:v>
                      </c:pt>
                      <c:pt idx="6538">
                        <c:v>1500</c:v>
                      </c:pt>
                      <c:pt idx="6539">
                        <c:v>1500</c:v>
                      </c:pt>
                      <c:pt idx="6540">
                        <c:v>1500</c:v>
                      </c:pt>
                      <c:pt idx="6541">
                        <c:v>1500</c:v>
                      </c:pt>
                      <c:pt idx="6542">
                        <c:v>1500</c:v>
                      </c:pt>
                      <c:pt idx="6543">
                        <c:v>1500</c:v>
                      </c:pt>
                      <c:pt idx="6544">
                        <c:v>1500</c:v>
                      </c:pt>
                      <c:pt idx="6545">
                        <c:v>1500</c:v>
                      </c:pt>
                      <c:pt idx="6546">
                        <c:v>1500</c:v>
                      </c:pt>
                      <c:pt idx="6547">
                        <c:v>1500</c:v>
                      </c:pt>
                      <c:pt idx="6548">
                        <c:v>1500</c:v>
                      </c:pt>
                      <c:pt idx="6549">
                        <c:v>1500</c:v>
                      </c:pt>
                      <c:pt idx="6550">
                        <c:v>1500</c:v>
                      </c:pt>
                      <c:pt idx="6551">
                        <c:v>1500</c:v>
                      </c:pt>
                      <c:pt idx="6552">
                        <c:v>1500</c:v>
                      </c:pt>
                      <c:pt idx="6553">
                        <c:v>1500</c:v>
                      </c:pt>
                      <c:pt idx="6554">
                        <c:v>1500</c:v>
                      </c:pt>
                      <c:pt idx="6555">
                        <c:v>1500</c:v>
                      </c:pt>
                      <c:pt idx="6556">
                        <c:v>1500</c:v>
                      </c:pt>
                      <c:pt idx="6557">
                        <c:v>1500</c:v>
                      </c:pt>
                      <c:pt idx="6558">
                        <c:v>1500</c:v>
                      </c:pt>
                      <c:pt idx="6559">
                        <c:v>1500</c:v>
                      </c:pt>
                      <c:pt idx="6560">
                        <c:v>1500</c:v>
                      </c:pt>
                      <c:pt idx="6561">
                        <c:v>1500</c:v>
                      </c:pt>
                      <c:pt idx="6562">
                        <c:v>1500</c:v>
                      </c:pt>
                      <c:pt idx="6563">
                        <c:v>1500</c:v>
                      </c:pt>
                      <c:pt idx="6564">
                        <c:v>1500</c:v>
                      </c:pt>
                      <c:pt idx="6565">
                        <c:v>1500</c:v>
                      </c:pt>
                      <c:pt idx="6566">
                        <c:v>1500</c:v>
                      </c:pt>
                      <c:pt idx="6567">
                        <c:v>1500</c:v>
                      </c:pt>
                      <c:pt idx="6568">
                        <c:v>1500</c:v>
                      </c:pt>
                      <c:pt idx="6569">
                        <c:v>1500</c:v>
                      </c:pt>
                      <c:pt idx="6570">
                        <c:v>1500</c:v>
                      </c:pt>
                      <c:pt idx="6571">
                        <c:v>1500</c:v>
                      </c:pt>
                      <c:pt idx="6572">
                        <c:v>1500</c:v>
                      </c:pt>
                      <c:pt idx="6573">
                        <c:v>1500</c:v>
                      </c:pt>
                      <c:pt idx="6574">
                        <c:v>1500</c:v>
                      </c:pt>
                      <c:pt idx="6575">
                        <c:v>1500</c:v>
                      </c:pt>
                      <c:pt idx="6576">
                        <c:v>1500</c:v>
                      </c:pt>
                      <c:pt idx="6577">
                        <c:v>1500</c:v>
                      </c:pt>
                      <c:pt idx="6578">
                        <c:v>1500</c:v>
                      </c:pt>
                      <c:pt idx="6579">
                        <c:v>1500</c:v>
                      </c:pt>
                      <c:pt idx="6580">
                        <c:v>1500</c:v>
                      </c:pt>
                      <c:pt idx="6581">
                        <c:v>1500</c:v>
                      </c:pt>
                      <c:pt idx="6582">
                        <c:v>1500</c:v>
                      </c:pt>
                      <c:pt idx="6583">
                        <c:v>1500</c:v>
                      </c:pt>
                      <c:pt idx="6584">
                        <c:v>1500</c:v>
                      </c:pt>
                      <c:pt idx="6585">
                        <c:v>1500</c:v>
                      </c:pt>
                      <c:pt idx="6586">
                        <c:v>1500</c:v>
                      </c:pt>
                      <c:pt idx="6587">
                        <c:v>1500</c:v>
                      </c:pt>
                      <c:pt idx="6588">
                        <c:v>1500</c:v>
                      </c:pt>
                      <c:pt idx="6589">
                        <c:v>1500</c:v>
                      </c:pt>
                      <c:pt idx="6590">
                        <c:v>1500</c:v>
                      </c:pt>
                      <c:pt idx="6591">
                        <c:v>1500</c:v>
                      </c:pt>
                      <c:pt idx="6592">
                        <c:v>1500</c:v>
                      </c:pt>
                      <c:pt idx="6593">
                        <c:v>1500</c:v>
                      </c:pt>
                      <c:pt idx="6594">
                        <c:v>1500</c:v>
                      </c:pt>
                      <c:pt idx="6595">
                        <c:v>1500</c:v>
                      </c:pt>
                      <c:pt idx="6596">
                        <c:v>1500</c:v>
                      </c:pt>
                      <c:pt idx="6597">
                        <c:v>1500</c:v>
                      </c:pt>
                      <c:pt idx="6598">
                        <c:v>1500</c:v>
                      </c:pt>
                      <c:pt idx="6599">
                        <c:v>1500</c:v>
                      </c:pt>
                      <c:pt idx="6600">
                        <c:v>1500</c:v>
                      </c:pt>
                      <c:pt idx="6601">
                        <c:v>1500</c:v>
                      </c:pt>
                      <c:pt idx="6602">
                        <c:v>1500</c:v>
                      </c:pt>
                      <c:pt idx="6603">
                        <c:v>1500</c:v>
                      </c:pt>
                      <c:pt idx="6604">
                        <c:v>1500</c:v>
                      </c:pt>
                      <c:pt idx="6605">
                        <c:v>1500</c:v>
                      </c:pt>
                      <c:pt idx="6606">
                        <c:v>1500</c:v>
                      </c:pt>
                      <c:pt idx="6607">
                        <c:v>1500</c:v>
                      </c:pt>
                      <c:pt idx="6608">
                        <c:v>1500</c:v>
                      </c:pt>
                      <c:pt idx="6609">
                        <c:v>1500</c:v>
                      </c:pt>
                      <c:pt idx="6610">
                        <c:v>1500</c:v>
                      </c:pt>
                      <c:pt idx="6611">
                        <c:v>1500</c:v>
                      </c:pt>
                      <c:pt idx="6612">
                        <c:v>1500</c:v>
                      </c:pt>
                      <c:pt idx="6613">
                        <c:v>1500</c:v>
                      </c:pt>
                      <c:pt idx="6614">
                        <c:v>1500</c:v>
                      </c:pt>
                      <c:pt idx="6615">
                        <c:v>1500</c:v>
                      </c:pt>
                      <c:pt idx="6616">
                        <c:v>1500</c:v>
                      </c:pt>
                      <c:pt idx="6617">
                        <c:v>1500</c:v>
                      </c:pt>
                      <c:pt idx="6618">
                        <c:v>1500</c:v>
                      </c:pt>
                      <c:pt idx="6619">
                        <c:v>1500</c:v>
                      </c:pt>
                      <c:pt idx="6620">
                        <c:v>1500</c:v>
                      </c:pt>
                      <c:pt idx="6621">
                        <c:v>1500</c:v>
                      </c:pt>
                      <c:pt idx="6622">
                        <c:v>1500</c:v>
                      </c:pt>
                      <c:pt idx="6623">
                        <c:v>1500</c:v>
                      </c:pt>
                      <c:pt idx="6624">
                        <c:v>1500</c:v>
                      </c:pt>
                      <c:pt idx="6625">
                        <c:v>1500</c:v>
                      </c:pt>
                      <c:pt idx="6626">
                        <c:v>1500</c:v>
                      </c:pt>
                      <c:pt idx="6627">
                        <c:v>1500</c:v>
                      </c:pt>
                      <c:pt idx="6628">
                        <c:v>1500</c:v>
                      </c:pt>
                      <c:pt idx="6629">
                        <c:v>1500</c:v>
                      </c:pt>
                      <c:pt idx="6630">
                        <c:v>1500</c:v>
                      </c:pt>
                      <c:pt idx="6631">
                        <c:v>1500</c:v>
                      </c:pt>
                      <c:pt idx="6632">
                        <c:v>1500</c:v>
                      </c:pt>
                      <c:pt idx="6633">
                        <c:v>1500</c:v>
                      </c:pt>
                      <c:pt idx="6634">
                        <c:v>1500</c:v>
                      </c:pt>
                      <c:pt idx="6635">
                        <c:v>1500</c:v>
                      </c:pt>
                      <c:pt idx="6636">
                        <c:v>1500</c:v>
                      </c:pt>
                      <c:pt idx="6637">
                        <c:v>1500</c:v>
                      </c:pt>
                      <c:pt idx="6638">
                        <c:v>1500</c:v>
                      </c:pt>
                      <c:pt idx="6639">
                        <c:v>1500</c:v>
                      </c:pt>
                      <c:pt idx="6640">
                        <c:v>1500</c:v>
                      </c:pt>
                      <c:pt idx="6641">
                        <c:v>1500</c:v>
                      </c:pt>
                      <c:pt idx="6642">
                        <c:v>1500</c:v>
                      </c:pt>
                      <c:pt idx="6643">
                        <c:v>1500</c:v>
                      </c:pt>
                      <c:pt idx="6644">
                        <c:v>1500</c:v>
                      </c:pt>
                      <c:pt idx="6645">
                        <c:v>1500</c:v>
                      </c:pt>
                      <c:pt idx="6646">
                        <c:v>1500</c:v>
                      </c:pt>
                      <c:pt idx="6647">
                        <c:v>1500</c:v>
                      </c:pt>
                      <c:pt idx="6648">
                        <c:v>1500</c:v>
                      </c:pt>
                      <c:pt idx="6649">
                        <c:v>1500</c:v>
                      </c:pt>
                      <c:pt idx="6650">
                        <c:v>1500</c:v>
                      </c:pt>
                      <c:pt idx="6651">
                        <c:v>1500</c:v>
                      </c:pt>
                      <c:pt idx="6652">
                        <c:v>1500</c:v>
                      </c:pt>
                      <c:pt idx="6653">
                        <c:v>1500</c:v>
                      </c:pt>
                      <c:pt idx="6654">
                        <c:v>1500</c:v>
                      </c:pt>
                      <c:pt idx="6655">
                        <c:v>1500</c:v>
                      </c:pt>
                      <c:pt idx="6656">
                        <c:v>1500</c:v>
                      </c:pt>
                      <c:pt idx="6657">
                        <c:v>1500</c:v>
                      </c:pt>
                      <c:pt idx="6658">
                        <c:v>1500</c:v>
                      </c:pt>
                      <c:pt idx="6659">
                        <c:v>1500</c:v>
                      </c:pt>
                      <c:pt idx="6660">
                        <c:v>1500</c:v>
                      </c:pt>
                      <c:pt idx="6661">
                        <c:v>1500</c:v>
                      </c:pt>
                      <c:pt idx="6662">
                        <c:v>1500</c:v>
                      </c:pt>
                      <c:pt idx="6663">
                        <c:v>1500</c:v>
                      </c:pt>
                      <c:pt idx="6664">
                        <c:v>1500</c:v>
                      </c:pt>
                      <c:pt idx="6665">
                        <c:v>1500</c:v>
                      </c:pt>
                      <c:pt idx="6666">
                        <c:v>1500</c:v>
                      </c:pt>
                      <c:pt idx="6667">
                        <c:v>1500</c:v>
                      </c:pt>
                      <c:pt idx="6668">
                        <c:v>1500</c:v>
                      </c:pt>
                      <c:pt idx="6669">
                        <c:v>1500</c:v>
                      </c:pt>
                      <c:pt idx="6670">
                        <c:v>1500</c:v>
                      </c:pt>
                      <c:pt idx="6671">
                        <c:v>1500</c:v>
                      </c:pt>
                      <c:pt idx="6672">
                        <c:v>1500</c:v>
                      </c:pt>
                      <c:pt idx="6673">
                        <c:v>1500</c:v>
                      </c:pt>
                      <c:pt idx="6674">
                        <c:v>1500</c:v>
                      </c:pt>
                      <c:pt idx="6675">
                        <c:v>1500</c:v>
                      </c:pt>
                      <c:pt idx="6676">
                        <c:v>1500</c:v>
                      </c:pt>
                      <c:pt idx="6677">
                        <c:v>1500</c:v>
                      </c:pt>
                      <c:pt idx="6678">
                        <c:v>1500</c:v>
                      </c:pt>
                      <c:pt idx="6679">
                        <c:v>1500</c:v>
                      </c:pt>
                      <c:pt idx="6680">
                        <c:v>1500</c:v>
                      </c:pt>
                      <c:pt idx="6681">
                        <c:v>1500</c:v>
                      </c:pt>
                      <c:pt idx="6682">
                        <c:v>1500</c:v>
                      </c:pt>
                      <c:pt idx="6683">
                        <c:v>1500</c:v>
                      </c:pt>
                      <c:pt idx="6684">
                        <c:v>1500</c:v>
                      </c:pt>
                      <c:pt idx="6685">
                        <c:v>1500</c:v>
                      </c:pt>
                      <c:pt idx="6686">
                        <c:v>1500</c:v>
                      </c:pt>
                      <c:pt idx="6687">
                        <c:v>1500</c:v>
                      </c:pt>
                      <c:pt idx="6688">
                        <c:v>1500</c:v>
                      </c:pt>
                      <c:pt idx="6689">
                        <c:v>1500</c:v>
                      </c:pt>
                      <c:pt idx="6690">
                        <c:v>1500</c:v>
                      </c:pt>
                      <c:pt idx="6691">
                        <c:v>1500</c:v>
                      </c:pt>
                      <c:pt idx="6692">
                        <c:v>1500</c:v>
                      </c:pt>
                      <c:pt idx="6693">
                        <c:v>1500</c:v>
                      </c:pt>
                      <c:pt idx="6694">
                        <c:v>1500</c:v>
                      </c:pt>
                      <c:pt idx="6695">
                        <c:v>1500</c:v>
                      </c:pt>
                      <c:pt idx="6696">
                        <c:v>1500</c:v>
                      </c:pt>
                      <c:pt idx="6697">
                        <c:v>1500</c:v>
                      </c:pt>
                      <c:pt idx="6698">
                        <c:v>1500</c:v>
                      </c:pt>
                      <c:pt idx="6699">
                        <c:v>1500</c:v>
                      </c:pt>
                      <c:pt idx="6700">
                        <c:v>1500</c:v>
                      </c:pt>
                      <c:pt idx="6701">
                        <c:v>1500</c:v>
                      </c:pt>
                      <c:pt idx="6702">
                        <c:v>1500</c:v>
                      </c:pt>
                      <c:pt idx="6703">
                        <c:v>1500</c:v>
                      </c:pt>
                      <c:pt idx="6704">
                        <c:v>1500</c:v>
                      </c:pt>
                      <c:pt idx="6705">
                        <c:v>1500</c:v>
                      </c:pt>
                      <c:pt idx="6706">
                        <c:v>1500</c:v>
                      </c:pt>
                      <c:pt idx="6707">
                        <c:v>1500</c:v>
                      </c:pt>
                      <c:pt idx="6708">
                        <c:v>1500</c:v>
                      </c:pt>
                      <c:pt idx="6709">
                        <c:v>1500</c:v>
                      </c:pt>
                      <c:pt idx="6710">
                        <c:v>1500</c:v>
                      </c:pt>
                      <c:pt idx="6711">
                        <c:v>1500</c:v>
                      </c:pt>
                      <c:pt idx="6712">
                        <c:v>1500</c:v>
                      </c:pt>
                      <c:pt idx="6713">
                        <c:v>1500</c:v>
                      </c:pt>
                      <c:pt idx="6714">
                        <c:v>1500</c:v>
                      </c:pt>
                      <c:pt idx="6715">
                        <c:v>1500</c:v>
                      </c:pt>
                      <c:pt idx="6716">
                        <c:v>1500</c:v>
                      </c:pt>
                      <c:pt idx="6717">
                        <c:v>1500</c:v>
                      </c:pt>
                      <c:pt idx="6718">
                        <c:v>1500</c:v>
                      </c:pt>
                      <c:pt idx="6719">
                        <c:v>1500</c:v>
                      </c:pt>
                      <c:pt idx="6720">
                        <c:v>1500</c:v>
                      </c:pt>
                      <c:pt idx="6721">
                        <c:v>1500</c:v>
                      </c:pt>
                      <c:pt idx="6722">
                        <c:v>1500</c:v>
                      </c:pt>
                      <c:pt idx="6723">
                        <c:v>1500</c:v>
                      </c:pt>
                      <c:pt idx="6724">
                        <c:v>1500</c:v>
                      </c:pt>
                      <c:pt idx="6725">
                        <c:v>1500</c:v>
                      </c:pt>
                      <c:pt idx="6726">
                        <c:v>1500</c:v>
                      </c:pt>
                      <c:pt idx="6727">
                        <c:v>1500</c:v>
                      </c:pt>
                      <c:pt idx="6728">
                        <c:v>1500</c:v>
                      </c:pt>
                      <c:pt idx="6729">
                        <c:v>1500</c:v>
                      </c:pt>
                      <c:pt idx="6730">
                        <c:v>1500</c:v>
                      </c:pt>
                      <c:pt idx="6731">
                        <c:v>1500</c:v>
                      </c:pt>
                      <c:pt idx="6732">
                        <c:v>1500</c:v>
                      </c:pt>
                      <c:pt idx="6733">
                        <c:v>1500</c:v>
                      </c:pt>
                      <c:pt idx="6734">
                        <c:v>1500</c:v>
                      </c:pt>
                      <c:pt idx="6735">
                        <c:v>1500</c:v>
                      </c:pt>
                      <c:pt idx="6736">
                        <c:v>1500</c:v>
                      </c:pt>
                      <c:pt idx="6737">
                        <c:v>1500</c:v>
                      </c:pt>
                      <c:pt idx="6738">
                        <c:v>1500</c:v>
                      </c:pt>
                      <c:pt idx="6739">
                        <c:v>1500</c:v>
                      </c:pt>
                      <c:pt idx="6740">
                        <c:v>1500</c:v>
                      </c:pt>
                      <c:pt idx="6741">
                        <c:v>1500</c:v>
                      </c:pt>
                      <c:pt idx="6742">
                        <c:v>1500</c:v>
                      </c:pt>
                      <c:pt idx="6743">
                        <c:v>1500</c:v>
                      </c:pt>
                      <c:pt idx="6744">
                        <c:v>1500</c:v>
                      </c:pt>
                      <c:pt idx="6745">
                        <c:v>1500</c:v>
                      </c:pt>
                      <c:pt idx="6746">
                        <c:v>1500</c:v>
                      </c:pt>
                      <c:pt idx="6747">
                        <c:v>1500</c:v>
                      </c:pt>
                      <c:pt idx="6748">
                        <c:v>1500</c:v>
                      </c:pt>
                      <c:pt idx="6749">
                        <c:v>1500</c:v>
                      </c:pt>
                      <c:pt idx="6750">
                        <c:v>1500</c:v>
                      </c:pt>
                      <c:pt idx="6751">
                        <c:v>1500</c:v>
                      </c:pt>
                      <c:pt idx="6752">
                        <c:v>1500</c:v>
                      </c:pt>
                      <c:pt idx="6753">
                        <c:v>1500</c:v>
                      </c:pt>
                      <c:pt idx="6754">
                        <c:v>1500</c:v>
                      </c:pt>
                      <c:pt idx="6755">
                        <c:v>1500</c:v>
                      </c:pt>
                      <c:pt idx="6756">
                        <c:v>1500</c:v>
                      </c:pt>
                      <c:pt idx="6757">
                        <c:v>1500</c:v>
                      </c:pt>
                      <c:pt idx="6758">
                        <c:v>1500</c:v>
                      </c:pt>
                      <c:pt idx="6759">
                        <c:v>1500</c:v>
                      </c:pt>
                      <c:pt idx="6760">
                        <c:v>1500</c:v>
                      </c:pt>
                      <c:pt idx="6761">
                        <c:v>1500</c:v>
                      </c:pt>
                      <c:pt idx="6762">
                        <c:v>1500</c:v>
                      </c:pt>
                      <c:pt idx="6763">
                        <c:v>1500</c:v>
                      </c:pt>
                      <c:pt idx="6764">
                        <c:v>1500</c:v>
                      </c:pt>
                      <c:pt idx="6765">
                        <c:v>1500</c:v>
                      </c:pt>
                      <c:pt idx="6766">
                        <c:v>1500</c:v>
                      </c:pt>
                      <c:pt idx="6767">
                        <c:v>1500</c:v>
                      </c:pt>
                      <c:pt idx="6768">
                        <c:v>1500</c:v>
                      </c:pt>
                      <c:pt idx="6769">
                        <c:v>1500</c:v>
                      </c:pt>
                      <c:pt idx="6770">
                        <c:v>1500</c:v>
                      </c:pt>
                      <c:pt idx="6771">
                        <c:v>1500</c:v>
                      </c:pt>
                      <c:pt idx="6772">
                        <c:v>1500</c:v>
                      </c:pt>
                      <c:pt idx="6773">
                        <c:v>1500</c:v>
                      </c:pt>
                      <c:pt idx="6774">
                        <c:v>1500</c:v>
                      </c:pt>
                      <c:pt idx="6775">
                        <c:v>1500</c:v>
                      </c:pt>
                      <c:pt idx="6776">
                        <c:v>1500</c:v>
                      </c:pt>
                      <c:pt idx="6777">
                        <c:v>1500</c:v>
                      </c:pt>
                      <c:pt idx="6778">
                        <c:v>1500</c:v>
                      </c:pt>
                      <c:pt idx="6779">
                        <c:v>1500</c:v>
                      </c:pt>
                      <c:pt idx="6780">
                        <c:v>1500</c:v>
                      </c:pt>
                      <c:pt idx="6781">
                        <c:v>1500</c:v>
                      </c:pt>
                      <c:pt idx="6782">
                        <c:v>1500</c:v>
                      </c:pt>
                      <c:pt idx="6783">
                        <c:v>1500</c:v>
                      </c:pt>
                      <c:pt idx="6784">
                        <c:v>1500</c:v>
                      </c:pt>
                      <c:pt idx="6785">
                        <c:v>1500</c:v>
                      </c:pt>
                      <c:pt idx="6786">
                        <c:v>1500</c:v>
                      </c:pt>
                      <c:pt idx="6787">
                        <c:v>1500</c:v>
                      </c:pt>
                      <c:pt idx="6788">
                        <c:v>1500</c:v>
                      </c:pt>
                      <c:pt idx="6789">
                        <c:v>1500</c:v>
                      </c:pt>
                      <c:pt idx="6790">
                        <c:v>1500</c:v>
                      </c:pt>
                      <c:pt idx="6791">
                        <c:v>1500</c:v>
                      </c:pt>
                      <c:pt idx="6792">
                        <c:v>1500</c:v>
                      </c:pt>
                      <c:pt idx="6793">
                        <c:v>1500</c:v>
                      </c:pt>
                      <c:pt idx="6794">
                        <c:v>1500</c:v>
                      </c:pt>
                      <c:pt idx="6795">
                        <c:v>1500</c:v>
                      </c:pt>
                      <c:pt idx="6796">
                        <c:v>1500</c:v>
                      </c:pt>
                      <c:pt idx="6797">
                        <c:v>1500</c:v>
                      </c:pt>
                      <c:pt idx="6798">
                        <c:v>1500</c:v>
                      </c:pt>
                      <c:pt idx="6799">
                        <c:v>1500</c:v>
                      </c:pt>
                      <c:pt idx="6800">
                        <c:v>1500</c:v>
                      </c:pt>
                      <c:pt idx="6801">
                        <c:v>1500</c:v>
                      </c:pt>
                      <c:pt idx="6802">
                        <c:v>1500</c:v>
                      </c:pt>
                      <c:pt idx="6803">
                        <c:v>1500</c:v>
                      </c:pt>
                      <c:pt idx="6804">
                        <c:v>1500</c:v>
                      </c:pt>
                      <c:pt idx="6805">
                        <c:v>1500</c:v>
                      </c:pt>
                      <c:pt idx="6806">
                        <c:v>1500</c:v>
                      </c:pt>
                      <c:pt idx="6807">
                        <c:v>1500</c:v>
                      </c:pt>
                      <c:pt idx="6808">
                        <c:v>1500</c:v>
                      </c:pt>
                      <c:pt idx="6809">
                        <c:v>1500</c:v>
                      </c:pt>
                      <c:pt idx="6810">
                        <c:v>1500</c:v>
                      </c:pt>
                      <c:pt idx="6811">
                        <c:v>1500</c:v>
                      </c:pt>
                      <c:pt idx="6812">
                        <c:v>1500</c:v>
                      </c:pt>
                      <c:pt idx="6813">
                        <c:v>1500</c:v>
                      </c:pt>
                      <c:pt idx="6814">
                        <c:v>1500</c:v>
                      </c:pt>
                      <c:pt idx="6815">
                        <c:v>1500</c:v>
                      </c:pt>
                      <c:pt idx="6816">
                        <c:v>1500</c:v>
                      </c:pt>
                      <c:pt idx="6817">
                        <c:v>1500</c:v>
                      </c:pt>
                      <c:pt idx="6818">
                        <c:v>1500</c:v>
                      </c:pt>
                      <c:pt idx="6819">
                        <c:v>1500</c:v>
                      </c:pt>
                      <c:pt idx="6820">
                        <c:v>1500</c:v>
                      </c:pt>
                      <c:pt idx="6821">
                        <c:v>1500</c:v>
                      </c:pt>
                      <c:pt idx="6822">
                        <c:v>1500</c:v>
                      </c:pt>
                      <c:pt idx="6823">
                        <c:v>1500</c:v>
                      </c:pt>
                      <c:pt idx="6824">
                        <c:v>1500</c:v>
                      </c:pt>
                      <c:pt idx="6825">
                        <c:v>1500</c:v>
                      </c:pt>
                      <c:pt idx="6826">
                        <c:v>1500</c:v>
                      </c:pt>
                      <c:pt idx="6827">
                        <c:v>1500</c:v>
                      </c:pt>
                      <c:pt idx="6828">
                        <c:v>1500</c:v>
                      </c:pt>
                      <c:pt idx="6829">
                        <c:v>1500</c:v>
                      </c:pt>
                      <c:pt idx="6830">
                        <c:v>1500</c:v>
                      </c:pt>
                      <c:pt idx="6831">
                        <c:v>1500</c:v>
                      </c:pt>
                      <c:pt idx="6832">
                        <c:v>1500</c:v>
                      </c:pt>
                      <c:pt idx="6833">
                        <c:v>1500</c:v>
                      </c:pt>
                      <c:pt idx="6834">
                        <c:v>1500</c:v>
                      </c:pt>
                      <c:pt idx="6835">
                        <c:v>1500</c:v>
                      </c:pt>
                      <c:pt idx="6836">
                        <c:v>1500</c:v>
                      </c:pt>
                      <c:pt idx="6837">
                        <c:v>1500</c:v>
                      </c:pt>
                      <c:pt idx="6838">
                        <c:v>1500</c:v>
                      </c:pt>
                      <c:pt idx="6839">
                        <c:v>1500</c:v>
                      </c:pt>
                      <c:pt idx="6840">
                        <c:v>1500</c:v>
                      </c:pt>
                      <c:pt idx="6841">
                        <c:v>1500</c:v>
                      </c:pt>
                      <c:pt idx="6842">
                        <c:v>1500</c:v>
                      </c:pt>
                      <c:pt idx="6843">
                        <c:v>1500</c:v>
                      </c:pt>
                      <c:pt idx="6844">
                        <c:v>1500</c:v>
                      </c:pt>
                      <c:pt idx="6845">
                        <c:v>1500</c:v>
                      </c:pt>
                      <c:pt idx="6846">
                        <c:v>1500</c:v>
                      </c:pt>
                      <c:pt idx="6847">
                        <c:v>1500</c:v>
                      </c:pt>
                      <c:pt idx="6848">
                        <c:v>1500</c:v>
                      </c:pt>
                      <c:pt idx="6849">
                        <c:v>1500</c:v>
                      </c:pt>
                      <c:pt idx="6850">
                        <c:v>1500</c:v>
                      </c:pt>
                      <c:pt idx="6851">
                        <c:v>1500</c:v>
                      </c:pt>
                      <c:pt idx="6852">
                        <c:v>1500</c:v>
                      </c:pt>
                      <c:pt idx="6853">
                        <c:v>1500</c:v>
                      </c:pt>
                      <c:pt idx="6854">
                        <c:v>1500</c:v>
                      </c:pt>
                      <c:pt idx="6855">
                        <c:v>1500</c:v>
                      </c:pt>
                      <c:pt idx="6856">
                        <c:v>1500</c:v>
                      </c:pt>
                      <c:pt idx="6857">
                        <c:v>1500</c:v>
                      </c:pt>
                      <c:pt idx="6858">
                        <c:v>1500</c:v>
                      </c:pt>
                      <c:pt idx="6859">
                        <c:v>1500</c:v>
                      </c:pt>
                      <c:pt idx="6860">
                        <c:v>1500</c:v>
                      </c:pt>
                      <c:pt idx="6861">
                        <c:v>1500</c:v>
                      </c:pt>
                      <c:pt idx="6862">
                        <c:v>1500</c:v>
                      </c:pt>
                      <c:pt idx="6863">
                        <c:v>1500</c:v>
                      </c:pt>
                      <c:pt idx="6864">
                        <c:v>1500</c:v>
                      </c:pt>
                      <c:pt idx="6865">
                        <c:v>1500</c:v>
                      </c:pt>
                      <c:pt idx="6866">
                        <c:v>1500</c:v>
                      </c:pt>
                      <c:pt idx="6867">
                        <c:v>1500</c:v>
                      </c:pt>
                      <c:pt idx="6868">
                        <c:v>1500</c:v>
                      </c:pt>
                      <c:pt idx="6869">
                        <c:v>1500</c:v>
                      </c:pt>
                      <c:pt idx="6870">
                        <c:v>1500</c:v>
                      </c:pt>
                      <c:pt idx="6871">
                        <c:v>1500</c:v>
                      </c:pt>
                      <c:pt idx="6872">
                        <c:v>1500</c:v>
                      </c:pt>
                      <c:pt idx="6873">
                        <c:v>1500</c:v>
                      </c:pt>
                      <c:pt idx="6874">
                        <c:v>1500</c:v>
                      </c:pt>
                      <c:pt idx="6875">
                        <c:v>1500</c:v>
                      </c:pt>
                      <c:pt idx="6876">
                        <c:v>1500</c:v>
                      </c:pt>
                      <c:pt idx="6877">
                        <c:v>1500</c:v>
                      </c:pt>
                      <c:pt idx="6878">
                        <c:v>1500</c:v>
                      </c:pt>
                      <c:pt idx="6879">
                        <c:v>1500</c:v>
                      </c:pt>
                      <c:pt idx="6880">
                        <c:v>1500</c:v>
                      </c:pt>
                      <c:pt idx="6881">
                        <c:v>1500</c:v>
                      </c:pt>
                      <c:pt idx="6882">
                        <c:v>1500</c:v>
                      </c:pt>
                      <c:pt idx="6883">
                        <c:v>1500</c:v>
                      </c:pt>
                      <c:pt idx="6884">
                        <c:v>1500</c:v>
                      </c:pt>
                      <c:pt idx="6885">
                        <c:v>1500</c:v>
                      </c:pt>
                      <c:pt idx="6886">
                        <c:v>1500</c:v>
                      </c:pt>
                      <c:pt idx="6887">
                        <c:v>1500</c:v>
                      </c:pt>
                      <c:pt idx="6888">
                        <c:v>1500</c:v>
                      </c:pt>
                      <c:pt idx="6889">
                        <c:v>1500</c:v>
                      </c:pt>
                      <c:pt idx="6890">
                        <c:v>1500</c:v>
                      </c:pt>
                      <c:pt idx="6891">
                        <c:v>1500</c:v>
                      </c:pt>
                      <c:pt idx="6892">
                        <c:v>1500</c:v>
                      </c:pt>
                      <c:pt idx="6893">
                        <c:v>1500</c:v>
                      </c:pt>
                      <c:pt idx="6894">
                        <c:v>1500</c:v>
                      </c:pt>
                      <c:pt idx="6895">
                        <c:v>1500</c:v>
                      </c:pt>
                      <c:pt idx="6896">
                        <c:v>1500</c:v>
                      </c:pt>
                      <c:pt idx="6897">
                        <c:v>1500</c:v>
                      </c:pt>
                      <c:pt idx="6898">
                        <c:v>1500</c:v>
                      </c:pt>
                      <c:pt idx="6899">
                        <c:v>1500</c:v>
                      </c:pt>
                      <c:pt idx="6900">
                        <c:v>1500</c:v>
                      </c:pt>
                      <c:pt idx="6901">
                        <c:v>1500</c:v>
                      </c:pt>
                      <c:pt idx="6902">
                        <c:v>1500</c:v>
                      </c:pt>
                      <c:pt idx="6903">
                        <c:v>1500</c:v>
                      </c:pt>
                      <c:pt idx="6904">
                        <c:v>1500</c:v>
                      </c:pt>
                      <c:pt idx="6905">
                        <c:v>1500</c:v>
                      </c:pt>
                      <c:pt idx="6906">
                        <c:v>1500</c:v>
                      </c:pt>
                      <c:pt idx="6907">
                        <c:v>1500</c:v>
                      </c:pt>
                      <c:pt idx="6908">
                        <c:v>1500</c:v>
                      </c:pt>
                      <c:pt idx="6909">
                        <c:v>1500</c:v>
                      </c:pt>
                      <c:pt idx="6910">
                        <c:v>1500</c:v>
                      </c:pt>
                      <c:pt idx="6911">
                        <c:v>1500</c:v>
                      </c:pt>
                      <c:pt idx="6912">
                        <c:v>1500</c:v>
                      </c:pt>
                      <c:pt idx="6913">
                        <c:v>1500</c:v>
                      </c:pt>
                      <c:pt idx="6914">
                        <c:v>1500</c:v>
                      </c:pt>
                      <c:pt idx="6915">
                        <c:v>1500</c:v>
                      </c:pt>
                      <c:pt idx="6916">
                        <c:v>1500</c:v>
                      </c:pt>
                      <c:pt idx="6917">
                        <c:v>1500</c:v>
                      </c:pt>
                      <c:pt idx="6918">
                        <c:v>1500</c:v>
                      </c:pt>
                      <c:pt idx="6919">
                        <c:v>1500</c:v>
                      </c:pt>
                      <c:pt idx="6920">
                        <c:v>1500</c:v>
                      </c:pt>
                      <c:pt idx="6921">
                        <c:v>1500</c:v>
                      </c:pt>
                      <c:pt idx="6922">
                        <c:v>1500</c:v>
                      </c:pt>
                      <c:pt idx="6923">
                        <c:v>1500</c:v>
                      </c:pt>
                      <c:pt idx="6924">
                        <c:v>1500</c:v>
                      </c:pt>
                      <c:pt idx="6925">
                        <c:v>1500</c:v>
                      </c:pt>
                      <c:pt idx="6926">
                        <c:v>1500</c:v>
                      </c:pt>
                      <c:pt idx="6927">
                        <c:v>1500</c:v>
                      </c:pt>
                      <c:pt idx="6928">
                        <c:v>1500</c:v>
                      </c:pt>
                      <c:pt idx="6929">
                        <c:v>1500</c:v>
                      </c:pt>
                      <c:pt idx="6930">
                        <c:v>1500</c:v>
                      </c:pt>
                      <c:pt idx="6931">
                        <c:v>1500</c:v>
                      </c:pt>
                      <c:pt idx="6932">
                        <c:v>1500</c:v>
                      </c:pt>
                      <c:pt idx="6933">
                        <c:v>1500</c:v>
                      </c:pt>
                      <c:pt idx="6934">
                        <c:v>1500</c:v>
                      </c:pt>
                      <c:pt idx="6935">
                        <c:v>1500</c:v>
                      </c:pt>
                      <c:pt idx="6936">
                        <c:v>1500</c:v>
                      </c:pt>
                      <c:pt idx="6937">
                        <c:v>1500</c:v>
                      </c:pt>
                      <c:pt idx="6938">
                        <c:v>1500</c:v>
                      </c:pt>
                      <c:pt idx="6939">
                        <c:v>1500</c:v>
                      </c:pt>
                      <c:pt idx="6940">
                        <c:v>1500</c:v>
                      </c:pt>
                      <c:pt idx="6941">
                        <c:v>1500</c:v>
                      </c:pt>
                      <c:pt idx="6942">
                        <c:v>1500</c:v>
                      </c:pt>
                      <c:pt idx="6943">
                        <c:v>1500</c:v>
                      </c:pt>
                      <c:pt idx="6944">
                        <c:v>1500</c:v>
                      </c:pt>
                      <c:pt idx="6945">
                        <c:v>1500</c:v>
                      </c:pt>
                      <c:pt idx="6946">
                        <c:v>1500</c:v>
                      </c:pt>
                      <c:pt idx="6947">
                        <c:v>1500</c:v>
                      </c:pt>
                      <c:pt idx="6948">
                        <c:v>1500</c:v>
                      </c:pt>
                      <c:pt idx="6949">
                        <c:v>1500</c:v>
                      </c:pt>
                      <c:pt idx="6950">
                        <c:v>1500</c:v>
                      </c:pt>
                      <c:pt idx="6951">
                        <c:v>1500</c:v>
                      </c:pt>
                      <c:pt idx="6952">
                        <c:v>1500</c:v>
                      </c:pt>
                      <c:pt idx="6953">
                        <c:v>1500</c:v>
                      </c:pt>
                      <c:pt idx="6954">
                        <c:v>1500</c:v>
                      </c:pt>
                      <c:pt idx="6955">
                        <c:v>1500</c:v>
                      </c:pt>
                      <c:pt idx="6956">
                        <c:v>1500</c:v>
                      </c:pt>
                      <c:pt idx="6957">
                        <c:v>1500</c:v>
                      </c:pt>
                      <c:pt idx="6958">
                        <c:v>1500</c:v>
                      </c:pt>
                      <c:pt idx="6959">
                        <c:v>1500</c:v>
                      </c:pt>
                      <c:pt idx="6960">
                        <c:v>1500</c:v>
                      </c:pt>
                      <c:pt idx="6961">
                        <c:v>1500</c:v>
                      </c:pt>
                      <c:pt idx="6962">
                        <c:v>1500</c:v>
                      </c:pt>
                      <c:pt idx="6963">
                        <c:v>1500</c:v>
                      </c:pt>
                      <c:pt idx="6964">
                        <c:v>1500</c:v>
                      </c:pt>
                      <c:pt idx="6965">
                        <c:v>1500</c:v>
                      </c:pt>
                      <c:pt idx="6966">
                        <c:v>1500</c:v>
                      </c:pt>
                      <c:pt idx="6967">
                        <c:v>1500</c:v>
                      </c:pt>
                      <c:pt idx="6968">
                        <c:v>1500</c:v>
                      </c:pt>
                      <c:pt idx="6969">
                        <c:v>1500</c:v>
                      </c:pt>
                      <c:pt idx="6970">
                        <c:v>1500</c:v>
                      </c:pt>
                      <c:pt idx="6971">
                        <c:v>1500</c:v>
                      </c:pt>
                      <c:pt idx="6972">
                        <c:v>1500</c:v>
                      </c:pt>
                      <c:pt idx="6973">
                        <c:v>1500</c:v>
                      </c:pt>
                      <c:pt idx="6974">
                        <c:v>1500</c:v>
                      </c:pt>
                      <c:pt idx="6975">
                        <c:v>1500</c:v>
                      </c:pt>
                      <c:pt idx="6976">
                        <c:v>1500</c:v>
                      </c:pt>
                      <c:pt idx="6977">
                        <c:v>1500</c:v>
                      </c:pt>
                      <c:pt idx="6978">
                        <c:v>1500</c:v>
                      </c:pt>
                      <c:pt idx="6979">
                        <c:v>1500</c:v>
                      </c:pt>
                      <c:pt idx="6980">
                        <c:v>1500</c:v>
                      </c:pt>
                      <c:pt idx="6981">
                        <c:v>1500</c:v>
                      </c:pt>
                      <c:pt idx="6982">
                        <c:v>1500</c:v>
                      </c:pt>
                      <c:pt idx="6983">
                        <c:v>1500</c:v>
                      </c:pt>
                      <c:pt idx="6984">
                        <c:v>1500</c:v>
                      </c:pt>
                      <c:pt idx="6985">
                        <c:v>1500</c:v>
                      </c:pt>
                      <c:pt idx="6986">
                        <c:v>1500</c:v>
                      </c:pt>
                      <c:pt idx="6987">
                        <c:v>1500</c:v>
                      </c:pt>
                      <c:pt idx="6988">
                        <c:v>1500</c:v>
                      </c:pt>
                      <c:pt idx="6989">
                        <c:v>1500</c:v>
                      </c:pt>
                      <c:pt idx="6990">
                        <c:v>1500</c:v>
                      </c:pt>
                      <c:pt idx="6991">
                        <c:v>1500</c:v>
                      </c:pt>
                      <c:pt idx="6992">
                        <c:v>1500</c:v>
                      </c:pt>
                      <c:pt idx="6993">
                        <c:v>1500</c:v>
                      </c:pt>
                      <c:pt idx="6994">
                        <c:v>1500</c:v>
                      </c:pt>
                      <c:pt idx="6995">
                        <c:v>1500</c:v>
                      </c:pt>
                      <c:pt idx="6996">
                        <c:v>1500</c:v>
                      </c:pt>
                      <c:pt idx="6997">
                        <c:v>1500</c:v>
                      </c:pt>
                      <c:pt idx="6998">
                        <c:v>1500</c:v>
                      </c:pt>
                      <c:pt idx="6999">
                        <c:v>1500</c:v>
                      </c:pt>
                      <c:pt idx="7000">
                        <c:v>1500</c:v>
                      </c:pt>
                      <c:pt idx="7001">
                        <c:v>1500</c:v>
                      </c:pt>
                      <c:pt idx="7002">
                        <c:v>1500</c:v>
                      </c:pt>
                      <c:pt idx="7003">
                        <c:v>1500</c:v>
                      </c:pt>
                      <c:pt idx="7004">
                        <c:v>1500</c:v>
                      </c:pt>
                      <c:pt idx="7005">
                        <c:v>1500</c:v>
                      </c:pt>
                      <c:pt idx="7006">
                        <c:v>1500</c:v>
                      </c:pt>
                      <c:pt idx="7007">
                        <c:v>1500</c:v>
                      </c:pt>
                      <c:pt idx="7008">
                        <c:v>1500</c:v>
                      </c:pt>
                      <c:pt idx="7009">
                        <c:v>1500</c:v>
                      </c:pt>
                      <c:pt idx="7010">
                        <c:v>1500</c:v>
                      </c:pt>
                      <c:pt idx="7011">
                        <c:v>1500</c:v>
                      </c:pt>
                      <c:pt idx="7012">
                        <c:v>1500</c:v>
                      </c:pt>
                      <c:pt idx="7013">
                        <c:v>1500</c:v>
                      </c:pt>
                      <c:pt idx="7014">
                        <c:v>1500</c:v>
                      </c:pt>
                      <c:pt idx="7015">
                        <c:v>1500</c:v>
                      </c:pt>
                      <c:pt idx="7016">
                        <c:v>1500</c:v>
                      </c:pt>
                      <c:pt idx="7017">
                        <c:v>1500</c:v>
                      </c:pt>
                      <c:pt idx="7018">
                        <c:v>1500</c:v>
                      </c:pt>
                      <c:pt idx="7019">
                        <c:v>1500</c:v>
                      </c:pt>
                      <c:pt idx="7020">
                        <c:v>1500</c:v>
                      </c:pt>
                      <c:pt idx="7021">
                        <c:v>1500</c:v>
                      </c:pt>
                      <c:pt idx="7022">
                        <c:v>1500</c:v>
                      </c:pt>
                      <c:pt idx="7023">
                        <c:v>1500</c:v>
                      </c:pt>
                      <c:pt idx="7024">
                        <c:v>1500</c:v>
                      </c:pt>
                      <c:pt idx="7025">
                        <c:v>1500</c:v>
                      </c:pt>
                      <c:pt idx="7026">
                        <c:v>1500</c:v>
                      </c:pt>
                      <c:pt idx="7027">
                        <c:v>1500</c:v>
                      </c:pt>
                      <c:pt idx="7028">
                        <c:v>1500</c:v>
                      </c:pt>
                      <c:pt idx="7029">
                        <c:v>1500</c:v>
                      </c:pt>
                      <c:pt idx="7030">
                        <c:v>1500</c:v>
                      </c:pt>
                      <c:pt idx="7031">
                        <c:v>1500</c:v>
                      </c:pt>
                      <c:pt idx="7032">
                        <c:v>1500</c:v>
                      </c:pt>
                      <c:pt idx="7033">
                        <c:v>1500</c:v>
                      </c:pt>
                      <c:pt idx="7034">
                        <c:v>1500</c:v>
                      </c:pt>
                      <c:pt idx="7035">
                        <c:v>1500</c:v>
                      </c:pt>
                      <c:pt idx="7036">
                        <c:v>1500</c:v>
                      </c:pt>
                      <c:pt idx="7037">
                        <c:v>1500</c:v>
                      </c:pt>
                      <c:pt idx="7038">
                        <c:v>1500</c:v>
                      </c:pt>
                      <c:pt idx="7039">
                        <c:v>1500</c:v>
                      </c:pt>
                      <c:pt idx="7040">
                        <c:v>1500</c:v>
                      </c:pt>
                      <c:pt idx="7041">
                        <c:v>1500</c:v>
                      </c:pt>
                      <c:pt idx="7042">
                        <c:v>1500</c:v>
                      </c:pt>
                      <c:pt idx="7043">
                        <c:v>1500</c:v>
                      </c:pt>
                      <c:pt idx="7044">
                        <c:v>1500</c:v>
                      </c:pt>
                      <c:pt idx="7045">
                        <c:v>1500</c:v>
                      </c:pt>
                      <c:pt idx="7046">
                        <c:v>1500</c:v>
                      </c:pt>
                      <c:pt idx="7047">
                        <c:v>1500</c:v>
                      </c:pt>
                      <c:pt idx="7048">
                        <c:v>1500</c:v>
                      </c:pt>
                      <c:pt idx="7049">
                        <c:v>1500</c:v>
                      </c:pt>
                      <c:pt idx="7050">
                        <c:v>1500</c:v>
                      </c:pt>
                      <c:pt idx="7051">
                        <c:v>1500</c:v>
                      </c:pt>
                      <c:pt idx="7052">
                        <c:v>1500</c:v>
                      </c:pt>
                      <c:pt idx="7053">
                        <c:v>1500</c:v>
                      </c:pt>
                      <c:pt idx="7054">
                        <c:v>1500</c:v>
                      </c:pt>
                      <c:pt idx="7055">
                        <c:v>1500</c:v>
                      </c:pt>
                      <c:pt idx="7056">
                        <c:v>1500</c:v>
                      </c:pt>
                      <c:pt idx="7057">
                        <c:v>1500</c:v>
                      </c:pt>
                      <c:pt idx="7058">
                        <c:v>1500</c:v>
                      </c:pt>
                      <c:pt idx="7059">
                        <c:v>1500</c:v>
                      </c:pt>
                      <c:pt idx="7060">
                        <c:v>1500</c:v>
                      </c:pt>
                      <c:pt idx="7061">
                        <c:v>1500</c:v>
                      </c:pt>
                      <c:pt idx="7062">
                        <c:v>1500</c:v>
                      </c:pt>
                      <c:pt idx="7063">
                        <c:v>1500</c:v>
                      </c:pt>
                      <c:pt idx="7064">
                        <c:v>1500</c:v>
                      </c:pt>
                      <c:pt idx="7065">
                        <c:v>1500</c:v>
                      </c:pt>
                      <c:pt idx="7066">
                        <c:v>1500</c:v>
                      </c:pt>
                      <c:pt idx="7067">
                        <c:v>1500</c:v>
                      </c:pt>
                      <c:pt idx="7068">
                        <c:v>1500</c:v>
                      </c:pt>
                      <c:pt idx="7069">
                        <c:v>1500</c:v>
                      </c:pt>
                      <c:pt idx="7070">
                        <c:v>1500</c:v>
                      </c:pt>
                      <c:pt idx="7071">
                        <c:v>1500</c:v>
                      </c:pt>
                      <c:pt idx="7072">
                        <c:v>1500</c:v>
                      </c:pt>
                      <c:pt idx="7073">
                        <c:v>1500</c:v>
                      </c:pt>
                      <c:pt idx="7074">
                        <c:v>1500</c:v>
                      </c:pt>
                      <c:pt idx="7075">
                        <c:v>1500</c:v>
                      </c:pt>
                      <c:pt idx="7076">
                        <c:v>1500</c:v>
                      </c:pt>
                      <c:pt idx="7077">
                        <c:v>1500</c:v>
                      </c:pt>
                      <c:pt idx="7078">
                        <c:v>1500</c:v>
                      </c:pt>
                      <c:pt idx="7079">
                        <c:v>1500</c:v>
                      </c:pt>
                      <c:pt idx="7080">
                        <c:v>1500</c:v>
                      </c:pt>
                      <c:pt idx="7081">
                        <c:v>1500</c:v>
                      </c:pt>
                      <c:pt idx="7082">
                        <c:v>1500</c:v>
                      </c:pt>
                      <c:pt idx="7083">
                        <c:v>1500</c:v>
                      </c:pt>
                      <c:pt idx="7084">
                        <c:v>1500</c:v>
                      </c:pt>
                      <c:pt idx="7085">
                        <c:v>1500</c:v>
                      </c:pt>
                      <c:pt idx="7086">
                        <c:v>1500</c:v>
                      </c:pt>
                      <c:pt idx="7087">
                        <c:v>1500</c:v>
                      </c:pt>
                      <c:pt idx="7088">
                        <c:v>1500</c:v>
                      </c:pt>
                      <c:pt idx="7089">
                        <c:v>1500</c:v>
                      </c:pt>
                      <c:pt idx="7090">
                        <c:v>1500</c:v>
                      </c:pt>
                      <c:pt idx="7091">
                        <c:v>1500</c:v>
                      </c:pt>
                      <c:pt idx="7092">
                        <c:v>1500</c:v>
                      </c:pt>
                      <c:pt idx="7093">
                        <c:v>1500</c:v>
                      </c:pt>
                      <c:pt idx="7094">
                        <c:v>1500</c:v>
                      </c:pt>
                      <c:pt idx="7095">
                        <c:v>1500</c:v>
                      </c:pt>
                      <c:pt idx="7096">
                        <c:v>1500</c:v>
                      </c:pt>
                      <c:pt idx="7097">
                        <c:v>1500</c:v>
                      </c:pt>
                      <c:pt idx="7098">
                        <c:v>1500</c:v>
                      </c:pt>
                      <c:pt idx="7099">
                        <c:v>1500</c:v>
                      </c:pt>
                      <c:pt idx="7100">
                        <c:v>1500</c:v>
                      </c:pt>
                      <c:pt idx="7101">
                        <c:v>1500</c:v>
                      </c:pt>
                      <c:pt idx="7102">
                        <c:v>1500</c:v>
                      </c:pt>
                      <c:pt idx="7103">
                        <c:v>1500</c:v>
                      </c:pt>
                      <c:pt idx="7104">
                        <c:v>1500</c:v>
                      </c:pt>
                      <c:pt idx="7105">
                        <c:v>1500</c:v>
                      </c:pt>
                      <c:pt idx="7106">
                        <c:v>1500</c:v>
                      </c:pt>
                      <c:pt idx="7107">
                        <c:v>1500</c:v>
                      </c:pt>
                      <c:pt idx="7108">
                        <c:v>1500</c:v>
                      </c:pt>
                      <c:pt idx="7109">
                        <c:v>1500</c:v>
                      </c:pt>
                      <c:pt idx="7110">
                        <c:v>1500</c:v>
                      </c:pt>
                      <c:pt idx="7111">
                        <c:v>1500</c:v>
                      </c:pt>
                      <c:pt idx="7112">
                        <c:v>1500</c:v>
                      </c:pt>
                      <c:pt idx="7113">
                        <c:v>1500</c:v>
                      </c:pt>
                      <c:pt idx="7114">
                        <c:v>1500</c:v>
                      </c:pt>
                      <c:pt idx="7115">
                        <c:v>1500</c:v>
                      </c:pt>
                      <c:pt idx="7116">
                        <c:v>1500</c:v>
                      </c:pt>
                      <c:pt idx="7117">
                        <c:v>1500</c:v>
                      </c:pt>
                      <c:pt idx="7118">
                        <c:v>1500</c:v>
                      </c:pt>
                      <c:pt idx="7119">
                        <c:v>1500</c:v>
                      </c:pt>
                      <c:pt idx="7120">
                        <c:v>1500</c:v>
                      </c:pt>
                      <c:pt idx="7121">
                        <c:v>1500</c:v>
                      </c:pt>
                      <c:pt idx="7122">
                        <c:v>1500</c:v>
                      </c:pt>
                      <c:pt idx="7123">
                        <c:v>1500</c:v>
                      </c:pt>
                      <c:pt idx="7124">
                        <c:v>1500</c:v>
                      </c:pt>
                      <c:pt idx="7125">
                        <c:v>1500</c:v>
                      </c:pt>
                      <c:pt idx="7126">
                        <c:v>1500</c:v>
                      </c:pt>
                      <c:pt idx="7127">
                        <c:v>1500</c:v>
                      </c:pt>
                      <c:pt idx="7128">
                        <c:v>1500</c:v>
                      </c:pt>
                      <c:pt idx="7129">
                        <c:v>1500</c:v>
                      </c:pt>
                      <c:pt idx="7130">
                        <c:v>1500</c:v>
                      </c:pt>
                      <c:pt idx="7131">
                        <c:v>1500</c:v>
                      </c:pt>
                      <c:pt idx="7132">
                        <c:v>1500</c:v>
                      </c:pt>
                      <c:pt idx="7133">
                        <c:v>1500</c:v>
                      </c:pt>
                      <c:pt idx="7134">
                        <c:v>1500</c:v>
                      </c:pt>
                      <c:pt idx="7135">
                        <c:v>1500</c:v>
                      </c:pt>
                      <c:pt idx="7136">
                        <c:v>1500</c:v>
                      </c:pt>
                      <c:pt idx="7137">
                        <c:v>1500</c:v>
                      </c:pt>
                      <c:pt idx="7138">
                        <c:v>1500</c:v>
                      </c:pt>
                      <c:pt idx="7139">
                        <c:v>1500</c:v>
                      </c:pt>
                      <c:pt idx="7140">
                        <c:v>1500</c:v>
                      </c:pt>
                      <c:pt idx="7141">
                        <c:v>1500</c:v>
                      </c:pt>
                      <c:pt idx="7142">
                        <c:v>1500</c:v>
                      </c:pt>
                      <c:pt idx="7143">
                        <c:v>1500</c:v>
                      </c:pt>
                      <c:pt idx="7144">
                        <c:v>1500</c:v>
                      </c:pt>
                      <c:pt idx="7145">
                        <c:v>1500</c:v>
                      </c:pt>
                      <c:pt idx="7146">
                        <c:v>1500</c:v>
                      </c:pt>
                      <c:pt idx="7147">
                        <c:v>1500</c:v>
                      </c:pt>
                      <c:pt idx="7148">
                        <c:v>1500</c:v>
                      </c:pt>
                      <c:pt idx="7149">
                        <c:v>1500</c:v>
                      </c:pt>
                      <c:pt idx="7150">
                        <c:v>1500</c:v>
                      </c:pt>
                      <c:pt idx="7151">
                        <c:v>1500</c:v>
                      </c:pt>
                      <c:pt idx="7152">
                        <c:v>1500</c:v>
                      </c:pt>
                      <c:pt idx="7153">
                        <c:v>1500</c:v>
                      </c:pt>
                      <c:pt idx="7154">
                        <c:v>1500</c:v>
                      </c:pt>
                      <c:pt idx="7155">
                        <c:v>1500</c:v>
                      </c:pt>
                      <c:pt idx="7156">
                        <c:v>1500</c:v>
                      </c:pt>
                      <c:pt idx="7157">
                        <c:v>1500</c:v>
                      </c:pt>
                      <c:pt idx="7158">
                        <c:v>1500</c:v>
                      </c:pt>
                      <c:pt idx="7159">
                        <c:v>1500</c:v>
                      </c:pt>
                      <c:pt idx="7160">
                        <c:v>1500</c:v>
                      </c:pt>
                      <c:pt idx="7161">
                        <c:v>1500</c:v>
                      </c:pt>
                      <c:pt idx="7162">
                        <c:v>1500</c:v>
                      </c:pt>
                      <c:pt idx="7163">
                        <c:v>1500</c:v>
                      </c:pt>
                      <c:pt idx="7164">
                        <c:v>1500</c:v>
                      </c:pt>
                      <c:pt idx="7165">
                        <c:v>1500</c:v>
                      </c:pt>
                      <c:pt idx="7166">
                        <c:v>1500</c:v>
                      </c:pt>
                      <c:pt idx="7167">
                        <c:v>1500</c:v>
                      </c:pt>
                      <c:pt idx="7168">
                        <c:v>1500</c:v>
                      </c:pt>
                      <c:pt idx="7169">
                        <c:v>1500</c:v>
                      </c:pt>
                      <c:pt idx="7170">
                        <c:v>1500</c:v>
                      </c:pt>
                      <c:pt idx="7171">
                        <c:v>1500</c:v>
                      </c:pt>
                      <c:pt idx="7172">
                        <c:v>1500</c:v>
                      </c:pt>
                      <c:pt idx="7173">
                        <c:v>1500</c:v>
                      </c:pt>
                      <c:pt idx="7174">
                        <c:v>1500</c:v>
                      </c:pt>
                      <c:pt idx="7175">
                        <c:v>1500</c:v>
                      </c:pt>
                      <c:pt idx="7176">
                        <c:v>1500</c:v>
                      </c:pt>
                      <c:pt idx="7177">
                        <c:v>1500</c:v>
                      </c:pt>
                      <c:pt idx="7178">
                        <c:v>1500</c:v>
                      </c:pt>
                      <c:pt idx="7179">
                        <c:v>1500</c:v>
                      </c:pt>
                      <c:pt idx="7180">
                        <c:v>1500</c:v>
                      </c:pt>
                      <c:pt idx="7181">
                        <c:v>1500</c:v>
                      </c:pt>
                      <c:pt idx="7182">
                        <c:v>1500</c:v>
                      </c:pt>
                      <c:pt idx="7183">
                        <c:v>1500</c:v>
                      </c:pt>
                      <c:pt idx="7184">
                        <c:v>1500</c:v>
                      </c:pt>
                      <c:pt idx="7185">
                        <c:v>1500</c:v>
                      </c:pt>
                      <c:pt idx="7186">
                        <c:v>1500</c:v>
                      </c:pt>
                      <c:pt idx="7187">
                        <c:v>1500</c:v>
                      </c:pt>
                      <c:pt idx="7188">
                        <c:v>1500</c:v>
                      </c:pt>
                      <c:pt idx="7189">
                        <c:v>1500</c:v>
                      </c:pt>
                      <c:pt idx="7190">
                        <c:v>1500</c:v>
                      </c:pt>
                      <c:pt idx="7191">
                        <c:v>1500</c:v>
                      </c:pt>
                      <c:pt idx="7192">
                        <c:v>1500</c:v>
                      </c:pt>
                      <c:pt idx="7193">
                        <c:v>1500</c:v>
                      </c:pt>
                      <c:pt idx="7194">
                        <c:v>1500</c:v>
                      </c:pt>
                      <c:pt idx="7195">
                        <c:v>1500</c:v>
                      </c:pt>
                      <c:pt idx="7196">
                        <c:v>1500</c:v>
                      </c:pt>
                      <c:pt idx="7197">
                        <c:v>1500</c:v>
                      </c:pt>
                      <c:pt idx="7198">
                        <c:v>1500</c:v>
                      </c:pt>
                      <c:pt idx="7199">
                        <c:v>1500</c:v>
                      </c:pt>
                      <c:pt idx="7200">
                        <c:v>1500</c:v>
                      </c:pt>
                      <c:pt idx="7201">
                        <c:v>1500</c:v>
                      </c:pt>
                      <c:pt idx="7202">
                        <c:v>1500</c:v>
                      </c:pt>
                      <c:pt idx="7203">
                        <c:v>1500</c:v>
                      </c:pt>
                      <c:pt idx="7204">
                        <c:v>1500</c:v>
                      </c:pt>
                      <c:pt idx="7205">
                        <c:v>1500</c:v>
                      </c:pt>
                      <c:pt idx="7206">
                        <c:v>1500</c:v>
                      </c:pt>
                      <c:pt idx="7207">
                        <c:v>1500</c:v>
                      </c:pt>
                      <c:pt idx="7208">
                        <c:v>1500</c:v>
                      </c:pt>
                      <c:pt idx="7209">
                        <c:v>1500</c:v>
                      </c:pt>
                      <c:pt idx="7210">
                        <c:v>1500</c:v>
                      </c:pt>
                      <c:pt idx="7211">
                        <c:v>1500</c:v>
                      </c:pt>
                      <c:pt idx="7212">
                        <c:v>1500</c:v>
                      </c:pt>
                      <c:pt idx="7213">
                        <c:v>1500</c:v>
                      </c:pt>
                      <c:pt idx="7214">
                        <c:v>1500</c:v>
                      </c:pt>
                      <c:pt idx="7215">
                        <c:v>1500</c:v>
                      </c:pt>
                      <c:pt idx="7216">
                        <c:v>1500</c:v>
                      </c:pt>
                      <c:pt idx="7217">
                        <c:v>1500</c:v>
                      </c:pt>
                      <c:pt idx="7218">
                        <c:v>1500</c:v>
                      </c:pt>
                      <c:pt idx="7219">
                        <c:v>1500</c:v>
                      </c:pt>
                      <c:pt idx="7220">
                        <c:v>1500</c:v>
                      </c:pt>
                      <c:pt idx="7221">
                        <c:v>1500</c:v>
                      </c:pt>
                      <c:pt idx="7222">
                        <c:v>1500</c:v>
                      </c:pt>
                      <c:pt idx="7223">
                        <c:v>1500</c:v>
                      </c:pt>
                      <c:pt idx="7224">
                        <c:v>1500</c:v>
                      </c:pt>
                      <c:pt idx="7225">
                        <c:v>1500</c:v>
                      </c:pt>
                      <c:pt idx="7226">
                        <c:v>1500</c:v>
                      </c:pt>
                      <c:pt idx="7227">
                        <c:v>1500</c:v>
                      </c:pt>
                      <c:pt idx="7228">
                        <c:v>1500</c:v>
                      </c:pt>
                      <c:pt idx="7229">
                        <c:v>1500</c:v>
                      </c:pt>
                      <c:pt idx="7230">
                        <c:v>1500</c:v>
                      </c:pt>
                      <c:pt idx="7231">
                        <c:v>1500</c:v>
                      </c:pt>
                      <c:pt idx="7232">
                        <c:v>1500</c:v>
                      </c:pt>
                      <c:pt idx="7233">
                        <c:v>1500</c:v>
                      </c:pt>
                      <c:pt idx="7234">
                        <c:v>1500</c:v>
                      </c:pt>
                      <c:pt idx="7235">
                        <c:v>1500</c:v>
                      </c:pt>
                      <c:pt idx="7236">
                        <c:v>1500</c:v>
                      </c:pt>
                      <c:pt idx="7237">
                        <c:v>1500</c:v>
                      </c:pt>
                      <c:pt idx="7238">
                        <c:v>1500</c:v>
                      </c:pt>
                      <c:pt idx="7239">
                        <c:v>1500</c:v>
                      </c:pt>
                      <c:pt idx="7240">
                        <c:v>1500</c:v>
                      </c:pt>
                      <c:pt idx="7241">
                        <c:v>1500</c:v>
                      </c:pt>
                      <c:pt idx="7242">
                        <c:v>1500</c:v>
                      </c:pt>
                      <c:pt idx="7243">
                        <c:v>1500</c:v>
                      </c:pt>
                      <c:pt idx="7244">
                        <c:v>1500</c:v>
                      </c:pt>
                      <c:pt idx="7245">
                        <c:v>1500</c:v>
                      </c:pt>
                      <c:pt idx="7246">
                        <c:v>1500</c:v>
                      </c:pt>
                      <c:pt idx="7247">
                        <c:v>1500</c:v>
                      </c:pt>
                      <c:pt idx="7248">
                        <c:v>1500</c:v>
                      </c:pt>
                      <c:pt idx="7249">
                        <c:v>1500</c:v>
                      </c:pt>
                      <c:pt idx="7250">
                        <c:v>1500</c:v>
                      </c:pt>
                      <c:pt idx="7251">
                        <c:v>1500</c:v>
                      </c:pt>
                      <c:pt idx="7252">
                        <c:v>1500</c:v>
                      </c:pt>
                      <c:pt idx="7253">
                        <c:v>1500</c:v>
                      </c:pt>
                      <c:pt idx="7254">
                        <c:v>1500</c:v>
                      </c:pt>
                      <c:pt idx="7255">
                        <c:v>1500</c:v>
                      </c:pt>
                      <c:pt idx="7256">
                        <c:v>1500</c:v>
                      </c:pt>
                      <c:pt idx="7257">
                        <c:v>1500</c:v>
                      </c:pt>
                      <c:pt idx="7258">
                        <c:v>1500</c:v>
                      </c:pt>
                      <c:pt idx="7259">
                        <c:v>1500</c:v>
                      </c:pt>
                      <c:pt idx="7260">
                        <c:v>1500</c:v>
                      </c:pt>
                      <c:pt idx="7261">
                        <c:v>1500</c:v>
                      </c:pt>
                      <c:pt idx="7262">
                        <c:v>1500</c:v>
                      </c:pt>
                      <c:pt idx="7263">
                        <c:v>1500</c:v>
                      </c:pt>
                      <c:pt idx="7264">
                        <c:v>1500</c:v>
                      </c:pt>
                      <c:pt idx="7265">
                        <c:v>1500</c:v>
                      </c:pt>
                      <c:pt idx="7266">
                        <c:v>1500</c:v>
                      </c:pt>
                      <c:pt idx="7267">
                        <c:v>1500</c:v>
                      </c:pt>
                      <c:pt idx="7268">
                        <c:v>1500</c:v>
                      </c:pt>
                      <c:pt idx="7269">
                        <c:v>1500</c:v>
                      </c:pt>
                      <c:pt idx="7270">
                        <c:v>1500</c:v>
                      </c:pt>
                      <c:pt idx="7271">
                        <c:v>1500</c:v>
                      </c:pt>
                      <c:pt idx="7272">
                        <c:v>1500</c:v>
                      </c:pt>
                      <c:pt idx="7273">
                        <c:v>1500</c:v>
                      </c:pt>
                      <c:pt idx="7274">
                        <c:v>1500</c:v>
                      </c:pt>
                      <c:pt idx="7275">
                        <c:v>1500</c:v>
                      </c:pt>
                      <c:pt idx="7276">
                        <c:v>1500</c:v>
                      </c:pt>
                      <c:pt idx="7277">
                        <c:v>1500</c:v>
                      </c:pt>
                      <c:pt idx="7278">
                        <c:v>1500</c:v>
                      </c:pt>
                      <c:pt idx="7279">
                        <c:v>1500</c:v>
                      </c:pt>
                      <c:pt idx="7280">
                        <c:v>1500</c:v>
                      </c:pt>
                      <c:pt idx="7281">
                        <c:v>1500</c:v>
                      </c:pt>
                      <c:pt idx="7282">
                        <c:v>1500</c:v>
                      </c:pt>
                      <c:pt idx="7283">
                        <c:v>1500</c:v>
                      </c:pt>
                      <c:pt idx="7284">
                        <c:v>1500</c:v>
                      </c:pt>
                      <c:pt idx="7285">
                        <c:v>1500</c:v>
                      </c:pt>
                      <c:pt idx="7286">
                        <c:v>1500</c:v>
                      </c:pt>
                      <c:pt idx="7287">
                        <c:v>1500</c:v>
                      </c:pt>
                      <c:pt idx="7288">
                        <c:v>1500</c:v>
                      </c:pt>
                      <c:pt idx="7289">
                        <c:v>1500</c:v>
                      </c:pt>
                      <c:pt idx="7290">
                        <c:v>1500</c:v>
                      </c:pt>
                      <c:pt idx="7291">
                        <c:v>1500</c:v>
                      </c:pt>
                      <c:pt idx="7292">
                        <c:v>1500</c:v>
                      </c:pt>
                      <c:pt idx="7293">
                        <c:v>1500</c:v>
                      </c:pt>
                      <c:pt idx="7294">
                        <c:v>1500</c:v>
                      </c:pt>
                      <c:pt idx="7295">
                        <c:v>1500</c:v>
                      </c:pt>
                      <c:pt idx="7296">
                        <c:v>1500</c:v>
                      </c:pt>
                      <c:pt idx="7297">
                        <c:v>1500</c:v>
                      </c:pt>
                      <c:pt idx="7298">
                        <c:v>1500</c:v>
                      </c:pt>
                      <c:pt idx="7299">
                        <c:v>1500</c:v>
                      </c:pt>
                      <c:pt idx="7300">
                        <c:v>1500</c:v>
                      </c:pt>
                      <c:pt idx="7301">
                        <c:v>1500</c:v>
                      </c:pt>
                      <c:pt idx="7302">
                        <c:v>1500</c:v>
                      </c:pt>
                      <c:pt idx="7303">
                        <c:v>1500</c:v>
                      </c:pt>
                      <c:pt idx="7304">
                        <c:v>1500</c:v>
                      </c:pt>
                      <c:pt idx="7305">
                        <c:v>1500</c:v>
                      </c:pt>
                      <c:pt idx="7306">
                        <c:v>1500</c:v>
                      </c:pt>
                      <c:pt idx="7307">
                        <c:v>1500</c:v>
                      </c:pt>
                      <c:pt idx="7308">
                        <c:v>1500</c:v>
                      </c:pt>
                      <c:pt idx="7309">
                        <c:v>1500</c:v>
                      </c:pt>
                      <c:pt idx="7310">
                        <c:v>1500</c:v>
                      </c:pt>
                      <c:pt idx="7311">
                        <c:v>1500</c:v>
                      </c:pt>
                      <c:pt idx="7312">
                        <c:v>1500</c:v>
                      </c:pt>
                      <c:pt idx="7313">
                        <c:v>1500</c:v>
                      </c:pt>
                      <c:pt idx="7314">
                        <c:v>1500</c:v>
                      </c:pt>
                      <c:pt idx="7315">
                        <c:v>1500</c:v>
                      </c:pt>
                      <c:pt idx="7316">
                        <c:v>1500</c:v>
                      </c:pt>
                      <c:pt idx="7317">
                        <c:v>1500</c:v>
                      </c:pt>
                      <c:pt idx="7318">
                        <c:v>1500</c:v>
                      </c:pt>
                      <c:pt idx="7319">
                        <c:v>1500</c:v>
                      </c:pt>
                      <c:pt idx="7320">
                        <c:v>1500</c:v>
                      </c:pt>
                      <c:pt idx="7321">
                        <c:v>1500</c:v>
                      </c:pt>
                      <c:pt idx="7322">
                        <c:v>1500</c:v>
                      </c:pt>
                      <c:pt idx="7323">
                        <c:v>1500</c:v>
                      </c:pt>
                      <c:pt idx="7324">
                        <c:v>1500</c:v>
                      </c:pt>
                      <c:pt idx="7325">
                        <c:v>1500</c:v>
                      </c:pt>
                      <c:pt idx="7326">
                        <c:v>1500</c:v>
                      </c:pt>
                      <c:pt idx="7327">
                        <c:v>1500</c:v>
                      </c:pt>
                      <c:pt idx="7328">
                        <c:v>1500</c:v>
                      </c:pt>
                      <c:pt idx="7329">
                        <c:v>1500</c:v>
                      </c:pt>
                      <c:pt idx="7330">
                        <c:v>1500</c:v>
                      </c:pt>
                      <c:pt idx="7331">
                        <c:v>1500</c:v>
                      </c:pt>
                      <c:pt idx="7332">
                        <c:v>1500</c:v>
                      </c:pt>
                      <c:pt idx="7333">
                        <c:v>1500</c:v>
                      </c:pt>
                      <c:pt idx="7334">
                        <c:v>1500</c:v>
                      </c:pt>
                      <c:pt idx="7335">
                        <c:v>1500</c:v>
                      </c:pt>
                      <c:pt idx="7336">
                        <c:v>1500</c:v>
                      </c:pt>
                      <c:pt idx="7337">
                        <c:v>1500</c:v>
                      </c:pt>
                      <c:pt idx="7338">
                        <c:v>1500</c:v>
                      </c:pt>
                      <c:pt idx="7339">
                        <c:v>1500</c:v>
                      </c:pt>
                      <c:pt idx="7340">
                        <c:v>1500</c:v>
                      </c:pt>
                      <c:pt idx="7341">
                        <c:v>1500</c:v>
                      </c:pt>
                      <c:pt idx="7342">
                        <c:v>1500</c:v>
                      </c:pt>
                      <c:pt idx="7343">
                        <c:v>1500</c:v>
                      </c:pt>
                      <c:pt idx="7344">
                        <c:v>1500</c:v>
                      </c:pt>
                      <c:pt idx="7345">
                        <c:v>1500</c:v>
                      </c:pt>
                      <c:pt idx="7346">
                        <c:v>1500</c:v>
                      </c:pt>
                      <c:pt idx="7347">
                        <c:v>1500</c:v>
                      </c:pt>
                      <c:pt idx="7348">
                        <c:v>1500</c:v>
                      </c:pt>
                      <c:pt idx="7349">
                        <c:v>1500</c:v>
                      </c:pt>
                      <c:pt idx="7350">
                        <c:v>1500</c:v>
                      </c:pt>
                      <c:pt idx="7351">
                        <c:v>1500</c:v>
                      </c:pt>
                      <c:pt idx="7352">
                        <c:v>1500</c:v>
                      </c:pt>
                      <c:pt idx="7353">
                        <c:v>1500</c:v>
                      </c:pt>
                      <c:pt idx="7354">
                        <c:v>1500</c:v>
                      </c:pt>
                      <c:pt idx="7355">
                        <c:v>1500</c:v>
                      </c:pt>
                      <c:pt idx="7356">
                        <c:v>1500</c:v>
                      </c:pt>
                      <c:pt idx="7357">
                        <c:v>1500</c:v>
                      </c:pt>
                      <c:pt idx="7358">
                        <c:v>1500</c:v>
                      </c:pt>
                      <c:pt idx="7359">
                        <c:v>1500</c:v>
                      </c:pt>
                      <c:pt idx="7360">
                        <c:v>1500</c:v>
                      </c:pt>
                      <c:pt idx="7361">
                        <c:v>1500</c:v>
                      </c:pt>
                      <c:pt idx="7362">
                        <c:v>1500</c:v>
                      </c:pt>
                      <c:pt idx="7363">
                        <c:v>1500</c:v>
                      </c:pt>
                      <c:pt idx="7364">
                        <c:v>1500</c:v>
                      </c:pt>
                      <c:pt idx="7365">
                        <c:v>1500</c:v>
                      </c:pt>
                      <c:pt idx="7366">
                        <c:v>1500</c:v>
                      </c:pt>
                      <c:pt idx="7367">
                        <c:v>1500</c:v>
                      </c:pt>
                      <c:pt idx="7368">
                        <c:v>1500</c:v>
                      </c:pt>
                      <c:pt idx="7369">
                        <c:v>1500</c:v>
                      </c:pt>
                      <c:pt idx="7370">
                        <c:v>1500</c:v>
                      </c:pt>
                      <c:pt idx="7371">
                        <c:v>1500</c:v>
                      </c:pt>
                      <c:pt idx="7372">
                        <c:v>1500</c:v>
                      </c:pt>
                      <c:pt idx="7373">
                        <c:v>1500</c:v>
                      </c:pt>
                      <c:pt idx="7374">
                        <c:v>1500</c:v>
                      </c:pt>
                      <c:pt idx="7375">
                        <c:v>1500</c:v>
                      </c:pt>
                      <c:pt idx="7376">
                        <c:v>1500</c:v>
                      </c:pt>
                      <c:pt idx="7377">
                        <c:v>1500</c:v>
                      </c:pt>
                      <c:pt idx="7378">
                        <c:v>1500</c:v>
                      </c:pt>
                      <c:pt idx="7379">
                        <c:v>1500</c:v>
                      </c:pt>
                      <c:pt idx="7380">
                        <c:v>1500</c:v>
                      </c:pt>
                      <c:pt idx="7381">
                        <c:v>1500</c:v>
                      </c:pt>
                      <c:pt idx="7382">
                        <c:v>1500</c:v>
                      </c:pt>
                      <c:pt idx="7383">
                        <c:v>1500</c:v>
                      </c:pt>
                      <c:pt idx="7384">
                        <c:v>1500</c:v>
                      </c:pt>
                      <c:pt idx="7385">
                        <c:v>1500</c:v>
                      </c:pt>
                      <c:pt idx="7386">
                        <c:v>1500</c:v>
                      </c:pt>
                      <c:pt idx="7387">
                        <c:v>1500</c:v>
                      </c:pt>
                      <c:pt idx="7388">
                        <c:v>1500</c:v>
                      </c:pt>
                      <c:pt idx="7389">
                        <c:v>1500</c:v>
                      </c:pt>
                      <c:pt idx="7390">
                        <c:v>1500</c:v>
                      </c:pt>
                      <c:pt idx="7391">
                        <c:v>1500</c:v>
                      </c:pt>
                      <c:pt idx="7392">
                        <c:v>1500</c:v>
                      </c:pt>
                      <c:pt idx="7393">
                        <c:v>1500</c:v>
                      </c:pt>
                      <c:pt idx="7394">
                        <c:v>1500</c:v>
                      </c:pt>
                      <c:pt idx="7395">
                        <c:v>1500</c:v>
                      </c:pt>
                      <c:pt idx="7396">
                        <c:v>1500</c:v>
                      </c:pt>
                      <c:pt idx="7397">
                        <c:v>1500</c:v>
                      </c:pt>
                      <c:pt idx="7398">
                        <c:v>1500</c:v>
                      </c:pt>
                      <c:pt idx="7399">
                        <c:v>1500</c:v>
                      </c:pt>
                      <c:pt idx="7400">
                        <c:v>1500</c:v>
                      </c:pt>
                      <c:pt idx="7401">
                        <c:v>1500</c:v>
                      </c:pt>
                      <c:pt idx="7402">
                        <c:v>1500</c:v>
                      </c:pt>
                      <c:pt idx="7403">
                        <c:v>1500</c:v>
                      </c:pt>
                      <c:pt idx="7404">
                        <c:v>1500</c:v>
                      </c:pt>
                      <c:pt idx="7405">
                        <c:v>1500</c:v>
                      </c:pt>
                      <c:pt idx="7406">
                        <c:v>1500</c:v>
                      </c:pt>
                      <c:pt idx="7407">
                        <c:v>1500</c:v>
                      </c:pt>
                      <c:pt idx="7408">
                        <c:v>1500</c:v>
                      </c:pt>
                      <c:pt idx="7409">
                        <c:v>1500</c:v>
                      </c:pt>
                      <c:pt idx="7410">
                        <c:v>1500</c:v>
                      </c:pt>
                      <c:pt idx="7411">
                        <c:v>1500</c:v>
                      </c:pt>
                      <c:pt idx="7412">
                        <c:v>1500</c:v>
                      </c:pt>
                      <c:pt idx="7413">
                        <c:v>1500</c:v>
                      </c:pt>
                      <c:pt idx="7414">
                        <c:v>1500</c:v>
                      </c:pt>
                      <c:pt idx="7415">
                        <c:v>1500</c:v>
                      </c:pt>
                      <c:pt idx="7416">
                        <c:v>1500</c:v>
                      </c:pt>
                      <c:pt idx="7417">
                        <c:v>1500</c:v>
                      </c:pt>
                      <c:pt idx="7418">
                        <c:v>1500</c:v>
                      </c:pt>
                      <c:pt idx="7419">
                        <c:v>1500</c:v>
                      </c:pt>
                      <c:pt idx="7420">
                        <c:v>1500</c:v>
                      </c:pt>
                      <c:pt idx="7421">
                        <c:v>1500</c:v>
                      </c:pt>
                      <c:pt idx="7422">
                        <c:v>1500</c:v>
                      </c:pt>
                      <c:pt idx="7423">
                        <c:v>1500</c:v>
                      </c:pt>
                      <c:pt idx="7424">
                        <c:v>1500</c:v>
                      </c:pt>
                      <c:pt idx="7425">
                        <c:v>1500</c:v>
                      </c:pt>
                      <c:pt idx="7426">
                        <c:v>1500</c:v>
                      </c:pt>
                      <c:pt idx="7427">
                        <c:v>1500</c:v>
                      </c:pt>
                      <c:pt idx="7428">
                        <c:v>1500</c:v>
                      </c:pt>
                      <c:pt idx="7429">
                        <c:v>1500</c:v>
                      </c:pt>
                      <c:pt idx="7430">
                        <c:v>1500</c:v>
                      </c:pt>
                      <c:pt idx="7431">
                        <c:v>1500</c:v>
                      </c:pt>
                      <c:pt idx="7432">
                        <c:v>1500</c:v>
                      </c:pt>
                      <c:pt idx="7433">
                        <c:v>1500</c:v>
                      </c:pt>
                      <c:pt idx="7434">
                        <c:v>1500</c:v>
                      </c:pt>
                      <c:pt idx="7435">
                        <c:v>1500</c:v>
                      </c:pt>
                      <c:pt idx="7436">
                        <c:v>1500</c:v>
                      </c:pt>
                      <c:pt idx="7437">
                        <c:v>1500</c:v>
                      </c:pt>
                      <c:pt idx="7438">
                        <c:v>1500</c:v>
                      </c:pt>
                      <c:pt idx="7439">
                        <c:v>1500</c:v>
                      </c:pt>
                      <c:pt idx="7440">
                        <c:v>1500</c:v>
                      </c:pt>
                      <c:pt idx="7441">
                        <c:v>1500</c:v>
                      </c:pt>
                      <c:pt idx="7442">
                        <c:v>1500</c:v>
                      </c:pt>
                      <c:pt idx="7443">
                        <c:v>1500</c:v>
                      </c:pt>
                      <c:pt idx="7444">
                        <c:v>1500</c:v>
                      </c:pt>
                      <c:pt idx="7445">
                        <c:v>1500</c:v>
                      </c:pt>
                      <c:pt idx="7446">
                        <c:v>1500</c:v>
                      </c:pt>
                      <c:pt idx="7447">
                        <c:v>1500</c:v>
                      </c:pt>
                      <c:pt idx="7448">
                        <c:v>1500</c:v>
                      </c:pt>
                      <c:pt idx="7449">
                        <c:v>1500</c:v>
                      </c:pt>
                      <c:pt idx="7450">
                        <c:v>1500</c:v>
                      </c:pt>
                      <c:pt idx="7451">
                        <c:v>1500</c:v>
                      </c:pt>
                      <c:pt idx="7452">
                        <c:v>1500</c:v>
                      </c:pt>
                      <c:pt idx="7453">
                        <c:v>1500</c:v>
                      </c:pt>
                      <c:pt idx="7454">
                        <c:v>1500</c:v>
                      </c:pt>
                      <c:pt idx="7455">
                        <c:v>1500</c:v>
                      </c:pt>
                      <c:pt idx="7456">
                        <c:v>1500</c:v>
                      </c:pt>
                      <c:pt idx="7457">
                        <c:v>1500</c:v>
                      </c:pt>
                      <c:pt idx="7458">
                        <c:v>1500</c:v>
                      </c:pt>
                      <c:pt idx="7459">
                        <c:v>1500</c:v>
                      </c:pt>
                      <c:pt idx="7460">
                        <c:v>1500</c:v>
                      </c:pt>
                      <c:pt idx="7461">
                        <c:v>1500</c:v>
                      </c:pt>
                      <c:pt idx="7462">
                        <c:v>1500</c:v>
                      </c:pt>
                      <c:pt idx="7463">
                        <c:v>1500</c:v>
                      </c:pt>
                      <c:pt idx="7464">
                        <c:v>1500</c:v>
                      </c:pt>
                      <c:pt idx="7465">
                        <c:v>1500</c:v>
                      </c:pt>
                      <c:pt idx="7466">
                        <c:v>1500</c:v>
                      </c:pt>
                      <c:pt idx="7467">
                        <c:v>1500</c:v>
                      </c:pt>
                      <c:pt idx="7468">
                        <c:v>1500</c:v>
                      </c:pt>
                      <c:pt idx="7469">
                        <c:v>1500</c:v>
                      </c:pt>
                      <c:pt idx="7470">
                        <c:v>1500</c:v>
                      </c:pt>
                      <c:pt idx="7471">
                        <c:v>1500</c:v>
                      </c:pt>
                      <c:pt idx="7472">
                        <c:v>1500</c:v>
                      </c:pt>
                      <c:pt idx="7473">
                        <c:v>1500</c:v>
                      </c:pt>
                      <c:pt idx="7474">
                        <c:v>1500</c:v>
                      </c:pt>
                      <c:pt idx="7475">
                        <c:v>1500</c:v>
                      </c:pt>
                      <c:pt idx="7476">
                        <c:v>1500</c:v>
                      </c:pt>
                      <c:pt idx="7477">
                        <c:v>1500</c:v>
                      </c:pt>
                      <c:pt idx="7478">
                        <c:v>1500</c:v>
                      </c:pt>
                      <c:pt idx="7479">
                        <c:v>1500</c:v>
                      </c:pt>
                      <c:pt idx="7480">
                        <c:v>1500</c:v>
                      </c:pt>
                      <c:pt idx="7481">
                        <c:v>1500</c:v>
                      </c:pt>
                      <c:pt idx="7482">
                        <c:v>1500</c:v>
                      </c:pt>
                      <c:pt idx="7483">
                        <c:v>1500</c:v>
                      </c:pt>
                      <c:pt idx="7484">
                        <c:v>1500</c:v>
                      </c:pt>
                      <c:pt idx="7485">
                        <c:v>1500</c:v>
                      </c:pt>
                      <c:pt idx="7486">
                        <c:v>1500</c:v>
                      </c:pt>
                      <c:pt idx="7487">
                        <c:v>1500</c:v>
                      </c:pt>
                      <c:pt idx="7488">
                        <c:v>1500</c:v>
                      </c:pt>
                      <c:pt idx="7489">
                        <c:v>1500</c:v>
                      </c:pt>
                      <c:pt idx="7490">
                        <c:v>1500</c:v>
                      </c:pt>
                      <c:pt idx="7491">
                        <c:v>1500</c:v>
                      </c:pt>
                      <c:pt idx="7492">
                        <c:v>1500</c:v>
                      </c:pt>
                      <c:pt idx="7493">
                        <c:v>1500</c:v>
                      </c:pt>
                      <c:pt idx="7494">
                        <c:v>1500</c:v>
                      </c:pt>
                      <c:pt idx="7495">
                        <c:v>1500</c:v>
                      </c:pt>
                      <c:pt idx="7496">
                        <c:v>1500</c:v>
                      </c:pt>
                      <c:pt idx="7497">
                        <c:v>1500</c:v>
                      </c:pt>
                      <c:pt idx="7498">
                        <c:v>1500</c:v>
                      </c:pt>
                      <c:pt idx="7499">
                        <c:v>1500</c:v>
                      </c:pt>
                      <c:pt idx="7500">
                        <c:v>1500</c:v>
                      </c:pt>
                      <c:pt idx="7501">
                        <c:v>1500</c:v>
                      </c:pt>
                      <c:pt idx="7502">
                        <c:v>1500</c:v>
                      </c:pt>
                      <c:pt idx="7503">
                        <c:v>1500</c:v>
                      </c:pt>
                      <c:pt idx="7504">
                        <c:v>1500</c:v>
                      </c:pt>
                      <c:pt idx="7505">
                        <c:v>1500</c:v>
                      </c:pt>
                      <c:pt idx="7506">
                        <c:v>1500</c:v>
                      </c:pt>
                      <c:pt idx="7507">
                        <c:v>1500</c:v>
                      </c:pt>
                      <c:pt idx="7508">
                        <c:v>1500</c:v>
                      </c:pt>
                      <c:pt idx="7509">
                        <c:v>1500</c:v>
                      </c:pt>
                      <c:pt idx="7510">
                        <c:v>1500</c:v>
                      </c:pt>
                      <c:pt idx="7511">
                        <c:v>1500</c:v>
                      </c:pt>
                      <c:pt idx="7512">
                        <c:v>1500</c:v>
                      </c:pt>
                      <c:pt idx="7513">
                        <c:v>1500</c:v>
                      </c:pt>
                      <c:pt idx="7514">
                        <c:v>1500</c:v>
                      </c:pt>
                      <c:pt idx="7515">
                        <c:v>1500</c:v>
                      </c:pt>
                      <c:pt idx="7516">
                        <c:v>1500</c:v>
                      </c:pt>
                      <c:pt idx="7517">
                        <c:v>1500</c:v>
                      </c:pt>
                      <c:pt idx="7518">
                        <c:v>1500</c:v>
                      </c:pt>
                      <c:pt idx="7519">
                        <c:v>1500</c:v>
                      </c:pt>
                      <c:pt idx="7520">
                        <c:v>1500</c:v>
                      </c:pt>
                      <c:pt idx="7521">
                        <c:v>1500</c:v>
                      </c:pt>
                      <c:pt idx="7522">
                        <c:v>1500</c:v>
                      </c:pt>
                      <c:pt idx="7523">
                        <c:v>1500</c:v>
                      </c:pt>
                      <c:pt idx="7524">
                        <c:v>1500</c:v>
                      </c:pt>
                      <c:pt idx="7525">
                        <c:v>1500</c:v>
                      </c:pt>
                      <c:pt idx="7526">
                        <c:v>1500</c:v>
                      </c:pt>
                      <c:pt idx="7527">
                        <c:v>1500</c:v>
                      </c:pt>
                      <c:pt idx="7528">
                        <c:v>1500</c:v>
                      </c:pt>
                      <c:pt idx="7529">
                        <c:v>1500</c:v>
                      </c:pt>
                      <c:pt idx="7530">
                        <c:v>1500</c:v>
                      </c:pt>
                      <c:pt idx="7531">
                        <c:v>1500</c:v>
                      </c:pt>
                      <c:pt idx="7532">
                        <c:v>1500</c:v>
                      </c:pt>
                      <c:pt idx="7533">
                        <c:v>1500</c:v>
                      </c:pt>
                      <c:pt idx="7534">
                        <c:v>1500</c:v>
                      </c:pt>
                      <c:pt idx="7535">
                        <c:v>1500</c:v>
                      </c:pt>
                      <c:pt idx="7536">
                        <c:v>1500</c:v>
                      </c:pt>
                      <c:pt idx="7537">
                        <c:v>1500</c:v>
                      </c:pt>
                      <c:pt idx="7538">
                        <c:v>1500</c:v>
                      </c:pt>
                      <c:pt idx="7539">
                        <c:v>1500</c:v>
                      </c:pt>
                      <c:pt idx="7540">
                        <c:v>1500</c:v>
                      </c:pt>
                      <c:pt idx="7541">
                        <c:v>1500</c:v>
                      </c:pt>
                      <c:pt idx="7542">
                        <c:v>1500</c:v>
                      </c:pt>
                      <c:pt idx="7543">
                        <c:v>1500</c:v>
                      </c:pt>
                      <c:pt idx="7544">
                        <c:v>1500</c:v>
                      </c:pt>
                      <c:pt idx="7545">
                        <c:v>1500</c:v>
                      </c:pt>
                      <c:pt idx="7546">
                        <c:v>1500</c:v>
                      </c:pt>
                      <c:pt idx="7547">
                        <c:v>1500</c:v>
                      </c:pt>
                      <c:pt idx="7548">
                        <c:v>1500</c:v>
                      </c:pt>
                      <c:pt idx="7549">
                        <c:v>1500</c:v>
                      </c:pt>
                      <c:pt idx="7550">
                        <c:v>1500</c:v>
                      </c:pt>
                      <c:pt idx="7551">
                        <c:v>1500</c:v>
                      </c:pt>
                      <c:pt idx="7552">
                        <c:v>1500</c:v>
                      </c:pt>
                      <c:pt idx="7553">
                        <c:v>1500</c:v>
                      </c:pt>
                      <c:pt idx="7554">
                        <c:v>1500</c:v>
                      </c:pt>
                      <c:pt idx="7555">
                        <c:v>1500</c:v>
                      </c:pt>
                      <c:pt idx="7556">
                        <c:v>1500</c:v>
                      </c:pt>
                      <c:pt idx="7557">
                        <c:v>1500</c:v>
                      </c:pt>
                      <c:pt idx="7558">
                        <c:v>1500</c:v>
                      </c:pt>
                      <c:pt idx="7559">
                        <c:v>1500</c:v>
                      </c:pt>
                      <c:pt idx="7560">
                        <c:v>1500</c:v>
                      </c:pt>
                      <c:pt idx="7561">
                        <c:v>1500</c:v>
                      </c:pt>
                      <c:pt idx="7562">
                        <c:v>1500</c:v>
                      </c:pt>
                      <c:pt idx="7563">
                        <c:v>1500</c:v>
                      </c:pt>
                      <c:pt idx="7564">
                        <c:v>1500</c:v>
                      </c:pt>
                      <c:pt idx="7565">
                        <c:v>1500</c:v>
                      </c:pt>
                      <c:pt idx="7566">
                        <c:v>1500</c:v>
                      </c:pt>
                      <c:pt idx="7567">
                        <c:v>1500</c:v>
                      </c:pt>
                      <c:pt idx="7568">
                        <c:v>1500</c:v>
                      </c:pt>
                      <c:pt idx="7569">
                        <c:v>1500</c:v>
                      </c:pt>
                      <c:pt idx="7570">
                        <c:v>1500</c:v>
                      </c:pt>
                      <c:pt idx="7571">
                        <c:v>1500</c:v>
                      </c:pt>
                      <c:pt idx="7572">
                        <c:v>1500</c:v>
                      </c:pt>
                      <c:pt idx="7573">
                        <c:v>1500</c:v>
                      </c:pt>
                      <c:pt idx="7574">
                        <c:v>1500</c:v>
                      </c:pt>
                      <c:pt idx="7575">
                        <c:v>1500</c:v>
                      </c:pt>
                      <c:pt idx="7576">
                        <c:v>1500</c:v>
                      </c:pt>
                      <c:pt idx="7577">
                        <c:v>1500</c:v>
                      </c:pt>
                      <c:pt idx="7578">
                        <c:v>1500</c:v>
                      </c:pt>
                      <c:pt idx="7579">
                        <c:v>1500</c:v>
                      </c:pt>
                      <c:pt idx="7580">
                        <c:v>1500</c:v>
                      </c:pt>
                      <c:pt idx="7581">
                        <c:v>1500</c:v>
                      </c:pt>
                      <c:pt idx="7582">
                        <c:v>1500</c:v>
                      </c:pt>
                      <c:pt idx="7583">
                        <c:v>1500</c:v>
                      </c:pt>
                      <c:pt idx="7584">
                        <c:v>1500</c:v>
                      </c:pt>
                      <c:pt idx="7585">
                        <c:v>1500</c:v>
                      </c:pt>
                      <c:pt idx="7586">
                        <c:v>1500</c:v>
                      </c:pt>
                      <c:pt idx="7587">
                        <c:v>1500</c:v>
                      </c:pt>
                      <c:pt idx="7588">
                        <c:v>1500</c:v>
                      </c:pt>
                      <c:pt idx="7589">
                        <c:v>1500</c:v>
                      </c:pt>
                      <c:pt idx="7590">
                        <c:v>1500</c:v>
                      </c:pt>
                      <c:pt idx="7591">
                        <c:v>1500</c:v>
                      </c:pt>
                      <c:pt idx="7592">
                        <c:v>1500</c:v>
                      </c:pt>
                      <c:pt idx="7593">
                        <c:v>1500</c:v>
                      </c:pt>
                      <c:pt idx="7594">
                        <c:v>1500</c:v>
                      </c:pt>
                      <c:pt idx="7595">
                        <c:v>1500</c:v>
                      </c:pt>
                      <c:pt idx="7596">
                        <c:v>1500</c:v>
                      </c:pt>
                      <c:pt idx="7597">
                        <c:v>1500</c:v>
                      </c:pt>
                      <c:pt idx="7598">
                        <c:v>1500</c:v>
                      </c:pt>
                      <c:pt idx="7599">
                        <c:v>1500</c:v>
                      </c:pt>
                      <c:pt idx="7600">
                        <c:v>1500</c:v>
                      </c:pt>
                      <c:pt idx="7601">
                        <c:v>1500</c:v>
                      </c:pt>
                      <c:pt idx="7602">
                        <c:v>1500</c:v>
                      </c:pt>
                      <c:pt idx="7603">
                        <c:v>1500</c:v>
                      </c:pt>
                      <c:pt idx="7604">
                        <c:v>1500</c:v>
                      </c:pt>
                      <c:pt idx="7605">
                        <c:v>1500</c:v>
                      </c:pt>
                      <c:pt idx="7606">
                        <c:v>1500</c:v>
                      </c:pt>
                      <c:pt idx="7607">
                        <c:v>1500</c:v>
                      </c:pt>
                      <c:pt idx="7608">
                        <c:v>1500</c:v>
                      </c:pt>
                      <c:pt idx="7609">
                        <c:v>1500</c:v>
                      </c:pt>
                      <c:pt idx="7610">
                        <c:v>1500</c:v>
                      </c:pt>
                      <c:pt idx="7611">
                        <c:v>1500</c:v>
                      </c:pt>
                      <c:pt idx="7612">
                        <c:v>1500</c:v>
                      </c:pt>
                      <c:pt idx="7613">
                        <c:v>1500</c:v>
                      </c:pt>
                      <c:pt idx="7614">
                        <c:v>1500</c:v>
                      </c:pt>
                      <c:pt idx="7615">
                        <c:v>1500</c:v>
                      </c:pt>
                      <c:pt idx="7616">
                        <c:v>1500</c:v>
                      </c:pt>
                      <c:pt idx="7617">
                        <c:v>1500</c:v>
                      </c:pt>
                      <c:pt idx="7618">
                        <c:v>1500</c:v>
                      </c:pt>
                      <c:pt idx="7619">
                        <c:v>1500</c:v>
                      </c:pt>
                      <c:pt idx="7620">
                        <c:v>1500</c:v>
                      </c:pt>
                      <c:pt idx="7621">
                        <c:v>1500</c:v>
                      </c:pt>
                      <c:pt idx="7622">
                        <c:v>1500</c:v>
                      </c:pt>
                      <c:pt idx="7623">
                        <c:v>1500</c:v>
                      </c:pt>
                      <c:pt idx="7624">
                        <c:v>1500</c:v>
                      </c:pt>
                      <c:pt idx="7625">
                        <c:v>1500</c:v>
                      </c:pt>
                      <c:pt idx="7626">
                        <c:v>1500</c:v>
                      </c:pt>
                      <c:pt idx="7627">
                        <c:v>1500</c:v>
                      </c:pt>
                      <c:pt idx="7628">
                        <c:v>1500</c:v>
                      </c:pt>
                      <c:pt idx="7629">
                        <c:v>1500</c:v>
                      </c:pt>
                      <c:pt idx="7630">
                        <c:v>1500</c:v>
                      </c:pt>
                      <c:pt idx="7631">
                        <c:v>1500</c:v>
                      </c:pt>
                      <c:pt idx="7632">
                        <c:v>1500</c:v>
                      </c:pt>
                      <c:pt idx="7633">
                        <c:v>1500</c:v>
                      </c:pt>
                      <c:pt idx="7634">
                        <c:v>1500</c:v>
                      </c:pt>
                      <c:pt idx="7635">
                        <c:v>1500</c:v>
                      </c:pt>
                      <c:pt idx="7636">
                        <c:v>1500</c:v>
                      </c:pt>
                      <c:pt idx="7637">
                        <c:v>1500</c:v>
                      </c:pt>
                      <c:pt idx="7638">
                        <c:v>1500</c:v>
                      </c:pt>
                      <c:pt idx="7639">
                        <c:v>1500</c:v>
                      </c:pt>
                      <c:pt idx="7640">
                        <c:v>1500</c:v>
                      </c:pt>
                      <c:pt idx="7641">
                        <c:v>1500</c:v>
                      </c:pt>
                      <c:pt idx="7642">
                        <c:v>1500</c:v>
                      </c:pt>
                      <c:pt idx="7643">
                        <c:v>1500</c:v>
                      </c:pt>
                      <c:pt idx="7644">
                        <c:v>1500</c:v>
                      </c:pt>
                      <c:pt idx="7645">
                        <c:v>1500</c:v>
                      </c:pt>
                      <c:pt idx="7646">
                        <c:v>1500</c:v>
                      </c:pt>
                      <c:pt idx="7647">
                        <c:v>1500</c:v>
                      </c:pt>
                      <c:pt idx="7648">
                        <c:v>1500</c:v>
                      </c:pt>
                      <c:pt idx="7649">
                        <c:v>1500</c:v>
                      </c:pt>
                      <c:pt idx="7650">
                        <c:v>1500</c:v>
                      </c:pt>
                      <c:pt idx="7651">
                        <c:v>1500</c:v>
                      </c:pt>
                      <c:pt idx="7652">
                        <c:v>1500</c:v>
                      </c:pt>
                      <c:pt idx="7653">
                        <c:v>1500</c:v>
                      </c:pt>
                      <c:pt idx="7654">
                        <c:v>1500</c:v>
                      </c:pt>
                      <c:pt idx="7655">
                        <c:v>1500</c:v>
                      </c:pt>
                      <c:pt idx="7656">
                        <c:v>1500</c:v>
                      </c:pt>
                      <c:pt idx="7657">
                        <c:v>1500</c:v>
                      </c:pt>
                      <c:pt idx="7658">
                        <c:v>1500</c:v>
                      </c:pt>
                      <c:pt idx="7659">
                        <c:v>1500</c:v>
                      </c:pt>
                      <c:pt idx="7660">
                        <c:v>1500</c:v>
                      </c:pt>
                      <c:pt idx="7661">
                        <c:v>1500</c:v>
                      </c:pt>
                      <c:pt idx="7662">
                        <c:v>1500</c:v>
                      </c:pt>
                      <c:pt idx="7663">
                        <c:v>1500</c:v>
                      </c:pt>
                      <c:pt idx="7664">
                        <c:v>1500</c:v>
                      </c:pt>
                      <c:pt idx="7665">
                        <c:v>1500</c:v>
                      </c:pt>
                      <c:pt idx="7666">
                        <c:v>1500</c:v>
                      </c:pt>
                      <c:pt idx="7667">
                        <c:v>1500</c:v>
                      </c:pt>
                      <c:pt idx="7668">
                        <c:v>1500</c:v>
                      </c:pt>
                      <c:pt idx="7669">
                        <c:v>1500</c:v>
                      </c:pt>
                      <c:pt idx="7670">
                        <c:v>1500</c:v>
                      </c:pt>
                      <c:pt idx="7671">
                        <c:v>1500</c:v>
                      </c:pt>
                      <c:pt idx="7672">
                        <c:v>1500</c:v>
                      </c:pt>
                      <c:pt idx="7673">
                        <c:v>1500</c:v>
                      </c:pt>
                      <c:pt idx="7674">
                        <c:v>1500</c:v>
                      </c:pt>
                      <c:pt idx="7675">
                        <c:v>1500</c:v>
                      </c:pt>
                      <c:pt idx="7676">
                        <c:v>1500</c:v>
                      </c:pt>
                      <c:pt idx="7677">
                        <c:v>1500</c:v>
                      </c:pt>
                      <c:pt idx="7678">
                        <c:v>1500</c:v>
                      </c:pt>
                      <c:pt idx="7679">
                        <c:v>1500</c:v>
                      </c:pt>
                      <c:pt idx="7680">
                        <c:v>1500</c:v>
                      </c:pt>
                      <c:pt idx="7681">
                        <c:v>1500</c:v>
                      </c:pt>
                      <c:pt idx="7682">
                        <c:v>1500</c:v>
                      </c:pt>
                      <c:pt idx="7683">
                        <c:v>1500</c:v>
                      </c:pt>
                      <c:pt idx="7684">
                        <c:v>1500</c:v>
                      </c:pt>
                      <c:pt idx="7685">
                        <c:v>1500</c:v>
                      </c:pt>
                      <c:pt idx="7686">
                        <c:v>1500</c:v>
                      </c:pt>
                      <c:pt idx="7687">
                        <c:v>1500</c:v>
                      </c:pt>
                      <c:pt idx="7688">
                        <c:v>1500</c:v>
                      </c:pt>
                      <c:pt idx="7689">
                        <c:v>1500</c:v>
                      </c:pt>
                      <c:pt idx="7690">
                        <c:v>1500</c:v>
                      </c:pt>
                      <c:pt idx="7691">
                        <c:v>1500</c:v>
                      </c:pt>
                      <c:pt idx="7692">
                        <c:v>1500</c:v>
                      </c:pt>
                      <c:pt idx="7693">
                        <c:v>1500</c:v>
                      </c:pt>
                      <c:pt idx="7694">
                        <c:v>1500</c:v>
                      </c:pt>
                      <c:pt idx="7695">
                        <c:v>1500</c:v>
                      </c:pt>
                      <c:pt idx="7696">
                        <c:v>1500</c:v>
                      </c:pt>
                      <c:pt idx="7697">
                        <c:v>1500</c:v>
                      </c:pt>
                      <c:pt idx="7698">
                        <c:v>1500</c:v>
                      </c:pt>
                      <c:pt idx="7699">
                        <c:v>1500</c:v>
                      </c:pt>
                      <c:pt idx="7700">
                        <c:v>1500</c:v>
                      </c:pt>
                      <c:pt idx="7701">
                        <c:v>1500</c:v>
                      </c:pt>
                      <c:pt idx="7702">
                        <c:v>1500</c:v>
                      </c:pt>
                      <c:pt idx="7703">
                        <c:v>1500</c:v>
                      </c:pt>
                      <c:pt idx="7704">
                        <c:v>1500</c:v>
                      </c:pt>
                      <c:pt idx="7705">
                        <c:v>1500</c:v>
                      </c:pt>
                      <c:pt idx="7706">
                        <c:v>1500</c:v>
                      </c:pt>
                      <c:pt idx="7707">
                        <c:v>1500</c:v>
                      </c:pt>
                      <c:pt idx="7708">
                        <c:v>1500</c:v>
                      </c:pt>
                      <c:pt idx="7709">
                        <c:v>1500</c:v>
                      </c:pt>
                      <c:pt idx="7710">
                        <c:v>1500</c:v>
                      </c:pt>
                      <c:pt idx="7711">
                        <c:v>1500</c:v>
                      </c:pt>
                      <c:pt idx="7712">
                        <c:v>1500</c:v>
                      </c:pt>
                      <c:pt idx="7713">
                        <c:v>1500</c:v>
                      </c:pt>
                      <c:pt idx="7714">
                        <c:v>1500</c:v>
                      </c:pt>
                      <c:pt idx="7715">
                        <c:v>1500</c:v>
                      </c:pt>
                      <c:pt idx="7716">
                        <c:v>1500</c:v>
                      </c:pt>
                      <c:pt idx="7717">
                        <c:v>1500</c:v>
                      </c:pt>
                      <c:pt idx="7718">
                        <c:v>1500</c:v>
                      </c:pt>
                      <c:pt idx="7719">
                        <c:v>1500</c:v>
                      </c:pt>
                      <c:pt idx="7720">
                        <c:v>1500</c:v>
                      </c:pt>
                      <c:pt idx="7721">
                        <c:v>1500</c:v>
                      </c:pt>
                      <c:pt idx="7722">
                        <c:v>1500</c:v>
                      </c:pt>
                      <c:pt idx="7723">
                        <c:v>1500</c:v>
                      </c:pt>
                      <c:pt idx="7724">
                        <c:v>1500</c:v>
                      </c:pt>
                      <c:pt idx="7725">
                        <c:v>1500</c:v>
                      </c:pt>
                      <c:pt idx="7726">
                        <c:v>1500</c:v>
                      </c:pt>
                      <c:pt idx="7727">
                        <c:v>1500</c:v>
                      </c:pt>
                      <c:pt idx="7728">
                        <c:v>1500</c:v>
                      </c:pt>
                      <c:pt idx="7729">
                        <c:v>1500</c:v>
                      </c:pt>
                      <c:pt idx="7730">
                        <c:v>1500</c:v>
                      </c:pt>
                      <c:pt idx="7731">
                        <c:v>1500</c:v>
                      </c:pt>
                      <c:pt idx="7732">
                        <c:v>1500</c:v>
                      </c:pt>
                      <c:pt idx="7733">
                        <c:v>1500</c:v>
                      </c:pt>
                      <c:pt idx="7734">
                        <c:v>1500</c:v>
                      </c:pt>
                      <c:pt idx="7735">
                        <c:v>1500</c:v>
                      </c:pt>
                      <c:pt idx="7736">
                        <c:v>1500</c:v>
                      </c:pt>
                      <c:pt idx="7737">
                        <c:v>1500</c:v>
                      </c:pt>
                      <c:pt idx="7738">
                        <c:v>1500</c:v>
                      </c:pt>
                      <c:pt idx="7739">
                        <c:v>1500</c:v>
                      </c:pt>
                      <c:pt idx="7740">
                        <c:v>1500</c:v>
                      </c:pt>
                      <c:pt idx="7741">
                        <c:v>1500</c:v>
                      </c:pt>
                      <c:pt idx="7742">
                        <c:v>1500</c:v>
                      </c:pt>
                      <c:pt idx="7743">
                        <c:v>1500</c:v>
                      </c:pt>
                      <c:pt idx="7744">
                        <c:v>1500</c:v>
                      </c:pt>
                      <c:pt idx="7745">
                        <c:v>1500</c:v>
                      </c:pt>
                      <c:pt idx="7746">
                        <c:v>1500</c:v>
                      </c:pt>
                      <c:pt idx="7747">
                        <c:v>1500</c:v>
                      </c:pt>
                      <c:pt idx="7748">
                        <c:v>1500</c:v>
                      </c:pt>
                      <c:pt idx="7749">
                        <c:v>1500</c:v>
                      </c:pt>
                      <c:pt idx="7750">
                        <c:v>1500</c:v>
                      </c:pt>
                      <c:pt idx="7751">
                        <c:v>1500</c:v>
                      </c:pt>
                      <c:pt idx="7752">
                        <c:v>1500</c:v>
                      </c:pt>
                      <c:pt idx="7753">
                        <c:v>1500</c:v>
                      </c:pt>
                      <c:pt idx="7754">
                        <c:v>1500</c:v>
                      </c:pt>
                      <c:pt idx="7755">
                        <c:v>1500</c:v>
                      </c:pt>
                      <c:pt idx="7756">
                        <c:v>1500</c:v>
                      </c:pt>
                      <c:pt idx="7757">
                        <c:v>1500</c:v>
                      </c:pt>
                      <c:pt idx="7758">
                        <c:v>1500</c:v>
                      </c:pt>
                      <c:pt idx="7759">
                        <c:v>1500</c:v>
                      </c:pt>
                      <c:pt idx="7760">
                        <c:v>1500</c:v>
                      </c:pt>
                      <c:pt idx="7761">
                        <c:v>1500</c:v>
                      </c:pt>
                      <c:pt idx="7762">
                        <c:v>1500</c:v>
                      </c:pt>
                      <c:pt idx="7763">
                        <c:v>1500</c:v>
                      </c:pt>
                      <c:pt idx="7764">
                        <c:v>1500</c:v>
                      </c:pt>
                      <c:pt idx="7765">
                        <c:v>1500</c:v>
                      </c:pt>
                      <c:pt idx="7766">
                        <c:v>1500</c:v>
                      </c:pt>
                      <c:pt idx="7767">
                        <c:v>1500</c:v>
                      </c:pt>
                      <c:pt idx="7768">
                        <c:v>1500</c:v>
                      </c:pt>
                      <c:pt idx="7769">
                        <c:v>1500</c:v>
                      </c:pt>
                      <c:pt idx="7770">
                        <c:v>1500</c:v>
                      </c:pt>
                      <c:pt idx="7771">
                        <c:v>1500</c:v>
                      </c:pt>
                      <c:pt idx="7772">
                        <c:v>1500</c:v>
                      </c:pt>
                      <c:pt idx="7773">
                        <c:v>1500</c:v>
                      </c:pt>
                      <c:pt idx="7774">
                        <c:v>1500</c:v>
                      </c:pt>
                      <c:pt idx="7775">
                        <c:v>1500</c:v>
                      </c:pt>
                      <c:pt idx="7776">
                        <c:v>1500</c:v>
                      </c:pt>
                      <c:pt idx="7777">
                        <c:v>1500</c:v>
                      </c:pt>
                      <c:pt idx="7778">
                        <c:v>1500</c:v>
                      </c:pt>
                      <c:pt idx="7779">
                        <c:v>1500</c:v>
                      </c:pt>
                      <c:pt idx="7780">
                        <c:v>1500</c:v>
                      </c:pt>
                      <c:pt idx="7781">
                        <c:v>1500</c:v>
                      </c:pt>
                      <c:pt idx="7782">
                        <c:v>1500</c:v>
                      </c:pt>
                      <c:pt idx="7783">
                        <c:v>1500</c:v>
                      </c:pt>
                      <c:pt idx="7784">
                        <c:v>1500</c:v>
                      </c:pt>
                      <c:pt idx="7785">
                        <c:v>1500</c:v>
                      </c:pt>
                      <c:pt idx="7786">
                        <c:v>1500</c:v>
                      </c:pt>
                      <c:pt idx="7787">
                        <c:v>1500</c:v>
                      </c:pt>
                      <c:pt idx="7788">
                        <c:v>1500</c:v>
                      </c:pt>
                      <c:pt idx="7789">
                        <c:v>1500</c:v>
                      </c:pt>
                      <c:pt idx="7790">
                        <c:v>1500</c:v>
                      </c:pt>
                      <c:pt idx="7791">
                        <c:v>1500</c:v>
                      </c:pt>
                      <c:pt idx="7792">
                        <c:v>1500</c:v>
                      </c:pt>
                      <c:pt idx="7793">
                        <c:v>1500</c:v>
                      </c:pt>
                      <c:pt idx="7794">
                        <c:v>1500</c:v>
                      </c:pt>
                      <c:pt idx="7795">
                        <c:v>1500</c:v>
                      </c:pt>
                      <c:pt idx="7796">
                        <c:v>1500</c:v>
                      </c:pt>
                      <c:pt idx="7797">
                        <c:v>1500</c:v>
                      </c:pt>
                      <c:pt idx="7798">
                        <c:v>1500</c:v>
                      </c:pt>
                      <c:pt idx="7799">
                        <c:v>1500</c:v>
                      </c:pt>
                      <c:pt idx="7800">
                        <c:v>1500</c:v>
                      </c:pt>
                      <c:pt idx="7801">
                        <c:v>1500</c:v>
                      </c:pt>
                      <c:pt idx="7802">
                        <c:v>1500</c:v>
                      </c:pt>
                      <c:pt idx="7803">
                        <c:v>1500</c:v>
                      </c:pt>
                      <c:pt idx="7804">
                        <c:v>1500</c:v>
                      </c:pt>
                      <c:pt idx="7805">
                        <c:v>1500</c:v>
                      </c:pt>
                      <c:pt idx="7806">
                        <c:v>1500</c:v>
                      </c:pt>
                      <c:pt idx="7807">
                        <c:v>1500</c:v>
                      </c:pt>
                      <c:pt idx="7808">
                        <c:v>1500</c:v>
                      </c:pt>
                      <c:pt idx="7809">
                        <c:v>1500</c:v>
                      </c:pt>
                      <c:pt idx="7810">
                        <c:v>1500</c:v>
                      </c:pt>
                      <c:pt idx="7811">
                        <c:v>1500</c:v>
                      </c:pt>
                      <c:pt idx="7812">
                        <c:v>1500</c:v>
                      </c:pt>
                      <c:pt idx="7813">
                        <c:v>1500</c:v>
                      </c:pt>
                      <c:pt idx="7814">
                        <c:v>1500</c:v>
                      </c:pt>
                      <c:pt idx="7815">
                        <c:v>1500</c:v>
                      </c:pt>
                      <c:pt idx="7816">
                        <c:v>1500</c:v>
                      </c:pt>
                      <c:pt idx="7817">
                        <c:v>1500</c:v>
                      </c:pt>
                      <c:pt idx="7818">
                        <c:v>1500</c:v>
                      </c:pt>
                      <c:pt idx="7819">
                        <c:v>1500</c:v>
                      </c:pt>
                      <c:pt idx="7820">
                        <c:v>1500</c:v>
                      </c:pt>
                      <c:pt idx="7821">
                        <c:v>1500</c:v>
                      </c:pt>
                      <c:pt idx="7822">
                        <c:v>1500</c:v>
                      </c:pt>
                      <c:pt idx="7823">
                        <c:v>1500</c:v>
                      </c:pt>
                      <c:pt idx="7824">
                        <c:v>1500</c:v>
                      </c:pt>
                      <c:pt idx="7825">
                        <c:v>1500</c:v>
                      </c:pt>
                      <c:pt idx="7826">
                        <c:v>1500</c:v>
                      </c:pt>
                      <c:pt idx="7827">
                        <c:v>1500</c:v>
                      </c:pt>
                      <c:pt idx="7828">
                        <c:v>1500</c:v>
                      </c:pt>
                      <c:pt idx="7829">
                        <c:v>1500</c:v>
                      </c:pt>
                      <c:pt idx="7830">
                        <c:v>1500</c:v>
                      </c:pt>
                      <c:pt idx="7831">
                        <c:v>1500</c:v>
                      </c:pt>
                      <c:pt idx="7832">
                        <c:v>1500</c:v>
                      </c:pt>
                      <c:pt idx="7833">
                        <c:v>1500</c:v>
                      </c:pt>
                      <c:pt idx="7834">
                        <c:v>1500</c:v>
                      </c:pt>
                      <c:pt idx="7835">
                        <c:v>1500</c:v>
                      </c:pt>
                      <c:pt idx="7836">
                        <c:v>1500</c:v>
                      </c:pt>
                      <c:pt idx="7837">
                        <c:v>1500</c:v>
                      </c:pt>
                      <c:pt idx="7838">
                        <c:v>1500</c:v>
                      </c:pt>
                      <c:pt idx="7839">
                        <c:v>1500</c:v>
                      </c:pt>
                      <c:pt idx="7840">
                        <c:v>1500</c:v>
                      </c:pt>
                      <c:pt idx="7841">
                        <c:v>1500</c:v>
                      </c:pt>
                      <c:pt idx="7842">
                        <c:v>1500</c:v>
                      </c:pt>
                      <c:pt idx="7843">
                        <c:v>1500</c:v>
                      </c:pt>
                      <c:pt idx="7844">
                        <c:v>1500</c:v>
                      </c:pt>
                      <c:pt idx="7845">
                        <c:v>1500</c:v>
                      </c:pt>
                      <c:pt idx="7846">
                        <c:v>1500</c:v>
                      </c:pt>
                      <c:pt idx="7847">
                        <c:v>1500</c:v>
                      </c:pt>
                      <c:pt idx="7848">
                        <c:v>1500</c:v>
                      </c:pt>
                      <c:pt idx="7849">
                        <c:v>1500</c:v>
                      </c:pt>
                      <c:pt idx="7850">
                        <c:v>1500</c:v>
                      </c:pt>
                      <c:pt idx="7851">
                        <c:v>1500</c:v>
                      </c:pt>
                      <c:pt idx="7852">
                        <c:v>1500</c:v>
                      </c:pt>
                      <c:pt idx="7853">
                        <c:v>1500</c:v>
                      </c:pt>
                      <c:pt idx="7854">
                        <c:v>1500</c:v>
                      </c:pt>
                      <c:pt idx="7855">
                        <c:v>1500</c:v>
                      </c:pt>
                      <c:pt idx="7856">
                        <c:v>1500</c:v>
                      </c:pt>
                      <c:pt idx="7857">
                        <c:v>1500</c:v>
                      </c:pt>
                      <c:pt idx="7858">
                        <c:v>1500</c:v>
                      </c:pt>
                      <c:pt idx="7859">
                        <c:v>1500</c:v>
                      </c:pt>
                      <c:pt idx="7860">
                        <c:v>1500</c:v>
                      </c:pt>
                      <c:pt idx="7861">
                        <c:v>1500</c:v>
                      </c:pt>
                      <c:pt idx="7862">
                        <c:v>1500</c:v>
                      </c:pt>
                      <c:pt idx="7863">
                        <c:v>1500</c:v>
                      </c:pt>
                      <c:pt idx="7864">
                        <c:v>1500</c:v>
                      </c:pt>
                      <c:pt idx="7865">
                        <c:v>1500</c:v>
                      </c:pt>
                      <c:pt idx="7866">
                        <c:v>1500</c:v>
                      </c:pt>
                      <c:pt idx="7867">
                        <c:v>1500</c:v>
                      </c:pt>
                      <c:pt idx="7868">
                        <c:v>1500</c:v>
                      </c:pt>
                      <c:pt idx="7869">
                        <c:v>1500</c:v>
                      </c:pt>
                      <c:pt idx="7870">
                        <c:v>1500</c:v>
                      </c:pt>
                      <c:pt idx="7871">
                        <c:v>1500</c:v>
                      </c:pt>
                      <c:pt idx="7872">
                        <c:v>1500</c:v>
                      </c:pt>
                      <c:pt idx="7873">
                        <c:v>1500</c:v>
                      </c:pt>
                      <c:pt idx="7874">
                        <c:v>1500</c:v>
                      </c:pt>
                      <c:pt idx="7875">
                        <c:v>1500</c:v>
                      </c:pt>
                      <c:pt idx="7876">
                        <c:v>1500</c:v>
                      </c:pt>
                      <c:pt idx="7877">
                        <c:v>1500</c:v>
                      </c:pt>
                      <c:pt idx="7878">
                        <c:v>1500</c:v>
                      </c:pt>
                      <c:pt idx="7879">
                        <c:v>1500</c:v>
                      </c:pt>
                      <c:pt idx="7880">
                        <c:v>1500</c:v>
                      </c:pt>
                      <c:pt idx="7881">
                        <c:v>1500</c:v>
                      </c:pt>
                      <c:pt idx="7882">
                        <c:v>1500</c:v>
                      </c:pt>
                      <c:pt idx="7883">
                        <c:v>1500</c:v>
                      </c:pt>
                      <c:pt idx="7884">
                        <c:v>1500</c:v>
                      </c:pt>
                      <c:pt idx="7885">
                        <c:v>1500</c:v>
                      </c:pt>
                      <c:pt idx="7886">
                        <c:v>1500</c:v>
                      </c:pt>
                      <c:pt idx="7887">
                        <c:v>1500</c:v>
                      </c:pt>
                      <c:pt idx="7888">
                        <c:v>1500</c:v>
                      </c:pt>
                      <c:pt idx="7889">
                        <c:v>1500</c:v>
                      </c:pt>
                      <c:pt idx="7890">
                        <c:v>1500</c:v>
                      </c:pt>
                      <c:pt idx="7891">
                        <c:v>1500</c:v>
                      </c:pt>
                      <c:pt idx="7892">
                        <c:v>1500</c:v>
                      </c:pt>
                      <c:pt idx="7893">
                        <c:v>1500</c:v>
                      </c:pt>
                      <c:pt idx="7894">
                        <c:v>1500</c:v>
                      </c:pt>
                      <c:pt idx="7895">
                        <c:v>1500</c:v>
                      </c:pt>
                      <c:pt idx="7896">
                        <c:v>1500</c:v>
                      </c:pt>
                      <c:pt idx="7897">
                        <c:v>1500</c:v>
                      </c:pt>
                      <c:pt idx="7898">
                        <c:v>1500</c:v>
                      </c:pt>
                      <c:pt idx="7899">
                        <c:v>1500</c:v>
                      </c:pt>
                      <c:pt idx="7900">
                        <c:v>1500</c:v>
                      </c:pt>
                      <c:pt idx="7901">
                        <c:v>1500</c:v>
                      </c:pt>
                      <c:pt idx="7902">
                        <c:v>1500</c:v>
                      </c:pt>
                      <c:pt idx="7903">
                        <c:v>1500</c:v>
                      </c:pt>
                      <c:pt idx="7904">
                        <c:v>1500</c:v>
                      </c:pt>
                      <c:pt idx="7905">
                        <c:v>1500</c:v>
                      </c:pt>
                      <c:pt idx="7906">
                        <c:v>1500</c:v>
                      </c:pt>
                      <c:pt idx="7907">
                        <c:v>1500</c:v>
                      </c:pt>
                      <c:pt idx="7908">
                        <c:v>1500</c:v>
                      </c:pt>
                      <c:pt idx="7909">
                        <c:v>1500</c:v>
                      </c:pt>
                      <c:pt idx="7910">
                        <c:v>1500</c:v>
                      </c:pt>
                      <c:pt idx="7911">
                        <c:v>1500</c:v>
                      </c:pt>
                      <c:pt idx="7912">
                        <c:v>1500</c:v>
                      </c:pt>
                      <c:pt idx="7913">
                        <c:v>1500</c:v>
                      </c:pt>
                      <c:pt idx="7914">
                        <c:v>1500</c:v>
                      </c:pt>
                      <c:pt idx="7915">
                        <c:v>1500</c:v>
                      </c:pt>
                      <c:pt idx="7916">
                        <c:v>1500</c:v>
                      </c:pt>
                      <c:pt idx="7917">
                        <c:v>1500</c:v>
                      </c:pt>
                      <c:pt idx="7918">
                        <c:v>1500</c:v>
                      </c:pt>
                      <c:pt idx="7919">
                        <c:v>1500</c:v>
                      </c:pt>
                      <c:pt idx="7920">
                        <c:v>1500</c:v>
                      </c:pt>
                      <c:pt idx="7921">
                        <c:v>1500</c:v>
                      </c:pt>
                      <c:pt idx="7922">
                        <c:v>1500</c:v>
                      </c:pt>
                      <c:pt idx="7923">
                        <c:v>1500</c:v>
                      </c:pt>
                      <c:pt idx="7924">
                        <c:v>1500</c:v>
                      </c:pt>
                      <c:pt idx="7925">
                        <c:v>1500</c:v>
                      </c:pt>
                      <c:pt idx="7926">
                        <c:v>1500</c:v>
                      </c:pt>
                      <c:pt idx="7927">
                        <c:v>1500</c:v>
                      </c:pt>
                      <c:pt idx="7928">
                        <c:v>1500</c:v>
                      </c:pt>
                      <c:pt idx="7929">
                        <c:v>1500</c:v>
                      </c:pt>
                      <c:pt idx="7930">
                        <c:v>1500</c:v>
                      </c:pt>
                      <c:pt idx="7931">
                        <c:v>1500</c:v>
                      </c:pt>
                      <c:pt idx="7932">
                        <c:v>1500</c:v>
                      </c:pt>
                      <c:pt idx="7933">
                        <c:v>1500</c:v>
                      </c:pt>
                      <c:pt idx="7934">
                        <c:v>1500</c:v>
                      </c:pt>
                      <c:pt idx="7935">
                        <c:v>1500</c:v>
                      </c:pt>
                      <c:pt idx="7936">
                        <c:v>1500</c:v>
                      </c:pt>
                      <c:pt idx="7937">
                        <c:v>1500</c:v>
                      </c:pt>
                      <c:pt idx="7938">
                        <c:v>1500</c:v>
                      </c:pt>
                      <c:pt idx="7939">
                        <c:v>1500</c:v>
                      </c:pt>
                      <c:pt idx="7940">
                        <c:v>1500</c:v>
                      </c:pt>
                      <c:pt idx="7941">
                        <c:v>1500</c:v>
                      </c:pt>
                      <c:pt idx="7942">
                        <c:v>1500</c:v>
                      </c:pt>
                      <c:pt idx="7943">
                        <c:v>1500</c:v>
                      </c:pt>
                      <c:pt idx="7944">
                        <c:v>1500</c:v>
                      </c:pt>
                      <c:pt idx="7945">
                        <c:v>1500</c:v>
                      </c:pt>
                      <c:pt idx="7946">
                        <c:v>1500</c:v>
                      </c:pt>
                      <c:pt idx="7947">
                        <c:v>1500</c:v>
                      </c:pt>
                      <c:pt idx="7948">
                        <c:v>1500</c:v>
                      </c:pt>
                      <c:pt idx="7949">
                        <c:v>1500</c:v>
                      </c:pt>
                      <c:pt idx="7950">
                        <c:v>1500</c:v>
                      </c:pt>
                      <c:pt idx="7951">
                        <c:v>1500</c:v>
                      </c:pt>
                      <c:pt idx="7952">
                        <c:v>1500</c:v>
                      </c:pt>
                      <c:pt idx="7953">
                        <c:v>1500</c:v>
                      </c:pt>
                      <c:pt idx="7954">
                        <c:v>1500</c:v>
                      </c:pt>
                      <c:pt idx="7955">
                        <c:v>1500</c:v>
                      </c:pt>
                      <c:pt idx="7956">
                        <c:v>1500</c:v>
                      </c:pt>
                      <c:pt idx="7957">
                        <c:v>1500</c:v>
                      </c:pt>
                      <c:pt idx="7958">
                        <c:v>1500</c:v>
                      </c:pt>
                      <c:pt idx="7959">
                        <c:v>1500</c:v>
                      </c:pt>
                      <c:pt idx="7960">
                        <c:v>1500</c:v>
                      </c:pt>
                      <c:pt idx="7961">
                        <c:v>1500</c:v>
                      </c:pt>
                      <c:pt idx="7962">
                        <c:v>1500</c:v>
                      </c:pt>
                      <c:pt idx="7963">
                        <c:v>1500</c:v>
                      </c:pt>
                      <c:pt idx="7964">
                        <c:v>1500</c:v>
                      </c:pt>
                      <c:pt idx="7965">
                        <c:v>1500</c:v>
                      </c:pt>
                      <c:pt idx="7966">
                        <c:v>1500</c:v>
                      </c:pt>
                      <c:pt idx="7967">
                        <c:v>1500</c:v>
                      </c:pt>
                      <c:pt idx="7968">
                        <c:v>1500</c:v>
                      </c:pt>
                      <c:pt idx="7969">
                        <c:v>1500</c:v>
                      </c:pt>
                      <c:pt idx="7970">
                        <c:v>1500</c:v>
                      </c:pt>
                      <c:pt idx="7971">
                        <c:v>1500</c:v>
                      </c:pt>
                      <c:pt idx="7972">
                        <c:v>1500</c:v>
                      </c:pt>
                      <c:pt idx="7973">
                        <c:v>1500</c:v>
                      </c:pt>
                      <c:pt idx="7974">
                        <c:v>1500</c:v>
                      </c:pt>
                      <c:pt idx="7975">
                        <c:v>1500</c:v>
                      </c:pt>
                      <c:pt idx="7976">
                        <c:v>1500</c:v>
                      </c:pt>
                      <c:pt idx="7977">
                        <c:v>1500</c:v>
                      </c:pt>
                      <c:pt idx="7978">
                        <c:v>1500</c:v>
                      </c:pt>
                      <c:pt idx="7979">
                        <c:v>1500</c:v>
                      </c:pt>
                      <c:pt idx="7980">
                        <c:v>1500</c:v>
                      </c:pt>
                      <c:pt idx="7981">
                        <c:v>1500</c:v>
                      </c:pt>
                      <c:pt idx="7982">
                        <c:v>1500</c:v>
                      </c:pt>
                      <c:pt idx="7983">
                        <c:v>1500</c:v>
                      </c:pt>
                      <c:pt idx="7984">
                        <c:v>1500</c:v>
                      </c:pt>
                      <c:pt idx="7985">
                        <c:v>1500</c:v>
                      </c:pt>
                      <c:pt idx="7986">
                        <c:v>1500</c:v>
                      </c:pt>
                      <c:pt idx="7987">
                        <c:v>1500</c:v>
                      </c:pt>
                      <c:pt idx="7988">
                        <c:v>1500</c:v>
                      </c:pt>
                      <c:pt idx="7989">
                        <c:v>1500</c:v>
                      </c:pt>
                      <c:pt idx="7990">
                        <c:v>1500</c:v>
                      </c:pt>
                      <c:pt idx="7991">
                        <c:v>1500</c:v>
                      </c:pt>
                      <c:pt idx="7992">
                        <c:v>1500</c:v>
                      </c:pt>
                      <c:pt idx="7993">
                        <c:v>1500</c:v>
                      </c:pt>
                      <c:pt idx="7994">
                        <c:v>1500</c:v>
                      </c:pt>
                      <c:pt idx="7995">
                        <c:v>1500</c:v>
                      </c:pt>
                      <c:pt idx="7996">
                        <c:v>1500</c:v>
                      </c:pt>
                      <c:pt idx="7997">
                        <c:v>1500</c:v>
                      </c:pt>
                      <c:pt idx="7998">
                        <c:v>1500</c:v>
                      </c:pt>
                      <c:pt idx="7999">
                        <c:v>1500</c:v>
                      </c:pt>
                      <c:pt idx="8000">
                        <c:v>1500</c:v>
                      </c:pt>
                      <c:pt idx="8001">
                        <c:v>1500</c:v>
                      </c:pt>
                      <c:pt idx="8002">
                        <c:v>1500</c:v>
                      </c:pt>
                      <c:pt idx="8003">
                        <c:v>1500</c:v>
                      </c:pt>
                      <c:pt idx="8004">
                        <c:v>1500</c:v>
                      </c:pt>
                      <c:pt idx="8005">
                        <c:v>1500</c:v>
                      </c:pt>
                      <c:pt idx="8006">
                        <c:v>1500</c:v>
                      </c:pt>
                      <c:pt idx="8007">
                        <c:v>1500</c:v>
                      </c:pt>
                      <c:pt idx="8008">
                        <c:v>1500</c:v>
                      </c:pt>
                      <c:pt idx="8009">
                        <c:v>1500</c:v>
                      </c:pt>
                      <c:pt idx="8010">
                        <c:v>1500</c:v>
                      </c:pt>
                      <c:pt idx="8011">
                        <c:v>1500</c:v>
                      </c:pt>
                      <c:pt idx="8012">
                        <c:v>1500</c:v>
                      </c:pt>
                      <c:pt idx="8013">
                        <c:v>1500</c:v>
                      </c:pt>
                      <c:pt idx="8014">
                        <c:v>1500</c:v>
                      </c:pt>
                      <c:pt idx="8015">
                        <c:v>1500</c:v>
                      </c:pt>
                      <c:pt idx="8016">
                        <c:v>1500</c:v>
                      </c:pt>
                      <c:pt idx="8017">
                        <c:v>1500</c:v>
                      </c:pt>
                      <c:pt idx="8018">
                        <c:v>1500</c:v>
                      </c:pt>
                      <c:pt idx="8019">
                        <c:v>1500</c:v>
                      </c:pt>
                      <c:pt idx="8020">
                        <c:v>1500</c:v>
                      </c:pt>
                      <c:pt idx="8021">
                        <c:v>1500</c:v>
                      </c:pt>
                      <c:pt idx="8022">
                        <c:v>1500</c:v>
                      </c:pt>
                      <c:pt idx="8023">
                        <c:v>1500</c:v>
                      </c:pt>
                      <c:pt idx="8024">
                        <c:v>1500</c:v>
                      </c:pt>
                      <c:pt idx="8025">
                        <c:v>1500</c:v>
                      </c:pt>
                      <c:pt idx="8026">
                        <c:v>1500</c:v>
                      </c:pt>
                      <c:pt idx="8027">
                        <c:v>1500</c:v>
                      </c:pt>
                      <c:pt idx="8028">
                        <c:v>1500</c:v>
                      </c:pt>
                      <c:pt idx="8029">
                        <c:v>1500</c:v>
                      </c:pt>
                      <c:pt idx="8030">
                        <c:v>1500</c:v>
                      </c:pt>
                      <c:pt idx="8031">
                        <c:v>1500</c:v>
                      </c:pt>
                      <c:pt idx="8032">
                        <c:v>1500</c:v>
                      </c:pt>
                      <c:pt idx="8033">
                        <c:v>1500</c:v>
                      </c:pt>
                      <c:pt idx="8034">
                        <c:v>1500</c:v>
                      </c:pt>
                      <c:pt idx="8035">
                        <c:v>1500</c:v>
                      </c:pt>
                      <c:pt idx="8036">
                        <c:v>1500</c:v>
                      </c:pt>
                      <c:pt idx="8037">
                        <c:v>1500</c:v>
                      </c:pt>
                      <c:pt idx="8038">
                        <c:v>1500</c:v>
                      </c:pt>
                      <c:pt idx="8039">
                        <c:v>1500</c:v>
                      </c:pt>
                      <c:pt idx="8040">
                        <c:v>1500</c:v>
                      </c:pt>
                      <c:pt idx="8041">
                        <c:v>1500</c:v>
                      </c:pt>
                      <c:pt idx="8042">
                        <c:v>1500</c:v>
                      </c:pt>
                      <c:pt idx="8043">
                        <c:v>1500</c:v>
                      </c:pt>
                      <c:pt idx="8044">
                        <c:v>1500</c:v>
                      </c:pt>
                      <c:pt idx="8045">
                        <c:v>1500</c:v>
                      </c:pt>
                      <c:pt idx="8046">
                        <c:v>1500</c:v>
                      </c:pt>
                      <c:pt idx="8047">
                        <c:v>1500</c:v>
                      </c:pt>
                      <c:pt idx="8048">
                        <c:v>1500</c:v>
                      </c:pt>
                      <c:pt idx="8049">
                        <c:v>1500</c:v>
                      </c:pt>
                      <c:pt idx="8050">
                        <c:v>1500</c:v>
                      </c:pt>
                      <c:pt idx="8051">
                        <c:v>1500</c:v>
                      </c:pt>
                      <c:pt idx="8052">
                        <c:v>1500</c:v>
                      </c:pt>
                      <c:pt idx="8053">
                        <c:v>1500</c:v>
                      </c:pt>
                      <c:pt idx="8054">
                        <c:v>1500</c:v>
                      </c:pt>
                      <c:pt idx="8055">
                        <c:v>1500</c:v>
                      </c:pt>
                      <c:pt idx="8056">
                        <c:v>1500</c:v>
                      </c:pt>
                      <c:pt idx="8057">
                        <c:v>1500</c:v>
                      </c:pt>
                      <c:pt idx="8058">
                        <c:v>1500</c:v>
                      </c:pt>
                      <c:pt idx="8059">
                        <c:v>1500</c:v>
                      </c:pt>
                      <c:pt idx="8060">
                        <c:v>1500</c:v>
                      </c:pt>
                      <c:pt idx="8061">
                        <c:v>1500</c:v>
                      </c:pt>
                      <c:pt idx="8062">
                        <c:v>1500</c:v>
                      </c:pt>
                      <c:pt idx="8063">
                        <c:v>1500</c:v>
                      </c:pt>
                      <c:pt idx="8064">
                        <c:v>1500</c:v>
                      </c:pt>
                      <c:pt idx="8065">
                        <c:v>1500</c:v>
                      </c:pt>
                      <c:pt idx="8066">
                        <c:v>1500</c:v>
                      </c:pt>
                      <c:pt idx="8067">
                        <c:v>1500</c:v>
                      </c:pt>
                      <c:pt idx="8068">
                        <c:v>1500</c:v>
                      </c:pt>
                      <c:pt idx="8069">
                        <c:v>1500</c:v>
                      </c:pt>
                      <c:pt idx="8070">
                        <c:v>1500</c:v>
                      </c:pt>
                      <c:pt idx="8071">
                        <c:v>1500</c:v>
                      </c:pt>
                      <c:pt idx="8072">
                        <c:v>1500</c:v>
                      </c:pt>
                      <c:pt idx="8073">
                        <c:v>1500</c:v>
                      </c:pt>
                      <c:pt idx="8074">
                        <c:v>1500</c:v>
                      </c:pt>
                      <c:pt idx="8075">
                        <c:v>1500</c:v>
                      </c:pt>
                      <c:pt idx="8076">
                        <c:v>1500</c:v>
                      </c:pt>
                      <c:pt idx="8077">
                        <c:v>1500</c:v>
                      </c:pt>
                      <c:pt idx="8078">
                        <c:v>1500</c:v>
                      </c:pt>
                      <c:pt idx="8079">
                        <c:v>1500</c:v>
                      </c:pt>
                      <c:pt idx="8080">
                        <c:v>1500</c:v>
                      </c:pt>
                      <c:pt idx="8081">
                        <c:v>1500</c:v>
                      </c:pt>
                      <c:pt idx="8082">
                        <c:v>1500</c:v>
                      </c:pt>
                      <c:pt idx="8083">
                        <c:v>1500</c:v>
                      </c:pt>
                      <c:pt idx="8084">
                        <c:v>1500</c:v>
                      </c:pt>
                      <c:pt idx="8085">
                        <c:v>1500</c:v>
                      </c:pt>
                      <c:pt idx="8086">
                        <c:v>1500</c:v>
                      </c:pt>
                      <c:pt idx="8087">
                        <c:v>1500</c:v>
                      </c:pt>
                      <c:pt idx="8088">
                        <c:v>1500</c:v>
                      </c:pt>
                      <c:pt idx="8089">
                        <c:v>1500</c:v>
                      </c:pt>
                      <c:pt idx="8090">
                        <c:v>1500</c:v>
                      </c:pt>
                      <c:pt idx="8091">
                        <c:v>1500</c:v>
                      </c:pt>
                      <c:pt idx="8092">
                        <c:v>1500</c:v>
                      </c:pt>
                      <c:pt idx="8093">
                        <c:v>1500</c:v>
                      </c:pt>
                      <c:pt idx="8094">
                        <c:v>1500</c:v>
                      </c:pt>
                      <c:pt idx="8095">
                        <c:v>1500</c:v>
                      </c:pt>
                      <c:pt idx="8096">
                        <c:v>1500</c:v>
                      </c:pt>
                      <c:pt idx="8097">
                        <c:v>1500</c:v>
                      </c:pt>
                      <c:pt idx="8098">
                        <c:v>1500</c:v>
                      </c:pt>
                      <c:pt idx="8099">
                        <c:v>1500</c:v>
                      </c:pt>
                      <c:pt idx="8100">
                        <c:v>1500</c:v>
                      </c:pt>
                      <c:pt idx="8101">
                        <c:v>1500</c:v>
                      </c:pt>
                      <c:pt idx="8102">
                        <c:v>1500</c:v>
                      </c:pt>
                      <c:pt idx="8103">
                        <c:v>1500</c:v>
                      </c:pt>
                      <c:pt idx="8104">
                        <c:v>1500</c:v>
                      </c:pt>
                      <c:pt idx="8105">
                        <c:v>1500</c:v>
                      </c:pt>
                      <c:pt idx="8106">
                        <c:v>1500</c:v>
                      </c:pt>
                      <c:pt idx="8107">
                        <c:v>1500</c:v>
                      </c:pt>
                      <c:pt idx="8108">
                        <c:v>1500</c:v>
                      </c:pt>
                      <c:pt idx="8109">
                        <c:v>1500</c:v>
                      </c:pt>
                      <c:pt idx="8110">
                        <c:v>1500</c:v>
                      </c:pt>
                      <c:pt idx="8111">
                        <c:v>1500</c:v>
                      </c:pt>
                      <c:pt idx="8112">
                        <c:v>1500</c:v>
                      </c:pt>
                      <c:pt idx="8113">
                        <c:v>1500</c:v>
                      </c:pt>
                      <c:pt idx="8114">
                        <c:v>1500</c:v>
                      </c:pt>
                      <c:pt idx="8115">
                        <c:v>1500</c:v>
                      </c:pt>
                      <c:pt idx="8116">
                        <c:v>1500</c:v>
                      </c:pt>
                      <c:pt idx="8117">
                        <c:v>1500</c:v>
                      </c:pt>
                      <c:pt idx="8118">
                        <c:v>1500</c:v>
                      </c:pt>
                      <c:pt idx="8119">
                        <c:v>1500</c:v>
                      </c:pt>
                      <c:pt idx="8120">
                        <c:v>1500</c:v>
                      </c:pt>
                      <c:pt idx="8121">
                        <c:v>1500</c:v>
                      </c:pt>
                      <c:pt idx="8122">
                        <c:v>1500</c:v>
                      </c:pt>
                      <c:pt idx="8123">
                        <c:v>1500</c:v>
                      </c:pt>
                      <c:pt idx="8124">
                        <c:v>1500</c:v>
                      </c:pt>
                      <c:pt idx="8125">
                        <c:v>1500</c:v>
                      </c:pt>
                      <c:pt idx="8126">
                        <c:v>1500</c:v>
                      </c:pt>
                      <c:pt idx="8127">
                        <c:v>1500</c:v>
                      </c:pt>
                      <c:pt idx="8128">
                        <c:v>1500</c:v>
                      </c:pt>
                      <c:pt idx="8129">
                        <c:v>1500</c:v>
                      </c:pt>
                      <c:pt idx="8130">
                        <c:v>1500</c:v>
                      </c:pt>
                      <c:pt idx="8131">
                        <c:v>1500</c:v>
                      </c:pt>
                      <c:pt idx="8132">
                        <c:v>1500</c:v>
                      </c:pt>
                      <c:pt idx="8133">
                        <c:v>1500</c:v>
                      </c:pt>
                      <c:pt idx="8134">
                        <c:v>1500</c:v>
                      </c:pt>
                      <c:pt idx="8135">
                        <c:v>1500</c:v>
                      </c:pt>
                      <c:pt idx="8136">
                        <c:v>1500</c:v>
                      </c:pt>
                      <c:pt idx="8137">
                        <c:v>1500</c:v>
                      </c:pt>
                      <c:pt idx="8138">
                        <c:v>1500</c:v>
                      </c:pt>
                      <c:pt idx="8139">
                        <c:v>1500</c:v>
                      </c:pt>
                      <c:pt idx="8140">
                        <c:v>1500</c:v>
                      </c:pt>
                      <c:pt idx="8141">
                        <c:v>1500</c:v>
                      </c:pt>
                      <c:pt idx="8142">
                        <c:v>1500</c:v>
                      </c:pt>
                      <c:pt idx="8143">
                        <c:v>1500</c:v>
                      </c:pt>
                      <c:pt idx="8144">
                        <c:v>1500</c:v>
                      </c:pt>
                      <c:pt idx="8145">
                        <c:v>1500</c:v>
                      </c:pt>
                      <c:pt idx="8146">
                        <c:v>1500</c:v>
                      </c:pt>
                      <c:pt idx="8147">
                        <c:v>1500</c:v>
                      </c:pt>
                      <c:pt idx="8148">
                        <c:v>1500</c:v>
                      </c:pt>
                      <c:pt idx="8149">
                        <c:v>1500</c:v>
                      </c:pt>
                      <c:pt idx="8150">
                        <c:v>1500</c:v>
                      </c:pt>
                      <c:pt idx="8151">
                        <c:v>1500</c:v>
                      </c:pt>
                      <c:pt idx="8152">
                        <c:v>1500</c:v>
                      </c:pt>
                      <c:pt idx="8153">
                        <c:v>1500</c:v>
                      </c:pt>
                      <c:pt idx="8154">
                        <c:v>1500</c:v>
                      </c:pt>
                      <c:pt idx="8155">
                        <c:v>1500</c:v>
                      </c:pt>
                      <c:pt idx="8156">
                        <c:v>1500</c:v>
                      </c:pt>
                      <c:pt idx="8157">
                        <c:v>1500</c:v>
                      </c:pt>
                      <c:pt idx="8158">
                        <c:v>1500</c:v>
                      </c:pt>
                      <c:pt idx="8159">
                        <c:v>1500</c:v>
                      </c:pt>
                      <c:pt idx="8160">
                        <c:v>1500</c:v>
                      </c:pt>
                      <c:pt idx="8161">
                        <c:v>1500</c:v>
                      </c:pt>
                      <c:pt idx="8162">
                        <c:v>1500</c:v>
                      </c:pt>
                      <c:pt idx="8163">
                        <c:v>1500</c:v>
                      </c:pt>
                      <c:pt idx="8164">
                        <c:v>1500</c:v>
                      </c:pt>
                      <c:pt idx="8165">
                        <c:v>1500</c:v>
                      </c:pt>
                      <c:pt idx="8166">
                        <c:v>1500</c:v>
                      </c:pt>
                      <c:pt idx="8167">
                        <c:v>1500</c:v>
                      </c:pt>
                      <c:pt idx="8168">
                        <c:v>1500</c:v>
                      </c:pt>
                      <c:pt idx="8169">
                        <c:v>1500</c:v>
                      </c:pt>
                      <c:pt idx="8170">
                        <c:v>1500</c:v>
                      </c:pt>
                      <c:pt idx="8171">
                        <c:v>1500</c:v>
                      </c:pt>
                      <c:pt idx="8172">
                        <c:v>1500</c:v>
                      </c:pt>
                      <c:pt idx="8173">
                        <c:v>1500</c:v>
                      </c:pt>
                      <c:pt idx="8174">
                        <c:v>1500</c:v>
                      </c:pt>
                      <c:pt idx="8175">
                        <c:v>1500</c:v>
                      </c:pt>
                      <c:pt idx="8176">
                        <c:v>1500</c:v>
                      </c:pt>
                      <c:pt idx="8177">
                        <c:v>1500</c:v>
                      </c:pt>
                      <c:pt idx="8178">
                        <c:v>1500</c:v>
                      </c:pt>
                      <c:pt idx="8179">
                        <c:v>1500</c:v>
                      </c:pt>
                      <c:pt idx="8180">
                        <c:v>1500</c:v>
                      </c:pt>
                      <c:pt idx="8181">
                        <c:v>1500</c:v>
                      </c:pt>
                      <c:pt idx="8182">
                        <c:v>1500</c:v>
                      </c:pt>
                      <c:pt idx="8183">
                        <c:v>1500</c:v>
                      </c:pt>
                      <c:pt idx="8184">
                        <c:v>1500</c:v>
                      </c:pt>
                      <c:pt idx="8185">
                        <c:v>1500</c:v>
                      </c:pt>
                      <c:pt idx="8186">
                        <c:v>1500</c:v>
                      </c:pt>
                      <c:pt idx="8187">
                        <c:v>1500</c:v>
                      </c:pt>
                      <c:pt idx="8188">
                        <c:v>1500</c:v>
                      </c:pt>
                      <c:pt idx="8189">
                        <c:v>1500</c:v>
                      </c:pt>
                      <c:pt idx="8190">
                        <c:v>1500</c:v>
                      </c:pt>
                      <c:pt idx="8191">
                        <c:v>1500</c:v>
                      </c:pt>
                      <c:pt idx="8192">
                        <c:v>1500</c:v>
                      </c:pt>
                      <c:pt idx="8193">
                        <c:v>1500</c:v>
                      </c:pt>
                      <c:pt idx="8194">
                        <c:v>1500</c:v>
                      </c:pt>
                      <c:pt idx="8195">
                        <c:v>1500</c:v>
                      </c:pt>
                      <c:pt idx="8196">
                        <c:v>1500</c:v>
                      </c:pt>
                      <c:pt idx="8197">
                        <c:v>1500</c:v>
                      </c:pt>
                      <c:pt idx="8198">
                        <c:v>1500</c:v>
                      </c:pt>
                      <c:pt idx="8199">
                        <c:v>1500</c:v>
                      </c:pt>
                      <c:pt idx="8200">
                        <c:v>1500</c:v>
                      </c:pt>
                      <c:pt idx="8201">
                        <c:v>1500</c:v>
                      </c:pt>
                      <c:pt idx="8202">
                        <c:v>1500</c:v>
                      </c:pt>
                      <c:pt idx="8203">
                        <c:v>1500</c:v>
                      </c:pt>
                      <c:pt idx="8204">
                        <c:v>1500</c:v>
                      </c:pt>
                      <c:pt idx="8205">
                        <c:v>1500</c:v>
                      </c:pt>
                      <c:pt idx="8206">
                        <c:v>1500</c:v>
                      </c:pt>
                      <c:pt idx="8207">
                        <c:v>1500</c:v>
                      </c:pt>
                      <c:pt idx="8208">
                        <c:v>1500</c:v>
                      </c:pt>
                      <c:pt idx="8209">
                        <c:v>1500</c:v>
                      </c:pt>
                      <c:pt idx="8210">
                        <c:v>1500</c:v>
                      </c:pt>
                      <c:pt idx="8211">
                        <c:v>1500</c:v>
                      </c:pt>
                      <c:pt idx="8212">
                        <c:v>1500</c:v>
                      </c:pt>
                      <c:pt idx="8213">
                        <c:v>1500</c:v>
                      </c:pt>
                      <c:pt idx="8214">
                        <c:v>1500</c:v>
                      </c:pt>
                      <c:pt idx="8215">
                        <c:v>1500</c:v>
                      </c:pt>
                      <c:pt idx="8216">
                        <c:v>1500</c:v>
                      </c:pt>
                      <c:pt idx="8217">
                        <c:v>1500</c:v>
                      </c:pt>
                      <c:pt idx="8218">
                        <c:v>1500</c:v>
                      </c:pt>
                      <c:pt idx="8219">
                        <c:v>1500</c:v>
                      </c:pt>
                      <c:pt idx="8220">
                        <c:v>1500</c:v>
                      </c:pt>
                      <c:pt idx="8221">
                        <c:v>1500</c:v>
                      </c:pt>
                      <c:pt idx="8222">
                        <c:v>1500</c:v>
                      </c:pt>
                      <c:pt idx="8223">
                        <c:v>1500</c:v>
                      </c:pt>
                      <c:pt idx="8224">
                        <c:v>1500</c:v>
                      </c:pt>
                      <c:pt idx="8225">
                        <c:v>1500</c:v>
                      </c:pt>
                      <c:pt idx="8226">
                        <c:v>1500</c:v>
                      </c:pt>
                      <c:pt idx="8227">
                        <c:v>1500</c:v>
                      </c:pt>
                      <c:pt idx="8228">
                        <c:v>1500</c:v>
                      </c:pt>
                      <c:pt idx="8229">
                        <c:v>1500</c:v>
                      </c:pt>
                      <c:pt idx="8230">
                        <c:v>1500</c:v>
                      </c:pt>
                      <c:pt idx="8231">
                        <c:v>1500</c:v>
                      </c:pt>
                      <c:pt idx="8232">
                        <c:v>1500</c:v>
                      </c:pt>
                      <c:pt idx="8233">
                        <c:v>1500</c:v>
                      </c:pt>
                      <c:pt idx="8234">
                        <c:v>1500</c:v>
                      </c:pt>
                      <c:pt idx="8235">
                        <c:v>1500</c:v>
                      </c:pt>
                      <c:pt idx="8236">
                        <c:v>1500</c:v>
                      </c:pt>
                      <c:pt idx="8237">
                        <c:v>1500</c:v>
                      </c:pt>
                      <c:pt idx="8238">
                        <c:v>1500</c:v>
                      </c:pt>
                      <c:pt idx="8239">
                        <c:v>1500</c:v>
                      </c:pt>
                      <c:pt idx="8240">
                        <c:v>1500</c:v>
                      </c:pt>
                      <c:pt idx="8241">
                        <c:v>1500</c:v>
                      </c:pt>
                      <c:pt idx="8242">
                        <c:v>1500</c:v>
                      </c:pt>
                      <c:pt idx="8243">
                        <c:v>1500</c:v>
                      </c:pt>
                      <c:pt idx="8244">
                        <c:v>1500</c:v>
                      </c:pt>
                      <c:pt idx="8245">
                        <c:v>1500</c:v>
                      </c:pt>
                      <c:pt idx="8246">
                        <c:v>1500</c:v>
                      </c:pt>
                      <c:pt idx="8247">
                        <c:v>1500</c:v>
                      </c:pt>
                      <c:pt idx="8248">
                        <c:v>1500</c:v>
                      </c:pt>
                      <c:pt idx="8249">
                        <c:v>1500</c:v>
                      </c:pt>
                      <c:pt idx="8250">
                        <c:v>1500</c:v>
                      </c:pt>
                      <c:pt idx="8251">
                        <c:v>1500</c:v>
                      </c:pt>
                      <c:pt idx="8252">
                        <c:v>1500</c:v>
                      </c:pt>
                      <c:pt idx="8253">
                        <c:v>1500</c:v>
                      </c:pt>
                      <c:pt idx="8254">
                        <c:v>1500</c:v>
                      </c:pt>
                      <c:pt idx="8255">
                        <c:v>1500</c:v>
                      </c:pt>
                      <c:pt idx="8256">
                        <c:v>1500</c:v>
                      </c:pt>
                      <c:pt idx="8257">
                        <c:v>1500</c:v>
                      </c:pt>
                      <c:pt idx="8258">
                        <c:v>1500</c:v>
                      </c:pt>
                      <c:pt idx="8259">
                        <c:v>1500</c:v>
                      </c:pt>
                      <c:pt idx="8260">
                        <c:v>1500</c:v>
                      </c:pt>
                      <c:pt idx="8261">
                        <c:v>1500</c:v>
                      </c:pt>
                      <c:pt idx="8262">
                        <c:v>1500</c:v>
                      </c:pt>
                      <c:pt idx="8263">
                        <c:v>1500</c:v>
                      </c:pt>
                      <c:pt idx="8264">
                        <c:v>1500</c:v>
                      </c:pt>
                      <c:pt idx="8265">
                        <c:v>1500</c:v>
                      </c:pt>
                      <c:pt idx="8266">
                        <c:v>1500</c:v>
                      </c:pt>
                      <c:pt idx="8267">
                        <c:v>1500</c:v>
                      </c:pt>
                      <c:pt idx="8268">
                        <c:v>1500</c:v>
                      </c:pt>
                      <c:pt idx="8269">
                        <c:v>1500</c:v>
                      </c:pt>
                      <c:pt idx="8270">
                        <c:v>1500</c:v>
                      </c:pt>
                      <c:pt idx="8271">
                        <c:v>1500</c:v>
                      </c:pt>
                      <c:pt idx="8272">
                        <c:v>1500</c:v>
                      </c:pt>
                      <c:pt idx="8273">
                        <c:v>1500</c:v>
                      </c:pt>
                      <c:pt idx="8274">
                        <c:v>1500</c:v>
                      </c:pt>
                      <c:pt idx="8275">
                        <c:v>1500</c:v>
                      </c:pt>
                      <c:pt idx="8276">
                        <c:v>1500</c:v>
                      </c:pt>
                      <c:pt idx="8277">
                        <c:v>1500</c:v>
                      </c:pt>
                      <c:pt idx="8278">
                        <c:v>1500</c:v>
                      </c:pt>
                      <c:pt idx="8279">
                        <c:v>1500</c:v>
                      </c:pt>
                      <c:pt idx="8280">
                        <c:v>1500</c:v>
                      </c:pt>
                      <c:pt idx="8281">
                        <c:v>1500</c:v>
                      </c:pt>
                      <c:pt idx="8282">
                        <c:v>1500</c:v>
                      </c:pt>
                      <c:pt idx="8283">
                        <c:v>1500</c:v>
                      </c:pt>
                      <c:pt idx="8284">
                        <c:v>1500</c:v>
                      </c:pt>
                      <c:pt idx="8285">
                        <c:v>1500</c:v>
                      </c:pt>
                      <c:pt idx="8286">
                        <c:v>1500</c:v>
                      </c:pt>
                      <c:pt idx="8287">
                        <c:v>1500</c:v>
                      </c:pt>
                      <c:pt idx="8288">
                        <c:v>1500</c:v>
                      </c:pt>
                      <c:pt idx="8289">
                        <c:v>1500</c:v>
                      </c:pt>
                      <c:pt idx="8290">
                        <c:v>1500</c:v>
                      </c:pt>
                      <c:pt idx="8291">
                        <c:v>1500</c:v>
                      </c:pt>
                      <c:pt idx="8292">
                        <c:v>1500</c:v>
                      </c:pt>
                      <c:pt idx="8293">
                        <c:v>1500</c:v>
                      </c:pt>
                      <c:pt idx="8294">
                        <c:v>1500</c:v>
                      </c:pt>
                      <c:pt idx="8295">
                        <c:v>1500</c:v>
                      </c:pt>
                      <c:pt idx="8296">
                        <c:v>1500</c:v>
                      </c:pt>
                      <c:pt idx="8297">
                        <c:v>1500</c:v>
                      </c:pt>
                      <c:pt idx="8298">
                        <c:v>1500</c:v>
                      </c:pt>
                      <c:pt idx="8299">
                        <c:v>1500</c:v>
                      </c:pt>
                      <c:pt idx="8300">
                        <c:v>1500</c:v>
                      </c:pt>
                      <c:pt idx="8301">
                        <c:v>1500</c:v>
                      </c:pt>
                      <c:pt idx="8302">
                        <c:v>1500</c:v>
                      </c:pt>
                      <c:pt idx="8303">
                        <c:v>1500</c:v>
                      </c:pt>
                      <c:pt idx="8304">
                        <c:v>1500</c:v>
                      </c:pt>
                      <c:pt idx="8305">
                        <c:v>1500</c:v>
                      </c:pt>
                      <c:pt idx="8306">
                        <c:v>1500</c:v>
                      </c:pt>
                      <c:pt idx="8307">
                        <c:v>1500</c:v>
                      </c:pt>
                      <c:pt idx="8308">
                        <c:v>1500</c:v>
                      </c:pt>
                      <c:pt idx="8309">
                        <c:v>1500</c:v>
                      </c:pt>
                      <c:pt idx="8310">
                        <c:v>1500</c:v>
                      </c:pt>
                      <c:pt idx="8311">
                        <c:v>1500</c:v>
                      </c:pt>
                      <c:pt idx="8312">
                        <c:v>1500</c:v>
                      </c:pt>
                      <c:pt idx="8313">
                        <c:v>1500</c:v>
                      </c:pt>
                      <c:pt idx="8314">
                        <c:v>1500</c:v>
                      </c:pt>
                      <c:pt idx="8315">
                        <c:v>1500</c:v>
                      </c:pt>
                      <c:pt idx="8316">
                        <c:v>1500</c:v>
                      </c:pt>
                      <c:pt idx="8317">
                        <c:v>1500</c:v>
                      </c:pt>
                      <c:pt idx="8318">
                        <c:v>1500</c:v>
                      </c:pt>
                      <c:pt idx="8319">
                        <c:v>1500</c:v>
                      </c:pt>
                      <c:pt idx="8320">
                        <c:v>1500</c:v>
                      </c:pt>
                      <c:pt idx="8321">
                        <c:v>1500</c:v>
                      </c:pt>
                      <c:pt idx="8322">
                        <c:v>1500</c:v>
                      </c:pt>
                      <c:pt idx="8323">
                        <c:v>1500</c:v>
                      </c:pt>
                      <c:pt idx="8324">
                        <c:v>1500</c:v>
                      </c:pt>
                      <c:pt idx="8325">
                        <c:v>1500</c:v>
                      </c:pt>
                      <c:pt idx="8326">
                        <c:v>1500</c:v>
                      </c:pt>
                      <c:pt idx="8327">
                        <c:v>1500</c:v>
                      </c:pt>
                      <c:pt idx="8328">
                        <c:v>1500</c:v>
                      </c:pt>
                      <c:pt idx="8329">
                        <c:v>1500</c:v>
                      </c:pt>
                      <c:pt idx="8330">
                        <c:v>1500</c:v>
                      </c:pt>
                      <c:pt idx="8331">
                        <c:v>1500</c:v>
                      </c:pt>
                      <c:pt idx="8332">
                        <c:v>1500</c:v>
                      </c:pt>
                      <c:pt idx="8333">
                        <c:v>1500</c:v>
                      </c:pt>
                      <c:pt idx="8334">
                        <c:v>1500</c:v>
                      </c:pt>
                      <c:pt idx="8335">
                        <c:v>1500</c:v>
                      </c:pt>
                      <c:pt idx="8336">
                        <c:v>1500</c:v>
                      </c:pt>
                      <c:pt idx="8337">
                        <c:v>1500</c:v>
                      </c:pt>
                      <c:pt idx="8338">
                        <c:v>1500</c:v>
                      </c:pt>
                      <c:pt idx="8339">
                        <c:v>1500</c:v>
                      </c:pt>
                      <c:pt idx="8340">
                        <c:v>1500</c:v>
                      </c:pt>
                      <c:pt idx="8341">
                        <c:v>1500</c:v>
                      </c:pt>
                      <c:pt idx="8342">
                        <c:v>1500</c:v>
                      </c:pt>
                      <c:pt idx="8343">
                        <c:v>1500</c:v>
                      </c:pt>
                      <c:pt idx="8344">
                        <c:v>1500</c:v>
                      </c:pt>
                      <c:pt idx="8345">
                        <c:v>1500</c:v>
                      </c:pt>
                      <c:pt idx="8346">
                        <c:v>1500</c:v>
                      </c:pt>
                      <c:pt idx="8347">
                        <c:v>1500</c:v>
                      </c:pt>
                      <c:pt idx="8348">
                        <c:v>1500</c:v>
                      </c:pt>
                      <c:pt idx="8349">
                        <c:v>1500</c:v>
                      </c:pt>
                      <c:pt idx="8350">
                        <c:v>1500</c:v>
                      </c:pt>
                      <c:pt idx="8351">
                        <c:v>1500</c:v>
                      </c:pt>
                      <c:pt idx="8352">
                        <c:v>1500</c:v>
                      </c:pt>
                      <c:pt idx="8353">
                        <c:v>1500</c:v>
                      </c:pt>
                      <c:pt idx="8354">
                        <c:v>1500</c:v>
                      </c:pt>
                      <c:pt idx="8355">
                        <c:v>1500</c:v>
                      </c:pt>
                      <c:pt idx="8356">
                        <c:v>1500</c:v>
                      </c:pt>
                      <c:pt idx="8357">
                        <c:v>1500</c:v>
                      </c:pt>
                      <c:pt idx="8358">
                        <c:v>1500</c:v>
                      </c:pt>
                      <c:pt idx="8359">
                        <c:v>1500</c:v>
                      </c:pt>
                      <c:pt idx="8360">
                        <c:v>1500</c:v>
                      </c:pt>
                      <c:pt idx="8361">
                        <c:v>1500</c:v>
                      </c:pt>
                      <c:pt idx="8362">
                        <c:v>1500</c:v>
                      </c:pt>
                      <c:pt idx="8363">
                        <c:v>1500</c:v>
                      </c:pt>
                      <c:pt idx="8364">
                        <c:v>1500</c:v>
                      </c:pt>
                      <c:pt idx="8365">
                        <c:v>1500</c:v>
                      </c:pt>
                      <c:pt idx="8366">
                        <c:v>1500</c:v>
                      </c:pt>
                      <c:pt idx="8367">
                        <c:v>1500</c:v>
                      </c:pt>
                      <c:pt idx="8368">
                        <c:v>1500</c:v>
                      </c:pt>
                      <c:pt idx="8369">
                        <c:v>1500</c:v>
                      </c:pt>
                      <c:pt idx="8370">
                        <c:v>1500</c:v>
                      </c:pt>
                      <c:pt idx="8371">
                        <c:v>1500</c:v>
                      </c:pt>
                      <c:pt idx="8372">
                        <c:v>1500</c:v>
                      </c:pt>
                      <c:pt idx="8373">
                        <c:v>1500</c:v>
                      </c:pt>
                      <c:pt idx="8374">
                        <c:v>1500</c:v>
                      </c:pt>
                      <c:pt idx="8375">
                        <c:v>1500</c:v>
                      </c:pt>
                      <c:pt idx="8376">
                        <c:v>1500</c:v>
                      </c:pt>
                      <c:pt idx="8377">
                        <c:v>1500</c:v>
                      </c:pt>
                      <c:pt idx="8378">
                        <c:v>1500</c:v>
                      </c:pt>
                      <c:pt idx="8379">
                        <c:v>1500</c:v>
                      </c:pt>
                      <c:pt idx="8380">
                        <c:v>1500</c:v>
                      </c:pt>
                      <c:pt idx="8381">
                        <c:v>1500</c:v>
                      </c:pt>
                      <c:pt idx="8382">
                        <c:v>1500</c:v>
                      </c:pt>
                      <c:pt idx="8383">
                        <c:v>1500</c:v>
                      </c:pt>
                      <c:pt idx="8384">
                        <c:v>1500</c:v>
                      </c:pt>
                      <c:pt idx="8385">
                        <c:v>1500</c:v>
                      </c:pt>
                      <c:pt idx="8386">
                        <c:v>1500</c:v>
                      </c:pt>
                      <c:pt idx="8387">
                        <c:v>1500</c:v>
                      </c:pt>
                      <c:pt idx="8388">
                        <c:v>1500</c:v>
                      </c:pt>
                      <c:pt idx="8389">
                        <c:v>1500</c:v>
                      </c:pt>
                      <c:pt idx="8390">
                        <c:v>1500</c:v>
                      </c:pt>
                      <c:pt idx="8391">
                        <c:v>1500</c:v>
                      </c:pt>
                      <c:pt idx="8392">
                        <c:v>1500</c:v>
                      </c:pt>
                      <c:pt idx="8393">
                        <c:v>1500</c:v>
                      </c:pt>
                      <c:pt idx="8394">
                        <c:v>1500</c:v>
                      </c:pt>
                      <c:pt idx="8395">
                        <c:v>1500</c:v>
                      </c:pt>
                      <c:pt idx="8396">
                        <c:v>1500</c:v>
                      </c:pt>
                      <c:pt idx="8397">
                        <c:v>1500</c:v>
                      </c:pt>
                      <c:pt idx="8398">
                        <c:v>1500</c:v>
                      </c:pt>
                      <c:pt idx="8399">
                        <c:v>1500</c:v>
                      </c:pt>
                      <c:pt idx="8400">
                        <c:v>1500</c:v>
                      </c:pt>
                      <c:pt idx="8401">
                        <c:v>1500</c:v>
                      </c:pt>
                      <c:pt idx="8402">
                        <c:v>1500</c:v>
                      </c:pt>
                      <c:pt idx="8403">
                        <c:v>1500</c:v>
                      </c:pt>
                      <c:pt idx="8404">
                        <c:v>1500</c:v>
                      </c:pt>
                      <c:pt idx="8405">
                        <c:v>1500</c:v>
                      </c:pt>
                      <c:pt idx="8406">
                        <c:v>1500</c:v>
                      </c:pt>
                      <c:pt idx="8407">
                        <c:v>1500</c:v>
                      </c:pt>
                      <c:pt idx="8408">
                        <c:v>1500</c:v>
                      </c:pt>
                      <c:pt idx="8409">
                        <c:v>1500</c:v>
                      </c:pt>
                      <c:pt idx="8410">
                        <c:v>1500</c:v>
                      </c:pt>
                      <c:pt idx="8411">
                        <c:v>1500</c:v>
                      </c:pt>
                      <c:pt idx="8412">
                        <c:v>1500</c:v>
                      </c:pt>
                      <c:pt idx="8413">
                        <c:v>1500</c:v>
                      </c:pt>
                      <c:pt idx="8414">
                        <c:v>1500</c:v>
                      </c:pt>
                      <c:pt idx="8415">
                        <c:v>1500</c:v>
                      </c:pt>
                      <c:pt idx="8416">
                        <c:v>1500</c:v>
                      </c:pt>
                      <c:pt idx="8417">
                        <c:v>1500</c:v>
                      </c:pt>
                      <c:pt idx="8418">
                        <c:v>1500</c:v>
                      </c:pt>
                      <c:pt idx="8419">
                        <c:v>1500</c:v>
                      </c:pt>
                      <c:pt idx="8420">
                        <c:v>1500</c:v>
                      </c:pt>
                      <c:pt idx="8421">
                        <c:v>1500</c:v>
                      </c:pt>
                      <c:pt idx="8422">
                        <c:v>1500</c:v>
                      </c:pt>
                      <c:pt idx="8423">
                        <c:v>1500</c:v>
                      </c:pt>
                      <c:pt idx="8424">
                        <c:v>1500</c:v>
                      </c:pt>
                      <c:pt idx="8425">
                        <c:v>1500</c:v>
                      </c:pt>
                      <c:pt idx="8426">
                        <c:v>1500</c:v>
                      </c:pt>
                      <c:pt idx="8427">
                        <c:v>1500</c:v>
                      </c:pt>
                      <c:pt idx="8428">
                        <c:v>1500</c:v>
                      </c:pt>
                      <c:pt idx="8429">
                        <c:v>1500</c:v>
                      </c:pt>
                      <c:pt idx="8430">
                        <c:v>1500</c:v>
                      </c:pt>
                      <c:pt idx="8431">
                        <c:v>1500</c:v>
                      </c:pt>
                      <c:pt idx="8432">
                        <c:v>1500</c:v>
                      </c:pt>
                      <c:pt idx="8433">
                        <c:v>1500</c:v>
                      </c:pt>
                      <c:pt idx="8434">
                        <c:v>1500</c:v>
                      </c:pt>
                      <c:pt idx="8435">
                        <c:v>1500</c:v>
                      </c:pt>
                      <c:pt idx="8436">
                        <c:v>1500</c:v>
                      </c:pt>
                      <c:pt idx="8437">
                        <c:v>1500</c:v>
                      </c:pt>
                      <c:pt idx="8438">
                        <c:v>1500</c:v>
                      </c:pt>
                      <c:pt idx="8439">
                        <c:v>1500</c:v>
                      </c:pt>
                      <c:pt idx="8440">
                        <c:v>1500</c:v>
                      </c:pt>
                      <c:pt idx="8441">
                        <c:v>1500</c:v>
                      </c:pt>
                      <c:pt idx="8442">
                        <c:v>1500</c:v>
                      </c:pt>
                      <c:pt idx="8443">
                        <c:v>1500</c:v>
                      </c:pt>
                      <c:pt idx="8444">
                        <c:v>1500</c:v>
                      </c:pt>
                      <c:pt idx="8445">
                        <c:v>1500</c:v>
                      </c:pt>
                      <c:pt idx="8446">
                        <c:v>1500</c:v>
                      </c:pt>
                      <c:pt idx="8447">
                        <c:v>1500</c:v>
                      </c:pt>
                      <c:pt idx="8448">
                        <c:v>1500</c:v>
                      </c:pt>
                      <c:pt idx="8449">
                        <c:v>1500</c:v>
                      </c:pt>
                      <c:pt idx="8450">
                        <c:v>1500</c:v>
                      </c:pt>
                      <c:pt idx="8451">
                        <c:v>1500</c:v>
                      </c:pt>
                      <c:pt idx="8452">
                        <c:v>1500</c:v>
                      </c:pt>
                      <c:pt idx="8453">
                        <c:v>1500</c:v>
                      </c:pt>
                      <c:pt idx="8454">
                        <c:v>1500</c:v>
                      </c:pt>
                      <c:pt idx="8455">
                        <c:v>1500</c:v>
                      </c:pt>
                      <c:pt idx="8456">
                        <c:v>1500</c:v>
                      </c:pt>
                      <c:pt idx="8457">
                        <c:v>1500</c:v>
                      </c:pt>
                      <c:pt idx="8458">
                        <c:v>1500</c:v>
                      </c:pt>
                      <c:pt idx="8459">
                        <c:v>1500</c:v>
                      </c:pt>
                      <c:pt idx="8460">
                        <c:v>1500</c:v>
                      </c:pt>
                      <c:pt idx="8461">
                        <c:v>1500</c:v>
                      </c:pt>
                      <c:pt idx="8462">
                        <c:v>1500</c:v>
                      </c:pt>
                      <c:pt idx="8463">
                        <c:v>1500</c:v>
                      </c:pt>
                      <c:pt idx="8464">
                        <c:v>1500</c:v>
                      </c:pt>
                      <c:pt idx="8465">
                        <c:v>1500</c:v>
                      </c:pt>
                      <c:pt idx="8466">
                        <c:v>1500</c:v>
                      </c:pt>
                      <c:pt idx="8467">
                        <c:v>1500</c:v>
                      </c:pt>
                      <c:pt idx="8468">
                        <c:v>1500</c:v>
                      </c:pt>
                      <c:pt idx="8469">
                        <c:v>1500</c:v>
                      </c:pt>
                      <c:pt idx="8470">
                        <c:v>1500</c:v>
                      </c:pt>
                      <c:pt idx="8471">
                        <c:v>1500</c:v>
                      </c:pt>
                      <c:pt idx="8472">
                        <c:v>1500</c:v>
                      </c:pt>
                      <c:pt idx="8473">
                        <c:v>1500</c:v>
                      </c:pt>
                      <c:pt idx="8474">
                        <c:v>1500</c:v>
                      </c:pt>
                      <c:pt idx="8475">
                        <c:v>1500</c:v>
                      </c:pt>
                      <c:pt idx="8476">
                        <c:v>1500</c:v>
                      </c:pt>
                      <c:pt idx="8477">
                        <c:v>1500</c:v>
                      </c:pt>
                      <c:pt idx="8478">
                        <c:v>1500</c:v>
                      </c:pt>
                      <c:pt idx="8479">
                        <c:v>1500</c:v>
                      </c:pt>
                      <c:pt idx="8480">
                        <c:v>1500</c:v>
                      </c:pt>
                      <c:pt idx="8481">
                        <c:v>1500</c:v>
                      </c:pt>
                      <c:pt idx="8482">
                        <c:v>1500</c:v>
                      </c:pt>
                      <c:pt idx="8483">
                        <c:v>1500</c:v>
                      </c:pt>
                      <c:pt idx="8484">
                        <c:v>1500</c:v>
                      </c:pt>
                      <c:pt idx="8485">
                        <c:v>1500</c:v>
                      </c:pt>
                      <c:pt idx="8486">
                        <c:v>1500</c:v>
                      </c:pt>
                      <c:pt idx="8487">
                        <c:v>1500</c:v>
                      </c:pt>
                      <c:pt idx="8488">
                        <c:v>1500</c:v>
                      </c:pt>
                      <c:pt idx="8489">
                        <c:v>1500</c:v>
                      </c:pt>
                      <c:pt idx="8490">
                        <c:v>1500</c:v>
                      </c:pt>
                      <c:pt idx="8491">
                        <c:v>1500</c:v>
                      </c:pt>
                      <c:pt idx="8492">
                        <c:v>1500</c:v>
                      </c:pt>
                      <c:pt idx="8493">
                        <c:v>1500</c:v>
                      </c:pt>
                      <c:pt idx="8494">
                        <c:v>1500</c:v>
                      </c:pt>
                      <c:pt idx="8495">
                        <c:v>1500</c:v>
                      </c:pt>
                      <c:pt idx="8496">
                        <c:v>1500</c:v>
                      </c:pt>
                      <c:pt idx="8497">
                        <c:v>1500</c:v>
                      </c:pt>
                      <c:pt idx="8498">
                        <c:v>1500</c:v>
                      </c:pt>
                      <c:pt idx="8499">
                        <c:v>1500</c:v>
                      </c:pt>
                      <c:pt idx="8500">
                        <c:v>1500</c:v>
                      </c:pt>
                      <c:pt idx="8501">
                        <c:v>1500</c:v>
                      </c:pt>
                      <c:pt idx="8502">
                        <c:v>1500</c:v>
                      </c:pt>
                      <c:pt idx="8503">
                        <c:v>1500</c:v>
                      </c:pt>
                      <c:pt idx="8504">
                        <c:v>1500</c:v>
                      </c:pt>
                      <c:pt idx="8505">
                        <c:v>1500</c:v>
                      </c:pt>
                      <c:pt idx="8506">
                        <c:v>1500</c:v>
                      </c:pt>
                      <c:pt idx="8507">
                        <c:v>1500</c:v>
                      </c:pt>
                      <c:pt idx="8508">
                        <c:v>1500</c:v>
                      </c:pt>
                      <c:pt idx="8509">
                        <c:v>1500</c:v>
                      </c:pt>
                      <c:pt idx="8510">
                        <c:v>1500</c:v>
                      </c:pt>
                      <c:pt idx="8511">
                        <c:v>1500</c:v>
                      </c:pt>
                      <c:pt idx="8512">
                        <c:v>1500</c:v>
                      </c:pt>
                      <c:pt idx="8513">
                        <c:v>1500</c:v>
                      </c:pt>
                      <c:pt idx="8514">
                        <c:v>1500</c:v>
                      </c:pt>
                      <c:pt idx="8515">
                        <c:v>1500</c:v>
                      </c:pt>
                      <c:pt idx="8516">
                        <c:v>1500</c:v>
                      </c:pt>
                      <c:pt idx="8517">
                        <c:v>1500</c:v>
                      </c:pt>
                      <c:pt idx="8518">
                        <c:v>1500</c:v>
                      </c:pt>
                      <c:pt idx="8519">
                        <c:v>1500</c:v>
                      </c:pt>
                      <c:pt idx="8520">
                        <c:v>1500</c:v>
                      </c:pt>
                      <c:pt idx="8521">
                        <c:v>1500</c:v>
                      </c:pt>
                      <c:pt idx="8522">
                        <c:v>1500</c:v>
                      </c:pt>
                      <c:pt idx="8523">
                        <c:v>1500</c:v>
                      </c:pt>
                      <c:pt idx="8524">
                        <c:v>1500</c:v>
                      </c:pt>
                      <c:pt idx="8525">
                        <c:v>1500</c:v>
                      </c:pt>
                      <c:pt idx="8526">
                        <c:v>1500</c:v>
                      </c:pt>
                      <c:pt idx="8527">
                        <c:v>1500</c:v>
                      </c:pt>
                      <c:pt idx="8528">
                        <c:v>1500</c:v>
                      </c:pt>
                      <c:pt idx="8529">
                        <c:v>1500</c:v>
                      </c:pt>
                      <c:pt idx="8530">
                        <c:v>1500</c:v>
                      </c:pt>
                      <c:pt idx="8531">
                        <c:v>1500</c:v>
                      </c:pt>
                      <c:pt idx="8532">
                        <c:v>1500</c:v>
                      </c:pt>
                      <c:pt idx="8533">
                        <c:v>1500</c:v>
                      </c:pt>
                      <c:pt idx="8534">
                        <c:v>1500</c:v>
                      </c:pt>
                      <c:pt idx="8535">
                        <c:v>1500</c:v>
                      </c:pt>
                      <c:pt idx="8536">
                        <c:v>1500</c:v>
                      </c:pt>
                      <c:pt idx="8537">
                        <c:v>1500</c:v>
                      </c:pt>
                      <c:pt idx="8538">
                        <c:v>1500</c:v>
                      </c:pt>
                      <c:pt idx="8539">
                        <c:v>1500</c:v>
                      </c:pt>
                      <c:pt idx="8540">
                        <c:v>1500</c:v>
                      </c:pt>
                      <c:pt idx="8541">
                        <c:v>1500</c:v>
                      </c:pt>
                      <c:pt idx="8542">
                        <c:v>1500</c:v>
                      </c:pt>
                      <c:pt idx="8543">
                        <c:v>1500</c:v>
                      </c:pt>
                      <c:pt idx="8544">
                        <c:v>1500</c:v>
                      </c:pt>
                      <c:pt idx="8545">
                        <c:v>1500</c:v>
                      </c:pt>
                      <c:pt idx="8546">
                        <c:v>1500</c:v>
                      </c:pt>
                      <c:pt idx="8547">
                        <c:v>1500</c:v>
                      </c:pt>
                      <c:pt idx="8548">
                        <c:v>1500</c:v>
                      </c:pt>
                      <c:pt idx="8549">
                        <c:v>1500</c:v>
                      </c:pt>
                      <c:pt idx="8550">
                        <c:v>1500</c:v>
                      </c:pt>
                      <c:pt idx="8551">
                        <c:v>1500</c:v>
                      </c:pt>
                      <c:pt idx="8552">
                        <c:v>1500</c:v>
                      </c:pt>
                      <c:pt idx="8553">
                        <c:v>1500</c:v>
                      </c:pt>
                      <c:pt idx="8554">
                        <c:v>1500</c:v>
                      </c:pt>
                      <c:pt idx="8555">
                        <c:v>1500</c:v>
                      </c:pt>
                      <c:pt idx="8556">
                        <c:v>1500</c:v>
                      </c:pt>
                      <c:pt idx="8557">
                        <c:v>1500</c:v>
                      </c:pt>
                      <c:pt idx="8558">
                        <c:v>1500</c:v>
                      </c:pt>
                      <c:pt idx="8559">
                        <c:v>1500</c:v>
                      </c:pt>
                      <c:pt idx="8560">
                        <c:v>1500</c:v>
                      </c:pt>
                      <c:pt idx="8561">
                        <c:v>1500</c:v>
                      </c:pt>
                      <c:pt idx="8562">
                        <c:v>1500</c:v>
                      </c:pt>
                      <c:pt idx="8563">
                        <c:v>1500</c:v>
                      </c:pt>
                      <c:pt idx="8564">
                        <c:v>1500</c:v>
                      </c:pt>
                      <c:pt idx="8565">
                        <c:v>1500</c:v>
                      </c:pt>
                      <c:pt idx="8566">
                        <c:v>1500</c:v>
                      </c:pt>
                      <c:pt idx="8567">
                        <c:v>1500</c:v>
                      </c:pt>
                      <c:pt idx="8568">
                        <c:v>1500</c:v>
                      </c:pt>
                      <c:pt idx="8569">
                        <c:v>1500</c:v>
                      </c:pt>
                      <c:pt idx="8570">
                        <c:v>1500</c:v>
                      </c:pt>
                      <c:pt idx="8571">
                        <c:v>1500</c:v>
                      </c:pt>
                      <c:pt idx="8572">
                        <c:v>1500</c:v>
                      </c:pt>
                      <c:pt idx="8573">
                        <c:v>1500</c:v>
                      </c:pt>
                      <c:pt idx="8574">
                        <c:v>1500</c:v>
                      </c:pt>
                      <c:pt idx="8575">
                        <c:v>1500</c:v>
                      </c:pt>
                      <c:pt idx="8576">
                        <c:v>1500</c:v>
                      </c:pt>
                      <c:pt idx="8577">
                        <c:v>1500</c:v>
                      </c:pt>
                      <c:pt idx="8578">
                        <c:v>1500</c:v>
                      </c:pt>
                      <c:pt idx="8579">
                        <c:v>1500</c:v>
                      </c:pt>
                      <c:pt idx="8580">
                        <c:v>1500</c:v>
                      </c:pt>
                      <c:pt idx="8581">
                        <c:v>1500</c:v>
                      </c:pt>
                      <c:pt idx="8582">
                        <c:v>1500</c:v>
                      </c:pt>
                      <c:pt idx="8583">
                        <c:v>1500</c:v>
                      </c:pt>
                      <c:pt idx="8584">
                        <c:v>1500</c:v>
                      </c:pt>
                      <c:pt idx="8585">
                        <c:v>1500</c:v>
                      </c:pt>
                      <c:pt idx="8586">
                        <c:v>1500</c:v>
                      </c:pt>
                      <c:pt idx="8587">
                        <c:v>1500</c:v>
                      </c:pt>
                      <c:pt idx="8588">
                        <c:v>1500</c:v>
                      </c:pt>
                      <c:pt idx="8589">
                        <c:v>1500</c:v>
                      </c:pt>
                      <c:pt idx="8590">
                        <c:v>1500</c:v>
                      </c:pt>
                      <c:pt idx="8591">
                        <c:v>1500</c:v>
                      </c:pt>
                      <c:pt idx="8592">
                        <c:v>1500</c:v>
                      </c:pt>
                      <c:pt idx="8593">
                        <c:v>1500</c:v>
                      </c:pt>
                      <c:pt idx="8594">
                        <c:v>1500</c:v>
                      </c:pt>
                      <c:pt idx="8595">
                        <c:v>1500</c:v>
                      </c:pt>
                      <c:pt idx="8596">
                        <c:v>1500</c:v>
                      </c:pt>
                      <c:pt idx="8597">
                        <c:v>1500</c:v>
                      </c:pt>
                      <c:pt idx="8598">
                        <c:v>1500</c:v>
                      </c:pt>
                      <c:pt idx="8599">
                        <c:v>1500</c:v>
                      </c:pt>
                      <c:pt idx="8600">
                        <c:v>1500</c:v>
                      </c:pt>
                      <c:pt idx="8601">
                        <c:v>1500</c:v>
                      </c:pt>
                      <c:pt idx="8602">
                        <c:v>1500</c:v>
                      </c:pt>
                      <c:pt idx="8603">
                        <c:v>1500</c:v>
                      </c:pt>
                      <c:pt idx="8604">
                        <c:v>1500</c:v>
                      </c:pt>
                      <c:pt idx="8605">
                        <c:v>1500</c:v>
                      </c:pt>
                      <c:pt idx="8606">
                        <c:v>1500</c:v>
                      </c:pt>
                      <c:pt idx="8607">
                        <c:v>1500</c:v>
                      </c:pt>
                      <c:pt idx="8608">
                        <c:v>1500</c:v>
                      </c:pt>
                      <c:pt idx="8609">
                        <c:v>1500</c:v>
                      </c:pt>
                      <c:pt idx="8610">
                        <c:v>1500</c:v>
                      </c:pt>
                      <c:pt idx="8611">
                        <c:v>1500</c:v>
                      </c:pt>
                      <c:pt idx="8612">
                        <c:v>1500</c:v>
                      </c:pt>
                      <c:pt idx="8613">
                        <c:v>1500</c:v>
                      </c:pt>
                      <c:pt idx="8614">
                        <c:v>1500</c:v>
                      </c:pt>
                      <c:pt idx="8615">
                        <c:v>1500</c:v>
                      </c:pt>
                      <c:pt idx="8616">
                        <c:v>1500</c:v>
                      </c:pt>
                      <c:pt idx="8617">
                        <c:v>1500</c:v>
                      </c:pt>
                      <c:pt idx="8618">
                        <c:v>1500</c:v>
                      </c:pt>
                      <c:pt idx="8619">
                        <c:v>1500</c:v>
                      </c:pt>
                      <c:pt idx="8620">
                        <c:v>1500</c:v>
                      </c:pt>
                      <c:pt idx="8621">
                        <c:v>1500</c:v>
                      </c:pt>
                      <c:pt idx="8622">
                        <c:v>1500</c:v>
                      </c:pt>
                      <c:pt idx="8623">
                        <c:v>1500</c:v>
                      </c:pt>
                      <c:pt idx="8624">
                        <c:v>1500</c:v>
                      </c:pt>
                      <c:pt idx="8625">
                        <c:v>1500</c:v>
                      </c:pt>
                      <c:pt idx="8626">
                        <c:v>1500</c:v>
                      </c:pt>
                      <c:pt idx="8627">
                        <c:v>1500</c:v>
                      </c:pt>
                      <c:pt idx="8628">
                        <c:v>1500</c:v>
                      </c:pt>
                      <c:pt idx="8629">
                        <c:v>1500</c:v>
                      </c:pt>
                      <c:pt idx="8630">
                        <c:v>1500</c:v>
                      </c:pt>
                      <c:pt idx="8631">
                        <c:v>1500</c:v>
                      </c:pt>
                      <c:pt idx="8632">
                        <c:v>1500</c:v>
                      </c:pt>
                      <c:pt idx="8633">
                        <c:v>1500</c:v>
                      </c:pt>
                      <c:pt idx="8634">
                        <c:v>1500</c:v>
                      </c:pt>
                      <c:pt idx="8635">
                        <c:v>1500</c:v>
                      </c:pt>
                      <c:pt idx="8636">
                        <c:v>1500</c:v>
                      </c:pt>
                      <c:pt idx="8637">
                        <c:v>1500</c:v>
                      </c:pt>
                      <c:pt idx="8638">
                        <c:v>1500</c:v>
                      </c:pt>
                      <c:pt idx="8639">
                        <c:v>1500</c:v>
                      </c:pt>
                      <c:pt idx="8640">
                        <c:v>1500</c:v>
                      </c:pt>
                      <c:pt idx="8641">
                        <c:v>1500</c:v>
                      </c:pt>
                      <c:pt idx="8642">
                        <c:v>1500</c:v>
                      </c:pt>
                      <c:pt idx="8643">
                        <c:v>1500</c:v>
                      </c:pt>
                      <c:pt idx="8644">
                        <c:v>1500</c:v>
                      </c:pt>
                      <c:pt idx="8645">
                        <c:v>1500</c:v>
                      </c:pt>
                      <c:pt idx="8646">
                        <c:v>1500</c:v>
                      </c:pt>
                      <c:pt idx="8647">
                        <c:v>1500</c:v>
                      </c:pt>
                      <c:pt idx="8648">
                        <c:v>1500</c:v>
                      </c:pt>
                      <c:pt idx="8649">
                        <c:v>1500</c:v>
                      </c:pt>
                      <c:pt idx="8650">
                        <c:v>1500</c:v>
                      </c:pt>
                      <c:pt idx="8651">
                        <c:v>1500</c:v>
                      </c:pt>
                      <c:pt idx="8652">
                        <c:v>1500</c:v>
                      </c:pt>
                      <c:pt idx="8653">
                        <c:v>1500</c:v>
                      </c:pt>
                      <c:pt idx="8654">
                        <c:v>1500</c:v>
                      </c:pt>
                      <c:pt idx="8655">
                        <c:v>1500</c:v>
                      </c:pt>
                      <c:pt idx="8656">
                        <c:v>1500</c:v>
                      </c:pt>
                      <c:pt idx="8657">
                        <c:v>1500</c:v>
                      </c:pt>
                      <c:pt idx="8658">
                        <c:v>1500</c:v>
                      </c:pt>
                      <c:pt idx="8659">
                        <c:v>1500</c:v>
                      </c:pt>
                      <c:pt idx="8660">
                        <c:v>1500</c:v>
                      </c:pt>
                      <c:pt idx="8661">
                        <c:v>1500</c:v>
                      </c:pt>
                      <c:pt idx="8662">
                        <c:v>1500</c:v>
                      </c:pt>
                      <c:pt idx="8663">
                        <c:v>1500</c:v>
                      </c:pt>
                      <c:pt idx="8664">
                        <c:v>1500</c:v>
                      </c:pt>
                      <c:pt idx="8665">
                        <c:v>1500</c:v>
                      </c:pt>
                      <c:pt idx="8666">
                        <c:v>1500</c:v>
                      </c:pt>
                      <c:pt idx="8667">
                        <c:v>1500</c:v>
                      </c:pt>
                      <c:pt idx="8668">
                        <c:v>1500</c:v>
                      </c:pt>
                      <c:pt idx="8669">
                        <c:v>1500</c:v>
                      </c:pt>
                      <c:pt idx="8670">
                        <c:v>1500</c:v>
                      </c:pt>
                      <c:pt idx="8671">
                        <c:v>1500</c:v>
                      </c:pt>
                      <c:pt idx="8672">
                        <c:v>1500</c:v>
                      </c:pt>
                      <c:pt idx="8673">
                        <c:v>1500</c:v>
                      </c:pt>
                      <c:pt idx="8674">
                        <c:v>1500</c:v>
                      </c:pt>
                      <c:pt idx="8675">
                        <c:v>1500</c:v>
                      </c:pt>
                      <c:pt idx="8676">
                        <c:v>1500</c:v>
                      </c:pt>
                      <c:pt idx="8677">
                        <c:v>1500</c:v>
                      </c:pt>
                      <c:pt idx="8678">
                        <c:v>1500</c:v>
                      </c:pt>
                      <c:pt idx="8679">
                        <c:v>1500</c:v>
                      </c:pt>
                      <c:pt idx="8680">
                        <c:v>1500</c:v>
                      </c:pt>
                      <c:pt idx="8681">
                        <c:v>1500</c:v>
                      </c:pt>
                      <c:pt idx="8682">
                        <c:v>1500</c:v>
                      </c:pt>
                      <c:pt idx="8683">
                        <c:v>1500</c:v>
                      </c:pt>
                      <c:pt idx="8684">
                        <c:v>1500</c:v>
                      </c:pt>
                      <c:pt idx="8685">
                        <c:v>1500</c:v>
                      </c:pt>
                      <c:pt idx="8686">
                        <c:v>1500</c:v>
                      </c:pt>
                      <c:pt idx="8687">
                        <c:v>1500</c:v>
                      </c:pt>
                      <c:pt idx="8688">
                        <c:v>1500</c:v>
                      </c:pt>
                      <c:pt idx="8689">
                        <c:v>1500</c:v>
                      </c:pt>
                      <c:pt idx="8690">
                        <c:v>1500</c:v>
                      </c:pt>
                      <c:pt idx="8691">
                        <c:v>1500</c:v>
                      </c:pt>
                      <c:pt idx="8692">
                        <c:v>1500</c:v>
                      </c:pt>
                      <c:pt idx="8693">
                        <c:v>1500</c:v>
                      </c:pt>
                      <c:pt idx="8694">
                        <c:v>1500</c:v>
                      </c:pt>
                      <c:pt idx="8695">
                        <c:v>1500</c:v>
                      </c:pt>
                      <c:pt idx="8696">
                        <c:v>1500</c:v>
                      </c:pt>
                      <c:pt idx="8697">
                        <c:v>1500</c:v>
                      </c:pt>
                      <c:pt idx="8698">
                        <c:v>1500</c:v>
                      </c:pt>
                      <c:pt idx="8699">
                        <c:v>1500</c:v>
                      </c:pt>
                      <c:pt idx="8700">
                        <c:v>1500</c:v>
                      </c:pt>
                      <c:pt idx="8701">
                        <c:v>1500</c:v>
                      </c:pt>
                      <c:pt idx="8702">
                        <c:v>1500</c:v>
                      </c:pt>
                      <c:pt idx="8703">
                        <c:v>1500</c:v>
                      </c:pt>
                      <c:pt idx="8704">
                        <c:v>1500</c:v>
                      </c:pt>
                      <c:pt idx="8705">
                        <c:v>1500</c:v>
                      </c:pt>
                      <c:pt idx="8706">
                        <c:v>1500</c:v>
                      </c:pt>
                      <c:pt idx="8707">
                        <c:v>1500</c:v>
                      </c:pt>
                      <c:pt idx="8708">
                        <c:v>1500</c:v>
                      </c:pt>
                      <c:pt idx="8709">
                        <c:v>1500</c:v>
                      </c:pt>
                      <c:pt idx="8710">
                        <c:v>1500</c:v>
                      </c:pt>
                      <c:pt idx="8711">
                        <c:v>1500</c:v>
                      </c:pt>
                      <c:pt idx="8712">
                        <c:v>1500</c:v>
                      </c:pt>
                      <c:pt idx="8713">
                        <c:v>1500</c:v>
                      </c:pt>
                      <c:pt idx="8714">
                        <c:v>1500</c:v>
                      </c:pt>
                      <c:pt idx="8715">
                        <c:v>1500</c:v>
                      </c:pt>
                      <c:pt idx="8716">
                        <c:v>1500</c:v>
                      </c:pt>
                      <c:pt idx="8717">
                        <c:v>1500</c:v>
                      </c:pt>
                      <c:pt idx="8718">
                        <c:v>1500</c:v>
                      </c:pt>
                      <c:pt idx="8719">
                        <c:v>1500</c:v>
                      </c:pt>
                      <c:pt idx="8720">
                        <c:v>1500</c:v>
                      </c:pt>
                      <c:pt idx="8721">
                        <c:v>1500</c:v>
                      </c:pt>
                      <c:pt idx="8722">
                        <c:v>1500</c:v>
                      </c:pt>
                      <c:pt idx="8723">
                        <c:v>1500</c:v>
                      </c:pt>
                      <c:pt idx="8724">
                        <c:v>1500</c:v>
                      </c:pt>
                      <c:pt idx="8725">
                        <c:v>1500</c:v>
                      </c:pt>
                      <c:pt idx="8726">
                        <c:v>1500</c:v>
                      </c:pt>
                      <c:pt idx="8727">
                        <c:v>1500</c:v>
                      </c:pt>
                      <c:pt idx="8728">
                        <c:v>1500</c:v>
                      </c:pt>
                      <c:pt idx="8729">
                        <c:v>1500</c:v>
                      </c:pt>
                      <c:pt idx="8730">
                        <c:v>1500</c:v>
                      </c:pt>
                      <c:pt idx="8731">
                        <c:v>1500</c:v>
                      </c:pt>
                      <c:pt idx="8732">
                        <c:v>1500</c:v>
                      </c:pt>
                      <c:pt idx="8733">
                        <c:v>1500</c:v>
                      </c:pt>
                      <c:pt idx="8734">
                        <c:v>1500</c:v>
                      </c:pt>
                      <c:pt idx="8735">
                        <c:v>1500</c:v>
                      </c:pt>
                      <c:pt idx="8736">
                        <c:v>1500</c:v>
                      </c:pt>
                      <c:pt idx="8737">
                        <c:v>1500</c:v>
                      </c:pt>
                      <c:pt idx="8738">
                        <c:v>1500</c:v>
                      </c:pt>
                      <c:pt idx="8739">
                        <c:v>1500</c:v>
                      </c:pt>
                      <c:pt idx="8740">
                        <c:v>1500</c:v>
                      </c:pt>
                      <c:pt idx="8741">
                        <c:v>1500</c:v>
                      </c:pt>
                      <c:pt idx="8742">
                        <c:v>1500</c:v>
                      </c:pt>
                      <c:pt idx="8743">
                        <c:v>1500</c:v>
                      </c:pt>
                      <c:pt idx="8744">
                        <c:v>1500</c:v>
                      </c:pt>
                      <c:pt idx="8745">
                        <c:v>1500</c:v>
                      </c:pt>
                      <c:pt idx="8746">
                        <c:v>1500</c:v>
                      </c:pt>
                      <c:pt idx="8747">
                        <c:v>1500</c:v>
                      </c:pt>
                      <c:pt idx="8748">
                        <c:v>1500</c:v>
                      </c:pt>
                      <c:pt idx="8749">
                        <c:v>1500</c:v>
                      </c:pt>
                      <c:pt idx="8750">
                        <c:v>1500</c:v>
                      </c:pt>
                      <c:pt idx="8751">
                        <c:v>1500</c:v>
                      </c:pt>
                      <c:pt idx="8752">
                        <c:v>1500</c:v>
                      </c:pt>
                      <c:pt idx="8753">
                        <c:v>1500</c:v>
                      </c:pt>
                      <c:pt idx="8754">
                        <c:v>1500</c:v>
                      </c:pt>
                      <c:pt idx="8755">
                        <c:v>1500</c:v>
                      </c:pt>
                      <c:pt idx="8756">
                        <c:v>1500</c:v>
                      </c:pt>
                      <c:pt idx="8757">
                        <c:v>1500</c:v>
                      </c:pt>
                      <c:pt idx="8758">
                        <c:v>1500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91D5-4CE6-925A-4FB11EFE35DC}"/>
                  </c:ext>
                </c:extLst>
              </c15:ser>
            </c15:filteredScatterSeries>
            <c15:filteredScatterSeries>
              <c15:ser>
                <c:idx val="0"/>
                <c:order val="2"/>
                <c:tx>
                  <c:v>Loop Meter Demand</c:v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Graphs!$B$1:$B$8759</c15:sqref>
                        </c15:formulaRef>
                      </c:ext>
                    </c:extLst>
                    <c:numCache>
                      <c:formatCode>m/d/yy\ h:mm;@</c:formatCode>
                      <c:ptCount val="8759"/>
                      <c:pt idx="0">
                        <c:v>43070</c:v>
                      </c:pt>
                      <c:pt idx="1">
                        <c:v>43070.041666666664</c:v>
                      </c:pt>
                      <c:pt idx="2">
                        <c:v>43070.083333333328</c:v>
                      </c:pt>
                      <c:pt idx="3">
                        <c:v>43070.124999999993</c:v>
                      </c:pt>
                      <c:pt idx="4">
                        <c:v>43070.166666666657</c:v>
                      </c:pt>
                      <c:pt idx="5">
                        <c:v>43070.208333333321</c:v>
                      </c:pt>
                      <c:pt idx="6">
                        <c:v>43070.249999999985</c:v>
                      </c:pt>
                      <c:pt idx="7">
                        <c:v>43070.29166666665</c:v>
                      </c:pt>
                      <c:pt idx="8">
                        <c:v>43070.333333333314</c:v>
                      </c:pt>
                      <c:pt idx="9">
                        <c:v>43070.374999999978</c:v>
                      </c:pt>
                      <c:pt idx="10">
                        <c:v>43070.416666666642</c:v>
                      </c:pt>
                      <c:pt idx="11">
                        <c:v>43070.458333333307</c:v>
                      </c:pt>
                      <c:pt idx="12">
                        <c:v>43070.499999999971</c:v>
                      </c:pt>
                      <c:pt idx="13">
                        <c:v>43070.541666666635</c:v>
                      </c:pt>
                      <c:pt idx="14">
                        <c:v>43070.583333333299</c:v>
                      </c:pt>
                      <c:pt idx="15">
                        <c:v>43070.624999999964</c:v>
                      </c:pt>
                      <c:pt idx="16">
                        <c:v>43070.666666666628</c:v>
                      </c:pt>
                      <c:pt idx="17">
                        <c:v>43070.708333333292</c:v>
                      </c:pt>
                      <c:pt idx="18">
                        <c:v>43070.749999999956</c:v>
                      </c:pt>
                      <c:pt idx="19">
                        <c:v>43070.791666666621</c:v>
                      </c:pt>
                      <c:pt idx="20">
                        <c:v>43070.833333333285</c:v>
                      </c:pt>
                      <c:pt idx="21">
                        <c:v>43070.874999999949</c:v>
                      </c:pt>
                      <c:pt idx="22">
                        <c:v>43070.916666666613</c:v>
                      </c:pt>
                      <c:pt idx="23">
                        <c:v>43070.958333333278</c:v>
                      </c:pt>
                      <c:pt idx="24">
                        <c:v>43070.999999999942</c:v>
                      </c:pt>
                      <c:pt idx="25">
                        <c:v>43071.041666666606</c:v>
                      </c:pt>
                      <c:pt idx="26">
                        <c:v>43071.08333333327</c:v>
                      </c:pt>
                      <c:pt idx="27">
                        <c:v>43071.124999999935</c:v>
                      </c:pt>
                      <c:pt idx="28">
                        <c:v>43071.166666666599</c:v>
                      </c:pt>
                      <c:pt idx="29">
                        <c:v>43071.208333333263</c:v>
                      </c:pt>
                      <c:pt idx="30">
                        <c:v>43071.249999999927</c:v>
                      </c:pt>
                      <c:pt idx="31">
                        <c:v>43071.291666666591</c:v>
                      </c:pt>
                      <c:pt idx="32">
                        <c:v>43071.333333333256</c:v>
                      </c:pt>
                      <c:pt idx="33">
                        <c:v>43071.37499999992</c:v>
                      </c:pt>
                      <c:pt idx="34">
                        <c:v>43071.416666666584</c:v>
                      </c:pt>
                      <c:pt idx="35">
                        <c:v>43071.458333333248</c:v>
                      </c:pt>
                      <c:pt idx="36">
                        <c:v>43071.499999999913</c:v>
                      </c:pt>
                      <c:pt idx="37">
                        <c:v>43071.541666666577</c:v>
                      </c:pt>
                      <c:pt idx="38">
                        <c:v>43071.583333333241</c:v>
                      </c:pt>
                      <c:pt idx="39">
                        <c:v>43071.624999999905</c:v>
                      </c:pt>
                      <c:pt idx="40">
                        <c:v>43071.66666666657</c:v>
                      </c:pt>
                      <c:pt idx="41">
                        <c:v>43071.708333333234</c:v>
                      </c:pt>
                      <c:pt idx="42">
                        <c:v>43071.749999999898</c:v>
                      </c:pt>
                      <c:pt idx="43">
                        <c:v>43071.791666666562</c:v>
                      </c:pt>
                      <c:pt idx="44">
                        <c:v>43071.833333333227</c:v>
                      </c:pt>
                      <c:pt idx="45">
                        <c:v>43071.874999999891</c:v>
                      </c:pt>
                      <c:pt idx="46">
                        <c:v>43071.916666666555</c:v>
                      </c:pt>
                      <c:pt idx="47">
                        <c:v>43071.958333333219</c:v>
                      </c:pt>
                      <c:pt idx="48">
                        <c:v>43071.999999999884</c:v>
                      </c:pt>
                      <c:pt idx="49">
                        <c:v>43072.041666666548</c:v>
                      </c:pt>
                      <c:pt idx="50">
                        <c:v>43072.083333333212</c:v>
                      </c:pt>
                      <c:pt idx="51">
                        <c:v>43072.124999999876</c:v>
                      </c:pt>
                      <c:pt idx="52">
                        <c:v>43072.166666666541</c:v>
                      </c:pt>
                      <c:pt idx="53">
                        <c:v>43072.208333333205</c:v>
                      </c:pt>
                      <c:pt idx="54">
                        <c:v>43072.249999999869</c:v>
                      </c:pt>
                      <c:pt idx="55">
                        <c:v>43072.291666666533</c:v>
                      </c:pt>
                      <c:pt idx="56">
                        <c:v>43072.333333333198</c:v>
                      </c:pt>
                      <c:pt idx="57">
                        <c:v>43072.374999999862</c:v>
                      </c:pt>
                      <c:pt idx="58">
                        <c:v>43072.416666666526</c:v>
                      </c:pt>
                      <c:pt idx="59">
                        <c:v>43072.45833333319</c:v>
                      </c:pt>
                      <c:pt idx="60">
                        <c:v>43072.499999999854</c:v>
                      </c:pt>
                      <c:pt idx="61">
                        <c:v>43072.541666666519</c:v>
                      </c:pt>
                      <c:pt idx="62">
                        <c:v>43072.583333333183</c:v>
                      </c:pt>
                      <c:pt idx="63">
                        <c:v>43072.624999999847</c:v>
                      </c:pt>
                      <c:pt idx="64">
                        <c:v>43072.666666666511</c:v>
                      </c:pt>
                      <c:pt idx="65">
                        <c:v>43072.708333333176</c:v>
                      </c:pt>
                      <c:pt idx="66">
                        <c:v>43072.74999999984</c:v>
                      </c:pt>
                      <c:pt idx="67">
                        <c:v>43072.791666666504</c:v>
                      </c:pt>
                      <c:pt idx="68">
                        <c:v>43072.833333333168</c:v>
                      </c:pt>
                      <c:pt idx="69">
                        <c:v>43072.874999999833</c:v>
                      </c:pt>
                      <c:pt idx="70">
                        <c:v>43072.916666666497</c:v>
                      </c:pt>
                      <c:pt idx="71">
                        <c:v>43072.958333333161</c:v>
                      </c:pt>
                      <c:pt idx="72">
                        <c:v>43072.999999999825</c:v>
                      </c:pt>
                      <c:pt idx="73">
                        <c:v>43073.04166666649</c:v>
                      </c:pt>
                      <c:pt idx="74">
                        <c:v>43073.083333333154</c:v>
                      </c:pt>
                      <c:pt idx="75">
                        <c:v>43073.124999999818</c:v>
                      </c:pt>
                      <c:pt idx="76">
                        <c:v>43073.166666666482</c:v>
                      </c:pt>
                      <c:pt idx="77">
                        <c:v>43073.208333333147</c:v>
                      </c:pt>
                      <c:pt idx="78">
                        <c:v>43073.249999999811</c:v>
                      </c:pt>
                      <c:pt idx="79">
                        <c:v>43073.291666666475</c:v>
                      </c:pt>
                      <c:pt idx="80">
                        <c:v>43073.333333333139</c:v>
                      </c:pt>
                      <c:pt idx="81">
                        <c:v>43073.374999999804</c:v>
                      </c:pt>
                      <c:pt idx="82">
                        <c:v>43073.416666666468</c:v>
                      </c:pt>
                      <c:pt idx="83">
                        <c:v>43073.458333333132</c:v>
                      </c:pt>
                      <c:pt idx="84">
                        <c:v>43073.499999999796</c:v>
                      </c:pt>
                      <c:pt idx="85">
                        <c:v>43073.541666666461</c:v>
                      </c:pt>
                      <c:pt idx="86">
                        <c:v>43073.583333333125</c:v>
                      </c:pt>
                      <c:pt idx="87">
                        <c:v>43073.624999999789</c:v>
                      </c:pt>
                      <c:pt idx="88">
                        <c:v>43073.666666666453</c:v>
                      </c:pt>
                      <c:pt idx="89">
                        <c:v>43073.708333333117</c:v>
                      </c:pt>
                      <c:pt idx="90">
                        <c:v>43073.749999999782</c:v>
                      </c:pt>
                      <c:pt idx="91">
                        <c:v>43073.791666666446</c:v>
                      </c:pt>
                      <c:pt idx="92">
                        <c:v>43073.83333333311</c:v>
                      </c:pt>
                      <c:pt idx="93">
                        <c:v>43073.874999999774</c:v>
                      </c:pt>
                      <c:pt idx="94">
                        <c:v>43073.916666666439</c:v>
                      </c:pt>
                      <c:pt idx="95">
                        <c:v>43073.958333333103</c:v>
                      </c:pt>
                      <c:pt idx="96">
                        <c:v>43073.999999999767</c:v>
                      </c:pt>
                      <c:pt idx="97">
                        <c:v>43074.041666666431</c:v>
                      </c:pt>
                      <c:pt idx="98">
                        <c:v>43074.083333333096</c:v>
                      </c:pt>
                      <c:pt idx="99">
                        <c:v>43074.12499999976</c:v>
                      </c:pt>
                      <c:pt idx="100">
                        <c:v>43074.166666666424</c:v>
                      </c:pt>
                      <c:pt idx="101">
                        <c:v>43074.208333333088</c:v>
                      </c:pt>
                      <c:pt idx="102">
                        <c:v>43074.249999999753</c:v>
                      </c:pt>
                      <c:pt idx="103">
                        <c:v>43074.291666666417</c:v>
                      </c:pt>
                      <c:pt idx="104">
                        <c:v>43074.333333333081</c:v>
                      </c:pt>
                      <c:pt idx="105">
                        <c:v>43074.374999999745</c:v>
                      </c:pt>
                      <c:pt idx="106">
                        <c:v>43074.41666666641</c:v>
                      </c:pt>
                      <c:pt idx="107">
                        <c:v>43074.458333333074</c:v>
                      </c:pt>
                      <c:pt idx="108">
                        <c:v>43074.499999999738</c:v>
                      </c:pt>
                      <c:pt idx="109">
                        <c:v>43074.541666666402</c:v>
                      </c:pt>
                      <c:pt idx="110">
                        <c:v>43074.583333333067</c:v>
                      </c:pt>
                      <c:pt idx="111">
                        <c:v>43074.624999999731</c:v>
                      </c:pt>
                      <c:pt idx="112">
                        <c:v>43074.666666666395</c:v>
                      </c:pt>
                      <c:pt idx="113">
                        <c:v>43074.708333333059</c:v>
                      </c:pt>
                      <c:pt idx="114">
                        <c:v>43074.749999999724</c:v>
                      </c:pt>
                      <c:pt idx="115">
                        <c:v>43074.791666666388</c:v>
                      </c:pt>
                      <c:pt idx="116">
                        <c:v>43074.833333333052</c:v>
                      </c:pt>
                      <c:pt idx="117">
                        <c:v>43074.874999999716</c:v>
                      </c:pt>
                      <c:pt idx="118">
                        <c:v>43074.91666666638</c:v>
                      </c:pt>
                      <c:pt idx="119">
                        <c:v>43074.958333333045</c:v>
                      </c:pt>
                      <c:pt idx="120">
                        <c:v>43074.999999999709</c:v>
                      </c:pt>
                      <c:pt idx="121">
                        <c:v>43075.041666666373</c:v>
                      </c:pt>
                      <c:pt idx="122">
                        <c:v>43075.083333333037</c:v>
                      </c:pt>
                      <c:pt idx="123">
                        <c:v>43075.124999999702</c:v>
                      </c:pt>
                      <c:pt idx="124">
                        <c:v>43075.166666666366</c:v>
                      </c:pt>
                      <c:pt idx="125">
                        <c:v>43075.20833333303</c:v>
                      </c:pt>
                      <c:pt idx="126">
                        <c:v>43075.249999999694</c:v>
                      </c:pt>
                      <c:pt idx="127">
                        <c:v>43075.291666666359</c:v>
                      </c:pt>
                      <c:pt idx="128">
                        <c:v>43075.333333333023</c:v>
                      </c:pt>
                      <c:pt idx="129">
                        <c:v>43075.374999999687</c:v>
                      </c:pt>
                      <c:pt idx="130">
                        <c:v>43075.416666666351</c:v>
                      </c:pt>
                      <c:pt idx="131">
                        <c:v>43075.458333333016</c:v>
                      </c:pt>
                      <c:pt idx="132">
                        <c:v>43075.49999999968</c:v>
                      </c:pt>
                      <c:pt idx="133">
                        <c:v>43075.541666666344</c:v>
                      </c:pt>
                      <c:pt idx="134">
                        <c:v>43075.583333333008</c:v>
                      </c:pt>
                      <c:pt idx="135">
                        <c:v>43075.624999999673</c:v>
                      </c:pt>
                      <c:pt idx="136">
                        <c:v>43075.666666666337</c:v>
                      </c:pt>
                      <c:pt idx="137">
                        <c:v>43075.708333333001</c:v>
                      </c:pt>
                      <c:pt idx="138">
                        <c:v>43075.749999999665</c:v>
                      </c:pt>
                      <c:pt idx="139">
                        <c:v>43075.79166666633</c:v>
                      </c:pt>
                      <c:pt idx="140">
                        <c:v>43075.833333332994</c:v>
                      </c:pt>
                      <c:pt idx="141">
                        <c:v>43075.874999999658</c:v>
                      </c:pt>
                      <c:pt idx="142">
                        <c:v>43075.916666666322</c:v>
                      </c:pt>
                      <c:pt idx="143">
                        <c:v>43075.958333332987</c:v>
                      </c:pt>
                      <c:pt idx="144">
                        <c:v>43075.999999999651</c:v>
                      </c:pt>
                      <c:pt idx="145">
                        <c:v>43076.041666666315</c:v>
                      </c:pt>
                      <c:pt idx="146">
                        <c:v>43076.083333332979</c:v>
                      </c:pt>
                      <c:pt idx="147">
                        <c:v>43076.124999999643</c:v>
                      </c:pt>
                      <c:pt idx="148">
                        <c:v>43076.166666666308</c:v>
                      </c:pt>
                      <c:pt idx="149">
                        <c:v>43076.208333332972</c:v>
                      </c:pt>
                      <c:pt idx="150">
                        <c:v>43076.249999999636</c:v>
                      </c:pt>
                      <c:pt idx="151">
                        <c:v>43076.2916666663</c:v>
                      </c:pt>
                      <c:pt idx="152">
                        <c:v>43076.333333332965</c:v>
                      </c:pt>
                      <c:pt idx="153">
                        <c:v>43076.374999999629</c:v>
                      </c:pt>
                      <c:pt idx="154">
                        <c:v>43076.416666666293</c:v>
                      </c:pt>
                      <c:pt idx="155">
                        <c:v>43076.458333332957</c:v>
                      </c:pt>
                      <c:pt idx="156">
                        <c:v>43076.499999999622</c:v>
                      </c:pt>
                      <c:pt idx="157">
                        <c:v>43076.541666666286</c:v>
                      </c:pt>
                      <c:pt idx="158">
                        <c:v>43076.58333333295</c:v>
                      </c:pt>
                      <c:pt idx="159">
                        <c:v>43076.624999999614</c:v>
                      </c:pt>
                      <c:pt idx="160">
                        <c:v>43076.666666666279</c:v>
                      </c:pt>
                      <c:pt idx="161">
                        <c:v>43076.708333332943</c:v>
                      </c:pt>
                      <c:pt idx="162">
                        <c:v>43076.749999999607</c:v>
                      </c:pt>
                      <c:pt idx="163">
                        <c:v>43076.791666666271</c:v>
                      </c:pt>
                      <c:pt idx="164">
                        <c:v>43076.833333332936</c:v>
                      </c:pt>
                      <c:pt idx="165">
                        <c:v>43076.8749999996</c:v>
                      </c:pt>
                      <c:pt idx="166">
                        <c:v>43076.916666666264</c:v>
                      </c:pt>
                      <c:pt idx="167">
                        <c:v>43076.958333332928</c:v>
                      </c:pt>
                      <c:pt idx="168">
                        <c:v>43076.999999999593</c:v>
                      </c:pt>
                      <c:pt idx="169">
                        <c:v>43077.041666666257</c:v>
                      </c:pt>
                      <c:pt idx="170">
                        <c:v>43077.083333332921</c:v>
                      </c:pt>
                      <c:pt idx="171">
                        <c:v>43077.124999999585</c:v>
                      </c:pt>
                      <c:pt idx="172">
                        <c:v>43077.16666666625</c:v>
                      </c:pt>
                      <c:pt idx="173">
                        <c:v>43077.208333332914</c:v>
                      </c:pt>
                      <c:pt idx="174">
                        <c:v>43077.249999999578</c:v>
                      </c:pt>
                      <c:pt idx="175">
                        <c:v>43077.291666666242</c:v>
                      </c:pt>
                      <c:pt idx="176">
                        <c:v>43077.333333332906</c:v>
                      </c:pt>
                      <c:pt idx="177">
                        <c:v>43077.374999999571</c:v>
                      </c:pt>
                      <c:pt idx="178">
                        <c:v>43077.416666666235</c:v>
                      </c:pt>
                      <c:pt idx="179">
                        <c:v>43077.458333332899</c:v>
                      </c:pt>
                      <c:pt idx="180">
                        <c:v>43077.499999999563</c:v>
                      </c:pt>
                      <c:pt idx="181">
                        <c:v>43077.541666666228</c:v>
                      </c:pt>
                      <c:pt idx="182">
                        <c:v>43077.583333332892</c:v>
                      </c:pt>
                      <c:pt idx="183">
                        <c:v>43077.624999999556</c:v>
                      </c:pt>
                      <c:pt idx="184">
                        <c:v>43077.66666666622</c:v>
                      </c:pt>
                      <c:pt idx="185">
                        <c:v>43077.708333332885</c:v>
                      </c:pt>
                      <c:pt idx="186">
                        <c:v>43077.749999999549</c:v>
                      </c:pt>
                      <c:pt idx="187">
                        <c:v>43077.791666666213</c:v>
                      </c:pt>
                      <c:pt idx="188">
                        <c:v>43077.833333332877</c:v>
                      </c:pt>
                      <c:pt idx="189">
                        <c:v>43077.874999999542</c:v>
                      </c:pt>
                      <c:pt idx="190">
                        <c:v>43077.916666666206</c:v>
                      </c:pt>
                      <c:pt idx="191">
                        <c:v>43077.95833333287</c:v>
                      </c:pt>
                      <c:pt idx="192">
                        <c:v>43077.999999999534</c:v>
                      </c:pt>
                      <c:pt idx="193">
                        <c:v>43078.041666666199</c:v>
                      </c:pt>
                      <c:pt idx="194">
                        <c:v>43078.083333332863</c:v>
                      </c:pt>
                      <c:pt idx="195">
                        <c:v>43078.124999999527</c:v>
                      </c:pt>
                      <c:pt idx="196">
                        <c:v>43078.166666666191</c:v>
                      </c:pt>
                      <c:pt idx="197">
                        <c:v>43078.208333332856</c:v>
                      </c:pt>
                      <c:pt idx="198">
                        <c:v>43078.24999999952</c:v>
                      </c:pt>
                      <c:pt idx="199">
                        <c:v>43078.291666666184</c:v>
                      </c:pt>
                      <c:pt idx="200">
                        <c:v>43078.333333332848</c:v>
                      </c:pt>
                      <c:pt idx="201">
                        <c:v>43078.374999999513</c:v>
                      </c:pt>
                      <c:pt idx="202">
                        <c:v>43078.416666666177</c:v>
                      </c:pt>
                      <c:pt idx="203">
                        <c:v>43078.458333332841</c:v>
                      </c:pt>
                      <c:pt idx="204">
                        <c:v>43078.499999999505</c:v>
                      </c:pt>
                      <c:pt idx="205">
                        <c:v>43078.541666666169</c:v>
                      </c:pt>
                      <c:pt idx="206">
                        <c:v>43078.583333332834</c:v>
                      </c:pt>
                      <c:pt idx="207">
                        <c:v>43078.624999999498</c:v>
                      </c:pt>
                      <c:pt idx="208">
                        <c:v>43078.666666666162</c:v>
                      </c:pt>
                      <c:pt idx="209">
                        <c:v>43078.708333332826</c:v>
                      </c:pt>
                      <c:pt idx="210">
                        <c:v>43078.749999999491</c:v>
                      </c:pt>
                      <c:pt idx="211">
                        <c:v>43078.791666666155</c:v>
                      </c:pt>
                      <c:pt idx="212">
                        <c:v>43078.833333332819</c:v>
                      </c:pt>
                      <c:pt idx="213">
                        <c:v>43078.874999999483</c:v>
                      </c:pt>
                      <c:pt idx="214">
                        <c:v>43078.916666666148</c:v>
                      </c:pt>
                      <c:pt idx="215">
                        <c:v>43078.958333332812</c:v>
                      </c:pt>
                      <c:pt idx="216">
                        <c:v>43078.999999999476</c:v>
                      </c:pt>
                      <c:pt idx="217">
                        <c:v>43079.04166666614</c:v>
                      </c:pt>
                      <c:pt idx="218">
                        <c:v>43079.083333332805</c:v>
                      </c:pt>
                      <c:pt idx="219">
                        <c:v>43079.124999999469</c:v>
                      </c:pt>
                      <c:pt idx="220">
                        <c:v>43079.166666666133</c:v>
                      </c:pt>
                      <c:pt idx="221">
                        <c:v>43079.208333332797</c:v>
                      </c:pt>
                      <c:pt idx="222">
                        <c:v>43079.249999999462</c:v>
                      </c:pt>
                      <c:pt idx="223">
                        <c:v>43079.291666666126</c:v>
                      </c:pt>
                      <c:pt idx="224">
                        <c:v>43079.33333333279</c:v>
                      </c:pt>
                      <c:pt idx="225">
                        <c:v>43079.374999999454</c:v>
                      </c:pt>
                      <c:pt idx="226">
                        <c:v>43079.416666666119</c:v>
                      </c:pt>
                      <c:pt idx="227">
                        <c:v>43079.458333332783</c:v>
                      </c:pt>
                      <c:pt idx="228">
                        <c:v>43079.499999999447</c:v>
                      </c:pt>
                      <c:pt idx="229">
                        <c:v>43079.541666666111</c:v>
                      </c:pt>
                      <c:pt idx="230">
                        <c:v>43079.583333332776</c:v>
                      </c:pt>
                      <c:pt idx="231">
                        <c:v>43079.62499999944</c:v>
                      </c:pt>
                      <c:pt idx="232">
                        <c:v>43079.666666666104</c:v>
                      </c:pt>
                      <c:pt idx="233">
                        <c:v>43079.708333332768</c:v>
                      </c:pt>
                      <c:pt idx="234">
                        <c:v>43079.749999999432</c:v>
                      </c:pt>
                      <c:pt idx="235">
                        <c:v>43079.791666666097</c:v>
                      </c:pt>
                      <c:pt idx="236">
                        <c:v>43079.833333332761</c:v>
                      </c:pt>
                      <c:pt idx="237">
                        <c:v>43079.874999999425</c:v>
                      </c:pt>
                      <c:pt idx="238">
                        <c:v>43079.916666666089</c:v>
                      </c:pt>
                      <c:pt idx="239">
                        <c:v>43079.958333332754</c:v>
                      </c:pt>
                      <c:pt idx="240">
                        <c:v>43079.999999999418</c:v>
                      </c:pt>
                      <c:pt idx="241">
                        <c:v>43080.041666666082</c:v>
                      </c:pt>
                      <c:pt idx="242">
                        <c:v>43080.083333332746</c:v>
                      </c:pt>
                      <c:pt idx="243">
                        <c:v>43080.124999999411</c:v>
                      </c:pt>
                      <c:pt idx="244">
                        <c:v>43080.166666666075</c:v>
                      </c:pt>
                      <c:pt idx="245">
                        <c:v>43080.208333332739</c:v>
                      </c:pt>
                      <c:pt idx="246">
                        <c:v>43080.249999999403</c:v>
                      </c:pt>
                      <c:pt idx="247">
                        <c:v>43080.291666666068</c:v>
                      </c:pt>
                      <c:pt idx="248">
                        <c:v>43080.333333332732</c:v>
                      </c:pt>
                      <c:pt idx="249">
                        <c:v>43080.374999999396</c:v>
                      </c:pt>
                      <c:pt idx="250">
                        <c:v>43080.41666666606</c:v>
                      </c:pt>
                      <c:pt idx="251">
                        <c:v>43080.458333332725</c:v>
                      </c:pt>
                      <c:pt idx="252">
                        <c:v>43080.499999999389</c:v>
                      </c:pt>
                      <c:pt idx="253">
                        <c:v>43080.541666666053</c:v>
                      </c:pt>
                      <c:pt idx="254">
                        <c:v>43080.583333332717</c:v>
                      </c:pt>
                      <c:pt idx="255">
                        <c:v>43080.624999999382</c:v>
                      </c:pt>
                      <c:pt idx="256">
                        <c:v>43080.666666666046</c:v>
                      </c:pt>
                      <c:pt idx="257">
                        <c:v>43080.70833333271</c:v>
                      </c:pt>
                      <c:pt idx="258">
                        <c:v>43080.749999999374</c:v>
                      </c:pt>
                      <c:pt idx="259">
                        <c:v>43080.791666666039</c:v>
                      </c:pt>
                      <c:pt idx="260">
                        <c:v>43080.833333332703</c:v>
                      </c:pt>
                      <c:pt idx="261">
                        <c:v>43080.874999999367</c:v>
                      </c:pt>
                      <c:pt idx="262">
                        <c:v>43080.916666666031</c:v>
                      </c:pt>
                      <c:pt idx="263">
                        <c:v>43080.958333332695</c:v>
                      </c:pt>
                      <c:pt idx="264">
                        <c:v>43080.99999999936</c:v>
                      </c:pt>
                      <c:pt idx="265">
                        <c:v>43081.041666666024</c:v>
                      </c:pt>
                      <c:pt idx="266">
                        <c:v>43081.083333332688</c:v>
                      </c:pt>
                      <c:pt idx="267">
                        <c:v>43081.124999999352</c:v>
                      </c:pt>
                      <c:pt idx="268">
                        <c:v>43081.166666666017</c:v>
                      </c:pt>
                      <c:pt idx="269">
                        <c:v>43081.208333332681</c:v>
                      </c:pt>
                      <c:pt idx="270">
                        <c:v>43081.249999999345</c:v>
                      </c:pt>
                      <c:pt idx="271">
                        <c:v>43081.291666666009</c:v>
                      </c:pt>
                      <c:pt idx="272">
                        <c:v>43081.333333332674</c:v>
                      </c:pt>
                      <c:pt idx="273">
                        <c:v>43081.374999999338</c:v>
                      </c:pt>
                      <c:pt idx="274">
                        <c:v>43081.416666666002</c:v>
                      </c:pt>
                      <c:pt idx="275">
                        <c:v>43081.458333332666</c:v>
                      </c:pt>
                      <c:pt idx="276">
                        <c:v>43081.499999999331</c:v>
                      </c:pt>
                      <c:pt idx="277">
                        <c:v>43081.541666665995</c:v>
                      </c:pt>
                      <c:pt idx="278">
                        <c:v>43081.583333332659</c:v>
                      </c:pt>
                      <c:pt idx="279">
                        <c:v>43081.624999999323</c:v>
                      </c:pt>
                      <c:pt idx="280">
                        <c:v>43081.666666665988</c:v>
                      </c:pt>
                      <c:pt idx="281">
                        <c:v>43081.708333332652</c:v>
                      </c:pt>
                      <c:pt idx="282">
                        <c:v>43081.749999999316</c:v>
                      </c:pt>
                      <c:pt idx="283">
                        <c:v>43081.79166666598</c:v>
                      </c:pt>
                      <c:pt idx="284">
                        <c:v>43081.833333332645</c:v>
                      </c:pt>
                      <c:pt idx="285">
                        <c:v>43081.874999999309</c:v>
                      </c:pt>
                      <c:pt idx="286">
                        <c:v>43081.916666665973</c:v>
                      </c:pt>
                      <c:pt idx="287">
                        <c:v>43081.958333332637</c:v>
                      </c:pt>
                      <c:pt idx="288">
                        <c:v>43081.999999999302</c:v>
                      </c:pt>
                      <c:pt idx="289">
                        <c:v>43082.041666665966</c:v>
                      </c:pt>
                      <c:pt idx="290">
                        <c:v>43082.08333333263</c:v>
                      </c:pt>
                      <c:pt idx="291">
                        <c:v>43082.124999999294</c:v>
                      </c:pt>
                      <c:pt idx="292">
                        <c:v>43082.166666665958</c:v>
                      </c:pt>
                      <c:pt idx="293">
                        <c:v>43082.208333332623</c:v>
                      </c:pt>
                      <c:pt idx="294">
                        <c:v>43082.249999999287</c:v>
                      </c:pt>
                      <c:pt idx="295">
                        <c:v>43082.291666665951</c:v>
                      </c:pt>
                      <c:pt idx="296">
                        <c:v>43082.333333332615</c:v>
                      </c:pt>
                      <c:pt idx="297">
                        <c:v>43082.37499999928</c:v>
                      </c:pt>
                      <c:pt idx="298">
                        <c:v>43082.416666665944</c:v>
                      </c:pt>
                      <c:pt idx="299">
                        <c:v>43082.458333332608</c:v>
                      </c:pt>
                      <c:pt idx="300">
                        <c:v>43082.499999999272</c:v>
                      </c:pt>
                      <c:pt idx="301">
                        <c:v>43082.541666665937</c:v>
                      </c:pt>
                      <c:pt idx="302">
                        <c:v>43082.583333332601</c:v>
                      </c:pt>
                      <c:pt idx="303">
                        <c:v>43082.624999999265</c:v>
                      </c:pt>
                      <c:pt idx="304">
                        <c:v>43082.666666665929</c:v>
                      </c:pt>
                      <c:pt idx="305">
                        <c:v>43082.708333332594</c:v>
                      </c:pt>
                      <c:pt idx="306">
                        <c:v>43082.749999999258</c:v>
                      </c:pt>
                      <c:pt idx="307">
                        <c:v>43082.791666665922</c:v>
                      </c:pt>
                      <c:pt idx="308">
                        <c:v>43082.833333332586</c:v>
                      </c:pt>
                      <c:pt idx="309">
                        <c:v>43082.874999999251</c:v>
                      </c:pt>
                      <c:pt idx="310">
                        <c:v>43082.916666665915</c:v>
                      </c:pt>
                      <c:pt idx="311">
                        <c:v>43082.958333332579</c:v>
                      </c:pt>
                      <c:pt idx="312">
                        <c:v>43082.999999999243</c:v>
                      </c:pt>
                      <c:pt idx="313">
                        <c:v>43083.041666665908</c:v>
                      </c:pt>
                      <c:pt idx="314">
                        <c:v>43083.083333332572</c:v>
                      </c:pt>
                      <c:pt idx="315">
                        <c:v>43083.124999999236</c:v>
                      </c:pt>
                      <c:pt idx="316">
                        <c:v>43083.1666666659</c:v>
                      </c:pt>
                      <c:pt idx="317">
                        <c:v>43083.208333332565</c:v>
                      </c:pt>
                      <c:pt idx="318">
                        <c:v>43083.249999999229</c:v>
                      </c:pt>
                      <c:pt idx="319">
                        <c:v>43083.291666665893</c:v>
                      </c:pt>
                      <c:pt idx="320">
                        <c:v>43083.333333332557</c:v>
                      </c:pt>
                      <c:pt idx="321">
                        <c:v>43083.374999999221</c:v>
                      </c:pt>
                      <c:pt idx="322">
                        <c:v>43083.416666665886</c:v>
                      </c:pt>
                      <c:pt idx="323">
                        <c:v>43083.45833333255</c:v>
                      </c:pt>
                      <c:pt idx="324">
                        <c:v>43083.499999999214</c:v>
                      </c:pt>
                      <c:pt idx="325">
                        <c:v>43083.541666665878</c:v>
                      </c:pt>
                      <c:pt idx="326">
                        <c:v>43083.583333332543</c:v>
                      </c:pt>
                      <c:pt idx="327">
                        <c:v>43083.624999999207</c:v>
                      </c:pt>
                      <c:pt idx="328">
                        <c:v>43083.666666665871</c:v>
                      </c:pt>
                      <c:pt idx="329">
                        <c:v>43083.708333332535</c:v>
                      </c:pt>
                      <c:pt idx="330">
                        <c:v>43083.7499999992</c:v>
                      </c:pt>
                      <c:pt idx="331">
                        <c:v>43083.791666665864</c:v>
                      </c:pt>
                      <c:pt idx="332">
                        <c:v>43083.833333332528</c:v>
                      </c:pt>
                      <c:pt idx="333">
                        <c:v>43083.874999999192</c:v>
                      </c:pt>
                      <c:pt idx="334">
                        <c:v>43083.916666665857</c:v>
                      </c:pt>
                      <c:pt idx="335">
                        <c:v>43083.958333332521</c:v>
                      </c:pt>
                      <c:pt idx="336">
                        <c:v>43083.999999999185</c:v>
                      </c:pt>
                      <c:pt idx="337">
                        <c:v>43084.041666665849</c:v>
                      </c:pt>
                      <c:pt idx="338">
                        <c:v>43084.083333332514</c:v>
                      </c:pt>
                      <c:pt idx="339">
                        <c:v>43084.124999999178</c:v>
                      </c:pt>
                      <c:pt idx="340">
                        <c:v>43084.166666665842</c:v>
                      </c:pt>
                      <c:pt idx="341">
                        <c:v>43084.208333332506</c:v>
                      </c:pt>
                      <c:pt idx="342">
                        <c:v>43084.249999999171</c:v>
                      </c:pt>
                      <c:pt idx="343">
                        <c:v>43084.291666665835</c:v>
                      </c:pt>
                      <c:pt idx="344">
                        <c:v>43084.333333332499</c:v>
                      </c:pt>
                      <c:pt idx="345">
                        <c:v>43084.374999999163</c:v>
                      </c:pt>
                      <c:pt idx="346">
                        <c:v>43084.416666665828</c:v>
                      </c:pt>
                      <c:pt idx="347">
                        <c:v>43084.458333332492</c:v>
                      </c:pt>
                      <c:pt idx="348">
                        <c:v>43084.499999999156</c:v>
                      </c:pt>
                      <c:pt idx="349">
                        <c:v>43084.54166666582</c:v>
                      </c:pt>
                      <c:pt idx="350">
                        <c:v>43084.583333332484</c:v>
                      </c:pt>
                      <c:pt idx="351">
                        <c:v>43084.624999999149</c:v>
                      </c:pt>
                      <c:pt idx="352">
                        <c:v>43084.666666665813</c:v>
                      </c:pt>
                      <c:pt idx="353">
                        <c:v>43084.708333332477</c:v>
                      </c:pt>
                      <c:pt idx="354">
                        <c:v>43084.749999999141</c:v>
                      </c:pt>
                      <c:pt idx="355">
                        <c:v>43084.791666665806</c:v>
                      </c:pt>
                      <c:pt idx="356">
                        <c:v>43084.83333333247</c:v>
                      </c:pt>
                      <c:pt idx="357">
                        <c:v>43084.874999999134</c:v>
                      </c:pt>
                      <c:pt idx="358">
                        <c:v>43084.916666665798</c:v>
                      </c:pt>
                      <c:pt idx="359">
                        <c:v>43084.958333332463</c:v>
                      </c:pt>
                      <c:pt idx="360">
                        <c:v>43084.999999999127</c:v>
                      </c:pt>
                      <c:pt idx="361">
                        <c:v>43085.041666665791</c:v>
                      </c:pt>
                      <c:pt idx="362">
                        <c:v>43085.083333332455</c:v>
                      </c:pt>
                      <c:pt idx="363">
                        <c:v>43085.12499999912</c:v>
                      </c:pt>
                      <c:pt idx="364">
                        <c:v>43085.166666665784</c:v>
                      </c:pt>
                      <c:pt idx="365">
                        <c:v>43085.208333332448</c:v>
                      </c:pt>
                      <c:pt idx="366">
                        <c:v>43085.249999999112</c:v>
                      </c:pt>
                      <c:pt idx="367">
                        <c:v>43085.291666665777</c:v>
                      </c:pt>
                      <c:pt idx="368">
                        <c:v>43085.333333332441</c:v>
                      </c:pt>
                      <c:pt idx="369">
                        <c:v>43085.374999999105</c:v>
                      </c:pt>
                      <c:pt idx="370">
                        <c:v>43085.416666665769</c:v>
                      </c:pt>
                      <c:pt idx="371">
                        <c:v>43085.458333332434</c:v>
                      </c:pt>
                      <c:pt idx="372">
                        <c:v>43085.499999999098</c:v>
                      </c:pt>
                      <c:pt idx="373">
                        <c:v>43085.541666665762</c:v>
                      </c:pt>
                      <c:pt idx="374">
                        <c:v>43085.583333332426</c:v>
                      </c:pt>
                      <c:pt idx="375">
                        <c:v>43085.624999999091</c:v>
                      </c:pt>
                      <c:pt idx="376">
                        <c:v>43085.666666665755</c:v>
                      </c:pt>
                      <c:pt idx="377">
                        <c:v>43085.708333332419</c:v>
                      </c:pt>
                      <c:pt idx="378">
                        <c:v>43085.749999999083</c:v>
                      </c:pt>
                      <c:pt idx="379">
                        <c:v>43085.791666665747</c:v>
                      </c:pt>
                      <c:pt idx="380">
                        <c:v>43085.833333332412</c:v>
                      </c:pt>
                      <c:pt idx="381">
                        <c:v>43085.874999999076</c:v>
                      </c:pt>
                      <c:pt idx="382">
                        <c:v>43085.91666666574</c:v>
                      </c:pt>
                      <c:pt idx="383">
                        <c:v>43085.958333332404</c:v>
                      </c:pt>
                      <c:pt idx="384">
                        <c:v>43085.999999999069</c:v>
                      </c:pt>
                      <c:pt idx="385">
                        <c:v>43086.041666665733</c:v>
                      </c:pt>
                      <c:pt idx="386">
                        <c:v>43086.083333332397</c:v>
                      </c:pt>
                      <c:pt idx="387">
                        <c:v>43086.124999999061</c:v>
                      </c:pt>
                      <c:pt idx="388">
                        <c:v>43086.166666665726</c:v>
                      </c:pt>
                      <c:pt idx="389">
                        <c:v>43086.20833333239</c:v>
                      </c:pt>
                      <c:pt idx="390">
                        <c:v>43086.249999999054</c:v>
                      </c:pt>
                      <c:pt idx="391">
                        <c:v>43086.291666665718</c:v>
                      </c:pt>
                      <c:pt idx="392">
                        <c:v>43086.333333332383</c:v>
                      </c:pt>
                      <c:pt idx="393">
                        <c:v>43086.374999999047</c:v>
                      </c:pt>
                      <c:pt idx="394">
                        <c:v>43086.416666665711</c:v>
                      </c:pt>
                      <c:pt idx="395">
                        <c:v>43086.458333332375</c:v>
                      </c:pt>
                      <c:pt idx="396">
                        <c:v>43086.49999999904</c:v>
                      </c:pt>
                      <c:pt idx="397">
                        <c:v>43086.541666665704</c:v>
                      </c:pt>
                      <c:pt idx="398">
                        <c:v>43086.583333332368</c:v>
                      </c:pt>
                      <c:pt idx="399">
                        <c:v>43086.624999999032</c:v>
                      </c:pt>
                      <c:pt idx="400">
                        <c:v>43086.666666665697</c:v>
                      </c:pt>
                      <c:pt idx="401">
                        <c:v>43086.708333332361</c:v>
                      </c:pt>
                      <c:pt idx="402">
                        <c:v>43086.749999999025</c:v>
                      </c:pt>
                      <c:pt idx="403">
                        <c:v>43086.791666665689</c:v>
                      </c:pt>
                      <c:pt idx="404">
                        <c:v>43086.833333332354</c:v>
                      </c:pt>
                      <c:pt idx="405">
                        <c:v>43086.874999999018</c:v>
                      </c:pt>
                      <c:pt idx="406">
                        <c:v>43086.916666665682</c:v>
                      </c:pt>
                      <c:pt idx="407">
                        <c:v>43086.958333332346</c:v>
                      </c:pt>
                      <c:pt idx="408">
                        <c:v>43086.99999999901</c:v>
                      </c:pt>
                      <c:pt idx="409">
                        <c:v>43087.041666665675</c:v>
                      </c:pt>
                      <c:pt idx="410">
                        <c:v>43087.083333332339</c:v>
                      </c:pt>
                      <c:pt idx="411">
                        <c:v>43087.124999999003</c:v>
                      </c:pt>
                      <c:pt idx="412">
                        <c:v>43087.166666665667</c:v>
                      </c:pt>
                      <c:pt idx="413">
                        <c:v>43087.208333332332</c:v>
                      </c:pt>
                      <c:pt idx="414">
                        <c:v>43087.249999998996</c:v>
                      </c:pt>
                      <c:pt idx="415">
                        <c:v>43087.29166666566</c:v>
                      </c:pt>
                      <c:pt idx="416">
                        <c:v>43087.333333332324</c:v>
                      </c:pt>
                      <c:pt idx="417">
                        <c:v>43087.374999998989</c:v>
                      </c:pt>
                      <c:pt idx="418">
                        <c:v>43087.416666665653</c:v>
                      </c:pt>
                      <c:pt idx="419">
                        <c:v>43087.458333332317</c:v>
                      </c:pt>
                      <c:pt idx="420">
                        <c:v>43087.499999998981</c:v>
                      </c:pt>
                      <c:pt idx="421">
                        <c:v>43087.541666665646</c:v>
                      </c:pt>
                      <c:pt idx="422">
                        <c:v>43087.58333333231</c:v>
                      </c:pt>
                      <c:pt idx="423">
                        <c:v>43087.624999998974</c:v>
                      </c:pt>
                      <c:pt idx="424">
                        <c:v>43087.666666665638</c:v>
                      </c:pt>
                      <c:pt idx="425">
                        <c:v>43087.708333332303</c:v>
                      </c:pt>
                      <c:pt idx="426">
                        <c:v>43087.749999998967</c:v>
                      </c:pt>
                      <c:pt idx="427">
                        <c:v>43087.791666665631</c:v>
                      </c:pt>
                      <c:pt idx="428">
                        <c:v>43087.833333332295</c:v>
                      </c:pt>
                      <c:pt idx="429">
                        <c:v>43087.87499999896</c:v>
                      </c:pt>
                      <c:pt idx="430">
                        <c:v>43087.916666665624</c:v>
                      </c:pt>
                      <c:pt idx="431">
                        <c:v>43087.958333332288</c:v>
                      </c:pt>
                      <c:pt idx="432">
                        <c:v>43087.999999998952</c:v>
                      </c:pt>
                      <c:pt idx="433">
                        <c:v>43088.041666665617</c:v>
                      </c:pt>
                      <c:pt idx="434">
                        <c:v>43088.083333332281</c:v>
                      </c:pt>
                      <c:pt idx="435">
                        <c:v>43088.124999998945</c:v>
                      </c:pt>
                      <c:pt idx="436">
                        <c:v>43088.166666665609</c:v>
                      </c:pt>
                      <c:pt idx="437">
                        <c:v>43088.208333332273</c:v>
                      </c:pt>
                      <c:pt idx="438">
                        <c:v>43088.249999998938</c:v>
                      </c:pt>
                      <c:pt idx="439">
                        <c:v>43088.291666665602</c:v>
                      </c:pt>
                      <c:pt idx="440">
                        <c:v>43088.333333332266</c:v>
                      </c:pt>
                      <c:pt idx="441">
                        <c:v>43088.37499999893</c:v>
                      </c:pt>
                      <c:pt idx="442">
                        <c:v>43088.416666665595</c:v>
                      </c:pt>
                      <c:pt idx="443">
                        <c:v>43088.458333332259</c:v>
                      </c:pt>
                      <c:pt idx="444">
                        <c:v>43088.499999998923</c:v>
                      </c:pt>
                      <c:pt idx="445">
                        <c:v>43088.541666665587</c:v>
                      </c:pt>
                      <c:pt idx="446">
                        <c:v>43088.583333332252</c:v>
                      </c:pt>
                      <c:pt idx="447">
                        <c:v>43088.624999998916</c:v>
                      </c:pt>
                      <c:pt idx="448">
                        <c:v>43088.66666666558</c:v>
                      </c:pt>
                      <c:pt idx="449">
                        <c:v>43088.708333332244</c:v>
                      </c:pt>
                      <c:pt idx="450">
                        <c:v>43088.749999998909</c:v>
                      </c:pt>
                      <c:pt idx="451">
                        <c:v>43088.791666665573</c:v>
                      </c:pt>
                      <c:pt idx="452">
                        <c:v>43088.833333332237</c:v>
                      </c:pt>
                      <c:pt idx="453">
                        <c:v>43088.874999998901</c:v>
                      </c:pt>
                      <c:pt idx="454">
                        <c:v>43088.916666665566</c:v>
                      </c:pt>
                      <c:pt idx="455">
                        <c:v>43088.95833333223</c:v>
                      </c:pt>
                      <c:pt idx="456">
                        <c:v>43088.999999998894</c:v>
                      </c:pt>
                      <c:pt idx="457">
                        <c:v>43089.041666665558</c:v>
                      </c:pt>
                      <c:pt idx="458">
                        <c:v>43089.083333332223</c:v>
                      </c:pt>
                      <c:pt idx="459">
                        <c:v>43089.124999998887</c:v>
                      </c:pt>
                      <c:pt idx="460">
                        <c:v>43089.166666665551</c:v>
                      </c:pt>
                      <c:pt idx="461">
                        <c:v>43089.208333332215</c:v>
                      </c:pt>
                      <c:pt idx="462">
                        <c:v>43089.24999999888</c:v>
                      </c:pt>
                      <c:pt idx="463">
                        <c:v>43089.291666665544</c:v>
                      </c:pt>
                      <c:pt idx="464">
                        <c:v>43089.333333332208</c:v>
                      </c:pt>
                      <c:pt idx="465">
                        <c:v>43089.374999998872</c:v>
                      </c:pt>
                      <c:pt idx="466">
                        <c:v>43089.416666665536</c:v>
                      </c:pt>
                      <c:pt idx="467">
                        <c:v>43089.458333332201</c:v>
                      </c:pt>
                      <c:pt idx="468">
                        <c:v>43089.499999998865</c:v>
                      </c:pt>
                      <c:pt idx="469">
                        <c:v>43089.541666665529</c:v>
                      </c:pt>
                      <c:pt idx="470">
                        <c:v>43089.583333332193</c:v>
                      </c:pt>
                      <c:pt idx="471">
                        <c:v>43089.624999998858</c:v>
                      </c:pt>
                      <c:pt idx="472">
                        <c:v>43089.666666665522</c:v>
                      </c:pt>
                      <c:pt idx="473">
                        <c:v>43089.708333332186</c:v>
                      </c:pt>
                      <c:pt idx="474">
                        <c:v>43089.74999999885</c:v>
                      </c:pt>
                      <c:pt idx="475">
                        <c:v>43089.791666665515</c:v>
                      </c:pt>
                      <c:pt idx="476">
                        <c:v>43089.833333332179</c:v>
                      </c:pt>
                      <c:pt idx="477">
                        <c:v>43089.874999998843</c:v>
                      </c:pt>
                      <c:pt idx="478">
                        <c:v>43089.916666665507</c:v>
                      </c:pt>
                      <c:pt idx="479">
                        <c:v>43089.958333332172</c:v>
                      </c:pt>
                      <c:pt idx="480">
                        <c:v>43089.999999998836</c:v>
                      </c:pt>
                      <c:pt idx="481">
                        <c:v>43090.0416666655</c:v>
                      </c:pt>
                      <c:pt idx="482">
                        <c:v>43090.083333332164</c:v>
                      </c:pt>
                      <c:pt idx="483">
                        <c:v>43090.124999998829</c:v>
                      </c:pt>
                      <c:pt idx="484">
                        <c:v>43090.166666665493</c:v>
                      </c:pt>
                      <c:pt idx="485">
                        <c:v>43090.208333332157</c:v>
                      </c:pt>
                      <c:pt idx="486">
                        <c:v>43090.249999998821</c:v>
                      </c:pt>
                      <c:pt idx="487">
                        <c:v>43090.291666665486</c:v>
                      </c:pt>
                      <c:pt idx="488">
                        <c:v>43090.33333333215</c:v>
                      </c:pt>
                      <c:pt idx="489">
                        <c:v>43090.374999998814</c:v>
                      </c:pt>
                      <c:pt idx="490">
                        <c:v>43090.416666665478</c:v>
                      </c:pt>
                      <c:pt idx="491">
                        <c:v>43090.458333332143</c:v>
                      </c:pt>
                      <c:pt idx="492">
                        <c:v>43090.499999998807</c:v>
                      </c:pt>
                      <c:pt idx="493">
                        <c:v>43090.541666665471</c:v>
                      </c:pt>
                      <c:pt idx="494">
                        <c:v>43090.583333332135</c:v>
                      </c:pt>
                      <c:pt idx="495">
                        <c:v>43090.624999998799</c:v>
                      </c:pt>
                      <c:pt idx="496">
                        <c:v>43090.666666665464</c:v>
                      </c:pt>
                      <c:pt idx="497">
                        <c:v>43090.708333332128</c:v>
                      </c:pt>
                      <c:pt idx="498">
                        <c:v>43090.749999998792</c:v>
                      </c:pt>
                      <c:pt idx="499">
                        <c:v>43090.791666665456</c:v>
                      </c:pt>
                      <c:pt idx="500">
                        <c:v>43090.833333332121</c:v>
                      </c:pt>
                      <c:pt idx="501">
                        <c:v>43090.874999998785</c:v>
                      </c:pt>
                      <c:pt idx="502">
                        <c:v>43090.916666665449</c:v>
                      </c:pt>
                      <c:pt idx="503">
                        <c:v>43090.958333332113</c:v>
                      </c:pt>
                      <c:pt idx="504">
                        <c:v>43090.999999998778</c:v>
                      </c:pt>
                      <c:pt idx="505">
                        <c:v>43091.041666665442</c:v>
                      </c:pt>
                      <c:pt idx="506">
                        <c:v>43091.083333332106</c:v>
                      </c:pt>
                      <c:pt idx="507">
                        <c:v>43091.12499999877</c:v>
                      </c:pt>
                      <c:pt idx="508">
                        <c:v>43091.166666665435</c:v>
                      </c:pt>
                      <c:pt idx="509">
                        <c:v>43091.208333332099</c:v>
                      </c:pt>
                      <c:pt idx="510">
                        <c:v>43091.249999998763</c:v>
                      </c:pt>
                      <c:pt idx="511">
                        <c:v>43091.291666665427</c:v>
                      </c:pt>
                      <c:pt idx="512">
                        <c:v>43091.333333332092</c:v>
                      </c:pt>
                      <c:pt idx="513">
                        <c:v>43091.374999998756</c:v>
                      </c:pt>
                      <c:pt idx="514">
                        <c:v>43091.41666666542</c:v>
                      </c:pt>
                      <c:pt idx="515">
                        <c:v>43091.458333332084</c:v>
                      </c:pt>
                      <c:pt idx="516">
                        <c:v>43091.499999998749</c:v>
                      </c:pt>
                      <c:pt idx="517">
                        <c:v>43091.541666665413</c:v>
                      </c:pt>
                      <c:pt idx="518">
                        <c:v>43091.583333332077</c:v>
                      </c:pt>
                      <c:pt idx="519">
                        <c:v>43091.624999998741</c:v>
                      </c:pt>
                      <c:pt idx="520">
                        <c:v>43091.666666665406</c:v>
                      </c:pt>
                      <c:pt idx="521">
                        <c:v>43091.70833333207</c:v>
                      </c:pt>
                      <c:pt idx="522">
                        <c:v>43091.749999998734</c:v>
                      </c:pt>
                      <c:pt idx="523">
                        <c:v>43091.791666665398</c:v>
                      </c:pt>
                      <c:pt idx="524">
                        <c:v>43091.833333332062</c:v>
                      </c:pt>
                      <c:pt idx="525">
                        <c:v>43091.874999998727</c:v>
                      </c:pt>
                      <c:pt idx="526">
                        <c:v>43091.916666665391</c:v>
                      </c:pt>
                      <c:pt idx="527">
                        <c:v>43091.958333332055</c:v>
                      </c:pt>
                      <c:pt idx="528">
                        <c:v>43091.999999998719</c:v>
                      </c:pt>
                      <c:pt idx="529">
                        <c:v>43092.041666665384</c:v>
                      </c:pt>
                      <c:pt idx="530">
                        <c:v>43092.083333332048</c:v>
                      </c:pt>
                      <c:pt idx="531">
                        <c:v>43092.124999998712</c:v>
                      </c:pt>
                      <c:pt idx="532">
                        <c:v>43092.166666665376</c:v>
                      </c:pt>
                      <c:pt idx="533">
                        <c:v>43092.208333332041</c:v>
                      </c:pt>
                      <c:pt idx="534">
                        <c:v>43092.249999998705</c:v>
                      </c:pt>
                      <c:pt idx="535">
                        <c:v>43092.291666665369</c:v>
                      </c:pt>
                      <c:pt idx="536">
                        <c:v>43092.333333332033</c:v>
                      </c:pt>
                      <c:pt idx="537">
                        <c:v>43092.374999998698</c:v>
                      </c:pt>
                      <c:pt idx="538">
                        <c:v>43092.416666665362</c:v>
                      </c:pt>
                      <c:pt idx="539">
                        <c:v>43092.458333332026</c:v>
                      </c:pt>
                      <c:pt idx="540">
                        <c:v>43092.49999999869</c:v>
                      </c:pt>
                      <c:pt idx="541">
                        <c:v>43092.541666665355</c:v>
                      </c:pt>
                      <c:pt idx="542">
                        <c:v>43092.583333332019</c:v>
                      </c:pt>
                      <c:pt idx="543">
                        <c:v>43092.624999998683</c:v>
                      </c:pt>
                      <c:pt idx="544">
                        <c:v>43092.666666665347</c:v>
                      </c:pt>
                      <c:pt idx="545">
                        <c:v>43092.708333332012</c:v>
                      </c:pt>
                      <c:pt idx="546">
                        <c:v>43092.749999998676</c:v>
                      </c:pt>
                      <c:pt idx="547">
                        <c:v>43092.79166666534</c:v>
                      </c:pt>
                      <c:pt idx="548">
                        <c:v>43092.833333332004</c:v>
                      </c:pt>
                      <c:pt idx="549">
                        <c:v>43092.874999998668</c:v>
                      </c:pt>
                      <c:pt idx="550">
                        <c:v>43092.916666665333</c:v>
                      </c:pt>
                      <c:pt idx="551">
                        <c:v>43092.958333331997</c:v>
                      </c:pt>
                      <c:pt idx="552">
                        <c:v>43092.999999998661</c:v>
                      </c:pt>
                      <c:pt idx="553">
                        <c:v>43093.041666665325</c:v>
                      </c:pt>
                      <c:pt idx="554">
                        <c:v>43093.08333333199</c:v>
                      </c:pt>
                      <c:pt idx="555">
                        <c:v>43093.124999998654</c:v>
                      </c:pt>
                      <c:pt idx="556">
                        <c:v>43093.166666665318</c:v>
                      </c:pt>
                      <c:pt idx="557">
                        <c:v>43093.208333331982</c:v>
                      </c:pt>
                      <c:pt idx="558">
                        <c:v>43093.249999998647</c:v>
                      </c:pt>
                      <c:pt idx="559">
                        <c:v>43093.291666665311</c:v>
                      </c:pt>
                      <c:pt idx="560">
                        <c:v>43093.333333331975</c:v>
                      </c:pt>
                      <c:pt idx="561">
                        <c:v>43093.374999998639</c:v>
                      </c:pt>
                      <c:pt idx="562">
                        <c:v>43093.416666665304</c:v>
                      </c:pt>
                      <c:pt idx="563">
                        <c:v>43093.458333331968</c:v>
                      </c:pt>
                      <c:pt idx="564">
                        <c:v>43093.499999998632</c:v>
                      </c:pt>
                      <c:pt idx="565">
                        <c:v>43093.541666665296</c:v>
                      </c:pt>
                      <c:pt idx="566">
                        <c:v>43093.583333331961</c:v>
                      </c:pt>
                      <c:pt idx="567">
                        <c:v>43093.624999998625</c:v>
                      </c:pt>
                      <c:pt idx="568">
                        <c:v>43093.666666665289</c:v>
                      </c:pt>
                      <c:pt idx="569">
                        <c:v>43093.708333331953</c:v>
                      </c:pt>
                      <c:pt idx="570">
                        <c:v>43093.749999998618</c:v>
                      </c:pt>
                      <c:pt idx="571">
                        <c:v>43093.791666665282</c:v>
                      </c:pt>
                      <c:pt idx="572">
                        <c:v>43093.833333331946</c:v>
                      </c:pt>
                      <c:pt idx="573">
                        <c:v>43093.87499999861</c:v>
                      </c:pt>
                      <c:pt idx="574">
                        <c:v>43093.916666665275</c:v>
                      </c:pt>
                      <c:pt idx="575">
                        <c:v>43093.958333331939</c:v>
                      </c:pt>
                      <c:pt idx="576">
                        <c:v>43093.999999998603</c:v>
                      </c:pt>
                      <c:pt idx="577">
                        <c:v>43094.041666665267</c:v>
                      </c:pt>
                      <c:pt idx="578">
                        <c:v>43094.083333331931</c:v>
                      </c:pt>
                      <c:pt idx="579">
                        <c:v>43094.124999998596</c:v>
                      </c:pt>
                      <c:pt idx="580">
                        <c:v>43094.16666666526</c:v>
                      </c:pt>
                      <c:pt idx="581">
                        <c:v>43094.208333331924</c:v>
                      </c:pt>
                      <c:pt idx="582">
                        <c:v>43094.249999998588</c:v>
                      </c:pt>
                      <c:pt idx="583">
                        <c:v>43094.291666665253</c:v>
                      </c:pt>
                      <c:pt idx="584">
                        <c:v>43094.333333331917</c:v>
                      </c:pt>
                      <c:pt idx="585">
                        <c:v>43094.374999998581</c:v>
                      </c:pt>
                      <c:pt idx="586">
                        <c:v>43094.416666665245</c:v>
                      </c:pt>
                      <c:pt idx="587">
                        <c:v>43094.45833333191</c:v>
                      </c:pt>
                      <c:pt idx="588">
                        <c:v>43094.499999998574</c:v>
                      </c:pt>
                      <c:pt idx="589">
                        <c:v>43094.541666665238</c:v>
                      </c:pt>
                      <c:pt idx="590">
                        <c:v>43094.583333331902</c:v>
                      </c:pt>
                      <c:pt idx="591">
                        <c:v>43094.624999998567</c:v>
                      </c:pt>
                      <c:pt idx="592">
                        <c:v>43094.666666665231</c:v>
                      </c:pt>
                      <c:pt idx="593">
                        <c:v>43094.708333331895</c:v>
                      </c:pt>
                      <c:pt idx="594">
                        <c:v>43094.749999998559</c:v>
                      </c:pt>
                      <c:pt idx="595">
                        <c:v>43094.791666665224</c:v>
                      </c:pt>
                      <c:pt idx="596">
                        <c:v>43094.833333331888</c:v>
                      </c:pt>
                      <c:pt idx="597">
                        <c:v>43094.874999998552</c:v>
                      </c:pt>
                      <c:pt idx="598">
                        <c:v>43094.916666665216</c:v>
                      </c:pt>
                      <c:pt idx="599">
                        <c:v>43094.958333331881</c:v>
                      </c:pt>
                      <c:pt idx="600">
                        <c:v>43094.999999998545</c:v>
                      </c:pt>
                      <c:pt idx="601">
                        <c:v>43095.041666665209</c:v>
                      </c:pt>
                      <c:pt idx="602">
                        <c:v>43095.083333331873</c:v>
                      </c:pt>
                      <c:pt idx="603">
                        <c:v>43095.124999998538</c:v>
                      </c:pt>
                      <c:pt idx="604">
                        <c:v>43095.166666665202</c:v>
                      </c:pt>
                      <c:pt idx="605">
                        <c:v>43095.208333331866</c:v>
                      </c:pt>
                      <c:pt idx="606">
                        <c:v>43095.24999999853</c:v>
                      </c:pt>
                      <c:pt idx="607">
                        <c:v>43095.291666665194</c:v>
                      </c:pt>
                      <c:pt idx="608">
                        <c:v>43095.333333331859</c:v>
                      </c:pt>
                      <c:pt idx="609">
                        <c:v>43095.374999998523</c:v>
                      </c:pt>
                      <c:pt idx="610">
                        <c:v>43095.416666665187</c:v>
                      </c:pt>
                      <c:pt idx="611">
                        <c:v>43095.458333331851</c:v>
                      </c:pt>
                      <c:pt idx="612">
                        <c:v>43095.499999998516</c:v>
                      </c:pt>
                      <c:pt idx="613">
                        <c:v>43095.54166666518</c:v>
                      </c:pt>
                      <c:pt idx="614">
                        <c:v>43095.583333331844</c:v>
                      </c:pt>
                      <c:pt idx="615">
                        <c:v>43095.624999998508</c:v>
                      </c:pt>
                      <c:pt idx="616">
                        <c:v>43095.666666665173</c:v>
                      </c:pt>
                      <c:pt idx="617">
                        <c:v>43095.708333331837</c:v>
                      </c:pt>
                      <c:pt idx="618">
                        <c:v>43095.749999998501</c:v>
                      </c:pt>
                      <c:pt idx="619">
                        <c:v>43095.791666665165</c:v>
                      </c:pt>
                      <c:pt idx="620">
                        <c:v>43095.83333333183</c:v>
                      </c:pt>
                      <c:pt idx="621">
                        <c:v>43095.874999998494</c:v>
                      </c:pt>
                      <c:pt idx="622">
                        <c:v>43095.916666665158</c:v>
                      </c:pt>
                      <c:pt idx="623">
                        <c:v>43095.958333331822</c:v>
                      </c:pt>
                      <c:pt idx="624">
                        <c:v>43095.999999998487</c:v>
                      </c:pt>
                      <c:pt idx="625">
                        <c:v>43096.041666665151</c:v>
                      </c:pt>
                      <c:pt idx="626">
                        <c:v>43096.083333331815</c:v>
                      </c:pt>
                      <c:pt idx="627">
                        <c:v>43096.124999998479</c:v>
                      </c:pt>
                      <c:pt idx="628">
                        <c:v>43096.166666665144</c:v>
                      </c:pt>
                      <c:pt idx="629">
                        <c:v>43096.208333331808</c:v>
                      </c:pt>
                      <c:pt idx="630">
                        <c:v>43096.249999998472</c:v>
                      </c:pt>
                      <c:pt idx="631">
                        <c:v>43096.291666665136</c:v>
                      </c:pt>
                      <c:pt idx="632">
                        <c:v>43096.333333331801</c:v>
                      </c:pt>
                      <c:pt idx="633">
                        <c:v>43096.374999998465</c:v>
                      </c:pt>
                      <c:pt idx="634">
                        <c:v>43096.416666665129</c:v>
                      </c:pt>
                      <c:pt idx="635">
                        <c:v>43096.458333331793</c:v>
                      </c:pt>
                      <c:pt idx="636">
                        <c:v>43096.499999998457</c:v>
                      </c:pt>
                      <c:pt idx="637">
                        <c:v>43096.541666665122</c:v>
                      </c:pt>
                      <c:pt idx="638">
                        <c:v>43096.583333331786</c:v>
                      </c:pt>
                      <c:pt idx="639">
                        <c:v>43096.62499999845</c:v>
                      </c:pt>
                      <c:pt idx="640">
                        <c:v>43096.666666665114</c:v>
                      </c:pt>
                      <c:pt idx="641">
                        <c:v>43096.708333331779</c:v>
                      </c:pt>
                      <c:pt idx="642">
                        <c:v>43096.749999998443</c:v>
                      </c:pt>
                      <c:pt idx="643">
                        <c:v>43096.791666665107</c:v>
                      </c:pt>
                      <c:pt idx="644">
                        <c:v>43096.833333331771</c:v>
                      </c:pt>
                      <c:pt idx="645">
                        <c:v>43096.874999998436</c:v>
                      </c:pt>
                      <c:pt idx="646">
                        <c:v>43096.9166666651</c:v>
                      </c:pt>
                      <c:pt idx="647">
                        <c:v>43096.958333331764</c:v>
                      </c:pt>
                      <c:pt idx="648">
                        <c:v>43096.999999998428</c:v>
                      </c:pt>
                      <c:pt idx="649">
                        <c:v>43097.041666665093</c:v>
                      </c:pt>
                      <c:pt idx="650">
                        <c:v>43097.083333331757</c:v>
                      </c:pt>
                      <c:pt idx="651">
                        <c:v>43097.124999998421</c:v>
                      </c:pt>
                      <c:pt idx="652">
                        <c:v>43097.166666665085</c:v>
                      </c:pt>
                      <c:pt idx="653">
                        <c:v>43097.20833333175</c:v>
                      </c:pt>
                      <c:pt idx="654">
                        <c:v>43097.249999998414</c:v>
                      </c:pt>
                      <c:pt idx="655">
                        <c:v>43097.291666665078</c:v>
                      </c:pt>
                      <c:pt idx="656">
                        <c:v>43097.333333331742</c:v>
                      </c:pt>
                      <c:pt idx="657">
                        <c:v>43097.374999998407</c:v>
                      </c:pt>
                      <c:pt idx="658">
                        <c:v>43097.416666665071</c:v>
                      </c:pt>
                      <c:pt idx="659">
                        <c:v>43097.458333331735</c:v>
                      </c:pt>
                      <c:pt idx="660">
                        <c:v>43097.499999998399</c:v>
                      </c:pt>
                      <c:pt idx="661">
                        <c:v>43097.541666665064</c:v>
                      </c:pt>
                      <c:pt idx="662">
                        <c:v>43097.583333331728</c:v>
                      </c:pt>
                      <c:pt idx="663">
                        <c:v>43097.624999998392</c:v>
                      </c:pt>
                      <c:pt idx="664">
                        <c:v>43097.666666665056</c:v>
                      </c:pt>
                      <c:pt idx="665">
                        <c:v>43097.70833333172</c:v>
                      </c:pt>
                      <c:pt idx="666">
                        <c:v>43097.749999998385</c:v>
                      </c:pt>
                      <c:pt idx="667">
                        <c:v>43097.791666665049</c:v>
                      </c:pt>
                      <c:pt idx="668">
                        <c:v>43097.833333331713</c:v>
                      </c:pt>
                      <c:pt idx="669">
                        <c:v>43097.874999998377</c:v>
                      </c:pt>
                      <c:pt idx="670">
                        <c:v>43097.916666665042</c:v>
                      </c:pt>
                      <c:pt idx="671">
                        <c:v>43097.958333331706</c:v>
                      </c:pt>
                      <c:pt idx="672">
                        <c:v>43097.99999999837</c:v>
                      </c:pt>
                      <c:pt idx="673">
                        <c:v>43098.041666665034</c:v>
                      </c:pt>
                      <c:pt idx="674">
                        <c:v>43098.083333331699</c:v>
                      </c:pt>
                      <c:pt idx="675">
                        <c:v>43098.124999998363</c:v>
                      </c:pt>
                      <c:pt idx="676">
                        <c:v>43098.166666665027</c:v>
                      </c:pt>
                      <c:pt idx="677">
                        <c:v>43098.208333331691</c:v>
                      </c:pt>
                      <c:pt idx="678">
                        <c:v>43098.249999998356</c:v>
                      </c:pt>
                      <c:pt idx="679">
                        <c:v>43098.29166666502</c:v>
                      </c:pt>
                      <c:pt idx="680">
                        <c:v>43098.333333331684</c:v>
                      </c:pt>
                      <c:pt idx="681">
                        <c:v>43098.374999998348</c:v>
                      </c:pt>
                      <c:pt idx="682">
                        <c:v>43098.416666665013</c:v>
                      </c:pt>
                      <c:pt idx="683">
                        <c:v>43098.458333331677</c:v>
                      </c:pt>
                      <c:pt idx="684">
                        <c:v>43098.499999998341</c:v>
                      </c:pt>
                      <c:pt idx="685">
                        <c:v>43098.541666665005</c:v>
                      </c:pt>
                      <c:pt idx="686">
                        <c:v>43098.58333333167</c:v>
                      </c:pt>
                      <c:pt idx="687">
                        <c:v>43098.624999998334</c:v>
                      </c:pt>
                      <c:pt idx="688">
                        <c:v>43098.666666664998</c:v>
                      </c:pt>
                      <c:pt idx="689">
                        <c:v>43098.708333331662</c:v>
                      </c:pt>
                      <c:pt idx="690">
                        <c:v>43098.749999998327</c:v>
                      </c:pt>
                      <c:pt idx="691">
                        <c:v>43098.791666664991</c:v>
                      </c:pt>
                      <c:pt idx="692">
                        <c:v>43098.833333331655</c:v>
                      </c:pt>
                      <c:pt idx="693">
                        <c:v>43098.874999998319</c:v>
                      </c:pt>
                      <c:pt idx="694">
                        <c:v>43098.916666664983</c:v>
                      </c:pt>
                      <c:pt idx="695">
                        <c:v>43098.958333331648</c:v>
                      </c:pt>
                      <c:pt idx="696">
                        <c:v>43098.999999998312</c:v>
                      </c:pt>
                      <c:pt idx="697">
                        <c:v>43099.041666664976</c:v>
                      </c:pt>
                      <c:pt idx="698">
                        <c:v>43099.08333333164</c:v>
                      </c:pt>
                      <c:pt idx="699">
                        <c:v>43099.124999998305</c:v>
                      </c:pt>
                      <c:pt idx="700">
                        <c:v>43099.166666664969</c:v>
                      </c:pt>
                      <c:pt idx="701">
                        <c:v>43099.208333331633</c:v>
                      </c:pt>
                      <c:pt idx="702">
                        <c:v>43099.249999998297</c:v>
                      </c:pt>
                      <c:pt idx="703">
                        <c:v>43099.291666664962</c:v>
                      </c:pt>
                      <c:pt idx="704">
                        <c:v>43099.333333331626</c:v>
                      </c:pt>
                      <c:pt idx="705">
                        <c:v>43099.37499999829</c:v>
                      </c:pt>
                      <c:pt idx="706">
                        <c:v>43099.416666664954</c:v>
                      </c:pt>
                      <c:pt idx="707">
                        <c:v>43099.458333331619</c:v>
                      </c:pt>
                      <c:pt idx="708">
                        <c:v>43099.499999998283</c:v>
                      </c:pt>
                      <c:pt idx="709">
                        <c:v>43099.541666664947</c:v>
                      </c:pt>
                      <c:pt idx="710">
                        <c:v>43099.583333331611</c:v>
                      </c:pt>
                      <c:pt idx="711">
                        <c:v>43099.624999998276</c:v>
                      </c:pt>
                      <c:pt idx="712">
                        <c:v>43099.66666666494</c:v>
                      </c:pt>
                      <c:pt idx="713">
                        <c:v>43099.708333331604</c:v>
                      </c:pt>
                      <c:pt idx="714">
                        <c:v>43099.749999998268</c:v>
                      </c:pt>
                      <c:pt idx="715">
                        <c:v>43099.791666664933</c:v>
                      </c:pt>
                      <c:pt idx="716">
                        <c:v>43099.833333331597</c:v>
                      </c:pt>
                      <c:pt idx="717">
                        <c:v>43099.874999998261</c:v>
                      </c:pt>
                      <c:pt idx="718">
                        <c:v>43099.916666664925</c:v>
                      </c:pt>
                      <c:pt idx="719">
                        <c:v>43099.95833333159</c:v>
                      </c:pt>
                      <c:pt idx="720">
                        <c:v>43099.999999998254</c:v>
                      </c:pt>
                      <c:pt idx="721">
                        <c:v>43100.041666664918</c:v>
                      </c:pt>
                      <c:pt idx="722">
                        <c:v>43100.083333331582</c:v>
                      </c:pt>
                      <c:pt idx="723">
                        <c:v>43100.124999998246</c:v>
                      </c:pt>
                      <c:pt idx="724">
                        <c:v>43100.166666664911</c:v>
                      </c:pt>
                      <c:pt idx="725">
                        <c:v>43100.208333331575</c:v>
                      </c:pt>
                      <c:pt idx="726">
                        <c:v>43100.249999998239</c:v>
                      </c:pt>
                      <c:pt idx="727">
                        <c:v>43100.291666664903</c:v>
                      </c:pt>
                      <c:pt idx="728">
                        <c:v>43100.333333331568</c:v>
                      </c:pt>
                      <c:pt idx="729">
                        <c:v>43100.374999998232</c:v>
                      </c:pt>
                      <c:pt idx="730">
                        <c:v>43100.416666664896</c:v>
                      </c:pt>
                      <c:pt idx="731">
                        <c:v>43100.45833333156</c:v>
                      </c:pt>
                      <c:pt idx="732">
                        <c:v>43100.499999998225</c:v>
                      </c:pt>
                      <c:pt idx="733">
                        <c:v>43100.541666664889</c:v>
                      </c:pt>
                      <c:pt idx="734">
                        <c:v>43100.583333331553</c:v>
                      </c:pt>
                      <c:pt idx="735">
                        <c:v>43100.624999998217</c:v>
                      </c:pt>
                      <c:pt idx="736">
                        <c:v>43100.666666664882</c:v>
                      </c:pt>
                      <c:pt idx="737">
                        <c:v>43100.708333331546</c:v>
                      </c:pt>
                      <c:pt idx="738">
                        <c:v>43100.74999999821</c:v>
                      </c:pt>
                      <c:pt idx="739">
                        <c:v>43100.791666664874</c:v>
                      </c:pt>
                      <c:pt idx="740">
                        <c:v>43100.833333331539</c:v>
                      </c:pt>
                      <c:pt idx="741">
                        <c:v>43100.874999998203</c:v>
                      </c:pt>
                      <c:pt idx="742">
                        <c:v>43100.916666664867</c:v>
                      </c:pt>
                      <c:pt idx="743">
                        <c:v>43100.958333331531</c:v>
                      </c:pt>
                      <c:pt idx="744">
                        <c:v>43100.999999998196</c:v>
                      </c:pt>
                      <c:pt idx="745">
                        <c:v>43101.04166666486</c:v>
                      </c:pt>
                      <c:pt idx="746">
                        <c:v>43101.083333331524</c:v>
                      </c:pt>
                      <c:pt idx="747">
                        <c:v>43101.124999998188</c:v>
                      </c:pt>
                      <c:pt idx="748">
                        <c:v>43101.166666664853</c:v>
                      </c:pt>
                      <c:pt idx="749">
                        <c:v>43101.208333331517</c:v>
                      </c:pt>
                      <c:pt idx="750">
                        <c:v>43101.249999998181</c:v>
                      </c:pt>
                      <c:pt idx="751">
                        <c:v>43101.291666664845</c:v>
                      </c:pt>
                      <c:pt idx="752">
                        <c:v>43101.333333331509</c:v>
                      </c:pt>
                      <c:pt idx="753">
                        <c:v>43101.374999998174</c:v>
                      </c:pt>
                      <c:pt idx="754">
                        <c:v>43101.416666664838</c:v>
                      </c:pt>
                      <c:pt idx="755">
                        <c:v>43101.458333331502</c:v>
                      </c:pt>
                      <c:pt idx="756">
                        <c:v>43101.499999998166</c:v>
                      </c:pt>
                      <c:pt idx="757">
                        <c:v>43101.541666664831</c:v>
                      </c:pt>
                      <c:pt idx="758">
                        <c:v>43101.583333331495</c:v>
                      </c:pt>
                      <c:pt idx="759">
                        <c:v>43101.624999998159</c:v>
                      </c:pt>
                      <c:pt idx="760">
                        <c:v>43101.666666664823</c:v>
                      </c:pt>
                      <c:pt idx="761">
                        <c:v>43101.708333331488</c:v>
                      </c:pt>
                      <c:pt idx="762">
                        <c:v>43101.749999998152</c:v>
                      </c:pt>
                      <c:pt idx="763">
                        <c:v>43101.791666664816</c:v>
                      </c:pt>
                      <c:pt idx="764">
                        <c:v>43101.83333333148</c:v>
                      </c:pt>
                      <c:pt idx="765">
                        <c:v>43101.874999998145</c:v>
                      </c:pt>
                      <c:pt idx="766">
                        <c:v>43101.916666664809</c:v>
                      </c:pt>
                      <c:pt idx="767">
                        <c:v>43101.958333331473</c:v>
                      </c:pt>
                      <c:pt idx="768">
                        <c:v>43101.999999998137</c:v>
                      </c:pt>
                      <c:pt idx="769">
                        <c:v>43102.041666664802</c:v>
                      </c:pt>
                      <c:pt idx="770">
                        <c:v>43102.083333331466</c:v>
                      </c:pt>
                      <c:pt idx="771">
                        <c:v>43102.12499999813</c:v>
                      </c:pt>
                      <c:pt idx="772">
                        <c:v>43102.166666664794</c:v>
                      </c:pt>
                      <c:pt idx="773">
                        <c:v>43102.208333331459</c:v>
                      </c:pt>
                      <c:pt idx="774">
                        <c:v>43102.249999998123</c:v>
                      </c:pt>
                      <c:pt idx="775">
                        <c:v>43102.291666664787</c:v>
                      </c:pt>
                      <c:pt idx="776">
                        <c:v>43102.333333331451</c:v>
                      </c:pt>
                      <c:pt idx="777">
                        <c:v>43102.374999998116</c:v>
                      </c:pt>
                      <c:pt idx="778">
                        <c:v>43102.41666666478</c:v>
                      </c:pt>
                      <c:pt idx="779">
                        <c:v>43102.458333331444</c:v>
                      </c:pt>
                      <c:pt idx="780">
                        <c:v>43102.499999998108</c:v>
                      </c:pt>
                      <c:pt idx="781">
                        <c:v>43102.541666664772</c:v>
                      </c:pt>
                      <c:pt idx="782">
                        <c:v>43102.583333331437</c:v>
                      </c:pt>
                      <c:pt idx="783">
                        <c:v>43102.624999998101</c:v>
                      </c:pt>
                      <c:pt idx="784">
                        <c:v>43102.666666664765</c:v>
                      </c:pt>
                      <c:pt idx="785">
                        <c:v>43102.708333331429</c:v>
                      </c:pt>
                      <c:pt idx="786">
                        <c:v>43102.749999998094</c:v>
                      </c:pt>
                      <c:pt idx="787">
                        <c:v>43102.791666664758</c:v>
                      </c:pt>
                      <c:pt idx="788">
                        <c:v>43102.833333331422</c:v>
                      </c:pt>
                      <c:pt idx="789">
                        <c:v>43102.874999998086</c:v>
                      </c:pt>
                      <c:pt idx="790">
                        <c:v>43102.916666664751</c:v>
                      </c:pt>
                      <c:pt idx="791">
                        <c:v>43102.958333331415</c:v>
                      </c:pt>
                      <c:pt idx="792">
                        <c:v>43102.999999998079</c:v>
                      </c:pt>
                      <c:pt idx="793">
                        <c:v>43103.041666664743</c:v>
                      </c:pt>
                      <c:pt idx="794">
                        <c:v>43103.083333331408</c:v>
                      </c:pt>
                      <c:pt idx="795">
                        <c:v>43103.124999998072</c:v>
                      </c:pt>
                      <c:pt idx="796">
                        <c:v>43103.166666664736</c:v>
                      </c:pt>
                      <c:pt idx="797">
                        <c:v>43103.2083333314</c:v>
                      </c:pt>
                      <c:pt idx="798">
                        <c:v>43103.249999998065</c:v>
                      </c:pt>
                      <c:pt idx="799">
                        <c:v>43103.291666664729</c:v>
                      </c:pt>
                      <c:pt idx="800">
                        <c:v>43103.333333331393</c:v>
                      </c:pt>
                      <c:pt idx="801">
                        <c:v>43103.374999998057</c:v>
                      </c:pt>
                      <c:pt idx="802">
                        <c:v>43103.416666664722</c:v>
                      </c:pt>
                      <c:pt idx="803">
                        <c:v>43103.458333331386</c:v>
                      </c:pt>
                      <c:pt idx="804">
                        <c:v>43103.49999999805</c:v>
                      </c:pt>
                      <c:pt idx="805">
                        <c:v>43103.541666664714</c:v>
                      </c:pt>
                      <c:pt idx="806">
                        <c:v>43103.583333331379</c:v>
                      </c:pt>
                      <c:pt idx="807">
                        <c:v>43103.624999998043</c:v>
                      </c:pt>
                      <c:pt idx="808">
                        <c:v>43103.666666664707</c:v>
                      </c:pt>
                      <c:pt idx="809">
                        <c:v>43103.708333331371</c:v>
                      </c:pt>
                      <c:pt idx="810">
                        <c:v>43103.749999998035</c:v>
                      </c:pt>
                      <c:pt idx="811">
                        <c:v>43103.7916666647</c:v>
                      </c:pt>
                      <c:pt idx="812">
                        <c:v>43103.833333331364</c:v>
                      </c:pt>
                      <c:pt idx="813">
                        <c:v>43103.874999998028</c:v>
                      </c:pt>
                      <c:pt idx="814">
                        <c:v>43103.916666664692</c:v>
                      </c:pt>
                      <c:pt idx="815">
                        <c:v>43103.958333331357</c:v>
                      </c:pt>
                      <c:pt idx="816">
                        <c:v>43103.999999998021</c:v>
                      </c:pt>
                      <c:pt idx="817">
                        <c:v>43104.041666664685</c:v>
                      </c:pt>
                      <c:pt idx="818">
                        <c:v>43104.083333331349</c:v>
                      </c:pt>
                      <c:pt idx="819">
                        <c:v>43104.124999998014</c:v>
                      </c:pt>
                      <c:pt idx="820">
                        <c:v>43104.166666664678</c:v>
                      </c:pt>
                      <c:pt idx="821">
                        <c:v>43104.208333331342</c:v>
                      </c:pt>
                      <c:pt idx="822">
                        <c:v>43104.249999998006</c:v>
                      </c:pt>
                      <c:pt idx="823">
                        <c:v>43104.291666664671</c:v>
                      </c:pt>
                      <c:pt idx="824">
                        <c:v>43104.333333331335</c:v>
                      </c:pt>
                      <c:pt idx="825">
                        <c:v>43104.374999997999</c:v>
                      </c:pt>
                      <c:pt idx="826">
                        <c:v>43104.416666664663</c:v>
                      </c:pt>
                      <c:pt idx="827">
                        <c:v>43104.458333331328</c:v>
                      </c:pt>
                      <c:pt idx="828">
                        <c:v>43104.499999997992</c:v>
                      </c:pt>
                      <c:pt idx="829">
                        <c:v>43104.541666664656</c:v>
                      </c:pt>
                      <c:pt idx="830">
                        <c:v>43104.58333333132</c:v>
                      </c:pt>
                      <c:pt idx="831">
                        <c:v>43104.624999997985</c:v>
                      </c:pt>
                      <c:pt idx="832">
                        <c:v>43104.666666664649</c:v>
                      </c:pt>
                      <c:pt idx="833">
                        <c:v>43104.708333331313</c:v>
                      </c:pt>
                      <c:pt idx="834">
                        <c:v>43104.749999997977</c:v>
                      </c:pt>
                      <c:pt idx="835">
                        <c:v>43104.791666664642</c:v>
                      </c:pt>
                      <c:pt idx="836">
                        <c:v>43104.833333331306</c:v>
                      </c:pt>
                      <c:pt idx="837">
                        <c:v>43104.87499999797</c:v>
                      </c:pt>
                      <c:pt idx="838">
                        <c:v>43104.916666664634</c:v>
                      </c:pt>
                      <c:pt idx="839">
                        <c:v>43104.958333331298</c:v>
                      </c:pt>
                      <c:pt idx="840">
                        <c:v>43104.999999997963</c:v>
                      </c:pt>
                      <c:pt idx="841">
                        <c:v>43105.041666664627</c:v>
                      </c:pt>
                      <c:pt idx="842">
                        <c:v>43105.083333331291</c:v>
                      </c:pt>
                      <c:pt idx="843">
                        <c:v>43105.124999997955</c:v>
                      </c:pt>
                      <c:pt idx="844">
                        <c:v>43105.16666666462</c:v>
                      </c:pt>
                      <c:pt idx="845">
                        <c:v>43105.208333331284</c:v>
                      </c:pt>
                      <c:pt idx="846">
                        <c:v>43105.249999997948</c:v>
                      </c:pt>
                      <c:pt idx="847">
                        <c:v>43105.291666664612</c:v>
                      </c:pt>
                      <c:pt idx="848">
                        <c:v>43105.333333331277</c:v>
                      </c:pt>
                      <c:pt idx="849">
                        <c:v>43105.374999997941</c:v>
                      </c:pt>
                      <c:pt idx="850">
                        <c:v>43105.416666664605</c:v>
                      </c:pt>
                      <c:pt idx="851">
                        <c:v>43105.458333331269</c:v>
                      </c:pt>
                      <c:pt idx="852">
                        <c:v>43105.499999997934</c:v>
                      </c:pt>
                      <c:pt idx="853">
                        <c:v>43105.541666664598</c:v>
                      </c:pt>
                      <c:pt idx="854">
                        <c:v>43105.583333331262</c:v>
                      </c:pt>
                      <c:pt idx="855">
                        <c:v>43105.624999997926</c:v>
                      </c:pt>
                      <c:pt idx="856">
                        <c:v>43105.666666664591</c:v>
                      </c:pt>
                      <c:pt idx="857">
                        <c:v>43105.708333331255</c:v>
                      </c:pt>
                      <c:pt idx="858">
                        <c:v>43105.749999997919</c:v>
                      </c:pt>
                      <c:pt idx="859">
                        <c:v>43105.791666664583</c:v>
                      </c:pt>
                      <c:pt idx="860">
                        <c:v>43105.833333331248</c:v>
                      </c:pt>
                      <c:pt idx="861">
                        <c:v>43105.874999997912</c:v>
                      </c:pt>
                      <c:pt idx="862">
                        <c:v>43105.916666664576</c:v>
                      </c:pt>
                      <c:pt idx="863">
                        <c:v>43105.95833333124</c:v>
                      </c:pt>
                      <c:pt idx="864">
                        <c:v>43105.999999997905</c:v>
                      </c:pt>
                      <c:pt idx="865">
                        <c:v>43106.041666664569</c:v>
                      </c:pt>
                      <c:pt idx="866">
                        <c:v>43106.083333331233</c:v>
                      </c:pt>
                      <c:pt idx="867">
                        <c:v>43106.124999997897</c:v>
                      </c:pt>
                      <c:pt idx="868">
                        <c:v>43106.166666664561</c:v>
                      </c:pt>
                      <c:pt idx="869">
                        <c:v>43106.208333331226</c:v>
                      </c:pt>
                      <c:pt idx="870">
                        <c:v>43106.24999999789</c:v>
                      </c:pt>
                      <c:pt idx="871">
                        <c:v>43106.291666664554</c:v>
                      </c:pt>
                      <c:pt idx="872">
                        <c:v>43106.333333331218</c:v>
                      </c:pt>
                      <c:pt idx="873">
                        <c:v>43106.374999997883</c:v>
                      </c:pt>
                      <c:pt idx="874">
                        <c:v>43106.416666664547</c:v>
                      </c:pt>
                      <c:pt idx="875">
                        <c:v>43106.458333331211</c:v>
                      </c:pt>
                      <c:pt idx="876">
                        <c:v>43106.499999997875</c:v>
                      </c:pt>
                      <c:pt idx="877">
                        <c:v>43106.54166666454</c:v>
                      </c:pt>
                      <c:pt idx="878">
                        <c:v>43106.583333331204</c:v>
                      </c:pt>
                      <c:pt idx="879">
                        <c:v>43106.624999997868</c:v>
                      </c:pt>
                      <c:pt idx="880">
                        <c:v>43106.666666664532</c:v>
                      </c:pt>
                      <c:pt idx="881">
                        <c:v>43106.708333331197</c:v>
                      </c:pt>
                      <c:pt idx="882">
                        <c:v>43106.749999997861</c:v>
                      </c:pt>
                      <c:pt idx="883">
                        <c:v>43106.791666664525</c:v>
                      </c:pt>
                      <c:pt idx="884">
                        <c:v>43106.833333331189</c:v>
                      </c:pt>
                      <c:pt idx="885">
                        <c:v>43106.874999997854</c:v>
                      </c:pt>
                      <c:pt idx="886">
                        <c:v>43106.916666664518</c:v>
                      </c:pt>
                      <c:pt idx="887">
                        <c:v>43106.958333331182</c:v>
                      </c:pt>
                      <c:pt idx="888">
                        <c:v>43106.999999997846</c:v>
                      </c:pt>
                      <c:pt idx="889">
                        <c:v>43107.041666664511</c:v>
                      </c:pt>
                      <c:pt idx="890">
                        <c:v>43107.083333331175</c:v>
                      </c:pt>
                      <c:pt idx="891">
                        <c:v>43107.124999997839</c:v>
                      </c:pt>
                      <c:pt idx="892">
                        <c:v>43107.166666664503</c:v>
                      </c:pt>
                      <c:pt idx="893">
                        <c:v>43107.208333331168</c:v>
                      </c:pt>
                      <c:pt idx="894">
                        <c:v>43107.249999997832</c:v>
                      </c:pt>
                      <c:pt idx="895">
                        <c:v>43107.291666664496</c:v>
                      </c:pt>
                      <c:pt idx="896">
                        <c:v>43107.33333333116</c:v>
                      </c:pt>
                      <c:pt idx="897">
                        <c:v>43107.374999997824</c:v>
                      </c:pt>
                      <c:pt idx="898">
                        <c:v>43107.416666664489</c:v>
                      </c:pt>
                      <c:pt idx="899">
                        <c:v>43107.458333331153</c:v>
                      </c:pt>
                      <c:pt idx="900">
                        <c:v>43107.499999997817</c:v>
                      </c:pt>
                      <c:pt idx="901">
                        <c:v>43107.541666664481</c:v>
                      </c:pt>
                      <c:pt idx="902">
                        <c:v>43107.583333331146</c:v>
                      </c:pt>
                      <c:pt idx="903">
                        <c:v>43107.62499999781</c:v>
                      </c:pt>
                      <c:pt idx="904">
                        <c:v>43107.666666664474</c:v>
                      </c:pt>
                      <c:pt idx="905">
                        <c:v>43107.708333331138</c:v>
                      </c:pt>
                      <c:pt idx="906">
                        <c:v>43107.749999997803</c:v>
                      </c:pt>
                      <c:pt idx="907">
                        <c:v>43107.791666664467</c:v>
                      </c:pt>
                      <c:pt idx="908">
                        <c:v>43107.833333331131</c:v>
                      </c:pt>
                      <c:pt idx="909">
                        <c:v>43107.874999997795</c:v>
                      </c:pt>
                      <c:pt idx="910">
                        <c:v>43107.91666666446</c:v>
                      </c:pt>
                      <c:pt idx="911">
                        <c:v>43107.958333331124</c:v>
                      </c:pt>
                      <c:pt idx="912">
                        <c:v>43107.999999997788</c:v>
                      </c:pt>
                      <c:pt idx="913">
                        <c:v>43108.041666664452</c:v>
                      </c:pt>
                      <c:pt idx="914">
                        <c:v>43108.083333331117</c:v>
                      </c:pt>
                      <c:pt idx="915">
                        <c:v>43108.124999997781</c:v>
                      </c:pt>
                      <c:pt idx="916">
                        <c:v>43108.166666664445</c:v>
                      </c:pt>
                      <c:pt idx="917">
                        <c:v>43108.208333331109</c:v>
                      </c:pt>
                      <c:pt idx="918">
                        <c:v>43108.249999997774</c:v>
                      </c:pt>
                      <c:pt idx="919">
                        <c:v>43108.291666664438</c:v>
                      </c:pt>
                      <c:pt idx="920">
                        <c:v>43108.333333331102</c:v>
                      </c:pt>
                      <c:pt idx="921">
                        <c:v>43108.374999997766</c:v>
                      </c:pt>
                      <c:pt idx="922">
                        <c:v>43108.416666664431</c:v>
                      </c:pt>
                      <c:pt idx="923">
                        <c:v>43108.458333331095</c:v>
                      </c:pt>
                      <c:pt idx="924">
                        <c:v>43108.499999997759</c:v>
                      </c:pt>
                      <c:pt idx="925">
                        <c:v>43108.541666664423</c:v>
                      </c:pt>
                      <c:pt idx="926">
                        <c:v>43108.583333331087</c:v>
                      </c:pt>
                      <c:pt idx="927">
                        <c:v>43108.624999997752</c:v>
                      </c:pt>
                      <c:pt idx="928">
                        <c:v>43108.666666664416</c:v>
                      </c:pt>
                      <c:pt idx="929">
                        <c:v>43108.70833333108</c:v>
                      </c:pt>
                      <c:pt idx="930">
                        <c:v>43108.749999997744</c:v>
                      </c:pt>
                      <c:pt idx="931">
                        <c:v>43108.791666664409</c:v>
                      </c:pt>
                      <c:pt idx="932">
                        <c:v>43108.833333331073</c:v>
                      </c:pt>
                      <c:pt idx="933">
                        <c:v>43108.874999997737</c:v>
                      </c:pt>
                      <c:pt idx="934">
                        <c:v>43108.916666664401</c:v>
                      </c:pt>
                      <c:pt idx="935">
                        <c:v>43108.958333331066</c:v>
                      </c:pt>
                      <c:pt idx="936">
                        <c:v>43108.99999999773</c:v>
                      </c:pt>
                      <c:pt idx="937">
                        <c:v>43109.041666664394</c:v>
                      </c:pt>
                      <c:pt idx="938">
                        <c:v>43109.083333331058</c:v>
                      </c:pt>
                      <c:pt idx="939">
                        <c:v>43109.124999997723</c:v>
                      </c:pt>
                      <c:pt idx="940">
                        <c:v>43109.166666664387</c:v>
                      </c:pt>
                      <c:pt idx="941">
                        <c:v>43109.208333331051</c:v>
                      </c:pt>
                      <c:pt idx="942">
                        <c:v>43109.249999997715</c:v>
                      </c:pt>
                      <c:pt idx="943">
                        <c:v>43109.29166666438</c:v>
                      </c:pt>
                      <c:pt idx="944">
                        <c:v>43109.333333331044</c:v>
                      </c:pt>
                      <c:pt idx="945">
                        <c:v>43109.374999997708</c:v>
                      </c:pt>
                      <c:pt idx="946">
                        <c:v>43109.416666664372</c:v>
                      </c:pt>
                      <c:pt idx="947">
                        <c:v>43109.458333331037</c:v>
                      </c:pt>
                      <c:pt idx="948">
                        <c:v>43109.499999997701</c:v>
                      </c:pt>
                      <c:pt idx="949">
                        <c:v>43109.541666664365</c:v>
                      </c:pt>
                      <c:pt idx="950">
                        <c:v>43109.583333331029</c:v>
                      </c:pt>
                      <c:pt idx="951">
                        <c:v>43109.624999997694</c:v>
                      </c:pt>
                      <c:pt idx="952">
                        <c:v>43109.666666664358</c:v>
                      </c:pt>
                      <c:pt idx="953">
                        <c:v>43109.708333331022</c:v>
                      </c:pt>
                      <c:pt idx="954">
                        <c:v>43109.749999997686</c:v>
                      </c:pt>
                      <c:pt idx="955">
                        <c:v>43109.79166666435</c:v>
                      </c:pt>
                      <c:pt idx="956">
                        <c:v>43109.833333331015</c:v>
                      </c:pt>
                      <c:pt idx="957">
                        <c:v>43109.874999997679</c:v>
                      </c:pt>
                      <c:pt idx="958">
                        <c:v>43109.916666664343</c:v>
                      </c:pt>
                      <c:pt idx="959">
                        <c:v>43109.958333331007</c:v>
                      </c:pt>
                      <c:pt idx="960">
                        <c:v>43109.999999997672</c:v>
                      </c:pt>
                      <c:pt idx="961">
                        <c:v>43110.041666664336</c:v>
                      </c:pt>
                      <c:pt idx="962">
                        <c:v>43110.083333331</c:v>
                      </c:pt>
                      <c:pt idx="963">
                        <c:v>43110.124999997664</c:v>
                      </c:pt>
                      <c:pt idx="964">
                        <c:v>43110.166666664329</c:v>
                      </c:pt>
                      <c:pt idx="965">
                        <c:v>43110.208333330993</c:v>
                      </c:pt>
                      <c:pt idx="966">
                        <c:v>43110.249999997657</c:v>
                      </c:pt>
                      <c:pt idx="967">
                        <c:v>43110.291666664321</c:v>
                      </c:pt>
                      <c:pt idx="968">
                        <c:v>43110.333333330986</c:v>
                      </c:pt>
                      <c:pt idx="969">
                        <c:v>43110.37499999765</c:v>
                      </c:pt>
                      <c:pt idx="970">
                        <c:v>43110.416666664314</c:v>
                      </c:pt>
                      <c:pt idx="971">
                        <c:v>43110.458333330978</c:v>
                      </c:pt>
                      <c:pt idx="972">
                        <c:v>43110.499999997643</c:v>
                      </c:pt>
                      <c:pt idx="973">
                        <c:v>43110.541666664307</c:v>
                      </c:pt>
                      <c:pt idx="974">
                        <c:v>43110.583333330971</c:v>
                      </c:pt>
                      <c:pt idx="975">
                        <c:v>43110.624999997635</c:v>
                      </c:pt>
                      <c:pt idx="976">
                        <c:v>43110.6666666643</c:v>
                      </c:pt>
                      <c:pt idx="977">
                        <c:v>43110.708333330964</c:v>
                      </c:pt>
                      <c:pt idx="978">
                        <c:v>43110.749999997628</c:v>
                      </c:pt>
                      <c:pt idx="979">
                        <c:v>43110.791666664292</c:v>
                      </c:pt>
                      <c:pt idx="980">
                        <c:v>43110.833333330957</c:v>
                      </c:pt>
                      <c:pt idx="981">
                        <c:v>43110.874999997621</c:v>
                      </c:pt>
                      <c:pt idx="982">
                        <c:v>43110.916666664285</c:v>
                      </c:pt>
                      <c:pt idx="983">
                        <c:v>43110.958333330949</c:v>
                      </c:pt>
                      <c:pt idx="984">
                        <c:v>43110.999999997613</c:v>
                      </c:pt>
                      <c:pt idx="985">
                        <c:v>43111.041666664278</c:v>
                      </c:pt>
                      <c:pt idx="986">
                        <c:v>43111.083333330942</c:v>
                      </c:pt>
                      <c:pt idx="987">
                        <c:v>43111.124999997606</c:v>
                      </c:pt>
                      <c:pt idx="988">
                        <c:v>43111.16666666427</c:v>
                      </c:pt>
                      <c:pt idx="989">
                        <c:v>43111.208333330935</c:v>
                      </c:pt>
                      <c:pt idx="990">
                        <c:v>43111.249999997599</c:v>
                      </c:pt>
                      <c:pt idx="991">
                        <c:v>43111.291666664263</c:v>
                      </c:pt>
                      <c:pt idx="992">
                        <c:v>43111.333333330927</c:v>
                      </c:pt>
                      <c:pt idx="993">
                        <c:v>43111.374999997592</c:v>
                      </c:pt>
                      <c:pt idx="994">
                        <c:v>43111.416666664256</c:v>
                      </c:pt>
                      <c:pt idx="995">
                        <c:v>43111.45833333092</c:v>
                      </c:pt>
                      <c:pt idx="996">
                        <c:v>43111.499999997584</c:v>
                      </c:pt>
                      <c:pt idx="997">
                        <c:v>43111.541666664249</c:v>
                      </c:pt>
                      <c:pt idx="998">
                        <c:v>43111.583333330913</c:v>
                      </c:pt>
                      <c:pt idx="999">
                        <c:v>43111.624999997577</c:v>
                      </c:pt>
                      <c:pt idx="1000">
                        <c:v>43111.666666664241</c:v>
                      </c:pt>
                      <c:pt idx="1001">
                        <c:v>43111.708333330906</c:v>
                      </c:pt>
                      <c:pt idx="1002">
                        <c:v>43111.74999999757</c:v>
                      </c:pt>
                      <c:pt idx="1003">
                        <c:v>43111.791666664234</c:v>
                      </c:pt>
                      <c:pt idx="1004">
                        <c:v>43111.833333330898</c:v>
                      </c:pt>
                      <c:pt idx="1005">
                        <c:v>43111.874999997563</c:v>
                      </c:pt>
                      <c:pt idx="1006">
                        <c:v>43111.916666664227</c:v>
                      </c:pt>
                      <c:pt idx="1007">
                        <c:v>43111.958333330891</c:v>
                      </c:pt>
                      <c:pt idx="1008">
                        <c:v>43111.999999997555</c:v>
                      </c:pt>
                      <c:pt idx="1009">
                        <c:v>43112.04166666422</c:v>
                      </c:pt>
                      <c:pt idx="1010">
                        <c:v>43112.083333330884</c:v>
                      </c:pt>
                      <c:pt idx="1011">
                        <c:v>43112.124999997548</c:v>
                      </c:pt>
                      <c:pt idx="1012">
                        <c:v>43112.166666664212</c:v>
                      </c:pt>
                      <c:pt idx="1013">
                        <c:v>43112.208333330876</c:v>
                      </c:pt>
                      <c:pt idx="1014">
                        <c:v>43112.249999997541</c:v>
                      </c:pt>
                      <c:pt idx="1015">
                        <c:v>43112.291666664205</c:v>
                      </c:pt>
                      <c:pt idx="1016">
                        <c:v>43112.333333330869</c:v>
                      </c:pt>
                      <c:pt idx="1017">
                        <c:v>43112.374999997533</c:v>
                      </c:pt>
                      <c:pt idx="1018">
                        <c:v>43112.416666664198</c:v>
                      </c:pt>
                      <c:pt idx="1019">
                        <c:v>43112.458333330862</c:v>
                      </c:pt>
                      <c:pt idx="1020">
                        <c:v>43112.499999997526</c:v>
                      </c:pt>
                      <c:pt idx="1021">
                        <c:v>43112.54166666419</c:v>
                      </c:pt>
                      <c:pt idx="1022">
                        <c:v>43112.583333330855</c:v>
                      </c:pt>
                      <c:pt idx="1023">
                        <c:v>43112.624999997519</c:v>
                      </c:pt>
                      <c:pt idx="1024">
                        <c:v>43112.666666664183</c:v>
                      </c:pt>
                      <c:pt idx="1025">
                        <c:v>43112.708333330847</c:v>
                      </c:pt>
                      <c:pt idx="1026">
                        <c:v>43112.749999997512</c:v>
                      </c:pt>
                      <c:pt idx="1027">
                        <c:v>43112.791666664176</c:v>
                      </c:pt>
                      <c:pt idx="1028">
                        <c:v>43112.83333333084</c:v>
                      </c:pt>
                      <c:pt idx="1029">
                        <c:v>43112.874999997504</c:v>
                      </c:pt>
                      <c:pt idx="1030">
                        <c:v>43112.916666664169</c:v>
                      </c:pt>
                      <c:pt idx="1031">
                        <c:v>43112.958333330833</c:v>
                      </c:pt>
                      <c:pt idx="1032">
                        <c:v>43112.999999997497</c:v>
                      </c:pt>
                      <c:pt idx="1033">
                        <c:v>43113.041666664161</c:v>
                      </c:pt>
                      <c:pt idx="1034">
                        <c:v>43113.083333330826</c:v>
                      </c:pt>
                      <c:pt idx="1035">
                        <c:v>43113.12499999749</c:v>
                      </c:pt>
                      <c:pt idx="1036">
                        <c:v>43113.166666664154</c:v>
                      </c:pt>
                      <c:pt idx="1037">
                        <c:v>43113.208333330818</c:v>
                      </c:pt>
                      <c:pt idx="1038">
                        <c:v>43113.249999997483</c:v>
                      </c:pt>
                      <c:pt idx="1039">
                        <c:v>43113.291666664147</c:v>
                      </c:pt>
                      <c:pt idx="1040">
                        <c:v>43113.333333330811</c:v>
                      </c:pt>
                      <c:pt idx="1041">
                        <c:v>43113.374999997475</c:v>
                      </c:pt>
                      <c:pt idx="1042">
                        <c:v>43113.416666664139</c:v>
                      </c:pt>
                      <c:pt idx="1043">
                        <c:v>43113.458333330804</c:v>
                      </c:pt>
                      <c:pt idx="1044">
                        <c:v>43113.499999997468</c:v>
                      </c:pt>
                      <c:pt idx="1045">
                        <c:v>43113.541666664132</c:v>
                      </c:pt>
                      <c:pt idx="1046">
                        <c:v>43113.583333330796</c:v>
                      </c:pt>
                      <c:pt idx="1047">
                        <c:v>43113.624999997461</c:v>
                      </c:pt>
                      <c:pt idx="1048">
                        <c:v>43113.666666664125</c:v>
                      </c:pt>
                      <c:pt idx="1049">
                        <c:v>43113.708333330789</c:v>
                      </c:pt>
                      <c:pt idx="1050">
                        <c:v>43113.749999997453</c:v>
                      </c:pt>
                      <c:pt idx="1051">
                        <c:v>43113.791666664118</c:v>
                      </c:pt>
                      <c:pt idx="1052">
                        <c:v>43113.833333330782</c:v>
                      </c:pt>
                      <c:pt idx="1053">
                        <c:v>43113.874999997446</c:v>
                      </c:pt>
                      <c:pt idx="1054">
                        <c:v>43113.91666666411</c:v>
                      </c:pt>
                      <c:pt idx="1055">
                        <c:v>43113.958333330775</c:v>
                      </c:pt>
                      <c:pt idx="1056">
                        <c:v>43113.999999997439</c:v>
                      </c:pt>
                      <c:pt idx="1057">
                        <c:v>43114.041666664103</c:v>
                      </c:pt>
                      <c:pt idx="1058">
                        <c:v>43114.083333330767</c:v>
                      </c:pt>
                      <c:pt idx="1059">
                        <c:v>43114.124999997432</c:v>
                      </c:pt>
                      <c:pt idx="1060">
                        <c:v>43114.166666664096</c:v>
                      </c:pt>
                      <c:pt idx="1061">
                        <c:v>43114.20833333076</c:v>
                      </c:pt>
                      <c:pt idx="1062">
                        <c:v>43114.249999997424</c:v>
                      </c:pt>
                      <c:pt idx="1063">
                        <c:v>43114.291666664089</c:v>
                      </c:pt>
                      <c:pt idx="1064">
                        <c:v>43114.333333330753</c:v>
                      </c:pt>
                      <c:pt idx="1065">
                        <c:v>43114.374999997417</c:v>
                      </c:pt>
                      <c:pt idx="1066">
                        <c:v>43114.416666664081</c:v>
                      </c:pt>
                      <c:pt idx="1067">
                        <c:v>43114.458333330746</c:v>
                      </c:pt>
                      <c:pt idx="1068">
                        <c:v>43114.49999999741</c:v>
                      </c:pt>
                      <c:pt idx="1069">
                        <c:v>43114.541666664074</c:v>
                      </c:pt>
                      <c:pt idx="1070">
                        <c:v>43114.583333330738</c:v>
                      </c:pt>
                      <c:pt idx="1071">
                        <c:v>43114.624999997402</c:v>
                      </c:pt>
                      <c:pt idx="1072">
                        <c:v>43114.666666664067</c:v>
                      </c:pt>
                      <c:pt idx="1073">
                        <c:v>43114.708333330731</c:v>
                      </c:pt>
                      <c:pt idx="1074">
                        <c:v>43114.749999997395</c:v>
                      </c:pt>
                      <c:pt idx="1075">
                        <c:v>43114.791666664059</c:v>
                      </c:pt>
                      <c:pt idx="1076">
                        <c:v>43114.833333330724</c:v>
                      </c:pt>
                      <c:pt idx="1077">
                        <c:v>43114.874999997388</c:v>
                      </c:pt>
                      <c:pt idx="1078">
                        <c:v>43114.916666664052</c:v>
                      </c:pt>
                      <c:pt idx="1079">
                        <c:v>43114.958333330716</c:v>
                      </c:pt>
                      <c:pt idx="1080">
                        <c:v>43114.999999997381</c:v>
                      </c:pt>
                      <c:pt idx="1081">
                        <c:v>43115.041666664045</c:v>
                      </c:pt>
                      <c:pt idx="1082">
                        <c:v>43115.083333330709</c:v>
                      </c:pt>
                      <c:pt idx="1083">
                        <c:v>43115.124999997373</c:v>
                      </c:pt>
                      <c:pt idx="1084">
                        <c:v>43115.166666664038</c:v>
                      </c:pt>
                      <c:pt idx="1085">
                        <c:v>43115.208333330702</c:v>
                      </c:pt>
                      <c:pt idx="1086">
                        <c:v>43115.249999997366</c:v>
                      </c:pt>
                      <c:pt idx="1087">
                        <c:v>43115.29166666403</c:v>
                      </c:pt>
                      <c:pt idx="1088">
                        <c:v>43115.333333330695</c:v>
                      </c:pt>
                      <c:pt idx="1089">
                        <c:v>43115.374999997359</c:v>
                      </c:pt>
                      <c:pt idx="1090">
                        <c:v>43115.416666664023</c:v>
                      </c:pt>
                      <c:pt idx="1091">
                        <c:v>43115.458333330687</c:v>
                      </c:pt>
                      <c:pt idx="1092">
                        <c:v>43115.499999997352</c:v>
                      </c:pt>
                      <c:pt idx="1093">
                        <c:v>43115.541666664016</c:v>
                      </c:pt>
                      <c:pt idx="1094">
                        <c:v>43115.58333333068</c:v>
                      </c:pt>
                      <c:pt idx="1095">
                        <c:v>43115.624999997344</c:v>
                      </c:pt>
                      <c:pt idx="1096">
                        <c:v>43115.666666664009</c:v>
                      </c:pt>
                      <c:pt idx="1097">
                        <c:v>43115.708333330673</c:v>
                      </c:pt>
                      <c:pt idx="1098">
                        <c:v>43115.749999997337</c:v>
                      </c:pt>
                      <c:pt idx="1099">
                        <c:v>43115.791666664001</c:v>
                      </c:pt>
                      <c:pt idx="1100">
                        <c:v>43115.833333330665</c:v>
                      </c:pt>
                      <c:pt idx="1101">
                        <c:v>43115.87499999733</c:v>
                      </c:pt>
                      <c:pt idx="1102">
                        <c:v>43115.916666663994</c:v>
                      </c:pt>
                      <c:pt idx="1103">
                        <c:v>43115.958333330658</c:v>
                      </c:pt>
                      <c:pt idx="1104">
                        <c:v>43115.999999997322</c:v>
                      </c:pt>
                      <c:pt idx="1105">
                        <c:v>43116.041666663987</c:v>
                      </c:pt>
                      <c:pt idx="1106">
                        <c:v>43116.083333330651</c:v>
                      </c:pt>
                      <c:pt idx="1107">
                        <c:v>43116.124999997315</c:v>
                      </c:pt>
                      <c:pt idx="1108">
                        <c:v>43116.166666663979</c:v>
                      </c:pt>
                      <c:pt idx="1109">
                        <c:v>43116.208333330644</c:v>
                      </c:pt>
                      <c:pt idx="1110">
                        <c:v>43116.249999997308</c:v>
                      </c:pt>
                      <c:pt idx="1111">
                        <c:v>43116.291666663972</c:v>
                      </c:pt>
                      <c:pt idx="1112">
                        <c:v>43116.333333330636</c:v>
                      </c:pt>
                      <c:pt idx="1113">
                        <c:v>43116.374999997301</c:v>
                      </c:pt>
                      <c:pt idx="1114">
                        <c:v>43116.416666663965</c:v>
                      </c:pt>
                      <c:pt idx="1115">
                        <c:v>43116.458333330629</c:v>
                      </c:pt>
                      <c:pt idx="1116">
                        <c:v>43116.499999997293</c:v>
                      </c:pt>
                      <c:pt idx="1117">
                        <c:v>43116.541666663958</c:v>
                      </c:pt>
                      <c:pt idx="1118">
                        <c:v>43116.583333330622</c:v>
                      </c:pt>
                      <c:pt idx="1119">
                        <c:v>43116.624999997286</c:v>
                      </c:pt>
                      <c:pt idx="1120">
                        <c:v>43116.66666666395</c:v>
                      </c:pt>
                      <c:pt idx="1121">
                        <c:v>43116.708333330615</c:v>
                      </c:pt>
                      <c:pt idx="1122">
                        <c:v>43116.749999997279</c:v>
                      </c:pt>
                      <c:pt idx="1123">
                        <c:v>43116.791666663943</c:v>
                      </c:pt>
                      <c:pt idx="1124">
                        <c:v>43116.833333330607</c:v>
                      </c:pt>
                      <c:pt idx="1125">
                        <c:v>43116.874999997272</c:v>
                      </c:pt>
                      <c:pt idx="1126">
                        <c:v>43116.916666663936</c:v>
                      </c:pt>
                      <c:pt idx="1127">
                        <c:v>43116.9583333306</c:v>
                      </c:pt>
                      <c:pt idx="1128">
                        <c:v>43116.999999997264</c:v>
                      </c:pt>
                      <c:pt idx="1129">
                        <c:v>43117.041666663928</c:v>
                      </c:pt>
                      <c:pt idx="1130">
                        <c:v>43117.083333330593</c:v>
                      </c:pt>
                      <c:pt idx="1131">
                        <c:v>43117.124999997257</c:v>
                      </c:pt>
                      <c:pt idx="1132">
                        <c:v>43117.166666663921</c:v>
                      </c:pt>
                      <c:pt idx="1133">
                        <c:v>43117.208333330585</c:v>
                      </c:pt>
                      <c:pt idx="1134">
                        <c:v>43117.24999999725</c:v>
                      </c:pt>
                      <c:pt idx="1135">
                        <c:v>43117.291666663914</c:v>
                      </c:pt>
                      <c:pt idx="1136">
                        <c:v>43117.333333330578</c:v>
                      </c:pt>
                      <c:pt idx="1137">
                        <c:v>43117.374999997242</c:v>
                      </c:pt>
                      <c:pt idx="1138">
                        <c:v>43117.416666663907</c:v>
                      </c:pt>
                      <c:pt idx="1139">
                        <c:v>43117.458333330571</c:v>
                      </c:pt>
                      <c:pt idx="1140">
                        <c:v>43117.499999997235</c:v>
                      </c:pt>
                      <c:pt idx="1141">
                        <c:v>43117.541666663899</c:v>
                      </c:pt>
                      <c:pt idx="1142">
                        <c:v>43117.583333330564</c:v>
                      </c:pt>
                      <c:pt idx="1143">
                        <c:v>43117.624999997228</c:v>
                      </c:pt>
                      <c:pt idx="1144">
                        <c:v>43117.666666663892</c:v>
                      </c:pt>
                      <c:pt idx="1145">
                        <c:v>43117.708333330556</c:v>
                      </c:pt>
                      <c:pt idx="1146">
                        <c:v>43117.749999997221</c:v>
                      </c:pt>
                      <c:pt idx="1147">
                        <c:v>43117.791666663885</c:v>
                      </c:pt>
                      <c:pt idx="1148">
                        <c:v>43117.833333330549</c:v>
                      </c:pt>
                      <c:pt idx="1149">
                        <c:v>43117.874999997213</c:v>
                      </c:pt>
                      <c:pt idx="1150">
                        <c:v>43117.916666663878</c:v>
                      </c:pt>
                      <c:pt idx="1151">
                        <c:v>43117.958333330542</c:v>
                      </c:pt>
                      <c:pt idx="1152">
                        <c:v>43117.999999997206</c:v>
                      </c:pt>
                      <c:pt idx="1153">
                        <c:v>43118.04166666387</c:v>
                      </c:pt>
                      <c:pt idx="1154">
                        <c:v>43118.083333330535</c:v>
                      </c:pt>
                      <c:pt idx="1155">
                        <c:v>43118.124999997199</c:v>
                      </c:pt>
                      <c:pt idx="1156">
                        <c:v>43118.166666663863</c:v>
                      </c:pt>
                      <c:pt idx="1157">
                        <c:v>43118.208333330527</c:v>
                      </c:pt>
                      <c:pt idx="1158">
                        <c:v>43118.249999997191</c:v>
                      </c:pt>
                      <c:pt idx="1159">
                        <c:v>43118.291666663856</c:v>
                      </c:pt>
                      <c:pt idx="1160">
                        <c:v>43118.33333333052</c:v>
                      </c:pt>
                      <c:pt idx="1161">
                        <c:v>43118.374999997184</c:v>
                      </c:pt>
                      <c:pt idx="1162">
                        <c:v>43118.416666663848</c:v>
                      </c:pt>
                      <c:pt idx="1163">
                        <c:v>43118.458333330513</c:v>
                      </c:pt>
                      <c:pt idx="1164">
                        <c:v>43118.499999997177</c:v>
                      </c:pt>
                      <c:pt idx="1165">
                        <c:v>43118.541666663841</c:v>
                      </c:pt>
                      <c:pt idx="1166">
                        <c:v>43118.583333330505</c:v>
                      </c:pt>
                      <c:pt idx="1167">
                        <c:v>43118.62499999717</c:v>
                      </c:pt>
                      <c:pt idx="1168">
                        <c:v>43118.666666663834</c:v>
                      </c:pt>
                      <c:pt idx="1169">
                        <c:v>43118.708333330498</c:v>
                      </c:pt>
                      <c:pt idx="1170">
                        <c:v>43118.749999997162</c:v>
                      </c:pt>
                      <c:pt idx="1171">
                        <c:v>43118.791666663827</c:v>
                      </c:pt>
                      <c:pt idx="1172">
                        <c:v>43118.833333330491</c:v>
                      </c:pt>
                      <c:pt idx="1173">
                        <c:v>43118.874999997155</c:v>
                      </c:pt>
                      <c:pt idx="1174">
                        <c:v>43118.916666663819</c:v>
                      </c:pt>
                      <c:pt idx="1175">
                        <c:v>43118.958333330484</c:v>
                      </c:pt>
                      <c:pt idx="1176">
                        <c:v>43118.999999997148</c:v>
                      </c:pt>
                      <c:pt idx="1177">
                        <c:v>43119.041666663812</c:v>
                      </c:pt>
                      <c:pt idx="1178">
                        <c:v>43119.083333330476</c:v>
                      </c:pt>
                      <c:pt idx="1179">
                        <c:v>43119.124999997141</c:v>
                      </c:pt>
                      <c:pt idx="1180">
                        <c:v>43119.166666663805</c:v>
                      </c:pt>
                      <c:pt idx="1181">
                        <c:v>43119.208333330469</c:v>
                      </c:pt>
                      <c:pt idx="1182">
                        <c:v>43119.249999997133</c:v>
                      </c:pt>
                      <c:pt idx="1183">
                        <c:v>43119.291666663798</c:v>
                      </c:pt>
                      <c:pt idx="1184">
                        <c:v>43119.333333330462</c:v>
                      </c:pt>
                      <c:pt idx="1185">
                        <c:v>43119.374999997126</c:v>
                      </c:pt>
                      <c:pt idx="1186">
                        <c:v>43119.41666666379</c:v>
                      </c:pt>
                      <c:pt idx="1187">
                        <c:v>43119.458333330454</c:v>
                      </c:pt>
                      <c:pt idx="1188">
                        <c:v>43119.499999997119</c:v>
                      </c:pt>
                      <c:pt idx="1189">
                        <c:v>43119.541666663783</c:v>
                      </c:pt>
                      <c:pt idx="1190">
                        <c:v>43119.583333330447</c:v>
                      </c:pt>
                      <c:pt idx="1191">
                        <c:v>43119.624999997111</c:v>
                      </c:pt>
                      <c:pt idx="1192">
                        <c:v>43119.666666663776</c:v>
                      </c:pt>
                      <c:pt idx="1193">
                        <c:v>43119.70833333044</c:v>
                      </c:pt>
                      <c:pt idx="1194">
                        <c:v>43119.749999997104</c:v>
                      </c:pt>
                      <c:pt idx="1195">
                        <c:v>43119.791666663768</c:v>
                      </c:pt>
                      <c:pt idx="1196">
                        <c:v>43119.833333330433</c:v>
                      </c:pt>
                      <c:pt idx="1197">
                        <c:v>43119.874999997097</c:v>
                      </c:pt>
                      <c:pt idx="1198">
                        <c:v>43119.916666663761</c:v>
                      </c:pt>
                      <c:pt idx="1199">
                        <c:v>43119.958333330425</c:v>
                      </c:pt>
                      <c:pt idx="1200">
                        <c:v>43119.99999999709</c:v>
                      </c:pt>
                      <c:pt idx="1201">
                        <c:v>43120.041666663754</c:v>
                      </c:pt>
                      <c:pt idx="1202">
                        <c:v>43120.083333330418</c:v>
                      </c:pt>
                      <c:pt idx="1203">
                        <c:v>43120.124999997082</c:v>
                      </c:pt>
                      <c:pt idx="1204">
                        <c:v>43120.166666663747</c:v>
                      </c:pt>
                      <c:pt idx="1205">
                        <c:v>43120.208333330411</c:v>
                      </c:pt>
                      <c:pt idx="1206">
                        <c:v>43120.249999997075</c:v>
                      </c:pt>
                      <c:pt idx="1207">
                        <c:v>43120.291666663739</c:v>
                      </c:pt>
                      <c:pt idx="1208">
                        <c:v>43120.333333330404</c:v>
                      </c:pt>
                      <c:pt idx="1209">
                        <c:v>43120.374999997068</c:v>
                      </c:pt>
                      <c:pt idx="1210">
                        <c:v>43120.416666663732</c:v>
                      </c:pt>
                      <c:pt idx="1211">
                        <c:v>43120.458333330396</c:v>
                      </c:pt>
                      <c:pt idx="1212">
                        <c:v>43120.499999997061</c:v>
                      </c:pt>
                      <c:pt idx="1213">
                        <c:v>43120.541666663725</c:v>
                      </c:pt>
                      <c:pt idx="1214">
                        <c:v>43120.583333330389</c:v>
                      </c:pt>
                      <c:pt idx="1215">
                        <c:v>43120.624999997053</c:v>
                      </c:pt>
                      <c:pt idx="1216">
                        <c:v>43120.666666663717</c:v>
                      </c:pt>
                      <c:pt idx="1217">
                        <c:v>43120.708333330382</c:v>
                      </c:pt>
                      <c:pt idx="1218">
                        <c:v>43120.749999997046</c:v>
                      </c:pt>
                      <c:pt idx="1219">
                        <c:v>43120.79166666371</c:v>
                      </c:pt>
                      <c:pt idx="1220">
                        <c:v>43120.833333330374</c:v>
                      </c:pt>
                      <c:pt idx="1221">
                        <c:v>43120.874999997039</c:v>
                      </c:pt>
                      <c:pt idx="1222">
                        <c:v>43120.916666663703</c:v>
                      </c:pt>
                      <c:pt idx="1223">
                        <c:v>43120.958333330367</c:v>
                      </c:pt>
                      <c:pt idx="1224">
                        <c:v>43120.999999997031</c:v>
                      </c:pt>
                      <c:pt idx="1225">
                        <c:v>43121.041666663696</c:v>
                      </c:pt>
                      <c:pt idx="1226">
                        <c:v>43121.08333333036</c:v>
                      </c:pt>
                      <c:pt idx="1227">
                        <c:v>43121.124999997024</c:v>
                      </c:pt>
                      <c:pt idx="1228">
                        <c:v>43121.166666663688</c:v>
                      </c:pt>
                      <c:pt idx="1229">
                        <c:v>43121.208333330353</c:v>
                      </c:pt>
                      <c:pt idx="1230">
                        <c:v>43121.249999997017</c:v>
                      </c:pt>
                      <c:pt idx="1231">
                        <c:v>43121.291666663681</c:v>
                      </c:pt>
                      <c:pt idx="1232">
                        <c:v>43121.333333330345</c:v>
                      </c:pt>
                      <c:pt idx="1233">
                        <c:v>43121.37499999701</c:v>
                      </c:pt>
                      <c:pt idx="1234">
                        <c:v>43121.416666663674</c:v>
                      </c:pt>
                      <c:pt idx="1235">
                        <c:v>43121.458333330338</c:v>
                      </c:pt>
                      <c:pt idx="1236">
                        <c:v>43121.499999997002</c:v>
                      </c:pt>
                      <c:pt idx="1237">
                        <c:v>43121.541666663667</c:v>
                      </c:pt>
                      <c:pt idx="1238">
                        <c:v>43121.583333330331</c:v>
                      </c:pt>
                      <c:pt idx="1239">
                        <c:v>43121.624999996995</c:v>
                      </c:pt>
                      <c:pt idx="1240">
                        <c:v>43121.666666663659</c:v>
                      </c:pt>
                      <c:pt idx="1241">
                        <c:v>43121.708333330324</c:v>
                      </c:pt>
                      <c:pt idx="1242">
                        <c:v>43121.749999996988</c:v>
                      </c:pt>
                      <c:pt idx="1243">
                        <c:v>43121.791666663652</c:v>
                      </c:pt>
                      <c:pt idx="1244">
                        <c:v>43121.833333330316</c:v>
                      </c:pt>
                      <c:pt idx="1245">
                        <c:v>43121.87499999698</c:v>
                      </c:pt>
                      <c:pt idx="1246">
                        <c:v>43121.916666663645</c:v>
                      </c:pt>
                      <c:pt idx="1247">
                        <c:v>43121.958333330309</c:v>
                      </c:pt>
                      <c:pt idx="1248">
                        <c:v>43121.999999996973</c:v>
                      </c:pt>
                      <c:pt idx="1249">
                        <c:v>43122.041666663637</c:v>
                      </c:pt>
                      <c:pt idx="1250">
                        <c:v>43122.083333330302</c:v>
                      </c:pt>
                      <c:pt idx="1251">
                        <c:v>43122.124999996966</c:v>
                      </c:pt>
                      <c:pt idx="1252">
                        <c:v>43122.16666666363</c:v>
                      </c:pt>
                      <c:pt idx="1253">
                        <c:v>43122.208333330294</c:v>
                      </c:pt>
                      <c:pt idx="1254">
                        <c:v>43122.249999996959</c:v>
                      </c:pt>
                      <c:pt idx="1255">
                        <c:v>43122.291666663623</c:v>
                      </c:pt>
                      <c:pt idx="1256">
                        <c:v>43122.333333330287</c:v>
                      </c:pt>
                      <c:pt idx="1257">
                        <c:v>43122.374999996951</c:v>
                      </c:pt>
                      <c:pt idx="1258">
                        <c:v>43122.416666663616</c:v>
                      </c:pt>
                      <c:pt idx="1259">
                        <c:v>43122.45833333028</c:v>
                      </c:pt>
                      <c:pt idx="1260">
                        <c:v>43122.499999996944</c:v>
                      </c:pt>
                      <c:pt idx="1261">
                        <c:v>43122.541666663608</c:v>
                      </c:pt>
                      <c:pt idx="1262">
                        <c:v>43122.583333330273</c:v>
                      </c:pt>
                      <c:pt idx="1263">
                        <c:v>43122.624999996937</c:v>
                      </c:pt>
                      <c:pt idx="1264">
                        <c:v>43122.666666663601</c:v>
                      </c:pt>
                      <c:pt idx="1265">
                        <c:v>43122.708333330265</c:v>
                      </c:pt>
                      <c:pt idx="1266">
                        <c:v>43122.74999999693</c:v>
                      </c:pt>
                      <c:pt idx="1267">
                        <c:v>43122.791666663594</c:v>
                      </c:pt>
                      <c:pt idx="1268">
                        <c:v>43122.833333330258</c:v>
                      </c:pt>
                      <c:pt idx="1269">
                        <c:v>43122.874999996922</c:v>
                      </c:pt>
                      <c:pt idx="1270">
                        <c:v>43122.916666663587</c:v>
                      </c:pt>
                      <c:pt idx="1271">
                        <c:v>43122.958333330251</c:v>
                      </c:pt>
                      <c:pt idx="1272">
                        <c:v>43122.999999996915</c:v>
                      </c:pt>
                      <c:pt idx="1273">
                        <c:v>43123.041666663579</c:v>
                      </c:pt>
                      <c:pt idx="1274">
                        <c:v>43123.083333330243</c:v>
                      </c:pt>
                      <c:pt idx="1275">
                        <c:v>43123.124999996908</c:v>
                      </c:pt>
                      <c:pt idx="1276">
                        <c:v>43123.166666663572</c:v>
                      </c:pt>
                      <c:pt idx="1277">
                        <c:v>43123.208333330236</c:v>
                      </c:pt>
                      <c:pt idx="1278">
                        <c:v>43123.2499999969</c:v>
                      </c:pt>
                      <c:pt idx="1279">
                        <c:v>43123.291666663565</c:v>
                      </c:pt>
                      <c:pt idx="1280">
                        <c:v>43123.333333330229</c:v>
                      </c:pt>
                      <c:pt idx="1281">
                        <c:v>43123.374999996893</c:v>
                      </c:pt>
                      <c:pt idx="1282">
                        <c:v>43123.416666663557</c:v>
                      </c:pt>
                      <c:pt idx="1283">
                        <c:v>43123.458333330222</c:v>
                      </c:pt>
                      <c:pt idx="1284">
                        <c:v>43123.499999996886</c:v>
                      </c:pt>
                      <c:pt idx="1285">
                        <c:v>43123.54166666355</c:v>
                      </c:pt>
                      <c:pt idx="1286">
                        <c:v>43123.583333330214</c:v>
                      </c:pt>
                      <c:pt idx="1287">
                        <c:v>43123.624999996879</c:v>
                      </c:pt>
                      <c:pt idx="1288">
                        <c:v>43123.666666663543</c:v>
                      </c:pt>
                      <c:pt idx="1289">
                        <c:v>43123.708333330207</c:v>
                      </c:pt>
                      <c:pt idx="1290">
                        <c:v>43123.749999996871</c:v>
                      </c:pt>
                      <c:pt idx="1291">
                        <c:v>43123.791666663536</c:v>
                      </c:pt>
                      <c:pt idx="1292">
                        <c:v>43123.8333333302</c:v>
                      </c:pt>
                      <c:pt idx="1293">
                        <c:v>43123.874999996864</c:v>
                      </c:pt>
                      <c:pt idx="1294">
                        <c:v>43123.916666663528</c:v>
                      </c:pt>
                      <c:pt idx="1295">
                        <c:v>43123.958333330193</c:v>
                      </c:pt>
                      <c:pt idx="1296">
                        <c:v>43123.999999996857</c:v>
                      </c:pt>
                      <c:pt idx="1297">
                        <c:v>43124.041666663521</c:v>
                      </c:pt>
                      <c:pt idx="1298">
                        <c:v>43124.083333330185</c:v>
                      </c:pt>
                      <c:pt idx="1299">
                        <c:v>43124.12499999685</c:v>
                      </c:pt>
                      <c:pt idx="1300">
                        <c:v>43124.166666663514</c:v>
                      </c:pt>
                      <c:pt idx="1301">
                        <c:v>43124.208333330178</c:v>
                      </c:pt>
                      <c:pt idx="1302">
                        <c:v>43124.249999996842</c:v>
                      </c:pt>
                      <c:pt idx="1303">
                        <c:v>43124.291666663506</c:v>
                      </c:pt>
                      <c:pt idx="1304">
                        <c:v>43124.333333330171</c:v>
                      </c:pt>
                      <c:pt idx="1305">
                        <c:v>43124.374999996835</c:v>
                      </c:pt>
                      <c:pt idx="1306">
                        <c:v>43124.416666663499</c:v>
                      </c:pt>
                      <c:pt idx="1307">
                        <c:v>43124.458333330163</c:v>
                      </c:pt>
                      <c:pt idx="1308">
                        <c:v>43124.499999996828</c:v>
                      </c:pt>
                      <c:pt idx="1309">
                        <c:v>43124.541666663492</c:v>
                      </c:pt>
                      <c:pt idx="1310">
                        <c:v>43124.583333330156</c:v>
                      </c:pt>
                      <c:pt idx="1311">
                        <c:v>43124.62499999682</c:v>
                      </c:pt>
                      <c:pt idx="1312">
                        <c:v>43124.666666663485</c:v>
                      </c:pt>
                      <c:pt idx="1313">
                        <c:v>43124.708333330149</c:v>
                      </c:pt>
                      <c:pt idx="1314">
                        <c:v>43124.749999996813</c:v>
                      </c:pt>
                      <c:pt idx="1315">
                        <c:v>43124.791666663477</c:v>
                      </c:pt>
                      <c:pt idx="1316">
                        <c:v>43124.833333330142</c:v>
                      </c:pt>
                      <c:pt idx="1317">
                        <c:v>43124.874999996806</c:v>
                      </c:pt>
                      <c:pt idx="1318">
                        <c:v>43124.91666666347</c:v>
                      </c:pt>
                      <c:pt idx="1319">
                        <c:v>43124.958333330134</c:v>
                      </c:pt>
                      <c:pt idx="1320">
                        <c:v>43124.999999996799</c:v>
                      </c:pt>
                      <c:pt idx="1321">
                        <c:v>43125.041666663463</c:v>
                      </c:pt>
                      <c:pt idx="1322">
                        <c:v>43125.083333330127</c:v>
                      </c:pt>
                      <c:pt idx="1323">
                        <c:v>43125.124999996791</c:v>
                      </c:pt>
                      <c:pt idx="1324">
                        <c:v>43125.166666663456</c:v>
                      </c:pt>
                      <c:pt idx="1325">
                        <c:v>43125.20833333012</c:v>
                      </c:pt>
                      <c:pt idx="1326">
                        <c:v>43125.249999996784</c:v>
                      </c:pt>
                      <c:pt idx="1327">
                        <c:v>43125.291666663448</c:v>
                      </c:pt>
                      <c:pt idx="1328">
                        <c:v>43125.333333330113</c:v>
                      </c:pt>
                      <c:pt idx="1329">
                        <c:v>43125.374999996777</c:v>
                      </c:pt>
                      <c:pt idx="1330">
                        <c:v>43125.416666663441</c:v>
                      </c:pt>
                      <c:pt idx="1331">
                        <c:v>43125.458333330105</c:v>
                      </c:pt>
                      <c:pt idx="1332">
                        <c:v>43125.499999996769</c:v>
                      </c:pt>
                      <c:pt idx="1333">
                        <c:v>43125.541666663434</c:v>
                      </c:pt>
                      <c:pt idx="1334">
                        <c:v>43125.583333330098</c:v>
                      </c:pt>
                      <c:pt idx="1335">
                        <c:v>43125.624999996762</c:v>
                      </c:pt>
                      <c:pt idx="1336">
                        <c:v>43125.666666663426</c:v>
                      </c:pt>
                      <c:pt idx="1337">
                        <c:v>43125.708333330091</c:v>
                      </c:pt>
                      <c:pt idx="1338">
                        <c:v>43125.749999996755</c:v>
                      </c:pt>
                      <c:pt idx="1339">
                        <c:v>43125.791666663419</c:v>
                      </c:pt>
                      <c:pt idx="1340">
                        <c:v>43125.833333330083</c:v>
                      </c:pt>
                      <c:pt idx="1341">
                        <c:v>43125.874999996748</c:v>
                      </c:pt>
                      <c:pt idx="1342">
                        <c:v>43125.916666663412</c:v>
                      </c:pt>
                      <c:pt idx="1343">
                        <c:v>43125.958333330076</c:v>
                      </c:pt>
                      <c:pt idx="1344">
                        <c:v>43125.99999999674</c:v>
                      </c:pt>
                      <c:pt idx="1345">
                        <c:v>43126.041666663405</c:v>
                      </c:pt>
                      <c:pt idx="1346">
                        <c:v>43126.083333330069</c:v>
                      </c:pt>
                      <c:pt idx="1347">
                        <c:v>43126.124999996733</c:v>
                      </c:pt>
                      <c:pt idx="1348">
                        <c:v>43126.166666663397</c:v>
                      </c:pt>
                      <c:pt idx="1349">
                        <c:v>43126.208333330062</c:v>
                      </c:pt>
                      <c:pt idx="1350">
                        <c:v>43126.249999996726</c:v>
                      </c:pt>
                      <c:pt idx="1351">
                        <c:v>43126.29166666339</c:v>
                      </c:pt>
                      <c:pt idx="1352">
                        <c:v>43126.333333330054</c:v>
                      </c:pt>
                      <c:pt idx="1353">
                        <c:v>43126.374999996719</c:v>
                      </c:pt>
                      <c:pt idx="1354">
                        <c:v>43126.416666663383</c:v>
                      </c:pt>
                      <c:pt idx="1355">
                        <c:v>43126.458333330047</c:v>
                      </c:pt>
                      <c:pt idx="1356">
                        <c:v>43126.499999996711</c:v>
                      </c:pt>
                      <c:pt idx="1357">
                        <c:v>43126.541666663376</c:v>
                      </c:pt>
                      <c:pt idx="1358">
                        <c:v>43126.58333333004</c:v>
                      </c:pt>
                      <c:pt idx="1359">
                        <c:v>43126.624999996704</c:v>
                      </c:pt>
                      <c:pt idx="1360">
                        <c:v>43126.666666663368</c:v>
                      </c:pt>
                      <c:pt idx="1361">
                        <c:v>43126.708333330032</c:v>
                      </c:pt>
                      <c:pt idx="1362">
                        <c:v>43126.749999996697</c:v>
                      </c:pt>
                      <c:pt idx="1363">
                        <c:v>43126.791666663361</c:v>
                      </c:pt>
                      <c:pt idx="1364">
                        <c:v>43126.833333330025</c:v>
                      </c:pt>
                      <c:pt idx="1365">
                        <c:v>43126.874999996689</c:v>
                      </c:pt>
                      <c:pt idx="1366">
                        <c:v>43126.916666663354</c:v>
                      </c:pt>
                      <c:pt idx="1367">
                        <c:v>43126.958333330018</c:v>
                      </c:pt>
                      <c:pt idx="1368">
                        <c:v>43126.999999996682</c:v>
                      </c:pt>
                      <c:pt idx="1369">
                        <c:v>43127.041666663346</c:v>
                      </c:pt>
                      <c:pt idx="1370">
                        <c:v>43127.083333330011</c:v>
                      </c:pt>
                      <c:pt idx="1371">
                        <c:v>43127.124999996675</c:v>
                      </c:pt>
                      <c:pt idx="1372">
                        <c:v>43127.166666663339</c:v>
                      </c:pt>
                      <c:pt idx="1373">
                        <c:v>43127.208333330003</c:v>
                      </c:pt>
                      <c:pt idx="1374">
                        <c:v>43127.249999996668</c:v>
                      </c:pt>
                      <c:pt idx="1375">
                        <c:v>43127.291666663332</c:v>
                      </c:pt>
                      <c:pt idx="1376">
                        <c:v>43127.333333329996</c:v>
                      </c:pt>
                      <c:pt idx="1377">
                        <c:v>43127.37499999666</c:v>
                      </c:pt>
                      <c:pt idx="1378">
                        <c:v>43127.416666663325</c:v>
                      </c:pt>
                      <c:pt idx="1379">
                        <c:v>43127.458333329989</c:v>
                      </c:pt>
                      <c:pt idx="1380">
                        <c:v>43127.499999996653</c:v>
                      </c:pt>
                      <c:pt idx="1381">
                        <c:v>43127.541666663317</c:v>
                      </c:pt>
                      <c:pt idx="1382">
                        <c:v>43127.583333329982</c:v>
                      </c:pt>
                      <c:pt idx="1383">
                        <c:v>43127.624999996646</c:v>
                      </c:pt>
                      <c:pt idx="1384">
                        <c:v>43127.66666666331</c:v>
                      </c:pt>
                      <c:pt idx="1385">
                        <c:v>43127.708333329974</c:v>
                      </c:pt>
                      <c:pt idx="1386">
                        <c:v>43127.749999996639</c:v>
                      </c:pt>
                      <c:pt idx="1387">
                        <c:v>43127.791666663303</c:v>
                      </c:pt>
                      <c:pt idx="1388">
                        <c:v>43127.833333329967</c:v>
                      </c:pt>
                      <c:pt idx="1389">
                        <c:v>43127.874999996631</c:v>
                      </c:pt>
                      <c:pt idx="1390">
                        <c:v>43127.916666663295</c:v>
                      </c:pt>
                      <c:pt idx="1391">
                        <c:v>43127.95833332996</c:v>
                      </c:pt>
                      <c:pt idx="1392">
                        <c:v>43127.999999996624</c:v>
                      </c:pt>
                      <c:pt idx="1393">
                        <c:v>43128.041666663288</c:v>
                      </c:pt>
                      <c:pt idx="1394">
                        <c:v>43128.083333329952</c:v>
                      </c:pt>
                      <c:pt idx="1395">
                        <c:v>43128.124999996617</c:v>
                      </c:pt>
                      <c:pt idx="1396">
                        <c:v>43128.166666663281</c:v>
                      </c:pt>
                      <c:pt idx="1397">
                        <c:v>43128.208333329945</c:v>
                      </c:pt>
                      <c:pt idx="1398">
                        <c:v>43128.249999996609</c:v>
                      </c:pt>
                      <c:pt idx="1399">
                        <c:v>43128.291666663274</c:v>
                      </c:pt>
                      <c:pt idx="1400">
                        <c:v>43128.333333329938</c:v>
                      </c:pt>
                      <c:pt idx="1401">
                        <c:v>43128.374999996602</c:v>
                      </c:pt>
                      <c:pt idx="1402">
                        <c:v>43128.416666663266</c:v>
                      </c:pt>
                      <c:pt idx="1403">
                        <c:v>43128.458333329931</c:v>
                      </c:pt>
                      <c:pt idx="1404">
                        <c:v>43128.499999996595</c:v>
                      </c:pt>
                      <c:pt idx="1405">
                        <c:v>43128.541666663259</c:v>
                      </c:pt>
                      <c:pt idx="1406">
                        <c:v>43128.583333329923</c:v>
                      </c:pt>
                      <c:pt idx="1407">
                        <c:v>43128.624999996588</c:v>
                      </c:pt>
                      <c:pt idx="1408">
                        <c:v>43128.666666663252</c:v>
                      </c:pt>
                      <c:pt idx="1409">
                        <c:v>43128.708333329916</c:v>
                      </c:pt>
                      <c:pt idx="1410">
                        <c:v>43128.74999999658</c:v>
                      </c:pt>
                      <c:pt idx="1411">
                        <c:v>43128.791666663245</c:v>
                      </c:pt>
                      <c:pt idx="1412">
                        <c:v>43128.833333329909</c:v>
                      </c:pt>
                      <c:pt idx="1413">
                        <c:v>43128.874999996573</c:v>
                      </c:pt>
                      <c:pt idx="1414">
                        <c:v>43128.916666663237</c:v>
                      </c:pt>
                      <c:pt idx="1415">
                        <c:v>43128.958333329902</c:v>
                      </c:pt>
                      <c:pt idx="1416">
                        <c:v>43128.999999996566</c:v>
                      </c:pt>
                      <c:pt idx="1417">
                        <c:v>43129.04166666323</c:v>
                      </c:pt>
                      <c:pt idx="1418">
                        <c:v>43129.083333329894</c:v>
                      </c:pt>
                      <c:pt idx="1419">
                        <c:v>43129.124999996558</c:v>
                      </c:pt>
                      <c:pt idx="1420">
                        <c:v>43129.166666663223</c:v>
                      </c:pt>
                      <c:pt idx="1421">
                        <c:v>43129.208333329887</c:v>
                      </c:pt>
                      <c:pt idx="1422">
                        <c:v>43129.249999996551</c:v>
                      </c:pt>
                      <c:pt idx="1423">
                        <c:v>43129.291666663215</c:v>
                      </c:pt>
                      <c:pt idx="1424">
                        <c:v>43129.33333332988</c:v>
                      </c:pt>
                      <c:pt idx="1425">
                        <c:v>43129.374999996544</c:v>
                      </c:pt>
                      <c:pt idx="1426">
                        <c:v>43129.416666663208</c:v>
                      </c:pt>
                      <c:pt idx="1427">
                        <c:v>43129.458333329872</c:v>
                      </c:pt>
                      <c:pt idx="1428">
                        <c:v>43129.499999996537</c:v>
                      </c:pt>
                      <c:pt idx="1429">
                        <c:v>43129.541666663201</c:v>
                      </c:pt>
                      <c:pt idx="1430">
                        <c:v>43129.583333329865</c:v>
                      </c:pt>
                      <c:pt idx="1431">
                        <c:v>43129.624999996529</c:v>
                      </c:pt>
                      <c:pt idx="1432">
                        <c:v>43129.666666663194</c:v>
                      </c:pt>
                      <c:pt idx="1433">
                        <c:v>43129.708333329858</c:v>
                      </c:pt>
                      <c:pt idx="1434">
                        <c:v>43129.749999996522</c:v>
                      </c:pt>
                      <c:pt idx="1435">
                        <c:v>43129.791666663186</c:v>
                      </c:pt>
                      <c:pt idx="1436">
                        <c:v>43129.833333329851</c:v>
                      </c:pt>
                      <c:pt idx="1437">
                        <c:v>43129.874999996515</c:v>
                      </c:pt>
                      <c:pt idx="1438">
                        <c:v>43129.916666663179</c:v>
                      </c:pt>
                      <c:pt idx="1439">
                        <c:v>43129.958333329843</c:v>
                      </c:pt>
                      <c:pt idx="1440">
                        <c:v>43129.999999996508</c:v>
                      </c:pt>
                      <c:pt idx="1441">
                        <c:v>43130.041666663172</c:v>
                      </c:pt>
                      <c:pt idx="1442">
                        <c:v>43130.083333329836</c:v>
                      </c:pt>
                      <c:pt idx="1443">
                        <c:v>43130.1249999965</c:v>
                      </c:pt>
                      <c:pt idx="1444">
                        <c:v>43130.166666663165</c:v>
                      </c:pt>
                      <c:pt idx="1445">
                        <c:v>43130.208333329829</c:v>
                      </c:pt>
                      <c:pt idx="1446">
                        <c:v>43130.249999996493</c:v>
                      </c:pt>
                      <c:pt idx="1447">
                        <c:v>43130.291666663157</c:v>
                      </c:pt>
                      <c:pt idx="1448">
                        <c:v>43130.333333329821</c:v>
                      </c:pt>
                      <c:pt idx="1449">
                        <c:v>43130.374999996486</c:v>
                      </c:pt>
                      <c:pt idx="1450">
                        <c:v>43130.41666666315</c:v>
                      </c:pt>
                      <c:pt idx="1451">
                        <c:v>43130.458333329814</c:v>
                      </c:pt>
                      <c:pt idx="1452">
                        <c:v>43130.499999996478</c:v>
                      </c:pt>
                      <c:pt idx="1453">
                        <c:v>43130.541666663143</c:v>
                      </c:pt>
                      <c:pt idx="1454">
                        <c:v>43130.583333329807</c:v>
                      </c:pt>
                      <c:pt idx="1455">
                        <c:v>43130.624999996471</c:v>
                      </c:pt>
                      <c:pt idx="1456">
                        <c:v>43130.666666663135</c:v>
                      </c:pt>
                      <c:pt idx="1457">
                        <c:v>43130.7083333298</c:v>
                      </c:pt>
                      <c:pt idx="1458">
                        <c:v>43130.749999996464</c:v>
                      </c:pt>
                      <c:pt idx="1459">
                        <c:v>43130.791666663128</c:v>
                      </c:pt>
                      <c:pt idx="1460">
                        <c:v>43130.833333329792</c:v>
                      </c:pt>
                      <c:pt idx="1461">
                        <c:v>43130.874999996457</c:v>
                      </c:pt>
                      <c:pt idx="1462">
                        <c:v>43130.916666663121</c:v>
                      </c:pt>
                      <c:pt idx="1463">
                        <c:v>43130.958333329785</c:v>
                      </c:pt>
                      <c:pt idx="1464">
                        <c:v>43130.999999996449</c:v>
                      </c:pt>
                      <c:pt idx="1465">
                        <c:v>43131.041666663114</c:v>
                      </c:pt>
                      <c:pt idx="1466">
                        <c:v>43131.083333329778</c:v>
                      </c:pt>
                      <c:pt idx="1467">
                        <c:v>43131.124999996442</c:v>
                      </c:pt>
                      <c:pt idx="1468">
                        <c:v>43131.166666663106</c:v>
                      </c:pt>
                      <c:pt idx="1469">
                        <c:v>43131.208333329771</c:v>
                      </c:pt>
                      <c:pt idx="1470">
                        <c:v>43131.249999996435</c:v>
                      </c:pt>
                      <c:pt idx="1471">
                        <c:v>43131.291666663099</c:v>
                      </c:pt>
                      <c:pt idx="1472">
                        <c:v>43131.333333329763</c:v>
                      </c:pt>
                      <c:pt idx="1473">
                        <c:v>43131.374999996428</c:v>
                      </c:pt>
                      <c:pt idx="1474">
                        <c:v>43131.416666663092</c:v>
                      </c:pt>
                      <c:pt idx="1475">
                        <c:v>43131.458333329756</c:v>
                      </c:pt>
                      <c:pt idx="1476">
                        <c:v>43131.49999999642</c:v>
                      </c:pt>
                      <c:pt idx="1477">
                        <c:v>43131.541666663084</c:v>
                      </c:pt>
                      <c:pt idx="1478">
                        <c:v>43131.583333329749</c:v>
                      </c:pt>
                      <c:pt idx="1479">
                        <c:v>43131.624999996413</c:v>
                      </c:pt>
                      <c:pt idx="1480">
                        <c:v>43131.666666663077</c:v>
                      </c:pt>
                      <c:pt idx="1481">
                        <c:v>43131.708333329741</c:v>
                      </c:pt>
                      <c:pt idx="1482">
                        <c:v>43131.749999996406</c:v>
                      </c:pt>
                      <c:pt idx="1483">
                        <c:v>43131.79166666307</c:v>
                      </c:pt>
                      <c:pt idx="1484">
                        <c:v>43131.833333329734</c:v>
                      </c:pt>
                      <c:pt idx="1485">
                        <c:v>43131.874999996398</c:v>
                      </c:pt>
                      <c:pt idx="1486">
                        <c:v>43131.916666663063</c:v>
                      </c:pt>
                      <c:pt idx="1487">
                        <c:v>43131.958333329727</c:v>
                      </c:pt>
                      <c:pt idx="1488">
                        <c:v>43131.999999996391</c:v>
                      </c:pt>
                      <c:pt idx="1489">
                        <c:v>43132.041666663055</c:v>
                      </c:pt>
                      <c:pt idx="1490">
                        <c:v>43132.08333332972</c:v>
                      </c:pt>
                      <c:pt idx="1491">
                        <c:v>43132.124999996384</c:v>
                      </c:pt>
                      <c:pt idx="1492">
                        <c:v>43132.166666663048</c:v>
                      </c:pt>
                      <c:pt idx="1493">
                        <c:v>43132.208333329712</c:v>
                      </c:pt>
                      <c:pt idx="1494">
                        <c:v>43132.249999996377</c:v>
                      </c:pt>
                      <c:pt idx="1495">
                        <c:v>43132.291666663041</c:v>
                      </c:pt>
                      <c:pt idx="1496">
                        <c:v>43132.333333329705</c:v>
                      </c:pt>
                      <c:pt idx="1497">
                        <c:v>43132.374999996369</c:v>
                      </c:pt>
                      <c:pt idx="1498">
                        <c:v>43132.416666663034</c:v>
                      </c:pt>
                      <c:pt idx="1499">
                        <c:v>43132.458333329698</c:v>
                      </c:pt>
                      <c:pt idx="1500">
                        <c:v>43132.499999996362</c:v>
                      </c:pt>
                      <c:pt idx="1501">
                        <c:v>43132.541666663026</c:v>
                      </c:pt>
                      <c:pt idx="1502">
                        <c:v>43132.583333329691</c:v>
                      </c:pt>
                      <c:pt idx="1503">
                        <c:v>43132.624999996355</c:v>
                      </c:pt>
                      <c:pt idx="1504">
                        <c:v>43132.666666663019</c:v>
                      </c:pt>
                      <c:pt idx="1505">
                        <c:v>43132.708333329683</c:v>
                      </c:pt>
                      <c:pt idx="1506">
                        <c:v>43132.749999996347</c:v>
                      </c:pt>
                      <c:pt idx="1507">
                        <c:v>43132.791666663012</c:v>
                      </c:pt>
                      <c:pt idx="1508">
                        <c:v>43132.833333329676</c:v>
                      </c:pt>
                      <c:pt idx="1509">
                        <c:v>43132.87499999634</c:v>
                      </c:pt>
                      <c:pt idx="1510">
                        <c:v>43132.916666663004</c:v>
                      </c:pt>
                      <c:pt idx="1511">
                        <c:v>43132.958333329669</c:v>
                      </c:pt>
                      <c:pt idx="1512">
                        <c:v>43132.999999996333</c:v>
                      </c:pt>
                      <c:pt idx="1513">
                        <c:v>43133.041666662997</c:v>
                      </c:pt>
                      <c:pt idx="1514">
                        <c:v>43133.083333329661</c:v>
                      </c:pt>
                      <c:pt idx="1515">
                        <c:v>43133.124999996326</c:v>
                      </c:pt>
                      <c:pt idx="1516">
                        <c:v>43133.16666666299</c:v>
                      </c:pt>
                      <c:pt idx="1517">
                        <c:v>43133.208333329654</c:v>
                      </c:pt>
                      <c:pt idx="1518">
                        <c:v>43133.249999996318</c:v>
                      </c:pt>
                      <c:pt idx="1519">
                        <c:v>43133.291666662983</c:v>
                      </c:pt>
                      <c:pt idx="1520">
                        <c:v>43133.333333329647</c:v>
                      </c:pt>
                      <c:pt idx="1521">
                        <c:v>43133.374999996311</c:v>
                      </c:pt>
                      <c:pt idx="1522">
                        <c:v>43133.416666662975</c:v>
                      </c:pt>
                      <c:pt idx="1523">
                        <c:v>43133.45833332964</c:v>
                      </c:pt>
                      <c:pt idx="1524">
                        <c:v>43133.499999996304</c:v>
                      </c:pt>
                      <c:pt idx="1525">
                        <c:v>43133.541666662968</c:v>
                      </c:pt>
                      <c:pt idx="1526">
                        <c:v>43133.583333329632</c:v>
                      </c:pt>
                      <c:pt idx="1527">
                        <c:v>43133.624999996297</c:v>
                      </c:pt>
                      <c:pt idx="1528">
                        <c:v>43133.666666662961</c:v>
                      </c:pt>
                      <c:pt idx="1529">
                        <c:v>43133.708333329625</c:v>
                      </c:pt>
                      <c:pt idx="1530">
                        <c:v>43133.749999996289</c:v>
                      </c:pt>
                      <c:pt idx="1531">
                        <c:v>43133.791666662954</c:v>
                      </c:pt>
                      <c:pt idx="1532">
                        <c:v>43133.833333329618</c:v>
                      </c:pt>
                      <c:pt idx="1533">
                        <c:v>43133.874999996282</c:v>
                      </c:pt>
                      <c:pt idx="1534">
                        <c:v>43133.916666662946</c:v>
                      </c:pt>
                      <c:pt idx="1535">
                        <c:v>43133.95833332961</c:v>
                      </c:pt>
                      <c:pt idx="1536">
                        <c:v>43133.999999996275</c:v>
                      </c:pt>
                      <c:pt idx="1537">
                        <c:v>43134.041666662939</c:v>
                      </c:pt>
                      <c:pt idx="1538">
                        <c:v>43134.083333329603</c:v>
                      </c:pt>
                      <c:pt idx="1539">
                        <c:v>43134.124999996267</c:v>
                      </c:pt>
                      <c:pt idx="1540">
                        <c:v>43134.166666662932</c:v>
                      </c:pt>
                      <c:pt idx="1541">
                        <c:v>43134.208333329596</c:v>
                      </c:pt>
                      <c:pt idx="1542">
                        <c:v>43134.24999999626</c:v>
                      </c:pt>
                      <c:pt idx="1543">
                        <c:v>43134.291666662924</c:v>
                      </c:pt>
                      <c:pt idx="1544">
                        <c:v>43134.333333329589</c:v>
                      </c:pt>
                      <c:pt idx="1545">
                        <c:v>43134.374999996253</c:v>
                      </c:pt>
                      <c:pt idx="1546">
                        <c:v>43134.416666662917</c:v>
                      </c:pt>
                      <c:pt idx="1547">
                        <c:v>43134.458333329581</c:v>
                      </c:pt>
                      <c:pt idx="1548">
                        <c:v>43134.499999996246</c:v>
                      </c:pt>
                      <c:pt idx="1549">
                        <c:v>43134.54166666291</c:v>
                      </c:pt>
                      <c:pt idx="1550">
                        <c:v>43134.583333329574</c:v>
                      </c:pt>
                      <c:pt idx="1551">
                        <c:v>43134.624999996238</c:v>
                      </c:pt>
                      <c:pt idx="1552">
                        <c:v>43134.666666662903</c:v>
                      </c:pt>
                      <c:pt idx="1553">
                        <c:v>43134.708333329567</c:v>
                      </c:pt>
                      <c:pt idx="1554">
                        <c:v>43134.749999996231</c:v>
                      </c:pt>
                      <c:pt idx="1555">
                        <c:v>43134.791666662895</c:v>
                      </c:pt>
                      <c:pt idx="1556">
                        <c:v>43134.83333332956</c:v>
                      </c:pt>
                      <c:pt idx="1557">
                        <c:v>43134.874999996224</c:v>
                      </c:pt>
                      <c:pt idx="1558">
                        <c:v>43134.916666662888</c:v>
                      </c:pt>
                      <c:pt idx="1559">
                        <c:v>43134.958333329552</c:v>
                      </c:pt>
                      <c:pt idx="1560">
                        <c:v>43134.999999996217</c:v>
                      </c:pt>
                      <c:pt idx="1561">
                        <c:v>43135.041666662881</c:v>
                      </c:pt>
                      <c:pt idx="1562">
                        <c:v>43135.083333329545</c:v>
                      </c:pt>
                      <c:pt idx="1563">
                        <c:v>43135.124999996209</c:v>
                      </c:pt>
                      <c:pt idx="1564">
                        <c:v>43135.166666662873</c:v>
                      </c:pt>
                      <c:pt idx="1565">
                        <c:v>43135.208333329538</c:v>
                      </c:pt>
                      <c:pt idx="1566">
                        <c:v>43135.249999996202</c:v>
                      </c:pt>
                      <c:pt idx="1567">
                        <c:v>43135.291666662866</c:v>
                      </c:pt>
                      <c:pt idx="1568">
                        <c:v>43135.33333332953</c:v>
                      </c:pt>
                      <c:pt idx="1569">
                        <c:v>43135.374999996195</c:v>
                      </c:pt>
                      <c:pt idx="1570">
                        <c:v>43135.416666662859</c:v>
                      </c:pt>
                      <c:pt idx="1571">
                        <c:v>43135.458333329523</c:v>
                      </c:pt>
                      <c:pt idx="1572">
                        <c:v>43135.499999996187</c:v>
                      </c:pt>
                      <c:pt idx="1573">
                        <c:v>43135.541666662852</c:v>
                      </c:pt>
                      <c:pt idx="1574">
                        <c:v>43135.583333329516</c:v>
                      </c:pt>
                      <c:pt idx="1575">
                        <c:v>43135.62499999618</c:v>
                      </c:pt>
                      <c:pt idx="1576">
                        <c:v>43135.666666662844</c:v>
                      </c:pt>
                      <c:pt idx="1577">
                        <c:v>43135.708333329509</c:v>
                      </c:pt>
                      <c:pt idx="1578">
                        <c:v>43135.749999996173</c:v>
                      </c:pt>
                      <c:pt idx="1579">
                        <c:v>43135.791666662837</c:v>
                      </c:pt>
                      <c:pt idx="1580">
                        <c:v>43135.833333329501</c:v>
                      </c:pt>
                      <c:pt idx="1581">
                        <c:v>43135.874999996166</c:v>
                      </c:pt>
                      <c:pt idx="1582">
                        <c:v>43135.91666666283</c:v>
                      </c:pt>
                      <c:pt idx="1583">
                        <c:v>43135.958333329494</c:v>
                      </c:pt>
                      <c:pt idx="1584">
                        <c:v>43135.999999996158</c:v>
                      </c:pt>
                      <c:pt idx="1585">
                        <c:v>43136.041666662823</c:v>
                      </c:pt>
                      <c:pt idx="1586">
                        <c:v>43136.083333329487</c:v>
                      </c:pt>
                      <c:pt idx="1587">
                        <c:v>43136.124999996151</c:v>
                      </c:pt>
                      <c:pt idx="1588">
                        <c:v>43136.166666662815</c:v>
                      </c:pt>
                      <c:pt idx="1589">
                        <c:v>43136.20833332948</c:v>
                      </c:pt>
                      <c:pt idx="1590">
                        <c:v>43136.249999996144</c:v>
                      </c:pt>
                      <c:pt idx="1591">
                        <c:v>43136.291666662808</c:v>
                      </c:pt>
                      <c:pt idx="1592">
                        <c:v>43136.333333329472</c:v>
                      </c:pt>
                      <c:pt idx="1593">
                        <c:v>43136.374999996136</c:v>
                      </c:pt>
                      <c:pt idx="1594">
                        <c:v>43136.416666662801</c:v>
                      </c:pt>
                      <c:pt idx="1595">
                        <c:v>43136.458333329465</c:v>
                      </c:pt>
                      <c:pt idx="1596">
                        <c:v>43136.499999996129</c:v>
                      </c:pt>
                      <c:pt idx="1597">
                        <c:v>43136.541666662793</c:v>
                      </c:pt>
                      <c:pt idx="1598">
                        <c:v>43136.583333329458</c:v>
                      </c:pt>
                      <c:pt idx="1599">
                        <c:v>43136.624999996122</c:v>
                      </c:pt>
                      <c:pt idx="1600">
                        <c:v>43136.666666662786</c:v>
                      </c:pt>
                      <c:pt idx="1601">
                        <c:v>43136.70833332945</c:v>
                      </c:pt>
                      <c:pt idx="1602">
                        <c:v>43136.749999996115</c:v>
                      </c:pt>
                      <c:pt idx="1603">
                        <c:v>43136.791666662779</c:v>
                      </c:pt>
                      <c:pt idx="1604">
                        <c:v>43136.833333329443</c:v>
                      </c:pt>
                      <c:pt idx="1605">
                        <c:v>43136.874999996107</c:v>
                      </c:pt>
                      <c:pt idx="1606">
                        <c:v>43136.916666662772</c:v>
                      </c:pt>
                      <c:pt idx="1607">
                        <c:v>43136.958333329436</c:v>
                      </c:pt>
                      <c:pt idx="1608">
                        <c:v>43136.9999999961</c:v>
                      </c:pt>
                      <c:pt idx="1609">
                        <c:v>43137.041666662764</c:v>
                      </c:pt>
                      <c:pt idx="1610">
                        <c:v>43137.083333329429</c:v>
                      </c:pt>
                      <c:pt idx="1611">
                        <c:v>43137.124999996093</c:v>
                      </c:pt>
                      <c:pt idx="1612">
                        <c:v>43137.166666662757</c:v>
                      </c:pt>
                      <c:pt idx="1613">
                        <c:v>43137.208333329421</c:v>
                      </c:pt>
                      <c:pt idx="1614">
                        <c:v>43137.249999996086</c:v>
                      </c:pt>
                      <c:pt idx="1615">
                        <c:v>43137.29166666275</c:v>
                      </c:pt>
                      <c:pt idx="1616">
                        <c:v>43137.333333329414</c:v>
                      </c:pt>
                      <c:pt idx="1617">
                        <c:v>43137.374999996078</c:v>
                      </c:pt>
                      <c:pt idx="1618">
                        <c:v>43137.416666662743</c:v>
                      </c:pt>
                      <c:pt idx="1619">
                        <c:v>43137.458333329407</c:v>
                      </c:pt>
                      <c:pt idx="1620">
                        <c:v>43137.499999996071</c:v>
                      </c:pt>
                      <c:pt idx="1621">
                        <c:v>43137.541666662735</c:v>
                      </c:pt>
                      <c:pt idx="1622">
                        <c:v>43137.583333329399</c:v>
                      </c:pt>
                      <c:pt idx="1623">
                        <c:v>43137.624999996064</c:v>
                      </c:pt>
                      <c:pt idx="1624">
                        <c:v>43137.666666662728</c:v>
                      </c:pt>
                      <c:pt idx="1625">
                        <c:v>43137.708333329392</c:v>
                      </c:pt>
                      <c:pt idx="1626">
                        <c:v>43137.749999996056</c:v>
                      </c:pt>
                      <c:pt idx="1627">
                        <c:v>43137.791666662721</c:v>
                      </c:pt>
                      <c:pt idx="1628">
                        <c:v>43137.833333329385</c:v>
                      </c:pt>
                      <c:pt idx="1629">
                        <c:v>43137.874999996049</c:v>
                      </c:pt>
                      <c:pt idx="1630">
                        <c:v>43137.916666662713</c:v>
                      </c:pt>
                      <c:pt idx="1631">
                        <c:v>43137.958333329378</c:v>
                      </c:pt>
                      <c:pt idx="1632">
                        <c:v>43137.999999996042</c:v>
                      </c:pt>
                      <c:pt idx="1633">
                        <c:v>43138.041666662706</c:v>
                      </c:pt>
                      <c:pt idx="1634">
                        <c:v>43138.08333332937</c:v>
                      </c:pt>
                      <c:pt idx="1635">
                        <c:v>43138.124999996035</c:v>
                      </c:pt>
                      <c:pt idx="1636">
                        <c:v>43138.166666662699</c:v>
                      </c:pt>
                      <c:pt idx="1637">
                        <c:v>43138.208333329363</c:v>
                      </c:pt>
                      <c:pt idx="1638">
                        <c:v>43138.249999996027</c:v>
                      </c:pt>
                      <c:pt idx="1639">
                        <c:v>43138.291666662692</c:v>
                      </c:pt>
                      <c:pt idx="1640">
                        <c:v>43138.333333329356</c:v>
                      </c:pt>
                      <c:pt idx="1641">
                        <c:v>43138.37499999602</c:v>
                      </c:pt>
                      <c:pt idx="1642">
                        <c:v>43138.416666662684</c:v>
                      </c:pt>
                      <c:pt idx="1643">
                        <c:v>43138.458333329349</c:v>
                      </c:pt>
                      <c:pt idx="1644">
                        <c:v>43138.499999996013</c:v>
                      </c:pt>
                      <c:pt idx="1645">
                        <c:v>43138.541666662677</c:v>
                      </c:pt>
                      <c:pt idx="1646">
                        <c:v>43138.583333329341</c:v>
                      </c:pt>
                      <c:pt idx="1647">
                        <c:v>43138.624999996005</c:v>
                      </c:pt>
                      <c:pt idx="1648">
                        <c:v>43138.66666666267</c:v>
                      </c:pt>
                      <c:pt idx="1649">
                        <c:v>43138.708333329334</c:v>
                      </c:pt>
                      <c:pt idx="1650">
                        <c:v>43138.749999995998</c:v>
                      </c:pt>
                      <c:pt idx="1651">
                        <c:v>43138.791666662662</c:v>
                      </c:pt>
                      <c:pt idx="1652">
                        <c:v>43138.833333329327</c:v>
                      </c:pt>
                      <c:pt idx="1653">
                        <c:v>43138.874999995991</c:v>
                      </c:pt>
                      <c:pt idx="1654">
                        <c:v>43138.916666662655</c:v>
                      </c:pt>
                      <c:pt idx="1655">
                        <c:v>43138.958333329319</c:v>
                      </c:pt>
                      <c:pt idx="1656">
                        <c:v>43138.999999995984</c:v>
                      </c:pt>
                      <c:pt idx="1657">
                        <c:v>43139.041666662648</c:v>
                      </c:pt>
                      <c:pt idx="1658">
                        <c:v>43139.083333329312</c:v>
                      </c:pt>
                      <c:pt idx="1659">
                        <c:v>43139.124999995976</c:v>
                      </c:pt>
                      <c:pt idx="1660">
                        <c:v>43139.166666662641</c:v>
                      </c:pt>
                      <c:pt idx="1661">
                        <c:v>43139.208333329305</c:v>
                      </c:pt>
                      <c:pt idx="1662">
                        <c:v>43139.249999995969</c:v>
                      </c:pt>
                      <c:pt idx="1663">
                        <c:v>43139.291666662633</c:v>
                      </c:pt>
                      <c:pt idx="1664">
                        <c:v>43139.333333329298</c:v>
                      </c:pt>
                      <c:pt idx="1665">
                        <c:v>43139.374999995962</c:v>
                      </c:pt>
                      <c:pt idx="1666">
                        <c:v>43139.416666662626</c:v>
                      </c:pt>
                      <c:pt idx="1667">
                        <c:v>43139.45833332929</c:v>
                      </c:pt>
                      <c:pt idx="1668">
                        <c:v>43139.499999995955</c:v>
                      </c:pt>
                      <c:pt idx="1669">
                        <c:v>43139.541666662619</c:v>
                      </c:pt>
                      <c:pt idx="1670">
                        <c:v>43139.583333329283</c:v>
                      </c:pt>
                      <c:pt idx="1671">
                        <c:v>43139.624999995947</c:v>
                      </c:pt>
                      <c:pt idx="1672">
                        <c:v>43139.666666662612</c:v>
                      </c:pt>
                      <c:pt idx="1673">
                        <c:v>43139.708333329276</c:v>
                      </c:pt>
                      <c:pt idx="1674">
                        <c:v>43139.74999999594</c:v>
                      </c:pt>
                      <c:pt idx="1675">
                        <c:v>43139.791666662604</c:v>
                      </c:pt>
                      <c:pt idx="1676">
                        <c:v>43139.833333329268</c:v>
                      </c:pt>
                      <c:pt idx="1677">
                        <c:v>43139.874999995933</c:v>
                      </c:pt>
                      <c:pt idx="1678">
                        <c:v>43139.916666662597</c:v>
                      </c:pt>
                      <c:pt idx="1679">
                        <c:v>43139.958333329261</c:v>
                      </c:pt>
                      <c:pt idx="1680">
                        <c:v>43139.999999995925</c:v>
                      </c:pt>
                      <c:pt idx="1681">
                        <c:v>43140.04166666259</c:v>
                      </c:pt>
                      <c:pt idx="1682">
                        <c:v>43140.083333329254</c:v>
                      </c:pt>
                      <c:pt idx="1683">
                        <c:v>43140.124999995918</c:v>
                      </c:pt>
                      <c:pt idx="1684">
                        <c:v>43140.166666662582</c:v>
                      </c:pt>
                      <c:pt idx="1685">
                        <c:v>43140.208333329247</c:v>
                      </c:pt>
                      <c:pt idx="1686">
                        <c:v>43140.249999995911</c:v>
                      </c:pt>
                      <c:pt idx="1687">
                        <c:v>43140.291666662575</c:v>
                      </c:pt>
                      <c:pt idx="1688">
                        <c:v>43140.333333329239</c:v>
                      </c:pt>
                      <c:pt idx="1689">
                        <c:v>43140.374999995904</c:v>
                      </c:pt>
                      <c:pt idx="1690">
                        <c:v>43140.416666662568</c:v>
                      </c:pt>
                      <c:pt idx="1691">
                        <c:v>43140.458333329232</c:v>
                      </c:pt>
                      <c:pt idx="1692">
                        <c:v>43140.499999995896</c:v>
                      </c:pt>
                      <c:pt idx="1693">
                        <c:v>43140.541666662561</c:v>
                      </c:pt>
                      <c:pt idx="1694">
                        <c:v>43140.583333329225</c:v>
                      </c:pt>
                      <c:pt idx="1695">
                        <c:v>43140.624999995889</c:v>
                      </c:pt>
                      <c:pt idx="1696">
                        <c:v>43140.666666662553</c:v>
                      </c:pt>
                      <c:pt idx="1697">
                        <c:v>43140.708333329218</c:v>
                      </c:pt>
                      <c:pt idx="1698">
                        <c:v>43140.749999995882</c:v>
                      </c:pt>
                      <c:pt idx="1699">
                        <c:v>43140.791666662546</c:v>
                      </c:pt>
                      <c:pt idx="1700">
                        <c:v>43140.83333332921</c:v>
                      </c:pt>
                      <c:pt idx="1701">
                        <c:v>43140.874999995875</c:v>
                      </c:pt>
                      <c:pt idx="1702">
                        <c:v>43140.916666662539</c:v>
                      </c:pt>
                      <c:pt idx="1703">
                        <c:v>43140.958333329203</c:v>
                      </c:pt>
                      <c:pt idx="1704">
                        <c:v>43140.999999995867</c:v>
                      </c:pt>
                      <c:pt idx="1705">
                        <c:v>43141.041666662531</c:v>
                      </c:pt>
                      <c:pt idx="1706">
                        <c:v>43141.083333329196</c:v>
                      </c:pt>
                      <c:pt idx="1707">
                        <c:v>43141.12499999586</c:v>
                      </c:pt>
                      <c:pt idx="1708">
                        <c:v>43141.166666662524</c:v>
                      </c:pt>
                      <c:pt idx="1709">
                        <c:v>43141.208333329188</c:v>
                      </c:pt>
                      <c:pt idx="1710">
                        <c:v>43141.249999995853</c:v>
                      </c:pt>
                      <c:pt idx="1711">
                        <c:v>43141.291666662517</c:v>
                      </c:pt>
                      <c:pt idx="1712">
                        <c:v>43141.333333329181</c:v>
                      </c:pt>
                      <c:pt idx="1713">
                        <c:v>43141.374999995845</c:v>
                      </c:pt>
                      <c:pt idx="1714">
                        <c:v>43141.41666666251</c:v>
                      </c:pt>
                      <c:pt idx="1715">
                        <c:v>43141.458333329174</c:v>
                      </c:pt>
                      <c:pt idx="1716">
                        <c:v>43141.499999995838</c:v>
                      </c:pt>
                      <c:pt idx="1717">
                        <c:v>43141.541666662502</c:v>
                      </c:pt>
                      <c:pt idx="1718">
                        <c:v>43141.583333329167</c:v>
                      </c:pt>
                      <c:pt idx="1719">
                        <c:v>43141.624999995831</c:v>
                      </c:pt>
                      <c:pt idx="1720">
                        <c:v>43141.666666662495</c:v>
                      </c:pt>
                      <c:pt idx="1721">
                        <c:v>43141.708333329159</c:v>
                      </c:pt>
                      <c:pt idx="1722">
                        <c:v>43141.749999995824</c:v>
                      </c:pt>
                      <c:pt idx="1723">
                        <c:v>43141.791666662488</c:v>
                      </c:pt>
                      <c:pt idx="1724">
                        <c:v>43141.833333329152</c:v>
                      </c:pt>
                      <c:pt idx="1725">
                        <c:v>43141.874999995816</c:v>
                      </c:pt>
                      <c:pt idx="1726">
                        <c:v>43141.916666662481</c:v>
                      </c:pt>
                      <c:pt idx="1727">
                        <c:v>43141.958333329145</c:v>
                      </c:pt>
                      <c:pt idx="1728">
                        <c:v>43141.999999995809</c:v>
                      </c:pt>
                      <c:pt idx="1729">
                        <c:v>43142.041666662473</c:v>
                      </c:pt>
                      <c:pt idx="1730">
                        <c:v>43142.083333329138</c:v>
                      </c:pt>
                      <c:pt idx="1731">
                        <c:v>43142.124999995802</c:v>
                      </c:pt>
                      <c:pt idx="1732">
                        <c:v>43142.166666662466</c:v>
                      </c:pt>
                      <c:pt idx="1733">
                        <c:v>43142.20833332913</c:v>
                      </c:pt>
                      <c:pt idx="1734">
                        <c:v>43142.249999995794</c:v>
                      </c:pt>
                      <c:pt idx="1735">
                        <c:v>43142.291666662459</c:v>
                      </c:pt>
                      <c:pt idx="1736">
                        <c:v>43142.333333329123</c:v>
                      </c:pt>
                      <c:pt idx="1737">
                        <c:v>43142.374999995787</c:v>
                      </c:pt>
                      <c:pt idx="1738">
                        <c:v>43142.416666662451</c:v>
                      </c:pt>
                      <c:pt idx="1739">
                        <c:v>43142.458333329116</c:v>
                      </c:pt>
                      <c:pt idx="1740">
                        <c:v>43142.49999999578</c:v>
                      </c:pt>
                      <c:pt idx="1741">
                        <c:v>43142.541666662444</c:v>
                      </c:pt>
                      <c:pt idx="1742">
                        <c:v>43142.583333329108</c:v>
                      </c:pt>
                      <c:pt idx="1743">
                        <c:v>43142.624999995773</c:v>
                      </c:pt>
                      <c:pt idx="1744">
                        <c:v>43142.666666662437</c:v>
                      </c:pt>
                      <c:pt idx="1745">
                        <c:v>43142.708333329101</c:v>
                      </c:pt>
                      <c:pt idx="1746">
                        <c:v>43142.749999995765</c:v>
                      </c:pt>
                      <c:pt idx="1747">
                        <c:v>43142.79166666243</c:v>
                      </c:pt>
                      <c:pt idx="1748">
                        <c:v>43142.833333329094</c:v>
                      </c:pt>
                      <c:pt idx="1749">
                        <c:v>43142.874999995758</c:v>
                      </c:pt>
                      <c:pt idx="1750">
                        <c:v>43142.916666662422</c:v>
                      </c:pt>
                      <c:pt idx="1751">
                        <c:v>43142.958333329087</c:v>
                      </c:pt>
                      <c:pt idx="1752">
                        <c:v>43142.999999995751</c:v>
                      </c:pt>
                      <c:pt idx="1753">
                        <c:v>43143.041666662415</c:v>
                      </c:pt>
                      <c:pt idx="1754">
                        <c:v>43143.083333329079</c:v>
                      </c:pt>
                      <c:pt idx="1755">
                        <c:v>43143.124999995744</c:v>
                      </c:pt>
                      <c:pt idx="1756">
                        <c:v>43143.166666662408</c:v>
                      </c:pt>
                      <c:pt idx="1757">
                        <c:v>43143.208333329072</c:v>
                      </c:pt>
                      <c:pt idx="1758">
                        <c:v>43143.249999995736</c:v>
                      </c:pt>
                      <c:pt idx="1759">
                        <c:v>43143.291666662401</c:v>
                      </c:pt>
                      <c:pt idx="1760">
                        <c:v>43143.333333329065</c:v>
                      </c:pt>
                      <c:pt idx="1761">
                        <c:v>43143.374999995729</c:v>
                      </c:pt>
                      <c:pt idx="1762">
                        <c:v>43143.416666662393</c:v>
                      </c:pt>
                      <c:pt idx="1763">
                        <c:v>43143.458333329057</c:v>
                      </c:pt>
                      <c:pt idx="1764">
                        <c:v>43143.499999995722</c:v>
                      </c:pt>
                      <c:pt idx="1765">
                        <c:v>43143.541666662386</c:v>
                      </c:pt>
                      <c:pt idx="1766">
                        <c:v>43143.58333332905</c:v>
                      </c:pt>
                      <c:pt idx="1767">
                        <c:v>43143.624999995714</c:v>
                      </c:pt>
                      <c:pt idx="1768">
                        <c:v>43143.666666662379</c:v>
                      </c:pt>
                      <c:pt idx="1769">
                        <c:v>43143.708333329043</c:v>
                      </c:pt>
                      <c:pt idx="1770">
                        <c:v>43143.749999995707</c:v>
                      </c:pt>
                      <c:pt idx="1771">
                        <c:v>43143.791666662371</c:v>
                      </c:pt>
                      <c:pt idx="1772">
                        <c:v>43143.833333329036</c:v>
                      </c:pt>
                      <c:pt idx="1773">
                        <c:v>43143.8749999957</c:v>
                      </c:pt>
                      <c:pt idx="1774">
                        <c:v>43143.916666662364</c:v>
                      </c:pt>
                      <c:pt idx="1775">
                        <c:v>43143.958333329028</c:v>
                      </c:pt>
                      <c:pt idx="1776">
                        <c:v>43143.999999995693</c:v>
                      </c:pt>
                      <c:pt idx="1777">
                        <c:v>43144.041666662357</c:v>
                      </c:pt>
                      <c:pt idx="1778">
                        <c:v>43144.083333329021</c:v>
                      </c:pt>
                      <c:pt idx="1779">
                        <c:v>43144.124999995685</c:v>
                      </c:pt>
                      <c:pt idx="1780">
                        <c:v>43144.16666666235</c:v>
                      </c:pt>
                      <c:pt idx="1781">
                        <c:v>43144.208333329014</c:v>
                      </c:pt>
                      <c:pt idx="1782">
                        <c:v>43144.249999995678</c:v>
                      </c:pt>
                      <c:pt idx="1783">
                        <c:v>43144.291666662342</c:v>
                      </c:pt>
                      <c:pt idx="1784">
                        <c:v>43144.333333329007</c:v>
                      </c:pt>
                      <c:pt idx="1785">
                        <c:v>43144.374999995671</c:v>
                      </c:pt>
                      <c:pt idx="1786">
                        <c:v>43144.416666662335</c:v>
                      </c:pt>
                      <c:pt idx="1787">
                        <c:v>43144.458333328999</c:v>
                      </c:pt>
                      <c:pt idx="1788">
                        <c:v>43144.499999995664</c:v>
                      </c:pt>
                      <c:pt idx="1789">
                        <c:v>43144.541666662328</c:v>
                      </c:pt>
                      <c:pt idx="1790">
                        <c:v>43144.583333328992</c:v>
                      </c:pt>
                      <c:pt idx="1791">
                        <c:v>43144.624999995656</c:v>
                      </c:pt>
                      <c:pt idx="1792">
                        <c:v>43144.66666666232</c:v>
                      </c:pt>
                      <c:pt idx="1793">
                        <c:v>43144.708333328985</c:v>
                      </c:pt>
                      <c:pt idx="1794">
                        <c:v>43144.749999995649</c:v>
                      </c:pt>
                      <c:pt idx="1795">
                        <c:v>43144.791666662313</c:v>
                      </c:pt>
                      <c:pt idx="1796">
                        <c:v>43144.833333328977</c:v>
                      </c:pt>
                      <c:pt idx="1797">
                        <c:v>43144.874999995642</c:v>
                      </c:pt>
                      <c:pt idx="1798">
                        <c:v>43144.916666662306</c:v>
                      </c:pt>
                      <c:pt idx="1799">
                        <c:v>43144.95833332897</c:v>
                      </c:pt>
                      <c:pt idx="1800">
                        <c:v>43144.999999995634</c:v>
                      </c:pt>
                      <c:pt idx="1801">
                        <c:v>43145.041666662299</c:v>
                      </c:pt>
                      <c:pt idx="1802">
                        <c:v>43145.083333328963</c:v>
                      </c:pt>
                      <c:pt idx="1803">
                        <c:v>43145.124999995627</c:v>
                      </c:pt>
                      <c:pt idx="1804">
                        <c:v>43145.166666662291</c:v>
                      </c:pt>
                      <c:pt idx="1805">
                        <c:v>43145.208333328956</c:v>
                      </c:pt>
                      <c:pt idx="1806">
                        <c:v>43145.24999999562</c:v>
                      </c:pt>
                      <c:pt idx="1807">
                        <c:v>43145.291666662284</c:v>
                      </c:pt>
                      <c:pt idx="1808">
                        <c:v>43145.333333328948</c:v>
                      </c:pt>
                      <c:pt idx="1809">
                        <c:v>43145.374999995613</c:v>
                      </c:pt>
                      <c:pt idx="1810">
                        <c:v>43145.416666662277</c:v>
                      </c:pt>
                      <c:pt idx="1811">
                        <c:v>43145.458333328941</c:v>
                      </c:pt>
                      <c:pt idx="1812">
                        <c:v>43145.499999995605</c:v>
                      </c:pt>
                      <c:pt idx="1813">
                        <c:v>43145.54166666227</c:v>
                      </c:pt>
                      <c:pt idx="1814">
                        <c:v>43145.583333328934</c:v>
                      </c:pt>
                      <c:pt idx="1815">
                        <c:v>43145.624999995598</c:v>
                      </c:pt>
                      <c:pt idx="1816">
                        <c:v>43145.666666662262</c:v>
                      </c:pt>
                      <c:pt idx="1817">
                        <c:v>43145.708333328927</c:v>
                      </c:pt>
                      <c:pt idx="1818">
                        <c:v>43145.749999995591</c:v>
                      </c:pt>
                      <c:pt idx="1819">
                        <c:v>43145.791666662255</c:v>
                      </c:pt>
                      <c:pt idx="1820">
                        <c:v>43145.833333328919</c:v>
                      </c:pt>
                      <c:pt idx="1821">
                        <c:v>43145.874999995583</c:v>
                      </c:pt>
                      <c:pt idx="1822">
                        <c:v>43145.916666662248</c:v>
                      </c:pt>
                      <c:pt idx="1823">
                        <c:v>43145.958333328912</c:v>
                      </c:pt>
                      <c:pt idx="1824">
                        <c:v>43145.999999995576</c:v>
                      </c:pt>
                      <c:pt idx="1825">
                        <c:v>43146.04166666224</c:v>
                      </c:pt>
                      <c:pt idx="1826">
                        <c:v>43146.083333328905</c:v>
                      </c:pt>
                      <c:pt idx="1827">
                        <c:v>43146.124999995569</c:v>
                      </c:pt>
                      <c:pt idx="1828">
                        <c:v>43146.166666662233</c:v>
                      </c:pt>
                      <c:pt idx="1829">
                        <c:v>43146.208333328897</c:v>
                      </c:pt>
                      <c:pt idx="1830">
                        <c:v>43146.249999995562</c:v>
                      </c:pt>
                      <c:pt idx="1831">
                        <c:v>43146.291666662226</c:v>
                      </c:pt>
                      <c:pt idx="1832">
                        <c:v>43146.33333332889</c:v>
                      </c:pt>
                      <c:pt idx="1833">
                        <c:v>43146.374999995554</c:v>
                      </c:pt>
                      <c:pt idx="1834">
                        <c:v>43146.416666662219</c:v>
                      </c:pt>
                      <c:pt idx="1835">
                        <c:v>43146.458333328883</c:v>
                      </c:pt>
                      <c:pt idx="1836">
                        <c:v>43146.499999995547</c:v>
                      </c:pt>
                      <c:pt idx="1837">
                        <c:v>43146.541666662211</c:v>
                      </c:pt>
                      <c:pt idx="1838">
                        <c:v>43146.583333328876</c:v>
                      </c:pt>
                      <c:pt idx="1839">
                        <c:v>43146.62499999554</c:v>
                      </c:pt>
                      <c:pt idx="1840">
                        <c:v>43146.666666662204</c:v>
                      </c:pt>
                      <c:pt idx="1841">
                        <c:v>43146.708333328868</c:v>
                      </c:pt>
                      <c:pt idx="1842">
                        <c:v>43146.749999995533</c:v>
                      </c:pt>
                      <c:pt idx="1843">
                        <c:v>43146.791666662197</c:v>
                      </c:pt>
                      <c:pt idx="1844">
                        <c:v>43146.833333328861</c:v>
                      </c:pt>
                      <c:pt idx="1845">
                        <c:v>43146.874999995525</c:v>
                      </c:pt>
                      <c:pt idx="1846">
                        <c:v>43146.91666666219</c:v>
                      </c:pt>
                      <c:pt idx="1847">
                        <c:v>43146.958333328854</c:v>
                      </c:pt>
                      <c:pt idx="1848">
                        <c:v>43146.999999995518</c:v>
                      </c:pt>
                      <c:pt idx="1849">
                        <c:v>43147.041666662182</c:v>
                      </c:pt>
                      <c:pt idx="1850">
                        <c:v>43147.083333328846</c:v>
                      </c:pt>
                      <c:pt idx="1851">
                        <c:v>43147.124999995511</c:v>
                      </c:pt>
                      <c:pt idx="1852">
                        <c:v>43147.166666662175</c:v>
                      </c:pt>
                      <c:pt idx="1853">
                        <c:v>43147.208333328839</c:v>
                      </c:pt>
                      <c:pt idx="1854">
                        <c:v>43147.249999995503</c:v>
                      </c:pt>
                      <c:pt idx="1855">
                        <c:v>43147.291666662168</c:v>
                      </c:pt>
                      <c:pt idx="1856">
                        <c:v>43147.333333328832</c:v>
                      </c:pt>
                      <c:pt idx="1857">
                        <c:v>43147.374999995496</c:v>
                      </c:pt>
                      <c:pt idx="1858">
                        <c:v>43147.41666666216</c:v>
                      </c:pt>
                      <c:pt idx="1859">
                        <c:v>43147.458333328825</c:v>
                      </c:pt>
                      <c:pt idx="1860">
                        <c:v>43147.499999995489</c:v>
                      </c:pt>
                      <c:pt idx="1861">
                        <c:v>43147.541666662153</c:v>
                      </c:pt>
                      <c:pt idx="1862">
                        <c:v>43147.583333328817</c:v>
                      </c:pt>
                      <c:pt idx="1863">
                        <c:v>43147.624999995482</c:v>
                      </c:pt>
                      <c:pt idx="1864">
                        <c:v>43147.666666662146</c:v>
                      </c:pt>
                      <c:pt idx="1865">
                        <c:v>43147.70833332881</c:v>
                      </c:pt>
                      <c:pt idx="1866">
                        <c:v>43147.749999995474</c:v>
                      </c:pt>
                      <c:pt idx="1867">
                        <c:v>43147.791666662139</c:v>
                      </c:pt>
                      <c:pt idx="1868">
                        <c:v>43147.833333328803</c:v>
                      </c:pt>
                      <c:pt idx="1869">
                        <c:v>43147.874999995467</c:v>
                      </c:pt>
                      <c:pt idx="1870">
                        <c:v>43147.916666662131</c:v>
                      </c:pt>
                      <c:pt idx="1871">
                        <c:v>43147.958333328796</c:v>
                      </c:pt>
                      <c:pt idx="1872">
                        <c:v>43147.99999999546</c:v>
                      </c:pt>
                      <c:pt idx="1873">
                        <c:v>43148.041666662124</c:v>
                      </c:pt>
                      <c:pt idx="1874">
                        <c:v>43148.083333328788</c:v>
                      </c:pt>
                      <c:pt idx="1875">
                        <c:v>43148.124999995453</c:v>
                      </c:pt>
                      <c:pt idx="1876">
                        <c:v>43148.166666662117</c:v>
                      </c:pt>
                      <c:pt idx="1877">
                        <c:v>43148.208333328781</c:v>
                      </c:pt>
                      <c:pt idx="1878">
                        <c:v>43148.249999995445</c:v>
                      </c:pt>
                      <c:pt idx="1879">
                        <c:v>43148.291666662109</c:v>
                      </c:pt>
                      <c:pt idx="1880">
                        <c:v>43148.333333328774</c:v>
                      </c:pt>
                      <c:pt idx="1881">
                        <c:v>43148.374999995438</c:v>
                      </c:pt>
                      <c:pt idx="1882">
                        <c:v>43148.416666662102</c:v>
                      </c:pt>
                      <c:pt idx="1883">
                        <c:v>43148.458333328766</c:v>
                      </c:pt>
                      <c:pt idx="1884">
                        <c:v>43148.499999995431</c:v>
                      </c:pt>
                      <c:pt idx="1885">
                        <c:v>43148.541666662095</c:v>
                      </c:pt>
                      <c:pt idx="1886">
                        <c:v>43148.583333328759</c:v>
                      </c:pt>
                      <c:pt idx="1887">
                        <c:v>43148.624999995423</c:v>
                      </c:pt>
                      <c:pt idx="1888">
                        <c:v>43148.666666662088</c:v>
                      </c:pt>
                      <c:pt idx="1889">
                        <c:v>43148.708333328752</c:v>
                      </c:pt>
                      <c:pt idx="1890">
                        <c:v>43148.749999995416</c:v>
                      </c:pt>
                      <c:pt idx="1891">
                        <c:v>43148.79166666208</c:v>
                      </c:pt>
                      <c:pt idx="1892">
                        <c:v>43148.833333328745</c:v>
                      </c:pt>
                      <c:pt idx="1893">
                        <c:v>43148.874999995409</c:v>
                      </c:pt>
                      <c:pt idx="1894">
                        <c:v>43148.916666662073</c:v>
                      </c:pt>
                      <c:pt idx="1895">
                        <c:v>43148.958333328737</c:v>
                      </c:pt>
                      <c:pt idx="1896">
                        <c:v>43148.999999995402</c:v>
                      </c:pt>
                      <c:pt idx="1897">
                        <c:v>43149.041666662066</c:v>
                      </c:pt>
                      <c:pt idx="1898">
                        <c:v>43149.08333332873</c:v>
                      </c:pt>
                      <c:pt idx="1899">
                        <c:v>43149.124999995394</c:v>
                      </c:pt>
                      <c:pt idx="1900">
                        <c:v>43149.166666662059</c:v>
                      </c:pt>
                      <c:pt idx="1901">
                        <c:v>43149.208333328723</c:v>
                      </c:pt>
                      <c:pt idx="1902">
                        <c:v>43149.249999995387</c:v>
                      </c:pt>
                      <c:pt idx="1903">
                        <c:v>43149.291666662051</c:v>
                      </c:pt>
                      <c:pt idx="1904">
                        <c:v>43149.333333328716</c:v>
                      </c:pt>
                      <c:pt idx="1905">
                        <c:v>43149.37499999538</c:v>
                      </c:pt>
                      <c:pt idx="1906">
                        <c:v>43149.416666662044</c:v>
                      </c:pt>
                      <c:pt idx="1907">
                        <c:v>43149.458333328708</c:v>
                      </c:pt>
                      <c:pt idx="1908">
                        <c:v>43149.499999995372</c:v>
                      </c:pt>
                      <c:pt idx="1909">
                        <c:v>43149.541666662037</c:v>
                      </c:pt>
                      <c:pt idx="1910">
                        <c:v>43149.583333328701</c:v>
                      </c:pt>
                      <c:pt idx="1911">
                        <c:v>43149.624999995365</c:v>
                      </c:pt>
                      <c:pt idx="1912">
                        <c:v>43149.666666662029</c:v>
                      </c:pt>
                      <c:pt idx="1913">
                        <c:v>43149.708333328694</c:v>
                      </c:pt>
                      <c:pt idx="1914">
                        <c:v>43149.749999995358</c:v>
                      </c:pt>
                      <c:pt idx="1915">
                        <c:v>43149.791666662022</c:v>
                      </c:pt>
                      <c:pt idx="1916">
                        <c:v>43149.833333328686</c:v>
                      </c:pt>
                      <c:pt idx="1917">
                        <c:v>43149.874999995351</c:v>
                      </c:pt>
                      <c:pt idx="1918">
                        <c:v>43149.916666662015</c:v>
                      </c:pt>
                      <c:pt idx="1919">
                        <c:v>43149.958333328679</c:v>
                      </c:pt>
                      <c:pt idx="1920">
                        <c:v>43149.999999995343</c:v>
                      </c:pt>
                      <c:pt idx="1921">
                        <c:v>43150.041666662008</c:v>
                      </c:pt>
                      <c:pt idx="1922">
                        <c:v>43150.083333328672</c:v>
                      </c:pt>
                      <c:pt idx="1923">
                        <c:v>43150.124999995336</c:v>
                      </c:pt>
                      <c:pt idx="1924">
                        <c:v>43150.166666662</c:v>
                      </c:pt>
                      <c:pt idx="1925">
                        <c:v>43150.208333328665</c:v>
                      </c:pt>
                      <c:pt idx="1926">
                        <c:v>43150.249999995329</c:v>
                      </c:pt>
                      <c:pt idx="1927">
                        <c:v>43150.291666661993</c:v>
                      </c:pt>
                      <c:pt idx="1928">
                        <c:v>43150.333333328657</c:v>
                      </c:pt>
                      <c:pt idx="1929">
                        <c:v>43150.374999995322</c:v>
                      </c:pt>
                      <c:pt idx="1930">
                        <c:v>43150.416666661986</c:v>
                      </c:pt>
                      <c:pt idx="1931">
                        <c:v>43150.45833332865</c:v>
                      </c:pt>
                      <c:pt idx="1932">
                        <c:v>43150.499999995314</c:v>
                      </c:pt>
                      <c:pt idx="1933">
                        <c:v>43150.541666661979</c:v>
                      </c:pt>
                      <c:pt idx="1934">
                        <c:v>43150.583333328643</c:v>
                      </c:pt>
                      <c:pt idx="1935">
                        <c:v>43150.624999995307</c:v>
                      </c:pt>
                      <c:pt idx="1936">
                        <c:v>43150.666666661971</c:v>
                      </c:pt>
                      <c:pt idx="1937">
                        <c:v>43150.708333328635</c:v>
                      </c:pt>
                      <c:pt idx="1938">
                        <c:v>43150.7499999953</c:v>
                      </c:pt>
                      <c:pt idx="1939">
                        <c:v>43150.791666661964</c:v>
                      </c:pt>
                      <c:pt idx="1940">
                        <c:v>43150.833333328628</c:v>
                      </c:pt>
                      <c:pt idx="1941">
                        <c:v>43150.874999995292</c:v>
                      </c:pt>
                      <c:pt idx="1942">
                        <c:v>43150.916666661957</c:v>
                      </c:pt>
                      <c:pt idx="1943">
                        <c:v>43150.958333328621</c:v>
                      </c:pt>
                      <c:pt idx="1944">
                        <c:v>43150.999999995285</c:v>
                      </c:pt>
                      <c:pt idx="1945">
                        <c:v>43151.041666661949</c:v>
                      </c:pt>
                      <c:pt idx="1946">
                        <c:v>43151.083333328614</c:v>
                      </c:pt>
                      <c:pt idx="1947">
                        <c:v>43151.124999995278</c:v>
                      </c:pt>
                      <c:pt idx="1948">
                        <c:v>43151.166666661942</c:v>
                      </c:pt>
                      <c:pt idx="1949">
                        <c:v>43151.208333328606</c:v>
                      </c:pt>
                      <c:pt idx="1950">
                        <c:v>43151.249999995271</c:v>
                      </c:pt>
                      <c:pt idx="1951">
                        <c:v>43151.291666661935</c:v>
                      </c:pt>
                      <c:pt idx="1952">
                        <c:v>43151.333333328599</c:v>
                      </c:pt>
                      <c:pt idx="1953">
                        <c:v>43151.374999995263</c:v>
                      </c:pt>
                      <c:pt idx="1954">
                        <c:v>43151.416666661928</c:v>
                      </c:pt>
                      <c:pt idx="1955">
                        <c:v>43151.458333328592</c:v>
                      </c:pt>
                      <c:pt idx="1956">
                        <c:v>43151.499999995256</c:v>
                      </c:pt>
                      <c:pt idx="1957">
                        <c:v>43151.54166666192</c:v>
                      </c:pt>
                      <c:pt idx="1958">
                        <c:v>43151.583333328585</c:v>
                      </c:pt>
                      <c:pt idx="1959">
                        <c:v>43151.624999995249</c:v>
                      </c:pt>
                      <c:pt idx="1960">
                        <c:v>43151.666666661913</c:v>
                      </c:pt>
                      <c:pt idx="1961">
                        <c:v>43151.708333328577</c:v>
                      </c:pt>
                      <c:pt idx="1962">
                        <c:v>43151.749999995242</c:v>
                      </c:pt>
                      <c:pt idx="1963">
                        <c:v>43151.791666661906</c:v>
                      </c:pt>
                      <c:pt idx="1964">
                        <c:v>43151.83333332857</c:v>
                      </c:pt>
                      <c:pt idx="1965">
                        <c:v>43151.874999995234</c:v>
                      </c:pt>
                      <c:pt idx="1966">
                        <c:v>43151.916666661898</c:v>
                      </c:pt>
                      <c:pt idx="1967">
                        <c:v>43151.958333328563</c:v>
                      </c:pt>
                      <c:pt idx="1968">
                        <c:v>43151.999999995227</c:v>
                      </c:pt>
                      <c:pt idx="1969">
                        <c:v>43152.041666661891</c:v>
                      </c:pt>
                      <c:pt idx="1970">
                        <c:v>43152.083333328555</c:v>
                      </c:pt>
                      <c:pt idx="1971">
                        <c:v>43152.12499999522</c:v>
                      </c:pt>
                      <c:pt idx="1972">
                        <c:v>43152.166666661884</c:v>
                      </c:pt>
                      <c:pt idx="1973">
                        <c:v>43152.208333328548</c:v>
                      </c:pt>
                      <c:pt idx="1974">
                        <c:v>43152.249999995212</c:v>
                      </c:pt>
                      <c:pt idx="1975">
                        <c:v>43152.291666661877</c:v>
                      </c:pt>
                      <c:pt idx="1976">
                        <c:v>43152.333333328541</c:v>
                      </c:pt>
                      <c:pt idx="1977">
                        <c:v>43152.374999995205</c:v>
                      </c:pt>
                      <c:pt idx="1978">
                        <c:v>43152.416666661869</c:v>
                      </c:pt>
                      <c:pt idx="1979">
                        <c:v>43152.458333328534</c:v>
                      </c:pt>
                      <c:pt idx="1980">
                        <c:v>43152.499999995198</c:v>
                      </c:pt>
                      <c:pt idx="1981">
                        <c:v>43152.541666661862</c:v>
                      </c:pt>
                      <c:pt idx="1982">
                        <c:v>43152.583333328526</c:v>
                      </c:pt>
                      <c:pt idx="1983">
                        <c:v>43152.624999995191</c:v>
                      </c:pt>
                      <c:pt idx="1984">
                        <c:v>43152.666666661855</c:v>
                      </c:pt>
                      <c:pt idx="1985">
                        <c:v>43152.708333328519</c:v>
                      </c:pt>
                      <c:pt idx="1986">
                        <c:v>43152.749999995183</c:v>
                      </c:pt>
                      <c:pt idx="1987">
                        <c:v>43152.791666661848</c:v>
                      </c:pt>
                      <c:pt idx="1988">
                        <c:v>43152.833333328512</c:v>
                      </c:pt>
                      <c:pt idx="1989">
                        <c:v>43152.874999995176</c:v>
                      </c:pt>
                      <c:pt idx="1990">
                        <c:v>43152.91666666184</c:v>
                      </c:pt>
                      <c:pt idx="1991">
                        <c:v>43152.958333328505</c:v>
                      </c:pt>
                      <c:pt idx="1992">
                        <c:v>43152.999999995169</c:v>
                      </c:pt>
                      <c:pt idx="1993">
                        <c:v>43153.041666661833</c:v>
                      </c:pt>
                      <c:pt idx="1994">
                        <c:v>43153.083333328497</c:v>
                      </c:pt>
                      <c:pt idx="1995">
                        <c:v>43153.124999995161</c:v>
                      </c:pt>
                      <c:pt idx="1996">
                        <c:v>43153.166666661826</c:v>
                      </c:pt>
                      <c:pt idx="1997">
                        <c:v>43153.20833332849</c:v>
                      </c:pt>
                      <c:pt idx="1998">
                        <c:v>43153.249999995154</c:v>
                      </c:pt>
                      <c:pt idx="1999">
                        <c:v>43153.291666661818</c:v>
                      </c:pt>
                      <c:pt idx="2000">
                        <c:v>43153.333333328483</c:v>
                      </c:pt>
                      <c:pt idx="2001">
                        <c:v>43153.374999995147</c:v>
                      </c:pt>
                      <c:pt idx="2002">
                        <c:v>43153.416666661811</c:v>
                      </c:pt>
                      <c:pt idx="2003">
                        <c:v>43153.458333328475</c:v>
                      </c:pt>
                      <c:pt idx="2004">
                        <c:v>43153.49999999514</c:v>
                      </c:pt>
                      <c:pt idx="2005">
                        <c:v>43153.541666661804</c:v>
                      </c:pt>
                      <c:pt idx="2006">
                        <c:v>43153.583333328468</c:v>
                      </c:pt>
                      <c:pt idx="2007">
                        <c:v>43153.624999995132</c:v>
                      </c:pt>
                      <c:pt idx="2008">
                        <c:v>43153.666666661797</c:v>
                      </c:pt>
                      <c:pt idx="2009">
                        <c:v>43153.708333328461</c:v>
                      </c:pt>
                      <c:pt idx="2010">
                        <c:v>43153.749999995125</c:v>
                      </c:pt>
                      <c:pt idx="2011">
                        <c:v>43153.791666661789</c:v>
                      </c:pt>
                      <c:pt idx="2012">
                        <c:v>43153.833333328454</c:v>
                      </c:pt>
                      <c:pt idx="2013">
                        <c:v>43153.874999995118</c:v>
                      </c:pt>
                      <c:pt idx="2014">
                        <c:v>43153.916666661782</c:v>
                      </c:pt>
                      <c:pt idx="2015">
                        <c:v>43153.958333328446</c:v>
                      </c:pt>
                      <c:pt idx="2016">
                        <c:v>43153.999999995111</c:v>
                      </c:pt>
                      <c:pt idx="2017">
                        <c:v>43154.041666661775</c:v>
                      </c:pt>
                      <c:pt idx="2018">
                        <c:v>43154.083333328439</c:v>
                      </c:pt>
                      <c:pt idx="2019">
                        <c:v>43154.124999995103</c:v>
                      </c:pt>
                      <c:pt idx="2020">
                        <c:v>43154.166666661768</c:v>
                      </c:pt>
                      <c:pt idx="2021">
                        <c:v>43154.208333328432</c:v>
                      </c:pt>
                      <c:pt idx="2022">
                        <c:v>43154.249999995096</c:v>
                      </c:pt>
                      <c:pt idx="2023">
                        <c:v>43154.29166666176</c:v>
                      </c:pt>
                      <c:pt idx="2024">
                        <c:v>43154.333333328424</c:v>
                      </c:pt>
                      <c:pt idx="2025">
                        <c:v>43154.374999995089</c:v>
                      </c:pt>
                      <c:pt idx="2026">
                        <c:v>43154.416666661753</c:v>
                      </c:pt>
                      <c:pt idx="2027">
                        <c:v>43154.458333328417</c:v>
                      </c:pt>
                      <c:pt idx="2028">
                        <c:v>43154.499999995081</c:v>
                      </c:pt>
                      <c:pt idx="2029">
                        <c:v>43154.541666661746</c:v>
                      </c:pt>
                      <c:pt idx="2030">
                        <c:v>43154.58333332841</c:v>
                      </c:pt>
                      <c:pt idx="2031">
                        <c:v>43154.624999995074</c:v>
                      </c:pt>
                      <c:pt idx="2032">
                        <c:v>43154.666666661738</c:v>
                      </c:pt>
                      <c:pt idx="2033">
                        <c:v>43154.708333328403</c:v>
                      </c:pt>
                      <c:pt idx="2034">
                        <c:v>43154.749999995067</c:v>
                      </c:pt>
                      <c:pt idx="2035">
                        <c:v>43154.791666661731</c:v>
                      </c:pt>
                      <c:pt idx="2036">
                        <c:v>43154.833333328395</c:v>
                      </c:pt>
                      <c:pt idx="2037">
                        <c:v>43154.87499999506</c:v>
                      </c:pt>
                      <c:pt idx="2038">
                        <c:v>43154.916666661724</c:v>
                      </c:pt>
                      <c:pt idx="2039">
                        <c:v>43154.958333328388</c:v>
                      </c:pt>
                      <c:pt idx="2040">
                        <c:v>43154.999999995052</c:v>
                      </c:pt>
                      <c:pt idx="2041">
                        <c:v>43155.041666661717</c:v>
                      </c:pt>
                      <c:pt idx="2042">
                        <c:v>43155.083333328381</c:v>
                      </c:pt>
                      <c:pt idx="2043">
                        <c:v>43155.124999995045</c:v>
                      </c:pt>
                      <c:pt idx="2044">
                        <c:v>43155.166666661709</c:v>
                      </c:pt>
                      <c:pt idx="2045">
                        <c:v>43155.208333328374</c:v>
                      </c:pt>
                      <c:pt idx="2046">
                        <c:v>43155.249999995038</c:v>
                      </c:pt>
                      <c:pt idx="2047">
                        <c:v>43155.291666661702</c:v>
                      </c:pt>
                      <c:pt idx="2048">
                        <c:v>43155.333333328366</c:v>
                      </c:pt>
                      <c:pt idx="2049">
                        <c:v>43155.374999995031</c:v>
                      </c:pt>
                      <c:pt idx="2050">
                        <c:v>43155.416666661695</c:v>
                      </c:pt>
                      <c:pt idx="2051">
                        <c:v>43155.458333328359</c:v>
                      </c:pt>
                      <c:pt idx="2052">
                        <c:v>43155.499999995023</c:v>
                      </c:pt>
                      <c:pt idx="2053">
                        <c:v>43155.541666661687</c:v>
                      </c:pt>
                      <c:pt idx="2054">
                        <c:v>43155.583333328352</c:v>
                      </c:pt>
                      <c:pt idx="2055">
                        <c:v>43155.624999995016</c:v>
                      </c:pt>
                      <c:pt idx="2056">
                        <c:v>43155.66666666168</c:v>
                      </c:pt>
                      <c:pt idx="2057">
                        <c:v>43155.708333328344</c:v>
                      </c:pt>
                      <c:pt idx="2058">
                        <c:v>43155.749999995009</c:v>
                      </c:pt>
                      <c:pt idx="2059">
                        <c:v>43155.791666661673</c:v>
                      </c:pt>
                      <c:pt idx="2060">
                        <c:v>43155.833333328337</c:v>
                      </c:pt>
                      <c:pt idx="2061">
                        <c:v>43155.874999995001</c:v>
                      </c:pt>
                      <c:pt idx="2062">
                        <c:v>43155.916666661666</c:v>
                      </c:pt>
                      <c:pt idx="2063">
                        <c:v>43155.95833332833</c:v>
                      </c:pt>
                      <c:pt idx="2064">
                        <c:v>43155.999999994994</c:v>
                      </c:pt>
                      <c:pt idx="2065">
                        <c:v>43156.041666661658</c:v>
                      </c:pt>
                      <c:pt idx="2066">
                        <c:v>43156.083333328323</c:v>
                      </c:pt>
                      <c:pt idx="2067">
                        <c:v>43156.124999994987</c:v>
                      </c:pt>
                      <c:pt idx="2068">
                        <c:v>43156.166666661651</c:v>
                      </c:pt>
                      <c:pt idx="2069">
                        <c:v>43156.208333328315</c:v>
                      </c:pt>
                      <c:pt idx="2070">
                        <c:v>43156.24999999498</c:v>
                      </c:pt>
                      <c:pt idx="2071">
                        <c:v>43156.291666661644</c:v>
                      </c:pt>
                      <c:pt idx="2072">
                        <c:v>43156.333333328308</c:v>
                      </c:pt>
                      <c:pt idx="2073">
                        <c:v>43156.374999994972</c:v>
                      </c:pt>
                      <c:pt idx="2074">
                        <c:v>43156.416666661637</c:v>
                      </c:pt>
                      <c:pt idx="2075">
                        <c:v>43156.458333328301</c:v>
                      </c:pt>
                      <c:pt idx="2076">
                        <c:v>43156.499999994965</c:v>
                      </c:pt>
                      <c:pt idx="2077">
                        <c:v>43156.541666661629</c:v>
                      </c:pt>
                      <c:pt idx="2078">
                        <c:v>43156.583333328294</c:v>
                      </c:pt>
                      <c:pt idx="2079">
                        <c:v>43156.624999994958</c:v>
                      </c:pt>
                      <c:pt idx="2080">
                        <c:v>43156.666666661622</c:v>
                      </c:pt>
                      <c:pt idx="2081">
                        <c:v>43156.708333328286</c:v>
                      </c:pt>
                      <c:pt idx="2082">
                        <c:v>43156.74999999495</c:v>
                      </c:pt>
                      <c:pt idx="2083">
                        <c:v>43156.791666661615</c:v>
                      </c:pt>
                      <c:pt idx="2084">
                        <c:v>43156.833333328279</c:v>
                      </c:pt>
                      <c:pt idx="2085">
                        <c:v>43156.874999994943</c:v>
                      </c:pt>
                      <c:pt idx="2086">
                        <c:v>43156.916666661607</c:v>
                      </c:pt>
                      <c:pt idx="2087">
                        <c:v>43156.958333328272</c:v>
                      </c:pt>
                      <c:pt idx="2088">
                        <c:v>43156.999999994936</c:v>
                      </c:pt>
                      <c:pt idx="2089">
                        <c:v>43157.0416666616</c:v>
                      </c:pt>
                      <c:pt idx="2090">
                        <c:v>43157.083333328264</c:v>
                      </c:pt>
                      <c:pt idx="2091">
                        <c:v>43157.124999994929</c:v>
                      </c:pt>
                      <c:pt idx="2092">
                        <c:v>43157.166666661593</c:v>
                      </c:pt>
                      <c:pt idx="2093">
                        <c:v>43157.208333328257</c:v>
                      </c:pt>
                      <c:pt idx="2094">
                        <c:v>43157.249999994921</c:v>
                      </c:pt>
                      <c:pt idx="2095">
                        <c:v>43157.291666661586</c:v>
                      </c:pt>
                      <c:pt idx="2096">
                        <c:v>43157.33333332825</c:v>
                      </c:pt>
                      <c:pt idx="2097">
                        <c:v>43157.374999994914</c:v>
                      </c:pt>
                      <c:pt idx="2098">
                        <c:v>43157.416666661578</c:v>
                      </c:pt>
                      <c:pt idx="2099">
                        <c:v>43157.458333328243</c:v>
                      </c:pt>
                      <c:pt idx="2100">
                        <c:v>43157.499999994907</c:v>
                      </c:pt>
                      <c:pt idx="2101">
                        <c:v>43157.541666661571</c:v>
                      </c:pt>
                      <c:pt idx="2102">
                        <c:v>43157.583333328235</c:v>
                      </c:pt>
                      <c:pt idx="2103">
                        <c:v>43157.6249999949</c:v>
                      </c:pt>
                      <c:pt idx="2104">
                        <c:v>43157.666666661564</c:v>
                      </c:pt>
                      <c:pt idx="2105">
                        <c:v>43157.708333328228</c:v>
                      </c:pt>
                      <c:pt idx="2106">
                        <c:v>43157.749999994892</c:v>
                      </c:pt>
                      <c:pt idx="2107">
                        <c:v>43157.791666661557</c:v>
                      </c:pt>
                      <c:pt idx="2108">
                        <c:v>43157.833333328221</c:v>
                      </c:pt>
                      <c:pt idx="2109">
                        <c:v>43157.874999994885</c:v>
                      </c:pt>
                      <c:pt idx="2110">
                        <c:v>43157.916666661549</c:v>
                      </c:pt>
                      <c:pt idx="2111">
                        <c:v>43157.958333328213</c:v>
                      </c:pt>
                      <c:pt idx="2112">
                        <c:v>43157.999999994878</c:v>
                      </c:pt>
                      <c:pt idx="2113">
                        <c:v>43158.041666661542</c:v>
                      </c:pt>
                      <c:pt idx="2114">
                        <c:v>43158.083333328206</c:v>
                      </c:pt>
                      <c:pt idx="2115">
                        <c:v>43158.12499999487</c:v>
                      </c:pt>
                      <c:pt idx="2116">
                        <c:v>43158.166666661535</c:v>
                      </c:pt>
                      <c:pt idx="2117">
                        <c:v>43158.208333328199</c:v>
                      </c:pt>
                      <c:pt idx="2118">
                        <c:v>43158.249999994863</c:v>
                      </c:pt>
                      <c:pt idx="2119">
                        <c:v>43158.291666661527</c:v>
                      </c:pt>
                      <c:pt idx="2120">
                        <c:v>43158.333333328192</c:v>
                      </c:pt>
                      <c:pt idx="2121">
                        <c:v>43158.374999994856</c:v>
                      </c:pt>
                      <c:pt idx="2122">
                        <c:v>43158.41666666152</c:v>
                      </c:pt>
                      <c:pt idx="2123">
                        <c:v>43158.458333328184</c:v>
                      </c:pt>
                      <c:pt idx="2124">
                        <c:v>43158.499999994849</c:v>
                      </c:pt>
                      <c:pt idx="2125">
                        <c:v>43158.541666661513</c:v>
                      </c:pt>
                      <c:pt idx="2126">
                        <c:v>43158.583333328177</c:v>
                      </c:pt>
                      <c:pt idx="2127">
                        <c:v>43158.624999994841</c:v>
                      </c:pt>
                      <c:pt idx="2128">
                        <c:v>43158.666666661506</c:v>
                      </c:pt>
                      <c:pt idx="2129">
                        <c:v>43158.70833332817</c:v>
                      </c:pt>
                      <c:pt idx="2130">
                        <c:v>43158.749999994834</c:v>
                      </c:pt>
                      <c:pt idx="2131">
                        <c:v>43158.791666661498</c:v>
                      </c:pt>
                      <c:pt idx="2132">
                        <c:v>43158.833333328163</c:v>
                      </c:pt>
                      <c:pt idx="2133">
                        <c:v>43158.874999994827</c:v>
                      </c:pt>
                      <c:pt idx="2134">
                        <c:v>43158.916666661491</c:v>
                      </c:pt>
                      <c:pt idx="2135">
                        <c:v>43158.958333328155</c:v>
                      </c:pt>
                      <c:pt idx="2136">
                        <c:v>43158.99999999482</c:v>
                      </c:pt>
                      <c:pt idx="2137">
                        <c:v>43159.041666661484</c:v>
                      </c:pt>
                      <c:pt idx="2138">
                        <c:v>43159.083333328148</c:v>
                      </c:pt>
                      <c:pt idx="2139">
                        <c:v>43159.124999994812</c:v>
                      </c:pt>
                      <c:pt idx="2140">
                        <c:v>43159.166666661476</c:v>
                      </c:pt>
                      <c:pt idx="2141">
                        <c:v>43159.208333328141</c:v>
                      </c:pt>
                      <c:pt idx="2142">
                        <c:v>43159.249999994805</c:v>
                      </c:pt>
                      <c:pt idx="2143">
                        <c:v>43159.291666661469</c:v>
                      </c:pt>
                      <c:pt idx="2144">
                        <c:v>43159.333333328133</c:v>
                      </c:pt>
                      <c:pt idx="2145">
                        <c:v>43159.374999994798</c:v>
                      </c:pt>
                      <c:pt idx="2146">
                        <c:v>43159.416666661462</c:v>
                      </c:pt>
                      <c:pt idx="2147">
                        <c:v>43159.458333328126</c:v>
                      </c:pt>
                      <c:pt idx="2148">
                        <c:v>43159.49999999479</c:v>
                      </c:pt>
                      <c:pt idx="2149">
                        <c:v>43159.541666661455</c:v>
                      </c:pt>
                      <c:pt idx="2150">
                        <c:v>43159.583333328119</c:v>
                      </c:pt>
                      <c:pt idx="2151">
                        <c:v>43159.624999994783</c:v>
                      </c:pt>
                      <c:pt idx="2152">
                        <c:v>43159.666666661447</c:v>
                      </c:pt>
                      <c:pt idx="2153">
                        <c:v>43159.708333328112</c:v>
                      </c:pt>
                      <c:pt idx="2154">
                        <c:v>43159.749999994776</c:v>
                      </c:pt>
                      <c:pt idx="2155">
                        <c:v>43159.79166666144</c:v>
                      </c:pt>
                      <c:pt idx="2156">
                        <c:v>43159.833333328104</c:v>
                      </c:pt>
                      <c:pt idx="2157">
                        <c:v>43159.874999994769</c:v>
                      </c:pt>
                      <c:pt idx="2158">
                        <c:v>43159.916666661433</c:v>
                      </c:pt>
                      <c:pt idx="2159">
                        <c:v>43159.958333328097</c:v>
                      </c:pt>
                      <c:pt idx="2160">
                        <c:v>43159.999999994761</c:v>
                      </c:pt>
                      <c:pt idx="2161">
                        <c:v>43160.041666661426</c:v>
                      </c:pt>
                      <c:pt idx="2162">
                        <c:v>43160.08333332809</c:v>
                      </c:pt>
                      <c:pt idx="2163">
                        <c:v>43160.124999994754</c:v>
                      </c:pt>
                      <c:pt idx="2164">
                        <c:v>43160.166666661418</c:v>
                      </c:pt>
                      <c:pt idx="2165">
                        <c:v>43160.208333328083</c:v>
                      </c:pt>
                      <c:pt idx="2166">
                        <c:v>43160.249999994747</c:v>
                      </c:pt>
                      <c:pt idx="2167">
                        <c:v>43160.291666661411</c:v>
                      </c:pt>
                      <c:pt idx="2168">
                        <c:v>43160.333333328075</c:v>
                      </c:pt>
                      <c:pt idx="2169">
                        <c:v>43160.374999994739</c:v>
                      </c:pt>
                      <c:pt idx="2170">
                        <c:v>43160.416666661404</c:v>
                      </c:pt>
                      <c:pt idx="2171">
                        <c:v>43160.458333328068</c:v>
                      </c:pt>
                      <c:pt idx="2172">
                        <c:v>43160.499999994732</c:v>
                      </c:pt>
                      <c:pt idx="2173">
                        <c:v>43160.541666661396</c:v>
                      </c:pt>
                      <c:pt idx="2174">
                        <c:v>43160.583333328061</c:v>
                      </c:pt>
                      <c:pt idx="2175">
                        <c:v>43160.624999994725</c:v>
                      </c:pt>
                      <c:pt idx="2176">
                        <c:v>43160.666666661389</c:v>
                      </c:pt>
                      <c:pt idx="2177">
                        <c:v>43160.708333328053</c:v>
                      </c:pt>
                      <c:pt idx="2178">
                        <c:v>43160.749999994718</c:v>
                      </c:pt>
                      <c:pt idx="2179">
                        <c:v>43160.791666661382</c:v>
                      </c:pt>
                      <c:pt idx="2180">
                        <c:v>43160.833333328046</c:v>
                      </c:pt>
                      <c:pt idx="2181">
                        <c:v>43160.87499999471</c:v>
                      </c:pt>
                      <c:pt idx="2182">
                        <c:v>43160.916666661375</c:v>
                      </c:pt>
                      <c:pt idx="2183">
                        <c:v>43160.958333328039</c:v>
                      </c:pt>
                      <c:pt idx="2184">
                        <c:v>43160.999999994703</c:v>
                      </c:pt>
                      <c:pt idx="2185">
                        <c:v>43161.041666661367</c:v>
                      </c:pt>
                      <c:pt idx="2186">
                        <c:v>43161.083333328032</c:v>
                      </c:pt>
                      <c:pt idx="2187">
                        <c:v>43161.124999994696</c:v>
                      </c:pt>
                      <c:pt idx="2188">
                        <c:v>43161.16666666136</c:v>
                      </c:pt>
                      <c:pt idx="2189">
                        <c:v>43161.208333328024</c:v>
                      </c:pt>
                      <c:pt idx="2190">
                        <c:v>43161.249999994689</c:v>
                      </c:pt>
                      <c:pt idx="2191">
                        <c:v>43161.291666661353</c:v>
                      </c:pt>
                      <c:pt idx="2192">
                        <c:v>43161.333333328017</c:v>
                      </c:pt>
                      <c:pt idx="2193">
                        <c:v>43161.374999994681</c:v>
                      </c:pt>
                      <c:pt idx="2194">
                        <c:v>43161.416666661346</c:v>
                      </c:pt>
                      <c:pt idx="2195">
                        <c:v>43161.45833332801</c:v>
                      </c:pt>
                      <c:pt idx="2196">
                        <c:v>43161.499999994674</c:v>
                      </c:pt>
                      <c:pt idx="2197">
                        <c:v>43161.541666661338</c:v>
                      </c:pt>
                      <c:pt idx="2198">
                        <c:v>43161.583333328002</c:v>
                      </c:pt>
                      <c:pt idx="2199">
                        <c:v>43161.624999994667</c:v>
                      </c:pt>
                      <c:pt idx="2200">
                        <c:v>43161.666666661331</c:v>
                      </c:pt>
                      <c:pt idx="2201">
                        <c:v>43161.708333327995</c:v>
                      </c:pt>
                      <c:pt idx="2202">
                        <c:v>43161.749999994659</c:v>
                      </c:pt>
                      <c:pt idx="2203">
                        <c:v>43161.791666661324</c:v>
                      </c:pt>
                      <c:pt idx="2204">
                        <c:v>43161.833333327988</c:v>
                      </c:pt>
                      <c:pt idx="2205">
                        <c:v>43161.874999994652</c:v>
                      </c:pt>
                      <c:pt idx="2206">
                        <c:v>43161.916666661316</c:v>
                      </c:pt>
                      <c:pt idx="2207">
                        <c:v>43161.958333327981</c:v>
                      </c:pt>
                      <c:pt idx="2208">
                        <c:v>43161.999999994645</c:v>
                      </c:pt>
                      <c:pt idx="2209">
                        <c:v>43162.041666661309</c:v>
                      </c:pt>
                      <c:pt idx="2210">
                        <c:v>43162.083333327973</c:v>
                      </c:pt>
                      <c:pt idx="2211">
                        <c:v>43162.124999994638</c:v>
                      </c:pt>
                      <c:pt idx="2212">
                        <c:v>43162.166666661302</c:v>
                      </c:pt>
                      <c:pt idx="2213">
                        <c:v>43162.208333327966</c:v>
                      </c:pt>
                      <c:pt idx="2214">
                        <c:v>43162.24999999463</c:v>
                      </c:pt>
                      <c:pt idx="2215">
                        <c:v>43162.291666661295</c:v>
                      </c:pt>
                      <c:pt idx="2216">
                        <c:v>43162.333333327959</c:v>
                      </c:pt>
                      <c:pt idx="2217">
                        <c:v>43162.374999994623</c:v>
                      </c:pt>
                      <c:pt idx="2218">
                        <c:v>43162.416666661287</c:v>
                      </c:pt>
                      <c:pt idx="2219">
                        <c:v>43162.458333327952</c:v>
                      </c:pt>
                      <c:pt idx="2220">
                        <c:v>43162.499999994616</c:v>
                      </c:pt>
                      <c:pt idx="2221">
                        <c:v>43162.54166666128</c:v>
                      </c:pt>
                      <c:pt idx="2222">
                        <c:v>43162.583333327944</c:v>
                      </c:pt>
                      <c:pt idx="2223">
                        <c:v>43162.624999994609</c:v>
                      </c:pt>
                      <c:pt idx="2224">
                        <c:v>43162.666666661273</c:v>
                      </c:pt>
                      <c:pt idx="2225">
                        <c:v>43162.708333327937</c:v>
                      </c:pt>
                      <c:pt idx="2226">
                        <c:v>43162.749999994601</c:v>
                      </c:pt>
                      <c:pt idx="2227">
                        <c:v>43162.791666661265</c:v>
                      </c:pt>
                      <c:pt idx="2228">
                        <c:v>43162.83333332793</c:v>
                      </c:pt>
                      <c:pt idx="2229">
                        <c:v>43162.874999994594</c:v>
                      </c:pt>
                      <c:pt idx="2230">
                        <c:v>43162.916666661258</c:v>
                      </c:pt>
                      <c:pt idx="2231">
                        <c:v>43162.958333327922</c:v>
                      </c:pt>
                      <c:pt idx="2232">
                        <c:v>43162.999999994587</c:v>
                      </c:pt>
                      <c:pt idx="2233">
                        <c:v>43163.041666661251</c:v>
                      </c:pt>
                      <c:pt idx="2234">
                        <c:v>43163.083333327915</c:v>
                      </c:pt>
                      <c:pt idx="2235">
                        <c:v>43163.124999994579</c:v>
                      </c:pt>
                      <c:pt idx="2236">
                        <c:v>43163.166666661244</c:v>
                      </c:pt>
                      <c:pt idx="2237">
                        <c:v>43163.208333327908</c:v>
                      </c:pt>
                      <c:pt idx="2238">
                        <c:v>43163.249999994572</c:v>
                      </c:pt>
                      <c:pt idx="2239">
                        <c:v>43163.291666661236</c:v>
                      </c:pt>
                      <c:pt idx="2240">
                        <c:v>43163.333333327901</c:v>
                      </c:pt>
                      <c:pt idx="2241">
                        <c:v>43163.374999994565</c:v>
                      </c:pt>
                      <c:pt idx="2242">
                        <c:v>43163.416666661229</c:v>
                      </c:pt>
                      <c:pt idx="2243">
                        <c:v>43163.458333327893</c:v>
                      </c:pt>
                      <c:pt idx="2244">
                        <c:v>43163.499999994558</c:v>
                      </c:pt>
                      <c:pt idx="2245">
                        <c:v>43163.541666661222</c:v>
                      </c:pt>
                      <c:pt idx="2246">
                        <c:v>43163.583333327886</c:v>
                      </c:pt>
                      <c:pt idx="2247">
                        <c:v>43163.62499999455</c:v>
                      </c:pt>
                      <c:pt idx="2248">
                        <c:v>43163.666666661215</c:v>
                      </c:pt>
                      <c:pt idx="2249">
                        <c:v>43163.708333327879</c:v>
                      </c:pt>
                      <c:pt idx="2250">
                        <c:v>43163.749999994543</c:v>
                      </c:pt>
                      <c:pt idx="2251">
                        <c:v>43163.791666661207</c:v>
                      </c:pt>
                      <c:pt idx="2252">
                        <c:v>43163.833333327872</c:v>
                      </c:pt>
                      <c:pt idx="2253">
                        <c:v>43163.874999994536</c:v>
                      </c:pt>
                      <c:pt idx="2254">
                        <c:v>43163.9166666612</c:v>
                      </c:pt>
                      <c:pt idx="2255">
                        <c:v>43163.958333327864</c:v>
                      </c:pt>
                      <c:pt idx="2256">
                        <c:v>43163.999999994528</c:v>
                      </c:pt>
                      <c:pt idx="2257">
                        <c:v>43164.041666661193</c:v>
                      </c:pt>
                      <c:pt idx="2258">
                        <c:v>43164.083333327857</c:v>
                      </c:pt>
                      <c:pt idx="2259">
                        <c:v>43164.124999994521</c:v>
                      </c:pt>
                      <c:pt idx="2260">
                        <c:v>43164.166666661185</c:v>
                      </c:pt>
                      <c:pt idx="2261">
                        <c:v>43164.20833332785</c:v>
                      </c:pt>
                      <c:pt idx="2262">
                        <c:v>43164.249999994514</c:v>
                      </c:pt>
                      <c:pt idx="2263">
                        <c:v>43164.291666661178</c:v>
                      </c:pt>
                      <c:pt idx="2264">
                        <c:v>43164.333333327842</c:v>
                      </c:pt>
                      <c:pt idx="2265">
                        <c:v>43164.374999994507</c:v>
                      </c:pt>
                      <c:pt idx="2266">
                        <c:v>43164.416666661171</c:v>
                      </c:pt>
                      <c:pt idx="2267">
                        <c:v>43164.458333327835</c:v>
                      </c:pt>
                      <c:pt idx="2268">
                        <c:v>43164.499999994499</c:v>
                      </c:pt>
                      <c:pt idx="2269">
                        <c:v>43164.541666661164</c:v>
                      </c:pt>
                      <c:pt idx="2270">
                        <c:v>43164.583333327828</c:v>
                      </c:pt>
                      <c:pt idx="2271">
                        <c:v>43164.624999994492</c:v>
                      </c:pt>
                      <c:pt idx="2272">
                        <c:v>43164.666666661156</c:v>
                      </c:pt>
                      <c:pt idx="2273">
                        <c:v>43164.708333327821</c:v>
                      </c:pt>
                      <c:pt idx="2274">
                        <c:v>43164.749999994485</c:v>
                      </c:pt>
                      <c:pt idx="2275">
                        <c:v>43164.791666661149</c:v>
                      </c:pt>
                      <c:pt idx="2276">
                        <c:v>43164.833333327813</c:v>
                      </c:pt>
                      <c:pt idx="2277">
                        <c:v>43164.874999994478</c:v>
                      </c:pt>
                      <c:pt idx="2278">
                        <c:v>43164.916666661142</c:v>
                      </c:pt>
                      <c:pt idx="2279">
                        <c:v>43164.958333327806</c:v>
                      </c:pt>
                      <c:pt idx="2280">
                        <c:v>43164.99999999447</c:v>
                      </c:pt>
                      <c:pt idx="2281">
                        <c:v>43165.041666661135</c:v>
                      </c:pt>
                      <c:pt idx="2282">
                        <c:v>43165.083333327799</c:v>
                      </c:pt>
                      <c:pt idx="2283">
                        <c:v>43165.124999994463</c:v>
                      </c:pt>
                      <c:pt idx="2284">
                        <c:v>43165.166666661127</c:v>
                      </c:pt>
                      <c:pt idx="2285">
                        <c:v>43165.208333327791</c:v>
                      </c:pt>
                      <c:pt idx="2286">
                        <c:v>43165.249999994456</c:v>
                      </c:pt>
                      <c:pt idx="2287">
                        <c:v>43165.29166666112</c:v>
                      </c:pt>
                      <c:pt idx="2288">
                        <c:v>43165.333333327784</c:v>
                      </c:pt>
                      <c:pt idx="2289">
                        <c:v>43165.374999994448</c:v>
                      </c:pt>
                      <c:pt idx="2290">
                        <c:v>43165.416666661113</c:v>
                      </c:pt>
                      <c:pt idx="2291">
                        <c:v>43165.458333327777</c:v>
                      </c:pt>
                      <c:pt idx="2292">
                        <c:v>43165.499999994441</c:v>
                      </c:pt>
                      <c:pt idx="2293">
                        <c:v>43165.541666661105</c:v>
                      </c:pt>
                      <c:pt idx="2294">
                        <c:v>43165.58333332777</c:v>
                      </c:pt>
                      <c:pt idx="2295">
                        <c:v>43165.624999994434</c:v>
                      </c:pt>
                      <c:pt idx="2296">
                        <c:v>43165.666666661098</c:v>
                      </c:pt>
                      <c:pt idx="2297">
                        <c:v>43165.708333327762</c:v>
                      </c:pt>
                      <c:pt idx="2298">
                        <c:v>43165.749999994427</c:v>
                      </c:pt>
                      <c:pt idx="2299">
                        <c:v>43165.791666661091</c:v>
                      </c:pt>
                      <c:pt idx="2300">
                        <c:v>43165.833333327755</c:v>
                      </c:pt>
                      <c:pt idx="2301">
                        <c:v>43165.874999994419</c:v>
                      </c:pt>
                      <c:pt idx="2302">
                        <c:v>43165.916666661084</c:v>
                      </c:pt>
                      <c:pt idx="2303">
                        <c:v>43165.958333327748</c:v>
                      </c:pt>
                      <c:pt idx="2304">
                        <c:v>43165.999999994412</c:v>
                      </c:pt>
                      <c:pt idx="2305">
                        <c:v>43166.041666661076</c:v>
                      </c:pt>
                      <c:pt idx="2306">
                        <c:v>43166.083333327741</c:v>
                      </c:pt>
                      <c:pt idx="2307">
                        <c:v>43166.124999994405</c:v>
                      </c:pt>
                      <c:pt idx="2308">
                        <c:v>43166.166666661069</c:v>
                      </c:pt>
                      <c:pt idx="2309">
                        <c:v>43166.208333327733</c:v>
                      </c:pt>
                      <c:pt idx="2310">
                        <c:v>43166.249999994398</c:v>
                      </c:pt>
                      <c:pt idx="2311">
                        <c:v>43166.291666661062</c:v>
                      </c:pt>
                      <c:pt idx="2312">
                        <c:v>43166.333333327726</c:v>
                      </c:pt>
                      <c:pt idx="2313">
                        <c:v>43166.37499999439</c:v>
                      </c:pt>
                      <c:pt idx="2314">
                        <c:v>43166.416666661054</c:v>
                      </c:pt>
                      <c:pt idx="2315">
                        <c:v>43166.458333327719</c:v>
                      </c:pt>
                      <c:pt idx="2316">
                        <c:v>43166.499999994383</c:v>
                      </c:pt>
                      <c:pt idx="2317">
                        <c:v>43166.541666661047</c:v>
                      </c:pt>
                      <c:pt idx="2318">
                        <c:v>43166.583333327711</c:v>
                      </c:pt>
                      <c:pt idx="2319">
                        <c:v>43166.624999994376</c:v>
                      </c:pt>
                      <c:pt idx="2320">
                        <c:v>43166.66666666104</c:v>
                      </c:pt>
                      <c:pt idx="2321">
                        <c:v>43166.708333327704</c:v>
                      </c:pt>
                      <c:pt idx="2322">
                        <c:v>43166.749999994368</c:v>
                      </c:pt>
                      <c:pt idx="2323">
                        <c:v>43166.791666661033</c:v>
                      </c:pt>
                      <c:pt idx="2324">
                        <c:v>43166.833333327697</c:v>
                      </c:pt>
                      <c:pt idx="2325">
                        <c:v>43166.874999994361</c:v>
                      </c:pt>
                      <c:pt idx="2326">
                        <c:v>43166.916666661025</c:v>
                      </c:pt>
                      <c:pt idx="2327">
                        <c:v>43166.95833332769</c:v>
                      </c:pt>
                      <c:pt idx="2328">
                        <c:v>43166.999999994354</c:v>
                      </c:pt>
                      <c:pt idx="2329">
                        <c:v>43167.041666661018</c:v>
                      </c:pt>
                      <c:pt idx="2330">
                        <c:v>43167.083333327682</c:v>
                      </c:pt>
                      <c:pt idx="2331">
                        <c:v>43167.124999994347</c:v>
                      </c:pt>
                      <c:pt idx="2332">
                        <c:v>43167.166666661011</c:v>
                      </c:pt>
                      <c:pt idx="2333">
                        <c:v>43167.208333327675</c:v>
                      </c:pt>
                      <c:pt idx="2334">
                        <c:v>43167.249999994339</c:v>
                      </c:pt>
                      <c:pt idx="2335">
                        <c:v>43167.291666661004</c:v>
                      </c:pt>
                      <c:pt idx="2336">
                        <c:v>43167.333333327668</c:v>
                      </c:pt>
                      <c:pt idx="2337">
                        <c:v>43167.374999994332</c:v>
                      </c:pt>
                      <c:pt idx="2338">
                        <c:v>43167.416666660996</c:v>
                      </c:pt>
                      <c:pt idx="2339">
                        <c:v>43167.458333327661</c:v>
                      </c:pt>
                      <c:pt idx="2340">
                        <c:v>43167.499999994325</c:v>
                      </c:pt>
                      <c:pt idx="2341">
                        <c:v>43167.541666660989</c:v>
                      </c:pt>
                      <c:pt idx="2342">
                        <c:v>43167.583333327653</c:v>
                      </c:pt>
                      <c:pt idx="2343">
                        <c:v>43167.624999994317</c:v>
                      </c:pt>
                      <c:pt idx="2344">
                        <c:v>43167.666666660982</c:v>
                      </c:pt>
                      <c:pt idx="2345">
                        <c:v>43167.708333327646</c:v>
                      </c:pt>
                      <c:pt idx="2346">
                        <c:v>43167.74999999431</c:v>
                      </c:pt>
                      <c:pt idx="2347">
                        <c:v>43167.791666660974</c:v>
                      </c:pt>
                      <c:pt idx="2348">
                        <c:v>43167.833333327639</c:v>
                      </c:pt>
                      <c:pt idx="2349">
                        <c:v>43167.874999994303</c:v>
                      </c:pt>
                      <c:pt idx="2350">
                        <c:v>43167.916666660967</c:v>
                      </c:pt>
                      <c:pt idx="2351">
                        <c:v>43167.958333327631</c:v>
                      </c:pt>
                      <c:pt idx="2352">
                        <c:v>43167.999999994296</c:v>
                      </c:pt>
                      <c:pt idx="2353">
                        <c:v>43168.04166666096</c:v>
                      </c:pt>
                      <c:pt idx="2354">
                        <c:v>43168.083333327624</c:v>
                      </c:pt>
                      <c:pt idx="2355">
                        <c:v>43168.124999994288</c:v>
                      </c:pt>
                      <c:pt idx="2356">
                        <c:v>43168.166666660953</c:v>
                      </c:pt>
                      <c:pt idx="2357">
                        <c:v>43168.208333327617</c:v>
                      </c:pt>
                      <c:pt idx="2358">
                        <c:v>43168.249999994281</c:v>
                      </c:pt>
                      <c:pt idx="2359">
                        <c:v>43168.291666660945</c:v>
                      </c:pt>
                      <c:pt idx="2360">
                        <c:v>43168.33333332761</c:v>
                      </c:pt>
                      <c:pt idx="2361">
                        <c:v>43168.374999994274</c:v>
                      </c:pt>
                      <c:pt idx="2362">
                        <c:v>43168.416666660938</c:v>
                      </c:pt>
                      <c:pt idx="2363">
                        <c:v>43168.458333327602</c:v>
                      </c:pt>
                      <c:pt idx="2364">
                        <c:v>43168.499999994267</c:v>
                      </c:pt>
                      <c:pt idx="2365">
                        <c:v>43168.541666660931</c:v>
                      </c:pt>
                      <c:pt idx="2366">
                        <c:v>43168.583333327595</c:v>
                      </c:pt>
                      <c:pt idx="2367">
                        <c:v>43168.624999994259</c:v>
                      </c:pt>
                      <c:pt idx="2368">
                        <c:v>43168.666666660924</c:v>
                      </c:pt>
                      <c:pt idx="2369">
                        <c:v>43168.708333327588</c:v>
                      </c:pt>
                      <c:pt idx="2370">
                        <c:v>43168.749999994252</c:v>
                      </c:pt>
                      <c:pt idx="2371">
                        <c:v>43168.791666660916</c:v>
                      </c:pt>
                      <c:pt idx="2372">
                        <c:v>43168.83333332758</c:v>
                      </c:pt>
                      <c:pt idx="2373">
                        <c:v>43168.874999994245</c:v>
                      </c:pt>
                      <c:pt idx="2374">
                        <c:v>43168.916666660909</c:v>
                      </c:pt>
                      <c:pt idx="2375">
                        <c:v>43168.958333327573</c:v>
                      </c:pt>
                      <c:pt idx="2376">
                        <c:v>43168.999999994237</c:v>
                      </c:pt>
                      <c:pt idx="2377">
                        <c:v>43169.041666660902</c:v>
                      </c:pt>
                      <c:pt idx="2378">
                        <c:v>43169.083333327566</c:v>
                      </c:pt>
                      <c:pt idx="2379">
                        <c:v>43169.12499999423</c:v>
                      </c:pt>
                      <c:pt idx="2380">
                        <c:v>43169.166666660894</c:v>
                      </c:pt>
                      <c:pt idx="2381">
                        <c:v>43169.208333327559</c:v>
                      </c:pt>
                      <c:pt idx="2382">
                        <c:v>43169.249999994223</c:v>
                      </c:pt>
                      <c:pt idx="2383">
                        <c:v>43169.291666660887</c:v>
                      </c:pt>
                      <c:pt idx="2384">
                        <c:v>43169.333333327551</c:v>
                      </c:pt>
                      <c:pt idx="2385">
                        <c:v>43169.374999994216</c:v>
                      </c:pt>
                      <c:pt idx="2386">
                        <c:v>43169.41666666088</c:v>
                      </c:pt>
                      <c:pt idx="2387">
                        <c:v>43169.458333327544</c:v>
                      </c:pt>
                      <c:pt idx="2388">
                        <c:v>43169.499999994208</c:v>
                      </c:pt>
                      <c:pt idx="2389">
                        <c:v>43169.541666660873</c:v>
                      </c:pt>
                      <c:pt idx="2390">
                        <c:v>43169.583333327537</c:v>
                      </c:pt>
                      <c:pt idx="2391">
                        <c:v>43169.624999994201</c:v>
                      </c:pt>
                      <c:pt idx="2392">
                        <c:v>43169.666666660865</c:v>
                      </c:pt>
                      <c:pt idx="2393">
                        <c:v>43169.70833332753</c:v>
                      </c:pt>
                      <c:pt idx="2394">
                        <c:v>43169.749999994194</c:v>
                      </c:pt>
                      <c:pt idx="2395">
                        <c:v>43169.791666660858</c:v>
                      </c:pt>
                      <c:pt idx="2396">
                        <c:v>43169.833333327522</c:v>
                      </c:pt>
                      <c:pt idx="2397">
                        <c:v>43169.874999994187</c:v>
                      </c:pt>
                      <c:pt idx="2398">
                        <c:v>43169.916666660851</c:v>
                      </c:pt>
                      <c:pt idx="2399">
                        <c:v>43169.958333327515</c:v>
                      </c:pt>
                      <c:pt idx="2400">
                        <c:v>43169.999999994179</c:v>
                      </c:pt>
                      <c:pt idx="2401">
                        <c:v>43170.041666660843</c:v>
                      </c:pt>
                      <c:pt idx="2402">
                        <c:v>43170.083333327508</c:v>
                      </c:pt>
                      <c:pt idx="2403">
                        <c:v>43170.124999994172</c:v>
                      </c:pt>
                      <c:pt idx="2404">
                        <c:v>43170.166666660836</c:v>
                      </c:pt>
                      <c:pt idx="2405">
                        <c:v>43170.2083333275</c:v>
                      </c:pt>
                      <c:pt idx="2406">
                        <c:v>43170.249999994165</c:v>
                      </c:pt>
                      <c:pt idx="2407">
                        <c:v>43170.291666660829</c:v>
                      </c:pt>
                      <c:pt idx="2408">
                        <c:v>43170.333333327493</c:v>
                      </c:pt>
                      <c:pt idx="2409">
                        <c:v>43170.374999994157</c:v>
                      </c:pt>
                      <c:pt idx="2410">
                        <c:v>43170.416666660822</c:v>
                      </c:pt>
                      <c:pt idx="2411">
                        <c:v>43170.458333327486</c:v>
                      </c:pt>
                      <c:pt idx="2412">
                        <c:v>43170.49999999415</c:v>
                      </c:pt>
                      <c:pt idx="2413">
                        <c:v>43170.541666660814</c:v>
                      </c:pt>
                      <c:pt idx="2414">
                        <c:v>43170.583333327479</c:v>
                      </c:pt>
                      <c:pt idx="2415">
                        <c:v>43170.624999994143</c:v>
                      </c:pt>
                      <c:pt idx="2416">
                        <c:v>43170.666666660807</c:v>
                      </c:pt>
                      <c:pt idx="2417">
                        <c:v>43170.708333327471</c:v>
                      </c:pt>
                      <c:pt idx="2418">
                        <c:v>43170.749999994136</c:v>
                      </c:pt>
                      <c:pt idx="2419">
                        <c:v>43170.7916666608</c:v>
                      </c:pt>
                      <c:pt idx="2420">
                        <c:v>43170.833333327464</c:v>
                      </c:pt>
                      <c:pt idx="2421">
                        <c:v>43170.874999994128</c:v>
                      </c:pt>
                      <c:pt idx="2422">
                        <c:v>43170.916666660793</c:v>
                      </c:pt>
                      <c:pt idx="2423">
                        <c:v>43170.958333327457</c:v>
                      </c:pt>
                      <c:pt idx="2424">
                        <c:v>43170.999999994121</c:v>
                      </c:pt>
                      <c:pt idx="2425">
                        <c:v>43171.041666660785</c:v>
                      </c:pt>
                      <c:pt idx="2426">
                        <c:v>43171.08333332745</c:v>
                      </c:pt>
                      <c:pt idx="2427">
                        <c:v>43171.124999994114</c:v>
                      </c:pt>
                      <c:pt idx="2428">
                        <c:v>43171.166666660778</c:v>
                      </c:pt>
                      <c:pt idx="2429">
                        <c:v>43171.208333327442</c:v>
                      </c:pt>
                      <c:pt idx="2430">
                        <c:v>43171.249999994106</c:v>
                      </c:pt>
                      <c:pt idx="2431">
                        <c:v>43171.291666660771</c:v>
                      </c:pt>
                      <c:pt idx="2432">
                        <c:v>43171.333333327435</c:v>
                      </c:pt>
                      <c:pt idx="2433">
                        <c:v>43171.374999994099</c:v>
                      </c:pt>
                      <c:pt idx="2434">
                        <c:v>43171.416666660763</c:v>
                      </c:pt>
                      <c:pt idx="2435">
                        <c:v>43171.458333327428</c:v>
                      </c:pt>
                      <c:pt idx="2436">
                        <c:v>43171.499999994092</c:v>
                      </c:pt>
                      <c:pt idx="2437">
                        <c:v>43171.541666660756</c:v>
                      </c:pt>
                      <c:pt idx="2438">
                        <c:v>43171.58333332742</c:v>
                      </c:pt>
                      <c:pt idx="2439">
                        <c:v>43171.624999994085</c:v>
                      </c:pt>
                      <c:pt idx="2440">
                        <c:v>43171.666666660749</c:v>
                      </c:pt>
                      <c:pt idx="2441">
                        <c:v>43171.708333327413</c:v>
                      </c:pt>
                      <c:pt idx="2442">
                        <c:v>43171.749999994077</c:v>
                      </c:pt>
                      <c:pt idx="2443">
                        <c:v>43171.791666660742</c:v>
                      </c:pt>
                      <c:pt idx="2444">
                        <c:v>43171.833333327406</c:v>
                      </c:pt>
                      <c:pt idx="2445">
                        <c:v>43171.87499999407</c:v>
                      </c:pt>
                      <c:pt idx="2446">
                        <c:v>43171.916666660734</c:v>
                      </c:pt>
                      <c:pt idx="2447">
                        <c:v>43171.958333327399</c:v>
                      </c:pt>
                      <c:pt idx="2448">
                        <c:v>43171.999999994063</c:v>
                      </c:pt>
                      <c:pt idx="2449">
                        <c:v>43172.041666660727</c:v>
                      </c:pt>
                      <c:pt idx="2450">
                        <c:v>43172.083333327391</c:v>
                      </c:pt>
                      <c:pt idx="2451">
                        <c:v>43172.124999994056</c:v>
                      </c:pt>
                      <c:pt idx="2452">
                        <c:v>43172.16666666072</c:v>
                      </c:pt>
                      <c:pt idx="2453">
                        <c:v>43172.208333327384</c:v>
                      </c:pt>
                      <c:pt idx="2454">
                        <c:v>43172.249999994048</c:v>
                      </c:pt>
                      <c:pt idx="2455">
                        <c:v>43172.291666660713</c:v>
                      </c:pt>
                      <c:pt idx="2456">
                        <c:v>43172.333333327377</c:v>
                      </c:pt>
                      <c:pt idx="2457">
                        <c:v>43172.374999994041</c:v>
                      </c:pt>
                      <c:pt idx="2458">
                        <c:v>43172.416666660705</c:v>
                      </c:pt>
                      <c:pt idx="2459">
                        <c:v>43172.458333327369</c:v>
                      </c:pt>
                      <c:pt idx="2460">
                        <c:v>43172.499999994034</c:v>
                      </c:pt>
                      <c:pt idx="2461">
                        <c:v>43172.541666660698</c:v>
                      </c:pt>
                      <c:pt idx="2462">
                        <c:v>43172.583333327362</c:v>
                      </c:pt>
                      <c:pt idx="2463">
                        <c:v>43172.624999994026</c:v>
                      </c:pt>
                      <c:pt idx="2464">
                        <c:v>43172.666666660691</c:v>
                      </c:pt>
                      <c:pt idx="2465">
                        <c:v>43172.708333327355</c:v>
                      </c:pt>
                      <c:pt idx="2466">
                        <c:v>43172.749999994019</c:v>
                      </c:pt>
                      <c:pt idx="2467">
                        <c:v>43172.791666660683</c:v>
                      </c:pt>
                      <c:pt idx="2468">
                        <c:v>43172.833333327348</c:v>
                      </c:pt>
                      <c:pt idx="2469">
                        <c:v>43172.874999994012</c:v>
                      </c:pt>
                      <c:pt idx="2470">
                        <c:v>43172.916666660676</c:v>
                      </c:pt>
                      <c:pt idx="2471">
                        <c:v>43172.95833332734</c:v>
                      </c:pt>
                      <c:pt idx="2472">
                        <c:v>43172.999999994005</c:v>
                      </c:pt>
                      <c:pt idx="2473">
                        <c:v>43173.041666660669</c:v>
                      </c:pt>
                      <c:pt idx="2474">
                        <c:v>43173.083333327333</c:v>
                      </c:pt>
                      <c:pt idx="2475">
                        <c:v>43173.124999993997</c:v>
                      </c:pt>
                      <c:pt idx="2476">
                        <c:v>43173.166666660662</c:v>
                      </c:pt>
                      <c:pt idx="2477">
                        <c:v>43173.208333327326</c:v>
                      </c:pt>
                      <c:pt idx="2478">
                        <c:v>43173.24999999399</c:v>
                      </c:pt>
                      <c:pt idx="2479">
                        <c:v>43173.291666660654</c:v>
                      </c:pt>
                      <c:pt idx="2480">
                        <c:v>43173.333333327319</c:v>
                      </c:pt>
                      <c:pt idx="2481">
                        <c:v>43173.374999993983</c:v>
                      </c:pt>
                      <c:pt idx="2482">
                        <c:v>43173.416666660647</c:v>
                      </c:pt>
                      <c:pt idx="2483">
                        <c:v>43173.458333327311</c:v>
                      </c:pt>
                      <c:pt idx="2484">
                        <c:v>43173.499999993976</c:v>
                      </c:pt>
                      <c:pt idx="2485">
                        <c:v>43173.54166666064</c:v>
                      </c:pt>
                      <c:pt idx="2486">
                        <c:v>43173.583333327304</c:v>
                      </c:pt>
                      <c:pt idx="2487">
                        <c:v>43173.624999993968</c:v>
                      </c:pt>
                      <c:pt idx="2488">
                        <c:v>43173.666666660632</c:v>
                      </c:pt>
                      <c:pt idx="2489">
                        <c:v>43173.708333327297</c:v>
                      </c:pt>
                      <c:pt idx="2490">
                        <c:v>43173.749999993961</c:v>
                      </c:pt>
                      <c:pt idx="2491">
                        <c:v>43173.791666660625</c:v>
                      </c:pt>
                      <c:pt idx="2492">
                        <c:v>43173.833333327289</c:v>
                      </c:pt>
                      <c:pt idx="2493">
                        <c:v>43173.874999993954</c:v>
                      </c:pt>
                      <c:pt idx="2494">
                        <c:v>43173.916666660618</c:v>
                      </c:pt>
                      <c:pt idx="2495">
                        <c:v>43173.958333327282</c:v>
                      </c:pt>
                      <c:pt idx="2496">
                        <c:v>43173.999999993946</c:v>
                      </c:pt>
                      <c:pt idx="2497">
                        <c:v>43174.041666660611</c:v>
                      </c:pt>
                      <c:pt idx="2498">
                        <c:v>43174.083333327275</c:v>
                      </c:pt>
                      <c:pt idx="2499">
                        <c:v>43174.124999993939</c:v>
                      </c:pt>
                      <c:pt idx="2500">
                        <c:v>43174.166666660603</c:v>
                      </c:pt>
                      <c:pt idx="2501">
                        <c:v>43174.208333327268</c:v>
                      </c:pt>
                      <c:pt idx="2502">
                        <c:v>43174.249999993932</c:v>
                      </c:pt>
                      <c:pt idx="2503">
                        <c:v>43174.291666660596</c:v>
                      </c:pt>
                      <c:pt idx="2504">
                        <c:v>43174.33333332726</c:v>
                      </c:pt>
                      <c:pt idx="2505">
                        <c:v>43174.374999993925</c:v>
                      </c:pt>
                      <c:pt idx="2506">
                        <c:v>43174.416666660589</c:v>
                      </c:pt>
                      <c:pt idx="2507">
                        <c:v>43174.458333327253</c:v>
                      </c:pt>
                      <c:pt idx="2508">
                        <c:v>43174.499999993917</c:v>
                      </c:pt>
                      <c:pt idx="2509">
                        <c:v>43174.541666660582</c:v>
                      </c:pt>
                      <c:pt idx="2510">
                        <c:v>43174.583333327246</c:v>
                      </c:pt>
                      <c:pt idx="2511">
                        <c:v>43174.62499999391</c:v>
                      </c:pt>
                      <c:pt idx="2512">
                        <c:v>43174.666666660574</c:v>
                      </c:pt>
                      <c:pt idx="2513">
                        <c:v>43174.708333327239</c:v>
                      </c:pt>
                      <c:pt idx="2514">
                        <c:v>43174.749999993903</c:v>
                      </c:pt>
                      <c:pt idx="2515">
                        <c:v>43174.791666660567</c:v>
                      </c:pt>
                      <c:pt idx="2516">
                        <c:v>43174.833333327231</c:v>
                      </c:pt>
                      <c:pt idx="2517">
                        <c:v>43174.874999993895</c:v>
                      </c:pt>
                      <c:pt idx="2518">
                        <c:v>43174.91666666056</c:v>
                      </c:pt>
                      <c:pt idx="2519">
                        <c:v>43174.958333327224</c:v>
                      </c:pt>
                      <c:pt idx="2520">
                        <c:v>43174.999999993888</c:v>
                      </c:pt>
                      <c:pt idx="2521">
                        <c:v>43175.041666660552</c:v>
                      </c:pt>
                      <c:pt idx="2522">
                        <c:v>43175.083333327217</c:v>
                      </c:pt>
                      <c:pt idx="2523">
                        <c:v>43175.124999993881</c:v>
                      </c:pt>
                      <c:pt idx="2524">
                        <c:v>43175.166666660545</c:v>
                      </c:pt>
                      <c:pt idx="2525">
                        <c:v>43175.208333327209</c:v>
                      </c:pt>
                      <c:pt idx="2526">
                        <c:v>43175.249999993874</c:v>
                      </c:pt>
                      <c:pt idx="2527">
                        <c:v>43175.291666660538</c:v>
                      </c:pt>
                      <c:pt idx="2528">
                        <c:v>43175.333333327202</c:v>
                      </c:pt>
                      <c:pt idx="2529">
                        <c:v>43175.374999993866</c:v>
                      </c:pt>
                      <c:pt idx="2530">
                        <c:v>43175.416666660531</c:v>
                      </c:pt>
                      <c:pt idx="2531">
                        <c:v>43175.458333327195</c:v>
                      </c:pt>
                      <c:pt idx="2532">
                        <c:v>43175.499999993859</c:v>
                      </c:pt>
                      <c:pt idx="2533">
                        <c:v>43175.541666660523</c:v>
                      </c:pt>
                      <c:pt idx="2534">
                        <c:v>43175.583333327188</c:v>
                      </c:pt>
                      <c:pt idx="2535">
                        <c:v>43175.624999993852</c:v>
                      </c:pt>
                      <c:pt idx="2536">
                        <c:v>43175.666666660516</c:v>
                      </c:pt>
                      <c:pt idx="2537">
                        <c:v>43175.70833332718</c:v>
                      </c:pt>
                      <c:pt idx="2538">
                        <c:v>43175.749999993845</c:v>
                      </c:pt>
                      <c:pt idx="2539">
                        <c:v>43175.791666660509</c:v>
                      </c:pt>
                      <c:pt idx="2540">
                        <c:v>43175.833333327173</c:v>
                      </c:pt>
                      <c:pt idx="2541">
                        <c:v>43175.874999993837</c:v>
                      </c:pt>
                      <c:pt idx="2542">
                        <c:v>43175.916666660502</c:v>
                      </c:pt>
                      <c:pt idx="2543">
                        <c:v>43175.958333327166</c:v>
                      </c:pt>
                      <c:pt idx="2544">
                        <c:v>43175.99999999383</c:v>
                      </c:pt>
                      <c:pt idx="2545">
                        <c:v>43176.041666660494</c:v>
                      </c:pt>
                      <c:pt idx="2546">
                        <c:v>43176.083333327158</c:v>
                      </c:pt>
                      <c:pt idx="2547">
                        <c:v>43176.124999993823</c:v>
                      </c:pt>
                      <c:pt idx="2548">
                        <c:v>43176.166666660487</c:v>
                      </c:pt>
                      <c:pt idx="2549">
                        <c:v>43176.208333327151</c:v>
                      </c:pt>
                      <c:pt idx="2550">
                        <c:v>43176.249999993815</c:v>
                      </c:pt>
                      <c:pt idx="2551">
                        <c:v>43176.29166666048</c:v>
                      </c:pt>
                      <c:pt idx="2552">
                        <c:v>43176.333333327144</c:v>
                      </c:pt>
                      <c:pt idx="2553">
                        <c:v>43176.374999993808</c:v>
                      </c:pt>
                      <c:pt idx="2554">
                        <c:v>43176.416666660472</c:v>
                      </c:pt>
                      <c:pt idx="2555">
                        <c:v>43176.458333327137</c:v>
                      </c:pt>
                      <c:pt idx="2556">
                        <c:v>43176.499999993801</c:v>
                      </c:pt>
                      <c:pt idx="2557">
                        <c:v>43176.541666660465</c:v>
                      </c:pt>
                      <c:pt idx="2558">
                        <c:v>43176.583333327129</c:v>
                      </c:pt>
                      <c:pt idx="2559">
                        <c:v>43176.624999993794</c:v>
                      </c:pt>
                      <c:pt idx="2560">
                        <c:v>43176.666666660458</c:v>
                      </c:pt>
                      <c:pt idx="2561">
                        <c:v>43176.708333327122</c:v>
                      </c:pt>
                      <c:pt idx="2562">
                        <c:v>43176.749999993786</c:v>
                      </c:pt>
                      <c:pt idx="2563">
                        <c:v>43176.791666660451</c:v>
                      </c:pt>
                      <c:pt idx="2564">
                        <c:v>43176.833333327115</c:v>
                      </c:pt>
                      <c:pt idx="2565">
                        <c:v>43176.874999993779</c:v>
                      </c:pt>
                      <c:pt idx="2566">
                        <c:v>43176.916666660443</c:v>
                      </c:pt>
                      <c:pt idx="2567">
                        <c:v>43176.958333327108</c:v>
                      </c:pt>
                      <c:pt idx="2568">
                        <c:v>43176.999999993772</c:v>
                      </c:pt>
                      <c:pt idx="2569">
                        <c:v>43177.041666660436</c:v>
                      </c:pt>
                      <c:pt idx="2570">
                        <c:v>43177.0833333271</c:v>
                      </c:pt>
                      <c:pt idx="2571">
                        <c:v>43177.124999993765</c:v>
                      </c:pt>
                      <c:pt idx="2572">
                        <c:v>43177.166666660429</c:v>
                      </c:pt>
                      <c:pt idx="2573">
                        <c:v>43177.208333327093</c:v>
                      </c:pt>
                      <c:pt idx="2574">
                        <c:v>43177.249999993757</c:v>
                      </c:pt>
                      <c:pt idx="2575">
                        <c:v>43177.291666660421</c:v>
                      </c:pt>
                      <c:pt idx="2576">
                        <c:v>43177.333333327086</c:v>
                      </c:pt>
                      <c:pt idx="2577">
                        <c:v>43177.37499999375</c:v>
                      </c:pt>
                      <c:pt idx="2578">
                        <c:v>43177.416666660414</c:v>
                      </c:pt>
                      <c:pt idx="2579">
                        <c:v>43177.458333327078</c:v>
                      </c:pt>
                      <c:pt idx="2580">
                        <c:v>43177.499999993743</c:v>
                      </c:pt>
                      <c:pt idx="2581">
                        <c:v>43177.541666660407</c:v>
                      </c:pt>
                      <c:pt idx="2582">
                        <c:v>43177.583333327071</c:v>
                      </c:pt>
                      <c:pt idx="2583">
                        <c:v>43177.624999993735</c:v>
                      </c:pt>
                      <c:pt idx="2584">
                        <c:v>43177.6666666604</c:v>
                      </c:pt>
                      <c:pt idx="2585">
                        <c:v>43177.708333327064</c:v>
                      </c:pt>
                      <c:pt idx="2586">
                        <c:v>43177.749999993728</c:v>
                      </c:pt>
                      <c:pt idx="2587">
                        <c:v>43177.791666660392</c:v>
                      </c:pt>
                      <c:pt idx="2588">
                        <c:v>43177.833333327057</c:v>
                      </c:pt>
                      <c:pt idx="2589">
                        <c:v>43177.874999993721</c:v>
                      </c:pt>
                      <c:pt idx="2590">
                        <c:v>43177.916666660385</c:v>
                      </c:pt>
                      <c:pt idx="2591">
                        <c:v>43177.958333327049</c:v>
                      </c:pt>
                      <c:pt idx="2592">
                        <c:v>43177.999999993714</c:v>
                      </c:pt>
                      <c:pt idx="2593">
                        <c:v>43178.041666660378</c:v>
                      </c:pt>
                      <c:pt idx="2594">
                        <c:v>43178.083333327042</c:v>
                      </c:pt>
                      <c:pt idx="2595">
                        <c:v>43178.124999993706</c:v>
                      </c:pt>
                      <c:pt idx="2596">
                        <c:v>43178.166666660371</c:v>
                      </c:pt>
                      <c:pt idx="2597">
                        <c:v>43178.208333327035</c:v>
                      </c:pt>
                      <c:pt idx="2598">
                        <c:v>43178.249999993699</c:v>
                      </c:pt>
                      <c:pt idx="2599">
                        <c:v>43178.291666660363</c:v>
                      </c:pt>
                      <c:pt idx="2600">
                        <c:v>43178.333333327028</c:v>
                      </c:pt>
                      <c:pt idx="2601">
                        <c:v>43178.374999993692</c:v>
                      </c:pt>
                      <c:pt idx="2602">
                        <c:v>43178.416666660356</c:v>
                      </c:pt>
                      <c:pt idx="2603">
                        <c:v>43178.45833332702</c:v>
                      </c:pt>
                      <c:pt idx="2604">
                        <c:v>43178.499999993684</c:v>
                      </c:pt>
                      <c:pt idx="2605">
                        <c:v>43178.541666660349</c:v>
                      </c:pt>
                      <c:pt idx="2606">
                        <c:v>43178.583333327013</c:v>
                      </c:pt>
                      <c:pt idx="2607">
                        <c:v>43178.624999993677</c:v>
                      </c:pt>
                      <c:pt idx="2608">
                        <c:v>43178.666666660341</c:v>
                      </c:pt>
                      <c:pt idx="2609">
                        <c:v>43178.708333327006</c:v>
                      </c:pt>
                      <c:pt idx="2610">
                        <c:v>43178.74999999367</c:v>
                      </c:pt>
                      <c:pt idx="2611">
                        <c:v>43178.791666660334</c:v>
                      </c:pt>
                      <c:pt idx="2612">
                        <c:v>43178.833333326998</c:v>
                      </c:pt>
                      <c:pt idx="2613">
                        <c:v>43178.874999993663</c:v>
                      </c:pt>
                      <c:pt idx="2614">
                        <c:v>43178.916666660327</c:v>
                      </c:pt>
                      <c:pt idx="2615">
                        <c:v>43178.958333326991</c:v>
                      </c:pt>
                      <c:pt idx="2616">
                        <c:v>43178.999999993655</c:v>
                      </c:pt>
                      <c:pt idx="2617">
                        <c:v>43179.04166666032</c:v>
                      </c:pt>
                      <c:pt idx="2618">
                        <c:v>43179.083333326984</c:v>
                      </c:pt>
                      <c:pt idx="2619">
                        <c:v>43179.124999993648</c:v>
                      </c:pt>
                      <c:pt idx="2620">
                        <c:v>43179.166666660312</c:v>
                      </c:pt>
                      <c:pt idx="2621">
                        <c:v>43179.208333326977</c:v>
                      </c:pt>
                      <c:pt idx="2622">
                        <c:v>43179.249999993641</c:v>
                      </c:pt>
                      <c:pt idx="2623">
                        <c:v>43179.291666660305</c:v>
                      </c:pt>
                      <c:pt idx="2624">
                        <c:v>43179.333333326969</c:v>
                      </c:pt>
                      <c:pt idx="2625">
                        <c:v>43179.374999993634</c:v>
                      </c:pt>
                      <c:pt idx="2626">
                        <c:v>43179.416666660298</c:v>
                      </c:pt>
                      <c:pt idx="2627">
                        <c:v>43179.458333326962</c:v>
                      </c:pt>
                      <c:pt idx="2628">
                        <c:v>43179.499999993626</c:v>
                      </c:pt>
                      <c:pt idx="2629">
                        <c:v>43179.541666660291</c:v>
                      </c:pt>
                      <c:pt idx="2630">
                        <c:v>43179.583333326955</c:v>
                      </c:pt>
                      <c:pt idx="2631">
                        <c:v>43179.624999993619</c:v>
                      </c:pt>
                      <c:pt idx="2632">
                        <c:v>43179.666666660283</c:v>
                      </c:pt>
                      <c:pt idx="2633">
                        <c:v>43179.708333326947</c:v>
                      </c:pt>
                      <c:pt idx="2634">
                        <c:v>43179.749999993612</c:v>
                      </c:pt>
                      <c:pt idx="2635">
                        <c:v>43179.791666660276</c:v>
                      </c:pt>
                      <c:pt idx="2636">
                        <c:v>43179.83333332694</c:v>
                      </c:pt>
                      <c:pt idx="2637">
                        <c:v>43179.874999993604</c:v>
                      </c:pt>
                      <c:pt idx="2638">
                        <c:v>43179.916666660269</c:v>
                      </c:pt>
                      <c:pt idx="2639">
                        <c:v>43179.958333326933</c:v>
                      </c:pt>
                      <c:pt idx="2640">
                        <c:v>43179.999999993597</c:v>
                      </c:pt>
                      <c:pt idx="2641">
                        <c:v>43180.041666660261</c:v>
                      </c:pt>
                      <c:pt idx="2642">
                        <c:v>43180.083333326926</c:v>
                      </c:pt>
                      <c:pt idx="2643">
                        <c:v>43180.12499999359</c:v>
                      </c:pt>
                      <c:pt idx="2644">
                        <c:v>43180.166666660254</c:v>
                      </c:pt>
                      <c:pt idx="2645">
                        <c:v>43180.208333326918</c:v>
                      </c:pt>
                      <c:pt idx="2646">
                        <c:v>43180.249999993583</c:v>
                      </c:pt>
                      <c:pt idx="2647">
                        <c:v>43180.291666660247</c:v>
                      </c:pt>
                      <c:pt idx="2648">
                        <c:v>43180.333333326911</c:v>
                      </c:pt>
                      <c:pt idx="2649">
                        <c:v>43180.374999993575</c:v>
                      </c:pt>
                      <c:pt idx="2650">
                        <c:v>43180.41666666024</c:v>
                      </c:pt>
                      <c:pt idx="2651">
                        <c:v>43180.458333326904</c:v>
                      </c:pt>
                      <c:pt idx="2652">
                        <c:v>43180.499999993568</c:v>
                      </c:pt>
                      <c:pt idx="2653">
                        <c:v>43180.541666660232</c:v>
                      </c:pt>
                      <c:pt idx="2654">
                        <c:v>43180.583333326897</c:v>
                      </c:pt>
                      <c:pt idx="2655">
                        <c:v>43180.624999993561</c:v>
                      </c:pt>
                      <c:pt idx="2656">
                        <c:v>43180.666666660225</c:v>
                      </c:pt>
                      <c:pt idx="2657">
                        <c:v>43180.708333326889</c:v>
                      </c:pt>
                      <c:pt idx="2658">
                        <c:v>43180.749999993554</c:v>
                      </c:pt>
                      <c:pt idx="2659">
                        <c:v>43180.791666660218</c:v>
                      </c:pt>
                      <c:pt idx="2660">
                        <c:v>43180.833333326882</c:v>
                      </c:pt>
                      <c:pt idx="2661">
                        <c:v>43180.874999993546</c:v>
                      </c:pt>
                      <c:pt idx="2662">
                        <c:v>43180.91666666021</c:v>
                      </c:pt>
                      <c:pt idx="2663">
                        <c:v>43180.958333326875</c:v>
                      </c:pt>
                      <c:pt idx="2664">
                        <c:v>43180.999999993539</c:v>
                      </c:pt>
                      <c:pt idx="2665">
                        <c:v>43181.041666660203</c:v>
                      </c:pt>
                      <c:pt idx="2666">
                        <c:v>43181.083333326867</c:v>
                      </c:pt>
                      <c:pt idx="2667">
                        <c:v>43181.124999993532</c:v>
                      </c:pt>
                      <c:pt idx="2668">
                        <c:v>43181.166666660196</c:v>
                      </c:pt>
                      <c:pt idx="2669">
                        <c:v>43181.20833332686</c:v>
                      </c:pt>
                      <c:pt idx="2670">
                        <c:v>43181.249999993524</c:v>
                      </c:pt>
                      <c:pt idx="2671">
                        <c:v>43181.291666660189</c:v>
                      </c:pt>
                      <c:pt idx="2672">
                        <c:v>43181.333333326853</c:v>
                      </c:pt>
                      <c:pt idx="2673">
                        <c:v>43181.374999993517</c:v>
                      </c:pt>
                      <c:pt idx="2674">
                        <c:v>43181.416666660181</c:v>
                      </c:pt>
                      <c:pt idx="2675">
                        <c:v>43181.458333326846</c:v>
                      </c:pt>
                      <c:pt idx="2676">
                        <c:v>43181.49999999351</c:v>
                      </c:pt>
                      <c:pt idx="2677">
                        <c:v>43181.541666660174</c:v>
                      </c:pt>
                      <c:pt idx="2678">
                        <c:v>43181.583333326838</c:v>
                      </c:pt>
                      <c:pt idx="2679">
                        <c:v>43181.624999993503</c:v>
                      </c:pt>
                      <c:pt idx="2680">
                        <c:v>43181.666666660167</c:v>
                      </c:pt>
                      <c:pt idx="2681">
                        <c:v>43181.708333326831</c:v>
                      </c:pt>
                      <c:pt idx="2682">
                        <c:v>43181.749999993495</c:v>
                      </c:pt>
                      <c:pt idx="2683">
                        <c:v>43181.79166666016</c:v>
                      </c:pt>
                      <c:pt idx="2684">
                        <c:v>43181.833333326824</c:v>
                      </c:pt>
                      <c:pt idx="2685">
                        <c:v>43181.874999993488</c:v>
                      </c:pt>
                      <c:pt idx="2686">
                        <c:v>43181.916666660152</c:v>
                      </c:pt>
                      <c:pt idx="2687">
                        <c:v>43181.958333326817</c:v>
                      </c:pt>
                      <c:pt idx="2688">
                        <c:v>43181.999999993481</c:v>
                      </c:pt>
                      <c:pt idx="2689">
                        <c:v>43182.041666660145</c:v>
                      </c:pt>
                      <c:pt idx="2690">
                        <c:v>43182.083333326809</c:v>
                      </c:pt>
                      <c:pt idx="2691">
                        <c:v>43182.124999993473</c:v>
                      </c:pt>
                      <c:pt idx="2692">
                        <c:v>43182.166666660138</c:v>
                      </c:pt>
                      <c:pt idx="2693">
                        <c:v>43182.208333326802</c:v>
                      </c:pt>
                      <c:pt idx="2694">
                        <c:v>43182.249999993466</c:v>
                      </c:pt>
                      <c:pt idx="2695">
                        <c:v>43182.29166666013</c:v>
                      </c:pt>
                      <c:pt idx="2696">
                        <c:v>43182.333333326795</c:v>
                      </c:pt>
                      <c:pt idx="2697">
                        <c:v>43182.374999993459</c:v>
                      </c:pt>
                      <c:pt idx="2698">
                        <c:v>43182.416666660123</c:v>
                      </c:pt>
                      <c:pt idx="2699">
                        <c:v>43182.458333326787</c:v>
                      </c:pt>
                      <c:pt idx="2700">
                        <c:v>43182.499999993452</c:v>
                      </c:pt>
                      <c:pt idx="2701">
                        <c:v>43182.541666660116</c:v>
                      </c:pt>
                      <c:pt idx="2702">
                        <c:v>43182.58333332678</c:v>
                      </c:pt>
                      <c:pt idx="2703">
                        <c:v>43182.624999993444</c:v>
                      </c:pt>
                      <c:pt idx="2704">
                        <c:v>43182.666666660109</c:v>
                      </c:pt>
                      <c:pt idx="2705">
                        <c:v>43182.708333326773</c:v>
                      </c:pt>
                      <c:pt idx="2706">
                        <c:v>43182.749999993437</c:v>
                      </c:pt>
                      <c:pt idx="2707">
                        <c:v>43182.791666660101</c:v>
                      </c:pt>
                      <c:pt idx="2708">
                        <c:v>43182.833333326766</c:v>
                      </c:pt>
                      <c:pt idx="2709">
                        <c:v>43182.87499999343</c:v>
                      </c:pt>
                      <c:pt idx="2710">
                        <c:v>43182.916666660094</c:v>
                      </c:pt>
                      <c:pt idx="2711">
                        <c:v>43182.958333326758</c:v>
                      </c:pt>
                      <c:pt idx="2712">
                        <c:v>43182.999999993423</c:v>
                      </c:pt>
                      <c:pt idx="2713">
                        <c:v>43183.041666660087</c:v>
                      </c:pt>
                      <c:pt idx="2714">
                        <c:v>43183.083333326751</c:v>
                      </c:pt>
                      <c:pt idx="2715">
                        <c:v>43183.124999993415</c:v>
                      </c:pt>
                      <c:pt idx="2716">
                        <c:v>43183.166666660079</c:v>
                      </c:pt>
                      <c:pt idx="2717">
                        <c:v>43183.208333326744</c:v>
                      </c:pt>
                      <c:pt idx="2718">
                        <c:v>43183.249999993408</c:v>
                      </c:pt>
                      <c:pt idx="2719">
                        <c:v>43183.291666660072</c:v>
                      </c:pt>
                      <c:pt idx="2720">
                        <c:v>43183.333333326736</c:v>
                      </c:pt>
                      <c:pt idx="2721">
                        <c:v>43183.374999993401</c:v>
                      </c:pt>
                      <c:pt idx="2722">
                        <c:v>43183.416666660065</c:v>
                      </c:pt>
                      <c:pt idx="2723">
                        <c:v>43183.458333326729</c:v>
                      </c:pt>
                      <c:pt idx="2724">
                        <c:v>43183.499999993393</c:v>
                      </c:pt>
                      <c:pt idx="2725">
                        <c:v>43183.541666660058</c:v>
                      </c:pt>
                      <c:pt idx="2726">
                        <c:v>43183.583333326722</c:v>
                      </c:pt>
                      <c:pt idx="2727">
                        <c:v>43183.624999993386</c:v>
                      </c:pt>
                      <c:pt idx="2728">
                        <c:v>43183.66666666005</c:v>
                      </c:pt>
                      <c:pt idx="2729">
                        <c:v>43183.708333326715</c:v>
                      </c:pt>
                      <c:pt idx="2730">
                        <c:v>43183.749999993379</c:v>
                      </c:pt>
                      <c:pt idx="2731">
                        <c:v>43183.791666660043</c:v>
                      </c:pt>
                      <c:pt idx="2732">
                        <c:v>43183.833333326707</c:v>
                      </c:pt>
                      <c:pt idx="2733">
                        <c:v>43183.874999993372</c:v>
                      </c:pt>
                      <c:pt idx="2734">
                        <c:v>43183.916666660036</c:v>
                      </c:pt>
                      <c:pt idx="2735">
                        <c:v>43183.9583333267</c:v>
                      </c:pt>
                      <c:pt idx="2736">
                        <c:v>43183.999999993364</c:v>
                      </c:pt>
                      <c:pt idx="2737">
                        <c:v>43184.041666660029</c:v>
                      </c:pt>
                      <c:pt idx="2738">
                        <c:v>43184.083333326693</c:v>
                      </c:pt>
                      <c:pt idx="2739">
                        <c:v>43184.124999993357</c:v>
                      </c:pt>
                      <c:pt idx="2740">
                        <c:v>43184.166666660021</c:v>
                      </c:pt>
                      <c:pt idx="2741">
                        <c:v>43184.208333326686</c:v>
                      </c:pt>
                      <c:pt idx="2742">
                        <c:v>43184.24999999335</c:v>
                      </c:pt>
                      <c:pt idx="2743">
                        <c:v>43184.291666660014</c:v>
                      </c:pt>
                      <c:pt idx="2744">
                        <c:v>43184.333333326678</c:v>
                      </c:pt>
                      <c:pt idx="2745">
                        <c:v>43184.374999993342</c:v>
                      </c:pt>
                      <c:pt idx="2746">
                        <c:v>43184.416666660007</c:v>
                      </c:pt>
                      <c:pt idx="2747">
                        <c:v>43184.458333326671</c:v>
                      </c:pt>
                      <c:pt idx="2748">
                        <c:v>43184.499999993335</c:v>
                      </c:pt>
                      <c:pt idx="2749">
                        <c:v>43184.541666659999</c:v>
                      </c:pt>
                      <c:pt idx="2750">
                        <c:v>43184.583333326664</c:v>
                      </c:pt>
                      <c:pt idx="2751">
                        <c:v>43184.624999993328</c:v>
                      </c:pt>
                      <c:pt idx="2752">
                        <c:v>43184.666666659992</c:v>
                      </c:pt>
                      <c:pt idx="2753">
                        <c:v>43184.708333326656</c:v>
                      </c:pt>
                      <c:pt idx="2754">
                        <c:v>43184.749999993321</c:v>
                      </c:pt>
                      <c:pt idx="2755">
                        <c:v>43184.791666659985</c:v>
                      </c:pt>
                      <c:pt idx="2756">
                        <c:v>43184.833333326649</c:v>
                      </c:pt>
                      <c:pt idx="2757">
                        <c:v>43184.874999993313</c:v>
                      </c:pt>
                      <c:pt idx="2758">
                        <c:v>43184.916666659978</c:v>
                      </c:pt>
                      <c:pt idx="2759">
                        <c:v>43184.958333326642</c:v>
                      </c:pt>
                      <c:pt idx="2760">
                        <c:v>43184.999999993306</c:v>
                      </c:pt>
                      <c:pt idx="2761">
                        <c:v>43185.04166665997</c:v>
                      </c:pt>
                      <c:pt idx="2762">
                        <c:v>43185.083333326635</c:v>
                      </c:pt>
                      <c:pt idx="2763">
                        <c:v>43185.124999993299</c:v>
                      </c:pt>
                      <c:pt idx="2764">
                        <c:v>43185.166666659963</c:v>
                      </c:pt>
                      <c:pt idx="2765">
                        <c:v>43185.208333326627</c:v>
                      </c:pt>
                      <c:pt idx="2766">
                        <c:v>43185.249999993292</c:v>
                      </c:pt>
                      <c:pt idx="2767">
                        <c:v>43185.291666659956</c:v>
                      </c:pt>
                      <c:pt idx="2768">
                        <c:v>43185.33333332662</c:v>
                      </c:pt>
                      <c:pt idx="2769">
                        <c:v>43185.374999993284</c:v>
                      </c:pt>
                      <c:pt idx="2770">
                        <c:v>43185.416666659949</c:v>
                      </c:pt>
                      <c:pt idx="2771">
                        <c:v>43185.458333326613</c:v>
                      </c:pt>
                      <c:pt idx="2772">
                        <c:v>43185.499999993277</c:v>
                      </c:pt>
                      <c:pt idx="2773">
                        <c:v>43185.541666659941</c:v>
                      </c:pt>
                      <c:pt idx="2774">
                        <c:v>43185.583333326605</c:v>
                      </c:pt>
                      <c:pt idx="2775">
                        <c:v>43185.62499999327</c:v>
                      </c:pt>
                      <c:pt idx="2776">
                        <c:v>43185.666666659934</c:v>
                      </c:pt>
                      <c:pt idx="2777">
                        <c:v>43185.708333326598</c:v>
                      </c:pt>
                      <c:pt idx="2778">
                        <c:v>43185.749999993262</c:v>
                      </c:pt>
                      <c:pt idx="2779">
                        <c:v>43185.791666659927</c:v>
                      </c:pt>
                      <c:pt idx="2780">
                        <c:v>43185.833333326591</c:v>
                      </c:pt>
                      <c:pt idx="2781">
                        <c:v>43185.874999993255</c:v>
                      </c:pt>
                      <c:pt idx="2782">
                        <c:v>43185.916666659919</c:v>
                      </c:pt>
                      <c:pt idx="2783">
                        <c:v>43185.958333326584</c:v>
                      </c:pt>
                      <c:pt idx="2784">
                        <c:v>43185.999999993248</c:v>
                      </c:pt>
                      <c:pt idx="2785">
                        <c:v>43186.041666659912</c:v>
                      </c:pt>
                      <c:pt idx="2786">
                        <c:v>43186.083333326576</c:v>
                      </c:pt>
                      <c:pt idx="2787">
                        <c:v>43186.124999993241</c:v>
                      </c:pt>
                      <c:pt idx="2788">
                        <c:v>43186.166666659905</c:v>
                      </c:pt>
                      <c:pt idx="2789">
                        <c:v>43186.208333326569</c:v>
                      </c:pt>
                      <c:pt idx="2790">
                        <c:v>43186.249999993233</c:v>
                      </c:pt>
                      <c:pt idx="2791">
                        <c:v>43186.291666659898</c:v>
                      </c:pt>
                      <c:pt idx="2792">
                        <c:v>43186.333333326562</c:v>
                      </c:pt>
                      <c:pt idx="2793">
                        <c:v>43186.374999993226</c:v>
                      </c:pt>
                      <c:pt idx="2794">
                        <c:v>43186.41666665989</c:v>
                      </c:pt>
                      <c:pt idx="2795">
                        <c:v>43186.458333326555</c:v>
                      </c:pt>
                      <c:pt idx="2796">
                        <c:v>43186.499999993219</c:v>
                      </c:pt>
                      <c:pt idx="2797">
                        <c:v>43186.541666659883</c:v>
                      </c:pt>
                      <c:pt idx="2798">
                        <c:v>43186.583333326547</c:v>
                      </c:pt>
                      <c:pt idx="2799">
                        <c:v>43186.624999993212</c:v>
                      </c:pt>
                      <c:pt idx="2800">
                        <c:v>43186.666666659876</c:v>
                      </c:pt>
                      <c:pt idx="2801">
                        <c:v>43186.70833332654</c:v>
                      </c:pt>
                      <c:pt idx="2802">
                        <c:v>43186.749999993204</c:v>
                      </c:pt>
                      <c:pt idx="2803">
                        <c:v>43186.791666659868</c:v>
                      </c:pt>
                      <c:pt idx="2804">
                        <c:v>43186.833333326533</c:v>
                      </c:pt>
                      <c:pt idx="2805">
                        <c:v>43186.874999993197</c:v>
                      </c:pt>
                      <c:pt idx="2806">
                        <c:v>43186.916666659861</c:v>
                      </c:pt>
                      <c:pt idx="2807">
                        <c:v>43186.958333326525</c:v>
                      </c:pt>
                      <c:pt idx="2808">
                        <c:v>43186.99999999319</c:v>
                      </c:pt>
                      <c:pt idx="2809">
                        <c:v>43187.041666659854</c:v>
                      </c:pt>
                      <c:pt idx="2810">
                        <c:v>43187.083333326518</c:v>
                      </c:pt>
                      <c:pt idx="2811">
                        <c:v>43187.124999993182</c:v>
                      </c:pt>
                      <c:pt idx="2812">
                        <c:v>43187.166666659847</c:v>
                      </c:pt>
                      <c:pt idx="2813">
                        <c:v>43187.208333326511</c:v>
                      </c:pt>
                      <c:pt idx="2814">
                        <c:v>43187.249999993175</c:v>
                      </c:pt>
                      <c:pt idx="2815">
                        <c:v>43187.291666659839</c:v>
                      </c:pt>
                      <c:pt idx="2816">
                        <c:v>43187.333333326504</c:v>
                      </c:pt>
                      <c:pt idx="2817">
                        <c:v>43187.374999993168</c:v>
                      </c:pt>
                      <c:pt idx="2818">
                        <c:v>43187.416666659832</c:v>
                      </c:pt>
                      <c:pt idx="2819">
                        <c:v>43187.458333326496</c:v>
                      </c:pt>
                      <c:pt idx="2820">
                        <c:v>43187.499999993161</c:v>
                      </c:pt>
                      <c:pt idx="2821">
                        <c:v>43187.541666659825</c:v>
                      </c:pt>
                      <c:pt idx="2822">
                        <c:v>43187.583333326489</c:v>
                      </c:pt>
                      <c:pt idx="2823">
                        <c:v>43187.624999993153</c:v>
                      </c:pt>
                      <c:pt idx="2824">
                        <c:v>43187.666666659818</c:v>
                      </c:pt>
                      <c:pt idx="2825">
                        <c:v>43187.708333326482</c:v>
                      </c:pt>
                      <c:pt idx="2826">
                        <c:v>43187.749999993146</c:v>
                      </c:pt>
                      <c:pt idx="2827">
                        <c:v>43187.79166665981</c:v>
                      </c:pt>
                      <c:pt idx="2828">
                        <c:v>43187.833333326475</c:v>
                      </c:pt>
                      <c:pt idx="2829">
                        <c:v>43187.874999993139</c:v>
                      </c:pt>
                      <c:pt idx="2830">
                        <c:v>43187.916666659803</c:v>
                      </c:pt>
                      <c:pt idx="2831">
                        <c:v>43187.958333326467</c:v>
                      </c:pt>
                      <c:pt idx="2832">
                        <c:v>43187.999999993131</c:v>
                      </c:pt>
                      <c:pt idx="2833">
                        <c:v>43188.041666659796</c:v>
                      </c:pt>
                      <c:pt idx="2834">
                        <c:v>43188.08333332646</c:v>
                      </c:pt>
                      <c:pt idx="2835">
                        <c:v>43188.124999993124</c:v>
                      </c:pt>
                      <c:pt idx="2836">
                        <c:v>43188.166666659788</c:v>
                      </c:pt>
                      <c:pt idx="2837">
                        <c:v>43188.208333326453</c:v>
                      </c:pt>
                      <c:pt idx="2838">
                        <c:v>43188.249999993117</c:v>
                      </c:pt>
                      <c:pt idx="2839">
                        <c:v>43188.291666659781</c:v>
                      </c:pt>
                      <c:pt idx="2840">
                        <c:v>43188.333333326445</c:v>
                      </c:pt>
                      <c:pt idx="2841">
                        <c:v>43188.37499999311</c:v>
                      </c:pt>
                      <c:pt idx="2842">
                        <c:v>43188.416666659774</c:v>
                      </c:pt>
                      <c:pt idx="2843">
                        <c:v>43188.458333326438</c:v>
                      </c:pt>
                      <c:pt idx="2844">
                        <c:v>43188.499999993102</c:v>
                      </c:pt>
                      <c:pt idx="2845">
                        <c:v>43188.541666659767</c:v>
                      </c:pt>
                      <c:pt idx="2846">
                        <c:v>43188.583333326431</c:v>
                      </c:pt>
                      <c:pt idx="2847">
                        <c:v>43188.624999993095</c:v>
                      </c:pt>
                      <c:pt idx="2848">
                        <c:v>43188.666666659759</c:v>
                      </c:pt>
                      <c:pt idx="2849">
                        <c:v>43188.708333326424</c:v>
                      </c:pt>
                      <c:pt idx="2850">
                        <c:v>43188.749999993088</c:v>
                      </c:pt>
                      <c:pt idx="2851">
                        <c:v>43188.791666659752</c:v>
                      </c:pt>
                      <c:pt idx="2852">
                        <c:v>43188.833333326416</c:v>
                      </c:pt>
                      <c:pt idx="2853">
                        <c:v>43188.874999993081</c:v>
                      </c:pt>
                      <c:pt idx="2854">
                        <c:v>43188.916666659745</c:v>
                      </c:pt>
                      <c:pt idx="2855">
                        <c:v>43188.958333326409</c:v>
                      </c:pt>
                      <c:pt idx="2856">
                        <c:v>43188.999999993073</c:v>
                      </c:pt>
                      <c:pt idx="2857">
                        <c:v>43189.041666659738</c:v>
                      </c:pt>
                      <c:pt idx="2858">
                        <c:v>43189.083333326402</c:v>
                      </c:pt>
                      <c:pt idx="2859">
                        <c:v>43189.124999993066</c:v>
                      </c:pt>
                      <c:pt idx="2860">
                        <c:v>43189.16666665973</c:v>
                      </c:pt>
                      <c:pt idx="2861">
                        <c:v>43189.208333326394</c:v>
                      </c:pt>
                      <c:pt idx="2862">
                        <c:v>43189.249999993059</c:v>
                      </c:pt>
                      <c:pt idx="2863">
                        <c:v>43189.291666659723</c:v>
                      </c:pt>
                      <c:pt idx="2864">
                        <c:v>43189.333333326387</c:v>
                      </c:pt>
                      <c:pt idx="2865">
                        <c:v>43189.374999993051</c:v>
                      </c:pt>
                      <c:pt idx="2866">
                        <c:v>43189.416666659716</c:v>
                      </c:pt>
                      <c:pt idx="2867">
                        <c:v>43189.45833332638</c:v>
                      </c:pt>
                      <c:pt idx="2868">
                        <c:v>43189.499999993044</c:v>
                      </c:pt>
                      <c:pt idx="2869">
                        <c:v>43189.541666659708</c:v>
                      </c:pt>
                      <c:pt idx="2870">
                        <c:v>43189.583333326373</c:v>
                      </c:pt>
                      <c:pt idx="2871">
                        <c:v>43189.624999993037</c:v>
                      </c:pt>
                      <c:pt idx="2872">
                        <c:v>43189.666666659701</c:v>
                      </c:pt>
                      <c:pt idx="2873">
                        <c:v>43189.708333326365</c:v>
                      </c:pt>
                      <c:pt idx="2874">
                        <c:v>43189.74999999303</c:v>
                      </c:pt>
                      <c:pt idx="2875">
                        <c:v>43189.791666659694</c:v>
                      </c:pt>
                      <c:pt idx="2876">
                        <c:v>43189.833333326358</c:v>
                      </c:pt>
                      <c:pt idx="2877">
                        <c:v>43189.874999993022</c:v>
                      </c:pt>
                      <c:pt idx="2878">
                        <c:v>43189.916666659687</c:v>
                      </c:pt>
                      <c:pt idx="2879">
                        <c:v>43189.958333326351</c:v>
                      </c:pt>
                      <c:pt idx="2880">
                        <c:v>43189.999999993015</c:v>
                      </c:pt>
                      <c:pt idx="2881">
                        <c:v>43190.041666659679</c:v>
                      </c:pt>
                      <c:pt idx="2882">
                        <c:v>43190.083333326344</c:v>
                      </c:pt>
                      <c:pt idx="2883">
                        <c:v>43190.124999993008</c:v>
                      </c:pt>
                      <c:pt idx="2884">
                        <c:v>43190.166666659672</c:v>
                      </c:pt>
                      <c:pt idx="2885">
                        <c:v>43190.208333326336</c:v>
                      </c:pt>
                      <c:pt idx="2886">
                        <c:v>43190.249999993001</c:v>
                      </c:pt>
                      <c:pt idx="2887">
                        <c:v>43190.291666659665</c:v>
                      </c:pt>
                      <c:pt idx="2888">
                        <c:v>43190.333333326329</c:v>
                      </c:pt>
                      <c:pt idx="2889">
                        <c:v>43190.374999992993</c:v>
                      </c:pt>
                      <c:pt idx="2890">
                        <c:v>43190.416666659657</c:v>
                      </c:pt>
                      <c:pt idx="2891">
                        <c:v>43190.458333326322</c:v>
                      </c:pt>
                      <c:pt idx="2892">
                        <c:v>43190.499999992986</c:v>
                      </c:pt>
                      <c:pt idx="2893">
                        <c:v>43190.54166665965</c:v>
                      </c:pt>
                      <c:pt idx="2894">
                        <c:v>43190.583333326314</c:v>
                      </c:pt>
                      <c:pt idx="2895">
                        <c:v>43190.624999992979</c:v>
                      </c:pt>
                      <c:pt idx="2896">
                        <c:v>43190.666666659643</c:v>
                      </c:pt>
                      <c:pt idx="2897">
                        <c:v>43190.708333326307</c:v>
                      </c:pt>
                      <c:pt idx="2898">
                        <c:v>43190.749999992971</c:v>
                      </c:pt>
                      <c:pt idx="2899">
                        <c:v>43190.791666659636</c:v>
                      </c:pt>
                      <c:pt idx="2900">
                        <c:v>43190.8333333263</c:v>
                      </c:pt>
                      <c:pt idx="2901">
                        <c:v>43190.874999992964</c:v>
                      </c:pt>
                      <c:pt idx="2902">
                        <c:v>43190.916666659628</c:v>
                      </c:pt>
                      <c:pt idx="2903">
                        <c:v>43190.958333326293</c:v>
                      </c:pt>
                      <c:pt idx="2904">
                        <c:v>43190.999999992957</c:v>
                      </c:pt>
                      <c:pt idx="2905">
                        <c:v>43191.041666659621</c:v>
                      </c:pt>
                      <c:pt idx="2906">
                        <c:v>43191.083333326285</c:v>
                      </c:pt>
                      <c:pt idx="2907">
                        <c:v>43191.12499999295</c:v>
                      </c:pt>
                      <c:pt idx="2908">
                        <c:v>43191.166666659614</c:v>
                      </c:pt>
                      <c:pt idx="2909">
                        <c:v>43191.208333326278</c:v>
                      </c:pt>
                      <c:pt idx="2910">
                        <c:v>43191.249999992942</c:v>
                      </c:pt>
                      <c:pt idx="2911">
                        <c:v>43191.291666659607</c:v>
                      </c:pt>
                      <c:pt idx="2912">
                        <c:v>43191.333333326271</c:v>
                      </c:pt>
                      <c:pt idx="2913">
                        <c:v>43191.374999992935</c:v>
                      </c:pt>
                      <c:pt idx="2914">
                        <c:v>43191.416666659599</c:v>
                      </c:pt>
                      <c:pt idx="2915">
                        <c:v>43191.458333326264</c:v>
                      </c:pt>
                      <c:pt idx="2916">
                        <c:v>43191.499999992928</c:v>
                      </c:pt>
                      <c:pt idx="2917">
                        <c:v>43191.541666659592</c:v>
                      </c:pt>
                      <c:pt idx="2918">
                        <c:v>43191.583333326256</c:v>
                      </c:pt>
                      <c:pt idx="2919">
                        <c:v>43191.62499999292</c:v>
                      </c:pt>
                      <c:pt idx="2920">
                        <c:v>43191.666666659585</c:v>
                      </c:pt>
                      <c:pt idx="2921">
                        <c:v>43191.708333326249</c:v>
                      </c:pt>
                      <c:pt idx="2922">
                        <c:v>43191.749999992913</c:v>
                      </c:pt>
                      <c:pt idx="2923">
                        <c:v>43191.791666659577</c:v>
                      </c:pt>
                      <c:pt idx="2924">
                        <c:v>43191.833333326242</c:v>
                      </c:pt>
                      <c:pt idx="2925">
                        <c:v>43191.874999992906</c:v>
                      </c:pt>
                      <c:pt idx="2926">
                        <c:v>43191.91666665957</c:v>
                      </c:pt>
                      <c:pt idx="2927">
                        <c:v>43191.958333326234</c:v>
                      </c:pt>
                      <c:pt idx="2928">
                        <c:v>43191.999999992899</c:v>
                      </c:pt>
                      <c:pt idx="2929">
                        <c:v>43192.041666659563</c:v>
                      </c:pt>
                      <c:pt idx="2930">
                        <c:v>43192.083333326227</c:v>
                      </c:pt>
                      <c:pt idx="2931">
                        <c:v>43192.124999992891</c:v>
                      </c:pt>
                      <c:pt idx="2932">
                        <c:v>43192.166666659556</c:v>
                      </c:pt>
                      <c:pt idx="2933">
                        <c:v>43192.20833332622</c:v>
                      </c:pt>
                      <c:pt idx="2934">
                        <c:v>43192.249999992884</c:v>
                      </c:pt>
                      <c:pt idx="2935">
                        <c:v>43192.291666659548</c:v>
                      </c:pt>
                      <c:pt idx="2936">
                        <c:v>43192.333333326213</c:v>
                      </c:pt>
                      <c:pt idx="2937">
                        <c:v>43192.374999992877</c:v>
                      </c:pt>
                      <c:pt idx="2938">
                        <c:v>43192.416666659541</c:v>
                      </c:pt>
                      <c:pt idx="2939">
                        <c:v>43192.458333326205</c:v>
                      </c:pt>
                      <c:pt idx="2940">
                        <c:v>43192.49999999287</c:v>
                      </c:pt>
                      <c:pt idx="2941">
                        <c:v>43192.541666659534</c:v>
                      </c:pt>
                      <c:pt idx="2942">
                        <c:v>43192.583333326198</c:v>
                      </c:pt>
                      <c:pt idx="2943">
                        <c:v>43192.624999992862</c:v>
                      </c:pt>
                      <c:pt idx="2944">
                        <c:v>43192.666666659527</c:v>
                      </c:pt>
                      <c:pt idx="2945">
                        <c:v>43192.708333326191</c:v>
                      </c:pt>
                      <c:pt idx="2946">
                        <c:v>43192.749999992855</c:v>
                      </c:pt>
                      <c:pt idx="2947">
                        <c:v>43192.791666659519</c:v>
                      </c:pt>
                      <c:pt idx="2948">
                        <c:v>43192.833333326183</c:v>
                      </c:pt>
                      <c:pt idx="2949">
                        <c:v>43192.874999992848</c:v>
                      </c:pt>
                      <c:pt idx="2950">
                        <c:v>43192.916666659512</c:v>
                      </c:pt>
                      <c:pt idx="2951">
                        <c:v>43192.958333326176</c:v>
                      </c:pt>
                      <c:pt idx="2952">
                        <c:v>43192.99999999284</c:v>
                      </c:pt>
                      <c:pt idx="2953">
                        <c:v>43193.041666659505</c:v>
                      </c:pt>
                      <c:pt idx="2954">
                        <c:v>43193.083333326169</c:v>
                      </c:pt>
                      <c:pt idx="2955">
                        <c:v>43193.124999992833</c:v>
                      </c:pt>
                      <c:pt idx="2956">
                        <c:v>43193.166666659497</c:v>
                      </c:pt>
                      <c:pt idx="2957">
                        <c:v>43193.208333326162</c:v>
                      </c:pt>
                      <c:pt idx="2958">
                        <c:v>43193.249999992826</c:v>
                      </c:pt>
                      <c:pt idx="2959">
                        <c:v>43193.29166665949</c:v>
                      </c:pt>
                      <c:pt idx="2960">
                        <c:v>43193.333333326154</c:v>
                      </c:pt>
                      <c:pt idx="2961">
                        <c:v>43193.374999992819</c:v>
                      </c:pt>
                      <c:pt idx="2962">
                        <c:v>43193.416666659483</c:v>
                      </c:pt>
                      <c:pt idx="2963">
                        <c:v>43193.458333326147</c:v>
                      </c:pt>
                      <c:pt idx="2964">
                        <c:v>43193.499999992811</c:v>
                      </c:pt>
                      <c:pt idx="2965">
                        <c:v>43193.541666659476</c:v>
                      </c:pt>
                      <c:pt idx="2966">
                        <c:v>43193.58333332614</c:v>
                      </c:pt>
                      <c:pt idx="2967">
                        <c:v>43193.624999992804</c:v>
                      </c:pt>
                      <c:pt idx="2968">
                        <c:v>43193.666666659468</c:v>
                      </c:pt>
                      <c:pt idx="2969">
                        <c:v>43193.708333326133</c:v>
                      </c:pt>
                      <c:pt idx="2970">
                        <c:v>43193.749999992797</c:v>
                      </c:pt>
                      <c:pt idx="2971">
                        <c:v>43193.791666659461</c:v>
                      </c:pt>
                      <c:pt idx="2972">
                        <c:v>43193.833333326125</c:v>
                      </c:pt>
                      <c:pt idx="2973">
                        <c:v>43193.87499999279</c:v>
                      </c:pt>
                      <c:pt idx="2974">
                        <c:v>43193.916666659454</c:v>
                      </c:pt>
                      <c:pt idx="2975">
                        <c:v>43193.958333326118</c:v>
                      </c:pt>
                      <c:pt idx="2976">
                        <c:v>43193.999999992782</c:v>
                      </c:pt>
                      <c:pt idx="2977">
                        <c:v>43194.041666659446</c:v>
                      </c:pt>
                      <c:pt idx="2978">
                        <c:v>43194.083333326111</c:v>
                      </c:pt>
                      <c:pt idx="2979">
                        <c:v>43194.124999992775</c:v>
                      </c:pt>
                      <c:pt idx="2980">
                        <c:v>43194.166666659439</c:v>
                      </c:pt>
                      <c:pt idx="2981">
                        <c:v>43194.208333326103</c:v>
                      </c:pt>
                      <c:pt idx="2982">
                        <c:v>43194.249999992768</c:v>
                      </c:pt>
                      <c:pt idx="2983">
                        <c:v>43194.291666659432</c:v>
                      </c:pt>
                      <c:pt idx="2984">
                        <c:v>43194.333333326096</c:v>
                      </c:pt>
                      <c:pt idx="2985">
                        <c:v>43194.37499999276</c:v>
                      </c:pt>
                      <c:pt idx="2986">
                        <c:v>43194.416666659425</c:v>
                      </c:pt>
                      <c:pt idx="2987">
                        <c:v>43194.458333326089</c:v>
                      </c:pt>
                      <c:pt idx="2988">
                        <c:v>43194.499999992753</c:v>
                      </c:pt>
                      <c:pt idx="2989">
                        <c:v>43194.541666659417</c:v>
                      </c:pt>
                      <c:pt idx="2990">
                        <c:v>43194.583333326082</c:v>
                      </c:pt>
                      <c:pt idx="2991">
                        <c:v>43194.624999992746</c:v>
                      </c:pt>
                      <c:pt idx="2992">
                        <c:v>43194.66666665941</c:v>
                      </c:pt>
                      <c:pt idx="2993">
                        <c:v>43194.708333326074</c:v>
                      </c:pt>
                      <c:pt idx="2994">
                        <c:v>43194.749999992739</c:v>
                      </c:pt>
                      <c:pt idx="2995">
                        <c:v>43194.791666659403</c:v>
                      </c:pt>
                      <c:pt idx="2996">
                        <c:v>43194.833333326067</c:v>
                      </c:pt>
                      <c:pt idx="2997">
                        <c:v>43194.874999992731</c:v>
                      </c:pt>
                      <c:pt idx="2998">
                        <c:v>43194.916666659396</c:v>
                      </c:pt>
                      <c:pt idx="2999">
                        <c:v>43194.95833332606</c:v>
                      </c:pt>
                      <c:pt idx="3000">
                        <c:v>43194.999999992724</c:v>
                      </c:pt>
                      <c:pt idx="3001">
                        <c:v>43195.041666659388</c:v>
                      </c:pt>
                      <c:pt idx="3002">
                        <c:v>43195.083333326053</c:v>
                      </c:pt>
                      <c:pt idx="3003">
                        <c:v>43195.124999992717</c:v>
                      </c:pt>
                      <c:pt idx="3004">
                        <c:v>43195.166666659381</c:v>
                      </c:pt>
                      <c:pt idx="3005">
                        <c:v>43195.208333326045</c:v>
                      </c:pt>
                      <c:pt idx="3006">
                        <c:v>43195.249999992709</c:v>
                      </c:pt>
                      <c:pt idx="3007">
                        <c:v>43195.291666659374</c:v>
                      </c:pt>
                      <c:pt idx="3008">
                        <c:v>43195.333333326038</c:v>
                      </c:pt>
                      <c:pt idx="3009">
                        <c:v>43195.374999992702</c:v>
                      </c:pt>
                      <c:pt idx="3010">
                        <c:v>43195.416666659366</c:v>
                      </c:pt>
                      <c:pt idx="3011">
                        <c:v>43195.458333326031</c:v>
                      </c:pt>
                      <c:pt idx="3012">
                        <c:v>43195.499999992695</c:v>
                      </c:pt>
                      <c:pt idx="3013">
                        <c:v>43195.541666659359</c:v>
                      </c:pt>
                      <c:pt idx="3014">
                        <c:v>43195.583333326023</c:v>
                      </c:pt>
                      <c:pt idx="3015">
                        <c:v>43195.624999992688</c:v>
                      </c:pt>
                      <c:pt idx="3016">
                        <c:v>43195.666666659352</c:v>
                      </c:pt>
                      <c:pt idx="3017">
                        <c:v>43195.708333326016</c:v>
                      </c:pt>
                      <c:pt idx="3018">
                        <c:v>43195.74999999268</c:v>
                      </c:pt>
                      <c:pt idx="3019">
                        <c:v>43195.791666659345</c:v>
                      </c:pt>
                      <c:pt idx="3020">
                        <c:v>43195.833333326009</c:v>
                      </c:pt>
                      <c:pt idx="3021">
                        <c:v>43195.874999992673</c:v>
                      </c:pt>
                      <c:pt idx="3022">
                        <c:v>43195.916666659337</c:v>
                      </c:pt>
                      <c:pt idx="3023">
                        <c:v>43195.958333326002</c:v>
                      </c:pt>
                      <c:pt idx="3024">
                        <c:v>43195.999999992666</c:v>
                      </c:pt>
                      <c:pt idx="3025">
                        <c:v>43196.04166665933</c:v>
                      </c:pt>
                      <c:pt idx="3026">
                        <c:v>43196.083333325994</c:v>
                      </c:pt>
                      <c:pt idx="3027">
                        <c:v>43196.124999992659</c:v>
                      </c:pt>
                      <c:pt idx="3028">
                        <c:v>43196.166666659323</c:v>
                      </c:pt>
                      <c:pt idx="3029">
                        <c:v>43196.208333325987</c:v>
                      </c:pt>
                      <c:pt idx="3030">
                        <c:v>43196.249999992651</c:v>
                      </c:pt>
                      <c:pt idx="3031">
                        <c:v>43196.291666659316</c:v>
                      </c:pt>
                      <c:pt idx="3032">
                        <c:v>43196.33333332598</c:v>
                      </c:pt>
                      <c:pt idx="3033">
                        <c:v>43196.374999992644</c:v>
                      </c:pt>
                      <c:pt idx="3034">
                        <c:v>43196.416666659308</c:v>
                      </c:pt>
                      <c:pt idx="3035">
                        <c:v>43196.458333325972</c:v>
                      </c:pt>
                      <c:pt idx="3036">
                        <c:v>43196.499999992637</c:v>
                      </c:pt>
                      <c:pt idx="3037">
                        <c:v>43196.541666659301</c:v>
                      </c:pt>
                      <c:pt idx="3038">
                        <c:v>43196.583333325965</c:v>
                      </c:pt>
                      <c:pt idx="3039">
                        <c:v>43196.624999992629</c:v>
                      </c:pt>
                      <c:pt idx="3040">
                        <c:v>43196.666666659294</c:v>
                      </c:pt>
                      <c:pt idx="3041">
                        <c:v>43196.708333325958</c:v>
                      </c:pt>
                      <c:pt idx="3042">
                        <c:v>43196.749999992622</c:v>
                      </c:pt>
                      <c:pt idx="3043">
                        <c:v>43196.791666659286</c:v>
                      </c:pt>
                      <c:pt idx="3044">
                        <c:v>43196.833333325951</c:v>
                      </c:pt>
                      <c:pt idx="3045">
                        <c:v>43196.874999992615</c:v>
                      </c:pt>
                      <c:pt idx="3046">
                        <c:v>43196.916666659279</c:v>
                      </c:pt>
                      <c:pt idx="3047">
                        <c:v>43196.958333325943</c:v>
                      </c:pt>
                      <c:pt idx="3048">
                        <c:v>43196.999999992608</c:v>
                      </c:pt>
                      <c:pt idx="3049">
                        <c:v>43197.041666659272</c:v>
                      </c:pt>
                      <c:pt idx="3050">
                        <c:v>43197.083333325936</c:v>
                      </c:pt>
                      <c:pt idx="3051">
                        <c:v>43197.1249999926</c:v>
                      </c:pt>
                      <c:pt idx="3052">
                        <c:v>43197.166666659265</c:v>
                      </c:pt>
                      <c:pt idx="3053">
                        <c:v>43197.208333325929</c:v>
                      </c:pt>
                      <c:pt idx="3054">
                        <c:v>43197.249999992593</c:v>
                      </c:pt>
                      <c:pt idx="3055">
                        <c:v>43197.291666659257</c:v>
                      </c:pt>
                      <c:pt idx="3056">
                        <c:v>43197.333333325922</c:v>
                      </c:pt>
                      <c:pt idx="3057">
                        <c:v>43197.374999992586</c:v>
                      </c:pt>
                      <c:pt idx="3058">
                        <c:v>43197.41666665925</c:v>
                      </c:pt>
                      <c:pt idx="3059">
                        <c:v>43197.458333325914</c:v>
                      </c:pt>
                      <c:pt idx="3060">
                        <c:v>43197.499999992579</c:v>
                      </c:pt>
                      <c:pt idx="3061">
                        <c:v>43197.541666659243</c:v>
                      </c:pt>
                      <c:pt idx="3062">
                        <c:v>43197.583333325907</c:v>
                      </c:pt>
                      <c:pt idx="3063">
                        <c:v>43197.624999992571</c:v>
                      </c:pt>
                      <c:pt idx="3064">
                        <c:v>43197.666666659235</c:v>
                      </c:pt>
                      <c:pt idx="3065">
                        <c:v>43197.7083333259</c:v>
                      </c:pt>
                      <c:pt idx="3066">
                        <c:v>43197.749999992564</c:v>
                      </c:pt>
                      <c:pt idx="3067">
                        <c:v>43197.791666659228</c:v>
                      </c:pt>
                      <c:pt idx="3068">
                        <c:v>43197.833333325892</c:v>
                      </c:pt>
                      <c:pt idx="3069">
                        <c:v>43197.874999992557</c:v>
                      </c:pt>
                      <c:pt idx="3070">
                        <c:v>43197.916666659221</c:v>
                      </c:pt>
                      <c:pt idx="3071">
                        <c:v>43197.958333325885</c:v>
                      </c:pt>
                      <c:pt idx="3072">
                        <c:v>43197.999999992549</c:v>
                      </c:pt>
                      <c:pt idx="3073">
                        <c:v>43198.041666659214</c:v>
                      </c:pt>
                      <c:pt idx="3074">
                        <c:v>43198.083333325878</c:v>
                      </c:pt>
                      <c:pt idx="3075">
                        <c:v>43198.124999992542</c:v>
                      </c:pt>
                      <c:pt idx="3076">
                        <c:v>43198.166666659206</c:v>
                      </c:pt>
                      <c:pt idx="3077">
                        <c:v>43198.208333325871</c:v>
                      </c:pt>
                      <c:pt idx="3078">
                        <c:v>43198.249999992535</c:v>
                      </c:pt>
                      <c:pt idx="3079">
                        <c:v>43198.291666659199</c:v>
                      </c:pt>
                      <c:pt idx="3080">
                        <c:v>43198.333333325863</c:v>
                      </c:pt>
                      <c:pt idx="3081">
                        <c:v>43198.374999992528</c:v>
                      </c:pt>
                      <c:pt idx="3082">
                        <c:v>43198.416666659192</c:v>
                      </c:pt>
                      <c:pt idx="3083">
                        <c:v>43198.458333325856</c:v>
                      </c:pt>
                      <c:pt idx="3084">
                        <c:v>43198.49999999252</c:v>
                      </c:pt>
                      <c:pt idx="3085">
                        <c:v>43198.541666659185</c:v>
                      </c:pt>
                      <c:pt idx="3086">
                        <c:v>43198.583333325849</c:v>
                      </c:pt>
                      <c:pt idx="3087">
                        <c:v>43198.624999992513</c:v>
                      </c:pt>
                      <c:pt idx="3088">
                        <c:v>43198.666666659177</c:v>
                      </c:pt>
                      <c:pt idx="3089">
                        <c:v>43198.708333325842</c:v>
                      </c:pt>
                      <c:pt idx="3090">
                        <c:v>43198.749999992506</c:v>
                      </c:pt>
                      <c:pt idx="3091">
                        <c:v>43198.79166665917</c:v>
                      </c:pt>
                      <c:pt idx="3092">
                        <c:v>43198.833333325834</c:v>
                      </c:pt>
                      <c:pt idx="3093">
                        <c:v>43198.874999992498</c:v>
                      </c:pt>
                      <c:pt idx="3094">
                        <c:v>43198.916666659163</c:v>
                      </c:pt>
                      <c:pt idx="3095">
                        <c:v>43198.958333325827</c:v>
                      </c:pt>
                      <c:pt idx="3096">
                        <c:v>43198.999999992491</c:v>
                      </c:pt>
                      <c:pt idx="3097">
                        <c:v>43199.041666659155</c:v>
                      </c:pt>
                      <c:pt idx="3098">
                        <c:v>43199.08333332582</c:v>
                      </c:pt>
                      <c:pt idx="3099">
                        <c:v>43199.124999992484</c:v>
                      </c:pt>
                      <c:pt idx="3100">
                        <c:v>43199.166666659148</c:v>
                      </c:pt>
                      <c:pt idx="3101">
                        <c:v>43199.208333325812</c:v>
                      </c:pt>
                      <c:pt idx="3102">
                        <c:v>43199.249999992477</c:v>
                      </c:pt>
                      <c:pt idx="3103">
                        <c:v>43199.291666659141</c:v>
                      </c:pt>
                      <c:pt idx="3104">
                        <c:v>43199.333333325805</c:v>
                      </c:pt>
                      <c:pt idx="3105">
                        <c:v>43199.374999992469</c:v>
                      </c:pt>
                      <c:pt idx="3106">
                        <c:v>43199.416666659134</c:v>
                      </c:pt>
                      <c:pt idx="3107">
                        <c:v>43199.458333325798</c:v>
                      </c:pt>
                      <c:pt idx="3108">
                        <c:v>43199.499999992462</c:v>
                      </c:pt>
                      <c:pt idx="3109">
                        <c:v>43199.541666659126</c:v>
                      </c:pt>
                      <c:pt idx="3110">
                        <c:v>43199.583333325791</c:v>
                      </c:pt>
                      <c:pt idx="3111">
                        <c:v>43199.624999992455</c:v>
                      </c:pt>
                      <c:pt idx="3112">
                        <c:v>43199.666666659119</c:v>
                      </c:pt>
                      <c:pt idx="3113">
                        <c:v>43199.708333325783</c:v>
                      </c:pt>
                      <c:pt idx="3114">
                        <c:v>43199.749999992448</c:v>
                      </c:pt>
                      <c:pt idx="3115">
                        <c:v>43199.791666659112</c:v>
                      </c:pt>
                      <c:pt idx="3116">
                        <c:v>43199.833333325776</c:v>
                      </c:pt>
                      <c:pt idx="3117">
                        <c:v>43199.87499999244</c:v>
                      </c:pt>
                      <c:pt idx="3118">
                        <c:v>43199.916666659105</c:v>
                      </c:pt>
                      <c:pt idx="3119">
                        <c:v>43199.958333325769</c:v>
                      </c:pt>
                      <c:pt idx="3120">
                        <c:v>43199.999999992433</c:v>
                      </c:pt>
                      <c:pt idx="3121">
                        <c:v>43200.041666659097</c:v>
                      </c:pt>
                      <c:pt idx="3122">
                        <c:v>43200.083333325761</c:v>
                      </c:pt>
                      <c:pt idx="3123">
                        <c:v>43200.124999992426</c:v>
                      </c:pt>
                      <c:pt idx="3124">
                        <c:v>43200.16666665909</c:v>
                      </c:pt>
                      <c:pt idx="3125">
                        <c:v>43200.208333325754</c:v>
                      </c:pt>
                      <c:pt idx="3126">
                        <c:v>43200.249999992418</c:v>
                      </c:pt>
                      <c:pt idx="3127">
                        <c:v>43200.291666659083</c:v>
                      </c:pt>
                      <c:pt idx="3128">
                        <c:v>43200.333333325747</c:v>
                      </c:pt>
                      <c:pt idx="3129">
                        <c:v>43200.374999992411</c:v>
                      </c:pt>
                      <c:pt idx="3130">
                        <c:v>43200.416666659075</c:v>
                      </c:pt>
                      <c:pt idx="3131">
                        <c:v>43200.45833332574</c:v>
                      </c:pt>
                      <c:pt idx="3132">
                        <c:v>43200.499999992404</c:v>
                      </c:pt>
                      <c:pt idx="3133">
                        <c:v>43200.541666659068</c:v>
                      </c:pt>
                      <c:pt idx="3134">
                        <c:v>43200.583333325732</c:v>
                      </c:pt>
                      <c:pt idx="3135">
                        <c:v>43200.624999992397</c:v>
                      </c:pt>
                      <c:pt idx="3136">
                        <c:v>43200.666666659061</c:v>
                      </c:pt>
                      <c:pt idx="3137">
                        <c:v>43200.708333325725</c:v>
                      </c:pt>
                      <c:pt idx="3138">
                        <c:v>43200.749999992389</c:v>
                      </c:pt>
                      <c:pt idx="3139">
                        <c:v>43200.791666659054</c:v>
                      </c:pt>
                      <c:pt idx="3140">
                        <c:v>43200.833333325718</c:v>
                      </c:pt>
                      <c:pt idx="3141">
                        <c:v>43200.874999992382</c:v>
                      </c:pt>
                      <c:pt idx="3142">
                        <c:v>43200.916666659046</c:v>
                      </c:pt>
                      <c:pt idx="3143">
                        <c:v>43200.958333325711</c:v>
                      </c:pt>
                      <c:pt idx="3144">
                        <c:v>43200.999999992375</c:v>
                      </c:pt>
                      <c:pt idx="3145">
                        <c:v>43201.041666659039</c:v>
                      </c:pt>
                      <c:pt idx="3146">
                        <c:v>43201.083333325703</c:v>
                      </c:pt>
                      <c:pt idx="3147">
                        <c:v>43201.124999992368</c:v>
                      </c:pt>
                      <c:pt idx="3148">
                        <c:v>43201.166666659032</c:v>
                      </c:pt>
                      <c:pt idx="3149">
                        <c:v>43201.208333325696</c:v>
                      </c:pt>
                      <c:pt idx="3150">
                        <c:v>43201.24999999236</c:v>
                      </c:pt>
                      <c:pt idx="3151">
                        <c:v>43201.291666659024</c:v>
                      </c:pt>
                      <c:pt idx="3152">
                        <c:v>43201.333333325689</c:v>
                      </c:pt>
                      <c:pt idx="3153">
                        <c:v>43201.374999992353</c:v>
                      </c:pt>
                      <c:pt idx="3154">
                        <c:v>43201.416666659017</c:v>
                      </c:pt>
                      <c:pt idx="3155">
                        <c:v>43201.458333325681</c:v>
                      </c:pt>
                      <c:pt idx="3156">
                        <c:v>43201.499999992346</c:v>
                      </c:pt>
                      <c:pt idx="3157">
                        <c:v>43201.54166665901</c:v>
                      </c:pt>
                      <c:pt idx="3158">
                        <c:v>43201.583333325674</c:v>
                      </c:pt>
                      <c:pt idx="3159">
                        <c:v>43201.624999992338</c:v>
                      </c:pt>
                      <c:pt idx="3160">
                        <c:v>43201.666666659003</c:v>
                      </c:pt>
                      <c:pt idx="3161">
                        <c:v>43201.708333325667</c:v>
                      </c:pt>
                      <c:pt idx="3162">
                        <c:v>43201.749999992331</c:v>
                      </c:pt>
                      <c:pt idx="3163">
                        <c:v>43201.791666658995</c:v>
                      </c:pt>
                      <c:pt idx="3164">
                        <c:v>43201.83333332566</c:v>
                      </c:pt>
                      <c:pt idx="3165">
                        <c:v>43201.874999992324</c:v>
                      </c:pt>
                      <c:pt idx="3166">
                        <c:v>43201.916666658988</c:v>
                      </c:pt>
                      <c:pt idx="3167">
                        <c:v>43201.958333325652</c:v>
                      </c:pt>
                      <c:pt idx="3168">
                        <c:v>43201.999999992317</c:v>
                      </c:pt>
                      <c:pt idx="3169">
                        <c:v>43202.041666658981</c:v>
                      </c:pt>
                      <c:pt idx="3170">
                        <c:v>43202.083333325645</c:v>
                      </c:pt>
                      <c:pt idx="3171">
                        <c:v>43202.124999992309</c:v>
                      </c:pt>
                      <c:pt idx="3172">
                        <c:v>43202.166666658974</c:v>
                      </c:pt>
                      <c:pt idx="3173">
                        <c:v>43202.208333325638</c:v>
                      </c:pt>
                      <c:pt idx="3174">
                        <c:v>43202.249999992302</c:v>
                      </c:pt>
                      <c:pt idx="3175">
                        <c:v>43202.291666658966</c:v>
                      </c:pt>
                      <c:pt idx="3176">
                        <c:v>43202.333333325631</c:v>
                      </c:pt>
                      <c:pt idx="3177">
                        <c:v>43202.374999992295</c:v>
                      </c:pt>
                      <c:pt idx="3178">
                        <c:v>43202.416666658959</c:v>
                      </c:pt>
                      <c:pt idx="3179">
                        <c:v>43202.458333325623</c:v>
                      </c:pt>
                      <c:pt idx="3180">
                        <c:v>43202.499999992287</c:v>
                      </c:pt>
                      <c:pt idx="3181">
                        <c:v>43202.541666658952</c:v>
                      </c:pt>
                      <c:pt idx="3182">
                        <c:v>43202.583333325616</c:v>
                      </c:pt>
                      <c:pt idx="3183">
                        <c:v>43202.62499999228</c:v>
                      </c:pt>
                      <c:pt idx="3184">
                        <c:v>43202.666666658944</c:v>
                      </c:pt>
                      <c:pt idx="3185">
                        <c:v>43202.708333325609</c:v>
                      </c:pt>
                      <c:pt idx="3186">
                        <c:v>43202.749999992273</c:v>
                      </c:pt>
                      <c:pt idx="3187">
                        <c:v>43202.791666658937</c:v>
                      </c:pt>
                      <c:pt idx="3188">
                        <c:v>43202.833333325601</c:v>
                      </c:pt>
                      <c:pt idx="3189">
                        <c:v>43202.874999992266</c:v>
                      </c:pt>
                      <c:pt idx="3190">
                        <c:v>43202.91666665893</c:v>
                      </c:pt>
                      <c:pt idx="3191">
                        <c:v>43202.958333325594</c:v>
                      </c:pt>
                      <c:pt idx="3192">
                        <c:v>43202.999999992258</c:v>
                      </c:pt>
                      <c:pt idx="3193">
                        <c:v>43203.041666658923</c:v>
                      </c:pt>
                      <c:pt idx="3194">
                        <c:v>43203.083333325587</c:v>
                      </c:pt>
                      <c:pt idx="3195">
                        <c:v>43203.124999992251</c:v>
                      </c:pt>
                      <c:pt idx="3196">
                        <c:v>43203.166666658915</c:v>
                      </c:pt>
                      <c:pt idx="3197">
                        <c:v>43203.20833332558</c:v>
                      </c:pt>
                      <c:pt idx="3198">
                        <c:v>43203.249999992244</c:v>
                      </c:pt>
                      <c:pt idx="3199">
                        <c:v>43203.291666658908</c:v>
                      </c:pt>
                      <c:pt idx="3200">
                        <c:v>43203.333333325572</c:v>
                      </c:pt>
                      <c:pt idx="3201">
                        <c:v>43203.374999992237</c:v>
                      </c:pt>
                      <c:pt idx="3202">
                        <c:v>43203.416666658901</c:v>
                      </c:pt>
                      <c:pt idx="3203">
                        <c:v>43203.458333325565</c:v>
                      </c:pt>
                      <c:pt idx="3204">
                        <c:v>43203.499999992229</c:v>
                      </c:pt>
                      <c:pt idx="3205">
                        <c:v>43203.541666658894</c:v>
                      </c:pt>
                      <c:pt idx="3206">
                        <c:v>43203.583333325558</c:v>
                      </c:pt>
                      <c:pt idx="3207">
                        <c:v>43203.624999992222</c:v>
                      </c:pt>
                      <c:pt idx="3208">
                        <c:v>43203.666666658886</c:v>
                      </c:pt>
                      <c:pt idx="3209">
                        <c:v>43203.70833332555</c:v>
                      </c:pt>
                      <c:pt idx="3210">
                        <c:v>43203.749999992215</c:v>
                      </c:pt>
                      <c:pt idx="3211">
                        <c:v>43203.791666658879</c:v>
                      </c:pt>
                      <c:pt idx="3212">
                        <c:v>43203.833333325543</c:v>
                      </c:pt>
                      <c:pt idx="3213">
                        <c:v>43203.874999992207</c:v>
                      </c:pt>
                      <c:pt idx="3214">
                        <c:v>43203.916666658872</c:v>
                      </c:pt>
                      <c:pt idx="3215">
                        <c:v>43203.958333325536</c:v>
                      </c:pt>
                      <c:pt idx="3216">
                        <c:v>43203.9999999922</c:v>
                      </c:pt>
                      <c:pt idx="3217">
                        <c:v>43204.041666658864</c:v>
                      </c:pt>
                      <c:pt idx="3218">
                        <c:v>43204.083333325529</c:v>
                      </c:pt>
                      <c:pt idx="3219">
                        <c:v>43204.124999992193</c:v>
                      </c:pt>
                      <c:pt idx="3220">
                        <c:v>43204.166666658857</c:v>
                      </c:pt>
                      <c:pt idx="3221">
                        <c:v>43204.208333325521</c:v>
                      </c:pt>
                      <c:pt idx="3222">
                        <c:v>43204.249999992186</c:v>
                      </c:pt>
                      <c:pt idx="3223">
                        <c:v>43204.29166665885</c:v>
                      </c:pt>
                      <c:pt idx="3224">
                        <c:v>43204.333333325514</c:v>
                      </c:pt>
                      <c:pt idx="3225">
                        <c:v>43204.374999992178</c:v>
                      </c:pt>
                      <c:pt idx="3226">
                        <c:v>43204.416666658843</c:v>
                      </c:pt>
                      <c:pt idx="3227">
                        <c:v>43204.458333325507</c:v>
                      </c:pt>
                      <c:pt idx="3228">
                        <c:v>43204.499999992171</c:v>
                      </c:pt>
                      <c:pt idx="3229">
                        <c:v>43204.541666658835</c:v>
                      </c:pt>
                      <c:pt idx="3230">
                        <c:v>43204.5833333255</c:v>
                      </c:pt>
                      <c:pt idx="3231">
                        <c:v>43204.624999992164</c:v>
                      </c:pt>
                      <c:pt idx="3232">
                        <c:v>43204.666666658828</c:v>
                      </c:pt>
                      <c:pt idx="3233">
                        <c:v>43204.708333325492</c:v>
                      </c:pt>
                      <c:pt idx="3234">
                        <c:v>43204.749999992157</c:v>
                      </c:pt>
                      <c:pt idx="3235">
                        <c:v>43204.791666658821</c:v>
                      </c:pt>
                      <c:pt idx="3236">
                        <c:v>43204.833333325485</c:v>
                      </c:pt>
                      <c:pt idx="3237">
                        <c:v>43204.874999992149</c:v>
                      </c:pt>
                      <c:pt idx="3238">
                        <c:v>43204.916666658813</c:v>
                      </c:pt>
                      <c:pt idx="3239">
                        <c:v>43204.958333325478</c:v>
                      </c:pt>
                      <c:pt idx="3240">
                        <c:v>43204.999999992142</c:v>
                      </c:pt>
                      <c:pt idx="3241">
                        <c:v>43205.041666658806</c:v>
                      </c:pt>
                      <c:pt idx="3242">
                        <c:v>43205.08333332547</c:v>
                      </c:pt>
                      <c:pt idx="3243">
                        <c:v>43205.124999992135</c:v>
                      </c:pt>
                      <c:pt idx="3244">
                        <c:v>43205.166666658799</c:v>
                      </c:pt>
                      <c:pt idx="3245">
                        <c:v>43205.208333325463</c:v>
                      </c:pt>
                      <c:pt idx="3246">
                        <c:v>43205.249999992127</c:v>
                      </c:pt>
                      <c:pt idx="3247">
                        <c:v>43205.291666658792</c:v>
                      </c:pt>
                      <c:pt idx="3248">
                        <c:v>43205.333333325456</c:v>
                      </c:pt>
                      <c:pt idx="3249">
                        <c:v>43205.37499999212</c:v>
                      </c:pt>
                      <c:pt idx="3250">
                        <c:v>43205.416666658784</c:v>
                      </c:pt>
                      <c:pt idx="3251">
                        <c:v>43205.458333325449</c:v>
                      </c:pt>
                      <c:pt idx="3252">
                        <c:v>43205.499999992113</c:v>
                      </c:pt>
                      <c:pt idx="3253">
                        <c:v>43205.541666658777</c:v>
                      </c:pt>
                      <c:pt idx="3254">
                        <c:v>43205.583333325441</c:v>
                      </c:pt>
                      <c:pt idx="3255">
                        <c:v>43205.624999992106</c:v>
                      </c:pt>
                      <c:pt idx="3256">
                        <c:v>43205.66666665877</c:v>
                      </c:pt>
                      <c:pt idx="3257">
                        <c:v>43205.708333325434</c:v>
                      </c:pt>
                      <c:pt idx="3258">
                        <c:v>43205.749999992098</c:v>
                      </c:pt>
                      <c:pt idx="3259">
                        <c:v>43205.791666658763</c:v>
                      </c:pt>
                      <c:pt idx="3260">
                        <c:v>43205.833333325427</c:v>
                      </c:pt>
                      <c:pt idx="3261">
                        <c:v>43205.874999992091</c:v>
                      </c:pt>
                      <c:pt idx="3262">
                        <c:v>43205.916666658755</c:v>
                      </c:pt>
                      <c:pt idx="3263">
                        <c:v>43205.95833332542</c:v>
                      </c:pt>
                      <c:pt idx="3264">
                        <c:v>43205.999999992084</c:v>
                      </c:pt>
                      <c:pt idx="3265">
                        <c:v>43206.041666658748</c:v>
                      </c:pt>
                      <c:pt idx="3266">
                        <c:v>43206.083333325412</c:v>
                      </c:pt>
                      <c:pt idx="3267">
                        <c:v>43206.124999992076</c:v>
                      </c:pt>
                      <c:pt idx="3268">
                        <c:v>43206.166666658741</c:v>
                      </c:pt>
                      <c:pt idx="3269">
                        <c:v>43206.208333325405</c:v>
                      </c:pt>
                      <c:pt idx="3270">
                        <c:v>43206.249999992069</c:v>
                      </c:pt>
                      <c:pt idx="3271">
                        <c:v>43206.291666658733</c:v>
                      </c:pt>
                      <c:pt idx="3272">
                        <c:v>43206.333333325398</c:v>
                      </c:pt>
                      <c:pt idx="3273">
                        <c:v>43206.374999992062</c:v>
                      </c:pt>
                      <c:pt idx="3274">
                        <c:v>43206.416666658726</c:v>
                      </c:pt>
                      <c:pt idx="3275">
                        <c:v>43206.45833332539</c:v>
                      </c:pt>
                      <c:pt idx="3276">
                        <c:v>43206.499999992055</c:v>
                      </c:pt>
                      <c:pt idx="3277">
                        <c:v>43206.541666658719</c:v>
                      </c:pt>
                      <c:pt idx="3278">
                        <c:v>43206.583333325383</c:v>
                      </c:pt>
                      <c:pt idx="3279">
                        <c:v>43206.624999992047</c:v>
                      </c:pt>
                      <c:pt idx="3280">
                        <c:v>43206.666666658712</c:v>
                      </c:pt>
                      <c:pt idx="3281">
                        <c:v>43206.708333325376</c:v>
                      </c:pt>
                      <c:pt idx="3282">
                        <c:v>43206.74999999204</c:v>
                      </c:pt>
                      <c:pt idx="3283">
                        <c:v>43206.791666658704</c:v>
                      </c:pt>
                      <c:pt idx="3284">
                        <c:v>43206.833333325369</c:v>
                      </c:pt>
                      <c:pt idx="3285">
                        <c:v>43206.874999992033</c:v>
                      </c:pt>
                      <c:pt idx="3286">
                        <c:v>43206.916666658697</c:v>
                      </c:pt>
                      <c:pt idx="3287">
                        <c:v>43206.958333325361</c:v>
                      </c:pt>
                      <c:pt idx="3288">
                        <c:v>43206.999999992026</c:v>
                      </c:pt>
                      <c:pt idx="3289">
                        <c:v>43207.04166665869</c:v>
                      </c:pt>
                      <c:pt idx="3290">
                        <c:v>43207.083333325354</c:v>
                      </c:pt>
                      <c:pt idx="3291">
                        <c:v>43207.124999992018</c:v>
                      </c:pt>
                      <c:pt idx="3292">
                        <c:v>43207.166666658683</c:v>
                      </c:pt>
                      <c:pt idx="3293">
                        <c:v>43207.208333325347</c:v>
                      </c:pt>
                      <c:pt idx="3294">
                        <c:v>43207.249999992011</c:v>
                      </c:pt>
                      <c:pt idx="3295">
                        <c:v>43207.291666658675</c:v>
                      </c:pt>
                      <c:pt idx="3296">
                        <c:v>43207.333333325339</c:v>
                      </c:pt>
                      <c:pt idx="3297">
                        <c:v>43207.374999992004</c:v>
                      </c:pt>
                      <c:pt idx="3298">
                        <c:v>43207.416666658668</c:v>
                      </c:pt>
                      <c:pt idx="3299">
                        <c:v>43207.458333325332</c:v>
                      </c:pt>
                      <c:pt idx="3300">
                        <c:v>43207.499999991996</c:v>
                      </c:pt>
                      <c:pt idx="3301">
                        <c:v>43207.541666658661</c:v>
                      </c:pt>
                      <c:pt idx="3302">
                        <c:v>43207.583333325325</c:v>
                      </c:pt>
                      <c:pt idx="3303">
                        <c:v>43207.624999991989</c:v>
                      </c:pt>
                      <c:pt idx="3304">
                        <c:v>43207.666666658653</c:v>
                      </c:pt>
                      <c:pt idx="3305">
                        <c:v>43207.708333325318</c:v>
                      </c:pt>
                      <c:pt idx="3306">
                        <c:v>43207.749999991982</c:v>
                      </c:pt>
                      <c:pt idx="3307">
                        <c:v>43207.791666658646</c:v>
                      </c:pt>
                      <c:pt idx="3308">
                        <c:v>43207.83333332531</c:v>
                      </c:pt>
                      <c:pt idx="3309">
                        <c:v>43207.874999991975</c:v>
                      </c:pt>
                      <c:pt idx="3310">
                        <c:v>43207.916666658639</c:v>
                      </c:pt>
                      <c:pt idx="3311">
                        <c:v>43207.958333325303</c:v>
                      </c:pt>
                      <c:pt idx="3312">
                        <c:v>43207.999999991967</c:v>
                      </c:pt>
                      <c:pt idx="3313">
                        <c:v>43208.041666658632</c:v>
                      </c:pt>
                      <c:pt idx="3314">
                        <c:v>43208.083333325296</c:v>
                      </c:pt>
                      <c:pt idx="3315">
                        <c:v>43208.12499999196</c:v>
                      </c:pt>
                      <c:pt idx="3316">
                        <c:v>43208.166666658624</c:v>
                      </c:pt>
                      <c:pt idx="3317">
                        <c:v>43208.208333325289</c:v>
                      </c:pt>
                      <c:pt idx="3318">
                        <c:v>43208.249999991953</c:v>
                      </c:pt>
                      <c:pt idx="3319">
                        <c:v>43208.291666658617</c:v>
                      </c:pt>
                      <c:pt idx="3320">
                        <c:v>43208.333333325281</c:v>
                      </c:pt>
                      <c:pt idx="3321">
                        <c:v>43208.374999991946</c:v>
                      </c:pt>
                      <c:pt idx="3322">
                        <c:v>43208.41666665861</c:v>
                      </c:pt>
                      <c:pt idx="3323">
                        <c:v>43208.458333325274</c:v>
                      </c:pt>
                      <c:pt idx="3324">
                        <c:v>43208.499999991938</c:v>
                      </c:pt>
                      <c:pt idx="3325">
                        <c:v>43208.541666658602</c:v>
                      </c:pt>
                      <c:pt idx="3326">
                        <c:v>43208.583333325267</c:v>
                      </c:pt>
                      <c:pt idx="3327">
                        <c:v>43208.624999991931</c:v>
                      </c:pt>
                      <c:pt idx="3328">
                        <c:v>43208.666666658595</c:v>
                      </c:pt>
                      <c:pt idx="3329">
                        <c:v>43208.708333325259</c:v>
                      </c:pt>
                      <c:pt idx="3330">
                        <c:v>43208.749999991924</c:v>
                      </c:pt>
                      <c:pt idx="3331">
                        <c:v>43208.791666658588</c:v>
                      </c:pt>
                      <c:pt idx="3332">
                        <c:v>43208.833333325252</c:v>
                      </c:pt>
                      <c:pt idx="3333">
                        <c:v>43208.874999991916</c:v>
                      </c:pt>
                      <c:pt idx="3334">
                        <c:v>43208.916666658581</c:v>
                      </c:pt>
                      <c:pt idx="3335">
                        <c:v>43208.958333325245</c:v>
                      </c:pt>
                      <c:pt idx="3336">
                        <c:v>43208.999999991909</c:v>
                      </c:pt>
                      <c:pt idx="3337">
                        <c:v>43209.041666658573</c:v>
                      </c:pt>
                      <c:pt idx="3338">
                        <c:v>43209.083333325238</c:v>
                      </c:pt>
                      <c:pt idx="3339">
                        <c:v>43209.124999991902</c:v>
                      </c:pt>
                      <c:pt idx="3340">
                        <c:v>43209.166666658566</c:v>
                      </c:pt>
                      <c:pt idx="3341">
                        <c:v>43209.20833332523</c:v>
                      </c:pt>
                      <c:pt idx="3342">
                        <c:v>43209.249999991895</c:v>
                      </c:pt>
                      <c:pt idx="3343">
                        <c:v>43209.291666658559</c:v>
                      </c:pt>
                      <c:pt idx="3344">
                        <c:v>43209.333333325223</c:v>
                      </c:pt>
                      <c:pt idx="3345">
                        <c:v>43209.374999991887</c:v>
                      </c:pt>
                      <c:pt idx="3346">
                        <c:v>43209.416666658552</c:v>
                      </c:pt>
                      <c:pt idx="3347">
                        <c:v>43209.458333325216</c:v>
                      </c:pt>
                      <c:pt idx="3348">
                        <c:v>43209.49999999188</c:v>
                      </c:pt>
                      <c:pt idx="3349">
                        <c:v>43209.541666658544</c:v>
                      </c:pt>
                      <c:pt idx="3350">
                        <c:v>43209.583333325209</c:v>
                      </c:pt>
                      <c:pt idx="3351">
                        <c:v>43209.624999991873</c:v>
                      </c:pt>
                      <c:pt idx="3352">
                        <c:v>43209.666666658537</c:v>
                      </c:pt>
                      <c:pt idx="3353">
                        <c:v>43209.708333325201</c:v>
                      </c:pt>
                      <c:pt idx="3354">
                        <c:v>43209.749999991865</c:v>
                      </c:pt>
                      <c:pt idx="3355">
                        <c:v>43209.79166665853</c:v>
                      </c:pt>
                      <c:pt idx="3356">
                        <c:v>43209.833333325194</c:v>
                      </c:pt>
                      <c:pt idx="3357">
                        <c:v>43209.874999991858</c:v>
                      </c:pt>
                      <c:pt idx="3358">
                        <c:v>43209.916666658522</c:v>
                      </c:pt>
                      <c:pt idx="3359">
                        <c:v>43209.958333325187</c:v>
                      </c:pt>
                      <c:pt idx="3360">
                        <c:v>43209.999999991851</c:v>
                      </c:pt>
                      <c:pt idx="3361">
                        <c:v>43210.041666658515</c:v>
                      </c:pt>
                      <c:pt idx="3362">
                        <c:v>43210.083333325179</c:v>
                      </c:pt>
                      <c:pt idx="3363">
                        <c:v>43210.124999991844</c:v>
                      </c:pt>
                      <c:pt idx="3364">
                        <c:v>43210.166666658508</c:v>
                      </c:pt>
                      <c:pt idx="3365">
                        <c:v>43210.208333325172</c:v>
                      </c:pt>
                      <c:pt idx="3366">
                        <c:v>43210.249999991836</c:v>
                      </c:pt>
                      <c:pt idx="3367">
                        <c:v>43210.291666658501</c:v>
                      </c:pt>
                      <c:pt idx="3368">
                        <c:v>43210.333333325165</c:v>
                      </c:pt>
                      <c:pt idx="3369">
                        <c:v>43210.374999991829</c:v>
                      </c:pt>
                      <c:pt idx="3370">
                        <c:v>43210.416666658493</c:v>
                      </c:pt>
                      <c:pt idx="3371">
                        <c:v>43210.458333325158</c:v>
                      </c:pt>
                      <c:pt idx="3372">
                        <c:v>43210.499999991822</c:v>
                      </c:pt>
                      <c:pt idx="3373">
                        <c:v>43210.541666658486</c:v>
                      </c:pt>
                      <c:pt idx="3374">
                        <c:v>43210.58333332515</c:v>
                      </c:pt>
                      <c:pt idx="3375">
                        <c:v>43210.624999991815</c:v>
                      </c:pt>
                      <c:pt idx="3376">
                        <c:v>43210.666666658479</c:v>
                      </c:pt>
                      <c:pt idx="3377">
                        <c:v>43210.708333325143</c:v>
                      </c:pt>
                      <c:pt idx="3378">
                        <c:v>43210.749999991807</c:v>
                      </c:pt>
                      <c:pt idx="3379">
                        <c:v>43210.791666658472</c:v>
                      </c:pt>
                      <c:pt idx="3380">
                        <c:v>43210.833333325136</c:v>
                      </c:pt>
                      <c:pt idx="3381">
                        <c:v>43210.8749999918</c:v>
                      </c:pt>
                      <c:pt idx="3382">
                        <c:v>43210.916666658464</c:v>
                      </c:pt>
                      <c:pt idx="3383">
                        <c:v>43210.958333325128</c:v>
                      </c:pt>
                      <c:pt idx="3384">
                        <c:v>43210.999999991793</c:v>
                      </c:pt>
                      <c:pt idx="3385">
                        <c:v>43211.041666658457</c:v>
                      </c:pt>
                      <c:pt idx="3386">
                        <c:v>43211.083333325121</c:v>
                      </c:pt>
                      <c:pt idx="3387">
                        <c:v>43211.124999991785</c:v>
                      </c:pt>
                      <c:pt idx="3388">
                        <c:v>43211.16666665845</c:v>
                      </c:pt>
                      <c:pt idx="3389">
                        <c:v>43211.208333325114</c:v>
                      </c:pt>
                      <c:pt idx="3390">
                        <c:v>43211.249999991778</c:v>
                      </c:pt>
                      <c:pt idx="3391">
                        <c:v>43211.291666658442</c:v>
                      </c:pt>
                      <c:pt idx="3392">
                        <c:v>43211.333333325107</c:v>
                      </c:pt>
                      <c:pt idx="3393">
                        <c:v>43211.374999991771</c:v>
                      </c:pt>
                      <c:pt idx="3394">
                        <c:v>43211.416666658435</c:v>
                      </c:pt>
                      <c:pt idx="3395">
                        <c:v>43211.458333325099</c:v>
                      </c:pt>
                      <c:pt idx="3396">
                        <c:v>43211.499999991764</c:v>
                      </c:pt>
                      <c:pt idx="3397">
                        <c:v>43211.541666658428</c:v>
                      </c:pt>
                      <c:pt idx="3398">
                        <c:v>43211.583333325092</c:v>
                      </c:pt>
                      <c:pt idx="3399">
                        <c:v>43211.624999991756</c:v>
                      </c:pt>
                      <c:pt idx="3400">
                        <c:v>43211.666666658421</c:v>
                      </c:pt>
                      <c:pt idx="3401">
                        <c:v>43211.708333325085</c:v>
                      </c:pt>
                      <c:pt idx="3402">
                        <c:v>43211.749999991749</c:v>
                      </c:pt>
                      <c:pt idx="3403">
                        <c:v>43211.791666658413</c:v>
                      </c:pt>
                      <c:pt idx="3404">
                        <c:v>43211.833333325078</c:v>
                      </c:pt>
                      <c:pt idx="3405">
                        <c:v>43211.874999991742</c:v>
                      </c:pt>
                      <c:pt idx="3406">
                        <c:v>43211.916666658406</c:v>
                      </c:pt>
                      <c:pt idx="3407">
                        <c:v>43211.95833332507</c:v>
                      </c:pt>
                      <c:pt idx="3408">
                        <c:v>43211.999999991735</c:v>
                      </c:pt>
                      <c:pt idx="3409">
                        <c:v>43212.041666658399</c:v>
                      </c:pt>
                      <c:pt idx="3410">
                        <c:v>43212.083333325063</c:v>
                      </c:pt>
                      <c:pt idx="3411">
                        <c:v>43212.124999991727</c:v>
                      </c:pt>
                      <c:pt idx="3412">
                        <c:v>43212.166666658391</c:v>
                      </c:pt>
                      <c:pt idx="3413">
                        <c:v>43212.208333325056</c:v>
                      </c:pt>
                      <c:pt idx="3414">
                        <c:v>43212.24999999172</c:v>
                      </c:pt>
                      <c:pt idx="3415">
                        <c:v>43212.291666658384</c:v>
                      </c:pt>
                      <c:pt idx="3416">
                        <c:v>43212.333333325048</c:v>
                      </c:pt>
                      <c:pt idx="3417">
                        <c:v>43212.374999991713</c:v>
                      </c:pt>
                      <c:pt idx="3418">
                        <c:v>43212.416666658377</c:v>
                      </c:pt>
                      <c:pt idx="3419">
                        <c:v>43212.458333325041</c:v>
                      </c:pt>
                      <c:pt idx="3420">
                        <c:v>43212.499999991705</c:v>
                      </c:pt>
                      <c:pt idx="3421">
                        <c:v>43212.54166665837</c:v>
                      </c:pt>
                      <c:pt idx="3422">
                        <c:v>43212.583333325034</c:v>
                      </c:pt>
                      <c:pt idx="3423">
                        <c:v>43212.624999991698</c:v>
                      </c:pt>
                      <c:pt idx="3424">
                        <c:v>43212.666666658362</c:v>
                      </c:pt>
                      <c:pt idx="3425">
                        <c:v>43212.708333325027</c:v>
                      </c:pt>
                      <c:pt idx="3426">
                        <c:v>43212.749999991691</c:v>
                      </c:pt>
                      <c:pt idx="3427">
                        <c:v>43212.791666658355</c:v>
                      </c:pt>
                      <c:pt idx="3428">
                        <c:v>43212.833333325019</c:v>
                      </c:pt>
                      <c:pt idx="3429">
                        <c:v>43212.874999991684</c:v>
                      </c:pt>
                      <c:pt idx="3430">
                        <c:v>43212.916666658348</c:v>
                      </c:pt>
                      <c:pt idx="3431">
                        <c:v>43212.958333325012</c:v>
                      </c:pt>
                      <c:pt idx="3432">
                        <c:v>43212.999999991676</c:v>
                      </c:pt>
                      <c:pt idx="3433">
                        <c:v>43213.041666658341</c:v>
                      </c:pt>
                      <c:pt idx="3434">
                        <c:v>43213.083333325005</c:v>
                      </c:pt>
                      <c:pt idx="3435">
                        <c:v>43213.124999991669</c:v>
                      </c:pt>
                      <c:pt idx="3436">
                        <c:v>43213.166666658333</c:v>
                      </c:pt>
                      <c:pt idx="3437">
                        <c:v>43213.208333324998</c:v>
                      </c:pt>
                      <c:pt idx="3438">
                        <c:v>43213.249999991662</c:v>
                      </c:pt>
                      <c:pt idx="3439">
                        <c:v>43213.291666658326</c:v>
                      </c:pt>
                      <c:pt idx="3440">
                        <c:v>43213.33333332499</c:v>
                      </c:pt>
                      <c:pt idx="3441">
                        <c:v>43213.374999991654</c:v>
                      </c:pt>
                      <c:pt idx="3442">
                        <c:v>43213.416666658319</c:v>
                      </c:pt>
                      <c:pt idx="3443">
                        <c:v>43213.458333324983</c:v>
                      </c:pt>
                      <c:pt idx="3444">
                        <c:v>43213.499999991647</c:v>
                      </c:pt>
                      <c:pt idx="3445">
                        <c:v>43213.541666658311</c:v>
                      </c:pt>
                      <c:pt idx="3446">
                        <c:v>43213.583333324976</c:v>
                      </c:pt>
                      <c:pt idx="3447">
                        <c:v>43213.62499999164</c:v>
                      </c:pt>
                      <c:pt idx="3448">
                        <c:v>43213.666666658304</c:v>
                      </c:pt>
                      <c:pt idx="3449">
                        <c:v>43213.708333324968</c:v>
                      </c:pt>
                      <c:pt idx="3450">
                        <c:v>43213.749999991633</c:v>
                      </c:pt>
                      <c:pt idx="3451">
                        <c:v>43213.791666658297</c:v>
                      </c:pt>
                      <c:pt idx="3452">
                        <c:v>43213.833333324961</c:v>
                      </c:pt>
                      <c:pt idx="3453">
                        <c:v>43213.874999991625</c:v>
                      </c:pt>
                      <c:pt idx="3454">
                        <c:v>43213.91666665829</c:v>
                      </c:pt>
                      <c:pt idx="3455">
                        <c:v>43213.958333324954</c:v>
                      </c:pt>
                      <c:pt idx="3456">
                        <c:v>43213.999999991618</c:v>
                      </c:pt>
                      <c:pt idx="3457">
                        <c:v>43214.041666658282</c:v>
                      </c:pt>
                      <c:pt idx="3458">
                        <c:v>43214.083333324947</c:v>
                      </c:pt>
                      <c:pt idx="3459">
                        <c:v>43214.124999991611</c:v>
                      </c:pt>
                      <c:pt idx="3460">
                        <c:v>43214.166666658275</c:v>
                      </c:pt>
                      <c:pt idx="3461">
                        <c:v>43214.208333324939</c:v>
                      </c:pt>
                      <c:pt idx="3462">
                        <c:v>43214.249999991604</c:v>
                      </c:pt>
                      <c:pt idx="3463">
                        <c:v>43214.291666658268</c:v>
                      </c:pt>
                      <c:pt idx="3464">
                        <c:v>43214.333333324932</c:v>
                      </c:pt>
                      <c:pt idx="3465">
                        <c:v>43214.374999991596</c:v>
                      </c:pt>
                      <c:pt idx="3466">
                        <c:v>43214.416666658261</c:v>
                      </c:pt>
                      <c:pt idx="3467">
                        <c:v>43214.458333324925</c:v>
                      </c:pt>
                      <c:pt idx="3468">
                        <c:v>43214.499999991589</c:v>
                      </c:pt>
                      <c:pt idx="3469">
                        <c:v>43214.541666658253</c:v>
                      </c:pt>
                      <c:pt idx="3470">
                        <c:v>43214.583333324917</c:v>
                      </c:pt>
                      <c:pt idx="3471">
                        <c:v>43214.624999991582</c:v>
                      </c:pt>
                      <c:pt idx="3472">
                        <c:v>43214.666666658246</c:v>
                      </c:pt>
                      <c:pt idx="3473">
                        <c:v>43214.70833332491</c:v>
                      </c:pt>
                      <c:pt idx="3474">
                        <c:v>43214.749999991574</c:v>
                      </c:pt>
                      <c:pt idx="3475">
                        <c:v>43214.791666658239</c:v>
                      </c:pt>
                      <c:pt idx="3476">
                        <c:v>43214.833333324903</c:v>
                      </c:pt>
                      <c:pt idx="3477">
                        <c:v>43214.874999991567</c:v>
                      </c:pt>
                      <c:pt idx="3478">
                        <c:v>43214.916666658231</c:v>
                      </c:pt>
                      <c:pt idx="3479">
                        <c:v>43214.958333324896</c:v>
                      </c:pt>
                      <c:pt idx="3480">
                        <c:v>43214.99999999156</c:v>
                      </c:pt>
                      <c:pt idx="3481">
                        <c:v>43215.041666658224</c:v>
                      </c:pt>
                      <c:pt idx="3482">
                        <c:v>43215.083333324888</c:v>
                      </c:pt>
                      <c:pt idx="3483">
                        <c:v>43215.124999991553</c:v>
                      </c:pt>
                      <c:pt idx="3484">
                        <c:v>43215.166666658217</c:v>
                      </c:pt>
                      <c:pt idx="3485">
                        <c:v>43215.208333324881</c:v>
                      </c:pt>
                      <c:pt idx="3486">
                        <c:v>43215.249999991545</c:v>
                      </c:pt>
                      <c:pt idx="3487">
                        <c:v>43215.29166665821</c:v>
                      </c:pt>
                      <c:pt idx="3488">
                        <c:v>43215.333333324874</c:v>
                      </c:pt>
                      <c:pt idx="3489">
                        <c:v>43215.374999991538</c:v>
                      </c:pt>
                      <c:pt idx="3490">
                        <c:v>43215.416666658202</c:v>
                      </c:pt>
                      <c:pt idx="3491">
                        <c:v>43215.458333324867</c:v>
                      </c:pt>
                      <c:pt idx="3492">
                        <c:v>43215.499999991531</c:v>
                      </c:pt>
                      <c:pt idx="3493">
                        <c:v>43215.541666658195</c:v>
                      </c:pt>
                      <c:pt idx="3494">
                        <c:v>43215.583333324859</c:v>
                      </c:pt>
                      <c:pt idx="3495">
                        <c:v>43215.624999991524</c:v>
                      </c:pt>
                      <c:pt idx="3496">
                        <c:v>43215.666666658188</c:v>
                      </c:pt>
                      <c:pt idx="3497">
                        <c:v>43215.708333324852</c:v>
                      </c:pt>
                      <c:pt idx="3498">
                        <c:v>43215.749999991516</c:v>
                      </c:pt>
                      <c:pt idx="3499">
                        <c:v>43215.79166665818</c:v>
                      </c:pt>
                      <c:pt idx="3500">
                        <c:v>43215.833333324845</c:v>
                      </c:pt>
                      <c:pt idx="3501">
                        <c:v>43215.874999991509</c:v>
                      </c:pt>
                      <c:pt idx="3502">
                        <c:v>43215.916666658173</c:v>
                      </c:pt>
                      <c:pt idx="3503">
                        <c:v>43215.958333324837</c:v>
                      </c:pt>
                      <c:pt idx="3504">
                        <c:v>43215.999999991502</c:v>
                      </c:pt>
                      <c:pt idx="3505">
                        <c:v>43216.041666658166</c:v>
                      </c:pt>
                      <c:pt idx="3506">
                        <c:v>43216.08333332483</c:v>
                      </c:pt>
                      <c:pt idx="3507">
                        <c:v>43216.124999991494</c:v>
                      </c:pt>
                      <c:pt idx="3508">
                        <c:v>43216.166666658159</c:v>
                      </c:pt>
                      <c:pt idx="3509">
                        <c:v>43216.208333324823</c:v>
                      </c:pt>
                      <c:pt idx="3510">
                        <c:v>43216.249999991487</c:v>
                      </c:pt>
                      <c:pt idx="3511">
                        <c:v>43216.291666658151</c:v>
                      </c:pt>
                      <c:pt idx="3512">
                        <c:v>43216.333333324816</c:v>
                      </c:pt>
                      <c:pt idx="3513">
                        <c:v>43216.37499999148</c:v>
                      </c:pt>
                      <c:pt idx="3514">
                        <c:v>43216.416666658144</c:v>
                      </c:pt>
                      <c:pt idx="3515">
                        <c:v>43216.458333324808</c:v>
                      </c:pt>
                      <c:pt idx="3516">
                        <c:v>43216.499999991473</c:v>
                      </c:pt>
                      <c:pt idx="3517">
                        <c:v>43216.541666658137</c:v>
                      </c:pt>
                      <c:pt idx="3518">
                        <c:v>43216.583333324801</c:v>
                      </c:pt>
                      <c:pt idx="3519">
                        <c:v>43216.624999991465</c:v>
                      </c:pt>
                      <c:pt idx="3520">
                        <c:v>43216.66666665813</c:v>
                      </c:pt>
                      <c:pt idx="3521">
                        <c:v>43216.708333324794</c:v>
                      </c:pt>
                      <c:pt idx="3522">
                        <c:v>43216.749999991458</c:v>
                      </c:pt>
                      <c:pt idx="3523">
                        <c:v>43216.791666658122</c:v>
                      </c:pt>
                      <c:pt idx="3524">
                        <c:v>43216.833333324787</c:v>
                      </c:pt>
                      <c:pt idx="3525">
                        <c:v>43216.874999991451</c:v>
                      </c:pt>
                      <c:pt idx="3526">
                        <c:v>43216.916666658115</c:v>
                      </c:pt>
                      <c:pt idx="3527">
                        <c:v>43216.958333324779</c:v>
                      </c:pt>
                      <c:pt idx="3528">
                        <c:v>43216.999999991443</c:v>
                      </c:pt>
                      <c:pt idx="3529">
                        <c:v>43217.041666658108</c:v>
                      </c:pt>
                      <c:pt idx="3530">
                        <c:v>43217.083333324772</c:v>
                      </c:pt>
                      <c:pt idx="3531">
                        <c:v>43217.124999991436</c:v>
                      </c:pt>
                      <c:pt idx="3532">
                        <c:v>43217.1666666581</c:v>
                      </c:pt>
                      <c:pt idx="3533">
                        <c:v>43217.208333324765</c:v>
                      </c:pt>
                      <c:pt idx="3534">
                        <c:v>43217.249999991429</c:v>
                      </c:pt>
                      <c:pt idx="3535">
                        <c:v>43217.291666658093</c:v>
                      </c:pt>
                      <c:pt idx="3536">
                        <c:v>43217.333333324757</c:v>
                      </c:pt>
                      <c:pt idx="3537">
                        <c:v>43217.374999991422</c:v>
                      </c:pt>
                      <c:pt idx="3538">
                        <c:v>43217.416666658086</c:v>
                      </c:pt>
                      <c:pt idx="3539">
                        <c:v>43217.45833332475</c:v>
                      </c:pt>
                      <c:pt idx="3540">
                        <c:v>43217.499999991414</c:v>
                      </c:pt>
                      <c:pt idx="3541">
                        <c:v>43217.541666658079</c:v>
                      </c:pt>
                      <c:pt idx="3542">
                        <c:v>43217.583333324743</c:v>
                      </c:pt>
                      <c:pt idx="3543">
                        <c:v>43217.624999991407</c:v>
                      </c:pt>
                      <c:pt idx="3544">
                        <c:v>43217.666666658071</c:v>
                      </c:pt>
                      <c:pt idx="3545">
                        <c:v>43217.708333324736</c:v>
                      </c:pt>
                      <c:pt idx="3546">
                        <c:v>43217.7499999914</c:v>
                      </c:pt>
                      <c:pt idx="3547">
                        <c:v>43217.791666658064</c:v>
                      </c:pt>
                      <c:pt idx="3548">
                        <c:v>43217.833333324728</c:v>
                      </c:pt>
                      <c:pt idx="3549">
                        <c:v>43217.874999991393</c:v>
                      </c:pt>
                      <c:pt idx="3550">
                        <c:v>43217.916666658057</c:v>
                      </c:pt>
                      <c:pt idx="3551">
                        <c:v>43217.958333324721</c:v>
                      </c:pt>
                      <c:pt idx="3552">
                        <c:v>43217.999999991385</c:v>
                      </c:pt>
                      <c:pt idx="3553">
                        <c:v>43218.04166665805</c:v>
                      </c:pt>
                      <c:pt idx="3554">
                        <c:v>43218.083333324714</c:v>
                      </c:pt>
                      <c:pt idx="3555">
                        <c:v>43218.124999991378</c:v>
                      </c:pt>
                      <c:pt idx="3556">
                        <c:v>43218.166666658042</c:v>
                      </c:pt>
                      <c:pt idx="3557">
                        <c:v>43218.208333324706</c:v>
                      </c:pt>
                      <c:pt idx="3558">
                        <c:v>43218.249999991371</c:v>
                      </c:pt>
                      <c:pt idx="3559">
                        <c:v>43218.291666658035</c:v>
                      </c:pt>
                      <c:pt idx="3560">
                        <c:v>43218.333333324699</c:v>
                      </c:pt>
                      <c:pt idx="3561">
                        <c:v>43218.374999991363</c:v>
                      </c:pt>
                      <c:pt idx="3562">
                        <c:v>43218.416666658028</c:v>
                      </c:pt>
                      <c:pt idx="3563">
                        <c:v>43218.458333324692</c:v>
                      </c:pt>
                      <c:pt idx="3564">
                        <c:v>43218.499999991356</c:v>
                      </c:pt>
                      <c:pt idx="3565">
                        <c:v>43218.54166665802</c:v>
                      </c:pt>
                      <c:pt idx="3566">
                        <c:v>43218.583333324685</c:v>
                      </c:pt>
                      <c:pt idx="3567">
                        <c:v>43218.624999991349</c:v>
                      </c:pt>
                      <c:pt idx="3568">
                        <c:v>43218.666666658013</c:v>
                      </c:pt>
                      <c:pt idx="3569">
                        <c:v>43218.708333324677</c:v>
                      </c:pt>
                      <c:pt idx="3570">
                        <c:v>43218.749999991342</c:v>
                      </c:pt>
                      <c:pt idx="3571">
                        <c:v>43218.791666658006</c:v>
                      </c:pt>
                      <c:pt idx="3572">
                        <c:v>43218.83333332467</c:v>
                      </c:pt>
                      <c:pt idx="3573">
                        <c:v>43218.874999991334</c:v>
                      </c:pt>
                      <c:pt idx="3574">
                        <c:v>43218.916666657999</c:v>
                      </c:pt>
                      <c:pt idx="3575">
                        <c:v>43218.958333324663</c:v>
                      </c:pt>
                      <c:pt idx="3576">
                        <c:v>43218.999999991327</c:v>
                      </c:pt>
                      <c:pt idx="3577">
                        <c:v>43219.041666657991</c:v>
                      </c:pt>
                      <c:pt idx="3578">
                        <c:v>43219.083333324656</c:v>
                      </c:pt>
                      <c:pt idx="3579">
                        <c:v>43219.12499999132</c:v>
                      </c:pt>
                      <c:pt idx="3580">
                        <c:v>43219.166666657984</c:v>
                      </c:pt>
                      <c:pt idx="3581">
                        <c:v>43219.208333324648</c:v>
                      </c:pt>
                      <c:pt idx="3582">
                        <c:v>43219.249999991313</c:v>
                      </c:pt>
                      <c:pt idx="3583">
                        <c:v>43219.291666657977</c:v>
                      </c:pt>
                      <c:pt idx="3584">
                        <c:v>43219.333333324641</c:v>
                      </c:pt>
                      <c:pt idx="3585">
                        <c:v>43219.374999991305</c:v>
                      </c:pt>
                      <c:pt idx="3586">
                        <c:v>43219.416666657969</c:v>
                      </c:pt>
                      <c:pt idx="3587">
                        <c:v>43219.458333324634</c:v>
                      </c:pt>
                      <c:pt idx="3588">
                        <c:v>43219.499999991298</c:v>
                      </c:pt>
                      <c:pt idx="3589">
                        <c:v>43219.541666657962</c:v>
                      </c:pt>
                      <c:pt idx="3590">
                        <c:v>43219.583333324626</c:v>
                      </c:pt>
                      <c:pt idx="3591">
                        <c:v>43219.624999991291</c:v>
                      </c:pt>
                      <c:pt idx="3592">
                        <c:v>43219.666666657955</c:v>
                      </c:pt>
                      <c:pt idx="3593">
                        <c:v>43219.708333324619</c:v>
                      </c:pt>
                      <c:pt idx="3594">
                        <c:v>43219.749999991283</c:v>
                      </c:pt>
                      <c:pt idx="3595">
                        <c:v>43219.791666657948</c:v>
                      </c:pt>
                      <c:pt idx="3596">
                        <c:v>43219.833333324612</c:v>
                      </c:pt>
                      <c:pt idx="3597">
                        <c:v>43219.874999991276</c:v>
                      </c:pt>
                      <c:pt idx="3598">
                        <c:v>43219.91666665794</c:v>
                      </c:pt>
                      <c:pt idx="3599">
                        <c:v>43219.958333324605</c:v>
                      </c:pt>
                      <c:pt idx="3600">
                        <c:v>43219.999999991269</c:v>
                      </c:pt>
                      <c:pt idx="3601">
                        <c:v>43220.041666657933</c:v>
                      </c:pt>
                      <c:pt idx="3602">
                        <c:v>43220.083333324597</c:v>
                      </c:pt>
                      <c:pt idx="3603">
                        <c:v>43220.124999991262</c:v>
                      </c:pt>
                      <c:pt idx="3604">
                        <c:v>43220.166666657926</c:v>
                      </c:pt>
                      <c:pt idx="3605">
                        <c:v>43220.20833332459</c:v>
                      </c:pt>
                      <c:pt idx="3606">
                        <c:v>43220.249999991254</c:v>
                      </c:pt>
                      <c:pt idx="3607">
                        <c:v>43220.291666657919</c:v>
                      </c:pt>
                      <c:pt idx="3608">
                        <c:v>43220.333333324583</c:v>
                      </c:pt>
                      <c:pt idx="3609">
                        <c:v>43220.374999991247</c:v>
                      </c:pt>
                      <c:pt idx="3610">
                        <c:v>43220.416666657911</c:v>
                      </c:pt>
                      <c:pt idx="3611">
                        <c:v>43220.458333324576</c:v>
                      </c:pt>
                      <c:pt idx="3612">
                        <c:v>43220.49999999124</c:v>
                      </c:pt>
                      <c:pt idx="3613">
                        <c:v>43220.541666657904</c:v>
                      </c:pt>
                      <c:pt idx="3614">
                        <c:v>43220.583333324568</c:v>
                      </c:pt>
                      <c:pt idx="3615">
                        <c:v>43220.624999991232</c:v>
                      </c:pt>
                      <c:pt idx="3616">
                        <c:v>43220.666666657897</c:v>
                      </c:pt>
                      <c:pt idx="3617">
                        <c:v>43220.708333324561</c:v>
                      </c:pt>
                      <c:pt idx="3618">
                        <c:v>43220.749999991225</c:v>
                      </c:pt>
                      <c:pt idx="3619">
                        <c:v>43220.791666657889</c:v>
                      </c:pt>
                      <c:pt idx="3620">
                        <c:v>43220.833333324554</c:v>
                      </c:pt>
                      <c:pt idx="3621">
                        <c:v>43220.874999991218</c:v>
                      </c:pt>
                      <c:pt idx="3622">
                        <c:v>43220.916666657882</c:v>
                      </c:pt>
                      <c:pt idx="3623">
                        <c:v>43220.958333324546</c:v>
                      </c:pt>
                      <c:pt idx="3624">
                        <c:v>43220.999999991211</c:v>
                      </c:pt>
                      <c:pt idx="3625">
                        <c:v>43221.041666657875</c:v>
                      </c:pt>
                      <c:pt idx="3626">
                        <c:v>43221.083333324539</c:v>
                      </c:pt>
                      <c:pt idx="3627">
                        <c:v>43221.124999991203</c:v>
                      </c:pt>
                      <c:pt idx="3628">
                        <c:v>43221.166666657868</c:v>
                      </c:pt>
                      <c:pt idx="3629">
                        <c:v>43221.208333324532</c:v>
                      </c:pt>
                      <c:pt idx="3630">
                        <c:v>43221.249999991196</c:v>
                      </c:pt>
                      <c:pt idx="3631">
                        <c:v>43221.29166665786</c:v>
                      </c:pt>
                      <c:pt idx="3632">
                        <c:v>43221.333333324525</c:v>
                      </c:pt>
                      <c:pt idx="3633">
                        <c:v>43221.374999991189</c:v>
                      </c:pt>
                      <c:pt idx="3634">
                        <c:v>43221.416666657853</c:v>
                      </c:pt>
                      <c:pt idx="3635">
                        <c:v>43221.458333324517</c:v>
                      </c:pt>
                      <c:pt idx="3636">
                        <c:v>43221.499999991182</c:v>
                      </c:pt>
                      <c:pt idx="3637">
                        <c:v>43221.541666657846</c:v>
                      </c:pt>
                      <c:pt idx="3638">
                        <c:v>43221.58333332451</c:v>
                      </c:pt>
                      <c:pt idx="3639">
                        <c:v>43221.624999991174</c:v>
                      </c:pt>
                      <c:pt idx="3640">
                        <c:v>43221.666666657839</c:v>
                      </c:pt>
                      <c:pt idx="3641">
                        <c:v>43221.708333324503</c:v>
                      </c:pt>
                      <c:pt idx="3642">
                        <c:v>43221.749999991167</c:v>
                      </c:pt>
                      <c:pt idx="3643">
                        <c:v>43221.791666657831</c:v>
                      </c:pt>
                      <c:pt idx="3644">
                        <c:v>43221.833333324495</c:v>
                      </c:pt>
                      <c:pt idx="3645">
                        <c:v>43221.87499999116</c:v>
                      </c:pt>
                      <c:pt idx="3646">
                        <c:v>43221.916666657824</c:v>
                      </c:pt>
                      <c:pt idx="3647">
                        <c:v>43221.958333324488</c:v>
                      </c:pt>
                      <c:pt idx="3648">
                        <c:v>43221.999999991152</c:v>
                      </c:pt>
                      <c:pt idx="3649">
                        <c:v>43222.041666657817</c:v>
                      </c:pt>
                      <c:pt idx="3650">
                        <c:v>43222.083333324481</c:v>
                      </c:pt>
                      <c:pt idx="3651">
                        <c:v>43222.124999991145</c:v>
                      </c:pt>
                      <c:pt idx="3652">
                        <c:v>43222.166666657809</c:v>
                      </c:pt>
                      <c:pt idx="3653">
                        <c:v>43222.208333324474</c:v>
                      </c:pt>
                      <c:pt idx="3654">
                        <c:v>43222.249999991138</c:v>
                      </c:pt>
                      <c:pt idx="3655">
                        <c:v>43222.291666657802</c:v>
                      </c:pt>
                      <c:pt idx="3656">
                        <c:v>43222.333333324466</c:v>
                      </c:pt>
                      <c:pt idx="3657">
                        <c:v>43222.374999991131</c:v>
                      </c:pt>
                      <c:pt idx="3658">
                        <c:v>43222.416666657795</c:v>
                      </c:pt>
                      <c:pt idx="3659">
                        <c:v>43222.458333324459</c:v>
                      </c:pt>
                      <c:pt idx="3660">
                        <c:v>43222.499999991123</c:v>
                      </c:pt>
                      <c:pt idx="3661">
                        <c:v>43222.541666657788</c:v>
                      </c:pt>
                      <c:pt idx="3662">
                        <c:v>43222.583333324452</c:v>
                      </c:pt>
                      <c:pt idx="3663">
                        <c:v>43222.624999991116</c:v>
                      </c:pt>
                      <c:pt idx="3664">
                        <c:v>43222.66666665778</c:v>
                      </c:pt>
                      <c:pt idx="3665">
                        <c:v>43222.708333324445</c:v>
                      </c:pt>
                      <c:pt idx="3666">
                        <c:v>43222.749999991109</c:v>
                      </c:pt>
                      <c:pt idx="3667">
                        <c:v>43222.791666657773</c:v>
                      </c:pt>
                      <c:pt idx="3668">
                        <c:v>43222.833333324437</c:v>
                      </c:pt>
                      <c:pt idx="3669">
                        <c:v>43222.874999991102</c:v>
                      </c:pt>
                      <c:pt idx="3670">
                        <c:v>43222.916666657766</c:v>
                      </c:pt>
                      <c:pt idx="3671">
                        <c:v>43222.95833332443</c:v>
                      </c:pt>
                      <c:pt idx="3672">
                        <c:v>43222.999999991094</c:v>
                      </c:pt>
                      <c:pt idx="3673">
                        <c:v>43223.041666657758</c:v>
                      </c:pt>
                      <c:pt idx="3674">
                        <c:v>43223.083333324423</c:v>
                      </c:pt>
                      <c:pt idx="3675">
                        <c:v>43223.124999991087</c:v>
                      </c:pt>
                      <c:pt idx="3676">
                        <c:v>43223.166666657751</c:v>
                      </c:pt>
                      <c:pt idx="3677">
                        <c:v>43223.208333324415</c:v>
                      </c:pt>
                      <c:pt idx="3678">
                        <c:v>43223.24999999108</c:v>
                      </c:pt>
                      <c:pt idx="3679">
                        <c:v>43223.291666657744</c:v>
                      </c:pt>
                      <c:pt idx="3680">
                        <c:v>43223.333333324408</c:v>
                      </c:pt>
                      <c:pt idx="3681">
                        <c:v>43223.374999991072</c:v>
                      </c:pt>
                      <c:pt idx="3682">
                        <c:v>43223.416666657737</c:v>
                      </c:pt>
                      <c:pt idx="3683">
                        <c:v>43223.458333324401</c:v>
                      </c:pt>
                      <c:pt idx="3684">
                        <c:v>43223.499999991065</c:v>
                      </c:pt>
                      <c:pt idx="3685">
                        <c:v>43223.541666657729</c:v>
                      </c:pt>
                      <c:pt idx="3686">
                        <c:v>43223.583333324394</c:v>
                      </c:pt>
                      <c:pt idx="3687">
                        <c:v>43223.624999991058</c:v>
                      </c:pt>
                      <c:pt idx="3688">
                        <c:v>43223.666666657722</c:v>
                      </c:pt>
                      <c:pt idx="3689">
                        <c:v>43223.708333324386</c:v>
                      </c:pt>
                      <c:pt idx="3690">
                        <c:v>43223.749999991051</c:v>
                      </c:pt>
                      <c:pt idx="3691">
                        <c:v>43223.791666657715</c:v>
                      </c:pt>
                      <c:pt idx="3692">
                        <c:v>43223.833333324379</c:v>
                      </c:pt>
                      <c:pt idx="3693">
                        <c:v>43223.874999991043</c:v>
                      </c:pt>
                      <c:pt idx="3694">
                        <c:v>43223.916666657708</c:v>
                      </c:pt>
                      <c:pt idx="3695">
                        <c:v>43223.958333324372</c:v>
                      </c:pt>
                      <c:pt idx="3696">
                        <c:v>43223.999999991036</c:v>
                      </c:pt>
                      <c:pt idx="3697">
                        <c:v>43224.0416666577</c:v>
                      </c:pt>
                      <c:pt idx="3698">
                        <c:v>43224.083333324365</c:v>
                      </c:pt>
                      <c:pt idx="3699">
                        <c:v>43224.124999991029</c:v>
                      </c:pt>
                      <c:pt idx="3700">
                        <c:v>43224.166666657693</c:v>
                      </c:pt>
                      <c:pt idx="3701">
                        <c:v>43224.208333324357</c:v>
                      </c:pt>
                      <c:pt idx="3702">
                        <c:v>43224.249999991021</c:v>
                      </c:pt>
                      <c:pt idx="3703">
                        <c:v>43224.291666657686</c:v>
                      </c:pt>
                      <c:pt idx="3704">
                        <c:v>43224.33333332435</c:v>
                      </c:pt>
                      <c:pt idx="3705">
                        <c:v>43224.374999991014</c:v>
                      </c:pt>
                      <c:pt idx="3706">
                        <c:v>43224.416666657678</c:v>
                      </c:pt>
                      <c:pt idx="3707">
                        <c:v>43224.458333324343</c:v>
                      </c:pt>
                      <c:pt idx="3708">
                        <c:v>43224.499999991007</c:v>
                      </c:pt>
                      <c:pt idx="3709">
                        <c:v>43224.541666657671</c:v>
                      </c:pt>
                      <c:pt idx="3710">
                        <c:v>43224.583333324335</c:v>
                      </c:pt>
                      <c:pt idx="3711">
                        <c:v>43224.624999991</c:v>
                      </c:pt>
                      <c:pt idx="3712">
                        <c:v>43224.666666657664</c:v>
                      </c:pt>
                      <c:pt idx="3713">
                        <c:v>43224.708333324328</c:v>
                      </c:pt>
                      <c:pt idx="3714">
                        <c:v>43224.749999990992</c:v>
                      </c:pt>
                      <c:pt idx="3715">
                        <c:v>43224.791666657657</c:v>
                      </c:pt>
                      <c:pt idx="3716">
                        <c:v>43224.833333324321</c:v>
                      </c:pt>
                      <c:pt idx="3717">
                        <c:v>43224.874999990985</c:v>
                      </c:pt>
                      <c:pt idx="3718">
                        <c:v>43224.916666657649</c:v>
                      </c:pt>
                      <c:pt idx="3719">
                        <c:v>43224.958333324314</c:v>
                      </c:pt>
                      <c:pt idx="3720">
                        <c:v>43224.999999990978</c:v>
                      </c:pt>
                      <c:pt idx="3721">
                        <c:v>43225.041666657642</c:v>
                      </c:pt>
                      <c:pt idx="3722">
                        <c:v>43225.083333324306</c:v>
                      </c:pt>
                      <c:pt idx="3723">
                        <c:v>43225.124999990971</c:v>
                      </c:pt>
                      <c:pt idx="3724">
                        <c:v>43225.166666657635</c:v>
                      </c:pt>
                      <c:pt idx="3725">
                        <c:v>43225.208333324299</c:v>
                      </c:pt>
                      <c:pt idx="3726">
                        <c:v>43225.249999990963</c:v>
                      </c:pt>
                      <c:pt idx="3727">
                        <c:v>43225.291666657628</c:v>
                      </c:pt>
                      <c:pt idx="3728">
                        <c:v>43225.333333324292</c:v>
                      </c:pt>
                      <c:pt idx="3729">
                        <c:v>43225.374999990956</c:v>
                      </c:pt>
                      <c:pt idx="3730">
                        <c:v>43225.41666665762</c:v>
                      </c:pt>
                      <c:pt idx="3731">
                        <c:v>43225.458333324284</c:v>
                      </c:pt>
                      <c:pt idx="3732">
                        <c:v>43225.499999990949</c:v>
                      </c:pt>
                      <c:pt idx="3733">
                        <c:v>43225.541666657613</c:v>
                      </c:pt>
                      <c:pt idx="3734">
                        <c:v>43225.583333324277</c:v>
                      </c:pt>
                      <c:pt idx="3735">
                        <c:v>43225.624999990941</c:v>
                      </c:pt>
                      <c:pt idx="3736">
                        <c:v>43225.666666657606</c:v>
                      </c:pt>
                      <c:pt idx="3737">
                        <c:v>43225.70833332427</c:v>
                      </c:pt>
                      <c:pt idx="3738">
                        <c:v>43225.749999990934</c:v>
                      </c:pt>
                      <c:pt idx="3739">
                        <c:v>43225.791666657598</c:v>
                      </c:pt>
                      <c:pt idx="3740">
                        <c:v>43225.833333324263</c:v>
                      </c:pt>
                      <c:pt idx="3741">
                        <c:v>43225.874999990927</c:v>
                      </c:pt>
                      <c:pt idx="3742">
                        <c:v>43225.916666657591</c:v>
                      </c:pt>
                      <c:pt idx="3743">
                        <c:v>43225.958333324255</c:v>
                      </c:pt>
                      <c:pt idx="3744">
                        <c:v>43225.99999999092</c:v>
                      </c:pt>
                      <c:pt idx="3745">
                        <c:v>43226.041666657584</c:v>
                      </c:pt>
                      <c:pt idx="3746">
                        <c:v>43226.083333324248</c:v>
                      </c:pt>
                      <c:pt idx="3747">
                        <c:v>43226.124999990912</c:v>
                      </c:pt>
                      <c:pt idx="3748">
                        <c:v>43226.166666657577</c:v>
                      </c:pt>
                      <c:pt idx="3749">
                        <c:v>43226.208333324241</c:v>
                      </c:pt>
                      <c:pt idx="3750">
                        <c:v>43226.249999990905</c:v>
                      </c:pt>
                      <c:pt idx="3751">
                        <c:v>43226.291666657569</c:v>
                      </c:pt>
                      <c:pt idx="3752">
                        <c:v>43226.333333324234</c:v>
                      </c:pt>
                      <c:pt idx="3753">
                        <c:v>43226.374999990898</c:v>
                      </c:pt>
                      <c:pt idx="3754">
                        <c:v>43226.416666657562</c:v>
                      </c:pt>
                      <c:pt idx="3755">
                        <c:v>43226.458333324226</c:v>
                      </c:pt>
                      <c:pt idx="3756">
                        <c:v>43226.499999990891</c:v>
                      </c:pt>
                      <c:pt idx="3757">
                        <c:v>43226.541666657555</c:v>
                      </c:pt>
                      <c:pt idx="3758">
                        <c:v>43226.583333324219</c:v>
                      </c:pt>
                      <c:pt idx="3759">
                        <c:v>43226.624999990883</c:v>
                      </c:pt>
                      <c:pt idx="3760">
                        <c:v>43226.666666657547</c:v>
                      </c:pt>
                      <c:pt idx="3761">
                        <c:v>43226.708333324212</c:v>
                      </c:pt>
                      <c:pt idx="3762">
                        <c:v>43226.749999990876</c:v>
                      </c:pt>
                      <c:pt idx="3763">
                        <c:v>43226.79166665754</c:v>
                      </c:pt>
                      <c:pt idx="3764">
                        <c:v>43226.833333324204</c:v>
                      </c:pt>
                      <c:pt idx="3765">
                        <c:v>43226.874999990869</c:v>
                      </c:pt>
                      <c:pt idx="3766">
                        <c:v>43226.916666657533</c:v>
                      </c:pt>
                      <c:pt idx="3767">
                        <c:v>43226.958333324197</c:v>
                      </c:pt>
                      <c:pt idx="3768">
                        <c:v>43226.999999990861</c:v>
                      </c:pt>
                      <c:pt idx="3769">
                        <c:v>43227.041666657526</c:v>
                      </c:pt>
                      <c:pt idx="3770">
                        <c:v>43227.08333332419</c:v>
                      </c:pt>
                      <c:pt idx="3771">
                        <c:v>43227.124999990854</c:v>
                      </c:pt>
                      <c:pt idx="3772">
                        <c:v>43227.166666657518</c:v>
                      </c:pt>
                      <c:pt idx="3773">
                        <c:v>43227.208333324183</c:v>
                      </c:pt>
                      <c:pt idx="3774">
                        <c:v>43227.249999990847</c:v>
                      </c:pt>
                      <c:pt idx="3775">
                        <c:v>43227.291666657511</c:v>
                      </c:pt>
                      <c:pt idx="3776">
                        <c:v>43227.333333324175</c:v>
                      </c:pt>
                      <c:pt idx="3777">
                        <c:v>43227.37499999084</c:v>
                      </c:pt>
                      <c:pt idx="3778">
                        <c:v>43227.416666657504</c:v>
                      </c:pt>
                      <c:pt idx="3779">
                        <c:v>43227.458333324168</c:v>
                      </c:pt>
                      <c:pt idx="3780">
                        <c:v>43227.499999990832</c:v>
                      </c:pt>
                      <c:pt idx="3781">
                        <c:v>43227.541666657497</c:v>
                      </c:pt>
                      <c:pt idx="3782">
                        <c:v>43227.583333324161</c:v>
                      </c:pt>
                      <c:pt idx="3783">
                        <c:v>43227.624999990825</c:v>
                      </c:pt>
                      <c:pt idx="3784">
                        <c:v>43227.666666657489</c:v>
                      </c:pt>
                      <c:pt idx="3785">
                        <c:v>43227.708333324154</c:v>
                      </c:pt>
                      <c:pt idx="3786">
                        <c:v>43227.749999990818</c:v>
                      </c:pt>
                      <c:pt idx="3787">
                        <c:v>43227.791666657482</c:v>
                      </c:pt>
                      <c:pt idx="3788">
                        <c:v>43227.833333324146</c:v>
                      </c:pt>
                      <c:pt idx="3789">
                        <c:v>43227.87499999081</c:v>
                      </c:pt>
                      <c:pt idx="3790">
                        <c:v>43227.916666657475</c:v>
                      </c:pt>
                      <c:pt idx="3791">
                        <c:v>43227.958333324139</c:v>
                      </c:pt>
                      <c:pt idx="3792">
                        <c:v>43227.999999990803</c:v>
                      </c:pt>
                      <c:pt idx="3793">
                        <c:v>43228.041666657467</c:v>
                      </c:pt>
                      <c:pt idx="3794">
                        <c:v>43228.083333324132</c:v>
                      </c:pt>
                      <c:pt idx="3795">
                        <c:v>43228.124999990796</c:v>
                      </c:pt>
                      <c:pt idx="3796">
                        <c:v>43228.16666665746</c:v>
                      </c:pt>
                      <c:pt idx="3797">
                        <c:v>43228.208333324124</c:v>
                      </c:pt>
                      <c:pt idx="3798">
                        <c:v>43228.249999990789</c:v>
                      </c:pt>
                      <c:pt idx="3799">
                        <c:v>43228.291666657453</c:v>
                      </c:pt>
                      <c:pt idx="3800">
                        <c:v>43228.333333324117</c:v>
                      </c:pt>
                      <c:pt idx="3801">
                        <c:v>43228.374999990781</c:v>
                      </c:pt>
                      <c:pt idx="3802">
                        <c:v>43228.416666657446</c:v>
                      </c:pt>
                      <c:pt idx="3803">
                        <c:v>43228.45833332411</c:v>
                      </c:pt>
                      <c:pt idx="3804">
                        <c:v>43228.499999990774</c:v>
                      </c:pt>
                      <c:pt idx="3805">
                        <c:v>43228.541666657438</c:v>
                      </c:pt>
                      <c:pt idx="3806">
                        <c:v>43228.583333324103</c:v>
                      </c:pt>
                      <c:pt idx="3807">
                        <c:v>43228.624999990767</c:v>
                      </c:pt>
                      <c:pt idx="3808">
                        <c:v>43228.666666657431</c:v>
                      </c:pt>
                      <c:pt idx="3809">
                        <c:v>43228.708333324095</c:v>
                      </c:pt>
                      <c:pt idx="3810">
                        <c:v>43228.74999999076</c:v>
                      </c:pt>
                      <c:pt idx="3811">
                        <c:v>43228.791666657424</c:v>
                      </c:pt>
                      <c:pt idx="3812">
                        <c:v>43228.833333324088</c:v>
                      </c:pt>
                      <c:pt idx="3813">
                        <c:v>43228.874999990752</c:v>
                      </c:pt>
                      <c:pt idx="3814">
                        <c:v>43228.916666657416</c:v>
                      </c:pt>
                      <c:pt idx="3815">
                        <c:v>43228.958333324081</c:v>
                      </c:pt>
                      <c:pt idx="3816">
                        <c:v>43228.999999990745</c:v>
                      </c:pt>
                      <c:pt idx="3817">
                        <c:v>43229.041666657409</c:v>
                      </c:pt>
                      <c:pt idx="3818">
                        <c:v>43229.083333324073</c:v>
                      </c:pt>
                      <c:pt idx="3819">
                        <c:v>43229.124999990738</c:v>
                      </c:pt>
                      <c:pt idx="3820">
                        <c:v>43229.166666657402</c:v>
                      </c:pt>
                      <c:pt idx="3821">
                        <c:v>43229.208333324066</c:v>
                      </c:pt>
                      <c:pt idx="3822">
                        <c:v>43229.24999999073</c:v>
                      </c:pt>
                      <c:pt idx="3823">
                        <c:v>43229.291666657395</c:v>
                      </c:pt>
                      <c:pt idx="3824">
                        <c:v>43229.333333324059</c:v>
                      </c:pt>
                      <c:pt idx="3825">
                        <c:v>43229.374999990723</c:v>
                      </c:pt>
                      <c:pt idx="3826">
                        <c:v>43229.416666657387</c:v>
                      </c:pt>
                      <c:pt idx="3827">
                        <c:v>43229.458333324052</c:v>
                      </c:pt>
                      <c:pt idx="3828">
                        <c:v>43229.499999990716</c:v>
                      </c:pt>
                      <c:pt idx="3829">
                        <c:v>43229.54166665738</c:v>
                      </c:pt>
                      <c:pt idx="3830">
                        <c:v>43229.583333324044</c:v>
                      </c:pt>
                      <c:pt idx="3831">
                        <c:v>43229.624999990709</c:v>
                      </c:pt>
                      <c:pt idx="3832">
                        <c:v>43229.666666657373</c:v>
                      </c:pt>
                      <c:pt idx="3833">
                        <c:v>43229.708333324037</c:v>
                      </c:pt>
                      <c:pt idx="3834">
                        <c:v>43229.749999990701</c:v>
                      </c:pt>
                      <c:pt idx="3835">
                        <c:v>43229.791666657366</c:v>
                      </c:pt>
                      <c:pt idx="3836">
                        <c:v>43229.83333332403</c:v>
                      </c:pt>
                      <c:pt idx="3837">
                        <c:v>43229.874999990694</c:v>
                      </c:pt>
                      <c:pt idx="3838">
                        <c:v>43229.916666657358</c:v>
                      </c:pt>
                      <c:pt idx="3839">
                        <c:v>43229.958333324023</c:v>
                      </c:pt>
                      <c:pt idx="3840">
                        <c:v>43229.999999990687</c:v>
                      </c:pt>
                      <c:pt idx="3841">
                        <c:v>43230.041666657351</c:v>
                      </c:pt>
                      <c:pt idx="3842">
                        <c:v>43230.083333324015</c:v>
                      </c:pt>
                      <c:pt idx="3843">
                        <c:v>43230.124999990679</c:v>
                      </c:pt>
                      <c:pt idx="3844">
                        <c:v>43230.166666657344</c:v>
                      </c:pt>
                      <c:pt idx="3845">
                        <c:v>43230.208333324008</c:v>
                      </c:pt>
                      <c:pt idx="3846">
                        <c:v>43230.249999990672</c:v>
                      </c:pt>
                      <c:pt idx="3847">
                        <c:v>43230.291666657336</c:v>
                      </c:pt>
                      <c:pt idx="3848">
                        <c:v>43230.333333324001</c:v>
                      </c:pt>
                      <c:pt idx="3849">
                        <c:v>43230.374999990665</c:v>
                      </c:pt>
                      <c:pt idx="3850">
                        <c:v>43230.416666657329</c:v>
                      </c:pt>
                      <c:pt idx="3851">
                        <c:v>43230.458333323993</c:v>
                      </c:pt>
                      <c:pt idx="3852">
                        <c:v>43230.499999990658</c:v>
                      </c:pt>
                      <c:pt idx="3853">
                        <c:v>43230.541666657322</c:v>
                      </c:pt>
                      <c:pt idx="3854">
                        <c:v>43230.583333323986</c:v>
                      </c:pt>
                      <c:pt idx="3855">
                        <c:v>43230.62499999065</c:v>
                      </c:pt>
                      <c:pt idx="3856">
                        <c:v>43230.666666657315</c:v>
                      </c:pt>
                      <c:pt idx="3857">
                        <c:v>43230.708333323979</c:v>
                      </c:pt>
                      <c:pt idx="3858">
                        <c:v>43230.749999990643</c:v>
                      </c:pt>
                      <c:pt idx="3859">
                        <c:v>43230.791666657307</c:v>
                      </c:pt>
                      <c:pt idx="3860">
                        <c:v>43230.833333323972</c:v>
                      </c:pt>
                      <c:pt idx="3861">
                        <c:v>43230.874999990636</c:v>
                      </c:pt>
                      <c:pt idx="3862">
                        <c:v>43230.9166666573</c:v>
                      </c:pt>
                      <c:pt idx="3863">
                        <c:v>43230.958333323964</c:v>
                      </c:pt>
                      <c:pt idx="3864">
                        <c:v>43230.999999990629</c:v>
                      </c:pt>
                      <c:pt idx="3865">
                        <c:v>43231.041666657293</c:v>
                      </c:pt>
                      <c:pt idx="3866">
                        <c:v>43231.083333323957</c:v>
                      </c:pt>
                      <c:pt idx="3867">
                        <c:v>43231.124999990621</c:v>
                      </c:pt>
                      <c:pt idx="3868">
                        <c:v>43231.166666657286</c:v>
                      </c:pt>
                      <c:pt idx="3869">
                        <c:v>43231.20833332395</c:v>
                      </c:pt>
                      <c:pt idx="3870">
                        <c:v>43231.249999990614</c:v>
                      </c:pt>
                      <c:pt idx="3871">
                        <c:v>43231.291666657278</c:v>
                      </c:pt>
                      <c:pt idx="3872">
                        <c:v>43231.333333323942</c:v>
                      </c:pt>
                      <c:pt idx="3873">
                        <c:v>43231.374999990607</c:v>
                      </c:pt>
                      <c:pt idx="3874">
                        <c:v>43231.416666657271</c:v>
                      </c:pt>
                      <c:pt idx="3875">
                        <c:v>43231.458333323935</c:v>
                      </c:pt>
                      <c:pt idx="3876">
                        <c:v>43231.499999990599</c:v>
                      </c:pt>
                      <c:pt idx="3877">
                        <c:v>43231.541666657264</c:v>
                      </c:pt>
                      <c:pt idx="3878">
                        <c:v>43231.583333323928</c:v>
                      </c:pt>
                      <c:pt idx="3879">
                        <c:v>43231.624999990592</c:v>
                      </c:pt>
                      <c:pt idx="3880">
                        <c:v>43231.666666657256</c:v>
                      </c:pt>
                      <c:pt idx="3881">
                        <c:v>43231.708333323921</c:v>
                      </c:pt>
                      <c:pt idx="3882">
                        <c:v>43231.749999990585</c:v>
                      </c:pt>
                      <c:pt idx="3883">
                        <c:v>43231.791666657249</c:v>
                      </c:pt>
                      <c:pt idx="3884">
                        <c:v>43231.833333323913</c:v>
                      </c:pt>
                      <c:pt idx="3885">
                        <c:v>43231.874999990578</c:v>
                      </c:pt>
                      <c:pt idx="3886">
                        <c:v>43231.916666657242</c:v>
                      </c:pt>
                      <c:pt idx="3887">
                        <c:v>43231.958333323906</c:v>
                      </c:pt>
                      <c:pt idx="3888">
                        <c:v>43231.99999999057</c:v>
                      </c:pt>
                      <c:pt idx="3889">
                        <c:v>43232.041666657235</c:v>
                      </c:pt>
                      <c:pt idx="3890">
                        <c:v>43232.083333323899</c:v>
                      </c:pt>
                      <c:pt idx="3891">
                        <c:v>43232.124999990563</c:v>
                      </c:pt>
                      <c:pt idx="3892">
                        <c:v>43232.166666657227</c:v>
                      </c:pt>
                      <c:pt idx="3893">
                        <c:v>43232.208333323892</c:v>
                      </c:pt>
                      <c:pt idx="3894">
                        <c:v>43232.249999990556</c:v>
                      </c:pt>
                      <c:pt idx="3895">
                        <c:v>43232.29166665722</c:v>
                      </c:pt>
                      <c:pt idx="3896">
                        <c:v>43232.333333323884</c:v>
                      </c:pt>
                      <c:pt idx="3897">
                        <c:v>43232.374999990549</c:v>
                      </c:pt>
                      <c:pt idx="3898">
                        <c:v>43232.416666657213</c:v>
                      </c:pt>
                      <c:pt idx="3899">
                        <c:v>43232.458333323877</c:v>
                      </c:pt>
                      <c:pt idx="3900">
                        <c:v>43232.499999990541</c:v>
                      </c:pt>
                      <c:pt idx="3901">
                        <c:v>43232.541666657205</c:v>
                      </c:pt>
                      <c:pt idx="3902">
                        <c:v>43232.58333332387</c:v>
                      </c:pt>
                      <c:pt idx="3903">
                        <c:v>43232.624999990534</c:v>
                      </c:pt>
                      <c:pt idx="3904">
                        <c:v>43232.666666657198</c:v>
                      </c:pt>
                      <c:pt idx="3905">
                        <c:v>43232.708333323862</c:v>
                      </c:pt>
                      <c:pt idx="3906">
                        <c:v>43232.749999990527</c:v>
                      </c:pt>
                      <c:pt idx="3907">
                        <c:v>43232.791666657191</c:v>
                      </c:pt>
                      <c:pt idx="3908">
                        <c:v>43232.833333323855</c:v>
                      </c:pt>
                      <c:pt idx="3909">
                        <c:v>43232.874999990519</c:v>
                      </c:pt>
                      <c:pt idx="3910">
                        <c:v>43232.916666657184</c:v>
                      </c:pt>
                      <c:pt idx="3911">
                        <c:v>43232.958333323848</c:v>
                      </c:pt>
                      <c:pt idx="3912">
                        <c:v>43232.999999990512</c:v>
                      </c:pt>
                      <c:pt idx="3913">
                        <c:v>43233.041666657176</c:v>
                      </c:pt>
                      <c:pt idx="3914">
                        <c:v>43233.083333323841</c:v>
                      </c:pt>
                      <c:pt idx="3915">
                        <c:v>43233.124999990505</c:v>
                      </c:pt>
                      <c:pt idx="3916">
                        <c:v>43233.166666657169</c:v>
                      </c:pt>
                      <c:pt idx="3917">
                        <c:v>43233.208333323833</c:v>
                      </c:pt>
                      <c:pt idx="3918">
                        <c:v>43233.249999990498</c:v>
                      </c:pt>
                      <c:pt idx="3919">
                        <c:v>43233.291666657162</c:v>
                      </c:pt>
                      <c:pt idx="3920">
                        <c:v>43233.333333323826</c:v>
                      </c:pt>
                      <c:pt idx="3921">
                        <c:v>43233.37499999049</c:v>
                      </c:pt>
                      <c:pt idx="3922">
                        <c:v>43233.416666657155</c:v>
                      </c:pt>
                      <c:pt idx="3923">
                        <c:v>43233.458333323819</c:v>
                      </c:pt>
                      <c:pt idx="3924">
                        <c:v>43233.499999990483</c:v>
                      </c:pt>
                      <c:pt idx="3925">
                        <c:v>43233.541666657147</c:v>
                      </c:pt>
                      <c:pt idx="3926">
                        <c:v>43233.583333323812</c:v>
                      </c:pt>
                      <c:pt idx="3927">
                        <c:v>43233.624999990476</c:v>
                      </c:pt>
                      <c:pt idx="3928">
                        <c:v>43233.66666665714</c:v>
                      </c:pt>
                      <c:pt idx="3929">
                        <c:v>43233.708333323804</c:v>
                      </c:pt>
                      <c:pt idx="3930">
                        <c:v>43233.749999990468</c:v>
                      </c:pt>
                      <c:pt idx="3931">
                        <c:v>43233.791666657133</c:v>
                      </c:pt>
                      <c:pt idx="3932">
                        <c:v>43233.833333323797</c:v>
                      </c:pt>
                      <c:pt idx="3933">
                        <c:v>43233.874999990461</c:v>
                      </c:pt>
                      <c:pt idx="3934">
                        <c:v>43233.916666657125</c:v>
                      </c:pt>
                      <c:pt idx="3935">
                        <c:v>43233.95833332379</c:v>
                      </c:pt>
                      <c:pt idx="3936">
                        <c:v>43233.999999990454</c:v>
                      </c:pt>
                      <c:pt idx="3937">
                        <c:v>43234.041666657118</c:v>
                      </c:pt>
                      <c:pt idx="3938">
                        <c:v>43234.083333323782</c:v>
                      </c:pt>
                      <c:pt idx="3939">
                        <c:v>43234.124999990447</c:v>
                      </c:pt>
                      <c:pt idx="3940">
                        <c:v>43234.166666657111</c:v>
                      </c:pt>
                      <c:pt idx="3941">
                        <c:v>43234.208333323775</c:v>
                      </c:pt>
                      <c:pt idx="3942">
                        <c:v>43234.249999990439</c:v>
                      </c:pt>
                      <c:pt idx="3943">
                        <c:v>43234.291666657104</c:v>
                      </c:pt>
                      <c:pt idx="3944">
                        <c:v>43234.333333323768</c:v>
                      </c:pt>
                      <c:pt idx="3945">
                        <c:v>43234.374999990432</c:v>
                      </c:pt>
                      <c:pt idx="3946">
                        <c:v>43234.416666657096</c:v>
                      </c:pt>
                      <c:pt idx="3947">
                        <c:v>43234.458333323761</c:v>
                      </c:pt>
                      <c:pt idx="3948">
                        <c:v>43234.499999990425</c:v>
                      </c:pt>
                      <c:pt idx="3949">
                        <c:v>43234.541666657089</c:v>
                      </c:pt>
                      <c:pt idx="3950">
                        <c:v>43234.583333323753</c:v>
                      </c:pt>
                      <c:pt idx="3951">
                        <c:v>43234.624999990418</c:v>
                      </c:pt>
                      <c:pt idx="3952">
                        <c:v>43234.666666657082</c:v>
                      </c:pt>
                      <c:pt idx="3953">
                        <c:v>43234.708333323746</c:v>
                      </c:pt>
                      <c:pt idx="3954">
                        <c:v>43234.74999999041</c:v>
                      </c:pt>
                      <c:pt idx="3955">
                        <c:v>43234.791666657075</c:v>
                      </c:pt>
                      <c:pt idx="3956">
                        <c:v>43234.833333323739</c:v>
                      </c:pt>
                      <c:pt idx="3957">
                        <c:v>43234.874999990403</c:v>
                      </c:pt>
                      <c:pt idx="3958">
                        <c:v>43234.916666657067</c:v>
                      </c:pt>
                      <c:pt idx="3959">
                        <c:v>43234.958333323731</c:v>
                      </c:pt>
                      <c:pt idx="3960">
                        <c:v>43234.999999990396</c:v>
                      </c:pt>
                      <c:pt idx="3961">
                        <c:v>43235.04166665706</c:v>
                      </c:pt>
                      <c:pt idx="3962">
                        <c:v>43235.083333323724</c:v>
                      </c:pt>
                      <c:pt idx="3963">
                        <c:v>43235.124999990388</c:v>
                      </c:pt>
                      <c:pt idx="3964">
                        <c:v>43235.166666657053</c:v>
                      </c:pt>
                      <c:pt idx="3965">
                        <c:v>43235.208333323717</c:v>
                      </c:pt>
                      <c:pt idx="3966">
                        <c:v>43235.249999990381</c:v>
                      </c:pt>
                      <c:pt idx="3967">
                        <c:v>43235.291666657045</c:v>
                      </c:pt>
                      <c:pt idx="3968">
                        <c:v>43235.33333332371</c:v>
                      </c:pt>
                      <c:pt idx="3969">
                        <c:v>43235.374999990374</c:v>
                      </c:pt>
                      <c:pt idx="3970">
                        <c:v>43235.416666657038</c:v>
                      </c:pt>
                      <c:pt idx="3971">
                        <c:v>43235.458333323702</c:v>
                      </c:pt>
                      <c:pt idx="3972">
                        <c:v>43235.499999990367</c:v>
                      </c:pt>
                      <c:pt idx="3973">
                        <c:v>43235.541666657031</c:v>
                      </c:pt>
                      <c:pt idx="3974">
                        <c:v>43235.583333323695</c:v>
                      </c:pt>
                      <c:pt idx="3975">
                        <c:v>43235.624999990359</c:v>
                      </c:pt>
                      <c:pt idx="3976">
                        <c:v>43235.666666657024</c:v>
                      </c:pt>
                      <c:pt idx="3977">
                        <c:v>43235.708333323688</c:v>
                      </c:pt>
                      <c:pt idx="3978">
                        <c:v>43235.749999990352</c:v>
                      </c:pt>
                      <c:pt idx="3979">
                        <c:v>43235.791666657016</c:v>
                      </c:pt>
                      <c:pt idx="3980">
                        <c:v>43235.833333323681</c:v>
                      </c:pt>
                      <c:pt idx="3981">
                        <c:v>43235.874999990345</c:v>
                      </c:pt>
                      <c:pt idx="3982">
                        <c:v>43235.916666657009</c:v>
                      </c:pt>
                      <c:pt idx="3983">
                        <c:v>43235.958333323673</c:v>
                      </c:pt>
                      <c:pt idx="3984">
                        <c:v>43235.999999990338</c:v>
                      </c:pt>
                      <c:pt idx="3985">
                        <c:v>43236.041666657002</c:v>
                      </c:pt>
                      <c:pt idx="3986">
                        <c:v>43236.083333323666</c:v>
                      </c:pt>
                      <c:pt idx="3987">
                        <c:v>43236.12499999033</c:v>
                      </c:pt>
                      <c:pt idx="3988">
                        <c:v>43236.166666656994</c:v>
                      </c:pt>
                      <c:pt idx="3989">
                        <c:v>43236.208333323659</c:v>
                      </c:pt>
                      <c:pt idx="3990">
                        <c:v>43236.249999990323</c:v>
                      </c:pt>
                      <c:pt idx="3991">
                        <c:v>43236.291666656987</c:v>
                      </c:pt>
                      <c:pt idx="3992">
                        <c:v>43236.333333323651</c:v>
                      </c:pt>
                      <c:pt idx="3993">
                        <c:v>43236.374999990316</c:v>
                      </c:pt>
                      <c:pt idx="3994">
                        <c:v>43236.41666665698</c:v>
                      </c:pt>
                      <c:pt idx="3995">
                        <c:v>43236.458333323644</c:v>
                      </c:pt>
                      <c:pt idx="3996">
                        <c:v>43236.499999990308</c:v>
                      </c:pt>
                      <c:pt idx="3997">
                        <c:v>43236.541666656973</c:v>
                      </c:pt>
                      <c:pt idx="3998">
                        <c:v>43236.583333323637</c:v>
                      </c:pt>
                      <c:pt idx="3999">
                        <c:v>43236.624999990301</c:v>
                      </c:pt>
                      <c:pt idx="4000">
                        <c:v>43236.666666656965</c:v>
                      </c:pt>
                      <c:pt idx="4001">
                        <c:v>43236.70833332363</c:v>
                      </c:pt>
                      <c:pt idx="4002">
                        <c:v>43236.749999990294</c:v>
                      </c:pt>
                      <c:pt idx="4003">
                        <c:v>43236.791666656958</c:v>
                      </c:pt>
                      <c:pt idx="4004">
                        <c:v>43236.833333323622</c:v>
                      </c:pt>
                      <c:pt idx="4005">
                        <c:v>43236.874999990287</c:v>
                      </c:pt>
                      <c:pt idx="4006">
                        <c:v>43236.916666656951</c:v>
                      </c:pt>
                      <c:pt idx="4007">
                        <c:v>43236.958333323615</c:v>
                      </c:pt>
                      <c:pt idx="4008">
                        <c:v>43236.999999990279</c:v>
                      </c:pt>
                      <c:pt idx="4009">
                        <c:v>43237.041666656944</c:v>
                      </c:pt>
                      <c:pt idx="4010">
                        <c:v>43237.083333323608</c:v>
                      </c:pt>
                      <c:pt idx="4011">
                        <c:v>43237.124999990272</c:v>
                      </c:pt>
                      <c:pt idx="4012">
                        <c:v>43237.166666656936</c:v>
                      </c:pt>
                      <c:pt idx="4013">
                        <c:v>43237.208333323601</c:v>
                      </c:pt>
                      <c:pt idx="4014">
                        <c:v>43237.249999990265</c:v>
                      </c:pt>
                      <c:pt idx="4015">
                        <c:v>43237.291666656929</c:v>
                      </c:pt>
                      <c:pt idx="4016">
                        <c:v>43237.333333323593</c:v>
                      </c:pt>
                      <c:pt idx="4017">
                        <c:v>43237.374999990257</c:v>
                      </c:pt>
                      <c:pt idx="4018">
                        <c:v>43237.416666656922</c:v>
                      </c:pt>
                      <c:pt idx="4019">
                        <c:v>43237.458333323586</c:v>
                      </c:pt>
                      <c:pt idx="4020">
                        <c:v>43237.49999999025</c:v>
                      </c:pt>
                      <c:pt idx="4021">
                        <c:v>43237.541666656914</c:v>
                      </c:pt>
                      <c:pt idx="4022">
                        <c:v>43237.583333323579</c:v>
                      </c:pt>
                      <c:pt idx="4023">
                        <c:v>43237.624999990243</c:v>
                      </c:pt>
                      <c:pt idx="4024">
                        <c:v>43237.666666656907</c:v>
                      </c:pt>
                      <c:pt idx="4025">
                        <c:v>43237.708333323571</c:v>
                      </c:pt>
                      <c:pt idx="4026">
                        <c:v>43237.749999990236</c:v>
                      </c:pt>
                      <c:pt idx="4027">
                        <c:v>43237.7916666569</c:v>
                      </c:pt>
                      <c:pt idx="4028">
                        <c:v>43237.833333323564</c:v>
                      </c:pt>
                      <c:pt idx="4029">
                        <c:v>43237.874999990228</c:v>
                      </c:pt>
                      <c:pt idx="4030">
                        <c:v>43237.916666656893</c:v>
                      </c:pt>
                      <c:pt idx="4031">
                        <c:v>43237.958333323557</c:v>
                      </c:pt>
                      <c:pt idx="4032">
                        <c:v>43237.999999990221</c:v>
                      </c:pt>
                      <c:pt idx="4033">
                        <c:v>43238.041666656885</c:v>
                      </c:pt>
                      <c:pt idx="4034">
                        <c:v>43238.08333332355</c:v>
                      </c:pt>
                      <c:pt idx="4035">
                        <c:v>43238.124999990214</c:v>
                      </c:pt>
                      <c:pt idx="4036">
                        <c:v>43238.166666656878</c:v>
                      </c:pt>
                      <c:pt idx="4037">
                        <c:v>43238.208333323542</c:v>
                      </c:pt>
                      <c:pt idx="4038">
                        <c:v>43238.249999990207</c:v>
                      </c:pt>
                      <c:pt idx="4039">
                        <c:v>43238.291666656871</c:v>
                      </c:pt>
                      <c:pt idx="4040">
                        <c:v>43238.333333323535</c:v>
                      </c:pt>
                      <c:pt idx="4041">
                        <c:v>43238.374999990199</c:v>
                      </c:pt>
                      <c:pt idx="4042">
                        <c:v>43238.416666656864</c:v>
                      </c:pt>
                      <c:pt idx="4043">
                        <c:v>43238.458333323528</c:v>
                      </c:pt>
                      <c:pt idx="4044">
                        <c:v>43238.499999990192</c:v>
                      </c:pt>
                      <c:pt idx="4045">
                        <c:v>43238.541666656856</c:v>
                      </c:pt>
                      <c:pt idx="4046">
                        <c:v>43238.58333332352</c:v>
                      </c:pt>
                      <c:pt idx="4047">
                        <c:v>43238.624999990185</c:v>
                      </c:pt>
                      <c:pt idx="4048">
                        <c:v>43238.666666656849</c:v>
                      </c:pt>
                      <c:pt idx="4049">
                        <c:v>43238.708333323513</c:v>
                      </c:pt>
                      <c:pt idx="4050">
                        <c:v>43238.749999990177</c:v>
                      </c:pt>
                      <c:pt idx="4051">
                        <c:v>43238.791666656842</c:v>
                      </c:pt>
                      <c:pt idx="4052">
                        <c:v>43238.833333323506</c:v>
                      </c:pt>
                      <c:pt idx="4053">
                        <c:v>43238.87499999017</c:v>
                      </c:pt>
                      <c:pt idx="4054">
                        <c:v>43238.916666656834</c:v>
                      </c:pt>
                      <c:pt idx="4055">
                        <c:v>43238.958333323499</c:v>
                      </c:pt>
                      <c:pt idx="4056">
                        <c:v>43238.999999990163</c:v>
                      </c:pt>
                      <c:pt idx="4057">
                        <c:v>43239.041666656827</c:v>
                      </c:pt>
                      <c:pt idx="4058">
                        <c:v>43239.083333323491</c:v>
                      </c:pt>
                      <c:pt idx="4059">
                        <c:v>43239.124999990156</c:v>
                      </c:pt>
                      <c:pt idx="4060">
                        <c:v>43239.16666665682</c:v>
                      </c:pt>
                      <c:pt idx="4061">
                        <c:v>43239.208333323484</c:v>
                      </c:pt>
                      <c:pt idx="4062">
                        <c:v>43239.249999990148</c:v>
                      </c:pt>
                      <c:pt idx="4063">
                        <c:v>43239.291666656813</c:v>
                      </c:pt>
                      <c:pt idx="4064">
                        <c:v>43239.333333323477</c:v>
                      </c:pt>
                      <c:pt idx="4065">
                        <c:v>43239.374999990141</c:v>
                      </c:pt>
                      <c:pt idx="4066">
                        <c:v>43239.416666656805</c:v>
                      </c:pt>
                      <c:pt idx="4067">
                        <c:v>43239.45833332347</c:v>
                      </c:pt>
                      <c:pt idx="4068">
                        <c:v>43239.499999990134</c:v>
                      </c:pt>
                      <c:pt idx="4069">
                        <c:v>43239.541666656798</c:v>
                      </c:pt>
                      <c:pt idx="4070">
                        <c:v>43239.583333323462</c:v>
                      </c:pt>
                      <c:pt idx="4071">
                        <c:v>43239.624999990127</c:v>
                      </c:pt>
                      <c:pt idx="4072">
                        <c:v>43239.666666656791</c:v>
                      </c:pt>
                      <c:pt idx="4073">
                        <c:v>43239.708333323455</c:v>
                      </c:pt>
                      <c:pt idx="4074">
                        <c:v>43239.749999990119</c:v>
                      </c:pt>
                      <c:pt idx="4075">
                        <c:v>43239.791666656783</c:v>
                      </c:pt>
                      <c:pt idx="4076">
                        <c:v>43239.833333323448</c:v>
                      </c:pt>
                      <c:pt idx="4077">
                        <c:v>43239.874999990112</c:v>
                      </c:pt>
                      <c:pt idx="4078">
                        <c:v>43239.916666656776</c:v>
                      </c:pt>
                      <c:pt idx="4079">
                        <c:v>43239.95833332344</c:v>
                      </c:pt>
                      <c:pt idx="4080">
                        <c:v>43239.999999990105</c:v>
                      </c:pt>
                      <c:pt idx="4081">
                        <c:v>43240.041666656769</c:v>
                      </c:pt>
                      <c:pt idx="4082">
                        <c:v>43240.083333323433</c:v>
                      </c:pt>
                      <c:pt idx="4083">
                        <c:v>43240.124999990097</c:v>
                      </c:pt>
                      <c:pt idx="4084">
                        <c:v>43240.166666656762</c:v>
                      </c:pt>
                      <c:pt idx="4085">
                        <c:v>43240.208333323426</c:v>
                      </c:pt>
                      <c:pt idx="4086">
                        <c:v>43240.24999999009</c:v>
                      </c:pt>
                      <c:pt idx="4087">
                        <c:v>43240.291666656754</c:v>
                      </c:pt>
                      <c:pt idx="4088">
                        <c:v>43240.333333323419</c:v>
                      </c:pt>
                      <c:pt idx="4089">
                        <c:v>43240.374999990083</c:v>
                      </c:pt>
                      <c:pt idx="4090">
                        <c:v>43240.416666656747</c:v>
                      </c:pt>
                      <c:pt idx="4091">
                        <c:v>43240.458333323411</c:v>
                      </c:pt>
                      <c:pt idx="4092">
                        <c:v>43240.499999990076</c:v>
                      </c:pt>
                      <c:pt idx="4093">
                        <c:v>43240.54166665674</c:v>
                      </c:pt>
                      <c:pt idx="4094">
                        <c:v>43240.583333323404</c:v>
                      </c:pt>
                      <c:pt idx="4095">
                        <c:v>43240.624999990068</c:v>
                      </c:pt>
                      <c:pt idx="4096">
                        <c:v>43240.666666656733</c:v>
                      </c:pt>
                      <c:pt idx="4097">
                        <c:v>43240.708333323397</c:v>
                      </c:pt>
                      <c:pt idx="4098">
                        <c:v>43240.749999990061</c:v>
                      </c:pt>
                      <c:pt idx="4099">
                        <c:v>43240.791666656725</c:v>
                      </c:pt>
                      <c:pt idx="4100">
                        <c:v>43240.83333332339</c:v>
                      </c:pt>
                      <c:pt idx="4101">
                        <c:v>43240.874999990054</c:v>
                      </c:pt>
                      <c:pt idx="4102">
                        <c:v>43240.916666656718</c:v>
                      </c:pt>
                      <c:pt idx="4103">
                        <c:v>43240.958333323382</c:v>
                      </c:pt>
                      <c:pt idx="4104">
                        <c:v>43240.999999990046</c:v>
                      </c:pt>
                      <c:pt idx="4105">
                        <c:v>43241.041666656711</c:v>
                      </c:pt>
                      <c:pt idx="4106">
                        <c:v>43241.083333323375</c:v>
                      </c:pt>
                      <c:pt idx="4107">
                        <c:v>43241.124999990039</c:v>
                      </c:pt>
                      <c:pt idx="4108">
                        <c:v>43241.166666656703</c:v>
                      </c:pt>
                      <c:pt idx="4109">
                        <c:v>43241.208333323368</c:v>
                      </c:pt>
                      <c:pt idx="4110">
                        <c:v>43241.249999990032</c:v>
                      </c:pt>
                      <c:pt idx="4111">
                        <c:v>43241.291666656696</c:v>
                      </c:pt>
                      <c:pt idx="4112">
                        <c:v>43241.33333332336</c:v>
                      </c:pt>
                      <c:pt idx="4113">
                        <c:v>43241.374999990025</c:v>
                      </c:pt>
                      <c:pt idx="4114">
                        <c:v>43241.416666656689</c:v>
                      </c:pt>
                      <c:pt idx="4115">
                        <c:v>43241.458333323353</c:v>
                      </c:pt>
                      <c:pt idx="4116">
                        <c:v>43241.499999990017</c:v>
                      </c:pt>
                      <c:pt idx="4117">
                        <c:v>43241.541666656682</c:v>
                      </c:pt>
                      <c:pt idx="4118">
                        <c:v>43241.583333323346</c:v>
                      </c:pt>
                      <c:pt idx="4119">
                        <c:v>43241.62499999001</c:v>
                      </c:pt>
                      <c:pt idx="4120">
                        <c:v>43241.666666656674</c:v>
                      </c:pt>
                      <c:pt idx="4121">
                        <c:v>43241.708333323339</c:v>
                      </c:pt>
                      <c:pt idx="4122">
                        <c:v>43241.749999990003</c:v>
                      </c:pt>
                      <c:pt idx="4123">
                        <c:v>43241.791666656667</c:v>
                      </c:pt>
                      <c:pt idx="4124">
                        <c:v>43241.833333323331</c:v>
                      </c:pt>
                      <c:pt idx="4125">
                        <c:v>43241.874999989996</c:v>
                      </c:pt>
                      <c:pt idx="4126">
                        <c:v>43241.91666665666</c:v>
                      </c:pt>
                      <c:pt idx="4127">
                        <c:v>43241.958333323324</c:v>
                      </c:pt>
                      <c:pt idx="4128">
                        <c:v>43241.999999989988</c:v>
                      </c:pt>
                      <c:pt idx="4129">
                        <c:v>43242.041666656653</c:v>
                      </c:pt>
                      <c:pt idx="4130">
                        <c:v>43242.083333323317</c:v>
                      </c:pt>
                      <c:pt idx="4131">
                        <c:v>43242.124999989981</c:v>
                      </c:pt>
                      <c:pt idx="4132">
                        <c:v>43242.166666656645</c:v>
                      </c:pt>
                      <c:pt idx="4133">
                        <c:v>43242.208333323309</c:v>
                      </c:pt>
                      <c:pt idx="4134">
                        <c:v>43242.249999989974</c:v>
                      </c:pt>
                      <c:pt idx="4135">
                        <c:v>43242.291666656638</c:v>
                      </c:pt>
                      <c:pt idx="4136">
                        <c:v>43242.333333323302</c:v>
                      </c:pt>
                      <c:pt idx="4137">
                        <c:v>43242.374999989966</c:v>
                      </c:pt>
                      <c:pt idx="4138">
                        <c:v>43242.416666656631</c:v>
                      </c:pt>
                      <c:pt idx="4139">
                        <c:v>43242.458333323295</c:v>
                      </c:pt>
                      <c:pt idx="4140">
                        <c:v>43242.499999989959</c:v>
                      </c:pt>
                      <c:pt idx="4141">
                        <c:v>43242.541666656623</c:v>
                      </c:pt>
                      <c:pt idx="4142">
                        <c:v>43242.583333323288</c:v>
                      </c:pt>
                      <c:pt idx="4143">
                        <c:v>43242.624999989952</c:v>
                      </c:pt>
                      <c:pt idx="4144">
                        <c:v>43242.666666656616</c:v>
                      </c:pt>
                      <c:pt idx="4145">
                        <c:v>43242.70833332328</c:v>
                      </c:pt>
                      <c:pt idx="4146">
                        <c:v>43242.749999989945</c:v>
                      </c:pt>
                      <c:pt idx="4147">
                        <c:v>43242.791666656609</c:v>
                      </c:pt>
                      <c:pt idx="4148">
                        <c:v>43242.833333323273</c:v>
                      </c:pt>
                      <c:pt idx="4149">
                        <c:v>43242.874999989937</c:v>
                      </c:pt>
                      <c:pt idx="4150">
                        <c:v>43242.916666656602</c:v>
                      </c:pt>
                      <c:pt idx="4151">
                        <c:v>43242.958333323266</c:v>
                      </c:pt>
                      <c:pt idx="4152">
                        <c:v>43242.99999998993</c:v>
                      </c:pt>
                      <c:pt idx="4153">
                        <c:v>43243.041666656594</c:v>
                      </c:pt>
                      <c:pt idx="4154">
                        <c:v>43243.083333323259</c:v>
                      </c:pt>
                      <c:pt idx="4155">
                        <c:v>43243.124999989923</c:v>
                      </c:pt>
                      <c:pt idx="4156">
                        <c:v>43243.166666656587</c:v>
                      </c:pt>
                      <c:pt idx="4157">
                        <c:v>43243.208333323251</c:v>
                      </c:pt>
                      <c:pt idx="4158">
                        <c:v>43243.249999989916</c:v>
                      </c:pt>
                      <c:pt idx="4159">
                        <c:v>43243.29166665658</c:v>
                      </c:pt>
                      <c:pt idx="4160">
                        <c:v>43243.333333323244</c:v>
                      </c:pt>
                      <c:pt idx="4161">
                        <c:v>43243.374999989908</c:v>
                      </c:pt>
                      <c:pt idx="4162">
                        <c:v>43243.416666656572</c:v>
                      </c:pt>
                      <c:pt idx="4163">
                        <c:v>43243.458333323237</c:v>
                      </c:pt>
                      <c:pt idx="4164">
                        <c:v>43243.499999989901</c:v>
                      </c:pt>
                      <c:pt idx="4165">
                        <c:v>43243.541666656565</c:v>
                      </c:pt>
                      <c:pt idx="4166">
                        <c:v>43243.583333323229</c:v>
                      </c:pt>
                      <c:pt idx="4167">
                        <c:v>43243.624999989894</c:v>
                      </c:pt>
                      <c:pt idx="4168">
                        <c:v>43243.666666656558</c:v>
                      </c:pt>
                      <c:pt idx="4169">
                        <c:v>43243.708333323222</c:v>
                      </c:pt>
                      <c:pt idx="4170">
                        <c:v>43243.749999989886</c:v>
                      </c:pt>
                      <c:pt idx="4171">
                        <c:v>43243.791666656551</c:v>
                      </c:pt>
                      <c:pt idx="4172">
                        <c:v>43243.833333323215</c:v>
                      </c:pt>
                      <c:pt idx="4173">
                        <c:v>43243.874999989879</c:v>
                      </c:pt>
                      <c:pt idx="4174">
                        <c:v>43243.916666656543</c:v>
                      </c:pt>
                      <c:pt idx="4175">
                        <c:v>43243.958333323208</c:v>
                      </c:pt>
                      <c:pt idx="4176">
                        <c:v>43243.999999989872</c:v>
                      </c:pt>
                      <c:pt idx="4177">
                        <c:v>43244.041666656536</c:v>
                      </c:pt>
                      <c:pt idx="4178">
                        <c:v>43244.0833333232</c:v>
                      </c:pt>
                      <c:pt idx="4179">
                        <c:v>43244.124999989865</c:v>
                      </c:pt>
                      <c:pt idx="4180">
                        <c:v>43244.166666656529</c:v>
                      </c:pt>
                      <c:pt idx="4181">
                        <c:v>43244.208333323193</c:v>
                      </c:pt>
                      <c:pt idx="4182">
                        <c:v>43244.249999989857</c:v>
                      </c:pt>
                      <c:pt idx="4183">
                        <c:v>43244.291666656522</c:v>
                      </c:pt>
                      <c:pt idx="4184">
                        <c:v>43244.333333323186</c:v>
                      </c:pt>
                      <c:pt idx="4185">
                        <c:v>43244.37499998985</c:v>
                      </c:pt>
                      <c:pt idx="4186">
                        <c:v>43244.416666656514</c:v>
                      </c:pt>
                      <c:pt idx="4187">
                        <c:v>43244.458333323179</c:v>
                      </c:pt>
                      <c:pt idx="4188">
                        <c:v>43244.499999989843</c:v>
                      </c:pt>
                      <c:pt idx="4189">
                        <c:v>43244.541666656507</c:v>
                      </c:pt>
                      <c:pt idx="4190">
                        <c:v>43244.583333323171</c:v>
                      </c:pt>
                      <c:pt idx="4191">
                        <c:v>43244.624999989835</c:v>
                      </c:pt>
                      <c:pt idx="4192">
                        <c:v>43244.6666666565</c:v>
                      </c:pt>
                      <c:pt idx="4193">
                        <c:v>43244.708333323164</c:v>
                      </c:pt>
                      <c:pt idx="4194">
                        <c:v>43244.749999989828</c:v>
                      </c:pt>
                      <c:pt idx="4195">
                        <c:v>43244.791666656492</c:v>
                      </c:pt>
                      <c:pt idx="4196">
                        <c:v>43244.833333323157</c:v>
                      </c:pt>
                      <c:pt idx="4197">
                        <c:v>43244.874999989821</c:v>
                      </c:pt>
                      <c:pt idx="4198">
                        <c:v>43244.916666656485</c:v>
                      </c:pt>
                      <c:pt idx="4199">
                        <c:v>43244.958333323149</c:v>
                      </c:pt>
                      <c:pt idx="4200">
                        <c:v>43244.999999989814</c:v>
                      </c:pt>
                      <c:pt idx="4201">
                        <c:v>43245.041666656478</c:v>
                      </c:pt>
                      <c:pt idx="4202">
                        <c:v>43245.083333323142</c:v>
                      </c:pt>
                      <c:pt idx="4203">
                        <c:v>43245.124999989806</c:v>
                      </c:pt>
                      <c:pt idx="4204">
                        <c:v>43245.166666656471</c:v>
                      </c:pt>
                      <c:pt idx="4205">
                        <c:v>43245.208333323135</c:v>
                      </c:pt>
                      <c:pt idx="4206">
                        <c:v>43245.249999989799</c:v>
                      </c:pt>
                      <c:pt idx="4207">
                        <c:v>43245.291666656463</c:v>
                      </c:pt>
                      <c:pt idx="4208">
                        <c:v>43245.333333323128</c:v>
                      </c:pt>
                      <c:pt idx="4209">
                        <c:v>43245.374999989792</c:v>
                      </c:pt>
                      <c:pt idx="4210">
                        <c:v>43245.416666656456</c:v>
                      </c:pt>
                      <c:pt idx="4211">
                        <c:v>43245.45833332312</c:v>
                      </c:pt>
                      <c:pt idx="4212">
                        <c:v>43245.499999989785</c:v>
                      </c:pt>
                      <c:pt idx="4213">
                        <c:v>43245.541666656449</c:v>
                      </c:pt>
                      <c:pt idx="4214">
                        <c:v>43245.583333323113</c:v>
                      </c:pt>
                      <c:pt idx="4215">
                        <c:v>43245.624999989777</c:v>
                      </c:pt>
                      <c:pt idx="4216">
                        <c:v>43245.666666656442</c:v>
                      </c:pt>
                      <c:pt idx="4217">
                        <c:v>43245.708333323106</c:v>
                      </c:pt>
                      <c:pt idx="4218">
                        <c:v>43245.74999998977</c:v>
                      </c:pt>
                      <c:pt idx="4219">
                        <c:v>43245.791666656434</c:v>
                      </c:pt>
                      <c:pt idx="4220">
                        <c:v>43245.833333323098</c:v>
                      </c:pt>
                      <c:pt idx="4221">
                        <c:v>43245.874999989763</c:v>
                      </c:pt>
                      <c:pt idx="4222">
                        <c:v>43245.916666656427</c:v>
                      </c:pt>
                      <c:pt idx="4223">
                        <c:v>43245.958333323091</c:v>
                      </c:pt>
                      <c:pt idx="4224">
                        <c:v>43245.999999989755</c:v>
                      </c:pt>
                      <c:pt idx="4225">
                        <c:v>43246.04166665642</c:v>
                      </c:pt>
                      <c:pt idx="4226">
                        <c:v>43246.083333323084</c:v>
                      </c:pt>
                      <c:pt idx="4227">
                        <c:v>43246.124999989748</c:v>
                      </c:pt>
                      <c:pt idx="4228">
                        <c:v>43246.166666656412</c:v>
                      </c:pt>
                      <c:pt idx="4229">
                        <c:v>43246.208333323077</c:v>
                      </c:pt>
                      <c:pt idx="4230">
                        <c:v>43246.249999989741</c:v>
                      </c:pt>
                      <c:pt idx="4231">
                        <c:v>43246.291666656405</c:v>
                      </c:pt>
                      <c:pt idx="4232">
                        <c:v>43246.333333323069</c:v>
                      </c:pt>
                      <c:pt idx="4233">
                        <c:v>43246.374999989734</c:v>
                      </c:pt>
                      <c:pt idx="4234">
                        <c:v>43246.416666656398</c:v>
                      </c:pt>
                      <c:pt idx="4235">
                        <c:v>43246.458333323062</c:v>
                      </c:pt>
                      <c:pt idx="4236">
                        <c:v>43246.499999989726</c:v>
                      </c:pt>
                      <c:pt idx="4237">
                        <c:v>43246.541666656391</c:v>
                      </c:pt>
                      <c:pt idx="4238">
                        <c:v>43246.583333323055</c:v>
                      </c:pt>
                      <c:pt idx="4239">
                        <c:v>43246.624999989719</c:v>
                      </c:pt>
                      <c:pt idx="4240">
                        <c:v>43246.666666656383</c:v>
                      </c:pt>
                      <c:pt idx="4241">
                        <c:v>43246.708333323048</c:v>
                      </c:pt>
                      <c:pt idx="4242">
                        <c:v>43246.749999989712</c:v>
                      </c:pt>
                      <c:pt idx="4243">
                        <c:v>43246.791666656376</c:v>
                      </c:pt>
                      <c:pt idx="4244">
                        <c:v>43246.83333332304</c:v>
                      </c:pt>
                      <c:pt idx="4245">
                        <c:v>43246.874999989705</c:v>
                      </c:pt>
                      <c:pt idx="4246">
                        <c:v>43246.916666656369</c:v>
                      </c:pt>
                      <c:pt idx="4247">
                        <c:v>43246.958333323033</c:v>
                      </c:pt>
                      <c:pt idx="4248">
                        <c:v>43246.999999989697</c:v>
                      </c:pt>
                      <c:pt idx="4249">
                        <c:v>43247.041666656361</c:v>
                      </c:pt>
                      <c:pt idx="4250">
                        <c:v>43247.083333323026</c:v>
                      </c:pt>
                      <c:pt idx="4251">
                        <c:v>43247.12499998969</c:v>
                      </c:pt>
                      <c:pt idx="4252">
                        <c:v>43247.166666656354</c:v>
                      </c:pt>
                      <c:pt idx="4253">
                        <c:v>43247.208333323018</c:v>
                      </c:pt>
                      <c:pt idx="4254">
                        <c:v>43247.249999989683</c:v>
                      </c:pt>
                      <c:pt idx="4255">
                        <c:v>43247.291666656347</c:v>
                      </c:pt>
                      <c:pt idx="4256">
                        <c:v>43247.333333323011</c:v>
                      </c:pt>
                      <c:pt idx="4257">
                        <c:v>43247.374999989675</c:v>
                      </c:pt>
                      <c:pt idx="4258">
                        <c:v>43247.41666665634</c:v>
                      </c:pt>
                      <c:pt idx="4259">
                        <c:v>43247.458333323004</c:v>
                      </c:pt>
                      <c:pt idx="4260">
                        <c:v>43247.499999989668</c:v>
                      </c:pt>
                      <c:pt idx="4261">
                        <c:v>43247.541666656332</c:v>
                      </c:pt>
                      <c:pt idx="4262">
                        <c:v>43247.583333322997</c:v>
                      </c:pt>
                      <c:pt idx="4263">
                        <c:v>43247.624999989661</c:v>
                      </c:pt>
                      <c:pt idx="4264">
                        <c:v>43247.666666656325</c:v>
                      </c:pt>
                      <c:pt idx="4265">
                        <c:v>43247.708333322989</c:v>
                      </c:pt>
                      <c:pt idx="4266">
                        <c:v>43247.749999989654</c:v>
                      </c:pt>
                      <c:pt idx="4267">
                        <c:v>43247.791666656318</c:v>
                      </c:pt>
                      <c:pt idx="4268">
                        <c:v>43247.833333322982</c:v>
                      </c:pt>
                      <c:pt idx="4269">
                        <c:v>43247.874999989646</c:v>
                      </c:pt>
                      <c:pt idx="4270">
                        <c:v>43247.916666656311</c:v>
                      </c:pt>
                      <c:pt idx="4271">
                        <c:v>43247.958333322975</c:v>
                      </c:pt>
                      <c:pt idx="4272">
                        <c:v>43247.999999989639</c:v>
                      </c:pt>
                      <c:pt idx="4273">
                        <c:v>43248.041666656303</c:v>
                      </c:pt>
                      <c:pt idx="4274">
                        <c:v>43248.083333322968</c:v>
                      </c:pt>
                      <c:pt idx="4275">
                        <c:v>43248.124999989632</c:v>
                      </c:pt>
                      <c:pt idx="4276">
                        <c:v>43248.166666656296</c:v>
                      </c:pt>
                      <c:pt idx="4277">
                        <c:v>43248.20833332296</c:v>
                      </c:pt>
                      <c:pt idx="4278">
                        <c:v>43248.249999989624</c:v>
                      </c:pt>
                      <c:pt idx="4279">
                        <c:v>43248.291666656289</c:v>
                      </c:pt>
                      <c:pt idx="4280">
                        <c:v>43248.333333322953</c:v>
                      </c:pt>
                      <c:pt idx="4281">
                        <c:v>43248.374999989617</c:v>
                      </c:pt>
                      <c:pt idx="4282">
                        <c:v>43248.416666656281</c:v>
                      </c:pt>
                      <c:pt idx="4283">
                        <c:v>43248.458333322946</c:v>
                      </c:pt>
                      <c:pt idx="4284">
                        <c:v>43248.49999998961</c:v>
                      </c:pt>
                      <c:pt idx="4285">
                        <c:v>43248.541666656274</c:v>
                      </c:pt>
                      <c:pt idx="4286">
                        <c:v>43248.583333322938</c:v>
                      </c:pt>
                      <c:pt idx="4287">
                        <c:v>43248.624999989603</c:v>
                      </c:pt>
                      <c:pt idx="4288">
                        <c:v>43248.666666656267</c:v>
                      </c:pt>
                      <c:pt idx="4289">
                        <c:v>43248.708333322931</c:v>
                      </c:pt>
                      <c:pt idx="4290">
                        <c:v>43248.749999989595</c:v>
                      </c:pt>
                      <c:pt idx="4291">
                        <c:v>43248.79166665626</c:v>
                      </c:pt>
                      <c:pt idx="4292">
                        <c:v>43248.833333322924</c:v>
                      </c:pt>
                      <c:pt idx="4293">
                        <c:v>43248.874999989588</c:v>
                      </c:pt>
                      <c:pt idx="4294">
                        <c:v>43248.916666656252</c:v>
                      </c:pt>
                      <c:pt idx="4295">
                        <c:v>43248.958333322917</c:v>
                      </c:pt>
                      <c:pt idx="4296">
                        <c:v>43248.999999989581</c:v>
                      </c:pt>
                      <c:pt idx="4297">
                        <c:v>43249.041666656245</c:v>
                      </c:pt>
                      <c:pt idx="4298">
                        <c:v>43249.083333322909</c:v>
                      </c:pt>
                      <c:pt idx="4299">
                        <c:v>43249.124999989574</c:v>
                      </c:pt>
                      <c:pt idx="4300">
                        <c:v>43249.166666656238</c:v>
                      </c:pt>
                      <c:pt idx="4301">
                        <c:v>43249.208333322902</c:v>
                      </c:pt>
                      <c:pt idx="4302">
                        <c:v>43249.249999989566</c:v>
                      </c:pt>
                      <c:pt idx="4303">
                        <c:v>43249.291666656231</c:v>
                      </c:pt>
                      <c:pt idx="4304">
                        <c:v>43249.333333322895</c:v>
                      </c:pt>
                      <c:pt idx="4305">
                        <c:v>43249.374999989559</c:v>
                      </c:pt>
                      <c:pt idx="4306">
                        <c:v>43249.416666656223</c:v>
                      </c:pt>
                      <c:pt idx="4307">
                        <c:v>43249.458333322887</c:v>
                      </c:pt>
                      <c:pt idx="4308">
                        <c:v>43249.499999989552</c:v>
                      </c:pt>
                      <c:pt idx="4309">
                        <c:v>43249.541666656216</c:v>
                      </c:pt>
                      <c:pt idx="4310">
                        <c:v>43249.58333332288</c:v>
                      </c:pt>
                      <c:pt idx="4311">
                        <c:v>43249.624999989544</c:v>
                      </c:pt>
                      <c:pt idx="4312">
                        <c:v>43249.666666656209</c:v>
                      </c:pt>
                      <c:pt idx="4313">
                        <c:v>43249.708333322873</c:v>
                      </c:pt>
                      <c:pt idx="4314">
                        <c:v>43249.749999989537</c:v>
                      </c:pt>
                      <c:pt idx="4315">
                        <c:v>43249.791666656201</c:v>
                      </c:pt>
                      <c:pt idx="4316">
                        <c:v>43249.833333322866</c:v>
                      </c:pt>
                      <c:pt idx="4317">
                        <c:v>43249.87499998953</c:v>
                      </c:pt>
                      <c:pt idx="4318">
                        <c:v>43249.916666656194</c:v>
                      </c:pt>
                      <c:pt idx="4319">
                        <c:v>43249.958333322858</c:v>
                      </c:pt>
                      <c:pt idx="4320">
                        <c:v>43249.999999989523</c:v>
                      </c:pt>
                      <c:pt idx="4321">
                        <c:v>43250.041666656187</c:v>
                      </c:pt>
                      <c:pt idx="4322">
                        <c:v>43250.083333322851</c:v>
                      </c:pt>
                      <c:pt idx="4323">
                        <c:v>43250.124999989515</c:v>
                      </c:pt>
                      <c:pt idx="4324">
                        <c:v>43250.16666665618</c:v>
                      </c:pt>
                      <c:pt idx="4325">
                        <c:v>43250.208333322844</c:v>
                      </c:pt>
                      <c:pt idx="4326">
                        <c:v>43250.249999989508</c:v>
                      </c:pt>
                      <c:pt idx="4327">
                        <c:v>43250.291666656172</c:v>
                      </c:pt>
                      <c:pt idx="4328">
                        <c:v>43250.333333322837</c:v>
                      </c:pt>
                      <c:pt idx="4329">
                        <c:v>43250.374999989501</c:v>
                      </c:pt>
                      <c:pt idx="4330">
                        <c:v>43250.416666656165</c:v>
                      </c:pt>
                      <c:pt idx="4331">
                        <c:v>43250.458333322829</c:v>
                      </c:pt>
                      <c:pt idx="4332">
                        <c:v>43250.499999989494</c:v>
                      </c:pt>
                      <c:pt idx="4333">
                        <c:v>43250.541666656158</c:v>
                      </c:pt>
                      <c:pt idx="4334">
                        <c:v>43250.583333322822</c:v>
                      </c:pt>
                      <c:pt idx="4335">
                        <c:v>43250.624999989486</c:v>
                      </c:pt>
                      <c:pt idx="4336">
                        <c:v>43250.66666665615</c:v>
                      </c:pt>
                      <c:pt idx="4337">
                        <c:v>43250.708333322815</c:v>
                      </c:pt>
                      <c:pt idx="4338">
                        <c:v>43250.749999989479</c:v>
                      </c:pt>
                      <c:pt idx="4339">
                        <c:v>43250.791666656143</c:v>
                      </c:pt>
                      <c:pt idx="4340">
                        <c:v>43250.833333322807</c:v>
                      </c:pt>
                      <c:pt idx="4341">
                        <c:v>43250.874999989472</c:v>
                      </c:pt>
                      <c:pt idx="4342">
                        <c:v>43250.916666656136</c:v>
                      </c:pt>
                      <c:pt idx="4343">
                        <c:v>43250.9583333228</c:v>
                      </c:pt>
                      <c:pt idx="4344">
                        <c:v>43250.999999989464</c:v>
                      </c:pt>
                      <c:pt idx="4345">
                        <c:v>43251.041666656129</c:v>
                      </c:pt>
                      <c:pt idx="4346">
                        <c:v>43251.083333322793</c:v>
                      </c:pt>
                      <c:pt idx="4347">
                        <c:v>43251.124999989457</c:v>
                      </c:pt>
                      <c:pt idx="4348">
                        <c:v>43251.166666656121</c:v>
                      </c:pt>
                      <c:pt idx="4349">
                        <c:v>43251.208333322786</c:v>
                      </c:pt>
                      <c:pt idx="4350">
                        <c:v>43251.24999998945</c:v>
                      </c:pt>
                      <c:pt idx="4351">
                        <c:v>43251.291666656114</c:v>
                      </c:pt>
                      <c:pt idx="4352">
                        <c:v>43251.333333322778</c:v>
                      </c:pt>
                      <c:pt idx="4353">
                        <c:v>43251.374999989443</c:v>
                      </c:pt>
                      <c:pt idx="4354">
                        <c:v>43251.416666656107</c:v>
                      </c:pt>
                      <c:pt idx="4355">
                        <c:v>43251.458333322771</c:v>
                      </c:pt>
                      <c:pt idx="4356">
                        <c:v>43251.499999989435</c:v>
                      </c:pt>
                      <c:pt idx="4357">
                        <c:v>43251.5416666561</c:v>
                      </c:pt>
                      <c:pt idx="4358">
                        <c:v>43251.583333322764</c:v>
                      </c:pt>
                      <c:pt idx="4359">
                        <c:v>43251.624999989428</c:v>
                      </c:pt>
                      <c:pt idx="4360">
                        <c:v>43251.666666656092</c:v>
                      </c:pt>
                      <c:pt idx="4361">
                        <c:v>43251.708333322757</c:v>
                      </c:pt>
                      <c:pt idx="4362">
                        <c:v>43251.749999989421</c:v>
                      </c:pt>
                      <c:pt idx="4363">
                        <c:v>43251.791666656085</c:v>
                      </c:pt>
                      <c:pt idx="4364">
                        <c:v>43251.833333322749</c:v>
                      </c:pt>
                      <c:pt idx="4365">
                        <c:v>43251.874999989413</c:v>
                      </c:pt>
                      <c:pt idx="4366">
                        <c:v>43251.916666656078</c:v>
                      </c:pt>
                      <c:pt idx="4367">
                        <c:v>43251.958333322742</c:v>
                      </c:pt>
                      <c:pt idx="4368">
                        <c:v>43251.999999989406</c:v>
                      </c:pt>
                      <c:pt idx="4369">
                        <c:v>43252.04166665607</c:v>
                      </c:pt>
                      <c:pt idx="4370">
                        <c:v>43252.083333322735</c:v>
                      </c:pt>
                      <c:pt idx="4371">
                        <c:v>43252.124999989399</c:v>
                      </c:pt>
                      <c:pt idx="4372">
                        <c:v>43252.166666656063</c:v>
                      </c:pt>
                      <c:pt idx="4373">
                        <c:v>43252.208333322727</c:v>
                      </c:pt>
                      <c:pt idx="4374">
                        <c:v>43252.249999989392</c:v>
                      </c:pt>
                      <c:pt idx="4375">
                        <c:v>43252.291666656056</c:v>
                      </c:pt>
                      <c:pt idx="4376">
                        <c:v>43252.33333332272</c:v>
                      </c:pt>
                      <c:pt idx="4377">
                        <c:v>43252.374999989384</c:v>
                      </c:pt>
                      <c:pt idx="4378">
                        <c:v>43252.416666656049</c:v>
                      </c:pt>
                      <c:pt idx="4379">
                        <c:v>43252.458333322713</c:v>
                      </c:pt>
                      <c:pt idx="4380">
                        <c:v>43252.499999989377</c:v>
                      </c:pt>
                      <c:pt idx="4381">
                        <c:v>43252.541666656041</c:v>
                      </c:pt>
                      <c:pt idx="4382">
                        <c:v>43252.583333322706</c:v>
                      </c:pt>
                      <c:pt idx="4383">
                        <c:v>43252.62499998937</c:v>
                      </c:pt>
                      <c:pt idx="4384">
                        <c:v>43252.666666656034</c:v>
                      </c:pt>
                      <c:pt idx="4385">
                        <c:v>43252.708333322698</c:v>
                      </c:pt>
                      <c:pt idx="4386">
                        <c:v>43252.749999989363</c:v>
                      </c:pt>
                      <c:pt idx="4387">
                        <c:v>43252.791666656027</c:v>
                      </c:pt>
                      <c:pt idx="4388">
                        <c:v>43252.833333322691</c:v>
                      </c:pt>
                      <c:pt idx="4389">
                        <c:v>43252.874999989355</c:v>
                      </c:pt>
                      <c:pt idx="4390">
                        <c:v>43252.91666665602</c:v>
                      </c:pt>
                      <c:pt idx="4391">
                        <c:v>43252.958333322684</c:v>
                      </c:pt>
                      <c:pt idx="4392">
                        <c:v>43252.999999989348</c:v>
                      </c:pt>
                      <c:pt idx="4393">
                        <c:v>43253.041666656012</c:v>
                      </c:pt>
                      <c:pt idx="4394">
                        <c:v>43253.083333322676</c:v>
                      </c:pt>
                      <c:pt idx="4395">
                        <c:v>43253.124999989341</c:v>
                      </c:pt>
                      <c:pt idx="4396">
                        <c:v>43253.166666656005</c:v>
                      </c:pt>
                      <c:pt idx="4397">
                        <c:v>43253.208333322669</c:v>
                      </c:pt>
                      <c:pt idx="4398">
                        <c:v>43253.249999989333</c:v>
                      </c:pt>
                      <c:pt idx="4399">
                        <c:v>43253.291666655998</c:v>
                      </c:pt>
                      <c:pt idx="4400">
                        <c:v>43253.333333322662</c:v>
                      </c:pt>
                      <c:pt idx="4401">
                        <c:v>43253.374999989326</c:v>
                      </c:pt>
                      <c:pt idx="4402">
                        <c:v>43253.41666665599</c:v>
                      </c:pt>
                      <c:pt idx="4403">
                        <c:v>43253.458333322655</c:v>
                      </c:pt>
                      <c:pt idx="4404">
                        <c:v>43253.499999989319</c:v>
                      </c:pt>
                      <c:pt idx="4405">
                        <c:v>43253.541666655983</c:v>
                      </c:pt>
                      <c:pt idx="4406">
                        <c:v>43253.583333322647</c:v>
                      </c:pt>
                      <c:pt idx="4407">
                        <c:v>43253.624999989312</c:v>
                      </c:pt>
                      <c:pt idx="4408">
                        <c:v>43253.666666655976</c:v>
                      </c:pt>
                      <c:pt idx="4409">
                        <c:v>43253.70833332264</c:v>
                      </c:pt>
                      <c:pt idx="4410">
                        <c:v>43253.749999989304</c:v>
                      </c:pt>
                      <c:pt idx="4411">
                        <c:v>43253.791666655969</c:v>
                      </c:pt>
                      <c:pt idx="4412">
                        <c:v>43253.833333322633</c:v>
                      </c:pt>
                      <c:pt idx="4413">
                        <c:v>43253.874999989297</c:v>
                      </c:pt>
                      <c:pt idx="4414">
                        <c:v>43253.916666655961</c:v>
                      </c:pt>
                      <c:pt idx="4415">
                        <c:v>43253.958333322626</c:v>
                      </c:pt>
                      <c:pt idx="4416">
                        <c:v>43253.99999998929</c:v>
                      </c:pt>
                      <c:pt idx="4417">
                        <c:v>43254.041666655954</c:v>
                      </c:pt>
                      <c:pt idx="4418">
                        <c:v>43254.083333322618</c:v>
                      </c:pt>
                      <c:pt idx="4419">
                        <c:v>43254.124999989283</c:v>
                      </c:pt>
                      <c:pt idx="4420">
                        <c:v>43254.166666655947</c:v>
                      </c:pt>
                      <c:pt idx="4421">
                        <c:v>43254.208333322611</c:v>
                      </c:pt>
                      <c:pt idx="4422">
                        <c:v>43254.249999989275</c:v>
                      </c:pt>
                      <c:pt idx="4423">
                        <c:v>43254.291666655939</c:v>
                      </c:pt>
                      <c:pt idx="4424">
                        <c:v>43254.333333322604</c:v>
                      </c:pt>
                      <c:pt idx="4425">
                        <c:v>43254.374999989268</c:v>
                      </c:pt>
                      <c:pt idx="4426">
                        <c:v>43254.416666655932</c:v>
                      </c:pt>
                      <c:pt idx="4427">
                        <c:v>43254.458333322596</c:v>
                      </c:pt>
                      <c:pt idx="4428">
                        <c:v>43254.499999989261</c:v>
                      </c:pt>
                      <c:pt idx="4429">
                        <c:v>43254.541666655925</c:v>
                      </c:pt>
                      <c:pt idx="4430">
                        <c:v>43254.583333322589</c:v>
                      </c:pt>
                      <c:pt idx="4431">
                        <c:v>43254.624999989253</c:v>
                      </c:pt>
                      <c:pt idx="4432">
                        <c:v>43254.666666655918</c:v>
                      </c:pt>
                      <c:pt idx="4433">
                        <c:v>43254.708333322582</c:v>
                      </c:pt>
                      <c:pt idx="4434">
                        <c:v>43254.749999989246</c:v>
                      </c:pt>
                      <c:pt idx="4435">
                        <c:v>43254.79166665591</c:v>
                      </c:pt>
                      <c:pt idx="4436">
                        <c:v>43254.833333322575</c:v>
                      </c:pt>
                      <c:pt idx="4437">
                        <c:v>43254.874999989239</c:v>
                      </c:pt>
                      <c:pt idx="4438">
                        <c:v>43254.916666655903</c:v>
                      </c:pt>
                      <c:pt idx="4439">
                        <c:v>43254.958333322567</c:v>
                      </c:pt>
                      <c:pt idx="4440">
                        <c:v>43254.999999989232</c:v>
                      </c:pt>
                      <c:pt idx="4441">
                        <c:v>43255.041666655896</c:v>
                      </c:pt>
                      <c:pt idx="4442">
                        <c:v>43255.08333332256</c:v>
                      </c:pt>
                      <c:pt idx="4443">
                        <c:v>43255.124999989224</c:v>
                      </c:pt>
                      <c:pt idx="4444">
                        <c:v>43255.166666655889</c:v>
                      </c:pt>
                      <c:pt idx="4445">
                        <c:v>43255.208333322553</c:v>
                      </c:pt>
                      <c:pt idx="4446">
                        <c:v>43255.249999989217</c:v>
                      </c:pt>
                      <c:pt idx="4447">
                        <c:v>43255.291666655881</c:v>
                      </c:pt>
                      <c:pt idx="4448">
                        <c:v>43255.333333322546</c:v>
                      </c:pt>
                      <c:pt idx="4449">
                        <c:v>43255.37499998921</c:v>
                      </c:pt>
                      <c:pt idx="4450">
                        <c:v>43255.416666655874</c:v>
                      </c:pt>
                      <c:pt idx="4451">
                        <c:v>43255.458333322538</c:v>
                      </c:pt>
                      <c:pt idx="4452">
                        <c:v>43255.499999989202</c:v>
                      </c:pt>
                      <c:pt idx="4453">
                        <c:v>43255.541666655867</c:v>
                      </c:pt>
                      <c:pt idx="4454">
                        <c:v>43255.583333322531</c:v>
                      </c:pt>
                      <c:pt idx="4455">
                        <c:v>43255.624999989195</c:v>
                      </c:pt>
                      <c:pt idx="4456">
                        <c:v>43255.666666655859</c:v>
                      </c:pt>
                      <c:pt idx="4457">
                        <c:v>43255.708333322524</c:v>
                      </c:pt>
                      <c:pt idx="4458">
                        <c:v>43255.749999989188</c:v>
                      </c:pt>
                      <c:pt idx="4459">
                        <c:v>43255.791666655852</c:v>
                      </c:pt>
                      <c:pt idx="4460">
                        <c:v>43255.833333322516</c:v>
                      </c:pt>
                      <c:pt idx="4461">
                        <c:v>43255.874999989181</c:v>
                      </c:pt>
                      <c:pt idx="4462">
                        <c:v>43255.916666655845</c:v>
                      </c:pt>
                      <c:pt idx="4463">
                        <c:v>43255.958333322509</c:v>
                      </c:pt>
                      <c:pt idx="4464">
                        <c:v>43255.999999989173</c:v>
                      </c:pt>
                      <c:pt idx="4465">
                        <c:v>43256.041666655838</c:v>
                      </c:pt>
                      <c:pt idx="4466">
                        <c:v>43256.083333322502</c:v>
                      </c:pt>
                      <c:pt idx="4467">
                        <c:v>43256.124999989166</c:v>
                      </c:pt>
                      <c:pt idx="4468">
                        <c:v>43256.16666665583</c:v>
                      </c:pt>
                      <c:pt idx="4469">
                        <c:v>43256.208333322495</c:v>
                      </c:pt>
                      <c:pt idx="4470">
                        <c:v>43256.249999989159</c:v>
                      </c:pt>
                      <c:pt idx="4471">
                        <c:v>43256.291666655823</c:v>
                      </c:pt>
                      <c:pt idx="4472">
                        <c:v>43256.333333322487</c:v>
                      </c:pt>
                      <c:pt idx="4473">
                        <c:v>43256.374999989152</c:v>
                      </c:pt>
                      <c:pt idx="4474">
                        <c:v>43256.416666655816</c:v>
                      </c:pt>
                      <c:pt idx="4475">
                        <c:v>43256.45833332248</c:v>
                      </c:pt>
                      <c:pt idx="4476">
                        <c:v>43256.499999989144</c:v>
                      </c:pt>
                      <c:pt idx="4477">
                        <c:v>43256.541666655809</c:v>
                      </c:pt>
                      <c:pt idx="4478">
                        <c:v>43256.583333322473</c:v>
                      </c:pt>
                      <c:pt idx="4479">
                        <c:v>43256.624999989137</c:v>
                      </c:pt>
                      <c:pt idx="4480">
                        <c:v>43256.666666655801</c:v>
                      </c:pt>
                      <c:pt idx="4481">
                        <c:v>43256.708333322465</c:v>
                      </c:pt>
                      <c:pt idx="4482">
                        <c:v>43256.74999998913</c:v>
                      </c:pt>
                      <c:pt idx="4483">
                        <c:v>43256.791666655794</c:v>
                      </c:pt>
                      <c:pt idx="4484">
                        <c:v>43256.833333322458</c:v>
                      </c:pt>
                      <c:pt idx="4485">
                        <c:v>43256.874999989122</c:v>
                      </c:pt>
                      <c:pt idx="4486">
                        <c:v>43256.916666655787</c:v>
                      </c:pt>
                      <c:pt idx="4487">
                        <c:v>43256.958333322451</c:v>
                      </c:pt>
                      <c:pt idx="4488">
                        <c:v>43256.999999989115</c:v>
                      </c:pt>
                      <c:pt idx="4489">
                        <c:v>43257.041666655779</c:v>
                      </c:pt>
                      <c:pt idx="4490">
                        <c:v>43257.083333322444</c:v>
                      </c:pt>
                      <c:pt idx="4491">
                        <c:v>43257.124999989108</c:v>
                      </c:pt>
                      <c:pt idx="4492">
                        <c:v>43257.166666655772</c:v>
                      </c:pt>
                      <c:pt idx="4493">
                        <c:v>43257.208333322436</c:v>
                      </c:pt>
                      <c:pt idx="4494">
                        <c:v>43257.249999989101</c:v>
                      </c:pt>
                      <c:pt idx="4495">
                        <c:v>43257.291666655765</c:v>
                      </c:pt>
                      <c:pt idx="4496">
                        <c:v>43257.333333322429</c:v>
                      </c:pt>
                      <c:pt idx="4497">
                        <c:v>43257.374999989093</c:v>
                      </c:pt>
                      <c:pt idx="4498">
                        <c:v>43257.416666655758</c:v>
                      </c:pt>
                      <c:pt idx="4499">
                        <c:v>43257.458333322422</c:v>
                      </c:pt>
                      <c:pt idx="4500">
                        <c:v>43257.499999989086</c:v>
                      </c:pt>
                      <c:pt idx="4501">
                        <c:v>43257.54166665575</c:v>
                      </c:pt>
                      <c:pt idx="4502">
                        <c:v>43257.583333322415</c:v>
                      </c:pt>
                      <c:pt idx="4503">
                        <c:v>43257.624999989079</c:v>
                      </c:pt>
                      <c:pt idx="4504">
                        <c:v>43257.666666655743</c:v>
                      </c:pt>
                      <c:pt idx="4505">
                        <c:v>43257.708333322407</c:v>
                      </c:pt>
                      <c:pt idx="4506">
                        <c:v>43257.749999989072</c:v>
                      </c:pt>
                      <c:pt idx="4507">
                        <c:v>43257.791666655736</c:v>
                      </c:pt>
                      <c:pt idx="4508">
                        <c:v>43257.8333333224</c:v>
                      </c:pt>
                      <c:pt idx="4509">
                        <c:v>43257.874999989064</c:v>
                      </c:pt>
                      <c:pt idx="4510">
                        <c:v>43257.916666655728</c:v>
                      </c:pt>
                      <c:pt idx="4511">
                        <c:v>43257.958333322393</c:v>
                      </c:pt>
                      <c:pt idx="4512">
                        <c:v>43257.999999989057</c:v>
                      </c:pt>
                      <c:pt idx="4513">
                        <c:v>43258.041666655721</c:v>
                      </c:pt>
                      <c:pt idx="4514">
                        <c:v>43258.083333322385</c:v>
                      </c:pt>
                      <c:pt idx="4515">
                        <c:v>43258.12499998905</c:v>
                      </c:pt>
                      <c:pt idx="4516">
                        <c:v>43258.166666655714</c:v>
                      </c:pt>
                      <c:pt idx="4517">
                        <c:v>43258.208333322378</c:v>
                      </c:pt>
                      <c:pt idx="4518">
                        <c:v>43258.249999989042</c:v>
                      </c:pt>
                      <c:pt idx="4519">
                        <c:v>43258.291666655707</c:v>
                      </c:pt>
                      <c:pt idx="4520">
                        <c:v>43258.333333322371</c:v>
                      </c:pt>
                      <c:pt idx="4521">
                        <c:v>43258.374999989035</c:v>
                      </c:pt>
                      <c:pt idx="4522">
                        <c:v>43258.416666655699</c:v>
                      </c:pt>
                      <c:pt idx="4523">
                        <c:v>43258.458333322364</c:v>
                      </c:pt>
                      <c:pt idx="4524">
                        <c:v>43258.499999989028</c:v>
                      </c:pt>
                      <c:pt idx="4525">
                        <c:v>43258.541666655692</c:v>
                      </c:pt>
                      <c:pt idx="4526">
                        <c:v>43258.583333322356</c:v>
                      </c:pt>
                      <c:pt idx="4527">
                        <c:v>43258.624999989021</c:v>
                      </c:pt>
                      <c:pt idx="4528">
                        <c:v>43258.666666655685</c:v>
                      </c:pt>
                      <c:pt idx="4529">
                        <c:v>43258.708333322349</c:v>
                      </c:pt>
                      <c:pt idx="4530">
                        <c:v>43258.749999989013</c:v>
                      </c:pt>
                      <c:pt idx="4531">
                        <c:v>43258.791666655678</c:v>
                      </c:pt>
                      <c:pt idx="4532">
                        <c:v>43258.833333322342</c:v>
                      </c:pt>
                      <c:pt idx="4533">
                        <c:v>43258.874999989006</c:v>
                      </c:pt>
                      <c:pt idx="4534">
                        <c:v>43258.91666665567</c:v>
                      </c:pt>
                      <c:pt idx="4535">
                        <c:v>43258.958333322335</c:v>
                      </c:pt>
                      <c:pt idx="4536">
                        <c:v>43258.999999988999</c:v>
                      </c:pt>
                      <c:pt idx="4537">
                        <c:v>43259.041666655663</c:v>
                      </c:pt>
                      <c:pt idx="4538">
                        <c:v>43259.083333322327</c:v>
                      </c:pt>
                      <c:pt idx="4539">
                        <c:v>43259.124999988991</c:v>
                      </c:pt>
                      <c:pt idx="4540">
                        <c:v>43259.166666655656</c:v>
                      </c:pt>
                      <c:pt idx="4541">
                        <c:v>43259.20833332232</c:v>
                      </c:pt>
                      <c:pt idx="4542">
                        <c:v>43259.249999988984</c:v>
                      </c:pt>
                      <c:pt idx="4543">
                        <c:v>43259.291666655648</c:v>
                      </c:pt>
                      <c:pt idx="4544">
                        <c:v>43259.333333322313</c:v>
                      </c:pt>
                      <c:pt idx="4545">
                        <c:v>43259.374999988977</c:v>
                      </c:pt>
                      <c:pt idx="4546">
                        <c:v>43259.416666655641</c:v>
                      </c:pt>
                      <c:pt idx="4547">
                        <c:v>43259.458333322305</c:v>
                      </c:pt>
                      <c:pt idx="4548">
                        <c:v>43259.49999998897</c:v>
                      </c:pt>
                      <c:pt idx="4549">
                        <c:v>43259.541666655634</c:v>
                      </c:pt>
                      <c:pt idx="4550">
                        <c:v>43259.583333322298</c:v>
                      </c:pt>
                      <c:pt idx="4551">
                        <c:v>43259.624999988962</c:v>
                      </c:pt>
                      <c:pt idx="4552">
                        <c:v>43259.666666655627</c:v>
                      </c:pt>
                      <c:pt idx="4553">
                        <c:v>43259.708333322291</c:v>
                      </c:pt>
                      <c:pt idx="4554">
                        <c:v>43259.749999988955</c:v>
                      </c:pt>
                      <c:pt idx="4555">
                        <c:v>43259.791666655619</c:v>
                      </c:pt>
                      <c:pt idx="4556">
                        <c:v>43259.833333322284</c:v>
                      </c:pt>
                      <c:pt idx="4557">
                        <c:v>43259.874999988948</c:v>
                      </c:pt>
                      <c:pt idx="4558">
                        <c:v>43259.916666655612</c:v>
                      </c:pt>
                      <c:pt idx="4559">
                        <c:v>43259.958333322276</c:v>
                      </c:pt>
                      <c:pt idx="4560">
                        <c:v>43259.999999988941</c:v>
                      </c:pt>
                      <c:pt idx="4561">
                        <c:v>43260.041666655605</c:v>
                      </c:pt>
                      <c:pt idx="4562">
                        <c:v>43260.083333322269</c:v>
                      </c:pt>
                      <c:pt idx="4563">
                        <c:v>43260.124999988933</c:v>
                      </c:pt>
                      <c:pt idx="4564">
                        <c:v>43260.166666655598</c:v>
                      </c:pt>
                      <c:pt idx="4565">
                        <c:v>43260.208333322262</c:v>
                      </c:pt>
                      <c:pt idx="4566">
                        <c:v>43260.249999988926</c:v>
                      </c:pt>
                      <c:pt idx="4567">
                        <c:v>43260.29166665559</c:v>
                      </c:pt>
                      <c:pt idx="4568">
                        <c:v>43260.333333322254</c:v>
                      </c:pt>
                      <c:pt idx="4569">
                        <c:v>43260.374999988919</c:v>
                      </c:pt>
                      <c:pt idx="4570">
                        <c:v>43260.416666655583</c:v>
                      </c:pt>
                      <c:pt idx="4571">
                        <c:v>43260.458333322247</c:v>
                      </c:pt>
                      <c:pt idx="4572">
                        <c:v>43260.499999988911</c:v>
                      </c:pt>
                      <c:pt idx="4573">
                        <c:v>43260.541666655576</c:v>
                      </c:pt>
                      <c:pt idx="4574">
                        <c:v>43260.58333332224</c:v>
                      </c:pt>
                      <c:pt idx="4575">
                        <c:v>43260.624999988904</c:v>
                      </c:pt>
                      <c:pt idx="4576">
                        <c:v>43260.666666655568</c:v>
                      </c:pt>
                      <c:pt idx="4577">
                        <c:v>43260.708333322233</c:v>
                      </c:pt>
                      <c:pt idx="4578">
                        <c:v>43260.749999988897</c:v>
                      </c:pt>
                      <c:pt idx="4579">
                        <c:v>43260.791666655561</c:v>
                      </c:pt>
                      <c:pt idx="4580">
                        <c:v>43260.833333322225</c:v>
                      </c:pt>
                      <c:pt idx="4581">
                        <c:v>43260.87499998889</c:v>
                      </c:pt>
                      <c:pt idx="4582">
                        <c:v>43260.916666655554</c:v>
                      </c:pt>
                      <c:pt idx="4583">
                        <c:v>43260.958333322218</c:v>
                      </c:pt>
                      <c:pt idx="4584">
                        <c:v>43260.999999988882</c:v>
                      </c:pt>
                      <c:pt idx="4585">
                        <c:v>43261.041666655547</c:v>
                      </c:pt>
                      <c:pt idx="4586">
                        <c:v>43261.083333322211</c:v>
                      </c:pt>
                      <c:pt idx="4587">
                        <c:v>43261.124999988875</c:v>
                      </c:pt>
                      <c:pt idx="4588">
                        <c:v>43261.166666655539</c:v>
                      </c:pt>
                      <c:pt idx="4589">
                        <c:v>43261.208333322204</c:v>
                      </c:pt>
                      <c:pt idx="4590">
                        <c:v>43261.249999988868</c:v>
                      </c:pt>
                      <c:pt idx="4591">
                        <c:v>43261.291666655532</c:v>
                      </c:pt>
                      <c:pt idx="4592">
                        <c:v>43261.333333322196</c:v>
                      </c:pt>
                      <c:pt idx="4593">
                        <c:v>43261.374999988861</c:v>
                      </c:pt>
                      <c:pt idx="4594">
                        <c:v>43261.416666655525</c:v>
                      </c:pt>
                      <c:pt idx="4595">
                        <c:v>43261.458333322189</c:v>
                      </c:pt>
                      <c:pt idx="4596">
                        <c:v>43261.499999988853</c:v>
                      </c:pt>
                      <c:pt idx="4597">
                        <c:v>43261.541666655517</c:v>
                      </c:pt>
                      <c:pt idx="4598">
                        <c:v>43261.583333322182</c:v>
                      </c:pt>
                      <c:pt idx="4599">
                        <c:v>43261.624999988846</c:v>
                      </c:pt>
                      <c:pt idx="4600">
                        <c:v>43261.66666665551</c:v>
                      </c:pt>
                      <c:pt idx="4601">
                        <c:v>43261.708333322174</c:v>
                      </c:pt>
                      <c:pt idx="4602">
                        <c:v>43261.749999988839</c:v>
                      </c:pt>
                      <c:pt idx="4603">
                        <c:v>43261.791666655503</c:v>
                      </c:pt>
                      <c:pt idx="4604">
                        <c:v>43261.833333322167</c:v>
                      </c:pt>
                      <c:pt idx="4605">
                        <c:v>43261.874999988831</c:v>
                      </c:pt>
                      <c:pt idx="4606">
                        <c:v>43261.916666655496</c:v>
                      </c:pt>
                      <c:pt idx="4607">
                        <c:v>43261.95833332216</c:v>
                      </c:pt>
                      <c:pt idx="4608">
                        <c:v>43261.999999988824</c:v>
                      </c:pt>
                      <c:pt idx="4609">
                        <c:v>43262.041666655488</c:v>
                      </c:pt>
                      <c:pt idx="4610">
                        <c:v>43262.083333322153</c:v>
                      </c:pt>
                      <c:pt idx="4611">
                        <c:v>43262.124999988817</c:v>
                      </c:pt>
                      <c:pt idx="4612">
                        <c:v>43262.166666655481</c:v>
                      </c:pt>
                      <c:pt idx="4613">
                        <c:v>43262.208333322145</c:v>
                      </c:pt>
                      <c:pt idx="4614">
                        <c:v>43262.24999998881</c:v>
                      </c:pt>
                      <c:pt idx="4615">
                        <c:v>43262.291666655474</c:v>
                      </c:pt>
                      <c:pt idx="4616">
                        <c:v>43262.333333322138</c:v>
                      </c:pt>
                      <c:pt idx="4617">
                        <c:v>43262.374999988802</c:v>
                      </c:pt>
                      <c:pt idx="4618">
                        <c:v>43262.416666655467</c:v>
                      </c:pt>
                      <c:pt idx="4619">
                        <c:v>43262.458333322131</c:v>
                      </c:pt>
                      <c:pt idx="4620">
                        <c:v>43262.499999988795</c:v>
                      </c:pt>
                      <c:pt idx="4621">
                        <c:v>43262.541666655459</c:v>
                      </c:pt>
                      <c:pt idx="4622">
                        <c:v>43262.583333322124</c:v>
                      </c:pt>
                      <c:pt idx="4623">
                        <c:v>43262.624999988788</c:v>
                      </c:pt>
                      <c:pt idx="4624">
                        <c:v>43262.666666655452</c:v>
                      </c:pt>
                      <c:pt idx="4625">
                        <c:v>43262.708333322116</c:v>
                      </c:pt>
                      <c:pt idx="4626">
                        <c:v>43262.74999998878</c:v>
                      </c:pt>
                      <c:pt idx="4627">
                        <c:v>43262.791666655445</c:v>
                      </c:pt>
                      <c:pt idx="4628">
                        <c:v>43262.833333322109</c:v>
                      </c:pt>
                      <c:pt idx="4629">
                        <c:v>43262.874999988773</c:v>
                      </c:pt>
                      <c:pt idx="4630">
                        <c:v>43262.916666655437</c:v>
                      </c:pt>
                      <c:pt idx="4631">
                        <c:v>43262.958333322102</c:v>
                      </c:pt>
                      <c:pt idx="4632">
                        <c:v>43262.999999988766</c:v>
                      </c:pt>
                      <c:pt idx="4633">
                        <c:v>43263.04166665543</c:v>
                      </c:pt>
                      <c:pt idx="4634">
                        <c:v>43263.083333322094</c:v>
                      </c:pt>
                      <c:pt idx="4635">
                        <c:v>43263.124999988759</c:v>
                      </c:pt>
                      <c:pt idx="4636">
                        <c:v>43263.166666655423</c:v>
                      </c:pt>
                      <c:pt idx="4637">
                        <c:v>43263.208333322087</c:v>
                      </c:pt>
                      <c:pt idx="4638">
                        <c:v>43263.249999988751</c:v>
                      </c:pt>
                      <c:pt idx="4639">
                        <c:v>43263.291666655416</c:v>
                      </c:pt>
                      <c:pt idx="4640">
                        <c:v>43263.33333332208</c:v>
                      </c:pt>
                      <c:pt idx="4641">
                        <c:v>43263.374999988744</c:v>
                      </c:pt>
                      <c:pt idx="4642">
                        <c:v>43263.416666655408</c:v>
                      </c:pt>
                      <c:pt idx="4643">
                        <c:v>43263.458333322073</c:v>
                      </c:pt>
                      <c:pt idx="4644">
                        <c:v>43263.499999988737</c:v>
                      </c:pt>
                      <c:pt idx="4645">
                        <c:v>43263.541666655401</c:v>
                      </c:pt>
                      <c:pt idx="4646">
                        <c:v>43263.583333322065</c:v>
                      </c:pt>
                      <c:pt idx="4647">
                        <c:v>43263.62499998873</c:v>
                      </c:pt>
                      <c:pt idx="4648">
                        <c:v>43263.666666655394</c:v>
                      </c:pt>
                      <c:pt idx="4649">
                        <c:v>43263.708333322058</c:v>
                      </c:pt>
                      <c:pt idx="4650">
                        <c:v>43263.749999988722</c:v>
                      </c:pt>
                      <c:pt idx="4651">
                        <c:v>43263.791666655387</c:v>
                      </c:pt>
                      <c:pt idx="4652">
                        <c:v>43263.833333322051</c:v>
                      </c:pt>
                      <c:pt idx="4653">
                        <c:v>43263.874999988715</c:v>
                      </c:pt>
                      <c:pt idx="4654">
                        <c:v>43263.916666655379</c:v>
                      </c:pt>
                      <c:pt idx="4655">
                        <c:v>43263.958333322043</c:v>
                      </c:pt>
                      <c:pt idx="4656">
                        <c:v>43263.999999988708</c:v>
                      </c:pt>
                      <c:pt idx="4657">
                        <c:v>43264.041666655372</c:v>
                      </c:pt>
                      <c:pt idx="4658">
                        <c:v>43264.083333322036</c:v>
                      </c:pt>
                      <c:pt idx="4659">
                        <c:v>43264.1249999887</c:v>
                      </c:pt>
                      <c:pt idx="4660">
                        <c:v>43264.166666655365</c:v>
                      </c:pt>
                      <c:pt idx="4661">
                        <c:v>43264.208333322029</c:v>
                      </c:pt>
                      <c:pt idx="4662">
                        <c:v>43264.249999988693</c:v>
                      </c:pt>
                      <c:pt idx="4663">
                        <c:v>43264.291666655357</c:v>
                      </c:pt>
                      <c:pt idx="4664">
                        <c:v>43264.333333322022</c:v>
                      </c:pt>
                      <c:pt idx="4665">
                        <c:v>43264.374999988686</c:v>
                      </c:pt>
                      <c:pt idx="4666">
                        <c:v>43264.41666665535</c:v>
                      </c:pt>
                      <c:pt idx="4667">
                        <c:v>43264.458333322014</c:v>
                      </c:pt>
                      <c:pt idx="4668">
                        <c:v>43264.499999988679</c:v>
                      </c:pt>
                      <c:pt idx="4669">
                        <c:v>43264.541666655343</c:v>
                      </c:pt>
                      <c:pt idx="4670">
                        <c:v>43264.583333322007</c:v>
                      </c:pt>
                      <c:pt idx="4671">
                        <c:v>43264.624999988671</c:v>
                      </c:pt>
                      <c:pt idx="4672">
                        <c:v>43264.666666655336</c:v>
                      </c:pt>
                      <c:pt idx="4673">
                        <c:v>43264.708333322</c:v>
                      </c:pt>
                      <c:pt idx="4674">
                        <c:v>43264.749999988664</c:v>
                      </c:pt>
                      <c:pt idx="4675">
                        <c:v>43264.791666655328</c:v>
                      </c:pt>
                      <c:pt idx="4676">
                        <c:v>43264.833333321993</c:v>
                      </c:pt>
                      <c:pt idx="4677">
                        <c:v>43264.874999988657</c:v>
                      </c:pt>
                      <c:pt idx="4678">
                        <c:v>43264.916666655321</c:v>
                      </c:pt>
                      <c:pt idx="4679">
                        <c:v>43264.958333321985</c:v>
                      </c:pt>
                      <c:pt idx="4680">
                        <c:v>43264.99999998865</c:v>
                      </c:pt>
                      <c:pt idx="4681">
                        <c:v>43265.041666655314</c:v>
                      </c:pt>
                      <c:pt idx="4682">
                        <c:v>43265.083333321978</c:v>
                      </c:pt>
                      <c:pt idx="4683">
                        <c:v>43265.124999988642</c:v>
                      </c:pt>
                      <c:pt idx="4684">
                        <c:v>43265.166666655306</c:v>
                      </c:pt>
                      <c:pt idx="4685">
                        <c:v>43265.208333321971</c:v>
                      </c:pt>
                      <c:pt idx="4686">
                        <c:v>43265.249999988635</c:v>
                      </c:pt>
                      <c:pt idx="4687">
                        <c:v>43265.291666655299</c:v>
                      </c:pt>
                      <c:pt idx="4688">
                        <c:v>43265.333333321963</c:v>
                      </c:pt>
                      <c:pt idx="4689">
                        <c:v>43265.374999988628</c:v>
                      </c:pt>
                      <c:pt idx="4690">
                        <c:v>43265.416666655292</c:v>
                      </c:pt>
                      <c:pt idx="4691">
                        <c:v>43265.458333321956</c:v>
                      </c:pt>
                      <c:pt idx="4692">
                        <c:v>43265.49999998862</c:v>
                      </c:pt>
                      <c:pt idx="4693">
                        <c:v>43265.541666655285</c:v>
                      </c:pt>
                      <c:pt idx="4694">
                        <c:v>43265.583333321949</c:v>
                      </c:pt>
                      <c:pt idx="4695">
                        <c:v>43265.624999988613</c:v>
                      </c:pt>
                      <c:pt idx="4696">
                        <c:v>43265.666666655277</c:v>
                      </c:pt>
                      <c:pt idx="4697">
                        <c:v>43265.708333321942</c:v>
                      </c:pt>
                      <c:pt idx="4698">
                        <c:v>43265.749999988606</c:v>
                      </c:pt>
                      <c:pt idx="4699">
                        <c:v>43265.79166665527</c:v>
                      </c:pt>
                      <c:pt idx="4700">
                        <c:v>43265.833333321934</c:v>
                      </c:pt>
                      <c:pt idx="4701">
                        <c:v>43265.874999988599</c:v>
                      </c:pt>
                      <c:pt idx="4702">
                        <c:v>43265.916666655263</c:v>
                      </c:pt>
                      <c:pt idx="4703">
                        <c:v>43265.958333321927</c:v>
                      </c:pt>
                      <c:pt idx="4704">
                        <c:v>43265.999999988591</c:v>
                      </c:pt>
                      <c:pt idx="4705">
                        <c:v>43266.041666655256</c:v>
                      </c:pt>
                      <c:pt idx="4706">
                        <c:v>43266.08333332192</c:v>
                      </c:pt>
                      <c:pt idx="4707">
                        <c:v>43266.124999988584</c:v>
                      </c:pt>
                      <c:pt idx="4708">
                        <c:v>43266.166666655248</c:v>
                      </c:pt>
                      <c:pt idx="4709">
                        <c:v>43266.208333321913</c:v>
                      </c:pt>
                      <c:pt idx="4710">
                        <c:v>43266.249999988577</c:v>
                      </c:pt>
                      <c:pt idx="4711">
                        <c:v>43266.291666655241</c:v>
                      </c:pt>
                      <c:pt idx="4712">
                        <c:v>43266.333333321905</c:v>
                      </c:pt>
                      <c:pt idx="4713">
                        <c:v>43266.374999988569</c:v>
                      </c:pt>
                      <c:pt idx="4714">
                        <c:v>43266.416666655234</c:v>
                      </c:pt>
                      <c:pt idx="4715">
                        <c:v>43266.458333321898</c:v>
                      </c:pt>
                      <c:pt idx="4716">
                        <c:v>43266.499999988562</c:v>
                      </c:pt>
                      <c:pt idx="4717">
                        <c:v>43266.541666655226</c:v>
                      </c:pt>
                      <c:pt idx="4718">
                        <c:v>43266.583333321891</c:v>
                      </c:pt>
                      <c:pt idx="4719">
                        <c:v>43266.624999988555</c:v>
                      </c:pt>
                      <c:pt idx="4720">
                        <c:v>43266.666666655219</c:v>
                      </c:pt>
                      <c:pt idx="4721">
                        <c:v>43266.708333321883</c:v>
                      </c:pt>
                      <c:pt idx="4722">
                        <c:v>43266.749999988548</c:v>
                      </c:pt>
                      <c:pt idx="4723">
                        <c:v>43266.791666655212</c:v>
                      </c:pt>
                      <c:pt idx="4724">
                        <c:v>43266.833333321876</c:v>
                      </c:pt>
                      <c:pt idx="4725">
                        <c:v>43266.87499998854</c:v>
                      </c:pt>
                      <c:pt idx="4726">
                        <c:v>43266.916666655205</c:v>
                      </c:pt>
                      <c:pt idx="4727">
                        <c:v>43266.958333321869</c:v>
                      </c:pt>
                      <c:pt idx="4728">
                        <c:v>43266.999999988533</c:v>
                      </c:pt>
                      <c:pt idx="4729">
                        <c:v>43267.041666655197</c:v>
                      </c:pt>
                      <c:pt idx="4730">
                        <c:v>43267.083333321862</c:v>
                      </c:pt>
                      <c:pt idx="4731">
                        <c:v>43267.124999988526</c:v>
                      </c:pt>
                      <c:pt idx="4732">
                        <c:v>43267.16666665519</c:v>
                      </c:pt>
                      <c:pt idx="4733">
                        <c:v>43267.208333321854</c:v>
                      </c:pt>
                      <c:pt idx="4734">
                        <c:v>43267.249999988519</c:v>
                      </c:pt>
                      <c:pt idx="4735">
                        <c:v>43267.291666655183</c:v>
                      </c:pt>
                      <c:pt idx="4736">
                        <c:v>43267.333333321847</c:v>
                      </c:pt>
                      <c:pt idx="4737">
                        <c:v>43267.374999988511</c:v>
                      </c:pt>
                      <c:pt idx="4738">
                        <c:v>43267.416666655176</c:v>
                      </c:pt>
                      <c:pt idx="4739">
                        <c:v>43267.45833332184</c:v>
                      </c:pt>
                      <c:pt idx="4740">
                        <c:v>43267.499999988504</c:v>
                      </c:pt>
                      <c:pt idx="4741">
                        <c:v>43267.541666655168</c:v>
                      </c:pt>
                      <c:pt idx="4742">
                        <c:v>43267.583333321832</c:v>
                      </c:pt>
                      <c:pt idx="4743">
                        <c:v>43267.624999988497</c:v>
                      </c:pt>
                      <c:pt idx="4744">
                        <c:v>43267.666666655161</c:v>
                      </c:pt>
                      <c:pt idx="4745">
                        <c:v>43267.708333321825</c:v>
                      </c:pt>
                      <c:pt idx="4746">
                        <c:v>43267.749999988489</c:v>
                      </c:pt>
                      <c:pt idx="4747">
                        <c:v>43267.791666655154</c:v>
                      </c:pt>
                      <c:pt idx="4748">
                        <c:v>43267.833333321818</c:v>
                      </c:pt>
                      <c:pt idx="4749">
                        <c:v>43267.874999988482</c:v>
                      </c:pt>
                      <c:pt idx="4750">
                        <c:v>43267.916666655146</c:v>
                      </c:pt>
                      <c:pt idx="4751">
                        <c:v>43267.958333321811</c:v>
                      </c:pt>
                      <c:pt idx="4752">
                        <c:v>43267.999999988475</c:v>
                      </c:pt>
                      <c:pt idx="4753">
                        <c:v>43268.041666655139</c:v>
                      </c:pt>
                      <c:pt idx="4754">
                        <c:v>43268.083333321803</c:v>
                      </c:pt>
                      <c:pt idx="4755">
                        <c:v>43268.124999988468</c:v>
                      </c:pt>
                      <c:pt idx="4756">
                        <c:v>43268.166666655132</c:v>
                      </c:pt>
                      <c:pt idx="4757">
                        <c:v>43268.208333321796</c:v>
                      </c:pt>
                      <c:pt idx="4758">
                        <c:v>43268.24999998846</c:v>
                      </c:pt>
                      <c:pt idx="4759">
                        <c:v>43268.291666655125</c:v>
                      </c:pt>
                      <c:pt idx="4760">
                        <c:v>43268.333333321789</c:v>
                      </c:pt>
                      <c:pt idx="4761">
                        <c:v>43268.374999988453</c:v>
                      </c:pt>
                      <c:pt idx="4762">
                        <c:v>43268.416666655117</c:v>
                      </c:pt>
                      <c:pt idx="4763">
                        <c:v>43268.458333321782</c:v>
                      </c:pt>
                      <c:pt idx="4764">
                        <c:v>43268.499999988446</c:v>
                      </c:pt>
                      <c:pt idx="4765">
                        <c:v>43268.54166665511</c:v>
                      </c:pt>
                      <c:pt idx="4766">
                        <c:v>43268.583333321774</c:v>
                      </c:pt>
                      <c:pt idx="4767">
                        <c:v>43268.624999988439</c:v>
                      </c:pt>
                      <c:pt idx="4768">
                        <c:v>43268.666666655103</c:v>
                      </c:pt>
                      <c:pt idx="4769">
                        <c:v>43268.708333321767</c:v>
                      </c:pt>
                      <c:pt idx="4770">
                        <c:v>43268.749999988431</c:v>
                      </c:pt>
                      <c:pt idx="4771">
                        <c:v>43268.791666655095</c:v>
                      </c:pt>
                      <c:pt idx="4772">
                        <c:v>43268.83333332176</c:v>
                      </c:pt>
                      <c:pt idx="4773">
                        <c:v>43268.874999988424</c:v>
                      </c:pt>
                      <c:pt idx="4774">
                        <c:v>43268.916666655088</c:v>
                      </c:pt>
                      <c:pt idx="4775">
                        <c:v>43268.958333321752</c:v>
                      </c:pt>
                      <c:pt idx="4776">
                        <c:v>43268.999999988417</c:v>
                      </c:pt>
                      <c:pt idx="4777">
                        <c:v>43269.041666655081</c:v>
                      </c:pt>
                      <c:pt idx="4778">
                        <c:v>43269.083333321745</c:v>
                      </c:pt>
                      <c:pt idx="4779">
                        <c:v>43269.124999988409</c:v>
                      </c:pt>
                      <c:pt idx="4780">
                        <c:v>43269.166666655074</c:v>
                      </c:pt>
                      <c:pt idx="4781">
                        <c:v>43269.208333321738</c:v>
                      </c:pt>
                      <c:pt idx="4782">
                        <c:v>43269.249999988402</c:v>
                      </c:pt>
                      <c:pt idx="4783">
                        <c:v>43269.291666655066</c:v>
                      </c:pt>
                      <c:pt idx="4784">
                        <c:v>43269.333333321731</c:v>
                      </c:pt>
                      <c:pt idx="4785">
                        <c:v>43269.374999988395</c:v>
                      </c:pt>
                      <c:pt idx="4786">
                        <c:v>43269.416666655059</c:v>
                      </c:pt>
                      <c:pt idx="4787">
                        <c:v>43269.458333321723</c:v>
                      </c:pt>
                      <c:pt idx="4788">
                        <c:v>43269.499999988388</c:v>
                      </c:pt>
                      <c:pt idx="4789">
                        <c:v>43269.541666655052</c:v>
                      </c:pt>
                      <c:pt idx="4790">
                        <c:v>43269.583333321716</c:v>
                      </c:pt>
                      <c:pt idx="4791">
                        <c:v>43269.62499998838</c:v>
                      </c:pt>
                      <c:pt idx="4792">
                        <c:v>43269.666666655045</c:v>
                      </c:pt>
                      <c:pt idx="4793">
                        <c:v>43269.708333321709</c:v>
                      </c:pt>
                      <c:pt idx="4794">
                        <c:v>43269.749999988373</c:v>
                      </c:pt>
                      <c:pt idx="4795">
                        <c:v>43269.791666655037</c:v>
                      </c:pt>
                      <c:pt idx="4796">
                        <c:v>43269.833333321702</c:v>
                      </c:pt>
                      <c:pt idx="4797">
                        <c:v>43269.874999988366</c:v>
                      </c:pt>
                      <c:pt idx="4798">
                        <c:v>43269.91666665503</c:v>
                      </c:pt>
                      <c:pt idx="4799">
                        <c:v>43269.958333321694</c:v>
                      </c:pt>
                      <c:pt idx="4800">
                        <c:v>43269.999999988358</c:v>
                      </c:pt>
                      <c:pt idx="4801">
                        <c:v>43270.041666655023</c:v>
                      </c:pt>
                      <c:pt idx="4802">
                        <c:v>43270.083333321687</c:v>
                      </c:pt>
                      <c:pt idx="4803">
                        <c:v>43270.124999988351</c:v>
                      </c:pt>
                      <c:pt idx="4804">
                        <c:v>43270.166666655015</c:v>
                      </c:pt>
                      <c:pt idx="4805">
                        <c:v>43270.20833332168</c:v>
                      </c:pt>
                      <c:pt idx="4806">
                        <c:v>43270.249999988344</c:v>
                      </c:pt>
                      <c:pt idx="4807">
                        <c:v>43270.291666655008</c:v>
                      </c:pt>
                      <c:pt idx="4808">
                        <c:v>43270.333333321672</c:v>
                      </c:pt>
                      <c:pt idx="4809">
                        <c:v>43270.374999988337</c:v>
                      </c:pt>
                      <c:pt idx="4810">
                        <c:v>43270.416666655001</c:v>
                      </c:pt>
                      <c:pt idx="4811">
                        <c:v>43270.458333321665</c:v>
                      </c:pt>
                      <c:pt idx="4812">
                        <c:v>43270.499999988329</c:v>
                      </c:pt>
                      <c:pt idx="4813">
                        <c:v>43270.541666654994</c:v>
                      </c:pt>
                      <c:pt idx="4814">
                        <c:v>43270.583333321658</c:v>
                      </c:pt>
                      <c:pt idx="4815">
                        <c:v>43270.624999988322</c:v>
                      </c:pt>
                      <c:pt idx="4816">
                        <c:v>43270.666666654986</c:v>
                      </c:pt>
                      <c:pt idx="4817">
                        <c:v>43270.708333321651</c:v>
                      </c:pt>
                      <c:pt idx="4818">
                        <c:v>43270.749999988315</c:v>
                      </c:pt>
                      <c:pt idx="4819">
                        <c:v>43270.791666654979</c:v>
                      </c:pt>
                      <c:pt idx="4820">
                        <c:v>43270.833333321643</c:v>
                      </c:pt>
                      <c:pt idx="4821">
                        <c:v>43270.874999988308</c:v>
                      </c:pt>
                      <c:pt idx="4822">
                        <c:v>43270.916666654972</c:v>
                      </c:pt>
                      <c:pt idx="4823">
                        <c:v>43270.958333321636</c:v>
                      </c:pt>
                      <c:pt idx="4824">
                        <c:v>43270.9999999883</c:v>
                      </c:pt>
                      <c:pt idx="4825">
                        <c:v>43271.041666654965</c:v>
                      </c:pt>
                      <c:pt idx="4826">
                        <c:v>43271.083333321629</c:v>
                      </c:pt>
                      <c:pt idx="4827">
                        <c:v>43271.124999988293</c:v>
                      </c:pt>
                      <c:pt idx="4828">
                        <c:v>43271.166666654957</c:v>
                      </c:pt>
                      <c:pt idx="4829">
                        <c:v>43271.208333321621</c:v>
                      </c:pt>
                      <c:pt idx="4830">
                        <c:v>43271.249999988286</c:v>
                      </c:pt>
                      <c:pt idx="4831">
                        <c:v>43271.29166665495</c:v>
                      </c:pt>
                      <c:pt idx="4832">
                        <c:v>43271.333333321614</c:v>
                      </c:pt>
                      <c:pt idx="4833">
                        <c:v>43271.374999988278</c:v>
                      </c:pt>
                      <c:pt idx="4834">
                        <c:v>43271.416666654943</c:v>
                      </c:pt>
                      <c:pt idx="4835">
                        <c:v>43271.458333321607</c:v>
                      </c:pt>
                      <c:pt idx="4836">
                        <c:v>43271.499999988271</c:v>
                      </c:pt>
                      <c:pt idx="4837">
                        <c:v>43271.541666654935</c:v>
                      </c:pt>
                      <c:pt idx="4838">
                        <c:v>43271.5833333216</c:v>
                      </c:pt>
                      <c:pt idx="4839">
                        <c:v>43271.624999988264</c:v>
                      </c:pt>
                      <c:pt idx="4840">
                        <c:v>43271.666666654928</c:v>
                      </c:pt>
                      <c:pt idx="4841">
                        <c:v>43271.708333321592</c:v>
                      </c:pt>
                      <c:pt idx="4842">
                        <c:v>43271.749999988257</c:v>
                      </c:pt>
                      <c:pt idx="4843">
                        <c:v>43271.791666654921</c:v>
                      </c:pt>
                      <c:pt idx="4844">
                        <c:v>43271.833333321585</c:v>
                      </c:pt>
                      <c:pt idx="4845">
                        <c:v>43271.874999988249</c:v>
                      </c:pt>
                      <c:pt idx="4846">
                        <c:v>43271.916666654914</c:v>
                      </c:pt>
                      <c:pt idx="4847">
                        <c:v>43271.958333321578</c:v>
                      </c:pt>
                      <c:pt idx="4848">
                        <c:v>43271.999999988242</c:v>
                      </c:pt>
                      <c:pt idx="4849">
                        <c:v>43272.041666654906</c:v>
                      </c:pt>
                      <c:pt idx="4850">
                        <c:v>43272.083333321571</c:v>
                      </c:pt>
                      <c:pt idx="4851">
                        <c:v>43272.124999988235</c:v>
                      </c:pt>
                      <c:pt idx="4852">
                        <c:v>43272.166666654899</c:v>
                      </c:pt>
                      <c:pt idx="4853">
                        <c:v>43272.208333321563</c:v>
                      </c:pt>
                      <c:pt idx="4854">
                        <c:v>43272.249999988228</c:v>
                      </c:pt>
                      <c:pt idx="4855">
                        <c:v>43272.291666654892</c:v>
                      </c:pt>
                      <c:pt idx="4856">
                        <c:v>43272.333333321556</c:v>
                      </c:pt>
                      <c:pt idx="4857">
                        <c:v>43272.37499998822</c:v>
                      </c:pt>
                      <c:pt idx="4858">
                        <c:v>43272.416666654884</c:v>
                      </c:pt>
                      <c:pt idx="4859">
                        <c:v>43272.458333321549</c:v>
                      </c:pt>
                      <c:pt idx="4860">
                        <c:v>43272.499999988213</c:v>
                      </c:pt>
                      <c:pt idx="4861">
                        <c:v>43272.541666654877</c:v>
                      </c:pt>
                      <c:pt idx="4862">
                        <c:v>43272.583333321541</c:v>
                      </c:pt>
                      <c:pt idx="4863">
                        <c:v>43272.624999988206</c:v>
                      </c:pt>
                      <c:pt idx="4864">
                        <c:v>43272.66666665487</c:v>
                      </c:pt>
                      <c:pt idx="4865">
                        <c:v>43272.708333321534</c:v>
                      </c:pt>
                      <c:pt idx="4866">
                        <c:v>43272.749999988198</c:v>
                      </c:pt>
                      <c:pt idx="4867">
                        <c:v>43272.791666654863</c:v>
                      </c:pt>
                      <c:pt idx="4868">
                        <c:v>43272.833333321527</c:v>
                      </c:pt>
                      <c:pt idx="4869">
                        <c:v>43272.874999988191</c:v>
                      </c:pt>
                      <c:pt idx="4870">
                        <c:v>43272.916666654855</c:v>
                      </c:pt>
                      <c:pt idx="4871">
                        <c:v>43272.95833332152</c:v>
                      </c:pt>
                      <c:pt idx="4872">
                        <c:v>43272.999999988184</c:v>
                      </c:pt>
                      <c:pt idx="4873">
                        <c:v>43273.041666654848</c:v>
                      </c:pt>
                      <c:pt idx="4874">
                        <c:v>43273.083333321512</c:v>
                      </c:pt>
                      <c:pt idx="4875">
                        <c:v>43273.124999988177</c:v>
                      </c:pt>
                      <c:pt idx="4876">
                        <c:v>43273.166666654841</c:v>
                      </c:pt>
                      <c:pt idx="4877">
                        <c:v>43273.208333321505</c:v>
                      </c:pt>
                      <c:pt idx="4878">
                        <c:v>43273.249999988169</c:v>
                      </c:pt>
                      <c:pt idx="4879">
                        <c:v>43273.291666654834</c:v>
                      </c:pt>
                      <c:pt idx="4880">
                        <c:v>43273.333333321498</c:v>
                      </c:pt>
                      <c:pt idx="4881">
                        <c:v>43273.374999988162</c:v>
                      </c:pt>
                      <c:pt idx="4882">
                        <c:v>43273.416666654826</c:v>
                      </c:pt>
                      <c:pt idx="4883">
                        <c:v>43273.45833332149</c:v>
                      </c:pt>
                      <c:pt idx="4884">
                        <c:v>43273.499999988155</c:v>
                      </c:pt>
                      <c:pt idx="4885">
                        <c:v>43273.541666654819</c:v>
                      </c:pt>
                      <c:pt idx="4886">
                        <c:v>43273.583333321483</c:v>
                      </c:pt>
                      <c:pt idx="4887">
                        <c:v>43273.624999988147</c:v>
                      </c:pt>
                      <c:pt idx="4888">
                        <c:v>43273.666666654812</c:v>
                      </c:pt>
                      <c:pt idx="4889">
                        <c:v>43273.708333321476</c:v>
                      </c:pt>
                      <c:pt idx="4890">
                        <c:v>43273.74999998814</c:v>
                      </c:pt>
                      <c:pt idx="4891">
                        <c:v>43273.791666654804</c:v>
                      </c:pt>
                      <c:pt idx="4892">
                        <c:v>43273.833333321469</c:v>
                      </c:pt>
                      <c:pt idx="4893">
                        <c:v>43273.874999988133</c:v>
                      </c:pt>
                      <c:pt idx="4894">
                        <c:v>43273.916666654797</c:v>
                      </c:pt>
                      <c:pt idx="4895">
                        <c:v>43273.958333321461</c:v>
                      </c:pt>
                      <c:pt idx="4896">
                        <c:v>43273.999999988126</c:v>
                      </c:pt>
                      <c:pt idx="4897">
                        <c:v>43274.04166665479</c:v>
                      </c:pt>
                      <c:pt idx="4898">
                        <c:v>43274.083333321454</c:v>
                      </c:pt>
                      <c:pt idx="4899">
                        <c:v>43274.124999988118</c:v>
                      </c:pt>
                      <c:pt idx="4900">
                        <c:v>43274.166666654783</c:v>
                      </c:pt>
                      <c:pt idx="4901">
                        <c:v>43274.208333321447</c:v>
                      </c:pt>
                      <c:pt idx="4902">
                        <c:v>43274.249999988111</c:v>
                      </c:pt>
                      <c:pt idx="4903">
                        <c:v>43274.291666654775</c:v>
                      </c:pt>
                      <c:pt idx="4904">
                        <c:v>43274.33333332144</c:v>
                      </c:pt>
                      <c:pt idx="4905">
                        <c:v>43274.374999988104</c:v>
                      </c:pt>
                      <c:pt idx="4906">
                        <c:v>43274.416666654768</c:v>
                      </c:pt>
                      <c:pt idx="4907">
                        <c:v>43274.458333321432</c:v>
                      </c:pt>
                      <c:pt idx="4908">
                        <c:v>43274.499999988097</c:v>
                      </c:pt>
                      <c:pt idx="4909">
                        <c:v>43274.541666654761</c:v>
                      </c:pt>
                      <c:pt idx="4910">
                        <c:v>43274.583333321425</c:v>
                      </c:pt>
                      <c:pt idx="4911">
                        <c:v>43274.624999988089</c:v>
                      </c:pt>
                      <c:pt idx="4912">
                        <c:v>43274.666666654753</c:v>
                      </c:pt>
                      <c:pt idx="4913">
                        <c:v>43274.708333321418</c:v>
                      </c:pt>
                      <c:pt idx="4914">
                        <c:v>43274.749999988082</c:v>
                      </c:pt>
                      <c:pt idx="4915">
                        <c:v>43274.791666654746</c:v>
                      </c:pt>
                      <c:pt idx="4916">
                        <c:v>43274.83333332141</c:v>
                      </c:pt>
                      <c:pt idx="4917">
                        <c:v>43274.874999988075</c:v>
                      </c:pt>
                      <c:pt idx="4918">
                        <c:v>43274.916666654739</c:v>
                      </c:pt>
                      <c:pt idx="4919">
                        <c:v>43274.958333321403</c:v>
                      </c:pt>
                      <c:pt idx="4920">
                        <c:v>43274.999999988067</c:v>
                      </c:pt>
                      <c:pt idx="4921">
                        <c:v>43275.041666654732</c:v>
                      </c:pt>
                      <c:pt idx="4922">
                        <c:v>43275.083333321396</c:v>
                      </c:pt>
                      <c:pt idx="4923">
                        <c:v>43275.12499998806</c:v>
                      </c:pt>
                      <c:pt idx="4924">
                        <c:v>43275.166666654724</c:v>
                      </c:pt>
                      <c:pt idx="4925">
                        <c:v>43275.208333321389</c:v>
                      </c:pt>
                      <c:pt idx="4926">
                        <c:v>43275.249999988053</c:v>
                      </c:pt>
                      <c:pt idx="4927">
                        <c:v>43275.291666654717</c:v>
                      </c:pt>
                      <c:pt idx="4928">
                        <c:v>43275.333333321381</c:v>
                      </c:pt>
                      <c:pt idx="4929">
                        <c:v>43275.374999988046</c:v>
                      </c:pt>
                      <c:pt idx="4930">
                        <c:v>43275.41666665471</c:v>
                      </c:pt>
                      <c:pt idx="4931">
                        <c:v>43275.458333321374</c:v>
                      </c:pt>
                      <c:pt idx="4932">
                        <c:v>43275.499999988038</c:v>
                      </c:pt>
                      <c:pt idx="4933">
                        <c:v>43275.541666654703</c:v>
                      </c:pt>
                      <c:pt idx="4934">
                        <c:v>43275.583333321367</c:v>
                      </c:pt>
                      <c:pt idx="4935">
                        <c:v>43275.624999988031</c:v>
                      </c:pt>
                      <c:pt idx="4936">
                        <c:v>43275.666666654695</c:v>
                      </c:pt>
                      <c:pt idx="4937">
                        <c:v>43275.70833332136</c:v>
                      </c:pt>
                      <c:pt idx="4938">
                        <c:v>43275.749999988024</c:v>
                      </c:pt>
                      <c:pt idx="4939">
                        <c:v>43275.791666654688</c:v>
                      </c:pt>
                      <c:pt idx="4940">
                        <c:v>43275.833333321352</c:v>
                      </c:pt>
                      <c:pt idx="4941">
                        <c:v>43275.874999988016</c:v>
                      </c:pt>
                      <c:pt idx="4942">
                        <c:v>43275.916666654681</c:v>
                      </c:pt>
                      <c:pt idx="4943">
                        <c:v>43275.958333321345</c:v>
                      </c:pt>
                      <c:pt idx="4944">
                        <c:v>43275.999999988009</c:v>
                      </c:pt>
                      <c:pt idx="4945">
                        <c:v>43276.041666654673</c:v>
                      </c:pt>
                      <c:pt idx="4946">
                        <c:v>43276.083333321338</c:v>
                      </c:pt>
                      <c:pt idx="4947">
                        <c:v>43276.124999988002</c:v>
                      </c:pt>
                      <c:pt idx="4948">
                        <c:v>43276.166666654666</c:v>
                      </c:pt>
                      <c:pt idx="4949">
                        <c:v>43276.20833332133</c:v>
                      </c:pt>
                      <c:pt idx="4950">
                        <c:v>43276.249999987995</c:v>
                      </c:pt>
                      <c:pt idx="4951">
                        <c:v>43276.291666654659</c:v>
                      </c:pt>
                      <c:pt idx="4952">
                        <c:v>43276.333333321323</c:v>
                      </c:pt>
                      <c:pt idx="4953">
                        <c:v>43276.374999987987</c:v>
                      </c:pt>
                      <c:pt idx="4954">
                        <c:v>43276.416666654652</c:v>
                      </c:pt>
                      <c:pt idx="4955">
                        <c:v>43276.458333321316</c:v>
                      </c:pt>
                      <c:pt idx="4956">
                        <c:v>43276.49999998798</c:v>
                      </c:pt>
                      <c:pt idx="4957">
                        <c:v>43276.541666654644</c:v>
                      </c:pt>
                      <c:pt idx="4958">
                        <c:v>43276.583333321309</c:v>
                      </c:pt>
                      <c:pt idx="4959">
                        <c:v>43276.624999987973</c:v>
                      </c:pt>
                      <c:pt idx="4960">
                        <c:v>43276.666666654637</c:v>
                      </c:pt>
                      <c:pt idx="4961">
                        <c:v>43276.708333321301</c:v>
                      </c:pt>
                      <c:pt idx="4962">
                        <c:v>43276.749999987966</c:v>
                      </c:pt>
                      <c:pt idx="4963">
                        <c:v>43276.79166665463</c:v>
                      </c:pt>
                      <c:pt idx="4964">
                        <c:v>43276.833333321294</c:v>
                      </c:pt>
                      <c:pt idx="4965">
                        <c:v>43276.874999987958</c:v>
                      </c:pt>
                      <c:pt idx="4966">
                        <c:v>43276.916666654623</c:v>
                      </c:pt>
                      <c:pt idx="4967">
                        <c:v>43276.958333321287</c:v>
                      </c:pt>
                      <c:pt idx="4968">
                        <c:v>43276.999999987951</c:v>
                      </c:pt>
                      <c:pt idx="4969">
                        <c:v>43277.041666654615</c:v>
                      </c:pt>
                      <c:pt idx="4970">
                        <c:v>43277.083333321279</c:v>
                      </c:pt>
                      <c:pt idx="4971">
                        <c:v>43277.124999987944</c:v>
                      </c:pt>
                      <c:pt idx="4972">
                        <c:v>43277.166666654608</c:v>
                      </c:pt>
                      <c:pt idx="4973">
                        <c:v>43277.208333321272</c:v>
                      </c:pt>
                      <c:pt idx="4974">
                        <c:v>43277.249999987936</c:v>
                      </c:pt>
                      <c:pt idx="4975">
                        <c:v>43277.291666654601</c:v>
                      </c:pt>
                      <c:pt idx="4976">
                        <c:v>43277.333333321265</c:v>
                      </c:pt>
                      <c:pt idx="4977">
                        <c:v>43277.374999987929</c:v>
                      </c:pt>
                      <c:pt idx="4978">
                        <c:v>43277.416666654593</c:v>
                      </c:pt>
                      <c:pt idx="4979">
                        <c:v>43277.458333321258</c:v>
                      </c:pt>
                      <c:pt idx="4980">
                        <c:v>43277.499999987922</c:v>
                      </c:pt>
                      <c:pt idx="4981">
                        <c:v>43277.541666654586</c:v>
                      </c:pt>
                      <c:pt idx="4982">
                        <c:v>43277.58333332125</c:v>
                      </c:pt>
                      <c:pt idx="4983">
                        <c:v>43277.624999987915</c:v>
                      </c:pt>
                      <c:pt idx="4984">
                        <c:v>43277.666666654579</c:v>
                      </c:pt>
                      <c:pt idx="4985">
                        <c:v>43277.708333321243</c:v>
                      </c:pt>
                      <c:pt idx="4986">
                        <c:v>43277.749999987907</c:v>
                      </c:pt>
                      <c:pt idx="4987">
                        <c:v>43277.791666654572</c:v>
                      </c:pt>
                      <c:pt idx="4988">
                        <c:v>43277.833333321236</c:v>
                      </c:pt>
                      <c:pt idx="4989">
                        <c:v>43277.8749999879</c:v>
                      </c:pt>
                      <c:pt idx="4990">
                        <c:v>43277.916666654564</c:v>
                      </c:pt>
                      <c:pt idx="4991">
                        <c:v>43277.958333321229</c:v>
                      </c:pt>
                      <c:pt idx="4992">
                        <c:v>43277.999999987893</c:v>
                      </c:pt>
                      <c:pt idx="4993">
                        <c:v>43278.041666654557</c:v>
                      </c:pt>
                      <c:pt idx="4994">
                        <c:v>43278.083333321221</c:v>
                      </c:pt>
                      <c:pt idx="4995">
                        <c:v>43278.124999987886</c:v>
                      </c:pt>
                      <c:pt idx="4996">
                        <c:v>43278.16666665455</c:v>
                      </c:pt>
                      <c:pt idx="4997">
                        <c:v>43278.208333321214</c:v>
                      </c:pt>
                      <c:pt idx="4998">
                        <c:v>43278.249999987878</c:v>
                      </c:pt>
                      <c:pt idx="4999">
                        <c:v>43278.291666654542</c:v>
                      </c:pt>
                      <c:pt idx="5000">
                        <c:v>43278.333333321207</c:v>
                      </c:pt>
                      <c:pt idx="5001">
                        <c:v>43278.374999987871</c:v>
                      </c:pt>
                      <c:pt idx="5002">
                        <c:v>43278.416666654535</c:v>
                      </c:pt>
                      <c:pt idx="5003">
                        <c:v>43278.458333321199</c:v>
                      </c:pt>
                      <c:pt idx="5004">
                        <c:v>43278.499999987864</c:v>
                      </c:pt>
                      <c:pt idx="5005">
                        <c:v>43278.541666654528</c:v>
                      </c:pt>
                      <c:pt idx="5006">
                        <c:v>43278.583333321192</c:v>
                      </c:pt>
                      <c:pt idx="5007">
                        <c:v>43278.624999987856</c:v>
                      </c:pt>
                      <c:pt idx="5008">
                        <c:v>43278.666666654521</c:v>
                      </c:pt>
                      <c:pt idx="5009">
                        <c:v>43278.708333321185</c:v>
                      </c:pt>
                      <c:pt idx="5010">
                        <c:v>43278.749999987849</c:v>
                      </c:pt>
                      <c:pt idx="5011">
                        <c:v>43278.791666654513</c:v>
                      </c:pt>
                      <c:pt idx="5012">
                        <c:v>43278.833333321178</c:v>
                      </c:pt>
                      <c:pt idx="5013">
                        <c:v>43278.874999987842</c:v>
                      </c:pt>
                      <c:pt idx="5014">
                        <c:v>43278.916666654506</c:v>
                      </c:pt>
                      <c:pt idx="5015">
                        <c:v>43278.95833332117</c:v>
                      </c:pt>
                      <c:pt idx="5016">
                        <c:v>43278.999999987835</c:v>
                      </c:pt>
                      <c:pt idx="5017">
                        <c:v>43279.041666654499</c:v>
                      </c:pt>
                      <c:pt idx="5018">
                        <c:v>43279.083333321163</c:v>
                      </c:pt>
                      <c:pt idx="5019">
                        <c:v>43279.124999987827</c:v>
                      </c:pt>
                      <c:pt idx="5020">
                        <c:v>43279.166666654492</c:v>
                      </c:pt>
                      <c:pt idx="5021">
                        <c:v>43279.208333321156</c:v>
                      </c:pt>
                      <c:pt idx="5022">
                        <c:v>43279.24999998782</c:v>
                      </c:pt>
                      <c:pt idx="5023">
                        <c:v>43279.291666654484</c:v>
                      </c:pt>
                      <c:pt idx="5024">
                        <c:v>43279.333333321149</c:v>
                      </c:pt>
                      <c:pt idx="5025">
                        <c:v>43279.374999987813</c:v>
                      </c:pt>
                      <c:pt idx="5026">
                        <c:v>43279.416666654477</c:v>
                      </c:pt>
                      <c:pt idx="5027">
                        <c:v>43279.458333321141</c:v>
                      </c:pt>
                      <c:pt idx="5028">
                        <c:v>43279.499999987805</c:v>
                      </c:pt>
                      <c:pt idx="5029">
                        <c:v>43279.54166665447</c:v>
                      </c:pt>
                      <c:pt idx="5030">
                        <c:v>43279.583333321134</c:v>
                      </c:pt>
                      <c:pt idx="5031">
                        <c:v>43279.624999987798</c:v>
                      </c:pt>
                      <c:pt idx="5032">
                        <c:v>43279.666666654462</c:v>
                      </c:pt>
                      <c:pt idx="5033">
                        <c:v>43279.708333321127</c:v>
                      </c:pt>
                      <c:pt idx="5034">
                        <c:v>43279.749999987791</c:v>
                      </c:pt>
                      <c:pt idx="5035">
                        <c:v>43279.791666654455</c:v>
                      </c:pt>
                      <c:pt idx="5036">
                        <c:v>43279.833333321119</c:v>
                      </c:pt>
                      <c:pt idx="5037">
                        <c:v>43279.874999987784</c:v>
                      </c:pt>
                      <c:pt idx="5038">
                        <c:v>43279.916666654448</c:v>
                      </c:pt>
                      <c:pt idx="5039">
                        <c:v>43279.958333321112</c:v>
                      </c:pt>
                      <c:pt idx="5040">
                        <c:v>43279.999999987776</c:v>
                      </c:pt>
                      <c:pt idx="5041">
                        <c:v>43280.041666654441</c:v>
                      </c:pt>
                      <c:pt idx="5042">
                        <c:v>43280.083333321105</c:v>
                      </c:pt>
                      <c:pt idx="5043">
                        <c:v>43280.124999987769</c:v>
                      </c:pt>
                      <c:pt idx="5044">
                        <c:v>43280.166666654433</c:v>
                      </c:pt>
                      <c:pt idx="5045">
                        <c:v>43280.208333321098</c:v>
                      </c:pt>
                      <c:pt idx="5046">
                        <c:v>43280.249999987762</c:v>
                      </c:pt>
                      <c:pt idx="5047">
                        <c:v>43280.291666654426</c:v>
                      </c:pt>
                      <c:pt idx="5048">
                        <c:v>43280.33333332109</c:v>
                      </c:pt>
                      <c:pt idx="5049">
                        <c:v>43280.374999987755</c:v>
                      </c:pt>
                      <c:pt idx="5050">
                        <c:v>43280.416666654419</c:v>
                      </c:pt>
                      <c:pt idx="5051">
                        <c:v>43280.458333321083</c:v>
                      </c:pt>
                      <c:pt idx="5052">
                        <c:v>43280.499999987747</c:v>
                      </c:pt>
                      <c:pt idx="5053">
                        <c:v>43280.541666654412</c:v>
                      </c:pt>
                      <c:pt idx="5054">
                        <c:v>43280.583333321076</c:v>
                      </c:pt>
                      <c:pt idx="5055">
                        <c:v>43280.62499998774</c:v>
                      </c:pt>
                      <c:pt idx="5056">
                        <c:v>43280.666666654404</c:v>
                      </c:pt>
                      <c:pt idx="5057">
                        <c:v>43280.708333321068</c:v>
                      </c:pt>
                      <c:pt idx="5058">
                        <c:v>43280.749999987733</c:v>
                      </c:pt>
                      <c:pt idx="5059">
                        <c:v>43280.791666654397</c:v>
                      </c:pt>
                      <c:pt idx="5060">
                        <c:v>43280.833333321061</c:v>
                      </c:pt>
                      <c:pt idx="5061">
                        <c:v>43280.874999987725</c:v>
                      </c:pt>
                      <c:pt idx="5062">
                        <c:v>43280.91666665439</c:v>
                      </c:pt>
                      <c:pt idx="5063">
                        <c:v>43280.958333321054</c:v>
                      </c:pt>
                      <c:pt idx="5064">
                        <c:v>43280.999999987718</c:v>
                      </c:pt>
                      <c:pt idx="5065">
                        <c:v>43281.041666654382</c:v>
                      </c:pt>
                      <c:pt idx="5066">
                        <c:v>43281.083333321047</c:v>
                      </c:pt>
                      <c:pt idx="5067">
                        <c:v>43281.124999987711</c:v>
                      </c:pt>
                      <c:pt idx="5068">
                        <c:v>43281.166666654375</c:v>
                      </c:pt>
                      <c:pt idx="5069">
                        <c:v>43281.208333321039</c:v>
                      </c:pt>
                      <c:pt idx="5070">
                        <c:v>43281.249999987704</c:v>
                      </c:pt>
                      <c:pt idx="5071">
                        <c:v>43281.291666654368</c:v>
                      </c:pt>
                      <c:pt idx="5072">
                        <c:v>43281.333333321032</c:v>
                      </c:pt>
                      <c:pt idx="5073">
                        <c:v>43281.374999987696</c:v>
                      </c:pt>
                      <c:pt idx="5074">
                        <c:v>43281.416666654361</c:v>
                      </c:pt>
                      <c:pt idx="5075">
                        <c:v>43281.458333321025</c:v>
                      </c:pt>
                      <c:pt idx="5076">
                        <c:v>43281.499999987689</c:v>
                      </c:pt>
                      <c:pt idx="5077">
                        <c:v>43281.541666654353</c:v>
                      </c:pt>
                      <c:pt idx="5078">
                        <c:v>43281.583333321018</c:v>
                      </c:pt>
                      <c:pt idx="5079">
                        <c:v>43281.624999987682</c:v>
                      </c:pt>
                      <c:pt idx="5080">
                        <c:v>43281.666666654346</c:v>
                      </c:pt>
                      <c:pt idx="5081">
                        <c:v>43281.70833332101</c:v>
                      </c:pt>
                      <c:pt idx="5082">
                        <c:v>43281.749999987675</c:v>
                      </c:pt>
                      <c:pt idx="5083">
                        <c:v>43281.791666654339</c:v>
                      </c:pt>
                      <c:pt idx="5084">
                        <c:v>43281.833333321003</c:v>
                      </c:pt>
                      <c:pt idx="5085">
                        <c:v>43281.874999987667</c:v>
                      </c:pt>
                      <c:pt idx="5086">
                        <c:v>43281.916666654331</c:v>
                      </c:pt>
                      <c:pt idx="5087">
                        <c:v>43281.958333320996</c:v>
                      </c:pt>
                      <c:pt idx="5088">
                        <c:v>43281.99999998766</c:v>
                      </c:pt>
                      <c:pt idx="5089">
                        <c:v>43282.041666654324</c:v>
                      </c:pt>
                      <c:pt idx="5090">
                        <c:v>43282.083333320988</c:v>
                      </c:pt>
                      <c:pt idx="5091">
                        <c:v>43282.124999987653</c:v>
                      </c:pt>
                      <c:pt idx="5092">
                        <c:v>43282.166666654317</c:v>
                      </c:pt>
                      <c:pt idx="5093">
                        <c:v>43282.208333320981</c:v>
                      </c:pt>
                      <c:pt idx="5094">
                        <c:v>43282.249999987645</c:v>
                      </c:pt>
                      <c:pt idx="5095">
                        <c:v>43282.29166665431</c:v>
                      </c:pt>
                      <c:pt idx="5096">
                        <c:v>43282.333333320974</c:v>
                      </c:pt>
                      <c:pt idx="5097">
                        <c:v>43282.374999987638</c:v>
                      </c:pt>
                      <c:pt idx="5098">
                        <c:v>43282.416666654302</c:v>
                      </c:pt>
                      <c:pt idx="5099">
                        <c:v>43282.458333320967</c:v>
                      </c:pt>
                      <c:pt idx="5100">
                        <c:v>43282.499999987631</c:v>
                      </c:pt>
                      <c:pt idx="5101">
                        <c:v>43282.541666654295</c:v>
                      </c:pt>
                      <c:pt idx="5102">
                        <c:v>43282.583333320959</c:v>
                      </c:pt>
                      <c:pt idx="5103">
                        <c:v>43282.624999987624</c:v>
                      </c:pt>
                      <c:pt idx="5104">
                        <c:v>43282.666666654288</c:v>
                      </c:pt>
                      <c:pt idx="5105">
                        <c:v>43282.708333320952</c:v>
                      </c:pt>
                      <c:pt idx="5106">
                        <c:v>43282.749999987616</c:v>
                      </c:pt>
                      <c:pt idx="5107">
                        <c:v>43282.791666654281</c:v>
                      </c:pt>
                      <c:pt idx="5108">
                        <c:v>43282.833333320945</c:v>
                      </c:pt>
                      <c:pt idx="5109">
                        <c:v>43282.874999987609</c:v>
                      </c:pt>
                      <c:pt idx="5110">
                        <c:v>43282.916666654273</c:v>
                      </c:pt>
                      <c:pt idx="5111">
                        <c:v>43282.958333320938</c:v>
                      </c:pt>
                      <c:pt idx="5112">
                        <c:v>43282.999999987602</c:v>
                      </c:pt>
                      <c:pt idx="5113">
                        <c:v>43283.041666654266</c:v>
                      </c:pt>
                      <c:pt idx="5114">
                        <c:v>43283.08333332093</c:v>
                      </c:pt>
                      <c:pt idx="5115">
                        <c:v>43283.124999987594</c:v>
                      </c:pt>
                      <c:pt idx="5116">
                        <c:v>43283.166666654259</c:v>
                      </c:pt>
                      <c:pt idx="5117">
                        <c:v>43283.208333320923</c:v>
                      </c:pt>
                      <c:pt idx="5118">
                        <c:v>43283.249999987587</c:v>
                      </c:pt>
                      <c:pt idx="5119">
                        <c:v>43283.291666654251</c:v>
                      </c:pt>
                      <c:pt idx="5120">
                        <c:v>43283.333333320916</c:v>
                      </c:pt>
                      <c:pt idx="5121">
                        <c:v>43283.37499998758</c:v>
                      </c:pt>
                      <c:pt idx="5122">
                        <c:v>43283.416666654244</c:v>
                      </c:pt>
                      <c:pt idx="5123">
                        <c:v>43283.458333320908</c:v>
                      </c:pt>
                      <c:pt idx="5124">
                        <c:v>43283.499999987573</c:v>
                      </c:pt>
                      <c:pt idx="5125">
                        <c:v>43283.541666654237</c:v>
                      </c:pt>
                      <c:pt idx="5126">
                        <c:v>43283.583333320901</c:v>
                      </c:pt>
                      <c:pt idx="5127">
                        <c:v>43283.624999987565</c:v>
                      </c:pt>
                      <c:pt idx="5128">
                        <c:v>43283.66666665423</c:v>
                      </c:pt>
                      <c:pt idx="5129">
                        <c:v>43283.708333320894</c:v>
                      </c:pt>
                      <c:pt idx="5130">
                        <c:v>43283.749999987558</c:v>
                      </c:pt>
                      <c:pt idx="5131">
                        <c:v>43283.791666654222</c:v>
                      </c:pt>
                      <c:pt idx="5132">
                        <c:v>43283.833333320887</c:v>
                      </c:pt>
                      <c:pt idx="5133">
                        <c:v>43283.874999987551</c:v>
                      </c:pt>
                      <c:pt idx="5134">
                        <c:v>43283.916666654215</c:v>
                      </c:pt>
                      <c:pt idx="5135">
                        <c:v>43283.958333320879</c:v>
                      </c:pt>
                      <c:pt idx="5136">
                        <c:v>43283.999999987544</c:v>
                      </c:pt>
                      <c:pt idx="5137">
                        <c:v>43284.041666654208</c:v>
                      </c:pt>
                      <c:pt idx="5138">
                        <c:v>43284.083333320872</c:v>
                      </c:pt>
                      <c:pt idx="5139">
                        <c:v>43284.124999987536</c:v>
                      </c:pt>
                      <c:pt idx="5140">
                        <c:v>43284.166666654201</c:v>
                      </c:pt>
                      <c:pt idx="5141">
                        <c:v>43284.208333320865</c:v>
                      </c:pt>
                      <c:pt idx="5142">
                        <c:v>43284.249999987529</c:v>
                      </c:pt>
                      <c:pt idx="5143">
                        <c:v>43284.291666654193</c:v>
                      </c:pt>
                      <c:pt idx="5144">
                        <c:v>43284.333333320857</c:v>
                      </c:pt>
                      <c:pt idx="5145">
                        <c:v>43284.374999987522</c:v>
                      </c:pt>
                      <c:pt idx="5146">
                        <c:v>43284.416666654186</c:v>
                      </c:pt>
                      <c:pt idx="5147">
                        <c:v>43284.45833332085</c:v>
                      </c:pt>
                      <c:pt idx="5148">
                        <c:v>43284.499999987514</c:v>
                      </c:pt>
                      <c:pt idx="5149">
                        <c:v>43284.541666654179</c:v>
                      </c:pt>
                      <c:pt idx="5150">
                        <c:v>43284.583333320843</c:v>
                      </c:pt>
                      <c:pt idx="5151">
                        <c:v>43284.624999987507</c:v>
                      </c:pt>
                      <c:pt idx="5152">
                        <c:v>43284.666666654171</c:v>
                      </c:pt>
                      <c:pt idx="5153">
                        <c:v>43284.708333320836</c:v>
                      </c:pt>
                      <c:pt idx="5154">
                        <c:v>43284.7499999875</c:v>
                      </c:pt>
                      <c:pt idx="5155">
                        <c:v>43284.791666654164</c:v>
                      </c:pt>
                      <c:pt idx="5156">
                        <c:v>43284.833333320828</c:v>
                      </c:pt>
                      <c:pt idx="5157">
                        <c:v>43284.874999987493</c:v>
                      </c:pt>
                      <c:pt idx="5158">
                        <c:v>43284.916666654157</c:v>
                      </c:pt>
                      <c:pt idx="5159">
                        <c:v>43284.958333320821</c:v>
                      </c:pt>
                      <c:pt idx="5160">
                        <c:v>43284.999999987485</c:v>
                      </c:pt>
                      <c:pt idx="5161">
                        <c:v>43285.04166665415</c:v>
                      </c:pt>
                      <c:pt idx="5162">
                        <c:v>43285.083333320814</c:v>
                      </c:pt>
                      <c:pt idx="5163">
                        <c:v>43285.124999987478</c:v>
                      </c:pt>
                      <c:pt idx="5164">
                        <c:v>43285.166666654142</c:v>
                      </c:pt>
                      <c:pt idx="5165">
                        <c:v>43285.208333320807</c:v>
                      </c:pt>
                      <c:pt idx="5166">
                        <c:v>43285.249999987471</c:v>
                      </c:pt>
                      <c:pt idx="5167">
                        <c:v>43285.291666654135</c:v>
                      </c:pt>
                      <c:pt idx="5168">
                        <c:v>43285.333333320799</c:v>
                      </c:pt>
                      <c:pt idx="5169">
                        <c:v>43285.374999987464</c:v>
                      </c:pt>
                      <c:pt idx="5170">
                        <c:v>43285.416666654128</c:v>
                      </c:pt>
                      <c:pt idx="5171">
                        <c:v>43285.458333320792</c:v>
                      </c:pt>
                      <c:pt idx="5172">
                        <c:v>43285.499999987456</c:v>
                      </c:pt>
                      <c:pt idx="5173">
                        <c:v>43285.54166665412</c:v>
                      </c:pt>
                      <c:pt idx="5174">
                        <c:v>43285.583333320785</c:v>
                      </c:pt>
                      <c:pt idx="5175">
                        <c:v>43285.624999987449</c:v>
                      </c:pt>
                      <c:pt idx="5176">
                        <c:v>43285.666666654113</c:v>
                      </c:pt>
                      <c:pt idx="5177">
                        <c:v>43285.708333320777</c:v>
                      </c:pt>
                      <c:pt idx="5178">
                        <c:v>43285.749999987442</c:v>
                      </c:pt>
                      <c:pt idx="5179">
                        <c:v>43285.791666654106</c:v>
                      </c:pt>
                      <c:pt idx="5180">
                        <c:v>43285.83333332077</c:v>
                      </c:pt>
                      <c:pt idx="5181">
                        <c:v>43285.874999987434</c:v>
                      </c:pt>
                      <c:pt idx="5182">
                        <c:v>43285.916666654099</c:v>
                      </c:pt>
                      <c:pt idx="5183">
                        <c:v>43285.958333320763</c:v>
                      </c:pt>
                      <c:pt idx="5184">
                        <c:v>43285.999999987427</c:v>
                      </c:pt>
                      <c:pt idx="5185">
                        <c:v>43286.041666654091</c:v>
                      </c:pt>
                      <c:pt idx="5186">
                        <c:v>43286.083333320756</c:v>
                      </c:pt>
                      <c:pt idx="5187">
                        <c:v>43286.12499998742</c:v>
                      </c:pt>
                      <c:pt idx="5188">
                        <c:v>43286.166666654084</c:v>
                      </c:pt>
                      <c:pt idx="5189">
                        <c:v>43286.208333320748</c:v>
                      </c:pt>
                      <c:pt idx="5190">
                        <c:v>43286.249999987413</c:v>
                      </c:pt>
                      <c:pt idx="5191">
                        <c:v>43286.291666654077</c:v>
                      </c:pt>
                      <c:pt idx="5192">
                        <c:v>43286.333333320741</c:v>
                      </c:pt>
                      <c:pt idx="5193">
                        <c:v>43286.374999987405</c:v>
                      </c:pt>
                      <c:pt idx="5194">
                        <c:v>43286.41666665407</c:v>
                      </c:pt>
                      <c:pt idx="5195">
                        <c:v>43286.458333320734</c:v>
                      </c:pt>
                      <c:pt idx="5196">
                        <c:v>43286.499999987398</c:v>
                      </c:pt>
                      <c:pt idx="5197">
                        <c:v>43286.541666654062</c:v>
                      </c:pt>
                      <c:pt idx="5198">
                        <c:v>43286.583333320727</c:v>
                      </c:pt>
                      <c:pt idx="5199">
                        <c:v>43286.624999987391</c:v>
                      </c:pt>
                      <c:pt idx="5200">
                        <c:v>43286.666666654055</c:v>
                      </c:pt>
                      <c:pt idx="5201">
                        <c:v>43286.708333320719</c:v>
                      </c:pt>
                      <c:pt idx="5202">
                        <c:v>43286.749999987383</c:v>
                      </c:pt>
                      <c:pt idx="5203">
                        <c:v>43286.791666654048</c:v>
                      </c:pt>
                      <c:pt idx="5204">
                        <c:v>43286.833333320712</c:v>
                      </c:pt>
                      <c:pt idx="5205">
                        <c:v>43286.874999987376</c:v>
                      </c:pt>
                      <c:pt idx="5206">
                        <c:v>43286.91666665404</c:v>
                      </c:pt>
                      <c:pt idx="5207">
                        <c:v>43286.958333320705</c:v>
                      </c:pt>
                      <c:pt idx="5208">
                        <c:v>43286.999999987369</c:v>
                      </c:pt>
                      <c:pt idx="5209">
                        <c:v>43287.041666654033</c:v>
                      </c:pt>
                      <c:pt idx="5210">
                        <c:v>43287.083333320697</c:v>
                      </c:pt>
                      <c:pt idx="5211">
                        <c:v>43287.124999987362</c:v>
                      </c:pt>
                      <c:pt idx="5212">
                        <c:v>43287.166666654026</c:v>
                      </c:pt>
                      <c:pt idx="5213">
                        <c:v>43287.20833332069</c:v>
                      </c:pt>
                      <c:pt idx="5214">
                        <c:v>43287.249999987354</c:v>
                      </c:pt>
                      <c:pt idx="5215">
                        <c:v>43287.291666654019</c:v>
                      </c:pt>
                      <c:pt idx="5216">
                        <c:v>43287.333333320683</c:v>
                      </c:pt>
                      <c:pt idx="5217">
                        <c:v>43287.374999987347</c:v>
                      </c:pt>
                      <c:pt idx="5218">
                        <c:v>43287.416666654011</c:v>
                      </c:pt>
                      <c:pt idx="5219">
                        <c:v>43287.458333320676</c:v>
                      </c:pt>
                      <c:pt idx="5220">
                        <c:v>43287.49999998734</c:v>
                      </c:pt>
                      <c:pt idx="5221">
                        <c:v>43287.541666654004</c:v>
                      </c:pt>
                      <c:pt idx="5222">
                        <c:v>43287.583333320668</c:v>
                      </c:pt>
                      <c:pt idx="5223">
                        <c:v>43287.624999987333</c:v>
                      </c:pt>
                      <c:pt idx="5224">
                        <c:v>43287.666666653997</c:v>
                      </c:pt>
                      <c:pt idx="5225">
                        <c:v>43287.708333320661</c:v>
                      </c:pt>
                      <c:pt idx="5226">
                        <c:v>43287.749999987325</c:v>
                      </c:pt>
                      <c:pt idx="5227">
                        <c:v>43287.79166665399</c:v>
                      </c:pt>
                      <c:pt idx="5228">
                        <c:v>43287.833333320654</c:v>
                      </c:pt>
                      <c:pt idx="5229">
                        <c:v>43287.874999987318</c:v>
                      </c:pt>
                      <c:pt idx="5230">
                        <c:v>43287.916666653982</c:v>
                      </c:pt>
                      <c:pt idx="5231">
                        <c:v>43287.958333320646</c:v>
                      </c:pt>
                      <c:pt idx="5232">
                        <c:v>43287.999999987311</c:v>
                      </c:pt>
                      <c:pt idx="5233">
                        <c:v>43288.041666653975</c:v>
                      </c:pt>
                      <c:pt idx="5234">
                        <c:v>43288.083333320639</c:v>
                      </c:pt>
                      <c:pt idx="5235">
                        <c:v>43288.124999987303</c:v>
                      </c:pt>
                      <c:pt idx="5236">
                        <c:v>43288.166666653968</c:v>
                      </c:pt>
                      <c:pt idx="5237">
                        <c:v>43288.208333320632</c:v>
                      </c:pt>
                      <c:pt idx="5238">
                        <c:v>43288.249999987296</c:v>
                      </c:pt>
                      <c:pt idx="5239">
                        <c:v>43288.29166665396</c:v>
                      </c:pt>
                      <c:pt idx="5240">
                        <c:v>43288.333333320625</c:v>
                      </c:pt>
                      <c:pt idx="5241">
                        <c:v>43288.374999987289</c:v>
                      </c:pt>
                      <c:pt idx="5242">
                        <c:v>43288.416666653953</c:v>
                      </c:pt>
                      <c:pt idx="5243">
                        <c:v>43288.458333320617</c:v>
                      </c:pt>
                      <c:pt idx="5244">
                        <c:v>43288.499999987282</c:v>
                      </c:pt>
                      <c:pt idx="5245">
                        <c:v>43288.541666653946</c:v>
                      </c:pt>
                      <c:pt idx="5246">
                        <c:v>43288.58333332061</c:v>
                      </c:pt>
                      <c:pt idx="5247">
                        <c:v>43288.624999987274</c:v>
                      </c:pt>
                      <c:pt idx="5248">
                        <c:v>43288.666666653939</c:v>
                      </c:pt>
                      <c:pt idx="5249">
                        <c:v>43288.708333320603</c:v>
                      </c:pt>
                      <c:pt idx="5250">
                        <c:v>43288.749999987267</c:v>
                      </c:pt>
                      <c:pt idx="5251">
                        <c:v>43288.791666653931</c:v>
                      </c:pt>
                      <c:pt idx="5252">
                        <c:v>43288.833333320596</c:v>
                      </c:pt>
                      <c:pt idx="5253">
                        <c:v>43288.87499998726</c:v>
                      </c:pt>
                      <c:pt idx="5254">
                        <c:v>43288.916666653924</c:v>
                      </c:pt>
                      <c:pt idx="5255">
                        <c:v>43288.958333320588</c:v>
                      </c:pt>
                      <c:pt idx="5256">
                        <c:v>43288.999999987253</c:v>
                      </c:pt>
                      <c:pt idx="5257">
                        <c:v>43289.041666653917</c:v>
                      </c:pt>
                      <c:pt idx="5258">
                        <c:v>43289.083333320581</c:v>
                      </c:pt>
                      <c:pt idx="5259">
                        <c:v>43289.124999987245</c:v>
                      </c:pt>
                      <c:pt idx="5260">
                        <c:v>43289.166666653909</c:v>
                      </c:pt>
                      <c:pt idx="5261">
                        <c:v>43289.208333320574</c:v>
                      </c:pt>
                      <c:pt idx="5262">
                        <c:v>43289.249999987238</c:v>
                      </c:pt>
                      <c:pt idx="5263">
                        <c:v>43289.291666653902</c:v>
                      </c:pt>
                      <c:pt idx="5264">
                        <c:v>43289.333333320566</c:v>
                      </c:pt>
                      <c:pt idx="5265">
                        <c:v>43289.374999987231</c:v>
                      </c:pt>
                      <c:pt idx="5266">
                        <c:v>43289.416666653895</c:v>
                      </c:pt>
                      <c:pt idx="5267">
                        <c:v>43289.458333320559</c:v>
                      </c:pt>
                      <c:pt idx="5268">
                        <c:v>43289.499999987223</c:v>
                      </c:pt>
                      <c:pt idx="5269">
                        <c:v>43289.541666653888</c:v>
                      </c:pt>
                      <c:pt idx="5270">
                        <c:v>43289.583333320552</c:v>
                      </c:pt>
                      <c:pt idx="5271">
                        <c:v>43289.624999987216</c:v>
                      </c:pt>
                      <c:pt idx="5272">
                        <c:v>43289.66666665388</c:v>
                      </c:pt>
                      <c:pt idx="5273">
                        <c:v>43289.708333320545</c:v>
                      </c:pt>
                      <c:pt idx="5274">
                        <c:v>43289.749999987209</c:v>
                      </c:pt>
                      <c:pt idx="5275">
                        <c:v>43289.791666653873</c:v>
                      </c:pt>
                      <c:pt idx="5276">
                        <c:v>43289.833333320537</c:v>
                      </c:pt>
                      <c:pt idx="5277">
                        <c:v>43289.874999987202</c:v>
                      </c:pt>
                      <c:pt idx="5278">
                        <c:v>43289.916666653866</c:v>
                      </c:pt>
                      <c:pt idx="5279">
                        <c:v>43289.95833332053</c:v>
                      </c:pt>
                      <c:pt idx="5280">
                        <c:v>43289.999999987194</c:v>
                      </c:pt>
                      <c:pt idx="5281">
                        <c:v>43290.041666653859</c:v>
                      </c:pt>
                      <c:pt idx="5282">
                        <c:v>43290.083333320523</c:v>
                      </c:pt>
                      <c:pt idx="5283">
                        <c:v>43290.124999987187</c:v>
                      </c:pt>
                      <c:pt idx="5284">
                        <c:v>43290.166666653851</c:v>
                      </c:pt>
                      <c:pt idx="5285">
                        <c:v>43290.208333320516</c:v>
                      </c:pt>
                      <c:pt idx="5286">
                        <c:v>43290.24999998718</c:v>
                      </c:pt>
                      <c:pt idx="5287">
                        <c:v>43290.291666653844</c:v>
                      </c:pt>
                      <c:pt idx="5288">
                        <c:v>43290.333333320508</c:v>
                      </c:pt>
                      <c:pt idx="5289">
                        <c:v>43290.374999987172</c:v>
                      </c:pt>
                      <c:pt idx="5290">
                        <c:v>43290.416666653837</c:v>
                      </c:pt>
                      <c:pt idx="5291">
                        <c:v>43290.458333320501</c:v>
                      </c:pt>
                      <c:pt idx="5292">
                        <c:v>43290.499999987165</c:v>
                      </c:pt>
                      <c:pt idx="5293">
                        <c:v>43290.541666653829</c:v>
                      </c:pt>
                      <c:pt idx="5294">
                        <c:v>43290.583333320494</c:v>
                      </c:pt>
                      <c:pt idx="5295">
                        <c:v>43290.624999987158</c:v>
                      </c:pt>
                      <c:pt idx="5296">
                        <c:v>43290.666666653822</c:v>
                      </c:pt>
                      <c:pt idx="5297">
                        <c:v>43290.708333320486</c:v>
                      </c:pt>
                      <c:pt idx="5298">
                        <c:v>43290.749999987151</c:v>
                      </c:pt>
                      <c:pt idx="5299">
                        <c:v>43290.791666653815</c:v>
                      </c:pt>
                      <c:pt idx="5300">
                        <c:v>43290.833333320479</c:v>
                      </c:pt>
                      <c:pt idx="5301">
                        <c:v>43290.874999987143</c:v>
                      </c:pt>
                      <c:pt idx="5302">
                        <c:v>43290.916666653808</c:v>
                      </c:pt>
                      <c:pt idx="5303">
                        <c:v>43290.958333320472</c:v>
                      </c:pt>
                      <c:pt idx="5304">
                        <c:v>43290.999999987136</c:v>
                      </c:pt>
                      <c:pt idx="5305">
                        <c:v>43291.0416666538</c:v>
                      </c:pt>
                      <c:pt idx="5306">
                        <c:v>43291.083333320465</c:v>
                      </c:pt>
                      <c:pt idx="5307">
                        <c:v>43291.124999987129</c:v>
                      </c:pt>
                      <c:pt idx="5308">
                        <c:v>43291.166666653793</c:v>
                      </c:pt>
                      <c:pt idx="5309">
                        <c:v>43291.208333320457</c:v>
                      </c:pt>
                      <c:pt idx="5310">
                        <c:v>43291.249999987122</c:v>
                      </c:pt>
                      <c:pt idx="5311">
                        <c:v>43291.291666653786</c:v>
                      </c:pt>
                      <c:pt idx="5312">
                        <c:v>43291.33333332045</c:v>
                      </c:pt>
                      <c:pt idx="5313">
                        <c:v>43291.374999987114</c:v>
                      </c:pt>
                      <c:pt idx="5314">
                        <c:v>43291.416666653779</c:v>
                      </c:pt>
                      <c:pt idx="5315">
                        <c:v>43291.458333320443</c:v>
                      </c:pt>
                      <c:pt idx="5316">
                        <c:v>43291.499999987107</c:v>
                      </c:pt>
                      <c:pt idx="5317">
                        <c:v>43291.541666653771</c:v>
                      </c:pt>
                      <c:pt idx="5318">
                        <c:v>43291.583333320435</c:v>
                      </c:pt>
                      <c:pt idx="5319">
                        <c:v>43291.6249999871</c:v>
                      </c:pt>
                      <c:pt idx="5320">
                        <c:v>43291.666666653764</c:v>
                      </c:pt>
                      <c:pt idx="5321">
                        <c:v>43291.708333320428</c:v>
                      </c:pt>
                      <c:pt idx="5322">
                        <c:v>43291.749999987092</c:v>
                      </c:pt>
                      <c:pt idx="5323">
                        <c:v>43291.791666653757</c:v>
                      </c:pt>
                      <c:pt idx="5324">
                        <c:v>43291.833333320421</c:v>
                      </c:pt>
                      <c:pt idx="5325">
                        <c:v>43291.874999987085</c:v>
                      </c:pt>
                      <c:pt idx="5326">
                        <c:v>43291.916666653749</c:v>
                      </c:pt>
                      <c:pt idx="5327">
                        <c:v>43291.958333320414</c:v>
                      </c:pt>
                      <c:pt idx="5328">
                        <c:v>43291.999999987078</c:v>
                      </c:pt>
                      <c:pt idx="5329">
                        <c:v>43292.041666653742</c:v>
                      </c:pt>
                      <c:pt idx="5330">
                        <c:v>43292.083333320406</c:v>
                      </c:pt>
                      <c:pt idx="5331">
                        <c:v>43292.124999987071</c:v>
                      </c:pt>
                      <c:pt idx="5332">
                        <c:v>43292.166666653735</c:v>
                      </c:pt>
                      <c:pt idx="5333">
                        <c:v>43292.208333320399</c:v>
                      </c:pt>
                      <c:pt idx="5334">
                        <c:v>43292.249999987063</c:v>
                      </c:pt>
                      <c:pt idx="5335">
                        <c:v>43292.291666653728</c:v>
                      </c:pt>
                      <c:pt idx="5336">
                        <c:v>43292.333333320392</c:v>
                      </c:pt>
                      <c:pt idx="5337">
                        <c:v>43292.374999987056</c:v>
                      </c:pt>
                      <c:pt idx="5338">
                        <c:v>43292.41666665372</c:v>
                      </c:pt>
                      <c:pt idx="5339">
                        <c:v>43292.458333320385</c:v>
                      </c:pt>
                      <c:pt idx="5340">
                        <c:v>43292.499999987049</c:v>
                      </c:pt>
                      <c:pt idx="5341">
                        <c:v>43292.541666653713</c:v>
                      </c:pt>
                      <c:pt idx="5342">
                        <c:v>43292.583333320377</c:v>
                      </c:pt>
                      <c:pt idx="5343">
                        <c:v>43292.624999987042</c:v>
                      </c:pt>
                      <c:pt idx="5344">
                        <c:v>43292.666666653706</c:v>
                      </c:pt>
                      <c:pt idx="5345">
                        <c:v>43292.70833332037</c:v>
                      </c:pt>
                      <c:pt idx="5346">
                        <c:v>43292.749999987034</c:v>
                      </c:pt>
                      <c:pt idx="5347">
                        <c:v>43292.791666653698</c:v>
                      </c:pt>
                      <c:pt idx="5348">
                        <c:v>43292.833333320363</c:v>
                      </c:pt>
                      <c:pt idx="5349">
                        <c:v>43292.874999987027</c:v>
                      </c:pt>
                      <c:pt idx="5350">
                        <c:v>43292.916666653691</c:v>
                      </c:pt>
                      <c:pt idx="5351">
                        <c:v>43292.958333320355</c:v>
                      </c:pt>
                      <c:pt idx="5352">
                        <c:v>43292.99999998702</c:v>
                      </c:pt>
                      <c:pt idx="5353">
                        <c:v>43293.041666653684</c:v>
                      </c:pt>
                      <c:pt idx="5354">
                        <c:v>43293.083333320348</c:v>
                      </c:pt>
                      <c:pt idx="5355">
                        <c:v>43293.124999987012</c:v>
                      </c:pt>
                      <c:pt idx="5356">
                        <c:v>43293.166666653677</c:v>
                      </c:pt>
                      <c:pt idx="5357">
                        <c:v>43293.208333320341</c:v>
                      </c:pt>
                      <c:pt idx="5358">
                        <c:v>43293.249999987005</c:v>
                      </c:pt>
                      <c:pt idx="5359">
                        <c:v>43293.291666653669</c:v>
                      </c:pt>
                      <c:pt idx="5360">
                        <c:v>43293.333333320334</c:v>
                      </c:pt>
                      <c:pt idx="5361">
                        <c:v>43293.374999986998</c:v>
                      </c:pt>
                      <c:pt idx="5362">
                        <c:v>43293.416666653662</c:v>
                      </c:pt>
                      <c:pt idx="5363">
                        <c:v>43293.458333320326</c:v>
                      </c:pt>
                      <c:pt idx="5364">
                        <c:v>43293.499999986991</c:v>
                      </c:pt>
                      <c:pt idx="5365">
                        <c:v>43293.541666653655</c:v>
                      </c:pt>
                      <c:pt idx="5366">
                        <c:v>43293.583333320319</c:v>
                      </c:pt>
                      <c:pt idx="5367">
                        <c:v>43293.624999986983</c:v>
                      </c:pt>
                      <c:pt idx="5368">
                        <c:v>43293.666666653648</c:v>
                      </c:pt>
                      <c:pt idx="5369">
                        <c:v>43293.708333320312</c:v>
                      </c:pt>
                      <c:pt idx="5370">
                        <c:v>43293.749999986976</c:v>
                      </c:pt>
                      <c:pt idx="5371">
                        <c:v>43293.79166665364</c:v>
                      </c:pt>
                      <c:pt idx="5372">
                        <c:v>43293.833333320305</c:v>
                      </c:pt>
                      <c:pt idx="5373">
                        <c:v>43293.874999986969</c:v>
                      </c:pt>
                      <c:pt idx="5374">
                        <c:v>43293.916666653633</c:v>
                      </c:pt>
                      <c:pt idx="5375">
                        <c:v>43293.958333320297</c:v>
                      </c:pt>
                      <c:pt idx="5376">
                        <c:v>43293.999999986961</c:v>
                      </c:pt>
                      <c:pt idx="5377">
                        <c:v>43294.041666653626</c:v>
                      </c:pt>
                      <c:pt idx="5378">
                        <c:v>43294.08333332029</c:v>
                      </c:pt>
                      <c:pt idx="5379">
                        <c:v>43294.124999986954</c:v>
                      </c:pt>
                      <c:pt idx="5380">
                        <c:v>43294.166666653618</c:v>
                      </c:pt>
                      <c:pt idx="5381">
                        <c:v>43294.208333320283</c:v>
                      </c:pt>
                      <c:pt idx="5382">
                        <c:v>43294.249999986947</c:v>
                      </c:pt>
                      <c:pt idx="5383">
                        <c:v>43294.291666653611</c:v>
                      </c:pt>
                      <c:pt idx="5384">
                        <c:v>43294.333333320275</c:v>
                      </c:pt>
                      <c:pt idx="5385">
                        <c:v>43294.37499998694</c:v>
                      </c:pt>
                      <c:pt idx="5386">
                        <c:v>43294.416666653604</c:v>
                      </c:pt>
                      <c:pt idx="5387">
                        <c:v>43294.458333320268</c:v>
                      </c:pt>
                      <c:pt idx="5388">
                        <c:v>43294.499999986932</c:v>
                      </c:pt>
                      <c:pt idx="5389">
                        <c:v>43294.541666653597</c:v>
                      </c:pt>
                      <c:pt idx="5390">
                        <c:v>43294.583333320261</c:v>
                      </c:pt>
                      <c:pt idx="5391">
                        <c:v>43294.624999986925</c:v>
                      </c:pt>
                      <c:pt idx="5392">
                        <c:v>43294.666666653589</c:v>
                      </c:pt>
                      <c:pt idx="5393">
                        <c:v>43294.708333320254</c:v>
                      </c:pt>
                      <c:pt idx="5394">
                        <c:v>43294.749999986918</c:v>
                      </c:pt>
                      <c:pt idx="5395">
                        <c:v>43294.791666653582</c:v>
                      </c:pt>
                      <c:pt idx="5396">
                        <c:v>43294.833333320246</c:v>
                      </c:pt>
                      <c:pt idx="5397">
                        <c:v>43294.874999986911</c:v>
                      </c:pt>
                      <c:pt idx="5398">
                        <c:v>43294.916666653575</c:v>
                      </c:pt>
                      <c:pt idx="5399">
                        <c:v>43294.958333320239</c:v>
                      </c:pt>
                      <c:pt idx="5400">
                        <c:v>43294.999999986903</c:v>
                      </c:pt>
                      <c:pt idx="5401">
                        <c:v>43295.041666653568</c:v>
                      </c:pt>
                      <c:pt idx="5402">
                        <c:v>43295.083333320232</c:v>
                      </c:pt>
                      <c:pt idx="5403">
                        <c:v>43295.124999986896</c:v>
                      </c:pt>
                      <c:pt idx="5404">
                        <c:v>43295.16666665356</c:v>
                      </c:pt>
                      <c:pt idx="5405">
                        <c:v>43295.208333320224</c:v>
                      </c:pt>
                      <c:pt idx="5406">
                        <c:v>43295.249999986889</c:v>
                      </c:pt>
                      <c:pt idx="5407">
                        <c:v>43295.291666653553</c:v>
                      </c:pt>
                      <c:pt idx="5408">
                        <c:v>43295.333333320217</c:v>
                      </c:pt>
                      <c:pt idx="5409">
                        <c:v>43295.374999986881</c:v>
                      </c:pt>
                      <c:pt idx="5410">
                        <c:v>43295.416666653546</c:v>
                      </c:pt>
                      <c:pt idx="5411">
                        <c:v>43295.45833332021</c:v>
                      </c:pt>
                      <c:pt idx="5412">
                        <c:v>43295.499999986874</c:v>
                      </c:pt>
                      <c:pt idx="5413">
                        <c:v>43295.541666653538</c:v>
                      </c:pt>
                      <c:pt idx="5414">
                        <c:v>43295.583333320203</c:v>
                      </c:pt>
                      <c:pt idx="5415">
                        <c:v>43295.624999986867</c:v>
                      </c:pt>
                      <c:pt idx="5416">
                        <c:v>43295.666666653531</c:v>
                      </c:pt>
                      <c:pt idx="5417">
                        <c:v>43295.708333320195</c:v>
                      </c:pt>
                      <c:pt idx="5418">
                        <c:v>43295.74999998686</c:v>
                      </c:pt>
                      <c:pt idx="5419">
                        <c:v>43295.791666653524</c:v>
                      </c:pt>
                      <c:pt idx="5420">
                        <c:v>43295.833333320188</c:v>
                      </c:pt>
                      <c:pt idx="5421">
                        <c:v>43295.874999986852</c:v>
                      </c:pt>
                      <c:pt idx="5422">
                        <c:v>43295.916666653517</c:v>
                      </c:pt>
                      <c:pt idx="5423">
                        <c:v>43295.958333320181</c:v>
                      </c:pt>
                      <c:pt idx="5424">
                        <c:v>43295.999999986845</c:v>
                      </c:pt>
                      <c:pt idx="5425">
                        <c:v>43296.041666653509</c:v>
                      </c:pt>
                      <c:pt idx="5426">
                        <c:v>43296.083333320174</c:v>
                      </c:pt>
                      <c:pt idx="5427">
                        <c:v>43296.124999986838</c:v>
                      </c:pt>
                      <c:pt idx="5428">
                        <c:v>43296.166666653502</c:v>
                      </c:pt>
                      <c:pt idx="5429">
                        <c:v>43296.208333320166</c:v>
                      </c:pt>
                      <c:pt idx="5430">
                        <c:v>43296.249999986831</c:v>
                      </c:pt>
                      <c:pt idx="5431">
                        <c:v>43296.291666653495</c:v>
                      </c:pt>
                      <c:pt idx="5432">
                        <c:v>43296.333333320159</c:v>
                      </c:pt>
                      <c:pt idx="5433">
                        <c:v>43296.374999986823</c:v>
                      </c:pt>
                      <c:pt idx="5434">
                        <c:v>43296.416666653487</c:v>
                      </c:pt>
                      <c:pt idx="5435">
                        <c:v>43296.458333320152</c:v>
                      </c:pt>
                      <c:pt idx="5436">
                        <c:v>43296.499999986816</c:v>
                      </c:pt>
                      <c:pt idx="5437">
                        <c:v>43296.54166665348</c:v>
                      </c:pt>
                      <c:pt idx="5438">
                        <c:v>43296.583333320144</c:v>
                      </c:pt>
                      <c:pt idx="5439">
                        <c:v>43296.624999986809</c:v>
                      </c:pt>
                      <c:pt idx="5440">
                        <c:v>43296.666666653473</c:v>
                      </c:pt>
                      <c:pt idx="5441">
                        <c:v>43296.708333320137</c:v>
                      </c:pt>
                      <c:pt idx="5442">
                        <c:v>43296.749999986801</c:v>
                      </c:pt>
                      <c:pt idx="5443">
                        <c:v>43296.791666653466</c:v>
                      </c:pt>
                      <c:pt idx="5444">
                        <c:v>43296.83333332013</c:v>
                      </c:pt>
                      <c:pt idx="5445">
                        <c:v>43296.874999986794</c:v>
                      </c:pt>
                      <c:pt idx="5446">
                        <c:v>43296.916666653458</c:v>
                      </c:pt>
                      <c:pt idx="5447">
                        <c:v>43296.958333320123</c:v>
                      </c:pt>
                      <c:pt idx="5448">
                        <c:v>43296.999999986787</c:v>
                      </c:pt>
                      <c:pt idx="5449">
                        <c:v>43297.041666653451</c:v>
                      </c:pt>
                      <c:pt idx="5450">
                        <c:v>43297.083333320115</c:v>
                      </c:pt>
                      <c:pt idx="5451">
                        <c:v>43297.12499998678</c:v>
                      </c:pt>
                      <c:pt idx="5452">
                        <c:v>43297.166666653444</c:v>
                      </c:pt>
                      <c:pt idx="5453">
                        <c:v>43297.208333320108</c:v>
                      </c:pt>
                      <c:pt idx="5454">
                        <c:v>43297.249999986772</c:v>
                      </c:pt>
                      <c:pt idx="5455">
                        <c:v>43297.291666653437</c:v>
                      </c:pt>
                      <c:pt idx="5456">
                        <c:v>43297.333333320101</c:v>
                      </c:pt>
                      <c:pt idx="5457">
                        <c:v>43297.374999986765</c:v>
                      </c:pt>
                      <c:pt idx="5458">
                        <c:v>43297.416666653429</c:v>
                      </c:pt>
                      <c:pt idx="5459">
                        <c:v>43297.458333320094</c:v>
                      </c:pt>
                      <c:pt idx="5460">
                        <c:v>43297.499999986758</c:v>
                      </c:pt>
                      <c:pt idx="5461">
                        <c:v>43297.541666653422</c:v>
                      </c:pt>
                      <c:pt idx="5462">
                        <c:v>43297.583333320086</c:v>
                      </c:pt>
                      <c:pt idx="5463">
                        <c:v>43297.62499998675</c:v>
                      </c:pt>
                      <c:pt idx="5464">
                        <c:v>43297.666666653415</c:v>
                      </c:pt>
                      <c:pt idx="5465">
                        <c:v>43297.708333320079</c:v>
                      </c:pt>
                      <c:pt idx="5466">
                        <c:v>43297.749999986743</c:v>
                      </c:pt>
                      <c:pt idx="5467">
                        <c:v>43297.791666653407</c:v>
                      </c:pt>
                      <c:pt idx="5468">
                        <c:v>43297.833333320072</c:v>
                      </c:pt>
                      <c:pt idx="5469">
                        <c:v>43297.874999986736</c:v>
                      </c:pt>
                      <c:pt idx="5470">
                        <c:v>43297.9166666534</c:v>
                      </c:pt>
                      <c:pt idx="5471">
                        <c:v>43297.958333320064</c:v>
                      </c:pt>
                      <c:pt idx="5472">
                        <c:v>43297.999999986729</c:v>
                      </c:pt>
                      <c:pt idx="5473">
                        <c:v>43298.041666653393</c:v>
                      </c:pt>
                      <c:pt idx="5474">
                        <c:v>43298.083333320057</c:v>
                      </c:pt>
                      <c:pt idx="5475">
                        <c:v>43298.124999986721</c:v>
                      </c:pt>
                      <c:pt idx="5476">
                        <c:v>43298.166666653386</c:v>
                      </c:pt>
                      <c:pt idx="5477">
                        <c:v>43298.20833332005</c:v>
                      </c:pt>
                      <c:pt idx="5478">
                        <c:v>43298.249999986714</c:v>
                      </c:pt>
                      <c:pt idx="5479">
                        <c:v>43298.291666653378</c:v>
                      </c:pt>
                      <c:pt idx="5480">
                        <c:v>43298.333333320043</c:v>
                      </c:pt>
                      <c:pt idx="5481">
                        <c:v>43298.374999986707</c:v>
                      </c:pt>
                      <c:pt idx="5482">
                        <c:v>43298.416666653371</c:v>
                      </c:pt>
                      <c:pt idx="5483">
                        <c:v>43298.458333320035</c:v>
                      </c:pt>
                      <c:pt idx="5484">
                        <c:v>43298.4999999867</c:v>
                      </c:pt>
                      <c:pt idx="5485">
                        <c:v>43298.541666653364</c:v>
                      </c:pt>
                      <c:pt idx="5486">
                        <c:v>43298.583333320028</c:v>
                      </c:pt>
                      <c:pt idx="5487">
                        <c:v>43298.624999986692</c:v>
                      </c:pt>
                      <c:pt idx="5488">
                        <c:v>43298.666666653357</c:v>
                      </c:pt>
                      <c:pt idx="5489">
                        <c:v>43298.708333320021</c:v>
                      </c:pt>
                      <c:pt idx="5490">
                        <c:v>43298.749999986685</c:v>
                      </c:pt>
                      <c:pt idx="5491">
                        <c:v>43298.791666653349</c:v>
                      </c:pt>
                      <c:pt idx="5492">
                        <c:v>43298.833333320013</c:v>
                      </c:pt>
                      <c:pt idx="5493">
                        <c:v>43298.874999986678</c:v>
                      </c:pt>
                      <c:pt idx="5494">
                        <c:v>43298.916666653342</c:v>
                      </c:pt>
                      <c:pt idx="5495">
                        <c:v>43298.958333320006</c:v>
                      </c:pt>
                      <c:pt idx="5496">
                        <c:v>43298.99999998667</c:v>
                      </c:pt>
                      <c:pt idx="5497">
                        <c:v>43299.041666653335</c:v>
                      </c:pt>
                      <c:pt idx="5498">
                        <c:v>43299.083333319999</c:v>
                      </c:pt>
                      <c:pt idx="5499">
                        <c:v>43299.124999986663</c:v>
                      </c:pt>
                      <c:pt idx="5500">
                        <c:v>43299.166666653327</c:v>
                      </c:pt>
                      <c:pt idx="5501">
                        <c:v>43299.208333319992</c:v>
                      </c:pt>
                      <c:pt idx="5502">
                        <c:v>43299.249999986656</c:v>
                      </c:pt>
                      <c:pt idx="5503">
                        <c:v>43299.29166665332</c:v>
                      </c:pt>
                      <c:pt idx="5504">
                        <c:v>43299.333333319984</c:v>
                      </c:pt>
                      <c:pt idx="5505">
                        <c:v>43299.374999986649</c:v>
                      </c:pt>
                      <c:pt idx="5506">
                        <c:v>43299.416666653313</c:v>
                      </c:pt>
                      <c:pt idx="5507">
                        <c:v>43299.458333319977</c:v>
                      </c:pt>
                      <c:pt idx="5508">
                        <c:v>43299.499999986641</c:v>
                      </c:pt>
                      <c:pt idx="5509">
                        <c:v>43299.541666653306</c:v>
                      </c:pt>
                      <c:pt idx="5510">
                        <c:v>43299.58333331997</c:v>
                      </c:pt>
                      <c:pt idx="5511">
                        <c:v>43299.624999986634</c:v>
                      </c:pt>
                      <c:pt idx="5512">
                        <c:v>43299.666666653298</c:v>
                      </c:pt>
                      <c:pt idx="5513">
                        <c:v>43299.708333319963</c:v>
                      </c:pt>
                      <c:pt idx="5514">
                        <c:v>43299.749999986627</c:v>
                      </c:pt>
                      <c:pt idx="5515">
                        <c:v>43299.791666653291</c:v>
                      </c:pt>
                      <c:pt idx="5516">
                        <c:v>43299.833333319955</c:v>
                      </c:pt>
                      <c:pt idx="5517">
                        <c:v>43299.87499998662</c:v>
                      </c:pt>
                      <c:pt idx="5518">
                        <c:v>43299.916666653284</c:v>
                      </c:pt>
                      <c:pt idx="5519">
                        <c:v>43299.958333319948</c:v>
                      </c:pt>
                      <c:pt idx="5520">
                        <c:v>43299.999999986612</c:v>
                      </c:pt>
                      <c:pt idx="5521">
                        <c:v>43300.041666653276</c:v>
                      </c:pt>
                      <c:pt idx="5522">
                        <c:v>43300.083333319941</c:v>
                      </c:pt>
                      <c:pt idx="5523">
                        <c:v>43300.124999986605</c:v>
                      </c:pt>
                      <c:pt idx="5524">
                        <c:v>43300.166666653269</c:v>
                      </c:pt>
                      <c:pt idx="5525">
                        <c:v>43300.208333319933</c:v>
                      </c:pt>
                      <c:pt idx="5526">
                        <c:v>43300.249999986598</c:v>
                      </c:pt>
                      <c:pt idx="5527">
                        <c:v>43300.291666653262</c:v>
                      </c:pt>
                      <c:pt idx="5528">
                        <c:v>43300.333333319926</c:v>
                      </c:pt>
                      <c:pt idx="5529">
                        <c:v>43300.37499998659</c:v>
                      </c:pt>
                      <c:pt idx="5530">
                        <c:v>43300.416666653255</c:v>
                      </c:pt>
                      <c:pt idx="5531">
                        <c:v>43300.458333319919</c:v>
                      </c:pt>
                      <c:pt idx="5532">
                        <c:v>43300.499999986583</c:v>
                      </c:pt>
                      <c:pt idx="5533">
                        <c:v>43300.541666653247</c:v>
                      </c:pt>
                      <c:pt idx="5534">
                        <c:v>43300.583333319912</c:v>
                      </c:pt>
                      <c:pt idx="5535">
                        <c:v>43300.624999986576</c:v>
                      </c:pt>
                      <c:pt idx="5536">
                        <c:v>43300.66666665324</c:v>
                      </c:pt>
                      <c:pt idx="5537">
                        <c:v>43300.708333319904</c:v>
                      </c:pt>
                      <c:pt idx="5538">
                        <c:v>43300.749999986569</c:v>
                      </c:pt>
                      <c:pt idx="5539">
                        <c:v>43300.791666653233</c:v>
                      </c:pt>
                      <c:pt idx="5540">
                        <c:v>43300.833333319897</c:v>
                      </c:pt>
                      <c:pt idx="5541">
                        <c:v>43300.874999986561</c:v>
                      </c:pt>
                      <c:pt idx="5542">
                        <c:v>43300.916666653226</c:v>
                      </c:pt>
                      <c:pt idx="5543">
                        <c:v>43300.95833331989</c:v>
                      </c:pt>
                      <c:pt idx="5544">
                        <c:v>43300.999999986554</c:v>
                      </c:pt>
                      <c:pt idx="5545">
                        <c:v>43301.041666653218</c:v>
                      </c:pt>
                      <c:pt idx="5546">
                        <c:v>43301.083333319883</c:v>
                      </c:pt>
                      <c:pt idx="5547">
                        <c:v>43301.124999986547</c:v>
                      </c:pt>
                      <c:pt idx="5548">
                        <c:v>43301.166666653211</c:v>
                      </c:pt>
                      <c:pt idx="5549">
                        <c:v>43301.208333319875</c:v>
                      </c:pt>
                      <c:pt idx="5550">
                        <c:v>43301.249999986539</c:v>
                      </c:pt>
                      <c:pt idx="5551">
                        <c:v>43301.291666653204</c:v>
                      </c:pt>
                      <c:pt idx="5552">
                        <c:v>43301.333333319868</c:v>
                      </c:pt>
                      <c:pt idx="5553">
                        <c:v>43301.374999986532</c:v>
                      </c:pt>
                      <c:pt idx="5554">
                        <c:v>43301.416666653196</c:v>
                      </c:pt>
                      <c:pt idx="5555">
                        <c:v>43301.458333319861</c:v>
                      </c:pt>
                      <c:pt idx="5556">
                        <c:v>43301.499999986525</c:v>
                      </c:pt>
                      <c:pt idx="5557">
                        <c:v>43301.541666653189</c:v>
                      </c:pt>
                      <c:pt idx="5558">
                        <c:v>43301.583333319853</c:v>
                      </c:pt>
                      <c:pt idx="5559">
                        <c:v>43301.624999986518</c:v>
                      </c:pt>
                      <c:pt idx="5560">
                        <c:v>43301.666666653182</c:v>
                      </c:pt>
                      <c:pt idx="5561">
                        <c:v>43301.708333319846</c:v>
                      </c:pt>
                      <c:pt idx="5562">
                        <c:v>43301.74999998651</c:v>
                      </c:pt>
                      <c:pt idx="5563">
                        <c:v>43301.791666653175</c:v>
                      </c:pt>
                      <c:pt idx="5564">
                        <c:v>43301.833333319839</c:v>
                      </c:pt>
                      <c:pt idx="5565">
                        <c:v>43301.874999986503</c:v>
                      </c:pt>
                      <c:pt idx="5566">
                        <c:v>43301.916666653167</c:v>
                      </c:pt>
                      <c:pt idx="5567">
                        <c:v>43301.958333319832</c:v>
                      </c:pt>
                      <c:pt idx="5568">
                        <c:v>43301.999999986496</c:v>
                      </c:pt>
                      <c:pt idx="5569">
                        <c:v>43302.04166665316</c:v>
                      </c:pt>
                      <c:pt idx="5570">
                        <c:v>43302.083333319824</c:v>
                      </c:pt>
                      <c:pt idx="5571">
                        <c:v>43302.124999986489</c:v>
                      </c:pt>
                      <c:pt idx="5572">
                        <c:v>43302.166666653153</c:v>
                      </c:pt>
                      <c:pt idx="5573">
                        <c:v>43302.208333319817</c:v>
                      </c:pt>
                      <c:pt idx="5574">
                        <c:v>43302.249999986481</c:v>
                      </c:pt>
                      <c:pt idx="5575">
                        <c:v>43302.291666653146</c:v>
                      </c:pt>
                      <c:pt idx="5576">
                        <c:v>43302.33333331981</c:v>
                      </c:pt>
                      <c:pt idx="5577">
                        <c:v>43302.374999986474</c:v>
                      </c:pt>
                      <c:pt idx="5578">
                        <c:v>43302.416666653138</c:v>
                      </c:pt>
                      <c:pt idx="5579">
                        <c:v>43302.458333319802</c:v>
                      </c:pt>
                      <c:pt idx="5580">
                        <c:v>43302.499999986467</c:v>
                      </c:pt>
                      <c:pt idx="5581">
                        <c:v>43302.541666653131</c:v>
                      </c:pt>
                      <c:pt idx="5582">
                        <c:v>43302.583333319795</c:v>
                      </c:pt>
                      <c:pt idx="5583">
                        <c:v>43302.624999986459</c:v>
                      </c:pt>
                      <c:pt idx="5584">
                        <c:v>43302.666666653124</c:v>
                      </c:pt>
                      <c:pt idx="5585">
                        <c:v>43302.708333319788</c:v>
                      </c:pt>
                      <c:pt idx="5586">
                        <c:v>43302.749999986452</c:v>
                      </c:pt>
                      <c:pt idx="5587">
                        <c:v>43302.791666653116</c:v>
                      </c:pt>
                      <c:pt idx="5588">
                        <c:v>43302.833333319781</c:v>
                      </c:pt>
                      <c:pt idx="5589">
                        <c:v>43302.874999986445</c:v>
                      </c:pt>
                      <c:pt idx="5590">
                        <c:v>43302.916666653109</c:v>
                      </c:pt>
                      <c:pt idx="5591">
                        <c:v>43302.958333319773</c:v>
                      </c:pt>
                      <c:pt idx="5592">
                        <c:v>43302.999999986438</c:v>
                      </c:pt>
                      <c:pt idx="5593">
                        <c:v>43303.041666653102</c:v>
                      </c:pt>
                      <c:pt idx="5594">
                        <c:v>43303.083333319766</c:v>
                      </c:pt>
                      <c:pt idx="5595">
                        <c:v>43303.12499998643</c:v>
                      </c:pt>
                      <c:pt idx="5596">
                        <c:v>43303.166666653095</c:v>
                      </c:pt>
                      <c:pt idx="5597">
                        <c:v>43303.208333319759</c:v>
                      </c:pt>
                      <c:pt idx="5598">
                        <c:v>43303.249999986423</c:v>
                      </c:pt>
                      <c:pt idx="5599">
                        <c:v>43303.291666653087</c:v>
                      </c:pt>
                      <c:pt idx="5600">
                        <c:v>43303.333333319752</c:v>
                      </c:pt>
                      <c:pt idx="5601">
                        <c:v>43303.374999986416</c:v>
                      </c:pt>
                      <c:pt idx="5602">
                        <c:v>43303.41666665308</c:v>
                      </c:pt>
                      <c:pt idx="5603">
                        <c:v>43303.458333319744</c:v>
                      </c:pt>
                      <c:pt idx="5604">
                        <c:v>43303.499999986409</c:v>
                      </c:pt>
                      <c:pt idx="5605">
                        <c:v>43303.541666653073</c:v>
                      </c:pt>
                      <c:pt idx="5606">
                        <c:v>43303.583333319737</c:v>
                      </c:pt>
                      <c:pt idx="5607">
                        <c:v>43303.624999986401</c:v>
                      </c:pt>
                      <c:pt idx="5608">
                        <c:v>43303.666666653065</c:v>
                      </c:pt>
                      <c:pt idx="5609">
                        <c:v>43303.70833331973</c:v>
                      </c:pt>
                      <c:pt idx="5610">
                        <c:v>43303.749999986394</c:v>
                      </c:pt>
                      <c:pt idx="5611">
                        <c:v>43303.791666653058</c:v>
                      </c:pt>
                      <c:pt idx="5612">
                        <c:v>43303.833333319722</c:v>
                      </c:pt>
                      <c:pt idx="5613">
                        <c:v>43303.874999986387</c:v>
                      </c:pt>
                      <c:pt idx="5614">
                        <c:v>43303.916666653051</c:v>
                      </c:pt>
                      <c:pt idx="5615">
                        <c:v>43303.958333319715</c:v>
                      </c:pt>
                      <c:pt idx="5616">
                        <c:v>43303.999999986379</c:v>
                      </c:pt>
                      <c:pt idx="5617">
                        <c:v>43304.041666653044</c:v>
                      </c:pt>
                      <c:pt idx="5618">
                        <c:v>43304.083333319708</c:v>
                      </c:pt>
                      <c:pt idx="5619">
                        <c:v>43304.124999986372</c:v>
                      </c:pt>
                      <c:pt idx="5620">
                        <c:v>43304.166666653036</c:v>
                      </c:pt>
                      <c:pt idx="5621">
                        <c:v>43304.208333319701</c:v>
                      </c:pt>
                      <c:pt idx="5622">
                        <c:v>43304.249999986365</c:v>
                      </c:pt>
                      <c:pt idx="5623">
                        <c:v>43304.291666653029</c:v>
                      </c:pt>
                      <c:pt idx="5624">
                        <c:v>43304.333333319693</c:v>
                      </c:pt>
                      <c:pt idx="5625">
                        <c:v>43304.374999986358</c:v>
                      </c:pt>
                      <c:pt idx="5626">
                        <c:v>43304.416666653022</c:v>
                      </c:pt>
                      <c:pt idx="5627">
                        <c:v>43304.458333319686</c:v>
                      </c:pt>
                      <c:pt idx="5628">
                        <c:v>43304.49999998635</c:v>
                      </c:pt>
                      <c:pt idx="5629">
                        <c:v>43304.541666653015</c:v>
                      </c:pt>
                      <c:pt idx="5630">
                        <c:v>43304.583333319679</c:v>
                      </c:pt>
                      <c:pt idx="5631">
                        <c:v>43304.624999986343</c:v>
                      </c:pt>
                      <c:pt idx="5632">
                        <c:v>43304.666666653007</c:v>
                      </c:pt>
                      <c:pt idx="5633">
                        <c:v>43304.708333319672</c:v>
                      </c:pt>
                      <c:pt idx="5634">
                        <c:v>43304.749999986336</c:v>
                      </c:pt>
                      <c:pt idx="5635">
                        <c:v>43304.791666653</c:v>
                      </c:pt>
                      <c:pt idx="5636">
                        <c:v>43304.833333319664</c:v>
                      </c:pt>
                      <c:pt idx="5637">
                        <c:v>43304.874999986328</c:v>
                      </c:pt>
                      <c:pt idx="5638">
                        <c:v>43304.916666652993</c:v>
                      </c:pt>
                      <c:pt idx="5639">
                        <c:v>43304.958333319657</c:v>
                      </c:pt>
                      <c:pt idx="5640">
                        <c:v>43304.999999986321</c:v>
                      </c:pt>
                      <c:pt idx="5641">
                        <c:v>43305.041666652985</c:v>
                      </c:pt>
                      <c:pt idx="5642">
                        <c:v>43305.08333331965</c:v>
                      </c:pt>
                      <c:pt idx="5643">
                        <c:v>43305.124999986314</c:v>
                      </c:pt>
                      <c:pt idx="5644">
                        <c:v>43305.166666652978</c:v>
                      </c:pt>
                      <c:pt idx="5645">
                        <c:v>43305.208333319642</c:v>
                      </c:pt>
                      <c:pt idx="5646">
                        <c:v>43305.249999986307</c:v>
                      </c:pt>
                      <c:pt idx="5647">
                        <c:v>43305.291666652971</c:v>
                      </c:pt>
                      <c:pt idx="5648">
                        <c:v>43305.333333319635</c:v>
                      </c:pt>
                      <c:pt idx="5649">
                        <c:v>43305.374999986299</c:v>
                      </c:pt>
                      <c:pt idx="5650">
                        <c:v>43305.416666652964</c:v>
                      </c:pt>
                      <c:pt idx="5651">
                        <c:v>43305.458333319628</c:v>
                      </c:pt>
                      <c:pt idx="5652">
                        <c:v>43305.499999986292</c:v>
                      </c:pt>
                      <c:pt idx="5653">
                        <c:v>43305.541666652956</c:v>
                      </c:pt>
                      <c:pt idx="5654">
                        <c:v>43305.583333319621</c:v>
                      </c:pt>
                      <c:pt idx="5655">
                        <c:v>43305.624999986285</c:v>
                      </c:pt>
                      <c:pt idx="5656">
                        <c:v>43305.666666652949</c:v>
                      </c:pt>
                      <c:pt idx="5657">
                        <c:v>43305.708333319613</c:v>
                      </c:pt>
                      <c:pt idx="5658">
                        <c:v>43305.749999986278</c:v>
                      </c:pt>
                      <c:pt idx="5659">
                        <c:v>43305.791666652942</c:v>
                      </c:pt>
                      <c:pt idx="5660">
                        <c:v>43305.833333319606</c:v>
                      </c:pt>
                      <c:pt idx="5661">
                        <c:v>43305.87499998627</c:v>
                      </c:pt>
                      <c:pt idx="5662">
                        <c:v>43305.916666652935</c:v>
                      </c:pt>
                      <c:pt idx="5663">
                        <c:v>43305.958333319599</c:v>
                      </c:pt>
                      <c:pt idx="5664">
                        <c:v>43305.999999986263</c:v>
                      </c:pt>
                      <c:pt idx="5665">
                        <c:v>43306.041666652927</c:v>
                      </c:pt>
                      <c:pt idx="5666">
                        <c:v>43306.083333319591</c:v>
                      </c:pt>
                      <c:pt idx="5667">
                        <c:v>43306.124999986256</c:v>
                      </c:pt>
                      <c:pt idx="5668">
                        <c:v>43306.16666665292</c:v>
                      </c:pt>
                      <c:pt idx="5669">
                        <c:v>43306.208333319584</c:v>
                      </c:pt>
                      <c:pt idx="5670">
                        <c:v>43306.249999986248</c:v>
                      </c:pt>
                      <c:pt idx="5671">
                        <c:v>43306.291666652913</c:v>
                      </c:pt>
                      <c:pt idx="5672">
                        <c:v>43306.333333319577</c:v>
                      </c:pt>
                      <c:pt idx="5673">
                        <c:v>43306.374999986241</c:v>
                      </c:pt>
                      <c:pt idx="5674">
                        <c:v>43306.416666652905</c:v>
                      </c:pt>
                      <c:pt idx="5675">
                        <c:v>43306.45833331957</c:v>
                      </c:pt>
                      <c:pt idx="5676">
                        <c:v>43306.499999986234</c:v>
                      </c:pt>
                      <c:pt idx="5677">
                        <c:v>43306.541666652898</c:v>
                      </c:pt>
                      <c:pt idx="5678">
                        <c:v>43306.583333319562</c:v>
                      </c:pt>
                      <c:pt idx="5679">
                        <c:v>43306.624999986227</c:v>
                      </c:pt>
                      <c:pt idx="5680">
                        <c:v>43306.666666652891</c:v>
                      </c:pt>
                      <c:pt idx="5681">
                        <c:v>43306.708333319555</c:v>
                      </c:pt>
                      <c:pt idx="5682">
                        <c:v>43306.749999986219</c:v>
                      </c:pt>
                      <c:pt idx="5683">
                        <c:v>43306.791666652884</c:v>
                      </c:pt>
                      <c:pt idx="5684">
                        <c:v>43306.833333319548</c:v>
                      </c:pt>
                      <c:pt idx="5685">
                        <c:v>43306.874999986212</c:v>
                      </c:pt>
                      <c:pt idx="5686">
                        <c:v>43306.916666652876</c:v>
                      </c:pt>
                      <c:pt idx="5687">
                        <c:v>43306.958333319541</c:v>
                      </c:pt>
                      <c:pt idx="5688">
                        <c:v>43306.999999986205</c:v>
                      </c:pt>
                      <c:pt idx="5689">
                        <c:v>43307.041666652869</c:v>
                      </c:pt>
                      <c:pt idx="5690">
                        <c:v>43307.083333319533</c:v>
                      </c:pt>
                      <c:pt idx="5691">
                        <c:v>43307.124999986198</c:v>
                      </c:pt>
                      <c:pt idx="5692">
                        <c:v>43307.166666652862</c:v>
                      </c:pt>
                      <c:pt idx="5693">
                        <c:v>43307.208333319526</c:v>
                      </c:pt>
                      <c:pt idx="5694">
                        <c:v>43307.24999998619</c:v>
                      </c:pt>
                      <c:pt idx="5695">
                        <c:v>43307.291666652854</c:v>
                      </c:pt>
                      <c:pt idx="5696">
                        <c:v>43307.333333319519</c:v>
                      </c:pt>
                      <c:pt idx="5697">
                        <c:v>43307.374999986183</c:v>
                      </c:pt>
                      <c:pt idx="5698">
                        <c:v>43307.416666652847</c:v>
                      </c:pt>
                      <c:pt idx="5699">
                        <c:v>43307.458333319511</c:v>
                      </c:pt>
                      <c:pt idx="5700">
                        <c:v>43307.499999986176</c:v>
                      </c:pt>
                      <c:pt idx="5701">
                        <c:v>43307.54166665284</c:v>
                      </c:pt>
                      <c:pt idx="5702">
                        <c:v>43307.583333319504</c:v>
                      </c:pt>
                      <c:pt idx="5703">
                        <c:v>43307.624999986168</c:v>
                      </c:pt>
                      <c:pt idx="5704">
                        <c:v>43307.666666652833</c:v>
                      </c:pt>
                      <c:pt idx="5705">
                        <c:v>43307.708333319497</c:v>
                      </c:pt>
                      <c:pt idx="5706">
                        <c:v>43307.749999986161</c:v>
                      </c:pt>
                      <c:pt idx="5707">
                        <c:v>43307.791666652825</c:v>
                      </c:pt>
                      <c:pt idx="5708">
                        <c:v>43307.83333331949</c:v>
                      </c:pt>
                      <c:pt idx="5709">
                        <c:v>43307.874999986154</c:v>
                      </c:pt>
                      <c:pt idx="5710">
                        <c:v>43307.916666652818</c:v>
                      </c:pt>
                      <c:pt idx="5711">
                        <c:v>43307.958333319482</c:v>
                      </c:pt>
                      <c:pt idx="5712">
                        <c:v>43307.999999986147</c:v>
                      </c:pt>
                      <c:pt idx="5713">
                        <c:v>43308.041666652811</c:v>
                      </c:pt>
                      <c:pt idx="5714">
                        <c:v>43308.083333319475</c:v>
                      </c:pt>
                      <c:pt idx="5715">
                        <c:v>43308.124999986139</c:v>
                      </c:pt>
                      <c:pt idx="5716">
                        <c:v>43308.166666652804</c:v>
                      </c:pt>
                      <c:pt idx="5717">
                        <c:v>43308.208333319468</c:v>
                      </c:pt>
                      <c:pt idx="5718">
                        <c:v>43308.249999986132</c:v>
                      </c:pt>
                      <c:pt idx="5719">
                        <c:v>43308.291666652796</c:v>
                      </c:pt>
                      <c:pt idx="5720">
                        <c:v>43308.333333319461</c:v>
                      </c:pt>
                      <c:pt idx="5721">
                        <c:v>43308.374999986125</c:v>
                      </c:pt>
                      <c:pt idx="5722">
                        <c:v>43308.416666652789</c:v>
                      </c:pt>
                      <c:pt idx="5723">
                        <c:v>43308.458333319453</c:v>
                      </c:pt>
                      <c:pt idx="5724">
                        <c:v>43308.499999986117</c:v>
                      </c:pt>
                      <c:pt idx="5725">
                        <c:v>43308.541666652782</c:v>
                      </c:pt>
                      <c:pt idx="5726">
                        <c:v>43308.583333319446</c:v>
                      </c:pt>
                      <c:pt idx="5727">
                        <c:v>43308.62499998611</c:v>
                      </c:pt>
                      <c:pt idx="5728">
                        <c:v>43308.666666652774</c:v>
                      </c:pt>
                      <c:pt idx="5729">
                        <c:v>43308.708333319439</c:v>
                      </c:pt>
                      <c:pt idx="5730">
                        <c:v>43308.749999986103</c:v>
                      </c:pt>
                      <c:pt idx="5731">
                        <c:v>43308.791666652767</c:v>
                      </c:pt>
                      <c:pt idx="5732">
                        <c:v>43308.833333319431</c:v>
                      </c:pt>
                      <c:pt idx="5733">
                        <c:v>43308.874999986096</c:v>
                      </c:pt>
                      <c:pt idx="5734">
                        <c:v>43308.91666665276</c:v>
                      </c:pt>
                      <c:pt idx="5735">
                        <c:v>43308.958333319424</c:v>
                      </c:pt>
                      <c:pt idx="5736">
                        <c:v>43308.999999986088</c:v>
                      </c:pt>
                      <c:pt idx="5737">
                        <c:v>43309.041666652753</c:v>
                      </c:pt>
                      <c:pt idx="5738">
                        <c:v>43309.083333319417</c:v>
                      </c:pt>
                      <c:pt idx="5739">
                        <c:v>43309.124999986081</c:v>
                      </c:pt>
                      <c:pt idx="5740">
                        <c:v>43309.166666652745</c:v>
                      </c:pt>
                      <c:pt idx="5741">
                        <c:v>43309.20833331941</c:v>
                      </c:pt>
                      <c:pt idx="5742">
                        <c:v>43309.249999986074</c:v>
                      </c:pt>
                      <c:pt idx="5743">
                        <c:v>43309.291666652738</c:v>
                      </c:pt>
                      <c:pt idx="5744">
                        <c:v>43309.333333319402</c:v>
                      </c:pt>
                      <c:pt idx="5745">
                        <c:v>43309.374999986067</c:v>
                      </c:pt>
                      <c:pt idx="5746">
                        <c:v>43309.416666652731</c:v>
                      </c:pt>
                      <c:pt idx="5747">
                        <c:v>43309.458333319395</c:v>
                      </c:pt>
                      <c:pt idx="5748">
                        <c:v>43309.499999986059</c:v>
                      </c:pt>
                      <c:pt idx="5749">
                        <c:v>43309.541666652724</c:v>
                      </c:pt>
                      <c:pt idx="5750">
                        <c:v>43309.583333319388</c:v>
                      </c:pt>
                      <c:pt idx="5751">
                        <c:v>43309.624999986052</c:v>
                      </c:pt>
                      <c:pt idx="5752">
                        <c:v>43309.666666652716</c:v>
                      </c:pt>
                      <c:pt idx="5753">
                        <c:v>43309.70833331938</c:v>
                      </c:pt>
                      <c:pt idx="5754">
                        <c:v>43309.749999986045</c:v>
                      </c:pt>
                      <c:pt idx="5755">
                        <c:v>43309.791666652709</c:v>
                      </c:pt>
                      <c:pt idx="5756">
                        <c:v>43309.833333319373</c:v>
                      </c:pt>
                      <c:pt idx="5757">
                        <c:v>43309.874999986037</c:v>
                      </c:pt>
                      <c:pt idx="5758">
                        <c:v>43309.916666652702</c:v>
                      </c:pt>
                      <c:pt idx="5759">
                        <c:v>43309.958333319366</c:v>
                      </c:pt>
                      <c:pt idx="5760">
                        <c:v>43309.99999998603</c:v>
                      </c:pt>
                      <c:pt idx="5761">
                        <c:v>43310.041666652694</c:v>
                      </c:pt>
                      <c:pt idx="5762">
                        <c:v>43310.083333319359</c:v>
                      </c:pt>
                      <c:pt idx="5763">
                        <c:v>43310.124999986023</c:v>
                      </c:pt>
                      <c:pt idx="5764">
                        <c:v>43310.166666652687</c:v>
                      </c:pt>
                      <c:pt idx="5765">
                        <c:v>43310.208333319351</c:v>
                      </c:pt>
                      <c:pt idx="5766">
                        <c:v>43310.249999986016</c:v>
                      </c:pt>
                      <c:pt idx="5767">
                        <c:v>43310.29166665268</c:v>
                      </c:pt>
                      <c:pt idx="5768">
                        <c:v>43310.333333319344</c:v>
                      </c:pt>
                      <c:pt idx="5769">
                        <c:v>43310.374999986008</c:v>
                      </c:pt>
                      <c:pt idx="5770">
                        <c:v>43310.416666652673</c:v>
                      </c:pt>
                      <c:pt idx="5771">
                        <c:v>43310.458333319337</c:v>
                      </c:pt>
                      <c:pt idx="5772">
                        <c:v>43310.499999986001</c:v>
                      </c:pt>
                      <c:pt idx="5773">
                        <c:v>43310.541666652665</c:v>
                      </c:pt>
                      <c:pt idx="5774">
                        <c:v>43310.58333331933</c:v>
                      </c:pt>
                      <c:pt idx="5775">
                        <c:v>43310.624999985994</c:v>
                      </c:pt>
                      <c:pt idx="5776">
                        <c:v>43310.666666652658</c:v>
                      </c:pt>
                      <c:pt idx="5777">
                        <c:v>43310.708333319322</c:v>
                      </c:pt>
                      <c:pt idx="5778">
                        <c:v>43310.749999985987</c:v>
                      </c:pt>
                      <c:pt idx="5779">
                        <c:v>43310.791666652651</c:v>
                      </c:pt>
                      <c:pt idx="5780">
                        <c:v>43310.833333319315</c:v>
                      </c:pt>
                      <c:pt idx="5781">
                        <c:v>43310.874999985979</c:v>
                      </c:pt>
                      <c:pt idx="5782">
                        <c:v>43310.916666652643</c:v>
                      </c:pt>
                      <c:pt idx="5783">
                        <c:v>43310.958333319308</c:v>
                      </c:pt>
                      <c:pt idx="5784">
                        <c:v>43310.999999985972</c:v>
                      </c:pt>
                      <c:pt idx="5785">
                        <c:v>43311.041666652636</c:v>
                      </c:pt>
                      <c:pt idx="5786">
                        <c:v>43311.0833333193</c:v>
                      </c:pt>
                      <c:pt idx="5787">
                        <c:v>43311.124999985965</c:v>
                      </c:pt>
                      <c:pt idx="5788">
                        <c:v>43311.166666652629</c:v>
                      </c:pt>
                      <c:pt idx="5789">
                        <c:v>43311.208333319293</c:v>
                      </c:pt>
                      <c:pt idx="5790">
                        <c:v>43311.249999985957</c:v>
                      </c:pt>
                      <c:pt idx="5791">
                        <c:v>43311.291666652622</c:v>
                      </c:pt>
                      <c:pt idx="5792">
                        <c:v>43311.333333319286</c:v>
                      </c:pt>
                      <c:pt idx="5793">
                        <c:v>43311.37499998595</c:v>
                      </c:pt>
                      <c:pt idx="5794">
                        <c:v>43311.416666652614</c:v>
                      </c:pt>
                      <c:pt idx="5795">
                        <c:v>43311.458333319279</c:v>
                      </c:pt>
                      <c:pt idx="5796">
                        <c:v>43311.499999985943</c:v>
                      </c:pt>
                      <c:pt idx="5797">
                        <c:v>43311.541666652607</c:v>
                      </c:pt>
                      <c:pt idx="5798">
                        <c:v>43311.583333319271</c:v>
                      </c:pt>
                      <c:pt idx="5799">
                        <c:v>43311.624999985936</c:v>
                      </c:pt>
                      <c:pt idx="5800">
                        <c:v>43311.6666666526</c:v>
                      </c:pt>
                      <c:pt idx="5801">
                        <c:v>43311.708333319264</c:v>
                      </c:pt>
                      <c:pt idx="5802">
                        <c:v>43311.749999985928</c:v>
                      </c:pt>
                      <c:pt idx="5803">
                        <c:v>43311.791666652593</c:v>
                      </c:pt>
                      <c:pt idx="5804">
                        <c:v>43311.833333319257</c:v>
                      </c:pt>
                      <c:pt idx="5805">
                        <c:v>43311.874999985921</c:v>
                      </c:pt>
                      <c:pt idx="5806">
                        <c:v>43311.916666652585</c:v>
                      </c:pt>
                      <c:pt idx="5807">
                        <c:v>43311.95833331925</c:v>
                      </c:pt>
                      <c:pt idx="5808">
                        <c:v>43311.999999985914</c:v>
                      </c:pt>
                      <c:pt idx="5809">
                        <c:v>43312.041666652578</c:v>
                      </c:pt>
                      <c:pt idx="5810">
                        <c:v>43312.083333319242</c:v>
                      </c:pt>
                      <c:pt idx="5811">
                        <c:v>43312.124999985906</c:v>
                      </c:pt>
                      <c:pt idx="5812">
                        <c:v>43312.166666652571</c:v>
                      </c:pt>
                      <c:pt idx="5813">
                        <c:v>43312.208333319235</c:v>
                      </c:pt>
                      <c:pt idx="5814">
                        <c:v>43312.249999985899</c:v>
                      </c:pt>
                      <c:pt idx="5815">
                        <c:v>43312.291666652563</c:v>
                      </c:pt>
                      <c:pt idx="5816">
                        <c:v>43312.333333319228</c:v>
                      </c:pt>
                      <c:pt idx="5817">
                        <c:v>43312.374999985892</c:v>
                      </c:pt>
                      <c:pt idx="5818">
                        <c:v>43312.416666652556</c:v>
                      </c:pt>
                      <c:pt idx="5819">
                        <c:v>43312.45833331922</c:v>
                      </c:pt>
                      <c:pt idx="5820">
                        <c:v>43312.499999985885</c:v>
                      </c:pt>
                      <c:pt idx="5821">
                        <c:v>43312.541666652549</c:v>
                      </c:pt>
                      <c:pt idx="5822">
                        <c:v>43312.583333319213</c:v>
                      </c:pt>
                      <c:pt idx="5823">
                        <c:v>43312.624999985877</c:v>
                      </c:pt>
                      <c:pt idx="5824">
                        <c:v>43312.666666652542</c:v>
                      </c:pt>
                      <c:pt idx="5825">
                        <c:v>43312.708333319206</c:v>
                      </c:pt>
                      <c:pt idx="5826">
                        <c:v>43312.74999998587</c:v>
                      </c:pt>
                      <c:pt idx="5827">
                        <c:v>43312.791666652534</c:v>
                      </c:pt>
                      <c:pt idx="5828">
                        <c:v>43312.833333319199</c:v>
                      </c:pt>
                      <c:pt idx="5829">
                        <c:v>43312.874999985863</c:v>
                      </c:pt>
                      <c:pt idx="5830">
                        <c:v>43312.916666652527</c:v>
                      </c:pt>
                      <c:pt idx="5831">
                        <c:v>43312.958333319191</c:v>
                      </c:pt>
                      <c:pt idx="5832">
                        <c:v>43312.999999985856</c:v>
                      </c:pt>
                      <c:pt idx="5833">
                        <c:v>43313.04166665252</c:v>
                      </c:pt>
                      <c:pt idx="5834">
                        <c:v>43313.083333319184</c:v>
                      </c:pt>
                      <c:pt idx="5835">
                        <c:v>43313.124999985848</c:v>
                      </c:pt>
                      <c:pt idx="5836">
                        <c:v>43313.166666652513</c:v>
                      </c:pt>
                      <c:pt idx="5837">
                        <c:v>43313.208333319177</c:v>
                      </c:pt>
                      <c:pt idx="5838">
                        <c:v>43313.249999985841</c:v>
                      </c:pt>
                      <c:pt idx="5839">
                        <c:v>43313.291666652505</c:v>
                      </c:pt>
                      <c:pt idx="5840">
                        <c:v>43313.333333319169</c:v>
                      </c:pt>
                      <c:pt idx="5841">
                        <c:v>43313.374999985834</c:v>
                      </c:pt>
                      <c:pt idx="5842">
                        <c:v>43313.416666652498</c:v>
                      </c:pt>
                      <c:pt idx="5843">
                        <c:v>43313.458333319162</c:v>
                      </c:pt>
                      <c:pt idx="5844">
                        <c:v>43313.499999985826</c:v>
                      </c:pt>
                      <c:pt idx="5845">
                        <c:v>43313.541666652491</c:v>
                      </c:pt>
                      <c:pt idx="5846">
                        <c:v>43313.583333319155</c:v>
                      </c:pt>
                      <c:pt idx="5847">
                        <c:v>43313.624999985819</c:v>
                      </c:pt>
                      <c:pt idx="5848">
                        <c:v>43313.666666652483</c:v>
                      </c:pt>
                      <c:pt idx="5849">
                        <c:v>43313.708333319148</c:v>
                      </c:pt>
                      <c:pt idx="5850">
                        <c:v>43313.749999985812</c:v>
                      </c:pt>
                      <c:pt idx="5851">
                        <c:v>43313.791666652476</c:v>
                      </c:pt>
                      <c:pt idx="5852">
                        <c:v>43313.83333331914</c:v>
                      </c:pt>
                      <c:pt idx="5853">
                        <c:v>43313.874999985805</c:v>
                      </c:pt>
                      <c:pt idx="5854">
                        <c:v>43313.916666652469</c:v>
                      </c:pt>
                      <c:pt idx="5855">
                        <c:v>43313.958333319133</c:v>
                      </c:pt>
                      <c:pt idx="5856">
                        <c:v>43313.999999985797</c:v>
                      </c:pt>
                      <c:pt idx="5857">
                        <c:v>43314.041666652462</c:v>
                      </c:pt>
                      <c:pt idx="5858">
                        <c:v>43314.083333319126</c:v>
                      </c:pt>
                      <c:pt idx="5859">
                        <c:v>43314.12499998579</c:v>
                      </c:pt>
                      <c:pt idx="5860">
                        <c:v>43314.166666652454</c:v>
                      </c:pt>
                      <c:pt idx="5861">
                        <c:v>43314.208333319119</c:v>
                      </c:pt>
                      <c:pt idx="5862">
                        <c:v>43314.249999985783</c:v>
                      </c:pt>
                      <c:pt idx="5863">
                        <c:v>43314.291666652447</c:v>
                      </c:pt>
                      <c:pt idx="5864">
                        <c:v>43314.333333319111</c:v>
                      </c:pt>
                      <c:pt idx="5865">
                        <c:v>43314.374999985776</c:v>
                      </c:pt>
                      <c:pt idx="5866">
                        <c:v>43314.41666665244</c:v>
                      </c:pt>
                      <c:pt idx="5867">
                        <c:v>43314.458333319104</c:v>
                      </c:pt>
                      <c:pt idx="5868">
                        <c:v>43314.499999985768</c:v>
                      </c:pt>
                      <c:pt idx="5869">
                        <c:v>43314.541666652432</c:v>
                      </c:pt>
                      <c:pt idx="5870">
                        <c:v>43314.583333319097</c:v>
                      </c:pt>
                      <c:pt idx="5871">
                        <c:v>43314.624999985761</c:v>
                      </c:pt>
                      <c:pt idx="5872">
                        <c:v>43314.666666652425</c:v>
                      </c:pt>
                      <c:pt idx="5873">
                        <c:v>43314.708333319089</c:v>
                      </c:pt>
                      <c:pt idx="5874">
                        <c:v>43314.749999985754</c:v>
                      </c:pt>
                      <c:pt idx="5875">
                        <c:v>43314.791666652418</c:v>
                      </c:pt>
                      <c:pt idx="5876">
                        <c:v>43314.833333319082</c:v>
                      </c:pt>
                      <c:pt idx="5877">
                        <c:v>43314.874999985746</c:v>
                      </c:pt>
                      <c:pt idx="5878">
                        <c:v>43314.916666652411</c:v>
                      </c:pt>
                      <c:pt idx="5879">
                        <c:v>43314.958333319075</c:v>
                      </c:pt>
                      <c:pt idx="5880">
                        <c:v>43314.999999985739</c:v>
                      </c:pt>
                      <c:pt idx="5881">
                        <c:v>43315.041666652403</c:v>
                      </c:pt>
                      <c:pt idx="5882">
                        <c:v>43315.083333319068</c:v>
                      </c:pt>
                      <c:pt idx="5883">
                        <c:v>43315.124999985732</c:v>
                      </c:pt>
                      <c:pt idx="5884">
                        <c:v>43315.166666652396</c:v>
                      </c:pt>
                      <c:pt idx="5885">
                        <c:v>43315.20833331906</c:v>
                      </c:pt>
                      <c:pt idx="5886">
                        <c:v>43315.249999985725</c:v>
                      </c:pt>
                      <c:pt idx="5887">
                        <c:v>43315.291666652389</c:v>
                      </c:pt>
                      <c:pt idx="5888">
                        <c:v>43315.333333319053</c:v>
                      </c:pt>
                      <c:pt idx="5889">
                        <c:v>43315.374999985717</c:v>
                      </c:pt>
                      <c:pt idx="5890">
                        <c:v>43315.416666652382</c:v>
                      </c:pt>
                      <c:pt idx="5891">
                        <c:v>43315.458333319046</c:v>
                      </c:pt>
                      <c:pt idx="5892">
                        <c:v>43315.49999998571</c:v>
                      </c:pt>
                      <c:pt idx="5893">
                        <c:v>43315.541666652374</c:v>
                      </c:pt>
                      <c:pt idx="5894">
                        <c:v>43315.583333319039</c:v>
                      </c:pt>
                      <c:pt idx="5895">
                        <c:v>43315.624999985703</c:v>
                      </c:pt>
                      <c:pt idx="5896">
                        <c:v>43315.666666652367</c:v>
                      </c:pt>
                      <c:pt idx="5897">
                        <c:v>43315.708333319031</c:v>
                      </c:pt>
                      <c:pt idx="5898">
                        <c:v>43315.749999985695</c:v>
                      </c:pt>
                      <c:pt idx="5899">
                        <c:v>43315.79166665236</c:v>
                      </c:pt>
                      <c:pt idx="5900">
                        <c:v>43315.833333319024</c:v>
                      </c:pt>
                      <c:pt idx="5901">
                        <c:v>43315.874999985688</c:v>
                      </c:pt>
                      <c:pt idx="5902">
                        <c:v>43315.916666652352</c:v>
                      </c:pt>
                      <c:pt idx="5903">
                        <c:v>43315.958333319017</c:v>
                      </c:pt>
                      <c:pt idx="5904">
                        <c:v>43315.999999985681</c:v>
                      </c:pt>
                      <c:pt idx="5905">
                        <c:v>43316.041666652345</c:v>
                      </c:pt>
                      <c:pt idx="5906">
                        <c:v>43316.083333319009</c:v>
                      </c:pt>
                      <c:pt idx="5907">
                        <c:v>43316.124999985674</c:v>
                      </c:pt>
                      <c:pt idx="5908">
                        <c:v>43316.166666652338</c:v>
                      </c:pt>
                      <c:pt idx="5909">
                        <c:v>43316.208333319002</c:v>
                      </c:pt>
                      <c:pt idx="5910">
                        <c:v>43316.249999985666</c:v>
                      </c:pt>
                      <c:pt idx="5911">
                        <c:v>43316.291666652331</c:v>
                      </c:pt>
                      <c:pt idx="5912">
                        <c:v>43316.333333318995</c:v>
                      </c:pt>
                      <c:pt idx="5913">
                        <c:v>43316.374999985659</c:v>
                      </c:pt>
                      <c:pt idx="5914">
                        <c:v>43316.416666652323</c:v>
                      </c:pt>
                      <c:pt idx="5915">
                        <c:v>43316.458333318988</c:v>
                      </c:pt>
                      <c:pt idx="5916">
                        <c:v>43316.499999985652</c:v>
                      </c:pt>
                      <c:pt idx="5917">
                        <c:v>43316.541666652316</c:v>
                      </c:pt>
                      <c:pt idx="5918">
                        <c:v>43316.58333331898</c:v>
                      </c:pt>
                      <c:pt idx="5919">
                        <c:v>43316.624999985645</c:v>
                      </c:pt>
                      <c:pt idx="5920">
                        <c:v>43316.666666652309</c:v>
                      </c:pt>
                      <c:pt idx="5921">
                        <c:v>43316.708333318973</c:v>
                      </c:pt>
                      <c:pt idx="5922">
                        <c:v>43316.749999985637</c:v>
                      </c:pt>
                      <c:pt idx="5923">
                        <c:v>43316.791666652302</c:v>
                      </c:pt>
                      <c:pt idx="5924">
                        <c:v>43316.833333318966</c:v>
                      </c:pt>
                      <c:pt idx="5925">
                        <c:v>43316.87499998563</c:v>
                      </c:pt>
                      <c:pt idx="5926">
                        <c:v>43316.916666652294</c:v>
                      </c:pt>
                      <c:pt idx="5927">
                        <c:v>43316.958333318958</c:v>
                      </c:pt>
                      <c:pt idx="5928">
                        <c:v>43316.999999985623</c:v>
                      </c:pt>
                      <c:pt idx="5929">
                        <c:v>43317.041666652287</c:v>
                      </c:pt>
                      <c:pt idx="5930">
                        <c:v>43317.083333318951</c:v>
                      </c:pt>
                      <c:pt idx="5931">
                        <c:v>43317.124999985615</c:v>
                      </c:pt>
                      <c:pt idx="5932">
                        <c:v>43317.16666665228</c:v>
                      </c:pt>
                      <c:pt idx="5933">
                        <c:v>43317.208333318944</c:v>
                      </c:pt>
                      <c:pt idx="5934">
                        <c:v>43317.249999985608</c:v>
                      </c:pt>
                      <c:pt idx="5935">
                        <c:v>43317.291666652272</c:v>
                      </c:pt>
                      <c:pt idx="5936">
                        <c:v>43317.333333318937</c:v>
                      </c:pt>
                      <c:pt idx="5937">
                        <c:v>43317.374999985601</c:v>
                      </c:pt>
                      <c:pt idx="5938">
                        <c:v>43317.416666652265</c:v>
                      </c:pt>
                      <c:pt idx="5939">
                        <c:v>43317.458333318929</c:v>
                      </c:pt>
                      <c:pt idx="5940">
                        <c:v>43317.499999985594</c:v>
                      </c:pt>
                      <c:pt idx="5941">
                        <c:v>43317.541666652258</c:v>
                      </c:pt>
                      <c:pt idx="5942">
                        <c:v>43317.583333318922</c:v>
                      </c:pt>
                      <c:pt idx="5943">
                        <c:v>43317.624999985586</c:v>
                      </c:pt>
                      <c:pt idx="5944">
                        <c:v>43317.666666652251</c:v>
                      </c:pt>
                      <c:pt idx="5945">
                        <c:v>43317.708333318915</c:v>
                      </c:pt>
                      <c:pt idx="5946">
                        <c:v>43317.749999985579</c:v>
                      </c:pt>
                      <c:pt idx="5947">
                        <c:v>43317.791666652243</c:v>
                      </c:pt>
                      <c:pt idx="5948">
                        <c:v>43317.833333318908</c:v>
                      </c:pt>
                      <c:pt idx="5949">
                        <c:v>43317.874999985572</c:v>
                      </c:pt>
                      <c:pt idx="5950">
                        <c:v>43317.916666652236</c:v>
                      </c:pt>
                      <c:pt idx="5951">
                        <c:v>43317.9583333189</c:v>
                      </c:pt>
                      <c:pt idx="5952">
                        <c:v>43317.999999985565</c:v>
                      </c:pt>
                      <c:pt idx="5953">
                        <c:v>43318.041666652229</c:v>
                      </c:pt>
                      <c:pt idx="5954">
                        <c:v>43318.083333318893</c:v>
                      </c:pt>
                      <c:pt idx="5955">
                        <c:v>43318.124999985557</c:v>
                      </c:pt>
                      <c:pt idx="5956">
                        <c:v>43318.166666652221</c:v>
                      </c:pt>
                      <c:pt idx="5957">
                        <c:v>43318.208333318886</c:v>
                      </c:pt>
                      <c:pt idx="5958">
                        <c:v>43318.24999998555</c:v>
                      </c:pt>
                      <c:pt idx="5959">
                        <c:v>43318.291666652214</c:v>
                      </c:pt>
                      <c:pt idx="5960">
                        <c:v>43318.333333318878</c:v>
                      </c:pt>
                      <c:pt idx="5961">
                        <c:v>43318.374999985543</c:v>
                      </c:pt>
                      <c:pt idx="5962">
                        <c:v>43318.416666652207</c:v>
                      </c:pt>
                      <c:pt idx="5963">
                        <c:v>43318.458333318871</c:v>
                      </c:pt>
                      <c:pt idx="5964">
                        <c:v>43318.499999985535</c:v>
                      </c:pt>
                      <c:pt idx="5965">
                        <c:v>43318.5416666522</c:v>
                      </c:pt>
                      <c:pt idx="5966">
                        <c:v>43318.583333318864</c:v>
                      </c:pt>
                      <c:pt idx="5967">
                        <c:v>43318.624999985528</c:v>
                      </c:pt>
                      <c:pt idx="5968">
                        <c:v>43318.666666652192</c:v>
                      </c:pt>
                      <c:pt idx="5969">
                        <c:v>43318.708333318857</c:v>
                      </c:pt>
                      <c:pt idx="5970">
                        <c:v>43318.749999985521</c:v>
                      </c:pt>
                      <c:pt idx="5971">
                        <c:v>43318.791666652185</c:v>
                      </c:pt>
                      <c:pt idx="5972">
                        <c:v>43318.833333318849</c:v>
                      </c:pt>
                      <c:pt idx="5973">
                        <c:v>43318.874999985514</c:v>
                      </c:pt>
                      <c:pt idx="5974">
                        <c:v>43318.916666652178</c:v>
                      </c:pt>
                      <c:pt idx="5975">
                        <c:v>43318.958333318842</c:v>
                      </c:pt>
                      <c:pt idx="5976">
                        <c:v>43318.999999985506</c:v>
                      </c:pt>
                      <c:pt idx="5977">
                        <c:v>43319.041666652171</c:v>
                      </c:pt>
                      <c:pt idx="5978">
                        <c:v>43319.083333318835</c:v>
                      </c:pt>
                      <c:pt idx="5979">
                        <c:v>43319.124999985499</c:v>
                      </c:pt>
                      <c:pt idx="5980">
                        <c:v>43319.166666652163</c:v>
                      </c:pt>
                      <c:pt idx="5981">
                        <c:v>43319.208333318827</c:v>
                      </c:pt>
                      <c:pt idx="5982">
                        <c:v>43319.249999985492</c:v>
                      </c:pt>
                      <c:pt idx="5983">
                        <c:v>43319.291666652156</c:v>
                      </c:pt>
                      <c:pt idx="5984">
                        <c:v>43319.33333331882</c:v>
                      </c:pt>
                      <c:pt idx="5985">
                        <c:v>43319.374999985484</c:v>
                      </c:pt>
                      <c:pt idx="5986">
                        <c:v>43319.416666652149</c:v>
                      </c:pt>
                      <c:pt idx="5987">
                        <c:v>43319.458333318813</c:v>
                      </c:pt>
                      <c:pt idx="5988">
                        <c:v>43319.499999985477</c:v>
                      </c:pt>
                      <c:pt idx="5989">
                        <c:v>43319.541666652141</c:v>
                      </c:pt>
                      <c:pt idx="5990">
                        <c:v>43319.583333318806</c:v>
                      </c:pt>
                      <c:pt idx="5991">
                        <c:v>43319.62499998547</c:v>
                      </c:pt>
                      <c:pt idx="5992">
                        <c:v>43319.666666652134</c:v>
                      </c:pt>
                      <c:pt idx="5993">
                        <c:v>43319.708333318798</c:v>
                      </c:pt>
                      <c:pt idx="5994">
                        <c:v>43319.749999985463</c:v>
                      </c:pt>
                      <c:pt idx="5995">
                        <c:v>43319.791666652127</c:v>
                      </c:pt>
                      <c:pt idx="5996">
                        <c:v>43319.833333318791</c:v>
                      </c:pt>
                      <c:pt idx="5997">
                        <c:v>43319.874999985455</c:v>
                      </c:pt>
                      <c:pt idx="5998">
                        <c:v>43319.91666665212</c:v>
                      </c:pt>
                      <c:pt idx="5999">
                        <c:v>43319.958333318784</c:v>
                      </c:pt>
                      <c:pt idx="6000">
                        <c:v>43319.999999985448</c:v>
                      </c:pt>
                      <c:pt idx="6001">
                        <c:v>43320.041666652112</c:v>
                      </c:pt>
                      <c:pt idx="6002">
                        <c:v>43320.083333318777</c:v>
                      </c:pt>
                      <c:pt idx="6003">
                        <c:v>43320.124999985441</c:v>
                      </c:pt>
                      <c:pt idx="6004">
                        <c:v>43320.166666652105</c:v>
                      </c:pt>
                      <c:pt idx="6005">
                        <c:v>43320.208333318769</c:v>
                      </c:pt>
                      <c:pt idx="6006">
                        <c:v>43320.249999985434</c:v>
                      </c:pt>
                      <c:pt idx="6007">
                        <c:v>43320.291666652098</c:v>
                      </c:pt>
                      <c:pt idx="6008">
                        <c:v>43320.333333318762</c:v>
                      </c:pt>
                      <c:pt idx="6009">
                        <c:v>43320.374999985426</c:v>
                      </c:pt>
                      <c:pt idx="6010">
                        <c:v>43320.41666665209</c:v>
                      </c:pt>
                      <c:pt idx="6011">
                        <c:v>43320.458333318755</c:v>
                      </c:pt>
                      <c:pt idx="6012">
                        <c:v>43320.499999985419</c:v>
                      </c:pt>
                      <c:pt idx="6013">
                        <c:v>43320.541666652083</c:v>
                      </c:pt>
                      <c:pt idx="6014">
                        <c:v>43320.583333318747</c:v>
                      </c:pt>
                      <c:pt idx="6015">
                        <c:v>43320.624999985412</c:v>
                      </c:pt>
                      <c:pt idx="6016">
                        <c:v>43320.666666652076</c:v>
                      </c:pt>
                      <c:pt idx="6017">
                        <c:v>43320.70833331874</c:v>
                      </c:pt>
                      <c:pt idx="6018">
                        <c:v>43320.749999985404</c:v>
                      </c:pt>
                      <c:pt idx="6019">
                        <c:v>43320.791666652069</c:v>
                      </c:pt>
                      <c:pt idx="6020">
                        <c:v>43320.833333318733</c:v>
                      </c:pt>
                      <c:pt idx="6021">
                        <c:v>43320.874999985397</c:v>
                      </c:pt>
                      <c:pt idx="6022">
                        <c:v>43320.916666652061</c:v>
                      </c:pt>
                      <c:pt idx="6023">
                        <c:v>43320.958333318726</c:v>
                      </c:pt>
                      <c:pt idx="6024">
                        <c:v>43320.99999998539</c:v>
                      </c:pt>
                      <c:pt idx="6025">
                        <c:v>43321.041666652054</c:v>
                      </c:pt>
                      <c:pt idx="6026">
                        <c:v>43321.083333318718</c:v>
                      </c:pt>
                      <c:pt idx="6027">
                        <c:v>43321.124999985383</c:v>
                      </c:pt>
                      <c:pt idx="6028">
                        <c:v>43321.166666652047</c:v>
                      </c:pt>
                      <c:pt idx="6029">
                        <c:v>43321.208333318711</c:v>
                      </c:pt>
                      <c:pt idx="6030">
                        <c:v>43321.249999985375</c:v>
                      </c:pt>
                      <c:pt idx="6031">
                        <c:v>43321.29166665204</c:v>
                      </c:pt>
                      <c:pt idx="6032">
                        <c:v>43321.333333318704</c:v>
                      </c:pt>
                      <c:pt idx="6033">
                        <c:v>43321.374999985368</c:v>
                      </c:pt>
                      <c:pt idx="6034">
                        <c:v>43321.416666652032</c:v>
                      </c:pt>
                      <c:pt idx="6035">
                        <c:v>43321.458333318697</c:v>
                      </c:pt>
                      <c:pt idx="6036">
                        <c:v>43321.499999985361</c:v>
                      </c:pt>
                      <c:pt idx="6037">
                        <c:v>43321.541666652025</c:v>
                      </c:pt>
                      <c:pt idx="6038">
                        <c:v>43321.583333318689</c:v>
                      </c:pt>
                      <c:pt idx="6039">
                        <c:v>43321.624999985353</c:v>
                      </c:pt>
                      <c:pt idx="6040">
                        <c:v>43321.666666652018</c:v>
                      </c:pt>
                      <c:pt idx="6041">
                        <c:v>43321.708333318682</c:v>
                      </c:pt>
                      <c:pt idx="6042">
                        <c:v>43321.749999985346</c:v>
                      </c:pt>
                      <c:pt idx="6043">
                        <c:v>43321.79166665201</c:v>
                      </c:pt>
                      <c:pt idx="6044">
                        <c:v>43321.833333318675</c:v>
                      </c:pt>
                      <c:pt idx="6045">
                        <c:v>43321.874999985339</c:v>
                      </c:pt>
                      <c:pt idx="6046">
                        <c:v>43321.916666652003</c:v>
                      </c:pt>
                      <c:pt idx="6047">
                        <c:v>43321.958333318667</c:v>
                      </c:pt>
                      <c:pt idx="6048">
                        <c:v>43321.999999985332</c:v>
                      </c:pt>
                      <c:pt idx="6049">
                        <c:v>43322.041666651996</c:v>
                      </c:pt>
                      <c:pt idx="6050">
                        <c:v>43322.08333331866</c:v>
                      </c:pt>
                      <c:pt idx="6051">
                        <c:v>43322.124999985324</c:v>
                      </c:pt>
                      <c:pt idx="6052">
                        <c:v>43322.166666651989</c:v>
                      </c:pt>
                      <c:pt idx="6053">
                        <c:v>43322.208333318653</c:v>
                      </c:pt>
                      <c:pt idx="6054">
                        <c:v>43322.249999985317</c:v>
                      </c:pt>
                      <c:pt idx="6055">
                        <c:v>43322.291666651981</c:v>
                      </c:pt>
                      <c:pt idx="6056">
                        <c:v>43322.333333318646</c:v>
                      </c:pt>
                      <c:pt idx="6057">
                        <c:v>43322.37499998531</c:v>
                      </c:pt>
                      <c:pt idx="6058">
                        <c:v>43322.416666651974</c:v>
                      </c:pt>
                      <c:pt idx="6059">
                        <c:v>43322.458333318638</c:v>
                      </c:pt>
                      <c:pt idx="6060">
                        <c:v>43322.499999985303</c:v>
                      </c:pt>
                      <c:pt idx="6061">
                        <c:v>43322.541666651967</c:v>
                      </c:pt>
                      <c:pt idx="6062">
                        <c:v>43322.583333318631</c:v>
                      </c:pt>
                      <c:pt idx="6063">
                        <c:v>43322.624999985295</c:v>
                      </c:pt>
                      <c:pt idx="6064">
                        <c:v>43322.66666665196</c:v>
                      </c:pt>
                      <c:pt idx="6065">
                        <c:v>43322.708333318624</c:v>
                      </c:pt>
                      <c:pt idx="6066">
                        <c:v>43322.749999985288</c:v>
                      </c:pt>
                      <c:pt idx="6067">
                        <c:v>43322.791666651952</c:v>
                      </c:pt>
                      <c:pt idx="6068">
                        <c:v>43322.833333318616</c:v>
                      </c:pt>
                      <c:pt idx="6069">
                        <c:v>43322.874999985281</c:v>
                      </c:pt>
                      <c:pt idx="6070">
                        <c:v>43322.916666651945</c:v>
                      </c:pt>
                      <c:pt idx="6071">
                        <c:v>43322.958333318609</c:v>
                      </c:pt>
                      <c:pt idx="6072">
                        <c:v>43322.999999985273</c:v>
                      </c:pt>
                      <c:pt idx="6073">
                        <c:v>43323.041666651938</c:v>
                      </c:pt>
                      <c:pt idx="6074">
                        <c:v>43323.083333318602</c:v>
                      </c:pt>
                      <c:pt idx="6075">
                        <c:v>43323.124999985266</c:v>
                      </c:pt>
                      <c:pt idx="6076">
                        <c:v>43323.16666665193</c:v>
                      </c:pt>
                      <c:pt idx="6077">
                        <c:v>43323.208333318595</c:v>
                      </c:pt>
                      <c:pt idx="6078">
                        <c:v>43323.249999985259</c:v>
                      </c:pt>
                      <c:pt idx="6079">
                        <c:v>43323.291666651923</c:v>
                      </c:pt>
                      <c:pt idx="6080">
                        <c:v>43323.333333318587</c:v>
                      </c:pt>
                      <c:pt idx="6081">
                        <c:v>43323.374999985252</c:v>
                      </c:pt>
                      <c:pt idx="6082">
                        <c:v>43323.416666651916</c:v>
                      </c:pt>
                      <c:pt idx="6083">
                        <c:v>43323.45833331858</c:v>
                      </c:pt>
                      <c:pt idx="6084">
                        <c:v>43323.499999985244</c:v>
                      </c:pt>
                      <c:pt idx="6085">
                        <c:v>43323.541666651909</c:v>
                      </c:pt>
                      <c:pt idx="6086">
                        <c:v>43323.583333318573</c:v>
                      </c:pt>
                      <c:pt idx="6087">
                        <c:v>43323.624999985237</c:v>
                      </c:pt>
                      <c:pt idx="6088">
                        <c:v>43323.666666651901</c:v>
                      </c:pt>
                      <c:pt idx="6089">
                        <c:v>43323.708333318566</c:v>
                      </c:pt>
                      <c:pt idx="6090">
                        <c:v>43323.74999998523</c:v>
                      </c:pt>
                      <c:pt idx="6091">
                        <c:v>43323.791666651894</c:v>
                      </c:pt>
                      <c:pt idx="6092">
                        <c:v>43323.833333318558</c:v>
                      </c:pt>
                      <c:pt idx="6093">
                        <c:v>43323.874999985223</c:v>
                      </c:pt>
                      <c:pt idx="6094">
                        <c:v>43323.916666651887</c:v>
                      </c:pt>
                      <c:pt idx="6095">
                        <c:v>43323.958333318551</c:v>
                      </c:pt>
                      <c:pt idx="6096">
                        <c:v>43323.999999985215</c:v>
                      </c:pt>
                      <c:pt idx="6097">
                        <c:v>43324.041666651879</c:v>
                      </c:pt>
                      <c:pt idx="6098">
                        <c:v>43324.083333318544</c:v>
                      </c:pt>
                      <c:pt idx="6099">
                        <c:v>43324.124999985208</c:v>
                      </c:pt>
                      <c:pt idx="6100">
                        <c:v>43324.166666651872</c:v>
                      </c:pt>
                      <c:pt idx="6101">
                        <c:v>43324.208333318536</c:v>
                      </c:pt>
                      <c:pt idx="6102">
                        <c:v>43324.249999985201</c:v>
                      </c:pt>
                      <c:pt idx="6103">
                        <c:v>43324.291666651865</c:v>
                      </c:pt>
                      <c:pt idx="6104">
                        <c:v>43324.333333318529</c:v>
                      </c:pt>
                      <c:pt idx="6105">
                        <c:v>43324.374999985193</c:v>
                      </c:pt>
                      <c:pt idx="6106">
                        <c:v>43324.416666651858</c:v>
                      </c:pt>
                      <c:pt idx="6107">
                        <c:v>43324.458333318522</c:v>
                      </c:pt>
                      <c:pt idx="6108">
                        <c:v>43324.499999985186</c:v>
                      </c:pt>
                      <c:pt idx="6109">
                        <c:v>43324.54166665185</c:v>
                      </c:pt>
                      <c:pt idx="6110">
                        <c:v>43324.583333318515</c:v>
                      </c:pt>
                      <c:pt idx="6111">
                        <c:v>43324.624999985179</c:v>
                      </c:pt>
                      <c:pt idx="6112">
                        <c:v>43324.666666651843</c:v>
                      </c:pt>
                      <c:pt idx="6113">
                        <c:v>43324.708333318507</c:v>
                      </c:pt>
                      <c:pt idx="6114">
                        <c:v>43324.749999985172</c:v>
                      </c:pt>
                      <c:pt idx="6115">
                        <c:v>43324.791666651836</c:v>
                      </c:pt>
                      <c:pt idx="6116">
                        <c:v>43324.8333333185</c:v>
                      </c:pt>
                      <c:pt idx="6117">
                        <c:v>43324.874999985164</c:v>
                      </c:pt>
                      <c:pt idx="6118">
                        <c:v>43324.916666651829</c:v>
                      </c:pt>
                      <c:pt idx="6119">
                        <c:v>43324.958333318493</c:v>
                      </c:pt>
                      <c:pt idx="6120">
                        <c:v>43324.999999985157</c:v>
                      </c:pt>
                      <c:pt idx="6121">
                        <c:v>43325.041666651821</c:v>
                      </c:pt>
                      <c:pt idx="6122">
                        <c:v>43325.083333318486</c:v>
                      </c:pt>
                      <c:pt idx="6123">
                        <c:v>43325.12499998515</c:v>
                      </c:pt>
                      <c:pt idx="6124">
                        <c:v>43325.166666651814</c:v>
                      </c:pt>
                      <c:pt idx="6125">
                        <c:v>43325.208333318478</c:v>
                      </c:pt>
                      <c:pt idx="6126">
                        <c:v>43325.249999985142</c:v>
                      </c:pt>
                      <c:pt idx="6127">
                        <c:v>43325.291666651807</c:v>
                      </c:pt>
                      <c:pt idx="6128">
                        <c:v>43325.333333318471</c:v>
                      </c:pt>
                      <c:pt idx="6129">
                        <c:v>43325.374999985135</c:v>
                      </c:pt>
                      <c:pt idx="6130">
                        <c:v>43325.416666651799</c:v>
                      </c:pt>
                      <c:pt idx="6131">
                        <c:v>43325.458333318464</c:v>
                      </c:pt>
                      <c:pt idx="6132">
                        <c:v>43325.499999985128</c:v>
                      </c:pt>
                      <c:pt idx="6133">
                        <c:v>43325.541666651792</c:v>
                      </c:pt>
                      <c:pt idx="6134">
                        <c:v>43325.583333318456</c:v>
                      </c:pt>
                      <c:pt idx="6135">
                        <c:v>43325.624999985121</c:v>
                      </c:pt>
                      <c:pt idx="6136">
                        <c:v>43325.666666651785</c:v>
                      </c:pt>
                      <c:pt idx="6137">
                        <c:v>43325.708333318449</c:v>
                      </c:pt>
                      <c:pt idx="6138">
                        <c:v>43325.749999985113</c:v>
                      </c:pt>
                      <c:pt idx="6139">
                        <c:v>43325.791666651778</c:v>
                      </c:pt>
                      <c:pt idx="6140">
                        <c:v>43325.833333318442</c:v>
                      </c:pt>
                      <c:pt idx="6141">
                        <c:v>43325.874999985106</c:v>
                      </c:pt>
                      <c:pt idx="6142">
                        <c:v>43325.91666665177</c:v>
                      </c:pt>
                      <c:pt idx="6143">
                        <c:v>43325.958333318435</c:v>
                      </c:pt>
                      <c:pt idx="6144">
                        <c:v>43325.999999985099</c:v>
                      </c:pt>
                      <c:pt idx="6145">
                        <c:v>43326.041666651763</c:v>
                      </c:pt>
                      <c:pt idx="6146">
                        <c:v>43326.083333318427</c:v>
                      </c:pt>
                      <c:pt idx="6147">
                        <c:v>43326.124999985092</c:v>
                      </c:pt>
                      <c:pt idx="6148">
                        <c:v>43326.166666651756</c:v>
                      </c:pt>
                      <c:pt idx="6149">
                        <c:v>43326.20833331842</c:v>
                      </c:pt>
                      <c:pt idx="6150">
                        <c:v>43326.249999985084</c:v>
                      </c:pt>
                      <c:pt idx="6151">
                        <c:v>43326.291666651749</c:v>
                      </c:pt>
                      <c:pt idx="6152">
                        <c:v>43326.333333318413</c:v>
                      </c:pt>
                      <c:pt idx="6153">
                        <c:v>43326.374999985077</c:v>
                      </c:pt>
                      <c:pt idx="6154">
                        <c:v>43326.416666651741</c:v>
                      </c:pt>
                      <c:pt idx="6155">
                        <c:v>43326.458333318405</c:v>
                      </c:pt>
                      <c:pt idx="6156">
                        <c:v>43326.49999998507</c:v>
                      </c:pt>
                      <c:pt idx="6157">
                        <c:v>43326.541666651734</c:v>
                      </c:pt>
                      <c:pt idx="6158">
                        <c:v>43326.583333318398</c:v>
                      </c:pt>
                      <c:pt idx="6159">
                        <c:v>43326.624999985062</c:v>
                      </c:pt>
                      <c:pt idx="6160">
                        <c:v>43326.666666651727</c:v>
                      </c:pt>
                      <c:pt idx="6161">
                        <c:v>43326.708333318391</c:v>
                      </c:pt>
                      <c:pt idx="6162">
                        <c:v>43326.749999985055</c:v>
                      </c:pt>
                      <c:pt idx="6163">
                        <c:v>43326.791666651719</c:v>
                      </c:pt>
                      <c:pt idx="6164">
                        <c:v>43326.833333318384</c:v>
                      </c:pt>
                      <c:pt idx="6165">
                        <c:v>43326.874999985048</c:v>
                      </c:pt>
                      <c:pt idx="6166">
                        <c:v>43326.916666651712</c:v>
                      </c:pt>
                      <c:pt idx="6167">
                        <c:v>43326.958333318376</c:v>
                      </c:pt>
                      <c:pt idx="6168">
                        <c:v>43326.999999985041</c:v>
                      </c:pt>
                      <c:pt idx="6169">
                        <c:v>43327.041666651705</c:v>
                      </c:pt>
                      <c:pt idx="6170">
                        <c:v>43327.083333318369</c:v>
                      </c:pt>
                      <c:pt idx="6171">
                        <c:v>43327.124999985033</c:v>
                      </c:pt>
                      <c:pt idx="6172">
                        <c:v>43327.166666651698</c:v>
                      </c:pt>
                      <c:pt idx="6173">
                        <c:v>43327.208333318362</c:v>
                      </c:pt>
                      <c:pt idx="6174">
                        <c:v>43327.249999985026</c:v>
                      </c:pt>
                      <c:pt idx="6175">
                        <c:v>43327.29166665169</c:v>
                      </c:pt>
                      <c:pt idx="6176">
                        <c:v>43327.333333318355</c:v>
                      </c:pt>
                      <c:pt idx="6177">
                        <c:v>43327.374999985019</c:v>
                      </c:pt>
                      <c:pt idx="6178">
                        <c:v>43327.416666651683</c:v>
                      </c:pt>
                      <c:pt idx="6179">
                        <c:v>43327.458333318347</c:v>
                      </c:pt>
                      <c:pt idx="6180">
                        <c:v>43327.499999985012</c:v>
                      </c:pt>
                      <c:pt idx="6181">
                        <c:v>43327.541666651676</c:v>
                      </c:pt>
                      <c:pt idx="6182">
                        <c:v>43327.58333331834</c:v>
                      </c:pt>
                      <c:pt idx="6183">
                        <c:v>43327.624999985004</c:v>
                      </c:pt>
                      <c:pt idx="6184">
                        <c:v>43327.666666651668</c:v>
                      </c:pt>
                      <c:pt idx="6185">
                        <c:v>43327.708333318333</c:v>
                      </c:pt>
                      <c:pt idx="6186">
                        <c:v>43327.749999984997</c:v>
                      </c:pt>
                      <c:pt idx="6187">
                        <c:v>43327.791666651661</c:v>
                      </c:pt>
                      <c:pt idx="6188">
                        <c:v>43327.833333318325</c:v>
                      </c:pt>
                      <c:pt idx="6189">
                        <c:v>43327.87499998499</c:v>
                      </c:pt>
                      <c:pt idx="6190">
                        <c:v>43327.916666651654</c:v>
                      </c:pt>
                      <c:pt idx="6191">
                        <c:v>43327.958333318318</c:v>
                      </c:pt>
                      <c:pt idx="6192">
                        <c:v>43327.999999984982</c:v>
                      </c:pt>
                      <c:pt idx="6193">
                        <c:v>43328.041666651647</c:v>
                      </c:pt>
                      <c:pt idx="6194">
                        <c:v>43328.083333318311</c:v>
                      </c:pt>
                      <c:pt idx="6195">
                        <c:v>43328.124999984975</c:v>
                      </c:pt>
                      <c:pt idx="6196">
                        <c:v>43328.166666651639</c:v>
                      </c:pt>
                      <c:pt idx="6197">
                        <c:v>43328.208333318304</c:v>
                      </c:pt>
                      <c:pt idx="6198">
                        <c:v>43328.249999984968</c:v>
                      </c:pt>
                      <c:pt idx="6199">
                        <c:v>43328.291666651632</c:v>
                      </c:pt>
                      <c:pt idx="6200">
                        <c:v>43328.333333318296</c:v>
                      </c:pt>
                      <c:pt idx="6201">
                        <c:v>43328.374999984961</c:v>
                      </c:pt>
                      <c:pt idx="6202">
                        <c:v>43328.416666651625</c:v>
                      </c:pt>
                      <c:pt idx="6203">
                        <c:v>43328.458333318289</c:v>
                      </c:pt>
                      <c:pt idx="6204">
                        <c:v>43328.499999984953</c:v>
                      </c:pt>
                      <c:pt idx="6205">
                        <c:v>43328.541666651618</c:v>
                      </c:pt>
                      <c:pt idx="6206">
                        <c:v>43328.583333318282</c:v>
                      </c:pt>
                      <c:pt idx="6207">
                        <c:v>43328.624999984946</c:v>
                      </c:pt>
                      <c:pt idx="6208">
                        <c:v>43328.66666665161</c:v>
                      </c:pt>
                      <c:pt idx="6209">
                        <c:v>43328.708333318275</c:v>
                      </c:pt>
                      <c:pt idx="6210">
                        <c:v>43328.749999984939</c:v>
                      </c:pt>
                      <c:pt idx="6211">
                        <c:v>43328.791666651603</c:v>
                      </c:pt>
                      <c:pt idx="6212">
                        <c:v>43328.833333318267</c:v>
                      </c:pt>
                      <c:pt idx="6213">
                        <c:v>43328.874999984931</c:v>
                      </c:pt>
                      <c:pt idx="6214">
                        <c:v>43328.916666651596</c:v>
                      </c:pt>
                      <c:pt idx="6215">
                        <c:v>43328.95833331826</c:v>
                      </c:pt>
                      <c:pt idx="6216">
                        <c:v>43328.999999984924</c:v>
                      </c:pt>
                      <c:pt idx="6217">
                        <c:v>43329.041666651588</c:v>
                      </c:pt>
                      <c:pt idx="6218">
                        <c:v>43329.083333318253</c:v>
                      </c:pt>
                      <c:pt idx="6219">
                        <c:v>43329.124999984917</c:v>
                      </c:pt>
                      <c:pt idx="6220">
                        <c:v>43329.166666651581</c:v>
                      </c:pt>
                      <c:pt idx="6221">
                        <c:v>43329.208333318245</c:v>
                      </c:pt>
                      <c:pt idx="6222">
                        <c:v>43329.24999998491</c:v>
                      </c:pt>
                      <c:pt idx="6223">
                        <c:v>43329.291666651574</c:v>
                      </c:pt>
                      <c:pt idx="6224">
                        <c:v>43329.333333318238</c:v>
                      </c:pt>
                      <c:pt idx="6225">
                        <c:v>43329.374999984902</c:v>
                      </c:pt>
                      <c:pt idx="6226">
                        <c:v>43329.416666651567</c:v>
                      </c:pt>
                      <c:pt idx="6227">
                        <c:v>43329.458333318231</c:v>
                      </c:pt>
                      <c:pt idx="6228">
                        <c:v>43329.499999984895</c:v>
                      </c:pt>
                      <c:pt idx="6229">
                        <c:v>43329.541666651559</c:v>
                      </c:pt>
                      <c:pt idx="6230">
                        <c:v>43329.583333318224</c:v>
                      </c:pt>
                      <c:pt idx="6231">
                        <c:v>43329.624999984888</c:v>
                      </c:pt>
                      <c:pt idx="6232">
                        <c:v>43329.666666651552</c:v>
                      </c:pt>
                      <c:pt idx="6233">
                        <c:v>43329.708333318216</c:v>
                      </c:pt>
                      <c:pt idx="6234">
                        <c:v>43329.749999984881</c:v>
                      </c:pt>
                      <c:pt idx="6235">
                        <c:v>43329.791666651545</c:v>
                      </c:pt>
                      <c:pt idx="6236">
                        <c:v>43329.833333318209</c:v>
                      </c:pt>
                      <c:pt idx="6237">
                        <c:v>43329.874999984873</c:v>
                      </c:pt>
                      <c:pt idx="6238">
                        <c:v>43329.916666651538</c:v>
                      </c:pt>
                      <c:pt idx="6239">
                        <c:v>43329.958333318202</c:v>
                      </c:pt>
                      <c:pt idx="6240">
                        <c:v>43329.999999984866</c:v>
                      </c:pt>
                      <c:pt idx="6241">
                        <c:v>43330.04166665153</c:v>
                      </c:pt>
                      <c:pt idx="6242">
                        <c:v>43330.083333318194</c:v>
                      </c:pt>
                      <c:pt idx="6243">
                        <c:v>43330.124999984859</c:v>
                      </c:pt>
                      <c:pt idx="6244">
                        <c:v>43330.166666651523</c:v>
                      </c:pt>
                      <c:pt idx="6245">
                        <c:v>43330.208333318187</c:v>
                      </c:pt>
                      <c:pt idx="6246">
                        <c:v>43330.249999984851</c:v>
                      </c:pt>
                      <c:pt idx="6247">
                        <c:v>43330.291666651516</c:v>
                      </c:pt>
                      <c:pt idx="6248">
                        <c:v>43330.33333331818</c:v>
                      </c:pt>
                      <c:pt idx="6249">
                        <c:v>43330.374999984844</c:v>
                      </c:pt>
                      <c:pt idx="6250">
                        <c:v>43330.416666651508</c:v>
                      </c:pt>
                      <c:pt idx="6251">
                        <c:v>43330.458333318173</c:v>
                      </c:pt>
                      <c:pt idx="6252">
                        <c:v>43330.499999984837</c:v>
                      </c:pt>
                      <c:pt idx="6253">
                        <c:v>43330.541666651501</c:v>
                      </c:pt>
                      <c:pt idx="6254">
                        <c:v>43330.583333318165</c:v>
                      </c:pt>
                      <c:pt idx="6255">
                        <c:v>43330.62499998483</c:v>
                      </c:pt>
                      <c:pt idx="6256">
                        <c:v>43330.666666651494</c:v>
                      </c:pt>
                      <c:pt idx="6257">
                        <c:v>43330.708333318158</c:v>
                      </c:pt>
                      <c:pt idx="6258">
                        <c:v>43330.749999984822</c:v>
                      </c:pt>
                      <c:pt idx="6259">
                        <c:v>43330.791666651487</c:v>
                      </c:pt>
                      <c:pt idx="6260">
                        <c:v>43330.833333318151</c:v>
                      </c:pt>
                      <c:pt idx="6261">
                        <c:v>43330.874999984815</c:v>
                      </c:pt>
                      <c:pt idx="6262">
                        <c:v>43330.916666651479</c:v>
                      </c:pt>
                      <c:pt idx="6263">
                        <c:v>43330.958333318144</c:v>
                      </c:pt>
                      <c:pt idx="6264">
                        <c:v>43330.999999984808</c:v>
                      </c:pt>
                      <c:pt idx="6265">
                        <c:v>43331.041666651472</c:v>
                      </c:pt>
                      <c:pt idx="6266">
                        <c:v>43331.083333318136</c:v>
                      </c:pt>
                      <c:pt idx="6267">
                        <c:v>43331.124999984801</c:v>
                      </c:pt>
                      <c:pt idx="6268">
                        <c:v>43331.166666651465</c:v>
                      </c:pt>
                      <c:pt idx="6269">
                        <c:v>43331.208333318129</c:v>
                      </c:pt>
                      <c:pt idx="6270">
                        <c:v>43331.249999984793</c:v>
                      </c:pt>
                      <c:pt idx="6271">
                        <c:v>43331.291666651457</c:v>
                      </c:pt>
                      <c:pt idx="6272">
                        <c:v>43331.333333318122</c:v>
                      </c:pt>
                      <c:pt idx="6273">
                        <c:v>43331.374999984786</c:v>
                      </c:pt>
                      <c:pt idx="6274">
                        <c:v>43331.41666665145</c:v>
                      </c:pt>
                      <c:pt idx="6275">
                        <c:v>43331.458333318114</c:v>
                      </c:pt>
                      <c:pt idx="6276">
                        <c:v>43331.499999984779</c:v>
                      </c:pt>
                      <c:pt idx="6277">
                        <c:v>43331.541666651443</c:v>
                      </c:pt>
                      <c:pt idx="6278">
                        <c:v>43331.583333318107</c:v>
                      </c:pt>
                      <c:pt idx="6279">
                        <c:v>43331.624999984771</c:v>
                      </c:pt>
                      <c:pt idx="6280">
                        <c:v>43331.666666651436</c:v>
                      </c:pt>
                      <c:pt idx="6281">
                        <c:v>43331.7083333181</c:v>
                      </c:pt>
                      <c:pt idx="6282">
                        <c:v>43331.749999984764</c:v>
                      </c:pt>
                      <c:pt idx="6283">
                        <c:v>43331.791666651428</c:v>
                      </c:pt>
                      <c:pt idx="6284">
                        <c:v>43331.833333318093</c:v>
                      </c:pt>
                      <c:pt idx="6285">
                        <c:v>43331.874999984757</c:v>
                      </c:pt>
                      <c:pt idx="6286">
                        <c:v>43331.916666651421</c:v>
                      </c:pt>
                      <c:pt idx="6287">
                        <c:v>43331.958333318085</c:v>
                      </c:pt>
                      <c:pt idx="6288">
                        <c:v>43331.99999998475</c:v>
                      </c:pt>
                      <c:pt idx="6289">
                        <c:v>43332.041666651414</c:v>
                      </c:pt>
                      <c:pt idx="6290">
                        <c:v>43332.083333318078</c:v>
                      </c:pt>
                      <c:pt idx="6291">
                        <c:v>43332.124999984742</c:v>
                      </c:pt>
                      <c:pt idx="6292">
                        <c:v>43332.166666651407</c:v>
                      </c:pt>
                      <c:pt idx="6293">
                        <c:v>43332.208333318071</c:v>
                      </c:pt>
                      <c:pt idx="6294">
                        <c:v>43332.249999984735</c:v>
                      </c:pt>
                      <c:pt idx="6295">
                        <c:v>43332.291666651399</c:v>
                      </c:pt>
                      <c:pt idx="6296">
                        <c:v>43332.333333318064</c:v>
                      </c:pt>
                      <c:pt idx="6297">
                        <c:v>43332.374999984728</c:v>
                      </c:pt>
                      <c:pt idx="6298">
                        <c:v>43332.416666651392</c:v>
                      </c:pt>
                      <c:pt idx="6299">
                        <c:v>43332.458333318056</c:v>
                      </c:pt>
                      <c:pt idx="6300">
                        <c:v>43332.49999998472</c:v>
                      </c:pt>
                      <c:pt idx="6301">
                        <c:v>43332.541666651385</c:v>
                      </c:pt>
                      <c:pt idx="6302">
                        <c:v>43332.583333318049</c:v>
                      </c:pt>
                      <c:pt idx="6303">
                        <c:v>43332.624999984713</c:v>
                      </c:pt>
                      <c:pt idx="6304">
                        <c:v>43332.666666651377</c:v>
                      </c:pt>
                      <c:pt idx="6305">
                        <c:v>43332.708333318042</c:v>
                      </c:pt>
                      <c:pt idx="6306">
                        <c:v>43332.749999984706</c:v>
                      </c:pt>
                      <c:pt idx="6307">
                        <c:v>43332.79166665137</c:v>
                      </c:pt>
                      <c:pt idx="6308">
                        <c:v>43332.833333318034</c:v>
                      </c:pt>
                      <c:pt idx="6309">
                        <c:v>43332.874999984699</c:v>
                      </c:pt>
                      <c:pt idx="6310">
                        <c:v>43332.916666651363</c:v>
                      </c:pt>
                      <c:pt idx="6311">
                        <c:v>43332.958333318027</c:v>
                      </c:pt>
                      <c:pt idx="6312">
                        <c:v>43332.999999984691</c:v>
                      </c:pt>
                      <c:pt idx="6313">
                        <c:v>43333.041666651356</c:v>
                      </c:pt>
                      <c:pt idx="6314">
                        <c:v>43333.08333331802</c:v>
                      </c:pt>
                      <c:pt idx="6315">
                        <c:v>43333.124999984684</c:v>
                      </c:pt>
                      <c:pt idx="6316">
                        <c:v>43333.166666651348</c:v>
                      </c:pt>
                      <c:pt idx="6317">
                        <c:v>43333.208333318013</c:v>
                      </c:pt>
                      <c:pt idx="6318">
                        <c:v>43333.249999984677</c:v>
                      </c:pt>
                      <c:pt idx="6319">
                        <c:v>43333.291666651341</c:v>
                      </c:pt>
                      <c:pt idx="6320">
                        <c:v>43333.333333318005</c:v>
                      </c:pt>
                      <c:pt idx="6321">
                        <c:v>43333.37499998467</c:v>
                      </c:pt>
                      <c:pt idx="6322">
                        <c:v>43333.416666651334</c:v>
                      </c:pt>
                      <c:pt idx="6323">
                        <c:v>43333.458333317998</c:v>
                      </c:pt>
                      <c:pt idx="6324">
                        <c:v>43333.499999984662</c:v>
                      </c:pt>
                      <c:pt idx="6325">
                        <c:v>43333.541666651327</c:v>
                      </c:pt>
                      <c:pt idx="6326">
                        <c:v>43333.583333317991</c:v>
                      </c:pt>
                      <c:pt idx="6327">
                        <c:v>43333.624999984655</c:v>
                      </c:pt>
                      <c:pt idx="6328">
                        <c:v>43333.666666651319</c:v>
                      </c:pt>
                      <c:pt idx="6329">
                        <c:v>43333.708333317983</c:v>
                      </c:pt>
                      <c:pt idx="6330">
                        <c:v>43333.749999984648</c:v>
                      </c:pt>
                      <c:pt idx="6331">
                        <c:v>43333.791666651312</c:v>
                      </c:pt>
                      <c:pt idx="6332">
                        <c:v>43333.833333317976</c:v>
                      </c:pt>
                      <c:pt idx="6333">
                        <c:v>43333.87499998464</c:v>
                      </c:pt>
                      <c:pt idx="6334">
                        <c:v>43333.916666651305</c:v>
                      </c:pt>
                      <c:pt idx="6335">
                        <c:v>43333.958333317969</c:v>
                      </c:pt>
                      <c:pt idx="6336">
                        <c:v>43333.999999984633</c:v>
                      </c:pt>
                      <c:pt idx="6337">
                        <c:v>43334.041666651297</c:v>
                      </c:pt>
                      <c:pt idx="6338">
                        <c:v>43334.083333317962</c:v>
                      </c:pt>
                      <c:pt idx="6339">
                        <c:v>43334.124999984626</c:v>
                      </c:pt>
                      <c:pt idx="6340">
                        <c:v>43334.16666665129</c:v>
                      </c:pt>
                      <c:pt idx="6341">
                        <c:v>43334.208333317954</c:v>
                      </c:pt>
                      <c:pt idx="6342">
                        <c:v>43334.249999984619</c:v>
                      </c:pt>
                      <c:pt idx="6343">
                        <c:v>43334.291666651283</c:v>
                      </c:pt>
                      <c:pt idx="6344">
                        <c:v>43334.333333317947</c:v>
                      </c:pt>
                      <c:pt idx="6345">
                        <c:v>43334.374999984611</c:v>
                      </c:pt>
                      <c:pt idx="6346">
                        <c:v>43334.416666651276</c:v>
                      </c:pt>
                      <c:pt idx="6347">
                        <c:v>43334.45833331794</c:v>
                      </c:pt>
                      <c:pt idx="6348">
                        <c:v>43334.499999984604</c:v>
                      </c:pt>
                      <c:pt idx="6349">
                        <c:v>43334.541666651268</c:v>
                      </c:pt>
                      <c:pt idx="6350">
                        <c:v>43334.583333317933</c:v>
                      </c:pt>
                      <c:pt idx="6351">
                        <c:v>43334.624999984597</c:v>
                      </c:pt>
                      <c:pt idx="6352">
                        <c:v>43334.666666651261</c:v>
                      </c:pt>
                      <c:pt idx="6353">
                        <c:v>43334.708333317925</c:v>
                      </c:pt>
                      <c:pt idx="6354">
                        <c:v>43334.74999998459</c:v>
                      </c:pt>
                      <c:pt idx="6355">
                        <c:v>43334.791666651254</c:v>
                      </c:pt>
                      <c:pt idx="6356">
                        <c:v>43334.833333317918</c:v>
                      </c:pt>
                      <c:pt idx="6357">
                        <c:v>43334.874999984582</c:v>
                      </c:pt>
                      <c:pt idx="6358">
                        <c:v>43334.916666651246</c:v>
                      </c:pt>
                      <c:pt idx="6359">
                        <c:v>43334.958333317911</c:v>
                      </c:pt>
                      <c:pt idx="6360">
                        <c:v>43334.999999984575</c:v>
                      </c:pt>
                      <c:pt idx="6361">
                        <c:v>43335.041666651239</c:v>
                      </c:pt>
                      <c:pt idx="6362">
                        <c:v>43335.083333317903</c:v>
                      </c:pt>
                      <c:pt idx="6363">
                        <c:v>43335.124999984568</c:v>
                      </c:pt>
                      <c:pt idx="6364">
                        <c:v>43335.166666651232</c:v>
                      </c:pt>
                      <c:pt idx="6365">
                        <c:v>43335.208333317896</c:v>
                      </c:pt>
                      <c:pt idx="6366">
                        <c:v>43335.24999998456</c:v>
                      </c:pt>
                      <c:pt idx="6367">
                        <c:v>43335.291666651225</c:v>
                      </c:pt>
                      <c:pt idx="6368">
                        <c:v>43335.333333317889</c:v>
                      </c:pt>
                      <c:pt idx="6369">
                        <c:v>43335.374999984553</c:v>
                      </c:pt>
                      <c:pt idx="6370">
                        <c:v>43335.416666651217</c:v>
                      </c:pt>
                      <c:pt idx="6371">
                        <c:v>43335.458333317882</c:v>
                      </c:pt>
                      <c:pt idx="6372">
                        <c:v>43335.499999984546</c:v>
                      </c:pt>
                      <c:pt idx="6373">
                        <c:v>43335.54166665121</c:v>
                      </c:pt>
                      <c:pt idx="6374">
                        <c:v>43335.583333317874</c:v>
                      </c:pt>
                      <c:pt idx="6375">
                        <c:v>43335.624999984539</c:v>
                      </c:pt>
                      <c:pt idx="6376">
                        <c:v>43335.666666651203</c:v>
                      </c:pt>
                      <c:pt idx="6377">
                        <c:v>43335.708333317867</c:v>
                      </c:pt>
                      <c:pt idx="6378">
                        <c:v>43335.749999984531</c:v>
                      </c:pt>
                      <c:pt idx="6379">
                        <c:v>43335.791666651196</c:v>
                      </c:pt>
                      <c:pt idx="6380">
                        <c:v>43335.83333331786</c:v>
                      </c:pt>
                      <c:pt idx="6381">
                        <c:v>43335.874999984524</c:v>
                      </c:pt>
                      <c:pt idx="6382">
                        <c:v>43335.916666651188</c:v>
                      </c:pt>
                      <c:pt idx="6383">
                        <c:v>43335.958333317853</c:v>
                      </c:pt>
                      <c:pt idx="6384">
                        <c:v>43335.999999984517</c:v>
                      </c:pt>
                      <c:pt idx="6385">
                        <c:v>43336.041666651181</c:v>
                      </c:pt>
                      <c:pt idx="6386">
                        <c:v>43336.083333317845</c:v>
                      </c:pt>
                      <c:pt idx="6387">
                        <c:v>43336.124999984509</c:v>
                      </c:pt>
                      <c:pt idx="6388">
                        <c:v>43336.166666651174</c:v>
                      </c:pt>
                      <c:pt idx="6389">
                        <c:v>43336.208333317838</c:v>
                      </c:pt>
                      <c:pt idx="6390">
                        <c:v>43336.249999984502</c:v>
                      </c:pt>
                      <c:pt idx="6391">
                        <c:v>43336.291666651166</c:v>
                      </c:pt>
                      <c:pt idx="6392">
                        <c:v>43336.333333317831</c:v>
                      </c:pt>
                      <c:pt idx="6393">
                        <c:v>43336.374999984495</c:v>
                      </c:pt>
                      <c:pt idx="6394">
                        <c:v>43336.416666651159</c:v>
                      </c:pt>
                      <c:pt idx="6395">
                        <c:v>43336.458333317823</c:v>
                      </c:pt>
                      <c:pt idx="6396">
                        <c:v>43336.499999984488</c:v>
                      </c:pt>
                      <c:pt idx="6397">
                        <c:v>43336.541666651152</c:v>
                      </c:pt>
                      <c:pt idx="6398">
                        <c:v>43336.583333317816</c:v>
                      </c:pt>
                      <c:pt idx="6399">
                        <c:v>43336.62499998448</c:v>
                      </c:pt>
                      <c:pt idx="6400">
                        <c:v>43336.666666651145</c:v>
                      </c:pt>
                      <c:pt idx="6401">
                        <c:v>43336.708333317809</c:v>
                      </c:pt>
                      <c:pt idx="6402">
                        <c:v>43336.749999984473</c:v>
                      </c:pt>
                      <c:pt idx="6403">
                        <c:v>43336.791666651137</c:v>
                      </c:pt>
                      <c:pt idx="6404">
                        <c:v>43336.833333317802</c:v>
                      </c:pt>
                      <c:pt idx="6405">
                        <c:v>43336.874999984466</c:v>
                      </c:pt>
                      <c:pt idx="6406">
                        <c:v>43336.91666665113</c:v>
                      </c:pt>
                      <c:pt idx="6407">
                        <c:v>43336.958333317794</c:v>
                      </c:pt>
                      <c:pt idx="6408">
                        <c:v>43336.999999984459</c:v>
                      </c:pt>
                      <c:pt idx="6409">
                        <c:v>43337.041666651123</c:v>
                      </c:pt>
                      <c:pt idx="6410">
                        <c:v>43337.083333317787</c:v>
                      </c:pt>
                      <c:pt idx="6411">
                        <c:v>43337.124999984451</c:v>
                      </c:pt>
                      <c:pt idx="6412">
                        <c:v>43337.166666651116</c:v>
                      </c:pt>
                      <c:pt idx="6413">
                        <c:v>43337.20833331778</c:v>
                      </c:pt>
                      <c:pt idx="6414">
                        <c:v>43337.249999984444</c:v>
                      </c:pt>
                      <c:pt idx="6415">
                        <c:v>43337.291666651108</c:v>
                      </c:pt>
                      <c:pt idx="6416">
                        <c:v>43337.333333317772</c:v>
                      </c:pt>
                      <c:pt idx="6417">
                        <c:v>43337.374999984437</c:v>
                      </c:pt>
                      <c:pt idx="6418">
                        <c:v>43337.416666651101</c:v>
                      </c:pt>
                      <c:pt idx="6419">
                        <c:v>43337.458333317765</c:v>
                      </c:pt>
                      <c:pt idx="6420">
                        <c:v>43337.499999984429</c:v>
                      </c:pt>
                      <c:pt idx="6421">
                        <c:v>43337.541666651094</c:v>
                      </c:pt>
                      <c:pt idx="6422">
                        <c:v>43337.583333317758</c:v>
                      </c:pt>
                      <c:pt idx="6423">
                        <c:v>43337.624999984422</c:v>
                      </c:pt>
                      <c:pt idx="6424">
                        <c:v>43337.666666651086</c:v>
                      </c:pt>
                      <c:pt idx="6425">
                        <c:v>43337.708333317751</c:v>
                      </c:pt>
                      <c:pt idx="6426">
                        <c:v>43337.749999984415</c:v>
                      </c:pt>
                      <c:pt idx="6427">
                        <c:v>43337.791666651079</c:v>
                      </c:pt>
                      <c:pt idx="6428">
                        <c:v>43337.833333317743</c:v>
                      </c:pt>
                      <c:pt idx="6429">
                        <c:v>43337.874999984408</c:v>
                      </c:pt>
                      <c:pt idx="6430">
                        <c:v>43337.916666651072</c:v>
                      </c:pt>
                      <c:pt idx="6431">
                        <c:v>43337.958333317736</c:v>
                      </c:pt>
                      <c:pt idx="6432">
                        <c:v>43337.9999999844</c:v>
                      </c:pt>
                      <c:pt idx="6433">
                        <c:v>43338.041666651065</c:v>
                      </c:pt>
                      <c:pt idx="6434">
                        <c:v>43338.083333317729</c:v>
                      </c:pt>
                      <c:pt idx="6435">
                        <c:v>43338.124999984393</c:v>
                      </c:pt>
                      <c:pt idx="6436">
                        <c:v>43338.166666651057</c:v>
                      </c:pt>
                      <c:pt idx="6437">
                        <c:v>43338.208333317722</c:v>
                      </c:pt>
                      <c:pt idx="6438">
                        <c:v>43338.249999984386</c:v>
                      </c:pt>
                      <c:pt idx="6439">
                        <c:v>43338.29166665105</c:v>
                      </c:pt>
                      <c:pt idx="6440">
                        <c:v>43338.333333317714</c:v>
                      </c:pt>
                      <c:pt idx="6441">
                        <c:v>43338.374999984379</c:v>
                      </c:pt>
                      <c:pt idx="6442">
                        <c:v>43338.416666651043</c:v>
                      </c:pt>
                      <c:pt idx="6443">
                        <c:v>43338.458333317707</c:v>
                      </c:pt>
                      <c:pt idx="6444">
                        <c:v>43338.499999984371</c:v>
                      </c:pt>
                      <c:pt idx="6445">
                        <c:v>43338.541666651035</c:v>
                      </c:pt>
                      <c:pt idx="6446">
                        <c:v>43338.5833333177</c:v>
                      </c:pt>
                      <c:pt idx="6447">
                        <c:v>43338.624999984364</c:v>
                      </c:pt>
                      <c:pt idx="6448">
                        <c:v>43338.666666651028</c:v>
                      </c:pt>
                      <c:pt idx="6449">
                        <c:v>43338.708333317692</c:v>
                      </c:pt>
                      <c:pt idx="6450">
                        <c:v>43338.749999984357</c:v>
                      </c:pt>
                      <c:pt idx="6451">
                        <c:v>43338.791666651021</c:v>
                      </c:pt>
                      <c:pt idx="6452">
                        <c:v>43338.833333317685</c:v>
                      </c:pt>
                      <c:pt idx="6453">
                        <c:v>43338.874999984349</c:v>
                      </c:pt>
                      <c:pt idx="6454">
                        <c:v>43338.916666651014</c:v>
                      </c:pt>
                      <c:pt idx="6455">
                        <c:v>43338.958333317678</c:v>
                      </c:pt>
                      <c:pt idx="6456">
                        <c:v>43338.999999984342</c:v>
                      </c:pt>
                      <c:pt idx="6457">
                        <c:v>43339.041666651006</c:v>
                      </c:pt>
                      <c:pt idx="6458">
                        <c:v>43339.083333317671</c:v>
                      </c:pt>
                      <c:pt idx="6459">
                        <c:v>43339.124999984335</c:v>
                      </c:pt>
                      <c:pt idx="6460">
                        <c:v>43339.166666650999</c:v>
                      </c:pt>
                      <c:pt idx="6461">
                        <c:v>43339.208333317663</c:v>
                      </c:pt>
                      <c:pt idx="6462">
                        <c:v>43339.249999984328</c:v>
                      </c:pt>
                      <c:pt idx="6463">
                        <c:v>43339.291666650992</c:v>
                      </c:pt>
                      <c:pt idx="6464">
                        <c:v>43339.333333317656</c:v>
                      </c:pt>
                      <c:pt idx="6465">
                        <c:v>43339.37499998432</c:v>
                      </c:pt>
                      <c:pt idx="6466">
                        <c:v>43339.416666650985</c:v>
                      </c:pt>
                      <c:pt idx="6467">
                        <c:v>43339.458333317649</c:v>
                      </c:pt>
                      <c:pt idx="6468">
                        <c:v>43339.499999984313</c:v>
                      </c:pt>
                      <c:pt idx="6469">
                        <c:v>43339.541666650977</c:v>
                      </c:pt>
                      <c:pt idx="6470">
                        <c:v>43339.583333317642</c:v>
                      </c:pt>
                      <c:pt idx="6471">
                        <c:v>43339.624999984306</c:v>
                      </c:pt>
                      <c:pt idx="6472">
                        <c:v>43339.66666665097</c:v>
                      </c:pt>
                      <c:pt idx="6473">
                        <c:v>43339.708333317634</c:v>
                      </c:pt>
                      <c:pt idx="6474">
                        <c:v>43339.749999984298</c:v>
                      </c:pt>
                      <c:pt idx="6475">
                        <c:v>43339.791666650963</c:v>
                      </c:pt>
                      <c:pt idx="6476">
                        <c:v>43339.833333317627</c:v>
                      </c:pt>
                      <c:pt idx="6477">
                        <c:v>43339.874999984291</c:v>
                      </c:pt>
                      <c:pt idx="6478">
                        <c:v>43339.916666650955</c:v>
                      </c:pt>
                      <c:pt idx="6479">
                        <c:v>43339.95833331762</c:v>
                      </c:pt>
                      <c:pt idx="6480">
                        <c:v>43339.999999984284</c:v>
                      </c:pt>
                      <c:pt idx="6481">
                        <c:v>43340.041666650948</c:v>
                      </c:pt>
                      <c:pt idx="6482">
                        <c:v>43340.083333317612</c:v>
                      </c:pt>
                      <c:pt idx="6483">
                        <c:v>43340.124999984277</c:v>
                      </c:pt>
                      <c:pt idx="6484">
                        <c:v>43340.166666650941</c:v>
                      </c:pt>
                      <c:pt idx="6485">
                        <c:v>43340.208333317605</c:v>
                      </c:pt>
                      <c:pt idx="6486">
                        <c:v>43340.249999984269</c:v>
                      </c:pt>
                      <c:pt idx="6487">
                        <c:v>43340.291666650934</c:v>
                      </c:pt>
                      <c:pt idx="6488">
                        <c:v>43340.333333317598</c:v>
                      </c:pt>
                      <c:pt idx="6489">
                        <c:v>43340.374999984262</c:v>
                      </c:pt>
                      <c:pt idx="6490">
                        <c:v>43340.416666650926</c:v>
                      </c:pt>
                      <c:pt idx="6491">
                        <c:v>43340.458333317591</c:v>
                      </c:pt>
                      <c:pt idx="6492">
                        <c:v>43340.499999984255</c:v>
                      </c:pt>
                      <c:pt idx="6493">
                        <c:v>43340.541666650919</c:v>
                      </c:pt>
                      <c:pt idx="6494">
                        <c:v>43340.583333317583</c:v>
                      </c:pt>
                      <c:pt idx="6495">
                        <c:v>43340.624999984248</c:v>
                      </c:pt>
                      <c:pt idx="6496">
                        <c:v>43340.666666650912</c:v>
                      </c:pt>
                      <c:pt idx="6497">
                        <c:v>43340.708333317576</c:v>
                      </c:pt>
                      <c:pt idx="6498">
                        <c:v>43340.74999998424</c:v>
                      </c:pt>
                      <c:pt idx="6499">
                        <c:v>43340.791666650905</c:v>
                      </c:pt>
                      <c:pt idx="6500">
                        <c:v>43340.833333317569</c:v>
                      </c:pt>
                      <c:pt idx="6501">
                        <c:v>43340.874999984233</c:v>
                      </c:pt>
                      <c:pt idx="6502">
                        <c:v>43340.916666650897</c:v>
                      </c:pt>
                      <c:pt idx="6503">
                        <c:v>43340.958333317561</c:v>
                      </c:pt>
                      <c:pt idx="6504">
                        <c:v>43340.999999984226</c:v>
                      </c:pt>
                      <c:pt idx="6505">
                        <c:v>43341.04166665089</c:v>
                      </c:pt>
                      <c:pt idx="6506">
                        <c:v>43341.083333317554</c:v>
                      </c:pt>
                      <c:pt idx="6507">
                        <c:v>43341.124999984218</c:v>
                      </c:pt>
                      <c:pt idx="6508">
                        <c:v>43341.166666650883</c:v>
                      </c:pt>
                      <c:pt idx="6509">
                        <c:v>43341.208333317547</c:v>
                      </c:pt>
                      <c:pt idx="6510">
                        <c:v>43341.249999984211</c:v>
                      </c:pt>
                      <c:pt idx="6511">
                        <c:v>43341.291666650875</c:v>
                      </c:pt>
                      <c:pt idx="6512">
                        <c:v>43341.33333331754</c:v>
                      </c:pt>
                      <c:pt idx="6513">
                        <c:v>43341.374999984204</c:v>
                      </c:pt>
                      <c:pt idx="6514">
                        <c:v>43341.416666650868</c:v>
                      </c:pt>
                      <c:pt idx="6515">
                        <c:v>43341.458333317532</c:v>
                      </c:pt>
                      <c:pt idx="6516">
                        <c:v>43341.499999984197</c:v>
                      </c:pt>
                      <c:pt idx="6517">
                        <c:v>43341.541666650861</c:v>
                      </c:pt>
                      <c:pt idx="6518">
                        <c:v>43341.583333317525</c:v>
                      </c:pt>
                      <c:pt idx="6519">
                        <c:v>43341.624999984189</c:v>
                      </c:pt>
                      <c:pt idx="6520">
                        <c:v>43341.666666650854</c:v>
                      </c:pt>
                      <c:pt idx="6521">
                        <c:v>43341.708333317518</c:v>
                      </c:pt>
                      <c:pt idx="6522">
                        <c:v>43341.749999984182</c:v>
                      </c:pt>
                      <c:pt idx="6523">
                        <c:v>43341.791666650846</c:v>
                      </c:pt>
                      <c:pt idx="6524">
                        <c:v>43341.833333317511</c:v>
                      </c:pt>
                      <c:pt idx="6525">
                        <c:v>43341.874999984175</c:v>
                      </c:pt>
                      <c:pt idx="6526">
                        <c:v>43341.916666650839</c:v>
                      </c:pt>
                      <c:pt idx="6527">
                        <c:v>43341.958333317503</c:v>
                      </c:pt>
                      <c:pt idx="6528">
                        <c:v>43341.999999984168</c:v>
                      </c:pt>
                      <c:pt idx="6529">
                        <c:v>43342.041666650832</c:v>
                      </c:pt>
                      <c:pt idx="6530">
                        <c:v>43342.083333317496</c:v>
                      </c:pt>
                      <c:pt idx="6531">
                        <c:v>43342.12499998416</c:v>
                      </c:pt>
                      <c:pt idx="6532">
                        <c:v>43342.166666650824</c:v>
                      </c:pt>
                      <c:pt idx="6533">
                        <c:v>43342.208333317489</c:v>
                      </c:pt>
                      <c:pt idx="6534">
                        <c:v>43342.249999984153</c:v>
                      </c:pt>
                      <c:pt idx="6535">
                        <c:v>43342.291666650817</c:v>
                      </c:pt>
                      <c:pt idx="6536">
                        <c:v>43342.333333317481</c:v>
                      </c:pt>
                      <c:pt idx="6537">
                        <c:v>43342.374999984146</c:v>
                      </c:pt>
                      <c:pt idx="6538">
                        <c:v>43342.41666665081</c:v>
                      </c:pt>
                      <c:pt idx="6539">
                        <c:v>43342.458333317474</c:v>
                      </c:pt>
                      <c:pt idx="6540">
                        <c:v>43342.499999984138</c:v>
                      </c:pt>
                      <c:pt idx="6541">
                        <c:v>43342.541666650803</c:v>
                      </c:pt>
                      <c:pt idx="6542">
                        <c:v>43342.583333317467</c:v>
                      </c:pt>
                      <c:pt idx="6543">
                        <c:v>43342.624999984131</c:v>
                      </c:pt>
                      <c:pt idx="6544">
                        <c:v>43342.666666650795</c:v>
                      </c:pt>
                      <c:pt idx="6545">
                        <c:v>43342.70833331746</c:v>
                      </c:pt>
                      <c:pt idx="6546">
                        <c:v>43342.749999984124</c:v>
                      </c:pt>
                      <c:pt idx="6547">
                        <c:v>43342.791666650788</c:v>
                      </c:pt>
                      <c:pt idx="6548">
                        <c:v>43342.833333317452</c:v>
                      </c:pt>
                      <c:pt idx="6549">
                        <c:v>43342.874999984117</c:v>
                      </c:pt>
                      <c:pt idx="6550">
                        <c:v>43342.916666650781</c:v>
                      </c:pt>
                      <c:pt idx="6551">
                        <c:v>43342.958333317445</c:v>
                      </c:pt>
                      <c:pt idx="6552">
                        <c:v>43342.999999984109</c:v>
                      </c:pt>
                      <c:pt idx="6553">
                        <c:v>43343.041666650774</c:v>
                      </c:pt>
                      <c:pt idx="6554">
                        <c:v>43343.083333317438</c:v>
                      </c:pt>
                      <c:pt idx="6555">
                        <c:v>43343.124999984102</c:v>
                      </c:pt>
                      <c:pt idx="6556">
                        <c:v>43343.166666650766</c:v>
                      </c:pt>
                      <c:pt idx="6557">
                        <c:v>43343.208333317431</c:v>
                      </c:pt>
                      <c:pt idx="6558">
                        <c:v>43343.249999984095</c:v>
                      </c:pt>
                      <c:pt idx="6559">
                        <c:v>43343.291666650759</c:v>
                      </c:pt>
                      <c:pt idx="6560">
                        <c:v>43343.333333317423</c:v>
                      </c:pt>
                      <c:pt idx="6561">
                        <c:v>43343.374999984087</c:v>
                      </c:pt>
                      <c:pt idx="6562">
                        <c:v>43343.416666650752</c:v>
                      </c:pt>
                      <c:pt idx="6563">
                        <c:v>43343.458333317416</c:v>
                      </c:pt>
                      <c:pt idx="6564">
                        <c:v>43343.49999998408</c:v>
                      </c:pt>
                      <c:pt idx="6565">
                        <c:v>43343.541666650744</c:v>
                      </c:pt>
                      <c:pt idx="6566">
                        <c:v>43343.583333317409</c:v>
                      </c:pt>
                      <c:pt idx="6567">
                        <c:v>43343.624999984073</c:v>
                      </c:pt>
                      <c:pt idx="6568">
                        <c:v>43343.666666650737</c:v>
                      </c:pt>
                      <c:pt idx="6569">
                        <c:v>43343.708333317401</c:v>
                      </c:pt>
                      <c:pt idx="6570">
                        <c:v>43343.749999984066</c:v>
                      </c:pt>
                      <c:pt idx="6571">
                        <c:v>43343.79166665073</c:v>
                      </c:pt>
                      <c:pt idx="6572">
                        <c:v>43343.833333317394</c:v>
                      </c:pt>
                      <c:pt idx="6573">
                        <c:v>43343.874999984058</c:v>
                      </c:pt>
                      <c:pt idx="6574">
                        <c:v>43343.916666650723</c:v>
                      </c:pt>
                      <c:pt idx="6575">
                        <c:v>43343.958333317387</c:v>
                      </c:pt>
                      <c:pt idx="6576">
                        <c:v>43343.999999984051</c:v>
                      </c:pt>
                      <c:pt idx="6577">
                        <c:v>43344.041666650715</c:v>
                      </c:pt>
                      <c:pt idx="6578">
                        <c:v>43344.08333331738</c:v>
                      </c:pt>
                      <c:pt idx="6579">
                        <c:v>43344.124999984044</c:v>
                      </c:pt>
                      <c:pt idx="6580">
                        <c:v>43344.166666650708</c:v>
                      </c:pt>
                      <c:pt idx="6581">
                        <c:v>43344.208333317372</c:v>
                      </c:pt>
                      <c:pt idx="6582">
                        <c:v>43344.249999984037</c:v>
                      </c:pt>
                      <c:pt idx="6583">
                        <c:v>43344.291666650701</c:v>
                      </c:pt>
                      <c:pt idx="6584">
                        <c:v>43344.333333317365</c:v>
                      </c:pt>
                      <c:pt idx="6585">
                        <c:v>43344.374999984029</c:v>
                      </c:pt>
                      <c:pt idx="6586">
                        <c:v>43344.416666650694</c:v>
                      </c:pt>
                      <c:pt idx="6587">
                        <c:v>43344.458333317358</c:v>
                      </c:pt>
                      <c:pt idx="6588">
                        <c:v>43344.499999984022</c:v>
                      </c:pt>
                      <c:pt idx="6589">
                        <c:v>43344.541666650686</c:v>
                      </c:pt>
                      <c:pt idx="6590">
                        <c:v>43344.58333331735</c:v>
                      </c:pt>
                      <c:pt idx="6591">
                        <c:v>43344.624999984015</c:v>
                      </c:pt>
                      <c:pt idx="6592">
                        <c:v>43344.666666650679</c:v>
                      </c:pt>
                      <c:pt idx="6593">
                        <c:v>43344.708333317343</c:v>
                      </c:pt>
                      <c:pt idx="6594">
                        <c:v>43344.749999984007</c:v>
                      </c:pt>
                      <c:pt idx="6595">
                        <c:v>43344.791666650672</c:v>
                      </c:pt>
                      <c:pt idx="6596">
                        <c:v>43344.833333317336</c:v>
                      </c:pt>
                      <c:pt idx="6597">
                        <c:v>43344.874999984</c:v>
                      </c:pt>
                      <c:pt idx="6598">
                        <c:v>43344.916666650664</c:v>
                      </c:pt>
                      <c:pt idx="6599">
                        <c:v>43344.958333317329</c:v>
                      </c:pt>
                      <c:pt idx="6600">
                        <c:v>43344.999999983993</c:v>
                      </c:pt>
                      <c:pt idx="6601">
                        <c:v>43345.041666650657</c:v>
                      </c:pt>
                      <c:pt idx="6602">
                        <c:v>43345.083333317321</c:v>
                      </c:pt>
                      <c:pt idx="6603">
                        <c:v>43345.124999983986</c:v>
                      </c:pt>
                      <c:pt idx="6604">
                        <c:v>43345.16666665065</c:v>
                      </c:pt>
                      <c:pt idx="6605">
                        <c:v>43345.208333317314</c:v>
                      </c:pt>
                      <c:pt idx="6606">
                        <c:v>43345.249999983978</c:v>
                      </c:pt>
                      <c:pt idx="6607">
                        <c:v>43345.291666650643</c:v>
                      </c:pt>
                      <c:pt idx="6608">
                        <c:v>43345.333333317307</c:v>
                      </c:pt>
                      <c:pt idx="6609">
                        <c:v>43345.374999983971</c:v>
                      </c:pt>
                      <c:pt idx="6610">
                        <c:v>43345.416666650635</c:v>
                      </c:pt>
                      <c:pt idx="6611">
                        <c:v>43345.4583333173</c:v>
                      </c:pt>
                      <c:pt idx="6612">
                        <c:v>43345.499999983964</c:v>
                      </c:pt>
                      <c:pt idx="6613">
                        <c:v>43345.541666650628</c:v>
                      </c:pt>
                      <c:pt idx="6614">
                        <c:v>43345.583333317292</c:v>
                      </c:pt>
                      <c:pt idx="6615">
                        <c:v>43345.624999983957</c:v>
                      </c:pt>
                      <c:pt idx="6616">
                        <c:v>43345.666666650621</c:v>
                      </c:pt>
                      <c:pt idx="6617">
                        <c:v>43345.708333317285</c:v>
                      </c:pt>
                      <c:pt idx="6618">
                        <c:v>43345.749999983949</c:v>
                      </c:pt>
                      <c:pt idx="6619">
                        <c:v>43345.791666650613</c:v>
                      </c:pt>
                      <c:pt idx="6620">
                        <c:v>43345.833333317278</c:v>
                      </c:pt>
                      <c:pt idx="6621">
                        <c:v>43345.874999983942</c:v>
                      </c:pt>
                      <c:pt idx="6622">
                        <c:v>43345.916666650606</c:v>
                      </c:pt>
                      <c:pt idx="6623">
                        <c:v>43345.95833331727</c:v>
                      </c:pt>
                      <c:pt idx="6624">
                        <c:v>43345.999999983935</c:v>
                      </c:pt>
                      <c:pt idx="6625">
                        <c:v>43346.041666650599</c:v>
                      </c:pt>
                      <c:pt idx="6626">
                        <c:v>43346.083333317263</c:v>
                      </c:pt>
                      <c:pt idx="6627">
                        <c:v>43346.124999983927</c:v>
                      </c:pt>
                      <c:pt idx="6628">
                        <c:v>43346.166666650592</c:v>
                      </c:pt>
                      <c:pt idx="6629">
                        <c:v>43346.208333317256</c:v>
                      </c:pt>
                      <c:pt idx="6630">
                        <c:v>43346.24999998392</c:v>
                      </c:pt>
                      <c:pt idx="6631">
                        <c:v>43346.291666650584</c:v>
                      </c:pt>
                      <c:pt idx="6632">
                        <c:v>43346.333333317249</c:v>
                      </c:pt>
                      <c:pt idx="6633">
                        <c:v>43346.374999983913</c:v>
                      </c:pt>
                      <c:pt idx="6634">
                        <c:v>43346.416666650577</c:v>
                      </c:pt>
                      <c:pt idx="6635">
                        <c:v>43346.458333317241</c:v>
                      </c:pt>
                      <c:pt idx="6636">
                        <c:v>43346.499999983906</c:v>
                      </c:pt>
                      <c:pt idx="6637">
                        <c:v>43346.54166665057</c:v>
                      </c:pt>
                      <c:pt idx="6638">
                        <c:v>43346.583333317234</c:v>
                      </c:pt>
                      <c:pt idx="6639">
                        <c:v>43346.624999983898</c:v>
                      </c:pt>
                      <c:pt idx="6640">
                        <c:v>43346.666666650563</c:v>
                      </c:pt>
                      <c:pt idx="6641">
                        <c:v>43346.708333317227</c:v>
                      </c:pt>
                      <c:pt idx="6642">
                        <c:v>43346.749999983891</c:v>
                      </c:pt>
                      <c:pt idx="6643">
                        <c:v>43346.791666650555</c:v>
                      </c:pt>
                      <c:pt idx="6644">
                        <c:v>43346.83333331722</c:v>
                      </c:pt>
                      <c:pt idx="6645">
                        <c:v>43346.874999983884</c:v>
                      </c:pt>
                      <c:pt idx="6646">
                        <c:v>43346.916666650548</c:v>
                      </c:pt>
                      <c:pt idx="6647">
                        <c:v>43346.958333317212</c:v>
                      </c:pt>
                      <c:pt idx="6648">
                        <c:v>43346.999999983876</c:v>
                      </c:pt>
                      <c:pt idx="6649">
                        <c:v>43347.041666650541</c:v>
                      </c:pt>
                      <c:pt idx="6650">
                        <c:v>43347.083333317205</c:v>
                      </c:pt>
                      <c:pt idx="6651">
                        <c:v>43347.124999983869</c:v>
                      </c:pt>
                      <c:pt idx="6652">
                        <c:v>43347.166666650533</c:v>
                      </c:pt>
                      <c:pt idx="6653">
                        <c:v>43347.208333317198</c:v>
                      </c:pt>
                      <c:pt idx="6654">
                        <c:v>43347.249999983862</c:v>
                      </c:pt>
                      <c:pt idx="6655">
                        <c:v>43347.291666650526</c:v>
                      </c:pt>
                      <c:pt idx="6656">
                        <c:v>43347.33333331719</c:v>
                      </c:pt>
                      <c:pt idx="6657">
                        <c:v>43347.374999983855</c:v>
                      </c:pt>
                      <c:pt idx="6658">
                        <c:v>43347.416666650519</c:v>
                      </c:pt>
                      <c:pt idx="6659">
                        <c:v>43347.458333317183</c:v>
                      </c:pt>
                      <c:pt idx="6660">
                        <c:v>43347.499999983847</c:v>
                      </c:pt>
                      <c:pt idx="6661">
                        <c:v>43347.541666650512</c:v>
                      </c:pt>
                      <c:pt idx="6662">
                        <c:v>43347.583333317176</c:v>
                      </c:pt>
                      <c:pt idx="6663">
                        <c:v>43347.62499998384</c:v>
                      </c:pt>
                      <c:pt idx="6664">
                        <c:v>43347.666666650504</c:v>
                      </c:pt>
                      <c:pt idx="6665">
                        <c:v>43347.708333317169</c:v>
                      </c:pt>
                      <c:pt idx="6666">
                        <c:v>43347.749999983833</c:v>
                      </c:pt>
                      <c:pt idx="6667">
                        <c:v>43347.791666650497</c:v>
                      </c:pt>
                      <c:pt idx="6668">
                        <c:v>43347.833333317161</c:v>
                      </c:pt>
                      <c:pt idx="6669">
                        <c:v>43347.874999983826</c:v>
                      </c:pt>
                      <c:pt idx="6670">
                        <c:v>43347.91666665049</c:v>
                      </c:pt>
                      <c:pt idx="6671">
                        <c:v>43347.958333317154</c:v>
                      </c:pt>
                      <c:pt idx="6672">
                        <c:v>43347.999999983818</c:v>
                      </c:pt>
                      <c:pt idx="6673">
                        <c:v>43348.041666650483</c:v>
                      </c:pt>
                      <c:pt idx="6674">
                        <c:v>43348.083333317147</c:v>
                      </c:pt>
                      <c:pt idx="6675">
                        <c:v>43348.124999983811</c:v>
                      </c:pt>
                      <c:pt idx="6676">
                        <c:v>43348.166666650475</c:v>
                      </c:pt>
                      <c:pt idx="6677">
                        <c:v>43348.208333317139</c:v>
                      </c:pt>
                      <c:pt idx="6678">
                        <c:v>43348.249999983804</c:v>
                      </c:pt>
                      <c:pt idx="6679">
                        <c:v>43348.291666650468</c:v>
                      </c:pt>
                      <c:pt idx="6680">
                        <c:v>43348.333333317132</c:v>
                      </c:pt>
                      <c:pt idx="6681">
                        <c:v>43348.374999983796</c:v>
                      </c:pt>
                      <c:pt idx="6682">
                        <c:v>43348.416666650461</c:v>
                      </c:pt>
                      <c:pt idx="6683">
                        <c:v>43348.458333317125</c:v>
                      </c:pt>
                      <c:pt idx="6684">
                        <c:v>43348.499999983789</c:v>
                      </c:pt>
                      <c:pt idx="6685">
                        <c:v>43348.541666650453</c:v>
                      </c:pt>
                      <c:pt idx="6686">
                        <c:v>43348.583333317118</c:v>
                      </c:pt>
                      <c:pt idx="6687">
                        <c:v>43348.624999983782</c:v>
                      </c:pt>
                      <c:pt idx="6688">
                        <c:v>43348.666666650446</c:v>
                      </c:pt>
                      <c:pt idx="6689">
                        <c:v>43348.70833331711</c:v>
                      </c:pt>
                      <c:pt idx="6690">
                        <c:v>43348.749999983775</c:v>
                      </c:pt>
                      <c:pt idx="6691">
                        <c:v>43348.791666650439</c:v>
                      </c:pt>
                      <c:pt idx="6692">
                        <c:v>43348.833333317103</c:v>
                      </c:pt>
                      <c:pt idx="6693">
                        <c:v>43348.874999983767</c:v>
                      </c:pt>
                      <c:pt idx="6694">
                        <c:v>43348.916666650432</c:v>
                      </c:pt>
                      <c:pt idx="6695">
                        <c:v>43348.958333317096</c:v>
                      </c:pt>
                      <c:pt idx="6696">
                        <c:v>43348.99999998376</c:v>
                      </c:pt>
                      <c:pt idx="6697">
                        <c:v>43349.041666650424</c:v>
                      </c:pt>
                      <c:pt idx="6698">
                        <c:v>43349.083333317089</c:v>
                      </c:pt>
                      <c:pt idx="6699">
                        <c:v>43349.124999983753</c:v>
                      </c:pt>
                      <c:pt idx="6700">
                        <c:v>43349.166666650417</c:v>
                      </c:pt>
                      <c:pt idx="6701">
                        <c:v>43349.208333317081</c:v>
                      </c:pt>
                      <c:pt idx="6702">
                        <c:v>43349.249999983746</c:v>
                      </c:pt>
                      <c:pt idx="6703">
                        <c:v>43349.29166665041</c:v>
                      </c:pt>
                      <c:pt idx="6704">
                        <c:v>43349.333333317074</c:v>
                      </c:pt>
                      <c:pt idx="6705">
                        <c:v>43349.374999983738</c:v>
                      </c:pt>
                      <c:pt idx="6706">
                        <c:v>43349.416666650402</c:v>
                      </c:pt>
                      <c:pt idx="6707">
                        <c:v>43349.458333317067</c:v>
                      </c:pt>
                      <c:pt idx="6708">
                        <c:v>43349.499999983731</c:v>
                      </c:pt>
                      <c:pt idx="6709">
                        <c:v>43349.541666650395</c:v>
                      </c:pt>
                      <c:pt idx="6710">
                        <c:v>43349.583333317059</c:v>
                      </c:pt>
                      <c:pt idx="6711">
                        <c:v>43349.624999983724</c:v>
                      </c:pt>
                      <c:pt idx="6712">
                        <c:v>43349.666666650388</c:v>
                      </c:pt>
                      <c:pt idx="6713">
                        <c:v>43349.708333317052</c:v>
                      </c:pt>
                      <c:pt idx="6714">
                        <c:v>43349.749999983716</c:v>
                      </c:pt>
                      <c:pt idx="6715">
                        <c:v>43349.791666650381</c:v>
                      </c:pt>
                      <c:pt idx="6716">
                        <c:v>43349.833333317045</c:v>
                      </c:pt>
                      <c:pt idx="6717">
                        <c:v>43349.874999983709</c:v>
                      </c:pt>
                      <c:pt idx="6718">
                        <c:v>43349.916666650373</c:v>
                      </c:pt>
                      <c:pt idx="6719">
                        <c:v>43349.958333317038</c:v>
                      </c:pt>
                      <c:pt idx="6720">
                        <c:v>43349.999999983702</c:v>
                      </c:pt>
                      <c:pt idx="6721">
                        <c:v>43350.041666650366</c:v>
                      </c:pt>
                      <c:pt idx="6722">
                        <c:v>43350.08333331703</c:v>
                      </c:pt>
                      <c:pt idx="6723">
                        <c:v>43350.124999983695</c:v>
                      </c:pt>
                      <c:pt idx="6724">
                        <c:v>43350.166666650359</c:v>
                      </c:pt>
                      <c:pt idx="6725">
                        <c:v>43350.208333317023</c:v>
                      </c:pt>
                      <c:pt idx="6726">
                        <c:v>43350.249999983687</c:v>
                      </c:pt>
                      <c:pt idx="6727">
                        <c:v>43350.291666650352</c:v>
                      </c:pt>
                      <c:pt idx="6728">
                        <c:v>43350.333333317016</c:v>
                      </c:pt>
                      <c:pt idx="6729">
                        <c:v>43350.37499998368</c:v>
                      </c:pt>
                      <c:pt idx="6730">
                        <c:v>43350.416666650344</c:v>
                      </c:pt>
                      <c:pt idx="6731">
                        <c:v>43350.458333317009</c:v>
                      </c:pt>
                      <c:pt idx="6732">
                        <c:v>43350.499999983673</c:v>
                      </c:pt>
                      <c:pt idx="6733">
                        <c:v>43350.541666650337</c:v>
                      </c:pt>
                      <c:pt idx="6734">
                        <c:v>43350.583333317001</c:v>
                      </c:pt>
                      <c:pt idx="6735">
                        <c:v>43350.624999983665</c:v>
                      </c:pt>
                      <c:pt idx="6736">
                        <c:v>43350.66666665033</c:v>
                      </c:pt>
                      <c:pt idx="6737">
                        <c:v>43350.708333316994</c:v>
                      </c:pt>
                      <c:pt idx="6738">
                        <c:v>43350.749999983658</c:v>
                      </c:pt>
                      <c:pt idx="6739">
                        <c:v>43350.791666650322</c:v>
                      </c:pt>
                      <c:pt idx="6740">
                        <c:v>43350.833333316987</c:v>
                      </c:pt>
                      <c:pt idx="6741">
                        <c:v>43350.874999983651</c:v>
                      </c:pt>
                      <c:pt idx="6742">
                        <c:v>43350.916666650315</c:v>
                      </c:pt>
                      <c:pt idx="6743">
                        <c:v>43350.958333316979</c:v>
                      </c:pt>
                      <c:pt idx="6744">
                        <c:v>43350.999999983644</c:v>
                      </c:pt>
                      <c:pt idx="6745">
                        <c:v>43351.041666650308</c:v>
                      </c:pt>
                      <c:pt idx="6746">
                        <c:v>43351.083333316972</c:v>
                      </c:pt>
                      <c:pt idx="6747">
                        <c:v>43351.124999983636</c:v>
                      </c:pt>
                      <c:pt idx="6748">
                        <c:v>43351.166666650301</c:v>
                      </c:pt>
                      <c:pt idx="6749">
                        <c:v>43351.208333316965</c:v>
                      </c:pt>
                      <c:pt idx="6750">
                        <c:v>43351.249999983629</c:v>
                      </c:pt>
                      <c:pt idx="6751">
                        <c:v>43351.291666650293</c:v>
                      </c:pt>
                      <c:pt idx="6752">
                        <c:v>43351.333333316958</c:v>
                      </c:pt>
                      <c:pt idx="6753">
                        <c:v>43351.374999983622</c:v>
                      </c:pt>
                      <c:pt idx="6754">
                        <c:v>43351.416666650286</c:v>
                      </c:pt>
                      <c:pt idx="6755">
                        <c:v>43351.45833331695</c:v>
                      </c:pt>
                      <c:pt idx="6756">
                        <c:v>43351.499999983615</c:v>
                      </c:pt>
                      <c:pt idx="6757">
                        <c:v>43351.541666650279</c:v>
                      </c:pt>
                      <c:pt idx="6758">
                        <c:v>43351.583333316943</c:v>
                      </c:pt>
                      <c:pt idx="6759">
                        <c:v>43351.624999983607</c:v>
                      </c:pt>
                      <c:pt idx="6760">
                        <c:v>43351.666666650272</c:v>
                      </c:pt>
                      <c:pt idx="6761">
                        <c:v>43351.708333316936</c:v>
                      </c:pt>
                      <c:pt idx="6762">
                        <c:v>43351.7499999836</c:v>
                      </c:pt>
                      <c:pt idx="6763">
                        <c:v>43351.791666650264</c:v>
                      </c:pt>
                      <c:pt idx="6764">
                        <c:v>43351.833333316928</c:v>
                      </c:pt>
                      <c:pt idx="6765">
                        <c:v>43351.874999983593</c:v>
                      </c:pt>
                      <c:pt idx="6766">
                        <c:v>43351.916666650257</c:v>
                      </c:pt>
                      <c:pt idx="6767">
                        <c:v>43351.958333316921</c:v>
                      </c:pt>
                      <c:pt idx="6768">
                        <c:v>43351.999999983585</c:v>
                      </c:pt>
                      <c:pt idx="6769">
                        <c:v>43352.04166665025</c:v>
                      </c:pt>
                      <c:pt idx="6770">
                        <c:v>43352.083333316914</c:v>
                      </c:pt>
                      <c:pt idx="6771">
                        <c:v>43352.124999983578</c:v>
                      </c:pt>
                      <c:pt idx="6772">
                        <c:v>43352.166666650242</c:v>
                      </c:pt>
                      <c:pt idx="6773">
                        <c:v>43352.208333316907</c:v>
                      </c:pt>
                      <c:pt idx="6774">
                        <c:v>43352.249999983571</c:v>
                      </c:pt>
                      <c:pt idx="6775">
                        <c:v>43352.291666650235</c:v>
                      </c:pt>
                      <c:pt idx="6776">
                        <c:v>43352.333333316899</c:v>
                      </c:pt>
                      <c:pt idx="6777">
                        <c:v>43352.374999983564</c:v>
                      </c:pt>
                      <c:pt idx="6778">
                        <c:v>43352.416666650228</c:v>
                      </c:pt>
                      <c:pt idx="6779">
                        <c:v>43352.458333316892</c:v>
                      </c:pt>
                      <c:pt idx="6780">
                        <c:v>43352.499999983556</c:v>
                      </c:pt>
                      <c:pt idx="6781">
                        <c:v>43352.541666650221</c:v>
                      </c:pt>
                      <c:pt idx="6782">
                        <c:v>43352.583333316885</c:v>
                      </c:pt>
                      <c:pt idx="6783">
                        <c:v>43352.624999983549</c:v>
                      </c:pt>
                      <c:pt idx="6784">
                        <c:v>43352.666666650213</c:v>
                      </c:pt>
                      <c:pt idx="6785">
                        <c:v>43352.708333316878</c:v>
                      </c:pt>
                      <c:pt idx="6786">
                        <c:v>43352.749999983542</c:v>
                      </c:pt>
                      <c:pt idx="6787">
                        <c:v>43352.791666650206</c:v>
                      </c:pt>
                      <c:pt idx="6788">
                        <c:v>43352.83333331687</c:v>
                      </c:pt>
                      <c:pt idx="6789">
                        <c:v>43352.874999983535</c:v>
                      </c:pt>
                      <c:pt idx="6790">
                        <c:v>43352.916666650199</c:v>
                      </c:pt>
                      <c:pt idx="6791">
                        <c:v>43352.958333316863</c:v>
                      </c:pt>
                      <c:pt idx="6792">
                        <c:v>43352.999999983527</c:v>
                      </c:pt>
                      <c:pt idx="6793">
                        <c:v>43353.041666650191</c:v>
                      </c:pt>
                      <c:pt idx="6794">
                        <c:v>43353.083333316856</c:v>
                      </c:pt>
                      <c:pt idx="6795">
                        <c:v>43353.12499998352</c:v>
                      </c:pt>
                      <c:pt idx="6796">
                        <c:v>43353.166666650184</c:v>
                      </c:pt>
                      <c:pt idx="6797">
                        <c:v>43353.208333316848</c:v>
                      </c:pt>
                      <c:pt idx="6798">
                        <c:v>43353.249999983513</c:v>
                      </c:pt>
                      <c:pt idx="6799">
                        <c:v>43353.291666650177</c:v>
                      </c:pt>
                      <c:pt idx="6800">
                        <c:v>43353.333333316841</c:v>
                      </c:pt>
                      <c:pt idx="6801">
                        <c:v>43353.374999983505</c:v>
                      </c:pt>
                      <c:pt idx="6802">
                        <c:v>43353.41666665017</c:v>
                      </c:pt>
                      <c:pt idx="6803">
                        <c:v>43353.458333316834</c:v>
                      </c:pt>
                      <c:pt idx="6804">
                        <c:v>43353.499999983498</c:v>
                      </c:pt>
                      <c:pt idx="6805">
                        <c:v>43353.541666650162</c:v>
                      </c:pt>
                      <c:pt idx="6806">
                        <c:v>43353.583333316827</c:v>
                      </c:pt>
                      <c:pt idx="6807">
                        <c:v>43353.624999983491</c:v>
                      </c:pt>
                      <c:pt idx="6808">
                        <c:v>43353.666666650155</c:v>
                      </c:pt>
                      <c:pt idx="6809">
                        <c:v>43353.708333316819</c:v>
                      </c:pt>
                      <c:pt idx="6810">
                        <c:v>43353.749999983484</c:v>
                      </c:pt>
                      <c:pt idx="6811">
                        <c:v>43353.791666650148</c:v>
                      </c:pt>
                      <c:pt idx="6812">
                        <c:v>43353.833333316812</c:v>
                      </c:pt>
                      <c:pt idx="6813">
                        <c:v>43353.874999983476</c:v>
                      </c:pt>
                      <c:pt idx="6814">
                        <c:v>43353.916666650141</c:v>
                      </c:pt>
                      <c:pt idx="6815">
                        <c:v>43353.958333316805</c:v>
                      </c:pt>
                      <c:pt idx="6816">
                        <c:v>43353.999999983469</c:v>
                      </c:pt>
                      <c:pt idx="6817">
                        <c:v>43354.041666650133</c:v>
                      </c:pt>
                      <c:pt idx="6818">
                        <c:v>43354.083333316798</c:v>
                      </c:pt>
                      <c:pt idx="6819">
                        <c:v>43354.124999983462</c:v>
                      </c:pt>
                      <c:pt idx="6820">
                        <c:v>43354.166666650126</c:v>
                      </c:pt>
                      <c:pt idx="6821">
                        <c:v>43354.20833331679</c:v>
                      </c:pt>
                      <c:pt idx="6822">
                        <c:v>43354.249999983454</c:v>
                      </c:pt>
                      <c:pt idx="6823">
                        <c:v>43354.291666650119</c:v>
                      </c:pt>
                      <c:pt idx="6824">
                        <c:v>43354.333333316783</c:v>
                      </c:pt>
                      <c:pt idx="6825">
                        <c:v>43354.374999983447</c:v>
                      </c:pt>
                      <c:pt idx="6826">
                        <c:v>43354.416666650111</c:v>
                      </c:pt>
                      <c:pt idx="6827">
                        <c:v>43354.458333316776</c:v>
                      </c:pt>
                      <c:pt idx="6828">
                        <c:v>43354.49999998344</c:v>
                      </c:pt>
                      <c:pt idx="6829">
                        <c:v>43354.541666650104</c:v>
                      </c:pt>
                      <c:pt idx="6830">
                        <c:v>43354.583333316768</c:v>
                      </c:pt>
                      <c:pt idx="6831">
                        <c:v>43354.624999983433</c:v>
                      </c:pt>
                      <c:pt idx="6832">
                        <c:v>43354.666666650097</c:v>
                      </c:pt>
                      <c:pt idx="6833">
                        <c:v>43354.708333316761</c:v>
                      </c:pt>
                      <c:pt idx="6834">
                        <c:v>43354.749999983425</c:v>
                      </c:pt>
                      <c:pt idx="6835">
                        <c:v>43354.79166665009</c:v>
                      </c:pt>
                      <c:pt idx="6836">
                        <c:v>43354.833333316754</c:v>
                      </c:pt>
                      <c:pt idx="6837">
                        <c:v>43354.874999983418</c:v>
                      </c:pt>
                      <c:pt idx="6838">
                        <c:v>43354.916666650082</c:v>
                      </c:pt>
                      <c:pt idx="6839">
                        <c:v>43354.958333316747</c:v>
                      </c:pt>
                      <c:pt idx="6840">
                        <c:v>43354.999999983411</c:v>
                      </c:pt>
                      <c:pt idx="6841">
                        <c:v>43355.041666650075</c:v>
                      </c:pt>
                      <c:pt idx="6842">
                        <c:v>43355.083333316739</c:v>
                      </c:pt>
                      <c:pt idx="6843">
                        <c:v>43355.124999983404</c:v>
                      </c:pt>
                      <c:pt idx="6844">
                        <c:v>43355.166666650068</c:v>
                      </c:pt>
                      <c:pt idx="6845">
                        <c:v>43355.208333316732</c:v>
                      </c:pt>
                      <c:pt idx="6846">
                        <c:v>43355.249999983396</c:v>
                      </c:pt>
                      <c:pt idx="6847">
                        <c:v>43355.291666650061</c:v>
                      </c:pt>
                      <c:pt idx="6848">
                        <c:v>43355.333333316725</c:v>
                      </c:pt>
                      <c:pt idx="6849">
                        <c:v>43355.374999983389</c:v>
                      </c:pt>
                      <c:pt idx="6850">
                        <c:v>43355.416666650053</c:v>
                      </c:pt>
                      <c:pt idx="6851">
                        <c:v>43355.458333316717</c:v>
                      </c:pt>
                      <c:pt idx="6852">
                        <c:v>43355.499999983382</c:v>
                      </c:pt>
                      <c:pt idx="6853">
                        <c:v>43355.541666650046</c:v>
                      </c:pt>
                      <c:pt idx="6854">
                        <c:v>43355.58333331671</c:v>
                      </c:pt>
                      <c:pt idx="6855">
                        <c:v>43355.624999983374</c:v>
                      </c:pt>
                      <c:pt idx="6856">
                        <c:v>43355.666666650039</c:v>
                      </c:pt>
                      <c:pt idx="6857">
                        <c:v>43355.708333316703</c:v>
                      </c:pt>
                      <c:pt idx="6858">
                        <c:v>43355.749999983367</c:v>
                      </c:pt>
                      <c:pt idx="6859">
                        <c:v>43355.791666650031</c:v>
                      </c:pt>
                      <c:pt idx="6860">
                        <c:v>43355.833333316696</c:v>
                      </c:pt>
                      <c:pt idx="6861">
                        <c:v>43355.87499998336</c:v>
                      </c:pt>
                      <c:pt idx="6862">
                        <c:v>43355.916666650024</c:v>
                      </c:pt>
                      <c:pt idx="6863">
                        <c:v>43355.958333316688</c:v>
                      </c:pt>
                      <c:pt idx="6864">
                        <c:v>43355.999999983353</c:v>
                      </c:pt>
                      <c:pt idx="6865">
                        <c:v>43356.041666650017</c:v>
                      </c:pt>
                      <c:pt idx="6866">
                        <c:v>43356.083333316681</c:v>
                      </c:pt>
                      <c:pt idx="6867">
                        <c:v>43356.124999983345</c:v>
                      </c:pt>
                      <c:pt idx="6868">
                        <c:v>43356.16666665001</c:v>
                      </c:pt>
                      <c:pt idx="6869">
                        <c:v>43356.208333316674</c:v>
                      </c:pt>
                      <c:pt idx="6870">
                        <c:v>43356.249999983338</c:v>
                      </c:pt>
                      <c:pt idx="6871">
                        <c:v>43356.291666650002</c:v>
                      </c:pt>
                      <c:pt idx="6872">
                        <c:v>43356.333333316667</c:v>
                      </c:pt>
                      <c:pt idx="6873">
                        <c:v>43356.374999983331</c:v>
                      </c:pt>
                      <c:pt idx="6874">
                        <c:v>43356.416666649995</c:v>
                      </c:pt>
                      <c:pt idx="6875">
                        <c:v>43356.458333316659</c:v>
                      </c:pt>
                      <c:pt idx="6876">
                        <c:v>43356.499999983324</c:v>
                      </c:pt>
                      <c:pt idx="6877">
                        <c:v>43356.541666649988</c:v>
                      </c:pt>
                      <c:pt idx="6878">
                        <c:v>43356.583333316652</c:v>
                      </c:pt>
                      <c:pt idx="6879">
                        <c:v>43356.624999983316</c:v>
                      </c:pt>
                      <c:pt idx="6880">
                        <c:v>43356.66666664998</c:v>
                      </c:pt>
                      <c:pt idx="6881">
                        <c:v>43356.708333316645</c:v>
                      </c:pt>
                      <c:pt idx="6882">
                        <c:v>43356.749999983309</c:v>
                      </c:pt>
                      <c:pt idx="6883">
                        <c:v>43356.791666649973</c:v>
                      </c:pt>
                      <c:pt idx="6884">
                        <c:v>43356.833333316637</c:v>
                      </c:pt>
                      <c:pt idx="6885">
                        <c:v>43356.874999983302</c:v>
                      </c:pt>
                      <c:pt idx="6886">
                        <c:v>43356.916666649966</c:v>
                      </c:pt>
                      <c:pt idx="6887">
                        <c:v>43356.95833331663</c:v>
                      </c:pt>
                      <c:pt idx="6888">
                        <c:v>43356.999999983294</c:v>
                      </c:pt>
                      <c:pt idx="6889">
                        <c:v>43357.041666649959</c:v>
                      </c:pt>
                      <c:pt idx="6890">
                        <c:v>43357.083333316623</c:v>
                      </c:pt>
                      <c:pt idx="6891">
                        <c:v>43357.124999983287</c:v>
                      </c:pt>
                      <c:pt idx="6892">
                        <c:v>43357.166666649951</c:v>
                      </c:pt>
                      <c:pt idx="6893">
                        <c:v>43357.208333316616</c:v>
                      </c:pt>
                      <c:pt idx="6894">
                        <c:v>43357.24999998328</c:v>
                      </c:pt>
                      <c:pt idx="6895">
                        <c:v>43357.291666649944</c:v>
                      </c:pt>
                      <c:pt idx="6896">
                        <c:v>43357.333333316608</c:v>
                      </c:pt>
                      <c:pt idx="6897">
                        <c:v>43357.374999983273</c:v>
                      </c:pt>
                      <c:pt idx="6898">
                        <c:v>43357.416666649937</c:v>
                      </c:pt>
                      <c:pt idx="6899">
                        <c:v>43357.458333316601</c:v>
                      </c:pt>
                      <c:pt idx="6900">
                        <c:v>43357.499999983265</c:v>
                      </c:pt>
                      <c:pt idx="6901">
                        <c:v>43357.54166664993</c:v>
                      </c:pt>
                      <c:pt idx="6902">
                        <c:v>43357.583333316594</c:v>
                      </c:pt>
                      <c:pt idx="6903">
                        <c:v>43357.624999983258</c:v>
                      </c:pt>
                      <c:pt idx="6904">
                        <c:v>43357.666666649922</c:v>
                      </c:pt>
                      <c:pt idx="6905">
                        <c:v>43357.708333316587</c:v>
                      </c:pt>
                      <c:pt idx="6906">
                        <c:v>43357.749999983251</c:v>
                      </c:pt>
                      <c:pt idx="6907">
                        <c:v>43357.791666649915</c:v>
                      </c:pt>
                      <c:pt idx="6908">
                        <c:v>43357.833333316579</c:v>
                      </c:pt>
                      <c:pt idx="6909">
                        <c:v>43357.874999983243</c:v>
                      </c:pt>
                      <c:pt idx="6910">
                        <c:v>43357.916666649908</c:v>
                      </c:pt>
                      <c:pt idx="6911">
                        <c:v>43357.958333316572</c:v>
                      </c:pt>
                      <c:pt idx="6912">
                        <c:v>43357.999999983236</c:v>
                      </c:pt>
                      <c:pt idx="6913">
                        <c:v>43358.0416666499</c:v>
                      </c:pt>
                      <c:pt idx="6914">
                        <c:v>43358.083333316565</c:v>
                      </c:pt>
                      <c:pt idx="6915">
                        <c:v>43358.124999983229</c:v>
                      </c:pt>
                      <c:pt idx="6916">
                        <c:v>43358.166666649893</c:v>
                      </c:pt>
                      <c:pt idx="6917">
                        <c:v>43358.208333316557</c:v>
                      </c:pt>
                      <c:pt idx="6918">
                        <c:v>43358.249999983222</c:v>
                      </c:pt>
                      <c:pt idx="6919">
                        <c:v>43358.291666649886</c:v>
                      </c:pt>
                      <c:pt idx="6920">
                        <c:v>43358.33333331655</c:v>
                      </c:pt>
                      <c:pt idx="6921">
                        <c:v>43358.374999983214</c:v>
                      </c:pt>
                      <c:pt idx="6922">
                        <c:v>43358.416666649879</c:v>
                      </c:pt>
                      <c:pt idx="6923">
                        <c:v>43358.458333316543</c:v>
                      </c:pt>
                      <c:pt idx="6924">
                        <c:v>43358.499999983207</c:v>
                      </c:pt>
                      <c:pt idx="6925">
                        <c:v>43358.541666649871</c:v>
                      </c:pt>
                      <c:pt idx="6926">
                        <c:v>43358.583333316536</c:v>
                      </c:pt>
                      <c:pt idx="6927">
                        <c:v>43358.6249999832</c:v>
                      </c:pt>
                      <c:pt idx="6928">
                        <c:v>43358.666666649864</c:v>
                      </c:pt>
                      <c:pt idx="6929">
                        <c:v>43358.708333316528</c:v>
                      </c:pt>
                      <c:pt idx="6930">
                        <c:v>43358.749999983193</c:v>
                      </c:pt>
                      <c:pt idx="6931">
                        <c:v>43358.791666649857</c:v>
                      </c:pt>
                      <c:pt idx="6932">
                        <c:v>43358.833333316521</c:v>
                      </c:pt>
                      <c:pt idx="6933">
                        <c:v>43358.874999983185</c:v>
                      </c:pt>
                      <c:pt idx="6934">
                        <c:v>43358.91666664985</c:v>
                      </c:pt>
                      <c:pt idx="6935">
                        <c:v>43358.958333316514</c:v>
                      </c:pt>
                      <c:pt idx="6936">
                        <c:v>43358.999999983178</c:v>
                      </c:pt>
                      <c:pt idx="6937">
                        <c:v>43359.041666649842</c:v>
                      </c:pt>
                      <c:pt idx="6938">
                        <c:v>43359.083333316506</c:v>
                      </c:pt>
                      <c:pt idx="6939">
                        <c:v>43359.124999983171</c:v>
                      </c:pt>
                      <c:pt idx="6940">
                        <c:v>43359.166666649835</c:v>
                      </c:pt>
                      <c:pt idx="6941">
                        <c:v>43359.208333316499</c:v>
                      </c:pt>
                      <c:pt idx="6942">
                        <c:v>43359.249999983163</c:v>
                      </c:pt>
                      <c:pt idx="6943">
                        <c:v>43359.291666649828</c:v>
                      </c:pt>
                      <c:pt idx="6944">
                        <c:v>43359.333333316492</c:v>
                      </c:pt>
                      <c:pt idx="6945">
                        <c:v>43359.374999983156</c:v>
                      </c:pt>
                      <c:pt idx="6946">
                        <c:v>43359.41666664982</c:v>
                      </c:pt>
                      <c:pt idx="6947">
                        <c:v>43359.458333316485</c:v>
                      </c:pt>
                      <c:pt idx="6948">
                        <c:v>43359.499999983149</c:v>
                      </c:pt>
                      <c:pt idx="6949">
                        <c:v>43359.541666649813</c:v>
                      </c:pt>
                      <c:pt idx="6950">
                        <c:v>43359.583333316477</c:v>
                      </c:pt>
                      <c:pt idx="6951">
                        <c:v>43359.624999983142</c:v>
                      </c:pt>
                      <c:pt idx="6952">
                        <c:v>43359.666666649806</c:v>
                      </c:pt>
                      <c:pt idx="6953">
                        <c:v>43359.70833331647</c:v>
                      </c:pt>
                      <c:pt idx="6954">
                        <c:v>43359.749999983134</c:v>
                      </c:pt>
                      <c:pt idx="6955">
                        <c:v>43359.791666649799</c:v>
                      </c:pt>
                      <c:pt idx="6956">
                        <c:v>43359.833333316463</c:v>
                      </c:pt>
                      <c:pt idx="6957">
                        <c:v>43359.874999983127</c:v>
                      </c:pt>
                      <c:pt idx="6958">
                        <c:v>43359.916666649791</c:v>
                      </c:pt>
                      <c:pt idx="6959">
                        <c:v>43359.958333316456</c:v>
                      </c:pt>
                      <c:pt idx="6960">
                        <c:v>43359.99999998312</c:v>
                      </c:pt>
                      <c:pt idx="6961">
                        <c:v>43360.041666649784</c:v>
                      </c:pt>
                      <c:pt idx="6962">
                        <c:v>43360.083333316448</c:v>
                      </c:pt>
                      <c:pt idx="6963">
                        <c:v>43360.124999983113</c:v>
                      </c:pt>
                      <c:pt idx="6964">
                        <c:v>43360.166666649777</c:v>
                      </c:pt>
                      <c:pt idx="6965">
                        <c:v>43360.208333316441</c:v>
                      </c:pt>
                      <c:pt idx="6966">
                        <c:v>43360.249999983105</c:v>
                      </c:pt>
                      <c:pt idx="6967">
                        <c:v>43360.291666649769</c:v>
                      </c:pt>
                      <c:pt idx="6968">
                        <c:v>43360.333333316434</c:v>
                      </c:pt>
                      <c:pt idx="6969">
                        <c:v>43360.374999983098</c:v>
                      </c:pt>
                      <c:pt idx="6970">
                        <c:v>43360.416666649762</c:v>
                      </c:pt>
                      <c:pt idx="6971">
                        <c:v>43360.458333316426</c:v>
                      </c:pt>
                      <c:pt idx="6972">
                        <c:v>43360.499999983091</c:v>
                      </c:pt>
                      <c:pt idx="6973">
                        <c:v>43360.541666649755</c:v>
                      </c:pt>
                      <c:pt idx="6974">
                        <c:v>43360.583333316419</c:v>
                      </c:pt>
                      <c:pt idx="6975">
                        <c:v>43360.624999983083</c:v>
                      </c:pt>
                      <c:pt idx="6976">
                        <c:v>43360.666666649748</c:v>
                      </c:pt>
                      <c:pt idx="6977">
                        <c:v>43360.708333316412</c:v>
                      </c:pt>
                      <c:pt idx="6978">
                        <c:v>43360.749999983076</c:v>
                      </c:pt>
                      <c:pt idx="6979">
                        <c:v>43360.79166664974</c:v>
                      </c:pt>
                      <c:pt idx="6980">
                        <c:v>43360.833333316405</c:v>
                      </c:pt>
                      <c:pt idx="6981">
                        <c:v>43360.874999983069</c:v>
                      </c:pt>
                      <c:pt idx="6982">
                        <c:v>43360.916666649733</c:v>
                      </c:pt>
                      <c:pt idx="6983">
                        <c:v>43360.958333316397</c:v>
                      </c:pt>
                      <c:pt idx="6984">
                        <c:v>43360.999999983062</c:v>
                      </c:pt>
                      <c:pt idx="6985">
                        <c:v>43361.041666649726</c:v>
                      </c:pt>
                      <c:pt idx="6986">
                        <c:v>43361.08333331639</c:v>
                      </c:pt>
                      <c:pt idx="6987">
                        <c:v>43361.124999983054</c:v>
                      </c:pt>
                      <c:pt idx="6988">
                        <c:v>43361.166666649719</c:v>
                      </c:pt>
                      <c:pt idx="6989">
                        <c:v>43361.208333316383</c:v>
                      </c:pt>
                      <c:pt idx="6990">
                        <c:v>43361.249999983047</c:v>
                      </c:pt>
                      <c:pt idx="6991">
                        <c:v>43361.291666649711</c:v>
                      </c:pt>
                      <c:pt idx="6992">
                        <c:v>43361.333333316376</c:v>
                      </c:pt>
                      <c:pt idx="6993">
                        <c:v>43361.37499998304</c:v>
                      </c:pt>
                      <c:pt idx="6994">
                        <c:v>43361.416666649704</c:v>
                      </c:pt>
                      <c:pt idx="6995">
                        <c:v>43361.458333316368</c:v>
                      </c:pt>
                      <c:pt idx="6996">
                        <c:v>43361.499999983032</c:v>
                      </c:pt>
                      <c:pt idx="6997">
                        <c:v>43361.541666649697</c:v>
                      </c:pt>
                      <c:pt idx="6998">
                        <c:v>43361.583333316361</c:v>
                      </c:pt>
                      <c:pt idx="6999">
                        <c:v>43361.624999983025</c:v>
                      </c:pt>
                      <c:pt idx="7000">
                        <c:v>43361.666666649689</c:v>
                      </c:pt>
                      <c:pt idx="7001">
                        <c:v>43361.708333316354</c:v>
                      </c:pt>
                      <c:pt idx="7002">
                        <c:v>43361.749999983018</c:v>
                      </c:pt>
                      <c:pt idx="7003">
                        <c:v>43361.791666649682</c:v>
                      </c:pt>
                      <c:pt idx="7004">
                        <c:v>43361.833333316346</c:v>
                      </c:pt>
                      <c:pt idx="7005">
                        <c:v>43361.874999983011</c:v>
                      </c:pt>
                      <c:pt idx="7006">
                        <c:v>43361.916666649675</c:v>
                      </c:pt>
                      <c:pt idx="7007">
                        <c:v>43361.958333316339</c:v>
                      </c:pt>
                      <c:pt idx="7008">
                        <c:v>43361.999999983003</c:v>
                      </c:pt>
                      <c:pt idx="7009">
                        <c:v>43362.041666649668</c:v>
                      </c:pt>
                      <c:pt idx="7010">
                        <c:v>43362.083333316332</c:v>
                      </c:pt>
                      <c:pt idx="7011">
                        <c:v>43362.124999982996</c:v>
                      </c:pt>
                      <c:pt idx="7012">
                        <c:v>43362.16666664966</c:v>
                      </c:pt>
                      <c:pt idx="7013">
                        <c:v>43362.208333316325</c:v>
                      </c:pt>
                      <c:pt idx="7014">
                        <c:v>43362.249999982989</c:v>
                      </c:pt>
                      <c:pt idx="7015">
                        <c:v>43362.291666649653</c:v>
                      </c:pt>
                      <c:pt idx="7016">
                        <c:v>43362.333333316317</c:v>
                      </c:pt>
                      <c:pt idx="7017">
                        <c:v>43362.374999982982</c:v>
                      </c:pt>
                      <c:pt idx="7018">
                        <c:v>43362.416666649646</c:v>
                      </c:pt>
                      <c:pt idx="7019">
                        <c:v>43362.45833331631</c:v>
                      </c:pt>
                      <c:pt idx="7020">
                        <c:v>43362.499999982974</c:v>
                      </c:pt>
                      <c:pt idx="7021">
                        <c:v>43362.541666649639</c:v>
                      </c:pt>
                      <c:pt idx="7022">
                        <c:v>43362.583333316303</c:v>
                      </c:pt>
                      <c:pt idx="7023">
                        <c:v>43362.624999982967</c:v>
                      </c:pt>
                      <c:pt idx="7024">
                        <c:v>43362.666666649631</c:v>
                      </c:pt>
                      <c:pt idx="7025">
                        <c:v>43362.708333316295</c:v>
                      </c:pt>
                      <c:pt idx="7026">
                        <c:v>43362.74999998296</c:v>
                      </c:pt>
                      <c:pt idx="7027">
                        <c:v>43362.791666649624</c:v>
                      </c:pt>
                      <c:pt idx="7028">
                        <c:v>43362.833333316288</c:v>
                      </c:pt>
                      <c:pt idx="7029">
                        <c:v>43362.874999982952</c:v>
                      </c:pt>
                      <c:pt idx="7030">
                        <c:v>43362.916666649617</c:v>
                      </c:pt>
                      <c:pt idx="7031">
                        <c:v>43362.958333316281</c:v>
                      </c:pt>
                      <c:pt idx="7032">
                        <c:v>43362.999999982945</c:v>
                      </c:pt>
                      <c:pt idx="7033">
                        <c:v>43363.041666649609</c:v>
                      </c:pt>
                      <c:pt idx="7034">
                        <c:v>43363.083333316274</c:v>
                      </c:pt>
                      <c:pt idx="7035">
                        <c:v>43363.124999982938</c:v>
                      </c:pt>
                      <c:pt idx="7036">
                        <c:v>43363.166666649602</c:v>
                      </c:pt>
                      <c:pt idx="7037">
                        <c:v>43363.208333316266</c:v>
                      </c:pt>
                      <c:pt idx="7038">
                        <c:v>43363.249999982931</c:v>
                      </c:pt>
                      <c:pt idx="7039">
                        <c:v>43363.291666649595</c:v>
                      </c:pt>
                      <c:pt idx="7040">
                        <c:v>43363.333333316259</c:v>
                      </c:pt>
                      <c:pt idx="7041">
                        <c:v>43363.374999982923</c:v>
                      </c:pt>
                      <c:pt idx="7042">
                        <c:v>43363.416666649588</c:v>
                      </c:pt>
                      <c:pt idx="7043">
                        <c:v>43363.458333316252</c:v>
                      </c:pt>
                      <c:pt idx="7044">
                        <c:v>43363.499999982916</c:v>
                      </c:pt>
                      <c:pt idx="7045">
                        <c:v>43363.54166664958</c:v>
                      </c:pt>
                      <c:pt idx="7046">
                        <c:v>43363.583333316245</c:v>
                      </c:pt>
                      <c:pt idx="7047">
                        <c:v>43363.624999982909</c:v>
                      </c:pt>
                      <c:pt idx="7048">
                        <c:v>43363.666666649573</c:v>
                      </c:pt>
                      <c:pt idx="7049">
                        <c:v>43363.708333316237</c:v>
                      </c:pt>
                      <c:pt idx="7050">
                        <c:v>43363.749999982901</c:v>
                      </c:pt>
                      <c:pt idx="7051">
                        <c:v>43363.791666649566</c:v>
                      </c:pt>
                      <c:pt idx="7052">
                        <c:v>43363.83333331623</c:v>
                      </c:pt>
                      <c:pt idx="7053">
                        <c:v>43363.874999982894</c:v>
                      </c:pt>
                      <c:pt idx="7054">
                        <c:v>43363.916666649558</c:v>
                      </c:pt>
                      <c:pt idx="7055">
                        <c:v>43363.958333316223</c:v>
                      </c:pt>
                      <c:pt idx="7056">
                        <c:v>43363.999999982887</c:v>
                      </c:pt>
                      <c:pt idx="7057">
                        <c:v>43364.041666649551</c:v>
                      </c:pt>
                      <c:pt idx="7058">
                        <c:v>43364.083333316215</c:v>
                      </c:pt>
                      <c:pt idx="7059">
                        <c:v>43364.12499998288</c:v>
                      </c:pt>
                      <c:pt idx="7060">
                        <c:v>43364.166666649544</c:v>
                      </c:pt>
                      <c:pt idx="7061">
                        <c:v>43364.208333316208</c:v>
                      </c:pt>
                      <c:pt idx="7062">
                        <c:v>43364.249999982872</c:v>
                      </c:pt>
                      <c:pt idx="7063">
                        <c:v>43364.291666649537</c:v>
                      </c:pt>
                      <c:pt idx="7064">
                        <c:v>43364.333333316201</c:v>
                      </c:pt>
                      <c:pt idx="7065">
                        <c:v>43364.374999982865</c:v>
                      </c:pt>
                      <c:pt idx="7066">
                        <c:v>43364.416666649529</c:v>
                      </c:pt>
                      <c:pt idx="7067">
                        <c:v>43364.458333316194</c:v>
                      </c:pt>
                      <c:pt idx="7068">
                        <c:v>43364.499999982858</c:v>
                      </c:pt>
                      <c:pt idx="7069">
                        <c:v>43364.541666649522</c:v>
                      </c:pt>
                      <c:pt idx="7070">
                        <c:v>43364.583333316186</c:v>
                      </c:pt>
                      <c:pt idx="7071">
                        <c:v>43364.624999982851</c:v>
                      </c:pt>
                      <c:pt idx="7072">
                        <c:v>43364.666666649515</c:v>
                      </c:pt>
                      <c:pt idx="7073">
                        <c:v>43364.708333316179</c:v>
                      </c:pt>
                      <c:pt idx="7074">
                        <c:v>43364.749999982843</c:v>
                      </c:pt>
                      <c:pt idx="7075">
                        <c:v>43364.791666649508</c:v>
                      </c:pt>
                      <c:pt idx="7076">
                        <c:v>43364.833333316172</c:v>
                      </c:pt>
                      <c:pt idx="7077">
                        <c:v>43364.874999982836</c:v>
                      </c:pt>
                      <c:pt idx="7078">
                        <c:v>43364.9166666495</c:v>
                      </c:pt>
                      <c:pt idx="7079">
                        <c:v>43364.958333316164</c:v>
                      </c:pt>
                      <c:pt idx="7080">
                        <c:v>43364.999999982829</c:v>
                      </c:pt>
                      <c:pt idx="7081">
                        <c:v>43365.041666649493</c:v>
                      </c:pt>
                      <c:pt idx="7082">
                        <c:v>43365.083333316157</c:v>
                      </c:pt>
                      <c:pt idx="7083">
                        <c:v>43365.124999982821</c:v>
                      </c:pt>
                      <c:pt idx="7084">
                        <c:v>43365.166666649486</c:v>
                      </c:pt>
                      <c:pt idx="7085">
                        <c:v>43365.20833331615</c:v>
                      </c:pt>
                      <c:pt idx="7086">
                        <c:v>43365.249999982814</c:v>
                      </c:pt>
                      <c:pt idx="7087">
                        <c:v>43365.291666649478</c:v>
                      </c:pt>
                      <c:pt idx="7088">
                        <c:v>43365.333333316143</c:v>
                      </c:pt>
                      <c:pt idx="7089">
                        <c:v>43365.374999982807</c:v>
                      </c:pt>
                      <c:pt idx="7090">
                        <c:v>43365.416666649471</c:v>
                      </c:pt>
                      <c:pt idx="7091">
                        <c:v>43365.458333316135</c:v>
                      </c:pt>
                      <c:pt idx="7092">
                        <c:v>43365.4999999828</c:v>
                      </c:pt>
                      <c:pt idx="7093">
                        <c:v>43365.541666649464</c:v>
                      </c:pt>
                      <c:pt idx="7094">
                        <c:v>43365.583333316128</c:v>
                      </c:pt>
                      <c:pt idx="7095">
                        <c:v>43365.624999982792</c:v>
                      </c:pt>
                      <c:pt idx="7096">
                        <c:v>43365.666666649457</c:v>
                      </c:pt>
                      <c:pt idx="7097">
                        <c:v>43365.708333316121</c:v>
                      </c:pt>
                      <c:pt idx="7098">
                        <c:v>43365.749999982785</c:v>
                      </c:pt>
                      <c:pt idx="7099">
                        <c:v>43365.791666649449</c:v>
                      </c:pt>
                      <c:pt idx="7100">
                        <c:v>43365.833333316114</c:v>
                      </c:pt>
                      <c:pt idx="7101">
                        <c:v>43365.874999982778</c:v>
                      </c:pt>
                      <c:pt idx="7102">
                        <c:v>43365.916666649442</c:v>
                      </c:pt>
                      <c:pt idx="7103">
                        <c:v>43365.958333316106</c:v>
                      </c:pt>
                      <c:pt idx="7104">
                        <c:v>43365.999999982771</c:v>
                      </c:pt>
                      <c:pt idx="7105">
                        <c:v>43366.041666649435</c:v>
                      </c:pt>
                      <c:pt idx="7106">
                        <c:v>43366.083333316099</c:v>
                      </c:pt>
                      <c:pt idx="7107">
                        <c:v>43366.124999982763</c:v>
                      </c:pt>
                      <c:pt idx="7108">
                        <c:v>43366.166666649427</c:v>
                      </c:pt>
                      <c:pt idx="7109">
                        <c:v>43366.208333316092</c:v>
                      </c:pt>
                      <c:pt idx="7110">
                        <c:v>43366.249999982756</c:v>
                      </c:pt>
                      <c:pt idx="7111">
                        <c:v>43366.29166664942</c:v>
                      </c:pt>
                      <c:pt idx="7112">
                        <c:v>43366.333333316084</c:v>
                      </c:pt>
                      <c:pt idx="7113">
                        <c:v>43366.374999982749</c:v>
                      </c:pt>
                      <c:pt idx="7114">
                        <c:v>43366.416666649413</c:v>
                      </c:pt>
                      <c:pt idx="7115">
                        <c:v>43366.458333316077</c:v>
                      </c:pt>
                      <c:pt idx="7116">
                        <c:v>43366.499999982741</c:v>
                      </c:pt>
                      <c:pt idx="7117">
                        <c:v>43366.541666649406</c:v>
                      </c:pt>
                      <c:pt idx="7118">
                        <c:v>43366.58333331607</c:v>
                      </c:pt>
                      <c:pt idx="7119">
                        <c:v>43366.624999982734</c:v>
                      </c:pt>
                      <c:pt idx="7120">
                        <c:v>43366.666666649398</c:v>
                      </c:pt>
                      <c:pt idx="7121">
                        <c:v>43366.708333316063</c:v>
                      </c:pt>
                      <c:pt idx="7122">
                        <c:v>43366.749999982727</c:v>
                      </c:pt>
                      <c:pt idx="7123">
                        <c:v>43366.791666649391</c:v>
                      </c:pt>
                      <c:pt idx="7124">
                        <c:v>43366.833333316055</c:v>
                      </c:pt>
                      <c:pt idx="7125">
                        <c:v>43366.87499998272</c:v>
                      </c:pt>
                      <c:pt idx="7126">
                        <c:v>43366.916666649384</c:v>
                      </c:pt>
                      <c:pt idx="7127">
                        <c:v>43366.958333316048</c:v>
                      </c:pt>
                      <c:pt idx="7128">
                        <c:v>43366.999999982712</c:v>
                      </c:pt>
                      <c:pt idx="7129">
                        <c:v>43367.041666649377</c:v>
                      </c:pt>
                      <c:pt idx="7130">
                        <c:v>43367.083333316041</c:v>
                      </c:pt>
                      <c:pt idx="7131">
                        <c:v>43367.124999982705</c:v>
                      </c:pt>
                      <c:pt idx="7132">
                        <c:v>43367.166666649369</c:v>
                      </c:pt>
                      <c:pt idx="7133">
                        <c:v>43367.208333316034</c:v>
                      </c:pt>
                      <c:pt idx="7134">
                        <c:v>43367.249999982698</c:v>
                      </c:pt>
                      <c:pt idx="7135">
                        <c:v>43367.291666649362</c:v>
                      </c:pt>
                      <c:pt idx="7136">
                        <c:v>43367.333333316026</c:v>
                      </c:pt>
                      <c:pt idx="7137">
                        <c:v>43367.37499998269</c:v>
                      </c:pt>
                      <c:pt idx="7138">
                        <c:v>43367.416666649355</c:v>
                      </c:pt>
                      <c:pt idx="7139">
                        <c:v>43367.458333316019</c:v>
                      </c:pt>
                      <c:pt idx="7140">
                        <c:v>43367.499999982683</c:v>
                      </c:pt>
                      <c:pt idx="7141">
                        <c:v>43367.541666649347</c:v>
                      </c:pt>
                      <c:pt idx="7142">
                        <c:v>43367.583333316012</c:v>
                      </c:pt>
                      <c:pt idx="7143">
                        <c:v>43367.624999982676</c:v>
                      </c:pt>
                      <c:pt idx="7144">
                        <c:v>43367.66666664934</c:v>
                      </c:pt>
                      <c:pt idx="7145">
                        <c:v>43367.708333316004</c:v>
                      </c:pt>
                      <c:pt idx="7146">
                        <c:v>43367.749999982669</c:v>
                      </c:pt>
                      <c:pt idx="7147">
                        <c:v>43367.791666649333</c:v>
                      </c:pt>
                      <c:pt idx="7148">
                        <c:v>43367.833333315997</c:v>
                      </c:pt>
                      <c:pt idx="7149">
                        <c:v>43367.874999982661</c:v>
                      </c:pt>
                      <c:pt idx="7150">
                        <c:v>43367.916666649326</c:v>
                      </c:pt>
                      <c:pt idx="7151">
                        <c:v>43367.95833331599</c:v>
                      </c:pt>
                      <c:pt idx="7152">
                        <c:v>43367.999999982654</c:v>
                      </c:pt>
                      <c:pt idx="7153">
                        <c:v>43368.041666649318</c:v>
                      </c:pt>
                      <c:pt idx="7154">
                        <c:v>43368.083333315983</c:v>
                      </c:pt>
                      <c:pt idx="7155">
                        <c:v>43368.124999982647</c:v>
                      </c:pt>
                      <c:pt idx="7156">
                        <c:v>43368.166666649311</c:v>
                      </c:pt>
                      <c:pt idx="7157">
                        <c:v>43368.208333315975</c:v>
                      </c:pt>
                      <c:pt idx="7158">
                        <c:v>43368.24999998264</c:v>
                      </c:pt>
                      <c:pt idx="7159">
                        <c:v>43368.291666649304</c:v>
                      </c:pt>
                      <c:pt idx="7160">
                        <c:v>43368.333333315968</c:v>
                      </c:pt>
                      <c:pt idx="7161">
                        <c:v>43368.374999982632</c:v>
                      </c:pt>
                      <c:pt idx="7162">
                        <c:v>43368.416666649297</c:v>
                      </c:pt>
                      <c:pt idx="7163">
                        <c:v>43368.458333315961</c:v>
                      </c:pt>
                      <c:pt idx="7164">
                        <c:v>43368.499999982625</c:v>
                      </c:pt>
                      <c:pt idx="7165">
                        <c:v>43368.541666649289</c:v>
                      </c:pt>
                      <c:pt idx="7166">
                        <c:v>43368.583333315953</c:v>
                      </c:pt>
                      <c:pt idx="7167">
                        <c:v>43368.624999982618</c:v>
                      </c:pt>
                      <c:pt idx="7168">
                        <c:v>43368.666666649282</c:v>
                      </c:pt>
                      <c:pt idx="7169">
                        <c:v>43368.708333315946</c:v>
                      </c:pt>
                      <c:pt idx="7170">
                        <c:v>43368.74999998261</c:v>
                      </c:pt>
                      <c:pt idx="7171">
                        <c:v>43368.791666649275</c:v>
                      </c:pt>
                      <c:pt idx="7172">
                        <c:v>43368.833333315939</c:v>
                      </c:pt>
                      <c:pt idx="7173">
                        <c:v>43368.874999982603</c:v>
                      </c:pt>
                      <c:pt idx="7174">
                        <c:v>43368.916666649267</c:v>
                      </c:pt>
                      <c:pt idx="7175">
                        <c:v>43368.958333315932</c:v>
                      </c:pt>
                      <c:pt idx="7176">
                        <c:v>43368.999999982596</c:v>
                      </c:pt>
                      <c:pt idx="7177">
                        <c:v>43369.04166664926</c:v>
                      </c:pt>
                      <c:pt idx="7178">
                        <c:v>43369.083333315924</c:v>
                      </c:pt>
                      <c:pt idx="7179">
                        <c:v>43369.124999982589</c:v>
                      </c:pt>
                      <c:pt idx="7180">
                        <c:v>43369.166666649253</c:v>
                      </c:pt>
                      <c:pt idx="7181">
                        <c:v>43369.208333315917</c:v>
                      </c:pt>
                      <c:pt idx="7182">
                        <c:v>43369.249999982581</c:v>
                      </c:pt>
                      <c:pt idx="7183">
                        <c:v>43369.291666649246</c:v>
                      </c:pt>
                      <c:pt idx="7184">
                        <c:v>43369.33333331591</c:v>
                      </c:pt>
                      <c:pt idx="7185">
                        <c:v>43369.374999982574</c:v>
                      </c:pt>
                      <c:pt idx="7186">
                        <c:v>43369.416666649238</c:v>
                      </c:pt>
                      <c:pt idx="7187">
                        <c:v>43369.458333315903</c:v>
                      </c:pt>
                      <c:pt idx="7188">
                        <c:v>43369.499999982567</c:v>
                      </c:pt>
                      <c:pt idx="7189">
                        <c:v>43369.541666649231</c:v>
                      </c:pt>
                      <c:pt idx="7190">
                        <c:v>43369.583333315895</c:v>
                      </c:pt>
                      <c:pt idx="7191">
                        <c:v>43369.62499998256</c:v>
                      </c:pt>
                      <c:pt idx="7192">
                        <c:v>43369.666666649224</c:v>
                      </c:pt>
                      <c:pt idx="7193">
                        <c:v>43369.708333315888</c:v>
                      </c:pt>
                      <c:pt idx="7194">
                        <c:v>43369.749999982552</c:v>
                      </c:pt>
                      <c:pt idx="7195">
                        <c:v>43369.791666649216</c:v>
                      </c:pt>
                      <c:pt idx="7196">
                        <c:v>43369.833333315881</c:v>
                      </c:pt>
                      <c:pt idx="7197">
                        <c:v>43369.874999982545</c:v>
                      </c:pt>
                      <c:pt idx="7198">
                        <c:v>43369.916666649209</c:v>
                      </c:pt>
                      <c:pt idx="7199">
                        <c:v>43369.958333315873</c:v>
                      </c:pt>
                      <c:pt idx="7200">
                        <c:v>43369.999999982538</c:v>
                      </c:pt>
                      <c:pt idx="7201">
                        <c:v>43370.041666649202</c:v>
                      </c:pt>
                      <c:pt idx="7202">
                        <c:v>43370.083333315866</c:v>
                      </c:pt>
                      <c:pt idx="7203">
                        <c:v>43370.12499998253</c:v>
                      </c:pt>
                      <c:pt idx="7204">
                        <c:v>43370.166666649195</c:v>
                      </c:pt>
                      <c:pt idx="7205">
                        <c:v>43370.208333315859</c:v>
                      </c:pt>
                      <c:pt idx="7206">
                        <c:v>43370.249999982523</c:v>
                      </c:pt>
                      <c:pt idx="7207">
                        <c:v>43370.291666649187</c:v>
                      </c:pt>
                      <c:pt idx="7208">
                        <c:v>43370.333333315852</c:v>
                      </c:pt>
                      <c:pt idx="7209">
                        <c:v>43370.374999982516</c:v>
                      </c:pt>
                      <c:pt idx="7210">
                        <c:v>43370.41666664918</c:v>
                      </c:pt>
                      <c:pt idx="7211">
                        <c:v>43370.458333315844</c:v>
                      </c:pt>
                      <c:pt idx="7212">
                        <c:v>43370.499999982509</c:v>
                      </c:pt>
                      <c:pt idx="7213">
                        <c:v>43370.541666649173</c:v>
                      </c:pt>
                      <c:pt idx="7214">
                        <c:v>43370.583333315837</c:v>
                      </c:pt>
                      <c:pt idx="7215">
                        <c:v>43370.624999982501</c:v>
                      </c:pt>
                      <c:pt idx="7216">
                        <c:v>43370.666666649166</c:v>
                      </c:pt>
                      <c:pt idx="7217">
                        <c:v>43370.70833331583</c:v>
                      </c:pt>
                      <c:pt idx="7218">
                        <c:v>43370.749999982494</c:v>
                      </c:pt>
                      <c:pt idx="7219">
                        <c:v>43370.791666649158</c:v>
                      </c:pt>
                      <c:pt idx="7220">
                        <c:v>43370.833333315823</c:v>
                      </c:pt>
                      <c:pt idx="7221">
                        <c:v>43370.874999982487</c:v>
                      </c:pt>
                      <c:pt idx="7222">
                        <c:v>43370.916666649151</c:v>
                      </c:pt>
                      <c:pt idx="7223">
                        <c:v>43370.958333315815</c:v>
                      </c:pt>
                      <c:pt idx="7224">
                        <c:v>43370.999999982479</c:v>
                      </c:pt>
                      <c:pt idx="7225">
                        <c:v>43371.041666649144</c:v>
                      </c:pt>
                      <c:pt idx="7226">
                        <c:v>43371.083333315808</c:v>
                      </c:pt>
                      <c:pt idx="7227">
                        <c:v>43371.124999982472</c:v>
                      </c:pt>
                      <c:pt idx="7228">
                        <c:v>43371.166666649136</c:v>
                      </c:pt>
                      <c:pt idx="7229">
                        <c:v>43371.208333315801</c:v>
                      </c:pt>
                      <c:pt idx="7230">
                        <c:v>43371.249999982465</c:v>
                      </c:pt>
                      <c:pt idx="7231">
                        <c:v>43371.291666649129</c:v>
                      </c:pt>
                      <c:pt idx="7232">
                        <c:v>43371.333333315793</c:v>
                      </c:pt>
                      <c:pt idx="7233">
                        <c:v>43371.374999982458</c:v>
                      </c:pt>
                      <c:pt idx="7234">
                        <c:v>43371.416666649122</c:v>
                      </c:pt>
                      <c:pt idx="7235">
                        <c:v>43371.458333315786</c:v>
                      </c:pt>
                      <c:pt idx="7236">
                        <c:v>43371.49999998245</c:v>
                      </c:pt>
                      <c:pt idx="7237">
                        <c:v>43371.541666649115</c:v>
                      </c:pt>
                      <c:pt idx="7238">
                        <c:v>43371.583333315779</c:v>
                      </c:pt>
                      <c:pt idx="7239">
                        <c:v>43371.624999982443</c:v>
                      </c:pt>
                      <c:pt idx="7240">
                        <c:v>43371.666666649107</c:v>
                      </c:pt>
                      <c:pt idx="7241">
                        <c:v>43371.708333315772</c:v>
                      </c:pt>
                      <c:pt idx="7242">
                        <c:v>43371.749999982436</c:v>
                      </c:pt>
                      <c:pt idx="7243">
                        <c:v>43371.7916666491</c:v>
                      </c:pt>
                      <c:pt idx="7244">
                        <c:v>43371.833333315764</c:v>
                      </c:pt>
                      <c:pt idx="7245">
                        <c:v>43371.874999982429</c:v>
                      </c:pt>
                      <c:pt idx="7246">
                        <c:v>43371.916666649093</c:v>
                      </c:pt>
                      <c:pt idx="7247">
                        <c:v>43371.958333315757</c:v>
                      </c:pt>
                      <c:pt idx="7248">
                        <c:v>43371.999999982421</c:v>
                      </c:pt>
                      <c:pt idx="7249">
                        <c:v>43372.041666649086</c:v>
                      </c:pt>
                      <c:pt idx="7250">
                        <c:v>43372.08333331575</c:v>
                      </c:pt>
                      <c:pt idx="7251">
                        <c:v>43372.124999982414</c:v>
                      </c:pt>
                      <c:pt idx="7252">
                        <c:v>43372.166666649078</c:v>
                      </c:pt>
                      <c:pt idx="7253">
                        <c:v>43372.208333315742</c:v>
                      </c:pt>
                      <c:pt idx="7254">
                        <c:v>43372.249999982407</c:v>
                      </c:pt>
                      <c:pt idx="7255">
                        <c:v>43372.291666649071</c:v>
                      </c:pt>
                      <c:pt idx="7256">
                        <c:v>43372.333333315735</c:v>
                      </c:pt>
                      <c:pt idx="7257">
                        <c:v>43372.374999982399</c:v>
                      </c:pt>
                      <c:pt idx="7258">
                        <c:v>43372.416666649064</c:v>
                      </c:pt>
                      <c:pt idx="7259">
                        <c:v>43372.458333315728</c:v>
                      </c:pt>
                      <c:pt idx="7260">
                        <c:v>43372.499999982392</c:v>
                      </c:pt>
                      <c:pt idx="7261">
                        <c:v>43372.541666649056</c:v>
                      </c:pt>
                      <c:pt idx="7262">
                        <c:v>43372.583333315721</c:v>
                      </c:pt>
                      <c:pt idx="7263">
                        <c:v>43372.624999982385</c:v>
                      </c:pt>
                      <c:pt idx="7264">
                        <c:v>43372.666666649049</c:v>
                      </c:pt>
                      <c:pt idx="7265">
                        <c:v>43372.708333315713</c:v>
                      </c:pt>
                      <c:pt idx="7266">
                        <c:v>43372.749999982378</c:v>
                      </c:pt>
                      <c:pt idx="7267">
                        <c:v>43372.791666649042</c:v>
                      </c:pt>
                      <c:pt idx="7268">
                        <c:v>43372.833333315706</c:v>
                      </c:pt>
                      <c:pt idx="7269">
                        <c:v>43372.87499998237</c:v>
                      </c:pt>
                      <c:pt idx="7270">
                        <c:v>43372.916666649035</c:v>
                      </c:pt>
                      <c:pt idx="7271">
                        <c:v>43372.958333315699</c:v>
                      </c:pt>
                      <c:pt idx="7272">
                        <c:v>43372.999999982363</c:v>
                      </c:pt>
                      <c:pt idx="7273">
                        <c:v>43373.041666649027</c:v>
                      </c:pt>
                      <c:pt idx="7274">
                        <c:v>43373.083333315692</c:v>
                      </c:pt>
                      <c:pt idx="7275">
                        <c:v>43373.124999982356</c:v>
                      </c:pt>
                      <c:pt idx="7276">
                        <c:v>43373.16666664902</c:v>
                      </c:pt>
                      <c:pt idx="7277">
                        <c:v>43373.208333315684</c:v>
                      </c:pt>
                      <c:pt idx="7278">
                        <c:v>43373.249999982349</c:v>
                      </c:pt>
                      <c:pt idx="7279">
                        <c:v>43373.291666649013</c:v>
                      </c:pt>
                      <c:pt idx="7280">
                        <c:v>43373.333333315677</c:v>
                      </c:pt>
                      <c:pt idx="7281">
                        <c:v>43373.374999982341</c:v>
                      </c:pt>
                      <c:pt idx="7282">
                        <c:v>43373.416666649005</c:v>
                      </c:pt>
                      <c:pt idx="7283">
                        <c:v>43373.45833331567</c:v>
                      </c:pt>
                      <c:pt idx="7284">
                        <c:v>43373.499999982334</c:v>
                      </c:pt>
                      <c:pt idx="7285">
                        <c:v>43373.541666648998</c:v>
                      </c:pt>
                      <c:pt idx="7286">
                        <c:v>43373.583333315662</c:v>
                      </c:pt>
                      <c:pt idx="7287">
                        <c:v>43373.624999982327</c:v>
                      </c:pt>
                      <c:pt idx="7288">
                        <c:v>43373.666666648991</c:v>
                      </c:pt>
                      <c:pt idx="7289">
                        <c:v>43373.708333315655</c:v>
                      </c:pt>
                      <c:pt idx="7290">
                        <c:v>43373.749999982319</c:v>
                      </c:pt>
                      <c:pt idx="7291">
                        <c:v>43373.791666648984</c:v>
                      </c:pt>
                      <c:pt idx="7292">
                        <c:v>43373.833333315648</c:v>
                      </c:pt>
                      <c:pt idx="7293">
                        <c:v>43373.874999982312</c:v>
                      </c:pt>
                      <c:pt idx="7294">
                        <c:v>43373.916666648976</c:v>
                      </c:pt>
                      <c:pt idx="7295">
                        <c:v>43373.958333315641</c:v>
                      </c:pt>
                      <c:pt idx="7296">
                        <c:v>43373.999999982305</c:v>
                      </c:pt>
                      <c:pt idx="7297">
                        <c:v>43374.041666648969</c:v>
                      </c:pt>
                      <c:pt idx="7298">
                        <c:v>43374.083333315633</c:v>
                      </c:pt>
                      <c:pt idx="7299">
                        <c:v>43374.124999982298</c:v>
                      </c:pt>
                      <c:pt idx="7300">
                        <c:v>43374.166666648962</c:v>
                      </c:pt>
                      <c:pt idx="7301">
                        <c:v>43374.208333315626</c:v>
                      </c:pt>
                      <c:pt idx="7302">
                        <c:v>43374.24999998229</c:v>
                      </c:pt>
                      <c:pt idx="7303">
                        <c:v>43374.291666648955</c:v>
                      </c:pt>
                      <c:pt idx="7304">
                        <c:v>43374.333333315619</c:v>
                      </c:pt>
                      <c:pt idx="7305">
                        <c:v>43374.374999982283</c:v>
                      </c:pt>
                      <c:pt idx="7306">
                        <c:v>43374.416666648947</c:v>
                      </c:pt>
                      <c:pt idx="7307">
                        <c:v>43374.458333315612</c:v>
                      </c:pt>
                      <c:pt idx="7308">
                        <c:v>43374.499999982276</c:v>
                      </c:pt>
                      <c:pt idx="7309">
                        <c:v>43374.54166664894</c:v>
                      </c:pt>
                      <c:pt idx="7310">
                        <c:v>43374.583333315604</c:v>
                      </c:pt>
                      <c:pt idx="7311">
                        <c:v>43374.624999982268</c:v>
                      </c:pt>
                      <c:pt idx="7312">
                        <c:v>43374.666666648933</c:v>
                      </c:pt>
                      <c:pt idx="7313">
                        <c:v>43374.708333315597</c:v>
                      </c:pt>
                      <c:pt idx="7314">
                        <c:v>43374.749999982261</c:v>
                      </c:pt>
                      <c:pt idx="7315">
                        <c:v>43374.791666648925</c:v>
                      </c:pt>
                      <c:pt idx="7316">
                        <c:v>43374.83333331559</c:v>
                      </c:pt>
                      <c:pt idx="7317">
                        <c:v>43374.874999982254</c:v>
                      </c:pt>
                      <c:pt idx="7318">
                        <c:v>43374.916666648918</c:v>
                      </c:pt>
                      <c:pt idx="7319">
                        <c:v>43374.958333315582</c:v>
                      </c:pt>
                      <c:pt idx="7320">
                        <c:v>43374.999999982247</c:v>
                      </c:pt>
                      <c:pt idx="7321">
                        <c:v>43375.041666648911</c:v>
                      </c:pt>
                      <c:pt idx="7322">
                        <c:v>43375.083333315575</c:v>
                      </c:pt>
                      <c:pt idx="7323">
                        <c:v>43375.124999982239</c:v>
                      </c:pt>
                      <c:pt idx="7324">
                        <c:v>43375.166666648904</c:v>
                      </c:pt>
                      <c:pt idx="7325">
                        <c:v>43375.208333315568</c:v>
                      </c:pt>
                      <c:pt idx="7326">
                        <c:v>43375.249999982232</c:v>
                      </c:pt>
                      <c:pt idx="7327">
                        <c:v>43375.291666648896</c:v>
                      </c:pt>
                      <c:pt idx="7328">
                        <c:v>43375.333333315561</c:v>
                      </c:pt>
                      <c:pt idx="7329">
                        <c:v>43375.374999982225</c:v>
                      </c:pt>
                      <c:pt idx="7330">
                        <c:v>43375.416666648889</c:v>
                      </c:pt>
                      <c:pt idx="7331">
                        <c:v>43375.458333315553</c:v>
                      </c:pt>
                      <c:pt idx="7332">
                        <c:v>43375.499999982218</c:v>
                      </c:pt>
                      <c:pt idx="7333">
                        <c:v>43375.541666648882</c:v>
                      </c:pt>
                      <c:pt idx="7334">
                        <c:v>43375.583333315546</c:v>
                      </c:pt>
                      <c:pt idx="7335">
                        <c:v>43375.62499998221</c:v>
                      </c:pt>
                      <c:pt idx="7336">
                        <c:v>43375.666666648875</c:v>
                      </c:pt>
                      <c:pt idx="7337">
                        <c:v>43375.708333315539</c:v>
                      </c:pt>
                      <c:pt idx="7338">
                        <c:v>43375.749999982203</c:v>
                      </c:pt>
                      <c:pt idx="7339">
                        <c:v>43375.791666648867</c:v>
                      </c:pt>
                      <c:pt idx="7340">
                        <c:v>43375.833333315531</c:v>
                      </c:pt>
                      <c:pt idx="7341">
                        <c:v>43375.874999982196</c:v>
                      </c:pt>
                      <c:pt idx="7342">
                        <c:v>43375.91666664886</c:v>
                      </c:pt>
                      <c:pt idx="7343">
                        <c:v>43375.958333315524</c:v>
                      </c:pt>
                      <c:pt idx="7344">
                        <c:v>43375.999999982188</c:v>
                      </c:pt>
                      <c:pt idx="7345">
                        <c:v>43376.041666648853</c:v>
                      </c:pt>
                      <c:pt idx="7346">
                        <c:v>43376.083333315517</c:v>
                      </c:pt>
                      <c:pt idx="7347">
                        <c:v>43376.124999982181</c:v>
                      </c:pt>
                      <c:pt idx="7348">
                        <c:v>43376.166666648845</c:v>
                      </c:pt>
                      <c:pt idx="7349">
                        <c:v>43376.20833331551</c:v>
                      </c:pt>
                      <c:pt idx="7350">
                        <c:v>43376.249999982174</c:v>
                      </c:pt>
                      <c:pt idx="7351">
                        <c:v>43376.291666648838</c:v>
                      </c:pt>
                      <c:pt idx="7352">
                        <c:v>43376.333333315502</c:v>
                      </c:pt>
                      <c:pt idx="7353">
                        <c:v>43376.374999982167</c:v>
                      </c:pt>
                      <c:pt idx="7354">
                        <c:v>43376.416666648831</c:v>
                      </c:pt>
                      <c:pt idx="7355">
                        <c:v>43376.458333315495</c:v>
                      </c:pt>
                      <c:pt idx="7356">
                        <c:v>43376.499999982159</c:v>
                      </c:pt>
                      <c:pt idx="7357">
                        <c:v>43376.541666648824</c:v>
                      </c:pt>
                      <c:pt idx="7358">
                        <c:v>43376.583333315488</c:v>
                      </c:pt>
                      <c:pt idx="7359">
                        <c:v>43376.624999982152</c:v>
                      </c:pt>
                      <c:pt idx="7360">
                        <c:v>43376.666666648816</c:v>
                      </c:pt>
                      <c:pt idx="7361">
                        <c:v>43376.708333315481</c:v>
                      </c:pt>
                      <c:pt idx="7362">
                        <c:v>43376.749999982145</c:v>
                      </c:pt>
                      <c:pt idx="7363">
                        <c:v>43376.791666648809</c:v>
                      </c:pt>
                      <c:pt idx="7364">
                        <c:v>43376.833333315473</c:v>
                      </c:pt>
                      <c:pt idx="7365">
                        <c:v>43376.874999982138</c:v>
                      </c:pt>
                      <c:pt idx="7366">
                        <c:v>43376.916666648802</c:v>
                      </c:pt>
                      <c:pt idx="7367">
                        <c:v>43376.958333315466</c:v>
                      </c:pt>
                      <c:pt idx="7368">
                        <c:v>43376.99999998213</c:v>
                      </c:pt>
                      <c:pt idx="7369">
                        <c:v>43377.041666648794</c:v>
                      </c:pt>
                      <c:pt idx="7370">
                        <c:v>43377.083333315459</c:v>
                      </c:pt>
                      <c:pt idx="7371">
                        <c:v>43377.124999982123</c:v>
                      </c:pt>
                      <c:pt idx="7372">
                        <c:v>43377.166666648787</c:v>
                      </c:pt>
                      <c:pt idx="7373">
                        <c:v>43377.208333315451</c:v>
                      </c:pt>
                      <c:pt idx="7374">
                        <c:v>43377.249999982116</c:v>
                      </c:pt>
                      <c:pt idx="7375">
                        <c:v>43377.29166664878</c:v>
                      </c:pt>
                      <c:pt idx="7376">
                        <c:v>43377.333333315444</c:v>
                      </c:pt>
                      <c:pt idx="7377">
                        <c:v>43377.374999982108</c:v>
                      </c:pt>
                      <c:pt idx="7378">
                        <c:v>43377.416666648773</c:v>
                      </c:pt>
                      <c:pt idx="7379">
                        <c:v>43377.458333315437</c:v>
                      </c:pt>
                      <c:pt idx="7380">
                        <c:v>43377.499999982101</c:v>
                      </c:pt>
                      <c:pt idx="7381">
                        <c:v>43377.541666648765</c:v>
                      </c:pt>
                      <c:pt idx="7382">
                        <c:v>43377.58333331543</c:v>
                      </c:pt>
                      <c:pt idx="7383">
                        <c:v>43377.624999982094</c:v>
                      </c:pt>
                      <c:pt idx="7384">
                        <c:v>43377.666666648758</c:v>
                      </c:pt>
                      <c:pt idx="7385">
                        <c:v>43377.708333315422</c:v>
                      </c:pt>
                      <c:pt idx="7386">
                        <c:v>43377.749999982087</c:v>
                      </c:pt>
                      <c:pt idx="7387">
                        <c:v>43377.791666648751</c:v>
                      </c:pt>
                      <c:pt idx="7388">
                        <c:v>43377.833333315415</c:v>
                      </c:pt>
                      <c:pt idx="7389">
                        <c:v>43377.874999982079</c:v>
                      </c:pt>
                      <c:pt idx="7390">
                        <c:v>43377.916666648744</c:v>
                      </c:pt>
                      <c:pt idx="7391">
                        <c:v>43377.958333315408</c:v>
                      </c:pt>
                      <c:pt idx="7392">
                        <c:v>43377.999999982072</c:v>
                      </c:pt>
                      <c:pt idx="7393">
                        <c:v>43378.041666648736</c:v>
                      </c:pt>
                      <c:pt idx="7394">
                        <c:v>43378.083333315401</c:v>
                      </c:pt>
                      <c:pt idx="7395">
                        <c:v>43378.124999982065</c:v>
                      </c:pt>
                      <c:pt idx="7396">
                        <c:v>43378.166666648729</c:v>
                      </c:pt>
                      <c:pt idx="7397">
                        <c:v>43378.208333315393</c:v>
                      </c:pt>
                      <c:pt idx="7398">
                        <c:v>43378.249999982057</c:v>
                      </c:pt>
                      <c:pt idx="7399">
                        <c:v>43378.291666648722</c:v>
                      </c:pt>
                      <c:pt idx="7400">
                        <c:v>43378.333333315386</c:v>
                      </c:pt>
                      <c:pt idx="7401">
                        <c:v>43378.37499998205</c:v>
                      </c:pt>
                      <c:pt idx="7402">
                        <c:v>43378.416666648714</c:v>
                      </c:pt>
                      <c:pt idx="7403">
                        <c:v>43378.458333315379</c:v>
                      </c:pt>
                      <c:pt idx="7404">
                        <c:v>43378.499999982043</c:v>
                      </c:pt>
                      <c:pt idx="7405">
                        <c:v>43378.541666648707</c:v>
                      </c:pt>
                      <c:pt idx="7406">
                        <c:v>43378.583333315371</c:v>
                      </c:pt>
                      <c:pt idx="7407">
                        <c:v>43378.624999982036</c:v>
                      </c:pt>
                      <c:pt idx="7408">
                        <c:v>43378.6666666487</c:v>
                      </c:pt>
                      <c:pt idx="7409">
                        <c:v>43378.708333315364</c:v>
                      </c:pt>
                      <c:pt idx="7410">
                        <c:v>43378.749999982028</c:v>
                      </c:pt>
                      <c:pt idx="7411">
                        <c:v>43378.791666648693</c:v>
                      </c:pt>
                      <c:pt idx="7412">
                        <c:v>43378.833333315357</c:v>
                      </c:pt>
                      <c:pt idx="7413">
                        <c:v>43378.874999982021</c:v>
                      </c:pt>
                      <c:pt idx="7414">
                        <c:v>43378.916666648685</c:v>
                      </c:pt>
                      <c:pt idx="7415">
                        <c:v>43378.95833331535</c:v>
                      </c:pt>
                      <c:pt idx="7416">
                        <c:v>43378.999999982014</c:v>
                      </c:pt>
                      <c:pt idx="7417">
                        <c:v>43379.041666648678</c:v>
                      </c:pt>
                      <c:pt idx="7418">
                        <c:v>43379.083333315342</c:v>
                      </c:pt>
                      <c:pt idx="7419">
                        <c:v>43379.124999982007</c:v>
                      </c:pt>
                      <c:pt idx="7420">
                        <c:v>43379.166666648671</c:v>
                      </c:pt>
                      <c:pt idx="7421">
                        <c:v>43379.208333315335</c:v>
                      </c:pt>
                      <c:pt idx="7422">
                        <c:v>43379.249999981999</c:v>
                      </c:pt>
                      <c:pt idx="7423">
                        <c:v>43379.291666648664</c:v>
                      </c:pt>
                      <c:pt idx="7424">
                        <c:v>43379.333333315328</c:v>
                      </c:pt>
                      <c:pt idx="7425">
                        <c:v>43379.374999981992</c:v>
                      </c:pt>
                      <c:pt idx="7426">
                        <c:v>43379.416666648656</c:v>
                      </c:pt>
                      <c:pt idx="7427">
                        <c:v>43379.45833331532</c:v>
                      </c:pt>
                      <c:pt idx="7428">
                        <c:v>43379.499999981985</c:v>
                      </c:pt>
                      <c:pt idx="7429">
                        <c:v>43379.541666648649</c:v>
                      </c:pt>
                      <c:pt idx="7430">
                        <c:v>43379.583333315313</c:v>
                      </c:pt>
                      <c:pt idx="7431">
                        <c:v>43379.624999981977</c:v>
                      </c:pt>
                      <c:pt idx="7432">
                        <c:v>43379.666666648642</c:v>
                      </c:pt>
                      <c:pt idx="7433">
                        <c:v>43379.708333315306</c:v>
                      </c:pt>
                      <c:pt idx="7434">
                        <c:v>43379.74999998197</c:v>
                      </c:pt>
                      <c:pt idx="7435">
                        <c:v>43379.791666648634</c:v>
                      </c:pt>
                      <c:pt idx="7436">
                        <c:v>43379.833333315299</c:v>
                      </c:pt>
                      <c:pt idx="7437">
                        <c:v>43379.874999981963</c:v>
                      </c:pt>
                      <c:pt idx="7438">
                        <c:v>43379.916666648627</c:v>
                      </c:pt>
                      <c:pt idx="7439">
                        <c:v>43379.958333315291</c:v>
                      </c:pt>
                      <c:pt idx="7440">
                        <c:v>43379.999999981956</c:v>
                      </c:pt>
                      <c:pt idx="7441">
                        <c:v>43380.04166664862</c:v>
                      </c:pt>
                      <c:pt idx="7442">
                        <c:v>43380.083333315284</c:v>
                      </c:pt>
                      <c:pt idx="7443">
                        <c:v>43380.124999981948</c:v>
                      </c:pt>
                      <c:pt idx="7444">
                        <c:v>43380.166666648613</c:v>
                      </c:pt>
                      <c:pt idx="7445">
                        <c:v>43380.208333315277</c:v>
                      </c:pt>
                      <c:pt idx="7446">
                        <c:v>43380.249999981941</c:v>
                      </c:pt>
                      <c:pt idx="7447">
                        <c:v>43380.291666648605</c:v>
                      </c:pt>
                      <c:pt idx="7448">
                        <c:v>43380.33333331527</c:v>
                      </c:pt>
                      <c:pt idx="7449">
                        <c:v>43380.374999981934</c:v>
                      </c:pt>
                      <c:pt idx="7450">
                        <c:v>43380.416666648598</c:v>
                      </c:pt>
                      <c:pt idx="7451">
                        <c:v>43380.458333315262</c:v>
                      </c:pt>
                      <c:pt idx="7452">
                        <c:v>43380.499999981927</c:v>
                      </c:pt>
                      <c:pt idx="7453">
                        <c:v>43380.541666648591</c:v>
                      </c:pt>
                      <c:pt idx="7454">
                        <c:v>43380.583333315255</c:v>
                      </c:pt>
                      <c:pt idx="7455">
                        <c:v>43380.624999981919</c:v>
                      </c:pt>
                      <c:pt idx="7456">
                        <c:v>43380.666666648583</c:v>
                      </c:pt>
                      <c:pt idx="7457">
                        <c:v>43380.708333315248</c:v>
                      </c:pt>
                      <c:pt idx="7458">
                        <c:v>43380.749999981912</c:v>
                      </c:pt>
                      <c:pt idx="7459">
                        <c:v>43380.791666648576</c:v>
                      </c:pt>
                      <c:pt idx="7460">
                        <c:v>43380.83333331524</c:v>
                      </c:pt>
                      <c:pt idx="7461">
                        <c:v>43380.874999981905</c:v>
                      </c:pt>
                      <c:pt idx="7462">
                        <c:v>43380.916666648569</c:v>
                      </c:pt>
                      <c:pt idx="7463">
                        <c:v>43380.958333315233</c:v>
                      </c:pt>
                      <c:pt idx="7464">
                        <c:v>43380.999999981897</c:v>
                      </c:pt>
                      <c:pt idx="7465">
                        <c:v>43381.041666648562</c:v>
                      </c:pt>
                      <c:pt idx="7466">
                        <c:v>43381.083333315226</c:v>
                      </c:pt>
                      <c:pt idx="7467">
                        <c:v>43381.12499998189</c:v>
                      </c:pt>
                      <c:pt idx="7468">
                        <c:v>43381.166666648554</c:v>
                      </c:pt>
                      <c:pt idx="7469">
                        <c:v>43381.208333315219</c:v>
                      </c:pt>
                      <c:pt idx="7470">
                        <c:v>43381.249999981883</c:v>
                      </c:pt>
                      <c:pt idx="7471">
                        <c:v>43381.291666648547</c:v>
                      </c:pt>
                      <c:pt idx="7472">
                        <c:v>43381.333333315211</c:v>
                      </c:pt>
                      <c:pt idx="7473">
                        <c:v>43381.374999981876</c:v>
                      </c:pt>
                      <c:pt idx="7474">
                        <c:v>43381.41666664854</c:v>
                      </c:pt>
                      <c:pt idx="7475">
                        <c:v>43381.458333315204</c:v>
                      </c:pt>
                      <c:pt idx="7476">
                        <c:v>43381.499999981868</c:v>
                      </c:pt>
                      <c:pt idx="7477">
                        <c:v>43381.541666648533</c:v>
                      </c:pt>
                      <c:pt idx="7478">
                        <c:v>43381.583333315197</c:v>
                      </c:pt>
                      <c:pt idx="7479">
                        <c:v>43381.624999981861</c:v>
                      </c:pt>
                      <c:pt idx="7480">
                        <c:v>43381.666666648525</c:v>
                      </c:pt>
                      <c:pt idx="7481">
                        <c:v>43381.70833331519</c:v>
                      </c:pt>
                      <c:pt idx="7482">
                        <c:v>43381.749999981854</c:v>
                      </c:pt>
                      <c:pt idx="7483">
                        <c:v>43381.791666648518</c:v>
                      </c:pt>
                      <c:pt idx="7484">
                        <c:v>43381.833333315182</c:v>
                      </c:pt>
                      <c:pt idx="7485">
                        <c:v>43381.874999981846</c:v>
                      </c:pt>
                      <c:pt idx="7486">
                        <c:v>43381.916666648511</c:v>
                      </c:pt>
                      <c:pt idx="7487">
                        <c:v>43381.958333315175</c:v>
                      </c:pt>
                      <c:pt idx="7488">
                        <c:v>43381.999999981839</c:v>
                      </c:pt>
                      <c:pt idx="7489">
                        <c:v>43382.041666648503</c:v>
                      </c:pt>
                      <c:pt idx="7490">
                        <c:v>43382.083333315168</c:v>
                      </c:pt>
                      <c:pt idx="7491">
                        <c:v>43382.124999981832</c:v>
                      </c:pt>
                      <c:pt idx="7492">
                        <c:v>43382.166666648496</c:v>
                      </c:pt>
                      <c:pt idx="7493">
                        <c:v>43382.20833331516</c:v>
                      </c:pt>
                      <c:pt idx="7494">
                        <c:v>43382.249999981825</c:v>
                      </c:pt>
                      <c:pt idx="7495">
                        <c:v>43382.291666648489</c:v>
                      </c:pt>
                      <c:pt idx="7496">
                        <c:v>43382.333333315153</c:v>
                      </c:pt>
                      <c:pt idx="7497">
                        <c:v>43382.374999981817</c:v>
                      </c:pt>
                      <c:pt idx="7498">
                        <c:v>43382.416666648482</c:v>
                      </c:pt>
                      <c:pt idx="7499">
                        <c:v>43382.458333315146</c:v>
                      </c:pt>
                      <c:pt idx="7500">
                        <c:v>43382.49999998181</c:v>
                      </c:pt>
                      <c:pt idx="7501">
                        <c:v>43382.541666648474</c:v>
                      </c:pt>
                      <c:pt idx="7502">
                        <c:v>43382.583333315139</c:v>
                      </c:pt>
                      <c:pt idx="7503">
                        <c:v>43382.624999981803</c:v>
                      </c:pt>
                      <c:pt idx="7504">
                        <c:v>43382.666666648467</c:v>
                      </c:pt>
                      <c:pt idx="7505">
                        <c:v>43382.708333315131</c:v>
                      </c:pt>
                      <c:pt idx="7506">
                        <c:v>43382.749999981796</c:v>
                      </c:pt>
                      <c:pt idx="7507">
                        <c:v>43382.79166664846</c:v>
                      </c:pt>
                      <c:pt idx="7508">
                        <c:v>43382.833333315124</c:v>
                      </c:pt>
                      <c:pt idx="7509">
                        <c:v>43382.874999981788</c:v>
                      </c:pt>
                      <c:pt idx="7510">
                        <c:v>43382.916666648453</c:v>
                      </c:pt>
                      <c:pt idx="7511">
                        <c:v>43382.958333315117</c:v>
                      </c:pt>
                      <c:pt idx="7512">
                        <c:v>43382.999999981781</c:v>
                      </c:pt>
                      <c:pt idx="7513">
                        <c:v>43383.041666648445</c:v>
                      </c:pt>
                      <c:pt idx="7514">
                        <c:v>43383.083333315109</c:v>
                      </c:pt>
                      <c:pt idx="7515">
                        <c:v>43383.124999981774</c:v>
                      </c:pt>
                      <c:pt idx="7516">
                        <c:v>43383.166666648438</c:v>
                      </c:pt>
                      <c:pt idx="7517">
                        <c:v>43383.208333315102</c:v>
                      </c:pt>
                      <c:pt idx="7518">
                        <c:v>43383.249999981766</c:v>
                      </c:pt>
                      <c:pt idx="7519">
                        <c:v>43383.291666648431</c:v>
                      </c:pt>
                      <c:pt idx="7520">
                        <c:v>43383.333333315095</c:v>
                      </c:pt>
                      <c:pt idx="7521">
                        <c:v>43383.374999981759</c:v>
                      </c:pt>
                      <c:pt idx="7522">
                        <c:v>43383.416666648423</c:v>
                      </c:pt>
                      <c:pt idx="7523">
                        <c:v>43383.458333315088</c:v>
                      </c:pt>
                      <c:pt idx="7524">
                        <c:v>43383.499999981752</c:v>
                      </c:pt>
                      <c:pt idx="7525">
                        <c:v>43383.541666648416</c:v>
                      </c:pt>
                      <c:pt idx="7526">
                        <c:v>43383.58333331508</c:v>
                      </c:pt>
                      <c:pt idx="7527">
                        <c:v>43383.624999981745</c:v>
                      </c:pt>
                      <c:pt idx="7528">
                        <c:v>43383.666666648409</c:v>
                      </c:pt>
                      <c:pt idx="7529">
                        <c:v>43383.708333315073</c:v>
                      </c:pt>
                      <c:pt idx="7530">
                        <c:v>43383.749999981737</c:v>
                      </c:pt>
                      <c:pt idx="7531">
                        <c:v>43383.791666648402</c:v>
                      </c:pt>
                      <c:pt idx="7532">
                        <c:v>43383.833333315066</c:v>
                      </c:pt>
                      <c:pt idx="7533">
                        <c:v>43383.87499998173</c:v>
                      </c:pt>
                      <c:pt idx="7534">
                        <c:v>43383.916666648394</c:v>
                      </c:pt>
                      <c:pt idx="7535">
                        <c:v>43383.958333315059</c:v>
                      </c:pt>
                      <c:pt idx="7536">
                        <c:v>43383.999999981723</c:v>
                      </c:pt>
                      <c:pt idx="7537">
                        <c:v>43384.041666648387</c:v>
                      </c:pt>
                      <c:pt idx="7538">
                        <c:v>43384.083333315051</c:v>
                      </c:pt>
                      <c:pt idx="7539">
                        <c:v>43384.124999981716</c:v>
                      </c:pt>
                      <c:pt idx="7540">
                        <c:v>43384.16666664838</c:v>
                      </c:pt>
                      <c:pt idx="7541">
                        <c:v>43384.208333315044</c:v>
                      </c:pt>
                      <c:pt idx="7542">
                        <c:v>43384.249999981708</c:v>
                      </c:pt>
                      <c:pt idx="7543">
                        <c:v>43384.291666648372</c:v>
                      </c:pt>
                      <c:pt idx="7544">
                        <c:v>43384.333333315037</c:v>
                      </c:pt>
                      <c:pt idx="7545">
                        <c:v>43384.374999981701</c:v>
                      </c:pt>
                      <c:pt idx="7546">
                        <c:v>43384.416666648365</c:v>
                      </c:pt>
                      <c:pt idx="7547">
                        <c:v>43384.458333315029</c:v>
                      </c:pt>
                      <c:pt idx="7548">
                        <c:v>43384.499999981694</c:v>
                      </c:pt>
                      <c:pt idx="7549">
                        <c:v>43384.541666648358</c:v>
                      </c:pt>
                      <c:pt idx="7550">
                        <c:v>43384.583333315022</c:v>
                      </c:pt>
                      <c:pt idx="7551">
                        <c:v>43384.624999981686</c:v>
                      </c:pt>
                      <c:pt idx="7552">
                        <c:v>43384.666666648351</c:v>
                      </c:pt>
                      <c:pt idx="7553">
                        <c:v>43384.708333315015</c:v>
                      </c:pt>
                      <c:pt idx="7554">
                        <c:v>43384.749999981679</c:v>
                      </c:pt>
                      <c:pt idx="7555">
                        <c:v>43384.791666648343</c:v>
                      </c:pt>
                      <c:pt idx="7556">
                        <c:v>43384.833333315008</c:v>
                      </c:pt>
                      <c:pt idx="7557">
                        <c:v>43384.874999981672</c:v>
                      </c:pt>
                      <c:pt idx="7558">
                        <c:v>43384.916666648336</c:v>
                      </c:pt>
                      <c:pt idx="7559">
                        <c:v>43384.958333315</c:v>
                      </c:pt>
                      <c:pt idx="7560">
                        <c:v>43384.999999981665</c:v>
                      </c:pt>
                      <c:pt idx="7561">
                        <c:v>43385.041666648329</c:v>
                      </c:pt>
                      <c:pt idx="7562">
                        <c:v>43385.083333314993</c:v>
                      </c:pt>
                      <c:pt idx="7563">
                        <c:v>43385.124999981657</c:v>
                      </c:pt>
                      <c:pt idx="7564">
                        <c:v>43385.166666648322</c:v>
                      </c:pt>
                      <c:pt idx="7565">
                        <c:v>43385.208333314986</c:v>
                      </c:pt>
                      <c:pt idx="7566">
                        <c:v>43385.24999998165</c:v>
                      </c:pt>
                      <c:pt idx="7567">
                        <c:v>43385.291666648314</c:v>
                      </c:pt>
                      <c:pt idx="7568">
                        <c:v>43385.333333314979</c:v>
                      </c:pt>
                      <c:pt idx="7569">
                        <c:v>43385.374999981643</c:v>
                      </c:pt>
                      <c:pt idx="7570">
                        <c:v>43385.416666648307</c:v>
                      </c:pt>
                      <c:pt idx="7571">
                        <c:v>43385.458333314971</c:v>
                      </c:pt>
                      <c:pt idx="7572">
                        <c:v>43385.499999981635</c:v>
                      </c:pt>
                      <c:pt idx="7573">
                        <c:v>43385.5416666483</c:v>
                      </c:pt>
                      <c:pt idx="7574">
                        <c:v>43385.583333314964</c:v>
                      </c:pt>
                      <c:pt idx="7575">
                        <c:v>43385.624999981628</c:v>
                      </c:pt>
                      <c:pt idx="7576">
                        <c:v>43385.666666648292</c:v>
                      </c:pt>
                      <c:pt idx="7577">
                        <c:v>43385.708333314957</c:v>
                      </c:pt>
                      <c:pt idx="7578">
                        <c:v>43385.749999981621</c:v>
                      </c:pt>
                      <c:pt idx="7579">
                        <c:v>43385.791666648285</c:v>
                      </c:pt>
                      <c:pt idx="7580">
                        <c:v>43385.833333314949</c:v>
                      </c:pt>
                      <c:pt idx="7581">
                        <c:v>43385.874999981614</c:v>
                      </c:pt>
                      <c:pt idx="7582">
                        <c:v>43385.916666648278</c:v>
                      </c:pt>
                      <c:pt idx="7583">
                        <c:v>43385.958333314942</c:v>
                      </c:pt>
                      <c:pt idx="7584">
                        <c:v>43385.999999981606</c:v>
                      </c:pt>
                      <c:pt idx="7585">
                        <c:v>43386.041666648271</c:v>
                      </c:pt>
                      <c:pt idx="7586">
                        <c:v>43386.083333314935</c:v>
                      </c:pt>
                      <c:pt idx="7587">
                        <c:v>43386.124999981599</c:v>
                      </c:pt>
                      <c:pt idx="7588">
                        <c:v>43386.166666648263</c:v>
                      </c:pt>
                      <c:pt idx="7589">
                        <c:v>43386.208333314928</c:v>
                      </c:pt>
                      <c:pt idx="7590">
                        <c:v>43386.249999981592</c:v>
                      </c:pt>
                      <c:pt idx="7591">
                        <c:v>43386.291666648256</c:v>
                      </c:pt>
                      <c:pt idx="7592">
                        <c:v>43386.33333331492</c:v>
                      </c:pt>
                      <c:pt idx="7593">
                        <c:v>43386.374999981585</c:v>
                      </c:pt>
                      <c:pt idx="7594">
                        <c:v>43386.416666648249</c:v>
                      </c:pt>
                      <c:pt idx="7595">
                        <c:v>43386.458333314913</c:v>
                      </c:pt>
                      <c:pt idx="7596">
                        <c:v>43386.499999981577</c:v>
                      </c:pt>
                      <c:pt idx="7597">
                        <c:v>43386.541666648242</c:v>
                      </c:pt>
                      <c:pt idx="7598">
                        <c:v>43386.583333314906</c:v>
                      </c:pt>
                      <c:pt idx="7599">
                        <c:v>43386.62499998157</c:v>
                      </c:pt>
                      <c:pt idx="7600">
                        <c:v>43386.666666648234</c:v>
                      </c:pt>
                      <c:pt idx="7601">
                        <c:v>43386.708333314898</c:v>
                      </c:pt>
                      <c:pt idx="7602">
                        <c:v>43386.749999981563</c:v>
                      </c:pt>
                      <c:pt idx="7603">
                        <c:v>43386.791666648227</c:v>
                      </c:pt>
                      <c:pt idx="7604">
                        <c:v>43386.833333314891</c:v>
                      </c:pt>
                      <c:pt idx="7605">
                        <c:v>43386.874999981555</c:v>
                      </c:pt>
                      <c:pt idx="7606">
                        <c:v>43386.91666664822</c:v>
                      </c:pt>
                      <c:pt idx="7607">
                        <c:v>43386.958333314884</c:v>
                      </c:pt>
                      <c:pt idx="7608">
                        <c:v>43386.999999981548</c:v>
                      </c:pt>
                      <c:pt idx="7609">
                        <c:v>43387.041666648212</c:v>
                      </c:pt>
                      <c:pt idx="7610">
                        <c:v>43387.083333314877</c:v>
                      </c:pt>
                      <c:pt idx="7611">
                        <c:v>43387.124999981541</c:v>
                      </c:pt>
                      <c:pt idx="7612">
                        <c:v>43387.166666648205</c:v>
                      </c:pt>
                      <c:pt idx="7613">
                        <c:v>43387.208333314869</c:v>
                      </c:pt>
                      <c:pt idx="7614">
                        <c:v>43387.249999981534</c:v>
                      </c:pt>
                      <c:pt idx="7615">
                        <c:v>43387.291666648198</c:v>
                      </c:pt>
                      <c:pt idx="7616">
                        <c:v>43387.333333314862</c:v>
                      </c:pt>
                      <c:pt idx="7617">
                        <c:v>43387.374999981526</c:v>
                      </c:pt>
                      <c:pt idx="7618">
                        <c:v>43387.416666648191</c:v>
                      </c:pt>
                      <c:pt idx="7619">
                        <c:v>43387.458333314855</c:v>
                      </c:pt>
                      <c:pt idx="7620">
                        <c:v>43387.499999981519</c:v>
                      </c:pt>
                      <c:pt idx="7621">
                        <c:v>43387.541666648183</c:v>
                      </c:pt>
                      <c:pt idx="7622">
                        <c:v>43387.583333314848</c:v>
                      </c:pt>
                      <c:pt idx="7623">
                        <c:v>43387.624999981512</c:v>
                      </c:pt>
                      <c:pt idx="7624">
                        <c:v>43387.666666648176</c:v>
                      </c:pt>
                      <c:pt idx="7625">
                        <c:v>43387.70833331484</c:v>
                      </c:pt>
                      <c:pt idx="7626">
                        <c:v>43387.749999981505</c:v>
                      </c:pt>
                      <c:pt idx="7627">
                        <c:v>43387.791666648169</c:v>
                      </c:pt>
                      <c:pt idx="7628">
                        <c:v>43387.833333314833</c:v>
                      </c:pt>
                      <c:pt idx="7629">
                        <c:v>43387.874999981497</c:v>
                      </c:pt>
                      <c:pt idx="7630">
                        <c:v>43387.916666648161</c:v>
                      </c:pt>
                      <c:pt idx="7631">
                        <c:v>43387.958333314826</c:v>
                      </c:pt>
                      <c:pt idx="7632">
                        <c:v>43387.99999998149</c:v>
                      </c:pt>
                      <c:pt idx="7633">
                        <c:v>43388.041666648154</c:v>
                      </c:pt>
                      <c:pt idx="7634">
                        <c:v>43388.083333314818</c:v>
                      </c:pt>
                      <c:pt idx="7635">
                        <c:v>43388.124999981483</c:v>
                      </c:pt>
                      <c:pt idx="7636">
                        <c:v>43388.166666648147</c:v>
                      </c:pt>
                      <c:pt idx="7637">
                        <c:v>43388.208333314811</c:v>
                      </c:pt>
                      <c:pt idx="7638">
                        <c:v>43388.249999981475</c:v>
                      </c:pt>
                      <c:pt idx="7639">
                        <c:v>43388.29166664814</c:v>
                      </c:pt>
                      <c:pt idx="7640">
                        <c:v>43388.333333314804</c:v>
                      </c:pt>
                      <c:pt idx="7641">
                        <c:v>43388.374999981468</c:v>
                      </c:pt>
                      <c:pt idx="7642">
                        <c:v>43388.416666648132</c:v>
                      </c:pt>
                      <c:pt idx="7643">
                        <c:v>43388.458333314797</c:v>
                      </c:pt>
                      <c:pt idx="7644">
                        <c:v>43388.499999981461</c:v>
                      </c:pt>
                      <c:pt idx="7645">
                        <c:v>43388.541666648125</c:v>
                      </c:pt>
                      <c:pt idx="7646">
                        <c:v>43388.583333314789</c:v>
                      </c:pt>
                      <c:pt idx="7647">
                        <c:v>43388.624999981454</c:v>
                      </c:pt>
                      <c:pt idx="7648">
                        <c:v>43388.666666648118</c:v>
                      </c:pt>
                      <c:pt idx="7649">
                        <c:v>43388.708333314782</c:v>
                      </c:pt>
                      <c:pt idx="7650">
                        <c:v>43388.749999981446</c:v>
                      </c:pt>
                      <c:pt idx="7651">
                        <c:v>43388.791666648111</c:v>
                      </c:pt>
                      <c:pt idx="7652">
                        <c:v>43388.833333314775</c:v>
                      </c:pt>
                      <c:pt idx="7653">
                        <c:v>43388.874999981439</c:v>
                      </c:pt>
                      <c:pt idx="7654">
                        <c:v>43388.916666648103</c:v>
                      </c:pt>
                      <c:pt idx="7655">
                        <c:v>43388.958333314768</c:v>
                      </c:pt>
                      <c:pt idx="7656">
                        <c:v>43388.999999981432</c:v>
                      </c:pt>
                      <c:pt idx="7657">
                        <c:v>43389.041666648096</c:v>
                      </c:pt>
                      <c:pt idx="7658">
                        <c:v>43389.08333331476</c:v>
                      </c:pt>
                      <c:pt idx="7659">
                        <c:v>43389.124999981424</c:v>
                      </c:pt>
                      <c:pt idx="7660">
                        <c:v>43389.166666648089</c:v>
                      </c:pt>
                      <c:pt idx="7661">
                        <c:v>43389.208333314753</c:v>
                      </c:pt>
                      <c:pt idx="7662">
                        <c:v>43389.249999981417</c:v>
                      </c:pt>
                      <c:pt idx="7663">
                        <c:v>43389.291666648081</c:v>
                      </c:pt>
                      <c:pt idx="7664">
                        <c:v>43389.333333314746</c:v>
                      </c:pt>
                      <c:pt idx="7665">
                        <c:v>43389.37499998141</c:v>
                      </c:pt>
                      <c:pt idx="7666">
                        <c:v>43389.416666648074</c:v>
                      </c:pt>
                      <c:pt idx="7667">
                        <c:v>43389.458333314738</c:v>
                      </c:pt>
                      <c:pt idx="7668">
                        <c:v>43389.499999981403</c:v>
                      </c:pt>
                      <c:pt idx="7669">
                        <c:v>43389.541666648067</c:v>
                      </c:pt>
                      <c:pt idx="7670">
                        <c:v>43389.583333314731</c:v>
                      </c:pt>
                      <c:pt idx="7671">
                        <c:v>43389.624999981395</c:v>
                      </c:pt>
                      <c:pt idx="7672">
                        <c:v>43389.66666664806</c:v>
                      </c:pt>
                      <c:pt idx="7673">
                        <c:v>43389.708333314724</c:v>
                      </c:pt>
                      <c:pt idx="7674">
                        <c:v>43389.749999981388</c:v>
                      </c:pt>
                      <c:pt idx="7675">
                        <c:v>43389.791666648052</c:v>
                      </c:pt>
                      <c:pt idx="7676">
                        <c:v>43389.833333314717</c:v>
                      </c:pt>
                      <c:pt idx="7677">
                        <c:v>43389.874999981381</c:v>
                      </c:pt>
                      <c:pt idx="7678">
                        <c:v>43389.916666648045</c:v>
                      </c:pt>
                      <c:pt idx="7679">
                        <c:v>43389.958333314709</c:v>
                      </c:pt>
                      <c:pt idx="7680">
                        <c:v>43389.999999981374</c:v>
                      </c:pt>
                      <c:pt idx="7681">
                        <c:v>43390.041666648038</c:v>
                      </c:pt>
                      <c:pt idx="7682">
                        <c:v>43390.083333314702</c:v>
                      </c:pt>
                      <c:pt idx="7683">
                        <c:v>43390.124999981366</c:v>
                      </c:pt>
                      <c:pt idx="7684">
                        <c:v>43390.166666648031</c:v>
                      </c:pt>
                      <c:pt idx="7685">
                        <c:v>43390.208333314695</c:v>
                      </c:pt>
                      <c:pt idx="7686">
                        <c:v>43390.249999981359</c:v>
                      </c:pt>
                      <c:pt idx="7687">
                        <c:v>43390.291666648023</c:v>
                      </c:pt>
                      <c:pt idx="7688">
                        <c:v>43390.333333314687</c:v>
                      </c:pt>
                      <c:pt idx="7689">
                        <c:v>43390.374999981352</c:v>
                      </c:pt>
                      <c:pt idx="7690">
                        <c:v>43390.416666648016</c:v>
                      </c:pt>
                      <c:pt idx="7691">
                        <c:v>43390.45833331468</c:v>
                      </c:pt>
                      <c:pt idx="7692">
                        <c:v>43390.499999981344</c:v>
                      </c:pt>
                      <c:pt idx="7693">
                        <c:v>43390.541666648009</c:v>
                      </c:pt>
                      <c:pt idx="7694">
                        <c:v>43390.583333314673</c:v>
                      </c:pt>
                      <c:pt idx="7695">
                        <c:v>43390.624999981337</c:v>
                      </c:pt>
                      <c:pt idx="7696">
                        <c:v>43390.666666648001</c:v>
                      </c:pt>
                      <c:pt idx="7697">
                        <c:v>43390.708333314666</c:v>
                      </c:pt>
                      <c:pt idx="7698">
                        <c:v>43390.74999998133</c:v>
                      </c:pt>
                      <c:pt idx="7699">
                        <c:v>43390.791666647994</c:v>
                      </c:pt>
                      <c:pt idx="7700">
                        <c:v>43390.833333314658</c:v>
                      </c:pt>
                      <c:pt idx="7701">
                        <c:v>43390.874999981323</c:v>
                      </c:pt>
                      <c:pt idx="7702">
                        <c:v>43390.916666647987</c:v>
                      </c:pt>
                      <c:pt idx="7703">
                        <c:v>43390.958333314651</c:v>
                      </c:pt>
                      <c:pt idx="7704">
                        <c:v>43390.999999981315</c:v>
                      </c:pt>
                      <c:pt idx="7705">
                        <c:v>43391.04166664798</c:v>
                      </c:pt>
                      <c:pt idx="7706">
                        <c:v>43391.083333314644</c:v>
                      </c:pt>
                      <c:pt idx="7707">
                        <c:v>43391.124999981308</c:v>
                      </c:pt>
                      <c:pt idx="7708">
                        <c:v>43391.166666647972</c:v>
                      </c:pt>
                      <c:pt idx="7709">
                        <c:v>43391.208333314637</c:v>
                      </c:pt>
                      <c:pt idx="7710">
                        <c:v>43391.249999981301</c:v>
                      </c:pt>
                      <c:pt idx="7711">
                        <c:v>43391.291666647965</c:v>
                      </c:pt>
                      <c:pt idx="7712">
                        <c:v>43391.333333314629</c:v>
                      </c:pt>
                      <c:pt idx="7713">
                        <c:v>43391.374999981294</c:v>
                      </c:pt>
                      <c:pt idx="7714">
                        <c:v>43391.416666647958</c:v>
                      </c:pt>
                      <c:pt idx="7715">
                        <c:v>43391.458333314622</c:v>
                      </c:pt>
                      <c:pt idx="7716">
                        <c:v>43391.499999981286</c:v>
                      </c:pt>
                      <c:pt idx="7717">
                        <c:v>43391.54166664795</c:v>
                      </c:pt>
                      <c:pt idx="7718">
                        <c:v>43391.583333314615</c:v>
                      </c:pt>
                      <c:pt idx="7719">
                        <c:v>43391.624999981279</c:v>
                      </c:pt>
                      <c:pt idx="7720">
                        <c:v>43391.666666647943</c:v>
                      </c:pt>
                      <c:pt idx="7721">
                        <c:v>43391.708333314607</c:v>
                      </c:pt>
                      <c:pt idx="7722">
                        <c:v>43391.749999981272</c:v>
                      </c:pt>
                      <c:pt idx="7723">
                        <c:v>43391.791666647936</c:v>
                      </c:pt>
                      <c:pt idx="7724">
                        <c:v>43391.8333333146</c:v>
                      </c:pt>
                      <c:pt idx="7725">
                        <c:v>43391.874999981264</c:v>
                      </c:pt>
                      <c:pt idx="7726">
                        <c:v>43391.916666647929</c:v>
                      </c:pt>
                      <c:pt idx="7727">
                        <c:v>43391.958333314593</c:v>
                      </c:pt>
                      <c:pt idx="7728">
                        <c:v>43391.999999981257</c:v>
                      </c:pt>
                      <c:pt idx="7729">
                        <c:v>43392.041666647921</c:v>
                      </c:pt>
                      <c:pt idx="7730">
                        <c:v>43392.083333314586</c:v>
                      </c:pt>
                      <c:pt idx="7731">
                        <c:v>43392.12499998125</c:v>
                      </c:pt>
                      <c:pt idx="7732">
                        <c:v>43392.166666647914</c:v>
                      </c:pt>
                      <c:pt idx="7733">
                        <c:v>43392.208333314578</c:v>
                      </c:pt>
                      <c:pt idx="7734">
                        <c:v>43392.249999981243</c:v>
                      </c:pt>
                      <c:pt idx="7735">
                        <c:v>43392.291666647907</c:v>
                      </c:pt>
                      <c:pt idx="7736">
                        <c:v>43392.333333314571</c:v>
                      </c:pt>
                      <c:pt idx="7737">
                        <c:v>43392.374999981235</c:v>
                      </c:pt>
                      <c:pt idx="7738">
                        <c:v>43392.4166666479</c:v>
                      </c:pt>
                      <c:pt idx="7739">
                        <c:v>43392.458333314564</c:v>
                      </c:pt>
                      <c:pt idx="7740">
                        <c:v>43392.499999981228</c:v>
                      </c:pt>
                      <c:pt idx="7741">
                        <c:v>43392.541666647892</c:v>
                      </c:pt>
                      <c:pt idx="7742">
                        <c:v>43392.583333314557</c:v>
                      </c:pt>
                      <c:pt idx="7743">
                        <c:v>43392.624999981221</c:v>
                      </c:pt>
                      <c:pt idx="7744">
                        <c:v>43392.666666647885</c:v>
                      </c:pt>
                      <c:pt idx="7745">
                        <c:v>43392.708333314549</c:v>
                      </c:pt>
                      <c:pt idx="7746">
                        <c:v>43392.749999981213</c:v>
                      </c:pt>
                      <c:pt idx="7747">
                        <c:v>43392.791666647878</c:v>
                      </c:pt>
                      <c:pt idx="7748">
                        <c:v>43392.833333314542</c:v>
                      </c:pt>
                      <c:pt idx="7749">
                        <c:v>43392.874999981206</c:v>
                      </c:pt>
                      <c:pt idx="7750">
                        <c:v>43392.91666664787</c:v>
                      </c:pt>
                      <c:pt idx="7751">
                        <c:v>43392.958333314535</c:v>
                      </c:pt>
                      <c:pt idx="7752">
                        <c:v>43392.999999981199</c:v>
                      </c:pt>
                      <c:pt idx="7753">
                        <c:v>43393.041666647863</c:v>
                      </c:pt>
                      <c:pt idx="7754">
                        <c:v>43393.083333314527</c:v>
                      </c:pt>
                      <c:pt idx="7755">
                        <c:v>43393.124999981192</c:v>
                      </c:pt>
                      <c:pt idx="7756">
                        <c:v>43393.166666647856</c:v>
                      </c:pt>
                      <c:pt idx="7757">
                        <c:v>43393.20833331452</c:v>
                      </c:pt>
                      <c:pt idx="7758">
                        <c:v>43393.249999981184</c:v>
                      </c:pt>
                      <c:pt idx="7759">
                        <c:v>43393.291666647849</c:v>
                      </c:pt>
                      <c:pt idx="7760">
                        <c:v>43393.333333314513</c:v>
                      </c:pt>
                      <c:pt idx="7761">
                        <c:v>43393.374999981177</c:v>
                      </c:pt>
                      <c:pt idx="7762">
                        <c:v>43393.416666647841</c:v>
                      </c:pt>
                      <c:pt idx="7763">
                        <c:v>43393.458333314506</c:v>
                      </c:pt>
                      <c:pt idx="7764">
                        <c:v>43393.49999998117</c:v>
                      </c:pt>
                      <c:pt idx="7765">
                        <c:v>43393.541666647834</c:v>
                      </c:pt>
                      <c:pt idx="7766">
                        <c:v>43393.583333314498</c:v>
                      </c:pt>
                      <c:pt idx="7767">
                        <c:v>43393.624999981163</c:v>
                      </c:pt>
                      <c:pt idx="7768">
                        <c:v>43393.666666647827</c:v>
                      </c:pt>
                      <c:pt idx="7769">
                        <c:v>43393.708333314491</c:v>
                      </c:pt>
                      <c:pt idx="7770">
                        <c:v>43393.749999981155</c:v>
                      </c:pt>
                      <c:pt idx="7771">
                        <c:v>43393.79166664782</c:v>
                      </c:pt>
                      <c:pt idx="7772">
                        <c:v>43393.833333314484</c:v>
                      </c:pt>
                      <c:pt idx="7773">
                        <c:v>43393.874999981148</c:v>
                      </c:pt>
                      <c:pt idx="7774">
                        <c:v>43393.916666647812</c:v>
                      </c:pt>
                      <c:pt idx="7775">
                        <c:v>43393.958333314476</c:v>
                      </c:pt>
                      <c:pt idx="7776">
                        <c:v>43393.999999981141</c:v>
                      </c:pt>
                      <c:pt idx="7777">
                        <c:v>43394.041666647805</c:v>
                      </c:pt>
                      <c:pt idx="7778">
                        <c:v>43394.083333314469</c:v>
                      </c:pt>
                      <c:pt idx="7779">
                        <c:v>43394.124999981133</c:v>
                      </c:pt>
                      <c:pt idx="7780">
                        <c:v>43394.166666647798</c:v>
                      </c:pt>
                      <c:pt idx="7781">
                        <c:v>43394.208333314462</c:v>
                      </c:pt>
                      <c:pt idx="7782">
                        <c:v>43394.249999981126</c:v>
                      </c:pt>
                      <c:pt idx="7783">
                        <c:v>43394.29166664779</c:v>
                      </c:pt>
                      <c:pt idx="7784">
                        <c:v>43394.333333314455</c:v>
                      </c:pt>
                      <c:pt idx="7785">
                        <c:v>43394.374999981119</c:v>
                      </c:pt>
                      <c:pt idx="7786">
                        <c:v>43394.416666647783</c:v>
                      </c:pt>
                      <c:pt idx="7787">
                        <c:v>43394.458333314447</c:v>
                      </c:pt>
                      <c:pt idx="7788">
                        <c:v>43394.499999981112</c:v>
                      </c:pt>
                      <c:pt idx="7789">
                        <c:v>43394.541666647776</c:v>
                      </c:pt>
                      <c:pt idx="7790">
                        <c:v>43394.58333331444</c:v>
                      </c:pt>
                      <c:pt idx="7791">
                        <c:v>43394.624999981104</c:v>
                      </c:pt>
                      <c:pt idx="7792">
                        <c:v>43394.666666647769</c:v>
                      </c:pt>
                      <c:pt idx="7793">
                        <c:v>43394.708333314433</c:v>
                      </c:pt>
                      <c:pt idx="7794">
                        <c:v>43394.749999981097</c:v>
                      </c:pt>
                      <c:pt idx="7795">
                        <c:v>43394.791666647761</c:v>
                      </c:pt>
                      <c:pt idx="7796">
                        <c:v>43394.833333314426</c:v>
                      </c:pt>
                      <c:pt idx="7797">
                        <c:v>43394.87499998109</c:v>
                      </c:pt>
                      <c:pt idx="7798">
                        <c:v>43394.916666647754</c:v>
                      </c:pt>
                      <c:pt idx="7799">
                        <c:v>43394.958333314418</c:v>
                      </c:pt>
                      <c:pt idx="7800">
                        <c:v>43394.999999981083</c:v>
                      </c:pt>
                      <c:pt idx="7801">
                        <c:v>43395.041666647747</c:v>
                      </c:pt>
                      <c:pt idx="7802">
                        <c:v>43395.083333314411</c:v>
                      </c:pt>
                      <c:pt idx="7803">
                        <c:v>43395.124999981075</c:v>
                      </c:pt>
                      <c:pt idx="7804">
                        <c:v>43395.166666647739</c:v>
                      </c:pt>
                      <c:pt idx="7805">
                        <c:v>43395.208333314404</c:v>
                      </c:pt>
                      <c:pt idx="7806">
                        <c:v>43395.249999981068</c:v>
                      </c:pt>
                      <c:pt idx="7807">
                        <c:v>43395.291666647732</c:v>
                      </c:pt>
                      <c:pt idx="7808">
                        <c:v>43395.333333314396</c:v>
                      </c:pt>
                      <c:pt idx="7809">
                        <c:v>43395.374999981061</c:v>
                      </c:pt>
                      <c:pt idx="7810">
                        <c:v>43395.416666647725</c:v>
                      </c:pt>
                      <c:pt idx="7811">
                        <c:v>43395.458333314389</c:v>
                      </c:pt>
                      <c:pt idx="7812">
                        <c:v>43395.499999981053</c:v>
                      </c:pt>
                      <c:pt idx="7813">
                        <c:v>43395.541666647718</c:v>
                      </c:pt>
                      <c:pt idx="7814">
                        <c:v>43395.583333314382</c:v>
                      </c:pt>
                      <c:pt idx="7815">
                        <c:v>43395.624999981046</c:v>
                      </c:pt>
                      <c:pt idx="7816">
                        <c:v>43395.66666664771</c:v>
                      </c:pt>
                      <c:pt idx="7817">
                        <c:v>43395.708333314375</c:v>
                      </c:pt>
                      <c:pt idx="7818">
                        <c:v>43395.749999981039</c:v>
                      </c:pt>
                      <c:pt idx="7819">
                        <c:v>43395.791666647703</c:v>
                      </c:pt>
                      <c:pt idx="7820">
                        <c:v>43395.833333314367</c:v>
                      </c:pt>
                      <c:pt idx="7821">
                        <c:v>43395.874999981032</c:v>
                      </c:pt>
                      <c:pt idx="7822">
                        <c:v>43395.916666647696</c:v>
                      </c:pt>
                      <c:pt idx="7823">
                        <c:v>43395.95833331436</c:v>
                      </c:pt>
                      <c:pt idx="7824">
                        <c:v>43395.999999981024</c:v>
                      </c:pt>
                      <c:pt idx="7825">
                        <c:v>43396.041666647689</c:v>
                      </c:pt>
                      <c:pt idx="7826">
                        <c:v>43396.083333314353</c:v>
                      </c:pt>
                      <c:pt idx="7827">
                        <c:v>43396.124999981017</c:v>
                      </c:pt>
                      <c:pt idx="7828">
                        <c:v>43396.166666647681</c:v>
                      </c:pt>
                      <c:pt idx="7829">
                        <c:v>43396.208333314346</c:v>
                      </c:pt>
                      <c:pt idx="7830">
                        <c:v>43396.24999998101</c:v>
                      </c:pt>
                      <c:pt idx="7831">
                        <c:v>43396.291666647674</c:v>
                      </c:pt>
                      <c:pt idx="7832">
                        <c:v>43396.333333314338</c:v>
                      </c:pt>
                      <c:pt idx="7833">
                        <c:v>43396.374999981002</c:v>
                      </c:pt>
                      <c:pt idx="7834">
                        <c:v>43396.416666647667</c:v>
                      </c:pt>
                      <c:pt idx="7835">
                        <c:v>43396.458333314331</c:v>
                      </c:pt>
                      <c:pt idx="7836">
                        <c:v>43396.499999980995</c:v>
                      </c:pt>
                      <c:pt idx="7837">
                        <c:v>43396.541666647659</c:v>
                      </c:pt>
                      <c:pt idx="7838">
                        <c:v>43396.583333314324</c:v>
                      </c:pt>
                      <c:pt idx="7839">
                        <c:v>43396.624999980988</c:v>
                      </c:pt>
                      <c:pt idx="7840">
                        <c:v>43396.666666647652</c:v>
                      </c:pt>
                      <c:pt idx="7841">
                        <c:v>43396.708333314316</c:v>
                      </c:pt>
                      <c:pt idx="7842">
                        <c:v>43396.749999980981</c:v>
                      </c:pt>
                      <c:pt idx="7843">
                        <c:v>43396.791666647645</c:v>
                      </c:pt>
                      <c:pt idx="7844">
                        <c:v>43396.833333314309</c:v>
                      </c:pt>
                      <c:pt idx="7845">
                        <c:v>43396.874999980973</c:v>
                      </c:pt>
                      <c:pt idx="7846">
                        <c:v>43396.916666647638</c:v>
                      </c:pt>
                      <c:pt idx="7847">
                        <c:v>43396.958333314302</c:v>
                      </c:pt>
                      <c:pt idx="7848">
                        <c:v>43396.999999980966</c:v>
                      </c:pt>
                      <c:pt idx="7849">
                        <c:v>43397.04166664763</c:v>
                      </c:pt>
                      <c:pt idx="7850">
                        <c:v>43397.083333314295</c:v>
                      </c:pt>
                      <c:pt idx="7851">
                        <c:v>43397.124999980959</c:v>
                      </c:pt>
                      <c:pt idx="7852">
                        <c:v>43397.166666647623</c:v>
                      </c:pt>
                      <c:pt idx="7853">
                        <c:v>43397.208333314287</c:v>
                      </c:pt>
                      <c:pt idx="7854">
                        <c:v>43397.249999980952</c:v>
                      </c:pt>
                      <c:pt idx="7855">
                        <c:v>43397.291666647616</c:v>
                      </c:pt>
                      <c:pt idx="7856">
                        <c:v>43397.33333331428</c:v>
                      </c:pt>
                      <c:pt idx="7857">
                        <c:v>43397.374999980944</c:v>
                      </c:pt>
                      <c:pt idx="7858">
                        <c:v>43397.416666647609</c:v>
                      </c:pt>
                      <c:pt idx="7859">
                        <c:v>43397.458333314273</c:v>
                      </c:pt>
                      <c:pt idx="7860">
                        <c:v>43397.499999980937</c:v>
                      </c:pt>
                      <c:pt idx="7861">
                        <c:v>43397.541666647601</c:v>
                      </c:pt>
                      <c:pt idx="7862">
                        <c:v>43397.583333314265</c:v>
                      </c:pt>
                      <c:pt idx="7863">
                        <c:v>43397.62499998093</c:v>
                      </c:pt>
                      <c:pt idx="7864">
                        <c:v>43397.666666647594</c:v>
                      </c:pt>
                      <c:pt idx="7865">
                        <c:v>43397.708333314258</c:v>
                      </c:pt>
                      <c:pt idx="7866">
                        <c:v>43397.749999980922</c:v>
                      </c:pt>
                      <c:pt idx="7867">
                        <c:v>43397.791666647587</c:v>
                      </c:pt>
                      <c:pt idx="7868">
                        <c:v>43397.833333314251</c:v>
                      </c:pt>
                      <c:pt idx="7869">
                        <c:v>43397.874999980915</c:v>
                      </c:pt>
                      <c:pt idx="7870">
                        <c:v>43397.916666647579</c:v>
                      </c:pt>
                      <c:pt idx="7871">
                        <c:v>43397.958333314244</c:v>
                      </c:pt>
                      <c:pt idx="7872">
                        <c:v>43397.999999980908</c:v>
                      </c:pt>
                      <c:pt idx="7873">
                        <c:v>43398.041666647572</c:v>
                      </c:pt>
                      <c:pt idx="7874">
                        <c:v>43398.083333314236</c:v>
                      </c:pt>
                      <c:pt idx="7875">
                        <c:v>43398.124999980901</c:v>
                      </c:pt>
                      <c:pt idx="7876">
                        <c:v>43398.166666647565</c:v>
                      </c:pt>
                      <c:pt idx="7877">
                        <c:v>43398.208333314229</c:v>
                      </c:pt>
                      <c:pt idx="7878">
                        <c:v>43398.249999980893</c:v>
                      </c:pt>
                      <c:pt idx="7879">
                        <c:v>43398.291666647558</c:v>
                      </c:pt>
                      <c:pt idx="7880">
                        <c:v>43398.333333314222</c:v>
                      </c:pt>
                      <c:pt idx="7881">
                        <c:v>43398.374999980886</c:v>
                      </c:pt>
                      <c:pt idx="7882">
                        <c:v>43398.41666664755</c:v>
                      </c:pt>
                      <c:pt idx="7883">
                        <c:v>43398.458333314215</c:v>
                      </c:pt>
                      <c:pt idx="7884">
                        <c:v>43398.499999980879</c:v>
                      </c:pt>
                      <c:pt idx="7885">
                        <c:v>43398.541666647543</c:v>
                      </c:pt>
                      <c:pt idx="7886">
                        <c:v>43398.583333314207</c:v>
                      </c:pt>
                      <c:pt idx="7887">
                        <c:v>43398.624999980872</c:v>
                      </c:pt>
                      <c:pt idx="7888">
                        <c:v>43398.666666647536</c:v>
                      </c:pt>
                      <c:pt idx="7889">
                        <c:v>43398.7083333142</c:v>
                      </c:pt>
                      <c:pt idx="7890">
                        <c:v>43398.749999980864</c:v>
                      </c:pt>
                      <c:pt idx="7891">
                        <c:v>43398.791666647528</c:v>
                      </c:pt>
                      <c:pt idx="7892">
                        <c:v>43398.833333314193</c:v>
                      </c:pt>
                      <c:pt idx="7893">
                        <c:v>43398.874999980857</c:v>
                      </c:pt>
                      <c:pt idx="7894">
                        <c:v>43398.916666647521</c:v>
                      </c:pt>
                      <c:pt idx="7895">
                        <c:v>43398.958333314185</c:v>
                      </c:pt>
                      <c:pt idx="7896">
                        <c:v>43398.99999998085</c:v>
                      </c:pt>
                      <c:pt idx="7897">
                        <c:v>43399.041666647514</c:v>
                      </c:pt>
                      <c:pt idx="7898">
                        <c:v>43399.083333314178</c:v>
                      </c:pt>
                      <c:pt idx="7899">
                        <c:v>43399.124999980842</c:v>
                      </c:pt>
                      <c:pt idx="7900">
                        <c:v>43399.166666647507</c:v>
                      </c:pt>
                      <c:pt idx="7901">
                        <c:v>43399.208333314171</c:v>
                      </c:pt>
                      <c:pt idx="7902">
                        <c:v>43399.249999980835</c:v>
                      </c:pt>
                      <c:pt idx="7903">
                        <c:v>43399.291666647499</c:v>
                      </c:pt>
                      <c:pt idx="7904">
                        <c:v>43399.333333314164</c:v>
                      </c:pt>
                      <c:pt idx="7905">
                        <c:v>43399.374999980828</c:v>
                      </c:pt>
                      <c:pt idx="7906">
                        <c:v>43399.416666647492</c:v>
                      </c:pt>
                      <c:pt idx="7907">
                        <c:v>43399.458333314156</c:v>
                      </c:pt>
                      <c:pt idx="7908">
                        <c:v>43399.499999980821</c:v>
                      </c:pt>
                      <c:pt idx="7909">
                        <c:v>43399.541666647485</c:v>
                      </c:pt>
                      <c:pt idx="7910">
                        <c:v>43399.583333314149</c:v>
                      </c:pt>
                      <c:pt idx="7911">
                        <c:v>43399.624999980813</c:v>
                      </c:pt>
                      <c:pt idx="7912">
                        <c:v>43399.666666647478</c:v>
                      </c:pt>
                      <c:pt idx="7913">
                        <c:v>43399.708333314142</c:v>
                      </c:pt>
                      <c:pt idx="7914">
                        <c:v>43399.749999980806</c:v>
                      </c:pt>
                      <c:pt idx="7915">
                        <c:v>43399.79166664747</c:v>
                      </c:pt>
                      <c:pt idx="7916">
                        <c:v>43399.833333314135</c:v>
                      </c:pt>
                      <c:pt idx="7917">
                        <c:v>43399.874999980799</c:v>
                      </c:pt>
                      <c:pt idx="7918">
                        <c:v>43399.916666647463</c:v>
                      </c:pt>
                      <c:pt idx="7919">
                        <c:v>43399.958333314127</c:v>
                      </c:pt>
                      <c:pt idx="7920">
                        <c:v>43399.999999980791</c:v>
                      </c:pt>
                      <c:pt idx="7921">
                        <c:v>43400.041666647456</c:v>
                      </c:pt>
                      <c:pt idx="7922">
                        <c:v>43400.08333331412</c:v>
                      </c:pt>
                      <c:pt idx="7923">
                        <c:v>43400.124999980784</c:v>
                      </c:pt>
                      <c:pt idx="7924">
                        <c:v>43400.166666647448</c:v>
                      </c:pt>
                      <c:pt idx="7925">
                        <c:v>43400.208333314113</c:v>
                      </c:pt>
                      <c:pt idx="7926">
                        <c:v>43400.249999980777</c:v>
                      </c:pt>
                      <c:pt idx="7927">
                        <c:v>43400.291666647441</c:v>
                      </c:pt>
                      <c:pt idx="7928">
                        <c:v>43400.333333314105</c:v>
                      </c:pt>
                      <c:pt idx="7929">
                        <c:v>43400.37499998077</c:v>
                      </c:pt>
                      <c:pt idx="7930">
                        <c:v>43400.416666647434</c:v>
                      </c:pt>
                      <c:pt idx="7931">
                        <c:v>43400.458333314098</c:v>
                      </c:pt>
                      <c:pt idx="7932">
                        <c:v>43400.499999980762</c:v>
                      </c:pt>
                      <c:pt idx="7933">
                        <c:v>43400.541666647427</c:v>
                      </c:pt>
                      <c:pt idx="7934">
                        <c:v>43400.583333314091</c:v>
                      </c:pt>
                      <c:pt idx="7935">
                        <c:v>43400.624999980755</c:v>
                      </c:pt>
                      <c:pt idx="7936">
                        <c:v>43400.666666647419</c:v>
                      </c:pt>
                      <c:pt idx="7937">
                        <c:v>43400.708333314084</c:v>
                      </c:pt>
                      <c:pt idx="7938">
                        <c:v>43400.749999980748</c:v>
                      </c:pt>
                      <c:pt idx="7939">
                        <c:v>43400.791666647412</c:v>
                      </c:pt>
                      <c:pt idx="7940">
                        <c:v>43400.833333314076</c:v>
                      </c:pt>
                      <c:pt idx="7941">
                        <c:v>43400.874999980741</c:v>
                      </c:pt>
                      <c:pt idx="7942">
                        <c:v>43400.916666647405</c:v>
                      </c:pt>
                      <c:pt idx="7943">
                        <c:v>43400.958333314069</c:v>
                      </c:pt>
                      <c:pt idx="7944">
                        <c:v>43400.999999980733</c:v>
                      </c:pt>
                      <c:pt idx="7945">
                        <c:v>43401.041666647398</c:v>
                      </c:pt>
                      <c:pt idx="7946">
                        <c:v>43401.083333314062</c:v>
                      </c:pt>
                      <c:pt idx="7947">
                        <c:v>43401.124999980726</c:v>
                      </c:pt>
                      <c:pt idx="7948">
                        <c:v>43401.16666664739</c:v>
                      </c:pt>
                      <c:pt idx="7949">
                        <c:v>43401.208333314054</c:v>
                      </c:pt>
                      <c:pt idx="7950">
                        <c:v>43401.249999980719</c:v>
                      </c:pt>
                      <c:pt idx="7951">
                        <c:v>43401.291666647383</c:v>
                      </c:pt>
                      <c:pt idx="7952">
                        <c:v>43401.333333314047</c:v>
                      </c:pt>
                      <c:pt idx="7953">
                        <c:v>43401.374999980711</c:v>
                      </c:pt>
                      <c:pt idx="7954">
                        <c:v>43401.416666647376</c:v>
                      </c:pt>
                      <c:pt idx="7955">
                        <c:v>43401.45833331404</c:v>
                      </c:pt>
                      <c:pt idx="7956">
                        <c:v>43401.499999980704</c:v>
                      </c:pt>
                      <c:pt idx="7957">
                        <c:v>43401.541666647368</c:v>
                      </c:pt>
                      <c:pt idx="7958">
                        <c:v>43401.583333314033</c:v>
                      </c:pt>
                      <c:pt idx="7959">
                        <c:v>43401.624999980697</c:v>
                      </c:pt>
                      <c:pt idx="7960">
                        <c:v>43401.666666647361</c:v>
                      </c:pt>
                      <c:pt idx="7961">
                        <c:v>43401.708333314025</c:v>
                      </c:pt>
                      <c:pt idx="7962">
                        <c:v>43401.74999998069</c:v>
                      </c:pt>
                      <c:pt idx="7963">
                        <c:v>43401.791666647354</c:v>
                      </c:pt>
                      <c:pt idx="7964">
                        <c:v>43401.833333314018</c:v>
                      </c:pt>
                      <c:pt idx="7965">
                        <c:v>43401.874999980682</c:v>
                      </c:pt>
                      <c:pt idx="7966">
                        <c:v>43401.916666647347</c:v>
                      </c:pt>
                      <c:pt idx="7967">
                        <c:v>43401.958333314011</c:v>
                      </c:pt>
                      <c:pt idx="7968">
                        <c:v>43401.999999980675</c:v>
                      </c:pt>
                      <c:pt idx="7969">
                        <c:v>43402.041666647339</c:v>
                      </c:pt>
                      <c:pt idx="7970">
                        <c:v>43402.083333314004</c:v>
                      </c:pt>
                      <c:pt idx="7971">
                        <c:v>43402.124999980668</c:v>
                      </c:pt>
                      <c:pt idx="7972">
                        <c:v>43402.166666647332</c:v>
                      </c:pt>
                      <c:pt idx="7973">
                        <c:v>43402.208333313996</c:v>
                      </c:pt>
                      <c:pt idx="7974">
                        <c:v>43402.249999980661</c:v>
                      </c:pt>
                      <c:pt idx="7975">
                        <c:v>43402.291666647325</c:v>
                      </c:pt>
                      <c:pt idx="7976">
                        <c:v>43402.333333313989</c:v>
                      </c:pt>
                      <c:pt idx="7977">
                        <c:v>43402.374999980653</c:v>
                      </c:pt>
                      <c:pt idx="7978">
                        <c:v>43402.416666647317</c:v>
                      </c:pt>
                      <c:pt idx="7979">
                        <c:v>43402.458333313982</c:v>
                      </c:pt>
                      <c:pt idx="7980">
                        <c:v>43402.499999980646</c:v>
                      </c:pt>
                      <c:pt idx="7981">
                        <c:v>43402.54166664731</c:v>
                      </c:pt>
                      <c:pt idx="7982">
                        <c:v>43402.583333313974</c:v>
                      </c:pt>
                      <c:pt idx="7983">
                        <c:v>43402.624999980639</c:v>
                      </c:pt>
                      <c:pt idx="7984">
                        <c:v>43402.666666647303</c:v>
                      </c:pt>
                      <c:pt idx="7985">
                        <c:v>43402.708333313967</c:v>
                      </c:pt>
                      <c:pt idx="7986">
                        <c:v>43402.749999980631</c:v>
                      </c:pt>
                      <c:pt idx="7987">
                        <c:v>43402.791666647296</c:v>
                      </c:pt>
                      <c:pt idx="7988">
                        <c:v>43402.83333331396</c:v>
                      </c:pt>
                      <c:pt idx="7989">
                        <c:v>43402.874999980624</c:v>
                      </c:pt>
                      <c:pt idx="7990">
                        <c:v>43402.916666647288</c:v>
                      </c:pt>
                      <c:pt idx="7991">
                        <c:v>43402.958333313953</c:v>
                      </c:pt>
                      <c:pt idx="7992">
                        <c:v>43402.999999980617</c:v>
                      </c:pt>
                      <c:pt idx="7993">
                        <c:v>43403.041666647281</c:v>
                      </c:pt>
                      <c:pt idx="7994">
                        <c:v>43403.083333313945</c:v>
                      </c:pt>
                      <c:pt idx="7995">
                        <c:v>43403.12499998061</c:v>
                      </c:pt>
                      <c:pt idx="7996">
                        <c:v>43403.166666647274</c:v>
                      </c:pt>
                      <c:pt idx="7997">
                        <c:v>43403.208333313938</c:v>
                      </c:pt>
                      <c:pt idx="7998">
                        <c:v>43403.249999980602</c:v>
                      </c:pt>
                      <c:pt idx="7999">
                        <c:v>43403.291666647267</c:v>
                      </c:pt>
                      <c:pt idx="8000">
                        <c:v>43403.333333313931</c:v>
                      </c:pt>
                      <c:pt idx="8001">
                        <c:v>43403.374999980595</c:v>
                      </c:pt>
                      <c:pt idx="8002">
                        <c:v>43403.416666647259</c:v>
                      </c:pt>
                      <c:pt idx="8003">
                        <c:v>43403.458333313924</c:v>
                      </c:pt>
                      <c:pt idx="8004">
                        <c:v>43403.499999980588</c:v>
                      </c:pt>
                      <c:pt idx="8005">
                        <c:v>43403.541666647252</c:v>
                      </c:pt>
                      <c:pt idx="8006">
                        <c:v>43403.583333313916</c:v>
                      </c:pt>
                      <c:pt idx="8007">
                        <c:v>43403.62499998058</c:v>
                      </c:pt>
                      <c:pt idx="8008">
                        <c:v>43403.666666647245</c:v>
                      </c:pt>
                      <c:pt idx="8009">
                        <c:v>43403.708333313909</c:v>
                      </c:pt>
                      <c:pt idx="8010">
                        <c:v>43403.749999980573</c:v>
                      </c:pt>
                      <c:pt idx="8011">
                        <c:v>43403.791666647237</c:v>
                      </c:pt>
                      <c:pt idx="8012">
                        <c:v>43403.833333313902</c:v>
                      </c:pt>
                      <c:pt idx="8013">
                        <c:v>43403.874999980566</c:v>
                      </c:pt>
                      <c:pt idx="8014">
                        <c:v>43403.91666664723</c:v>
                      </c:pt>
                      <c:pt idx="8015">
                        <c:v>43403.958333313894</c:v>
                      </c:pt>
                      <c:pt idx="8016">
                        <c:v>43403.999999980559</c:v>
                      </c:pt>
                      <c:pt idx="8017">
                        <c:v>43404.041666647223</c:v>
                      </c:pt>
                      <c:pt idx="8018">
                        <c:v>43404.083333313887</c:v>
                      </c:pt>
                      <c:pt idx="8019">
                        <c:v>43404.124999980551</c:v>
                      </c:pt>
                      <c:pt idx="8020">
                        <c:v>43404.166666647216</c:v>
                      </c:pt>
                      <c:pt idx="8021">
                        <c:v>43404.20833331388</c:v>
                      </c:pt>
                      <c:pt idx="8022">
                        <c:v>43404.249999980544</c:v>
                      </c:pt>
                      <c:pt idx="8023">
                        <c:v>43404.291666647208</c:v>
                      </c:pt>
                      <c:pt idx="8024">
                        <c:v>43404.333333313873</c:v>
                      </c:pt>
                      <c:pt idx="8025">
                        <c:v>43404.374999980537</c:v>
                      </c:pt>
                      <c:pt idx="8026">
                        <c:v>43404.416666647201</c:v>
                      </c:pt>
                      <c:pt idx="8027">
                        <c:v>43404.458333313865</c:v>
                      </c:pt>
                      <c:pt idx="8028">
                        <c:v>43404.49999998053</c:v>
                      </c:pt>
                      <c:pt idx="8029">
                        <c:v>43404.541666647194</c:v>
                      </c:pt>
                      <c:pt idx="8030">
                        <c:v>43404.583333313858</c:v>
                      </c:pt>
                      <c:pt idx="8031">
                        <c:v>43404.624999980522</c:v>
                      </c:pt>
                      <c:pt idx="8032">
                        <c:v>43404.666666647187</c:v>
                      </c:pt>
                      <c:pt idx="8033">
                        <c:v>43404.708333313851</c:v>
                      </c:pt>
                      <c:pt idx="8034">
                        <c:v>43404.749999980515</c:v>
                      </c:pt>
                      <c:pt idx="8035">
                        <c:v>43404.791666647179</c:v>
                      </c:pt>
                      <c:pt idx="8036">
                        <c:v>43404.833333313843</c:v>
                      </c:pt>
                      <c:pt idx="8037">
                        <c:v>43404.874999980508</c:v>
                      </c:pt>
                      <c:pt idx="8038">
                        <c:v>43404.916666647172</c:v>
                      </c:pt>
                      <c:pt idx="8039">
                        <c:v>43404.958333313836</c:v>
                      </c:pt>
                      <c:pt idx="8040">
                        <c:v>43404.9999999805</c:v>
                      </c:pt>
                      <c:pt idx="8041">
                        <c:v>43405.041666647165</c:v>
                      </c:pt>
                      <c:pt idx="8042">
                        <c:v>43405.083333313829</c:v>
                      </c:pt>
                      <c:pt idx="8043">
                        <c:v>43405.124999980493</c:v>
                      </c:pt>
                      <c:pt idx="8044">
                        <c:v>43405.166666647157</c:v>
                      </c:pt>
                      <c:pt idx="8045">
                        <c:v>43405.208333313822</c:v>
                      </c:pt>
                      <c:pt idx="8046">
                        <c:v>43405.249999980486</c:v>
                      </c:pt>
                      <c:pt idx="8047">
                        <c:v>43405.29166664715</c:v>
                      </c:pt>
                      <c:pt idx="8048">
                        <c:v>43405.333333313814</c:v>
                      </c:pt>
                      <c:pt idx="8049">
                        <c:v>43405.374999980479</c:v>
                      </c:pt>
                      <c:pt idx="8050">
                        <c:v>43405.416666647143</c:v>
                      </c:pt>
                      <c:pt idx="8051">
                        <c:v>43405.458333313807</c:v>
                      </c:pt>
                      <c:pt idx="8052">
                        <c:v>43405.499999980471</c:v>
                      </c:pt>
                      <c:pt idx="8053">
                        <c:v>43405.541666647136</c:v>
                      </c:pt>
                      <c:pt idx="8054">
                        <c:v>43405.5833333138</c:v>
                      </c:pt>
                      <c:pt idx="8055">
                        <c:v>43405.624999980464</c:v>
                      </c:pt>
                      <c:pt idx="8056">
                        <c:v>43405.666666647128</c:v>
                      </c:pt>
                      <c:pt idx="8057">
                        <c:v>43405.708333313793</c:v>
                      </c:pt>
                      <c:pt idx="8058">
                        <c:v>43405.749999980457</c:v>
                      </c:pt>
                      <c:pt idx="8059">
                        <c:v>43405.791666647121</c:v>
                      </c:pt>
                      <c:pt idx="8060">
                        <c:v>43405.833333313785</c:v>
                      </c:pt>
                      <c:pt idx="8061">
                        <c:v>43405.87499998045</c:v>
                      </c:pt>
                      <c:pt idx="8062">
                        <c:v>43405.916666647114</c:v>
                      </c:pt>
                      <c:pt idx="8063">
                        <c:v>43405.958333313778</c:v>
                      </c:pt>
                      <c:pt idx="8064">
                        <c:v>43405.999999980442</c:v>
                      </c:pt>
                      <c:pt idx="8065">
                        <c:v>43406.041666647106</c:v>
                      </c:pt>
                      <c:pt idx="8066">
                        <c:v>43406.083333313771</c:v>
                      </c:pt>
                      <c:pt idx="8067">
                        <c:v>43406.124999980435</c:v>
                      </c:pt>
                      <c:pt idx="8068">
                        <c:v>43406.166666647099</c:v>
                      </c:pt>
                      <c:pt idx="8069">
                        <c:v>43406.208333313763</c:v>
                      </c:pt>
                      <c:pt idx="8070">
                        <c:v>43406.249999980428</c:v>
                      </c:pt>
                      <c:pt idx="8071">
                        <c:v>43406.291666647092</c:v>
                      </c:pt>
                      <c:pt idx="8072">
                        <c:v>43406.333333313756</c:v>
                      </c:pt>
                      <c:pt idx="8073">
                        <c:v>43406.37499998042</c:v>
                      </c:pt>
                      <c:pt idx="8074">
                        <c:v>43406.416666647085</c:v>
                      </c:pt>
                      <c:pt idx="8075">
                        <c:v>43406.458333313749</c:v>
                      </c:pt>
                      <c:pt idx="8076">
                        <c:v>43406.499999980413</c:v>
                      </c:pt>
                      <c:pt idx="8077">
                        <c:v>43406.541666647077</c:v>
                      </c:pt>
                      <c:pt idx="8078">
                        <c:v>43406.583333313742</c:v>
                      </c:pt>
                      <c:pt idx="8079">
                        <c:v>43406.624999980406</c:v>
                      </c:pt>
                      <c:pt idx="8080">
                        <c:v>43406.66666664707</c:v>
                      </c:pt>
                      <c:pt idx="8081">
                        <c:v>43406.708333313734</c:v>
                      </c:pt>
                      <c:pt idx="8082">
                        <c:v>43406.749999980399</c:v>
                      </c:pt>
                      <c:pt idx="8083">
                        <c:v>43406.791666647063</c:v>
                      </c:pt>
                      <c:pt idx="8084">
                        <c:v>43406.833333313727</c:v>
                      </c:pt>
                      <c:pt idx="8085">
                        <c:v>43406.874999980391</c:v>
                      </c:pt>
                      <c:pt idx="8086">
                        <c:v>43406.916666647056</c:v>
                      </c:pt>
                      <c:pt idx="8087">
                        <c:v>43406.95833331372</c:v>
                      </c:pt>
                      <c:pt idx="8088">
                        <c:v>43406.999999980384</c:v>
                      </c:pt>
                      <c:pt idx="8089">
                        <c:v>43407.041666647048</c:v>
                      </c:pt>
                      <c:pt idx="8090">
                        <c:v>43407.083333313713</c:v>
                      </c:pt>
                      <c:pt idx="8091">
                        <c:v>43407.124999980377</c:v>
                      </c:pt>
                      <c:pt idx="8092">
                        <c:v>43407.166666647041</c:v>
                      </c:pt>
                      <c:pt idx="8093">
                        <c:v>43407.208333313705</c:v>
                      </c:pt>
                      <c:pt idx="8094">
                        <c:v>43407.249999980369</c:v>
                      </c:pt>
                      <c:pt idx="8095">
                        <c:v>43407.291666647034</c:v>
                      </c:pt>
                      <c:pt idx="8096">
                        <c:v>43407.333333313698</c:v>
                      </c:pt>
                      <c:pt idx="8097">
                        <c:v>43407.374999980362</c:v>
                      </c:pt>
                      <c:pt idx="8098">
                        <c:v>43407.416666647026</c:v>
                      </c:pt>
                      <c:pt idx="8099">
                        <c:v>43407.458333313691</c:v>
                      </c:pt>
                      <c:pt idx="8100">
                        <c:v>43407.499999980355</c:v>
                      </c:pt>
                      <c:pt idx="8101">
                        <c:v>43407.541666647019</c:v>
                      </c:pt>
                      <c:pt idx="8102">
                        <c:v>43407.583333313683</c:v>
                      </c:pt>
                      <c:pt idx="8103">
                        <c:v>43407.624999980348</c:v>
                      </c:pt>
                      <c:pt idx="8104">
                        <c:v>43407.666666647012</c:v>
                      </c:pt>
                      <c:pt idx="8105">
                        <c:v>43407.708333313676</c:v>
                      </c:pt>
                      <c:pt idx="8106">
                        <c:v>43407.74999998034</c:v>
                      </c:pt>
                      <c:pt idx="8107">
                        <c:v>43407.791666647005</c:v>
                      </c:pt>
                      <c:pt idx="8108">
                        <c:v>43407.833333313669</c:v>
                      </c:pt>
                      <c:pt idx="8109">
                        <c:v>43407.874999980333</c:v>
                      </c:pt>
                      <c:pt idx="8110">
                        <c:v>43407.916666646997</c:v>
                      </c:pt>
                      <c:pt idx="8111">
                        <c:v>43407.958333313662</c:v>
                      </c:pt>
                      <c:pt idx="8112">
                        <c:v>43407.999999980326</c:v>
                      </c:pt>
                      <c:pt idx="8113">
                        <c:v>43408.04166664699</c:v>
                      </c:pt>
                      <c:pt idx="8114">
                        <c:v>43408.083333313654</c:v>
                      </c:pt>
                      <c:pt idx="8115">
                        <c:v>43408.124999980319</c:v>
                      </c:pt>
                      <c:pt idx="8116">
                        <c:v>43408.166666646983</c:v>
                      </c:pt>
                      <c:pt idx="8117">
                        <c:v>43408.208333313647</c:v>
                      </c:pt>
                      <c:pt idx="8118">
                        <c:v>43408.249999980311</c:v>
                      </c:pt>
                      <c:pt idx="8119">
                        <c:v>43408.291666646976</c:v>
                      </c:pt>
                      <c:pt idx="8120">
                        <c:v>43408.33333331364</c:v>
                      </c:pt>
                      <c:pt idx="8121">
                        <c:v>43408.374999980304</c:v>
                      </c:pt>
                      <c:pt idx="8122">
                        <c:v>43408.416666646968</c:v>
                      </c:pt>
                      <c:pt idx="8123">
                        <c:v>43408.458333313632</c:v>
                      </c:pt>
                      <c:pt idx="8124">
                        <c:v>43408.499999980297</c:v>
                      </c:pt>
                      <c:pt idx="8125">
                        <c:v>43408.541666646961</c:v>
                      </c:pt>
                      <c:pt idx="8126">
                        <c:v>43408.583333313625</c:v>
                      </c:pt>
                      <c:pt idx="8127">
                        <c:v>43408.624999980289</c:v>
                      </c:pt>
                      <c:pt idx="8128">
                        <c:v>43408.666666646954</c:v>
                      </c:pt>
                      <c:pt idx="8129">
                        <c:v>43408.708333313618</c:v>
                      </c:pt>
                      <c:pt idx="8130">
                        <c:v>43408.749999980282</c:v>
                      </c:pt>
                      <c:pt idx="8131">
                        <c:v>43408.791666646946</c:v>
                      </c:pt>
                      <c:pt idx="8132">
                        <c:v>43408.833333313611</c:v>
                      </c:pt>
                      <c:pt idx="8133">
                        <c:v>43408.874999980275</c:v>
                      </c:pt>
                      <c:pt idx="8134">
                        <c:v>43408.916666646939</c:v>
                      </c:pt>
                      <c:pt idx="8135">
                        <c:v>43408.958333313603</c:v>
                      </c:pt>
                      <c:pt idx="8136">
                        <c:v>43408.999999980268</c:v>
                      </c:pt>
                      <c:pt idx="8137">
                        <c:v>43409.041666646932</c:v>
                      </c:pt>
                      <c:pt idx="8138">
                        <c:v>43409.083333313596</c:v>
                      </c:pt>
                      <c:pt idx="8139">
                        <c:v>43409.12499998026</c:v>
                      </c:pt>
                      <c:pt idx="8140">
                        <c:v>43409.166666646925</c:v>
                      </c:pt>
                      <c:pt idx="8141">
                        <c:v>43409.208333313589</c:v>
                      </c:pt>
                      <c:pt idx="8142">
                        <c:v>43409.249999980253</c:v>
                      </c:pt>
                      <c:pt idx="8143">
                        <c:v>43409.291666646917</c:v>
                      </c:pt>
                      <c:pt idx="8144">
                        <c:v>43409.333333313582</c:v>
                      </c:pt>
                      <c:pt idx="8145">
                        <c:v>43409.374999980246</c:v>
                      </c:pt>
                      <c:pt idx="8146">
                        <c:v>43409.41666664691</c:v>
                      </c:pt>
                      <c:pt idx="8147">
                        <c:v>43409.458333313574</c:v>
                      </c:pt>
                      <c:pt idx="8148">
                        <c:v>43409.499999980238</c:v>
                      </c:pt>
                      <c:pt idx="8149">
                        <c:v>43409.541666646903</c:v>
                      </c:pt>
                      <c:pt idx="8150">
                        <c:v>43409.583333313567</c:v>
                      </c:pt>
                      <c:pt idx="8151">
                        <c:v>43409.624999980231</c:v>
                      </c:pt>
                      <c:pt idx="8152">
                        <c:v>43409.666666646895</c:v>
                      </c:pt>
                      <c:pt idx="8153">
                        <c:v>43409.70833331356</c:v>
                      </c:pt>
                      <c:pt idx="8154">
                        <c:v>43409.749999980224</c:v>
                      </c:pt>
                      <c:pt idx="8155">
                        <c:v>43409.791666646888</c:v>
                      </c:pt>
                      <c:pt idx="8156">
                        <c:v>43409.833333313552</c:v>
                      </c:pt>
                      <c:pt idx="8157">
                        <c:v>43409.874999980217</c:v>
                      </c:pt>
                      <c:pt idx="8158">
                        <c:v>43409.916666646881</c:v>
                      </c:pt>
                      <c:pt idx="8159">
                        <c:v>43409.958333313545</c:v>
                      </c:pt>
                      <c:pt idx="8160">
                        <c:v>43409.999999980209</c:v>
                      </c:pt>
                      <c:pt idx="8161">
                        <c:v>43410.041666646874</c:v>
                      </c:pt>
                      <c:pt idx="8162">
                        <c:v>43410.083333313538</c:v>
                      </c:pt>
                      <c:pt idx="8163">
                        <c:v>43410.124999980202</c:v>
                      </c:pt>
                      <c:pt idx="8164">
                        <c:v>43410.166666646866</c:v>
                      </c:pt>
                      <c:pt idx="8165">
                        <c:v>43410.208333313531</c:v>
                      </c:pt>
                      <c:pt idx="8166">
                        <c:v>43410.249999980195</c:v>
                      </c:pt>
                      <c:pt idx="8167">
                        <c:v>43410.291666646859</c:v>
                      </c:pt>
                      <c:pt idx="8168">
                        <c:v>43410.333333313523</c:v>
                      </c:pt>
                      <c:pt idx="8169">
                        <c:v>43410.374999980188</c:v>
                      </c:pt>
                      <c:pt idx="8170">
                        <c:v>43410.416666646852</c:v>
                      </c:pt>
                      <c:pt idx="8171">
                        <c:v>43410.458333313516</c:v>
                      </c:pt>
                      <c:pt idx="8172">
                        <c:v>43410.49999998018</c:v>
                      </c:pt>
                      <c:pt idx="8173">
                        <c:v>43410.541666646845</c:v>
                      </c:pt>
                      <c:pt idx="8174">
                        <c:v>43410.583333313509</c:v>
                      </c:pt>
                      <c:pt idx="8175">
                        <c:v>43410.624999980173</c:v>
                      </c:pt>
                      <c:pt idx="8176">
                        <c:v>43410.666666646837</c:v>
                      </c:pt>
                      <c:pt idx="8177">
                        <c:v>43410.708333313501</c:v>
                      </c:pt>
                      <c:pt idx="8178">
                        <c:v>43410.749999980166</c:v>
                      </c:pt>
                      <c:pt idx="8179">
                        <c:v>43410.79166664683</c:v>
                      </c:pt>
                      <c:pt idx="8180">
                        <c:v>43410.833333313494</c:v>
                      </c:pt>
                      <c:pt idx="8181">
                        <c:v>43410.874999980158</c:v>
                      </c:pt>
                      <c:pt idx="8182">
                        <c:v>43410.916666646823</c:v>
                      </c:pt>
                      <c:pt idx="8183">
                        <c:v>43410.958333313487</c:v>
                      </c:pt>
                      <c:pt idx="8184">
                        <c:v>43410.999999980151</c:v>
                      </c:pt>
                      <c:pt idx="8185">
                        <c:v>43411.041666646815</c:v>
                      </c:pt>
                      <c:pt idx="8186">
                        <c:v>43411.08333331348</c:v>
                      </c:pt>
                      <c:pt idx="8187">
                        <c:v>43411.124999980144</c:v>
                      </c:pt>
                      <c:pt idx="8188">
                        <c:v>43411.166666646808</c:v>
                      </c:pt>
                      <c:pt idx="8189">
                        <c:v>43411.208333313472</c:v>
                      </c:pt>
                      <c:pt idx="8190">
                        <c:v>43411.249999980137</c:v>
                      </c:pt>
                      <c:pt idx="8191">
                        <c:v>43411.291666646801</c:v>
                      </c:pt>
                      <c:pt idx="8192">
                        <c:v>43411.333333313465</c:v>
                      </c:pt>
                      <c:pt idx="8193">
                        <c:v>43411.374999980129</c:v>
                      </c:pt>
                      <c:pt idx="8194">
                        <c:v>43411.416666646794</c:v>
                      </c:pt>
                      <c:pt idx="8195">
                        <c:v>43411.458333313458</c:v>
                      </c:pt>
                      <c:pt idx="8196">
                        <c:v>43411.499999980122</c:v>
                      </c:pt>
                      <c:pt idx="8197">
                        <c:v>43411.541666646786</c:v>
                      </c:pt>
                      <c:pt idx="8198">
                        <c:v>43411.583333313451</c:v>
                      </c:pt>
                      <c:pt idx="8199">
                        <c:v>43411.624999980115</c:v>
                      </c:pt>
                      <c:pt idx="8200">
                        <c:v>43411.666666646779</c:v>
                      </c:pt>
                      <c:pt idx="8201">
                        <c:v>43411.708333313443</c:v>
                      </c:pt>
                      <c:pt idx="8202">
                        <c:v>43411.749999980108</c:v>
                      </c:pt>
                      <c:pt idx="8203">
                        <c:v>43411.791666646772</c:v>
                      </c:pt>
                      <c:pt idx="8204">
                        <c:v>43411.833333313436</c:v>
                      </c:pt>
                      <c:pt idx="8205">
                        <c:v>43411.8749999801</c:v>
                      </c:pt>
                      <c:pt idx="8206">
                        <c:v>43411.916666646764</c:v>
                      </c:pt>
                      <c:pt idx="8207">
                        <c:v>43411.958333313429</c:v>
                      </c:pt>
                      <c:pt idx="8208">
                        <c:v>43411.999999980093</c:v>
                      </c:pt>
                      <c:pt idx="8209">
                        <c:v>43412.041666646757</c:v>
                      </c:pt>
                      <c:pt idx="8210">
                        <c:v>43412.083333313421</c:v>
                      </c:pt>
                      <c:pt idx="8211">
                        <c:v>43412.124999980086</c:v>
                      </c:pt>
                      <c:pt idx="8212">
                        <c:v>43412.16666664675</c:v>
                      </c:pt>
                      <c:pt idx="8213">
                        <c:v>43412.208333313414</c:v>
                      </c:pt>
                      <c:pt idx="8214">
                        <c:v>43412.249999980078</c:v>
                      </c:pt>
                      <c:pt idx="8215">
                        <c:v>43412.291666646743</c:v>
                      </c:pt>
                      <c:pt idx="8216">
                        <c:v>43412.333333313407</c:v>
                      </c:pt>
                      <c:pt idx="8217">
                        <c:v>43412.374999980071</c:v>
                      </c:pt>
                      <c:pt idx="8218">
                        <c:v>43412.416666646735</c:v>
                      </c:pt>
                      <c:pt idx="8219">
                        <c:v>43412.4583333134</c:v>
                      </c:pt>
                      <c:pt idx="8220">
                        <c:v>43412.499999980064</c:v>
                      </c:pt>
                      <c:pt idx="8221">
                        <c:v>43412.541666646728</c:v>
                      </c:pt>
                      <c:pt idx="8222">
                        <c:v>43412.583333313392</c:v>
                      </c:pt>
                      <c:pt idx="8223">
                        <c:v>43412.624999980057</c:v>
                      </c:pt>
                      <c:pt idx="8224">
                        <c:v>43412.666666646721</c:v>
                      </c:pt>
                      <c:pt idx="8225">
                        <c:v>43412.708333313385</c:v>
                      </c:pt>
                      <c:pt idx="8226">
                        <c:v>43412.749999980049</c:v>
                      </c:pt>
                      <c:pt idx="8227">
                        <c:v>43412.791666646714</c:v>
                      </c:pt>
                      <c:pt idx="8228">
                        <c:v>43412.833333313378</c:v>
                      </c:pt>
                      <c:pt idx="8229">
                        <c:v>43412.874999980042</c:v>
                      </c:pt>
                      <c:pt idx="8230">
                        <c:v>43412.916666646706</c:v>
                      </c:pt>
                      <c:pt idx="8231">
                        <c:v>43412.958333313371</c:v>
                      </c:pt>
                      <c:pt idx="8232">
                        <c:v>43412.999999980035</c:v>
                      </c:pt>
                      <c:pt idx="8233">
                        <c:v>43413.041666646699</c:v>
                      </c:pt>
                      <c:pt idx="8234">
                        <c:v>43413.083333313363</c:v>
                      </c:pt>
                      <c:pt idx="8235">
                        <c:v>43413.124999980027</c:v>
                      </c:pt>
                      <c:pt idx="8236">
                        <c:v>43413.166666646692</c:v>
                      </c:pt>
                      <c:pt idx="8237">
                        <c:v>43413.208333313356</c:v>
                      </c:pt>
                      <c:pt idx="8238">
                        <c:v>43413.24999998002</c:v>
                      </c:pt>
                      <c:pt idx="8239">
                        <c:v>43413.291666646684</c:v>
                      </c:pt>
                      <c:pt idx="8240">
                        <c:v>43413.333333313349</c:v>
                      </c:pt>
                      <c:pt idx="8241">
                        <c:v>43413.374999980013</c:v>
                      </c:pt>
                      <c:pt idx="8242">
                        <c:v>43413.416666646677</c:v>
                      </c:pt>
                      <c:pt idx="8243">
                        <c:v>43413.458333313341</c:v>
                      </c:pt>
                      <c:pt idx="8244">
                        <c:v>43413.499999980006</c:v>
                      </c:pt>
                      <c:pt idx="8245">
                        <c:v>43413.54166664667</c:v>
                      </c:pt>
                      <c:pt idx="8246">
                        <c:v>43413.583333313334</c:v>
                      </c:pt>
                      <c:pt idx="8247">
                        <c:v>43413.624999979998</c:v>
                      </c:pt>
                      <c:pt idx="8248">
                        <c:v>43413.666666646663</c:v>
                      </c:pt>
                      <c:pt idx="8249">
                        <c:v>43413.708333313327</c:v>
                      </c:pt>
                      <c:pt idx="8250">
                        <c:v>43413.749999979991</c:v>
                      </c:pt>
                      <c:pt idx="8251">
                        <c:v>43413.791666646655</c:v>
                      </c:pt>
                      <c:pt idx="8252">
                        <c:v>43413.83333331332</c:v>
                      </c:pt>
                      <c:pt idx="8253">
                        <c:v>43413.874999979984</c:v>
                      </c:pt>
                      <c:pt idx="8254">
                        <c:v>43413.916666646648</c:v>
                      </c:pt>
                      <c:pt idx="8255">
                        <c:v>43413.958333313312</c:v>
                      </c:pt>
                      <c:pt idx="8256">
                        <c:v>43413.999999979977</c:v>
                      </c:pt>
                      <c:pt idx="8257">
                        <c:v>43414.041666646641</c:v>
                      </c:pt>
                      <c:pt idx="8258">
                        <c:v>43414.083333313305</c:v>
                      </c:pt>
                      <c:pt idx="8259">
                        <c:v>43414.124999979969</c:v>
                      </c:pt>
                      <c:pt idx="8260">
                        <c:v>43414.166666646634</c:v>
                      </c:pt>
                      <c:pt idx="8261">
                        <c:v>43414.208333313298</c:v>
                      </c:pt>
                      <c:pt idx="8262">
                        <c:v>43414.249999979962</c:v>
                      </c:pt>
                      <c:pt idx="8263">
                        <c:v>43414.291666646626</c:v>
                      </c:pt>
                      <c:pt idx="8264">
                        <c:v>43414.33333331329</c:v>
                      </c:pt>
                      <c:pt idx="8265">
                        <c:v>43414.374999979955</c:v>
                      </c:pt>
                      <c:pt idx="8266">
                        <c:v>43414.416666646619</c:v>
                      </c:pt>
                      <c:pt idx="8267">
                        <c:v>43414.458333313283</c:v>
                      </c:pt>
                      <c:pt idx="8268">
                        <c:v>43414.499999979947</c:v>
                      </c:pt>
                      <c:pt idx="8269">
                        <c:v>43414.541666646612</c:v>
                      </c:pt>
                      <c:pt idx="8270">
                        <c:v>43414.583333313276</c:v>
                      </c:pt>
                      <c:pt idx="8271">
                        <c:v>43414.62499997994</c:v>
                      </c:pt>
                      <c:pt idx="8272">
                        <c:v>43414.666666646604</c:v>
                      </c:pt>
                      <c:pt idx="8273">
                        <c:v>43414.708333313269</c:v>
                      </c:pt>
                      <c:pt idx="8274">
                        <c:v>43414.749999979933</c:v>
                      </c:pt>
                      <c:pt idx="8275">
                        <c:v>43414.791666646597</c:v>
                      </c:pt>
                      <c:pt idx="8276">
                        <c:v>43414.833333313261</c:v>
                      </c:pt>
                      <c:pt idx="8277">
                        <c:v>43414.874999979926</c:v>
                      </c:pt>
                      <c:pt idx="8278">
                        <c:v>43414.91666664659</c:v>
                      </c:pt>
                      <c:pt idx="8279">
                        <c:v>43414.958333313254</c:v>
                      </c:pt>
                      <c:pt idx="8280">
                        <c:v>43414.999999979918</c:v>
                      </c:pt>
                      <c:pt idx="8281">
                        <c:v>43415.041666646583</c:v>
                      </c:pt>
                      <c:pt idx="8282">
                        <c:v>43415.083333313247</c:v>
                      </c:pt>
                      <c:pt idx="8283">
                        <c:v>43415.124999979911</c:v>
                      </c:pt>
                      <c:pt idx="8284">
                        <c:v>43415.166666646575</c:v>
                      </c:pt>
                      <c:pt idx="8285">
                        <c:v>43415.20833331324</c:v>
                      </c:pt>
                      <c:pt idx="8286">
                        <c:v>43415.249999979904</c:v>
                      </c:pt>
                      <c:pt idx="8287">
                        <c:v>43415.291666646568</c:v>
                      </c:pt>
                      <c:pt idx="8288">
                        <c:v>43415.333333313232</c:v>
                      </c:pt>
                      <c:pt idx="8289">
                        <c:v>43415.374999979897</c:v>
                      </c:pt>
                      <c:pt idx="8290">
                        <c:v>43415.416666646561</c:v>
                      </c:pt>
                      <c:pt idx="8291">
                        <c:v>43415.458333313225</c:v>
                      </c:pt>
                      <c:pt idx="8292">
                        <c:v>43415.499999979889</c:v>
                      </c:pt>
                      <c:pt idx="8293">
                        <c:v>43415.541666646553</c:v>
                      </c:pt>
                      <c:pt idx="8294">
                        <c:v>43415.583333313218</c:v>
                      </c:pt>
                      <c:pt idx="8295">
                        <c:v>43415.624999979882</c:v>
                      </c:pt>
                      <c:pt idx="8296">
                        <c:v>43415.666666646546</c:v>
                      </c:pt>
                      <c:pt idx="8297">
                        <c:v>43415.70833331321</c:v>
                      </c:pt>
                      <c:pt idx="8298">
                        <c:v>43415.749999979875</c:v>
                      </c:pt>
                      <c:pt idx="8299">
                        <c:v>43415.791666646539</c:v>
                      </c:pt>
                      <c:pt idx="8300">
                        <c:v>43415.833333313203</c:v>
                      </c:pt>
                      <c:pt idx="8301">
                        <c:v>43415.874999979867</c:v>
                      </c:pt>
                      <c:pt idx="8302">
                        <c:v>43415.916666646532</c:v>
                      </c:pt>
                      <c:pt idx="8303">
                        <c:v>43415.958333313196</c:v>
                      </c:pt>
                      <c:pt idx="8304">
                        <c:v>43415.99999997986</c:v>
                      </c:pt>
                      <c:pt idx="8305">
                        <c:v>43416.041666646524</c:v>
                      </c:pt>
                      <c:pt idx="8306">
                        <c:v>43416.083333313189</c:v>
                      </c:pt>
                      <c:pt idx="8307">
                        <c:v>43416.124999979853</c:v>
                      </c:pt>
                      <c:pt idx="8308">
                        <c:v>43416.166666646517</c:v>
                      </c:pt>
                      <c:pt idx="8309">
                        <c:v>43416.208333313181</c:v>
                      </c:pt>
                      <c:pt idx="8310">
                        <c:v>43416.249999979846</c:v>
                      </c:pt>
                      <c:pt idx="8311">
                        <c:v>43416.29166664651</c:v>
                      </c:pt>
                      <c:pt idx="8312">
                        <c:v>43416.333333313174</c:v>
                      </c:pt>
                      <c:pt idx="8313">
                        <c:v>43416.374999979838</c:v>
                      </c:pt>
                      <c:pt idx="8314">
                        <c:v>43416.416666646503</c:v>
                      </c:pt>
                      <c:pt idx="8315">
                        <c:v>43416.458333313167</c:v>
                      </c:pt>
                      <c:pt idx="8316">
                        <c:v>43416.499999979831</c:v>
                      </c:pt>
                      <c:pt idx="8317">
                        <c:v>43416.541666646495</c:v>
                      </c:pt>
                      <c:pt idx="8318">
                        <c:v>43416.58333331316</c:v>
                      </c:pt>
                      <c:pt idx="8319">
                        <c:v>43416.624999979824</c:v>
                      </c:pt>
                      <c:pt idx="8320">
                        <c:v>43416.666666646488</c:v>
                      </c:pt>
                      <c:pt idx="8321">
                        <c:v>43416.708333313152</c:v>
                      </c:pt>
                      <c:pt idx="8322">
                        <c:v>43416.749999979816</c:v>
                      </c:pt>
                      <c:pt idx="8323">
                        <c:v>43416.791666646481</c:v>
                      </c:pt>
                      <c:pt idx="8324">
                        <c:v>43416.833333313145</c:v>
                      </c:pt>
                      <c:pt idx="8325">
                        <c:v>43416.874999979809</c:v>
                      </c:pt>
                      <c:pt idx="8326">
                        <c:v>43416.916666646473</c:v>
                      </c:pt>
                      <c:pt idx="8327">
                        <c:v>43416.958333313138</c:v>
                      </c:pt>
                      <c:pt idx="8328">
                        <c:v>43416.999999979802</c:v>
                      </c:pt>
                      <c:pt idx="8329">
                        <c:v>43417.041666646466</c:v>
                      </c:pt>
                      <c:pt idx="8330">
                        <c:v>43417.08333331313</c:v>
                      </c:pt>
                      <c:pt idx="8331">
                        <c:v>43417.124999979795</c:v>
                      </c:pt>
                      <c:pt idx="8332">
                        <c:v>43417.166666646459</c:v>
                      </c:pt>
                      <c:pt idx="8333">
                        <c:v>43417.208333313123</c:v>
                      </c:pt>
                      <c:pt idx="8334">
                        <c:v>43417.249999979787</c:v>
                      </c:pt>
                      <c:pt idx="8335">
                        <c:v>43417.291666646452</c:v>
                      </c:pt>
                      <c:pt idx="8336">
                        <c:v>43417.333333313116</c:v>
                      </c:pt>
                      <c:pt idx="8337">
                        <c:v>43417.37499997978</c:v>
                      </c:pt>
                      <c:pt idx="8338">
                        <c:v>43417.416666646444</c:v>
                      </c:pt>
                      <c:pt idx="8339">
                        <c:v>43417.458333313109</c:v>
                      </c:pt>
                      <c:pt idx="8340">
                        <c:v>43417.499999979773</c:v>
                      </c:pt>
                      <c:pt idx="8341">
                        <c:v>43417.541666646437</c:v>
                      </c:pt>
                      <c:pt idx="8342">
                        <c:v>43417.583333313101</c:v>
                      </c:pt>
                      <c:pt idx="8343">
                        <c:v>43417.624999979766</c:v>
                      </c:pt>
                      <c:pt idx="8344">
                        <c:v>43417.66666664643</c:v>
                      </c:pt>
                      <c:pt idx="8345">
                        <c:v>43417.708333313094</c:v>
                      </c:pt>
                      <c:pt idx="8346">
                        <c:v>43417.749999979758</c:v>
                      </c:pt>
                      <c:pt idx="8347">
                        <c:v>43417.791666646423</c:v>
                      </c:pt>
                      <c:pt idx="8348">
                        <c:v>43417.833333313087</c:v>
                      </c:pt>
                      <c:pt idx="8349">
                        <c:v>43417.874999979751</c:v>
                      </c:pt>
                      <c:pt idx="8350">
                        <c:v>43417.916666646415</c:v>
                      </c:pt>
                      <c:pt idx="8351">
                        <c:v>43417.958333313079</c:v>
                      </c:pt>
                      <c:pt idx="8352">
                        <c:v>43417.999999979744</c:v>
                      </c:pt>
                      <c:pt idx="8353">
                        <c:v>43418.041666646408</c:v>
                      </c:pt>
                      <c:pt idx="8354">
                        <c:v>43418.083333313072</c:v>
                      </c:pt>
                      <c:pt idx="8355">
                        <c:v>43418.124999979736</c:v>
                      </c:pt>
                      <c:pt idx="8356">
                        <c:v>43418.166666646401</c:v>
                      </c:pt>
                      <c:pt idx="8357">
                        <c:v>43418.208333313065</c:v>
                      </c:pt>
                      <c:pt idx="8358">
                        <c:v>43418.249999979729</c:v>
                      </c:pt>
                      <c:pt idx="8359">
                        <c:v>43418.291666646393</c:v>
                      </c:pt>
                      <c:pt idx="8360">
                        <c:v>43418.333333313058</c:v>
                      </c:pt>
                      <c:pt idx="8361">
                        <c:v>43418.374999979722</c:v>
                      </c:pt>
                      <c:pt idx="8362">
                        <c:v>43418.416666646386</c:v>
                      </c:pt>
                      <c:pt idx="8363">
                        <c:v>43418.45833331305</c:v>
                      </c:pt>
                      <c:pt idx="8364">
                        <c:v>43418.499999979715</c:v>
                      </c:pt>
                      <c:pt idx="8365">
                        <c:v>43418.541666646379</c:v>
                      </c:pt>
                      <c:pt idx="8366">
                        <c:v>43418.583333313043</c:v>
                      </c:pt>
                      <c:pt idx="8367">
                        <c:v>43418.624999979707</c:v>
                      </c:pt>
                      <c:pt idx="8368">
                        <c:v>43418.666666646372</c:v>
                      </c:pt>
                      <c:pt idx="8369">
                        <c:v>43418.708333313036</c:v>
                      </c:pt>
                      <c:pt idx="8370">
                        <c:v>43418.7499999797</c:v>
                      </c:pt>
                      <c:pt idx="8371">
                        <c:v>43418.791666646364</c:v>
                      </c:pt>
                      <c:pt idx="8372">
                        <c:v>43418.833333313029</c:v>
                      </c:pt>
                      <c:pt idx="8373">
                        <c:v>43418.874999979693</c:v>
                      </c:pt>
                      <c:pt idx="8374">
                        <c:v>43418.916666646357</c:v>
                      </c:pt>
                      <c:pt idx="8375">
                        <c:v>43418.958333313021</c:v>
                      </c:pt>
                      <c:pt idx="8376">
                        <c:v>43418.999999979686</c:v>
                      </c:pt>
                      <c:pt idx="8377">
                        <c:v>43419.04166664635</c:v>
                      </c:pt>
                      <c:pt idx="8378">
                        <c:v>43419.083333313014</c:v>
                      </c:pt>
                      <c:pt idx="8379">
                        <c:v>43419.124999979678</c:v>
                      </c:pt>
                      <c:pt idx="8380">
                        <c:v>43419.166666646342</c:v>
                      </c:pt>
                      <c:pt idx="8381">
                        <c:v>43419.208333313007</c:v>
                      </c:pt>
                      <c:pt idx="8382">
                        <c:v>43419.249999979671</c:v>
                      </c:pt>
                      <c:pt idx="8383">
                        <c:v>43419.291666646335</c:v>
                      </c:pt>
                      <c:pt idx="8384">
                        <c:v>43419.333333312999</c:v>
                      </c:pt>
                      <c:pt idx="8385">
                        <c:v>43419.374999979664</c:v>
                      </c:pt>
                      <c:pt idx="8386">
                        <c:v>43419.416666646328</c:v>
                      </c:pt>
                      <c:pt idx="8387">
                        <c:v>43419.458333312992</c:v>
                      </c:pt>
                      <c:pt idx="8388">
                        <c:v>43419.499999979656</c:v>
                      </c:pt>
                      <c:pt idx="8389">
                        <c:v>43419.541666646321</c:v>
                      </c:pt>
                      <c:pt idx="8390">
                        <c:v>43419.583333312985</c:v>
                      </c:pt>
                      <c:pt idx="8391">
                        <c:v>43419.624999979649</c:v>
                      </c:pt>
                      <c:pt idx="8392">
                        <c:v>43419.666666646313</c:v>
                      </c:pt>
                      <c:pt idx="8393">
                        <c:v>43419.708333312978</c:v>
                      </c:pt>
                      <c:pt idx="8394">
                        <c:v>43419.749999979642</c:v>
                      </c:pt>
                      <c:pt idx="8395">
                        <c:v>43419.791666646306</c:v>
                      </c:pt>
                      <c:pt idx="8396">
                        <c:v>43419.83333331297</c:v>
                      </c:pt>
                      <c:pt idx="8397">
                        <c:v>43419.874999979635</c:v>
                      </c:pt>
                      <c:pt idx="8398">
                        <c:v>43419.916666646299</c:v>
                      </c:pt>
                      <c:pt idx="8399">
                        <c:v>43419.958333312963</c:v>
                      </c:pt>
                      <c:pt idx="8400">
                        <c:v>43419.999999979627</c:v>
                      </c:pt>
                      <c:pt idx="8401">
                        <c:v>43420.041666646292</c:v>
                      </c:pt>
                      <c:pt idx="8402">
                        <c:v>43420.083333312956</c:v>
                      </c:pt>
                      <c:pt idx="8403">
                        <c:v>43420.12499997962</c:v>
                      </c:pt>
                      <c:pt idx="8404">
                        <c:v>43420.166666646284</c:v>
                      </c:pt>
                      <c:pt idx="8405">
                        <c:v>43420.208333312949</c:v>
                      </c:pt>
                      <c:pt idx="8406">
                        <c:v>43420.249999979613</c:v>
                      </c:pt>
                      <c:pt idx="8407">
                        <c:v>43420.291666646277</c:v>
                      </c:pt>
                      <c:pt idx="8408">
                        <c:v>43420.333333312941</c:v>
                      </c:pt>
                      <c:pt idx="8409">
                        <c:v>43420.374999979605</c:v>
                      </c:pt>
                      <c:pt idx="8410">
                        <c:v>43420.41666664627</c:v>
                      </c:pt>
                      <c:pt idx="8411">
                        <c:v>43420.458333312934</c:v>
                      </c:pt>
                      <c:pt idx="8412">
                        <c:v>43420.499999979598</c:v>
                      </c:pt>
                      <c:pt idx="8413">
                        <c:v>43420.541666646262</c:v>
                      </c:pt>
                      <c:pt idx="8414">
                        <c:v>43420.583333312927</c:v>
                      </c:pt>
                      <c:pt idx="8415">
                        <c:v>43420.624999979591</c:v>
                      </c:pt>
                      <c:pt idx="8416">
                        <c:v>43420.666666646255</c:v>
                      </c:pt>
                      <c:pt idx="8417">
                        <c:v>43420.708333312919</c:v>
                      </c:pt>
                      <c:pt idx="8418">
                        <c:v>43420.749999979584</c:v>
                      </c:pt>
                      <c:pt idx="8419">
                        <c:v>43420.791666646248</c:v>
                      </c:pt>
                      <c:pt idx="8420">
                        <c:v>43420.833333312912</c:v>
                      </c:pt>
                      <c:pt idx="8421">
                        <c:v>43420.874999979576</c:v>
                      </c:pt>
                      <c:pt idx="8422">
                        <c:v>43420.916666646241</c:v>
                      </c:pt>
                      <c:pt idx="8423">
                        <c:v>43420.958333312905</c:v>
                      </c:pt>
                      <c:pt idx="8424">
                        <c:v>43420.999999979569</c:v>
                      </c:pt>
                      <c:pt idx="8425">
                        <c:v>43421.041666646233</c:v>
                      </c:pt>
                      <c:pt idx="8426">
                        <c:v>43421.083333312898</c:v>
                      </c:pt>
                      <c:pt idx="8427">
                        <c:v>43421.124999979562</c:v>
                      </c:pt>
                      <c:pt idx="8428">
                        <c:v>43421.166666646226</c:v>
                      </c:pt>
                      <c:pt idx="8429">
                        <c:v>43421.20833331289</c:v>
                      </c:pt>
                      <c:pt idx="8430">
                        <c:v>43421.249999979555</c:v>
                      </c:pt>
                      <c:pt idx="8431">
                        <c:v>43421.291666646219</c:v>
                      </c:pt>
                      <c:pt idx="8432">
                        <c:v>43421.333333312883</c:v>
                      </c:pt>
                      <c:pt idx="8433">
                        <c:v>43421.374999979547</c:v>
                      </c:pt>
                      <c:pt idx="8434">
                        <c:v>43421.416666646212</c:v>
                      </c:pt>
                      <c:pt idx="8435">
                        <c:v>43421.458333312876</c:v>
                      </c:pt>
                      <c:pt idx="8436">
                        <c:v>43421.49999997954</c:v>
                      </c:pt>
                      <c:pt idx="8437">
                        <c:v>43421.541666646204</c:v>
                      </c:pt>
                      <c:pt idx="8438">
                        <c:v>43421.583333312868</c:v>
                      </c:pt>
                      <c:pt idx="8439">
                        <c:v>43421.624999979533</c:v>
                      </c:pt>
                      <c:pt idx="8440">
                        <c:v>43421.666666646197</c:v>
                      </c:pt>
                      <c:pt idx="8441">
                        <c:v>43421.708333312861</c:v>
                      </c:pt>
                      <c:pt idx="8442">
                        <c:v>43421.749999979525</c:v>
                      </c:pt>
                      <c:pt idx="8443">
                        <c:v>43421.79166664619</c:v>
                      </c:pt>
                      <c:pt idx="8444">
                        <c:v>43421.833333312854</c:v>
                      </c:pt>
                      <c:pt idx="8445">
                        <c:v>43421.874999979518</c:v>
                      </c:pt>
                      <c:pt idx="8446">
                        <c:v>43421.916666646182</c:v>
                      </c:pt>
                      <c:pt idx="8447">
                        <c:v>43421.958333312847</c:v>
                      </c:pt>
                      <c:pt idx="8448">
                        <c:v>43421.999999979511</c:v>
                      </c:pt>
                      <c:pt idx="8449">
                        <c:v>43422.041666646175</c:v>
                      </c:pt>
                      <c:pt idx="8450">
                        <c:v>43422.083333312839</c:v>
                      </c:pt>
                      <c:pt idx="8451">
                        <c:v>43422.124999979504</c:v>
                      </c:pt>
                      <c:pt idx="8452">
                        <c:v>43422.166666646168</c:v>
                      </c:pt>
                      <c:pt idx="8453">
                        <c:v>43422.208333312832</c:v>
                      </c:pt>
                      <c:pt idx="8454">
                        <c:v>43422.249999979496</c:v>
                      </c:pt>
                      <c:pt idx="8455">
                        <c:v>43422.291666646161</c:v>
                      </c:pt>
                      <c:pt idx="8456">
                        <c:v>43422.333333312825</c:v>
                      </c:pt>
                      <c:pt idx="8457">
                        <c:v>43422.374999979489</c:v>
                      </c:pt>
                      <c:pt idx="8458">
                        <c:v>43422.416666646153</c:v>
                      </c:pt>
                      <c:pt idx="8459">
                        <c:v>43422.458333312818</c:v>
                      </c:pt>
                      <c:pt idx="8460">
                        <c:v>43422.499999979482</c:v>
                      </c:pt>
                      <c:pt idx="8461">
                        <c:v>43422.541666646146</c:v>
                      </c:pt>
                      <c:pt idx="8462">
                        <c:v>43422.58333331281</c:v>
                      </c:pt>
                      <c:pt idx="8463">
                        <c:v>43422.624999979475</c:v>
                      </c:pt>
                      <c:pt idx="8464">
                        <c:v>43422.666666646139</c:v>
                      </c:pt>
                      <c:pt idx="8465">
                        <c:v>43422.708333312803</c:v>
                      </c:pt>
                      <c:pt idx="8466">
                        <c:v>43422.749999979467</c:v>
                      </c:pt>
                      <c:pt idx="8467">
                        <c:v>43422.791666646131</c:v>
                      </c:pt>
                      <c:pt idx="8468">
                        <c:v>43422.833333312796</c:v>
                      </c:pt>
                      <c:pt idx="8469">
                        <c:v>43422.87499997946</c:v>
                      </c:pt>
                      <c:pt idx="8470">
                        <c:v>43422.916666646124</c:v>
                      </c:pt>
                      <c:pt idx="8471">
                        <c:v>43422.958333312788</c:v>
                      </c:pt>
                      <c:pt idx="8472">
                        <c:v>43422.999999979453</c:v>
                      </c:pt>
                      <c:pt idx="8473">
                        <c:v>43423.041666646117</c:v>
                      </c:pt>
                      <c:pt idx="8474">
                        <c:v>43423.083333312781</c:v>
                      </c:pt>
                      <c:pt idx="8475">
                        <c:v>43423.124999979445</c:v>
                      </c:pt>
                      <c:pt idx="8476">
                        <c:v>43423.16666664611</c:v>
                      </c:pt>
                      <c:pt idx="8477">
                        <c:v>43423.208333312774</c:v>
                      </c:pt>
                      <c:pt idx="8478">
                        <c:v>43423.249999979438</c:v>
                      </c:pt>
                      <c:pt idx="8479">
                        <c:v>43423.291666646102</c:v>
                      </c:pt>
                      <c:pt idx="8480">
                        <c:v>43423.333333312767</c:v>
                      </c:pt>
                      <c:pt idx="8481">
                        <c:v>43423.374999979431</c:v>
                      </c:pt>
                      <c:pt idx="8482">
                        <c:v>43423.416666646095</c:v>
                      </c:pt>
                      <c:pt idx="8483">
                        <c:v>43423.458333312759</c:v>
                      </c:pt>
                      <c:pt idx="8484">
                        <c:v>43423.499999979424</c:v>
                      </c:pt>
                      <c:pt idx="8485">
                        <c:v>43423.541666646088</c:v>
                      </c:pt>
                      <c:pt idx="8486">
                        <c:v>43423.583333312752</c:v>
                      </c:pt>
                      <c:pt idx="8487">
                        <c:v>43423.624999979416</c:v>
                      </c:pt>
                      <c:pt idx="8488">
                        <c:v>43423.666666646081</c:v>
                      </c:pt>
                      <c:pt idx="8489">
                        <c:v>43423.708333312745</c:v>
                      </c:pt>
                      <c:pt idx="8490">
                        <c:v>43423.749999979409</c:v>
                      </c:pt>
                      <c:pt idx="8491">
                        <c:v>43423.791666646073</c:v>
                      </c:pt>
                      <c:pt idx="8492">
                        <c:v>43423.833333312738</c:v>
                      </c:pt>
                      <c:pt idx="8493">
                        <c:v>43423.874999979402</c:v>
                      </c:pt>
                      <c:pt idx="8494">
                        <c:v>43423.916666646066</c:v>
                      </c:pt>
                      <c:pt idx="8495">
                        <c:v>43423.95833331273</c:v>
                      </c:pt>
                      <c:pt idx="8496">
                        <c:v>43423.999999979394</c:v>
                      </c:pt>
                      <c:pt idx="8497">
                        <c:v>43424.041666646059</c:v>
                      </c:pt>
                      <c:pt idx="8498">
                        <c:v>43424.083333312723</c:v>
                      </c:pt>
                      <c:pt idx="8499">
                        <c:v>43424.124999979387</c:v>
                      </c:pt>
                      <c:pt idx="8500">
                        <c:v>43424.166666646051</c:v>
                      </c:pt>
                      <c:pt idx="8501">
                        <c:v>43424.208333312716</c:v>
                      </c:pt>
                      <c:pt idx="8502">
                        <c:v>43424.24999997938</c:v>
                      </c:pt>
                      <c:pt idx="8503">
                        <c:v>43424.291666646044</c:v>
                      </c:pt>
                      <c:pt idx="8504">
                        <c:v>43424.333333312708</c:v>
                      </c:pt>
                      <c:pt idx="8505">
                        <c:v>43424.374999979373</c:v>
                      </c:pt>
                      <c:pt idx="8506">
                        <c:v>43424.416666646037</c:v>
                      </c:pt>
                      <c:pt idx="8507">
                        <c:v>43424.458333312701</c:v>
                      </c:pt>
                      <c:pt idx="8508">
                        <c:v>43424.499999979365</c:v>
                      </c:pt>
                      <c:pt idx="8509">
                        <c:v>43424.54166664603</c:v>
                      </c:pt>
                      <c:pt idx="8510">
                        <c:v>43424.583333312694</c:v>
                      </c:pt>
                      <c:pt idx="8511">
                        <c:v>43424.624999979358</c:v>
                      </c:pt>
                      <c:pt idx="8512">
                        <c:v>43424.666666646022</c:v>
                      </c:pt>
                      <c:pt idx="8513">
                        <c:v>43424.708333312687</c:v>
                      </c:pt>
                      <c:pt idx="8514">
                        <c:v>43424.749999979351</c:v>
                      </c:pt>
                      <c:pt idx="8515">
                        <c:v>43424.791666646015</c:v>
                      </c:pt>
                      <c:pt idx="8516">
                        <c:v>43424.833333312679</c:v>
                      </c:pt>
                      <c:pt idx="8517">
                        <c:v>43424.874999979344</c:v>
                      </c:pt>
                      <c:pt idx="8518">
                        <c:v>43424.916666646008</c:v>
                      </c:pt>
                      <c:pt idx="8519">
                        <c:v>43424.958333312672</c:v>
                      </c:pt>
                      <c:pt idx="8520">
                        <c:v>43424.999999979336</c:v>
                      </c:pt>
                      <c:pt idx="8521">
                        <c:v>43425.041666646001</c:v>
                      </c:pt>
                      <c:pt idx="8522">
                        <c:v>43425.083333312665</c:v>
                      </c:pt>
                      <c:pt idx="8523">
                        <c:v>43425.124999979329</c:v>
                      </c:pt>
                      <c:pt idx="8524">
                        <c:v>43425.166666645993</c:v>
                      </c:pt>
                      <c:pt idx="8525">
                        <c:v>43425.208333312657</c:v>
                      </c:pt>
                      <c:pt idx="8526">
                        <c:v>43425.249999979322</c:v>
                      </c:pt>
                      <c:pt idx="8527">
                        <c:v>43425.291666645986</c:v>
                      </c:pt>
                      <c:pt idx="8528">
                        <c:v>43425.33333331265</c:v>
                      </c:pt>
                      <c:pt idx="8529">
                        <c:v>43425.374999979314</c:v>
                      </c:pt>
                      <c:pt idx="8530">
                        <c:v>43425.416666645979</c:v>
                      </c:pt>
                      <c:pt idx="8531">
                        <c:v>43425.458333312643</c:v>
                      </c:pt>
                      <c:pt idx="8532">
                        <c:v>43425.499999979307</c:v>
                      </c:pt>
                      <c:pt idx="8533">
                        <c:v>43425.541666645971</c:v>
                      </c:pt>
                      <c:pt idx="8534">
                        <c:v>43425.583333312636</c:v>
                      </c:pt>
                      <c:pt idx="8535">
                        <c:v>43425.6249999793</c:v>
                      </c:pt>
                      <c:pt idx="8536">
                        <c:v>43425.666666645964</c:v>
                      </c:pt>
                      <c:pt idx="8537">
                        <c:v>43425.708333312628</c:v>
                      </c:pt>
                      <c:pt idx="8538">
                        <c:v>43425.749999979293</c:v>
                      </c:pt>
                      <c:pt idx="8539">
                        <c:v>43425.791666645957</c:v>
                      </c:pt>
                      <c:pt idx="8540">
                        <c:v>43425.833333312621</c:v>
                      </c:pt>
                      <c:pt idx="8541">
                        <c:v>43425.874999979285</c:v>
                      </c:pt>
                      <c:pt idx="8542">
                        <c:v>43425.91666664595</c:v>
                      </c:pt>
                      <c:pt idx="8543">
                        <c:v>43425.958333312614</c:v>
                      </c:pt>
                      <c:pt idx="8544">
                        <c:v>43425.999999979278</c:v>
                      </c:pt>
                      <c:pt idx="8545">
                        <c:v>43426.041666645942</c:v>
                      </c:pt>
                      <c:pt idx="8546">
                        <c:v>43426.083333312607</c:v>
                      </c:pt>
                      <c:pt idx="8547">
                        <c:v>43426.124999979271</c:v>
                      </c:pt>
                      <c:pt idx="8548">
                        <c:v>43426.166666645935</c:v>
                      </c:pt>
                      <c:pt idx="8549">
                        <c:v>43426.208333312599</c:v>
                      </c:pt>
                      <c:pt idx="8550">
                        <c:v>43426.249999979264</c:v>
                      </c:pt>
                      <c:pt idx="8551">
                        <c:v>43426.291666645928</c:v>
                      </c:pt>
                      <c:pt idx="8552">
                        <c:v>43426.333333312592</c:v>
                      </c:pt>
                      <c:pt idx="8553">
                        <c:v>43426.374999979256</c:v>
                      </c:pt>
                      <c:pt idx="8554">
                        <c:v>43426.41666664592</c:v>
                      </c:pt>
                      <c:pt idx="8555">
                        <c:v>43426.458333312585</c:v>
                      </c:pt>
                      <c:pt idx="8556">
                        <c:v>43426.499999979249</c:v>
                      </c:pt>
                      <c:pt idx="8557">
                        <c:v>43426.541666645913</c:v>
                      </c:pt>
                      <c:pt idx="8558">
                        <c:v>43426.583333312577</c:v>
                      </c:pt>
                      <c:pt idx="8559">
                        <c:v>43426.624999979242</c:v>
                      </c:pt>
                      <c:pt idx="8560">
                        <c:v>43426.666666645906</c:v>
                      </c:pt>
                      <c:pt idx="8561">
                        <c:v>43426.70833331257</c:v>
                      </c:pt>
                      <c:pt idx="8562">
                        <c:v>43426.749999979234</c:v>
                      </c:pt>
                      <c:pt idx="8563">
                        <c:v>43426.791666645899</c:v>
                      </c:pt>
                      <c:pt idx="8564">
                        <c:v>43426.833333312563</c:v>
                      </c:pt>
                      <c:pt idx="8565">
                        <c:v>43426.874999979227</c:v>
                      </c:pt>
                      <c:pt idx="8566">
                        <c:v>43426.916666645891</c:v>
                      </c:pt>
                      <c:pt idx="8567">
                        <c:v>43426.958333312556</c:v>
                      </c:pt>
                      <c:pt idx="8568">
                        <c:v>43426.99999997922</c:v>
                      </c:pt>
                      <c:pt idx="8569">
                        <c:v>43427.041666645884</c:v>
                      </c:pt>
                      <c:pt idx="8570">
                        <c:v>43427.083333312548</c:v>
                      </c:pt>
                      <c:pt idx="8571">
                        <c:v>43427.124999979213</c:v>
                      </c:pt>
                      <c:pt idx="8572">
                        <c:v>43427.166666645877</c:v>
                      </c:pt>
                      <c:pt idx="8573">
                        <c:v>43427.208333312541</c:v>
                      </c:pt>
                      <c:pt idx="8574">
                        <c:v>43427.249999979205</c:v>
                      </c:pt>
                      <c:pt idx="8575">
                        <c:v>43427.29166664587</c:v>
                      </c:pt>
                      <c:pt idx="8576">
                        <c:v>43427.333333312534</c:v>
                      </c:pt>
                      <c:pt idx="8577">
                        <c:v>43427.374999979198</c:v>
                      </c:pt>
                      <c:pt idx="8578">
                        <c:v>43427.416666645862</c:v>
                      </c:pt>
                      <c:pt idx="8579">
                        <c:v>43427.458333312527</c:v>
                      </c:pt>
                      <c:pt idx="8580">
                        <c:v>43427.499999979191</c:v>
                      </c:pt>
                      <c:pt idx="8581">
                        <c:v>43427.541666645855</c:v>
                      </c:pt>
                      <c:pt idx="8582">
                        <c:v>43427.583333312519</c:v>
                      </c:pt>
                      <c:pt idx="8583">
                        <c:v>43427.624999979183</c:v>
                      </c:pt>
                      <c:pt idx="8584">
                        <c:v>43427.666666645848</c:v>
                      </c:pt>
                      <c:pt idx="8585">
                        <c:v>43427.708333312512</c:v>
                      </c:pt>
                      <c:pt idx="8586">
                        <c:v>43427.749999979176</c:v>
                      </c:pt>
                      <c:pt idx="8587">
                        <c:v>43427.79166664584</c:v>
                      </c:pt>
                      <c:pt idx="8588">
                        <c:v>43427.833333312505</c:v>
                      </c:pt>
                      <c:pt idx="8589">
                        <c:v>43427.874999979169</c:v>
                      </c:pt>
                      <c:pt idx="8590">
                        <c:v>43427.916666645833</c:v>
                      </c:pt>
                      <c:pt idx="8591">
                        <c:v>43427.958333312497</c:v>
                      </c:pt>
                      <c:pt idx="8592">
                        <c:v>43427.999999979162</c:v>
                      </c:pt>
                      <c:pt idx="8593">
                        <c:v>43428.041666645826</c:v>
                      </c:pt>
                      <c:pt idx="8594">
                        <c:v>43428.08333331249</c:v>
                      </c:pt>
                      <c:pt idx="8595">
                        <c:v>43428.124999979154</c:v>
                      </c:pt>
                      <c:pt idx="8596">
                        <c:v>43428.166666645819</c:v>
                      </c:pt>
                      <c:pt idx="8597">
                        <c:v>43428.208333312483</c:v>
                      </c:pt>
                      <c:pt idx="8598">
                        <c:v>43428.249999979147</c:v>
                      </c:pt>
                      <c:pt idx="8599">
                        <c:v>43428.291666645811</c:v>
                      </c:pt>
                      <c:pt idx="8600">
                        <c:v>43428.333333312476</c:v>
                      </c:pt>
                      <c:pt idx="8601">
                        <c:v>43428.37499997914</c:v>
                      </c:pt>
                      <c:pt idx="8602">
                        <c:v>43428.416666645804</c:v>
                      </c:pt>
                      <c:pt idx="8603">
                        <c:v>43428.458333312468</c:v>
                      </c:pt>
                      <c:pt idx="8604">
                        <c:v>43428.499999979133</c:v>
                      </c:pt>
                      <c:pt idx="8605">
                        <c:v>43428.541666645797</c:v>
                      </c:pt>
                      <c:pt idx="8606">
                        <c:v>43428.583333312461</c:v>
                      </c:pt>
                      <c:pt idx="8607">
                        <c:v>43428.624999979125</c:v>
                      </c:pt>
                      <c:pt idx="8608">
                        <c:v>43428.66666664579</c:v>
                      </c:pt>
                      <c:pt idx="8609">
                        <c:v>43428.708333312454</c:v>
                      </c:pt>
                      <c:pt idx="8610">
                        <c:v>43428.749999979118</c:v>
                      </c:pt>
                      <c:pt idx="8611">
                        <c:v>43428.791666645782</c:v>
                      </c:pt>
                      <c:pt idx="8612">
                        <c:v>43428.833333312446</c:v>
                      </c:pt>
                      <c:pt idx="8613">
                        <c:v>43428.874999979111</c:v>
                      </c:pt>
                      <c:pt idx="8614">
                        <c:v>43428.916666645775</c:v>
                      </c:pt>
                      <c:pt idx="8615">
                        <c:v>43428.958333312439</c:v>
                      </c:pt>
                      <c:pt idx="8616">
                        <c:v>43428.999999979103</c:v>
                      </c:pt>
                      <c:pt idx="8617">
                        <c:v>43429.041666645768</c:v>
                      </c:pt>
                      <c:pt idx="8618">
                        <c:v>43429.083333312432</c:v>
                      </c:pt>
                      <c:pt idx="8619">
                        <c:v>43429.124999979096</c:v>
                      </c:pt>
                      <c:pt idx="8620">
                        <c:v>43429.16666664576</c:v>
                      </c:pt>
                      <c:pt idx="8621">
                        <c:v>43429.208333312425</c:v>
                      </c:pt>
                      <c:pt idx="8622">
                        <c:v>43429.249999979089</c:v>
                      </c:pt>
                      <c:pt idx="8623">
                        <c:v>43429.291666645753</c:v>
                      </c:pt>
                      <c:pt idx="8624">
                        <c:v>43429.333333312417</c:v>
                      </c:pt>
                      <c:pt idx="8625">
                        <c:v>43429.374999979082</c:v>
                      </c:pt>
                      <c:pt idx="8626">
                        <c:v>43429.416666645746</c:v>
                      </c:pt>
                      <c:pt idx="8627">
                        <c:v>43429.45833331241</c:v>
                      </c:pt>
                      <c:pt idx="8628">
                        <c:v>43429.499999979074</c:v>
                      </c:pt>
                      <c:pt idx="8629">
                        <c:v>43429.541666645739</c:v>
                      </c:pt>
                      <c:pt idx="8630">
                        <c:v>43429.583333312403</c:v>
                      </c:pt>
                      <c:pt idx="8631">
                        <c:v>43429.624999979067</c:v>
                      </c:pt>
                      <c:pt idx="8632">
                        <c:v>43429.666666645731</c:v>
                      </c:pt>
                      <c:pt idx="8633">
                        <c:v>43429.708333312396</c:v>
                      </c:pt>
                      <c:pt idx="8634">
                        <c:v>43429.74999997906</c:v>
                      </c:pt>
                      <c:pt idx="8635">
                        <c:v>43429.791666645724</c:v>
                      </c:pt>
                      <c:pt idx="8636">
                        <c:v>43429.833333312388</c:v>
                      </c:pt>
                      <c:pt idx="8637">
                        <c:v>43429.874999979053</c:v>
                      </c:pt>
                      <c:pt idx="8638">
                        <c:v>43429.916666645717</c:v>
                      </c:pt>
                      <c:pt idx="8639">
                        <c:v>43429.958333312381</c:v>
                      </c:pt>
                      <c:pt idx="8640">
                        <c:v>43429.999999979045</c:v>
                      </c:pt>
                      <c:pt idx="8641">
                        <c:v>43430.041666645709</c:v>
                      </c:pt>
                      <c:pt idx="8642">
                        <c:v>43430.083333312374</c:v>
                      </c:pt>
                      <c:pt idx="8643">
                        <c:v>43430.124999979038</c:v>
                      </c:pt>
                      <c:pt idx="8644">
                        <c:v>43430.166666645702</c:v>
                      </c:pt>
                      <c:pt idx="8645">
                        <c:v>43430.208333312366</c:v>
                      </c:pt>
                      <c:pt idx="8646">
                        <c:v>43430.249999979031</c:v>
                      </c:pt>
                      <c:pt idx="8647">
                        <c:v>43430.291666645695</c:v>
                      </c:pt>
                      <c:pt idx="8648">
                        <c:v>43430.333333312359</c:v>
                      </c:pt>
                      <c:pt idx="8649">
                        <c:v>43430.374999979023</c:v>
                      </c:pt>
                      <c:pt idx="8650">
                        <c:v>43430.416666645688</c:v>
                      </c:pt>
                      <c:pt idx="8651">
                        <c:v>43430.458333312352</c:v>
                      </c:pt>
                      <c:pt idx="8652">
                        <c:v>43430.499999979016</c:v>
                      </c:pt>
                      <c:pt idx="8653">
                        <c:v>43430.54166664568</c:v>
                      </c:pt>
                      <c:pt idx="8654">
                        <c:v>43430.583333312345</c:v>
                      </c:pt>
                      <c:pt idx="8655">
                        <c:v>43430.624999979009</c:v>
                      </c:pt>
                      <c:pt idx="8656">
                        <c:v>43430.666666645673</c:v>
                      </c:pt>
                      <c:pt idx="8657">
                        <c:v>43430.708333312337</c:v>
                      </c:pt>
                      <c:pt idx="8658">
                        <c:v>43430.749999979002</c:v>
                      </c:pt>
                      <c:pt idx="8659">
                        <c:v>43430.791666645666</c:v>
                      </c:pt>
                      <c:pt idx="8660">
                        <c:v>43430.83333331233</c:v>
                      </c:pt>
                      <c:pt idx="8661">
                        <c:v>43430.874999978994</c:v>
                      </c:pt>
                      <c:pt idx="8662">
                        <c:v>43430.916666645659</c:v>
                      </c:pt>
                      <c:pt idx="8663">
                        <c:v>43430.958333312323</c:v>
                      </c:pt>
                      <c:pt idx="8664">
                        <c:v>43430.999999978987</c:v>
                      </c:pt>
                      <c:pt idx="8665">
                        <c:v>43431.041666645651</c:v>
                      </c:pt>
                      <c:pt idx="8666">
                        <c:v>43431.083333312316</c:v>
                      </c:pt>
                      <c:pt idx="8667">
                        <c:v>43431.12499997898</c:v>
                      </c:pt>
                      <c:pt idx="8668">
                        <c:v>43431.166666645644</c:v>
                      </c:pt>
                      <c:pt idx="8669">
                        <c:v>43431.208333312308</c:v>
                      </c:pt>
                      <c:pt idx="8670">
                        <c:v>43431.249999978972</c:v>
                      </c:pt>
                      <c:pt idx="8671">
                        <c:v>43431.291666645637</c:v>
                      </c:pt>
                      <c:pt idx="8672">
                        <c:v>43431.333333312301</c:v>
                      </c:pt>
                      <c:pt idx="8673">
                        <c:v>43431.374999978965</c:v>
                      </c:pt>
                      <c:pt idx="8674">
                        <c:v>43431.416666645629</c:v>
                      </c:pt>
                      <c:pt idx="8675">
                        <c:v>43431.458333312294</c:v>
                      </c:pt>
                      <c:pt idx="8676">
                        <c:v>43431.499999978958</c:v>
                      </c:pt>
                      <c:pt idx="8677">
                        <c:v>43431.541666645622</c:v>
                      </c:pt>
                      <c:pt idx="8678">
                        <c:v>43431.583333312286</c:v>
                      </c:pt>
                      <c:pt idx="8679">
                        <c:v>43431.624999978951</c:v>
                      </c:pt>
                      <c:pt idx="8680">
                        <c:v>43431.666666645615</c:v>
                      </c:pt>
                      <c:pt idx="8681">
                        <c:v>43431.708333312279</c:v>
                      </c:pt>
                      <c:pt idx="8682">
                        <c:v>43431.749999978943</c:v>
                      </c:pt>
                      <c:pt idx="8683">
                        <c:v>43431.791666645608</c:v>
                      </c:pt>
                      <c:pt idx="8684">
                        <c:v>43431.833333312272</c:v>
                      </c:pt>
                      <c:pt idx="8685">
                        <c:v>43431.874999978936</c:v>
                      </c:pt>
                      <c:pt idx="8686">
                        <c:v>43431.9166666456</c:v>
                      </c:pt>
                      <c:pt idx="8687">
                        <c:v>43431.958333312265</c:v>
                      </c:pt>
                      <c:pt idx="8688">
                        <c:v>43431.999999978929</c:v>
                      </c:pt>
                      <c:pt idx="8689">
                        <c:v>43432.041666645593</c:v>
                      </c:pt>
                      <c:pt idx="8690">
                        <c:v>43432.083333312257</c:v>
                      </c:pt>
                      <c:pt idx="8691">
                        <c:v>43432.124999978922</c:v>
                      </c:pt>
                      <c:pt idx="8692">
                        <c:v>43432.166666645586</c:v>
                      </c:pt>
                      <c:pt idx="8693">
                        <c:v>43432.20833331225</c:v>
                      </c:pt>
                      <c:pt idx="8694">
                        <c:v>43432.249999978914</c:v>
                      </c:pt>
                      <c:pt idx="8695">
                        <c:v>43432.291666645579</c:v>
                      </c:pt>
                      <c:pt idx="8696">
                        <c:v>43432.333333312243</c:v>
                      </c:pt>
                      <c:pt idx="8697">
                        <c:v>43432.374999978907</c:v>
                      </c:pt>
                      <c:pt idx="8698">
                        <c:v>43432.416666645571</c:v>
                      </c:pt>
                      <c:pt idx="8699">
                        <c:v>43432.458333312235</c:v>
                      </c:pt>
                      <c:pt idx="8700">
                        <c:v>43432.4999999789</c:v>
                      </c:pt>
                      <c:pt idx="8701">
                        <c:v>43432.541666645564</c:v>
                      </c:pt>
                      <c:pt idx="8702">
                        <c:v>43432.583333312228</c:v>
                      </c:pt>
                      <c:pt idx="8703">
                        <c:v>43432.624999978892</c:v>
                      </c:pt>
                      <c:pt idx="8704">
                        <c:v>43432.666666645557</c:v>
                      </c:pt>
                      <c:pt idx="8705">
                        <c:v>43432.708333312221</c:v>
                      </c:pt>
                      <c:pt idx="8706">
                        <c:v>43432.749999978885</c:v>
                      </c:pt>
                      <c:pt idx="8707">
                        <c:v>43432.791666645549</c:v>
                      </c:pt>
                      <c:pt idx="8708">
                        <c:v>43432.833333312214</c:v>
                      </c:pt>
                      <c:pt idx="8709">
                        <c:v>43432.874999978878</c:v>
                      </c:pt>
                      <c:pt idx="8710">
                        <c:v>43432.916666645542</c:v>
                      </c:pt>
                      <c:pt idx="8711">
                        <c:v>43432.958333312206</c:v>
                      </c:pt>
                      <c:pt idx="8712">
                        <c:v>43432.999999978871</c:v>
                      </c:pt>
                      <c:pt idx="8713">
                        <c:v>43433.041666645535</c:v>
                      </c:pt>
                      <c:pt idx="8714">
                        <c:v>43433.083333312199</c:v>
                      </c:pt>
                      <c:pt idx="8715">
                        <c:v>43433.124999978863</c:v>
                      </c:pt>
                      <c:pt idx="8716">
                        <c:v>43433.166666645528</c:v>
                      </c:pt>
                      <c:pt idx="8717">
                        <c:v>43433.208333312192</c:v>
                      </c:pt>
                      <c:pt idx="8718">
                        <c:v>43433.249999978856</c:v>
                      </c:pt>
                      <c:pt idx="8719">
                        <c:v>43433.29166664552</c:v>
                      </c:pt>
                      <c:pt idx="8720">
                        <c:v>43433.333333312185</c:v>
                      </c:pt>
                      <c:pt idx="8721">
                        <c:v>43433.374999978849</c:v>
                      </c:pt>
                      <c:pt idx="8722">
                        <c:v>43433.416666645513</c:v>
                      </c:pt>
                      <c:pt idx="8723">
                        <c:v>43433.458333312177</c:v>
                      </c:pt>
                      <c:pt idx="8724">
                        <c:v>43433.499999978842</c:v>
                      </c:pt>
                      <c:pt idx="8725">
                        <c:v>43433.541666645506</c:v>
                      </c:pt>
                      <c:pt idx="8726">
                        <c:v>43433.58333331217</c:v>
                      </c:pt>
                      <c:pt idx="8727">
                        <c:v>43433.624999978834</c:v>
                      </c:pt>
                      <c:pt idx="8728">
                        <c:v>43433.666666645498</c:v>
                      </c:pt>
                      <c:pt idx="8729">
                        <c:v>43433.708333312163</c:v>
                      </c:pt>
                      <c:pt idx="8730">
                        <c:v>43433.749999978827</c:v>
                      </c:pt>
                      <c:pt idx="8731">
                        <c:v>43433.791666645491</c:v>
                      </c:pt>
                      <c:pt idx="8732">
                        <c:v>43433.833333312155</c:v>
                      </c:pt>
                      <c:pt idx="8733">
                        <c:v>43433.87499997882</c:v>
                      </c:pt>
                      <c:pt idx="8734">
                        <c:v>43433.916666645484</c:v>
                      </c:pt>
                      <c:pt idx="8735">
                        <c:v>43433.958333312148</c:v>
                      </c:pt>
                      <c:pt idx="8736">
                        <c:v>43433.999999978812</c:v>
                      </c:pt>
                      <c:pt idx="8737">
                        <c:v>43434.041666645477</c:v>
                      </c:pt>
                      <c:pt idx="8738">
                        <c:v>43434.083333312141</c:v>
                      </c:pt>
                      <c:pt idx="8739">
                        <c:v>43434.124999978805</c:v>
                      </c:pt>
                      <c:pt idx="8740">
                        <c:v>43434.166666645469</c:v>
                      </c:pt>
                      <c:pt idx="8741">
                        <c:v>43434.208333312134</c:v>
                      </c:pt>
                      <c:pt idx="8742">
                        <c:v>43434.249999978798</c:v>
                      </c:pt>
                      <c:pt idx="8743">
                        <c:v>43434.291666645462</c:v>
                      </c:pt>
                      <c:pt idx="8744">
                        <c:v>43434.333333312126</c:v>
                      </c:pt>
                      <c:pt idx="8745">
                        <c:v>43434.374999978791</c:v>
                      </c:pt>
                      <c:pt idx="8746">
                        <c:v>43434.416666645455</c:v>
                      </c:pt>
                      <c:pt idx="8747">
                        <c:v>43434.458333312119</c:v>
                      </c:pt>
                      <c:pt idx="8748">
                        <c:v>43434.499999978783</c:v>
                      </c:pt>
                      <c:pt idx="8749">
                        <c:v>43434.541666645448</c:v>
                      </c:pt>
                      <c:pt idx="8750">
                        <c:v>43434.583333312112</c:v>
                      </c:pt>
                      <c:pt idx="8751">
                        <c:v>43434.624999978776</c:v>
                      </c:pt>
                      <c:pt idx="8752">
                        <c:v>43434.66666664544</c:v>
                      </c:pt>
                      <c:pt idx="8753">
                        <c:v>43434.708333312105</c:v>
                      </c:pt>
                      <c:pt idx="8754">
                        <c:v>43434.749999978769</c:v>
                      </c:pt>
                      <c:pt idx="8755">
                        <c:v>43434.791666645433</c:v>
                      </c:pt>
                      <c:pt idx="8756">
                        <c:v>43434.833333312097</c:v>
                      </c:pt>
                      <c:pt idx="8757">
                        <c:v>43434.874999978761</c:v>
                      </c:pt>
                      <c:pt idx="8758">
                        <c:v>43434.916666645426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Graphs!$C$1:$C$8759</c15:sqref>
                        </c15:formulaRef>
                      </c:ext>
                    </c:extLst>
                    <c:numCache>
                      <c:formatCode>General</c:formatCode>
                      <c:ptCount val="8759"/>
                      <c:pt idx="0">
                        <c:v>1768.32</c:v>
                      </c:pt>
                      <c:pt idx="1">
                        <c:v>1741.9199999999998</c:v>
                      </c:pt>
                      <c:pt idx="2">
                        <c:v>1651.68</c:v>
                      </c:pt>
                      <c:pt idx="3">
                        <c:v>1705.44</c:v>
                      </c:pt>
                      <c:pt idx="4">
                        <c:v>1623.3600000000001</c:v>
                      </c:pt>
                      <c:pt idx="5">
                        <c:v>1667.04</c:v>
                      </c:pt>
                      <c:pt idx="6">
                        <c:v>1599.3600000000001</c:v>
                      </c:pt>
                      <c:pt idx="7">
                        <c:v>1690.08</c:v>
                      </c:pt>
                      <c:pt idx="8">
                        <c:v>1619.04</c:v>
                      </c:pt>
                      <c:pt idx="9">
                        <c:v>1490.4</c:v>
                      </c:pt>
                      <c:pt idx="10">
                        <c:v>1470.24</c:v>
                      </c:pt>
                      <c:pt idx="11">
                        <c:v>1524.48</c:v>
                      </c:pt>
                      <c:pt idx="12">
                        <c:v>1563.84</c:v>
                      </c:pt>
                      <c:pt idx="13">
                        <c:v>1549.44</c:v>
                      </c:pt>
                      <c:pt idx="14">
                        <c:v>1723.2</c:v>
                      </c:pt>
                      <c:pt idx="15">
                        <c:v>1816.32</c:v>
                      </c:pt>
                      <c:pt idx="16">
                        <c:v>1707.84</c:v>
                      </c:pt>
                      <c:pt idx="17">
                        <c:v>1584</c:v>
                      </c:pt>
                      <c:pt idx="18">
                        <c:v>1632.96</c:v>
                      </c:pt>
                      <c:pt idx="19">
                        <c:v>1491.3599999999997</c:v>
                      </c:pt>
                      <c:pt idx="20">
                        <c:v>1493.76</c:v>
                      </c:pt>
                      <c:pt idx="21">
                        <c:v>1556.1599999999999</c:v>
                      </c:pt>
                      <c:pt idx="22">
                        <c:v>1726.08</c:v>
                      </c:pt>
                      <c:pt idx="23">
                        <c:v>1617.12</c:v>
                      </c:pt>
                      <c:pt idx="24">
                        <c:v>1472.1599999999999</c:v>
                      </c:pt>
                      <c:pt idx="25">
                        <c:v>1544.16</c:v>
                      </c:pt>
                      <c:pt idx="26">
                        <c:v>1605.12</c:v>
                      </c:pt>
                      <c:pt idx="27">
                        <c:v>1662.24</c:v>
                      </c:pt>
                      <c:pt idx="28">
                        <c:v>1656.48</c:v>
                      </c:pt>
                      <c:pt idx="29">
                        <c:v>1719.36</c:v>
                      </c:pt>
                      <c:pt idx="30">
                        <c:v>1715.52</c:v>
                      </c:pt>
                      <c:pt idx="31">
                        <c:v>1683.36</c:v>
                      </c:pt>
                      <c:pt idx="32">
                        <c:v>1669.9199999999998</c:v>
                      </c:pt>
                      <c:pt idx="33">
                        <c:v>1657.44</c:v>
                      </c:pt>
                      <c:pt idx="34">
                        <c:v>1626.72</c:v>
                      </c:pt>
                      <c:pt idx="35">
                        <c:v>1567.2</c:v>
                      </c:pt>
                      <c:pt idx="36">
                        <c:v>1676.64</c:v>
                      </c:pt>
                      <c:pt idx="37">
                        <c:v>1785.1200000000001</c:v>
                      </c:pt>
                      <c:pt idx="38">
                        <c:v>1657.9199999999998</c:v>
                      </c:pt>
                      <c:pt idx="39">
                        <c:v>1485.1200000000001</c:v>
                      </c:pt>
                      <c:pt idx="40">
                        <c:v>1338.72</c:v>
                      </c:pt>
                      <c:pt idx="41">
                        <c:v>1393.44</c:v>
                      </c:pt>
                      <c:pt idx="42">
                        <c:v>1463.0400000000002</c:v>
                      </c:pt>
                      <c:pt idx="43">
                        <c:v>1374.72</c:v>
                      </c:pt>
                      <c:pt idx="44">
                        <c:v>1363.68</c:v>
                      </c:pt>
                      <c:pt idx="45">
                        <c:v>1456.32</c:v>
                      </c:pt>
                      <c:pt idx="46">
                        <c:v>1456.8000000000002</c:v>
                      </c:pt>
                      <c:pt idx="47">
                        <c:v>1392</c:v>
                      </c:pt>
                      <c:pt idx="48">
                        <c:v>1374.24</c:v>
                      </c:pt>
                      <c:pt idx="49">
                        <c:v>1508.6399999999999</c:v>
                      </c:pt>
                      <c:pt idx="50">
                        <c:v>1511.04</c:v>
                      </c:pt>
                      <c:pt idx="51">
                        <c:v>1499.52</c:v>
                      </c:pt>
                      <c:pt idx="52">
                        <c:v>1468.8</c:v>
                      </c:pt>
                      <c:pt idx="53">
                        <c:v>1334.4</c:v>
                      </c:pt>
                      <c:pt idx="54">
                        <c:v>1376.16</c:v>
                      </c:pt>
                      <c:pt idx="55">
                        <c:v>1450.56</c:v>
                      </c:pt>
                      <c:pt idx="56">
                        <c:v>1423.6799999999998</c:v>
                      </c:pt>
                      <c:pt idx="57">
                        <c:v>1356</c:v>
                      </c:pt>
                      <c:pt idx="58">
                        <c:v>1394.8799999999999</c:v>
                      </c:pt>
                      <c:pt idx="59">
                        <c:v>1359.8400000000001</c:v>
                      </c:pt>
                      <c:pt idx="60">
                        <c:v>1381.44</c:v>
                      </c:pt>
                      <c:pt idx="61">
                        <c:v>1265.7600000000002</c:v>
                      </c:pt>
                      <c:pt idx="62">
                        <c:v>1252.32</c:v>
                      </c:pt>
                      <c:pt idx="63">
                        <c:v>1232.1599999999999</c:v>
                      </c:pt>
                      <c:pt idx="64">
                        <c:v>1202.8799999999999</c:v>
                      </c:pt>
                      <c:pt idx="65">
                        <c:v>1134.72</c:v>
                      </c:pt>
                      <c:pt idx="66">
                        <c:v>1128.48</c:v>
                      </c:pt>
                      <c:pt idx="67">
                        <c:v>1119.8399999999999</c:v>
                      </c:pt>
                      <c:pt idx="68">
                        <c:v>1050.72</c:v>
                      </c:pt>
                      <c:pt idx="69">
                        <c:v>1012.3200000000002</c:v>
                      </c:pt>
                      <c:pt idx="70">
                        <c:v>976.8</c:v>
                      </c:pt>
                      <c:pt idx="71">
                        <c:v>946.08</c:v>
                      </c:pt>
                      <c:pt idx="72">
                        <c:v>950.4</c:v>
                      </c:pt>
                      <c:pt idx="73">
                        <c:v>892.31999999999994</c:v>
                      </c:pt>
                      <c:pt idx="74">
                        <c:v>815.52</c:v>
                      </c:pt>
                      <c:pt idx="75">
                        <c:v>779.52</c:v>
                      </c:pt>
                      <c:pt idx="76">
                        <c:v>773.28</c:v>
                      </c:pt>
                      <c:pt idx="77">
                        <c:v>686.4</c:v>
                      </c:pt>
                      <c:pt idx="78">
                        <c:v>612.96</c:v>
                      </c:pt>
                      <c:pt idx="79">
                        <c:v>662.4</c:v>
                      </c:pt>
                      <c:pt idx="80">
                        <c:v>635.04</c:v>
                      </c:pt>
                      <c:pt idx="81">
                        <c:v>717.59999999999991</c:v>
                      </c:pt>
                      <c:pt idx="82">
                        <c:v>761.28</c:v>
                      </c:pt>
                      <c:pt idx="83">
                        <c:v>719.52</c:v>
                      </c:pt>
                      <c:pt idx="84">
                        <c:v>702.72</c:v>
                      </c:pt>
                      <c:pt idx="85">
                        <c:v>825.59999999999991</c:v>
                      </c:pt>
                      <c:pt idx="86">
                        <c:v>1050.24</c:v>
                      </c:pt>
                      <c:pt idx="87">
                        <c:v>1181.76</c:v>
                      </c:pt>
                      <c:pt idx="88">
                        <c:v>1247.52</c:v>
                      </c:pt>
                      <c:pt idx="89">
                        <c:v>1225.92</c:v>
                      </c:pt>
                      <c:pt idx="90">
                        <c:v>1180.32</c:v>
                      </c:pt>
                      <c:pt idx="91">
                        <c:v>1176.48</c:v>
                      </c:pt>
                      <c:pt idx="92">
                        <c:v>1124.6400000000001</c:v>
                      </c:pt>
                      <c:pt idx="93">
                        <c:v>1251.8399999999999</c:v>
                      </c:pt>
                      <c:pt idx="94">
                        <c:v>1242.24</c:v>
                      </c:pt>
                      <c:pt idx="95">
                        <c:v>1252.32</c:v>
                      </c:pt>
                      <c:pt idx="96">
                        <c:v>1364.64</c:v>
                      </c:pt>
                      <c:pt idx="97">
                        <c:v>1396.8000000000002</c:v>
                      </c:pt>
                      <c:pt idx="98">
                        <c:v>1439.0400000000002</c:v>
                      </c:pt>
                      <c:pt idx="99">
                        <c:v>1391.04</c:v>
                      </c:pt>
                      <c:pt idx="100">
                        <c:v>1464.48</c:v>
                      </c:pt>
                      <c:pt idx="101">
                        <c:v>1570.56</c:v>
                      </c:pt>
                      <c:pt idx="102">
                        <c:v>1562.8799999999999</c:v>
                      </c:pt>
                      <c:pt idx="103">
                        <c:v>1538.3999999999999</c:v>
                      </c:pt>
                      <c:pt idx="104">
                        <c:v>1703.04</c:v>
                      </c:pt>
                      <c:pt idx="105">
                        <c:v>1859.04</c:v>
                      </c:pt>
                      <c:pt idx="106">
                        <c:v>1721.2800000000002</c:v>
                      </c:pt>
                      <c:pt idx="107">
                        <c:v>1649.28</c:v>
                      </c:pt>
                      <c:pt idx="108">
                        <c:v>1696.8000000000002</c:v>
                      </c:pt>
                      <c:pt idx="109">
                        <c:v>1757.28</c:v>
                      </c:pt>
                      <c:pt idx="110">
                        <c:v>1728.48</c:v>
                      </c:pt>
                      <c:pt idx="111">
                        <c:v>1803.3600000000001</c:v>
                      </c:pt>
                      <c:pt idx="112">
                        <c:v>1833.6</c:v>
                      </c:pt>
                      <c:pt idx="113">
                        <c:v>1725.6</c:v>
                      </c:pt>
                      <c:pt idx="114">
                        <c:v>1599.3600000000001</c:v>
                      </c:pt>
                      <c:pt idx="115">
                        <c:v>1615.1999999999998</c:v>
                      </c:pt>
                      <c:pt idx="116">
                        <c:v>1576.8000000000002</c:v>
                      </c:pt>
                      <c:pt idx="117">
                        <c:v>1687.68</c:v>
                      </c:pt>
                      <c:pt idx="118">
                        <c:v>1694.4</c:v>
                      </c:pt>
                      <c:pt idx="119">
                        <c:v>1707.8400000000001</c:v>
                      </c:pt>
                      <c:pt idx="120">
                        <c:v>1820.16</c:v>
                      </c:pt>
                      <c:pt idx="121">
                        <c:v>1872.48</c:v>
                      </c:pt>
                      <c:pt idx="122">
                        <c:v>1944.48</c:v>
                      </c:pt>
                      <c:pt idx="123">
                        <c:v>1944</c:v>
                      </c:pt>
                      <c:pt idx="124">
                        <c:v>1888.32</c:v>
                      </c:pt>
                      <c:pt idx="125">
                        <c:v>1890.72</c:v>
                      </c:pt>
                      <c:pt idx="126">
                        <c:v>1813.44</c:v>
                      </c:pt>
                      <c:pt idx="127">
                        <c:v>1640.1600000000003</c:v>
                      </c:pt>
                      <c:pt idx="128">
                        <c:v>1755.84</c:v>
                      </c:pt>
                      <c:pt idx="129">
                        <c:v>1912.8000000000002</c:v>
                      </c:pt>
                      <c:pt idx="130">
                        <c:v>1806.72</c:v>
                      </c:pt>
                      <c:pt idx="131">
                        <c:v>1700.64</c:v>
                      </c:pt>
                      <c:pt idx="132">
                        <c:v>1851.36</c:v>
                      </c:pt>
                      <c:pt idx="133">
                        <c:v>1792.8</c:v>
                      </c:pt>
                      <c:pt idx="134">
                        <c:v>1754.4</c:v>
                      </c:pt>
                      <c:pt idx="135">
                        <c:v>1762.56</c:v>
                      </c:pt>
                      <c:pt idx="136">
                        <c:v>1804.3200000000002</c:v>
                      </c:pt>
                      <c:pt idx="137">
                        <c:v>1739.5200000000002</c:v>
                      </c:pt>
                      <c:pt idx="138">
                        <c:v>1605.6</c:v>
                      </c:pt>
                      <c:pt idx="139">
                        <c:v>1675.2</c:v>
                      </c:pt>
                      <c:pt idx="140">
                        <c:v>1723.2</c:v>
                      </c:pt>
                      <c:pt idx="141">
                        <c:v>1806.2400000000002</c:v>
                      </c:pt>
                      <c:pt idx="142">
                        <c:v>1736.64</c:v>
                      </c:pt>
                      <c:pt idx="143">
                        <c:v>1825.92</c:v>
                      </c:pt>
                      <c:pt idx="144">
                        <c:v>1752.96</c:v>
                      </c:pt>
                      <c:pt idx="145">
                        <c:v>1648.32</c:v>
                      </c:pt>
                      <c:pt idx="146">
                        <c:v>1704.48</c:v>
                      </c:pt>
                      <c:pt idx="147">
                        <c:v>1757.76</c:v>
                      </c:pt>
                      <c:pt idx="148">
                        <c:v>1834.08</c:v>
                      </c:pt>
                      <c:pt idx="149">
                        <c:v>1848</c:v>
                      </c:pt>
                      <c:pt idx="150">
                        <c:v>1707.3600000000001</c:v>
                      </c:pt>
                      <c:pt idx="151">
                        <c:v>1789.92</c:v>
                      </c:pt>
                      <c:pt idx="152">
                        <c:v>1818.2400000000002</c:v>
                      </c:pt>
                      <c:pt idx="153">
                        <c:v>1772.64</c:v>
                      </c:pt>
                      <c:pt idx="154">
                        <c:v>1949.7600000000002</c:v>
                      </c:pt>
                      <c:pt idx="155">
                        <c:v>1896.96</c:v>
                      </c:pt>
                      <c:pt idx="156">
                        <c:v>1938.24</c:v>
                      </c:pt>
                      <c:pt idx="157">
                        <c:v>1982.3999999999999</c:v>
                      </c:pt>
                      <c:pt idx="158">
                        <c:v>1828.32</c:v>
                      </c:pt>
                      <c:pt idx="159">
                        <c:v>1749.12</c:v>
                      </c:pt>
                      <c:pt idx="160">
                        <c:v>1794.72</c:v>
                      </c:pt>
                      <c:pt idx="161">
                        <c:v>1907.52</c:v>
                      </c:pt>
                      <c:pt idx="162">
                        <c:v>1932.48</c:v>
                      </c:pt>
                      <c:pt idx="163">
                        <c:v>1649.2800000000002</c:v>
                      </c:pt>
                      <c:pt idx="164">
                        <c:v>1559.52</c:v>
                      </c:pt>
                      <c:pt idx="165">
                        <c:v>1605.12</c:v>
                      </c:pt>
                      <c:pt idx="166">
                        <c:v>1568.16</c:v>
                      </c:pt>
                      <c:pt idx="167">
                        <c:v>1629.6</c:v>
                      </c:pt>
                      <c:pt idx="168">
                        <c:v>1537.44</c:v>
                      </c:pt>
                      <c:pt idx="169">
                        <c:v>1507.1999999999998</c:v>
                      </c:pt>
                      <c:pt idx="170">
                        <c:v>1489.9199999999998</c:v>
                      </c:pt>
                      <c:pt idx="171">
                        <c:v>1529.76</c:v>
                      </c:pt>
                      <c:pt idx="172">
                        <c:v>1380.48</c:v>
                      </c:pt>
                      <c:pt idx="173">
                        <c:v>1391.52</c:v>
                      </c:pt>
                      <c:pt idx="174">
                        <c:v>1225.92</c:v>
                      </c:pt>
                      <c:pt idx="175">
                        <c:v>1312.8000000000002</c:v>
                      </c:pt>
                      <c:pt idx="176">
                        <c:v>1275.3600000000001</c:v>
                      </c:pt>
                      <c:pt idx="177">
                        <c:v>1251.8399999999999</c:v>
                      </c:pt>
                      <c:pt idx="178">
                        <c:v>1235.04</c:v>
                      </c:pt>
                      <c:pt idx="179">
                        <c:v>1220.6400000000001</c:v>
                      </c:pt>
                      <c:pt idx="180">
                        <c:v>1255.2</c:v>
                      </c:pt>
                      <c:pt idx="181">
                        <c:v>1267.1999999999998</c:v>
                      </c:pt>
                      <c:pt idx="182">
                        <c:v>1249.92</c:v>
                      </c:pt>
                      <c:pt idx="183">
                        <c:v>1162.56</c:v>
                      </c:pt>
                      <c:pt idx="184">
                        <c:v>1200.48</c:v>
                      </c:pt>
                      <c:pt idx="185">
                        <c:v>1288.8</c:v>
                      </c:pt>
                      <c:pt idx="186">
                        <c:v>1226.4000000000001</c:v>
                      </c:pt>
                      <c:pt idx="187">
                        <c:v>1032</c:v>
                      </c:pt>
                      <c:pt idx="188">
                        <c:v>1211.52</c:v>
                      </c:pt>
                      <c:pt idx="189">
                        <c:v>1233.6000000000001</c:v>
                      </c:pt>
                      <c:pt idx="190">
                        <c:v>1031.52</c:v>
                      </c:pt>
                      <c:pt idx="191">
                        <c:v>978.72</c:v>
                      </c:pt>
                      <c:pt idx="192">
                        <c:v>990.24</c:v>
                      </c:pt>
                      <c:pt idx="193">
                        <c:v>871.2</c:v>
                      </c:pt>
                      <c:pt idx="194">
                        <c:v>901.92</c:v>
                      </c:pt>
                      <c:pt idx="195">
                        <c:v>932.64</c:v>
                      </c:pt>
                      <c:pt idx="196">
                        <c:v>925.43999999999994</c:v>
                      </c:pt>
                      <c:pt idx="197">
                        <c:v>760.8</c:v>
                      </c:pt>
                      <c:pt idx="198">
                        <c:v>866.4</c:v>
                      </c:pt>
                      <c:pt idx="199">
                        <c:v>927.3599999999999</c:v>
                      </c:pt>
                      <c:pt idx="200">
                        <c:v>995.04000000000008</c:v>
                      </c:pt>
                      <c:pt idx="201">
                        <c:v>972</c:v>
                      </c:pt>
                      <c:pt idx="202">
                        <c:v>1224.48</c:v>
                      </c:pt>
                      <c:pt idx="203">
                        <c:v>1382.4</c:v>
                      </c:pt>
                      <c:pt idx="204">
                        <c:v>1379.52</c:v>
                      </c:pt>
                      <c:pt idx="205">
                        <c:v>1361.76</c:v>
                      </c:pt>
                      <c:pt idx="206">
                        <c:v>1409.28</c:v>
                      </c:pt>
                      <c:pt idx="207">
                        <c:v>1552.3200000000002</c:v>
                      </c:pt>
                      <c:pt idx="208">
                        <c:v>1442.4</c:v>
                      </c:pt>
                      <c:pt idx="209">
                        <c:v>1389.6</c:v>
                      </c:pt>
                      <c:pt idx="210">
                        <c:v>1397.76</c:v>
                      </c:pt>
                      <c:pt idx="211">
                        <c:v>1323.8400000000001</c:v>
                      </c:pt>
                      <c:pt idx="212">
                        <c:v>1420.3200000000002</c:v>
                      </c:pt>
                      <c:pt idx="213">
                        <c:v>1531.2</c:v>
                      </c:pt>
                      <c:pt idx="214">
                        <c:v>1603.2</c:v>
                      </c:pt>
                      <c:pt idx="215">
                        <c:v>1560.48</c:v>
                      </c:pt>
                      <c:pt idx="216">
                        <c:v>1647.36</c:v>
                      </c:pt>
                      <c:pt idx="217">
                        <c:v>1541.76</c:v>
                      </c:pt>
                      <c:pt idx="218">
                        <c:v>1455.36</c:v>
                      </c:pt>
                      <c:pt idx="219">
                        <c:v>1455.3600000000001</c:v>
                      </c:pt>
                      <c:pt idx="220">
                        <c:v>1352.16</c:v>
                      </c:pt>
                      <c:pt idx="221">
                        <c:v>1401.1200000000001</c:v>
                      </c:pt>
                      <c:pt idx="222">
                        <c:v>1502.3999999999999</c:v>
                      </c:pt>
                      <c:pt idx="223">
                        <c:v>1567.6799999999998</c:v>
                      </c:pt>
                      <c:pt idx="224">
                        <c:v>1566.24</c:v>
                      </c:pt>
                      <c:pt idx="225">
                        <c:v>1565.76</c:v>
                      </c:pt>
                      <c:pt idx="226">
                        <c:v>1639.68</c:v>
                      </c:pt>
                      <c:pt idx="227">
                        <c:v>1565.2800000000002</c:v>
                      </c:pt>
                      <c:pt idx="228">
                        <c:v>1719.84</c:v>
                      </c:pt>
                      <c:pt idx="229">
                        <c:v>1887.36</c:v>
                      </c:pt>
                      <c:pt idx="230">
                        <c:v>1875.36</c:v>
                      </c:pt>
                      <c:pt idx="231">
                        <c:v>1797.12</c:v>
                      </c:pt>
                      <c:pt idx="232">
                        <c:v>1788</c:v>
                      </c:pt>
                      <c:pt idx="233">
                        <c:v>1725.6</c:v>
                      </c:pt>
                      <c:pt idx="234">
                        <c:v>1728</c:v>
                      </c:pt>
                      <c:pt idx="235">
                        <c:v>1731.36</c:v>
                      </c:pt>
                      <c:pt idx="236">
                        <c:v>1696.32</c:v>
                      </c:pt>
                      <c:pt idx="237">
                        <c:v>1845.1200000000001</c:v>
                      </c:pt>
                      <c:pt idx="238">
                        <c:v>1884</c:v>
                      </c:pt>
                      <c:pt idx="239">
                        <c:v>1866.2399999999998</c:v>
                      </c:pt>
                      <c:pt idx="240">
                        <c:v>1972.3200000000002</c:v>
                      </c:pt>
                      <c:pt idx="241">
                        <c:v>1668.48</c:v>
                      </c:pt>
                      <c:pt idx="242">
                        <c:v>1697.28</c:v>
                      </c:pt>
                      <c:pt idx="243">
                        <c:v>1742.4</c:v>
                      </c:pt>
                      <c:pt idx="244">
                        <c:v>1765.4399999999998</c:v>
                      </c:pt>
                      <c:pt idx="245">
                        <c:v>1756.32</c:v>
                      </c:pt>
                      <c:pt idx="246">
                        <c:v>1608.48</c:v>
                      </c:pt>
                      <c:pt idx="247">
                        <c:v>1595.04</c:v>
                      </c:pt>
                      <c:pt idx="248">
                        <c:v>1679.52</c:v>
                      </c:pt>
                      <c:pt idx="249">
                        <c:v>1800</c:v>
                      </c:pt>
                      <c:pt idx="250">
                        <c:v>1783.1999999999998</c:v>
                      </c:pt>
                      <c:pt idx="251">
                        <c:v>1756.8</c:v>
                      </c:pt>
                      <c:pt idx="252">
                        <c:v>1760.16</c:v>
                      </c:pt>
                      <c:pt idx="253">
                        <c:v>1761.6000000000001</c:v>
                      </c:pt>
                      <c:pt idx="254">
                        <c:v>1691.5199999999998</c:v>
                      </c:pt>
                      <c:pt idx="255">
                        <c:v>1553.7600000000002</c:v>
                      </c:pt>
                      <c:pt idx="256">
                        <c:v>1708.32</c:v>
                      </c:pt>
                      <c:pt idx="257">
                        <c:v>1799.52</c:v>
                      </c:pt>
                      <c:pt idx="258">
                        <c:v>1830.72</c:v>
                      </c:pt>
                      <c:pt idx="259">
                        <c:v>1818.72</c:v>
                      </c:pt>
                      <c:pt idx="260">
                        <c:v>1756.8</c:v>
                      </c:pt>
                      <c:pt idx="261">
                        <c:v>1922.4</c:v>
                      </c:pt>
                      <c:pt idx="262">
                        <c:v>1863.3600000000001</c:v>
                      </c:pt>
                      <c:pt idx="263">
                        <c:v>1722.7199999999998</c:v>
                      </c:pt>
                      <c:pt idx="264">
                        <c:v>1738.56</c:v>
                      </c:pt>
                      <c:pt idx="265">
                        <c:v>1845.1200000000001</c:v>
                      </c:pt>
                      <c:pt idx="266">
                        <c:v>1872.48</c:v>
                      </c:pt>
                      <c:pt idx="267">
                        <c:v>1861.9199999999998</c:v>
                      </c:pt>
                      <c:pt idx="268">
                        <c:v>1735.2</c:v>
                      </c:pt>
                      <c:pt idx="269">
                        <c:v>1500</c:v>
                      </c:pt>
                      <c:pt idx="270">
                        <c:v>1362.24</c:v>
                      </c:pt>
                      <c:pt idx="271">
                        <c:v>1391.04</c:v>
                      </c:pt>
                      <c:pt idx="272">
                        <c:v>1609.92</c:v>
                      </c:pt>
                      <c:pt idx="273">
                        <c:v>1616.16</c:v>
                      </c:pt>
                      <c:pt idx="274">
                        <c:v>1642.56</c:v>
                      </c:pt>
                      <c:pt idx="275">
                        <c:v>1592.6399999999999</c:v>
                      </c:pt>
                      <c:pt idx="276">
                        <c:v>1509.12</c:v>
                      </c:pt>
                      <c:pt idx="277">
                        <c:v>1522.56</c:v>
                      </c:pt>
                      <c:pt idx="278">
                        <c:v>1603.2</c:v>
                      </c:pt>
                      <c:pt idx="279">
                        <c:v>1486.56</c:v>
                      </c:pt>
                      <c:pt idx="280">
                        <c:v>1400.6399999999999</c:v>
                      </c:pt>
                      <c:pt idx="281">
                        <c:v>1432.3200000000002</c:v>
                      </c:pt>
                      <c:pt idx="282">
                        <c:v>1410.24</c:v>
                      </c:pt>
                      <c:pt idx="283">
                        <c:v>1563.3600000000001</c:v>
                      </c:pt>
                      <c:pt idx="284">
                        <c:v>1724.1599999999999</c:v>
                      </c:pt>
                      <c:pt idx="285">
                        <c:v>1790.88</c:v>
                      </c:pt>
                      <c:pt idx="286">
                        <c:v>1828.32</c:v>
                      </c:pt>
                      <c:pt idx="287">
                        <c:v>1668.9599999999998</c:v>
                      </c:pt>
                      <c:pt idx="288">
                        <c:v>1567.6799999999998</c:v>
                      </c:pt>
                      <c:pt idx="289">
                        <c:v>1601.7600000000002</c:v>
                      </c:pt>
                      <c:pt idx="290">
                        <c:v>1678.08</c:v>
                      </c:pt>
                      <c:pt idx="291">
                        <c:v>1610.8799999999999</c:v>
                      </c:pt>
                      <c:pt idx="292">
                        <c:v>1618.08</c:v>
                      </c:pt>
                      <c:pt idx="293">
                        <c:v>1578.72</c:v>
                      </c:pt>
                      <c:pt idx="294">
                        <c:v>1438.56</c:v>
                      </c:pt>
                      <c:pt idx="295">
                        <c:v>1550.4</c:v>
                      </c:pt>
                      <c:pt idx="296">
                        <c:v>1623.36</c:v>
                      </c:pt>
                      <c:pt idx="297">
                        <c:v>1524.96</c:v>
                      </c:pt>
                      <c:pt idx="298">
                        <c:v>1578.24</c:v>
                      </c:pt>
                      <c:pt idx="299">
                        <c:v>1634.8799999999999</c:v>
                      </c:pt>
                      <c:pt idx="300">
                        <c:v>1583.52</c:v>
                      </c:pt>
                      <c:pt idx="301">
                        <c:v>1637.76</c:v>
                      </c:pt>
                      <c:pt idx="302">
                        <c:v>1808.64</c:v>
                      </c:pt>
                      <c:pt idx="303">
                        <c:v>1920.96</c:v>
                      </c:pt>
                      <c:pt idx="304">
                        <c:v>1764</c:v>
                      </c:pt>
                      <c:pt idx="305">
                        <c:v>1686.72</c:v>
                      </c:pt>
                      <c:pt idx="306">
                        <c:v>1680.48</c:v>
                      </c:pt>
                      <c:pt idx="307">
                        <c:v>1617.6000000000001</c:v>
                      </c:pt>
                      <c:pt idx="308">
                        <c:v>1631.52</c:v>
                      </c:pt>
                      <c:pt idx="309">
                        <c:v>1668.48</c:v>
                      </c:pt>
                      <c:pt idx="310">
                        <c:v>1691.04</c:v>
                      </c:pt>
                      <c:pt idx="311">
                        <c:v>1799.04</c:v>
                      </c:pt>
                      <c:pt idx="312">
                        <c:v>1631.52</c:v>
                      </c:pt>
                      <c:pt idx="313">
                        <c:v>1599.84</c:v>
                      </c:pt>
                      <c:pt idx="314">
                        <c:v>1515.8400000000001</c:v>
                      </c:pt>
                      <c:pt idx="315">
                        <c:v>1514.4</c:v>
                      </c:pt>
                      <c:pt idx="316">
                        <c:v>1712.16</c:v>
                      </c:pt>
                      <c:pt idx="317">
                        <c:v>1536.96</c:v>
                      </c:pt>
                      <c:pt idx="318">
                        <c:v>1482.2399999999998</c:v>
                      </c:pt>
                      <c:pt idx="319">
                        <c:v>1604.6399999999999</c:v>
                      </c:pt>
                      <c:pt idx="320">
                        <c:v>1596.4799999999998</c:v>
                      </c:pt>
                      <c:pt idx="321">
                        <c:v>1592.16</c:v>
                      </c:pt>
                      <c:pt idx="322">
                        <c:v>1568.64</c:v>
                      </c:pt>
                      <c:pt idx="323">
                        <c:v>1598.8799999999999</c:v>
                      </c:pt>
                      <c:pt idx="324">
                        <c:v>1561.44</c:v>
                      </c:pt>
                      <c:pt idx="325">
                        <c:v>1395.3600000000001</c:v>
                      </c:pt>
                      <c:pt idx="326">
                        <c:v>1469.2800000000002</c:v>
                      </c:pt>
                      <c:pt idx="327">
                        <c:v>1491.3600000000001</c:v>
                      </c:pt>
                      <c:pt idx="328">
                        <c:v>1464</c:v>
                      </c:pt>
                      <c:pt idx="329">
                        <c:v>1517.2800000000002</c:v>
                      </c:pt>
                      <c:pt idx="330">
                        <c:v>1435.2</c:v>
                      </c:pt>
                      <c:pt idx="331">
                        <c:v>1478.88</c:v>
                      </c:pt>
                      <c:pt idx="332">
                        <c:v>1554.72</c:v>
                      </c:pt>
                      <c:pt idx="333">
                        <c:v>1683.8400000000001</c:v>
                      </c:pt>
                      <c:pt idx="334">
                        <c:v>1795.68</c:v>
                      </c:pt>
                      <c:pt idx="335">
                        <c:v>1607.04</c:v>
                      </c:pt>
                      <c:pt idx="336">
                        <c:v>1578.7200000000003</c:v>
                      </c:pt>
                      <c:pt idx="337">
                        <c:v>1576.32</c:v>
                      </c:pt>
                      <c:pt idx="338">
                        <c:v>1497.12</c:v>
                      </c:pt>
                      <c:pt idx="339">
                        <c:v>1598.8799999999999</c:v>
                      </c:pt>
                      <c:pt idx="340">
                        <c:v>1722.72</c:v>
                      </c:pt>
                      <c:pt idx="341">
                        <c:v>1377.12</c:v>
                      </c:pt>
                      <c:pt idx="342">
                        <c:v>1416.96</c:v>
                      </c:pt>
                      <c:pt idx="343">
                        <c:v>1607.04</c:v>
                      </c:pt>
                      <c:pt idx="344">
                        <c:v>1694.3999999999999</c:v>
                      </c:pt>
                      <c:pt idx="345">
                        <c:v>1739.9999999999998</c:v>
                      </c:pt>
                      <c:pt idx="346">
                        <c:v>1744.3200000000002</c:v>
                      </c:pt>
                      <c:pt idx="347">
                        <c:v>1610.4</c:v>
                      </c:pt>
                      <c:pt idx="348">
                        <c:v>1648.3200000000002</c:v>
                      </c:pt>
                      <c:pt idx="349">
                        <c:v>1801.92</c:v>
                      </c:pt>
                      <c:pt idx="350">
                        <c:v>1830.24</c:v>
                      </c:pt>
                      <c:pt idx="351">
                        <c:v>1629.6</c:v>
                      </c:pt>
                      <c:pt idx="352">
                        <c:v>1518.72</c:v>
                      </c:pt>
                      <c:pt idx="353">
                        <c:v>1526.4</c:v>
                      </c:pt>
                      <c:pt idx="354">
                        <c:v>1563.8400000000001</c:v>
                      </c:pt>
                      <c:pt idx="355">
                        <c:v>1563.84</c:v>
                      </c:pt>
                      <c:pt idx="356">
                        <c:v>1679.0400000000002</c:v>
                      </c:pt>
                      <c:pt idx="357">
                        <c:v>1741.44</c:v>
                      </c:pt>
                      <c:pt idx="358">
                        <c:v>1744.32</c:v>
                      </c:pt>
                      <c:pt idx="359">
                        <c:v>1662.7199999999998</c:v>
                      </c:pt>
                      <c:pt idx="360">
                        <c:v>1592.6399999999999</c:v>
                      </c:pt>
                      <c:pt idx="361">
                        <c:v>1707.3600000000001</c:v>
                      </c:pt>
                      <c:pt idx="362">
                        <c:v>1782.72</c:v>
                      </c:pt>
                      <c:pt idx="363">
                        <c:v>1927.68</c:v>
                      </c:pt>
                      <c:pt idx="364">
                        <c:v>1798.0800000000002</c:v>
                      </c:pt>
                      <c:pt idx="365">
                        <c:v>1777.4400000000003</c:v>
                      </c:pt>
                      <c:pt idx="366">
                        <c:v>1765.92</c:v>
                      </c:pt>
                      <c:pt idx="367">
                        <c:v>1900.3200000000002</c:v>
                      </c:pt>
                      <c:pt idx="368">
                        <c:v>1851.8400000000001</c:v>
                      </c:pt>
                      <c:pt idx="369">
                        <c:v>1663.68</c:v>
                      </c:pt>
                      <c:pt idx="370">
                        <c:v>1683.8400000000001</c:v>
                      </c:pt>
                      <c:pt idx="371">
                        <c:v>1838.4</c:v>
                      </c:pt>
                      <c:pt idx="372">
                        <c:v>1753.92</c:v>
                      </c:pt>
                      <c:pt idx="373">
                        <c:v>1620.48</c:v>
                      </c:pt>
                      <c:pt idx="374">
                        <c:v>1668.0000000000002</c:v>
                      </c:pt>
                      <c:pt idx="375">
                        <c:v>1635.3600000000001</c:v>
                      </c:pt>
                      <c:pt idx="376">
                        <c:v>1586.4</c:v>
                      </c:pt>
                      <c:pt idx="377">
                        <c:v>1548.96</c:v>
                      </c:pt>
                      <c:pt idx="378">
                        <c:v>1558.56</c:v>
                      </c:pt>
                      <c:pt idx="379">
                        <c:v>1509.6</c:v>
                      </c:pt>
                      <c:pt idx="380">
                        <c:v>1632</c:v>
                      </c:pt>
                      <c:pt idx="381">
                        <c:v>1594.08</c:v>
                      </c:pt>
                      <c:pt idx="382">
                        <c:v>1625.76</c:v>
                      </c:pt>
                      <c:pt idx="383">
                        <c:v>1711.2</c:v>
                      </c:pt>
                      <c:pt idx="384">
                        <c:v>1682.4</c:v>
                      </c:pt>
                      <c:pt idx="385">
                        <c:v>1561.92</c:v>
                      </c:pt>
                      <c:pt idx="386">
                        <c:v>1599.36</c:v>
                      </c:pt>
                      <c:pt idx="387">
                        <c:v>1723.2</c:v>
                      </c:pt>
                      <c:pt idx="388">
                        <c:v>1731.36</c:v>
                      </c:pt>
                      <c:pt idx="389">
                        <c:v>1644.4800000000002</c:v>
                      </c:pt>
                      <c:pt idx="390">
                        <c:v>1563.84</c:v>
                      </c:pt>
                      <c:pt idx="391">
                        <c:v>1621.9199999999998</c:v>
                      </c:pt>
                      <c:pt idx="392">
                        <c:v>1623.36</c:v>
                      </c:pt>
                      <c:pt idx="393">
                        <c:v>1608.96</c:v>
                      </c:pt>
                      <c:pt idx="394">
                        <c:v>1529.28</c:v>
                      </c:pt>
                      <c:pt idx="395">
                        <c:v>1512.96</c:v>
                      </c:pt>
                      <c:pt idx="396">
                        <c:v>1495.6799999999998</c:v>
                      </c:pt>
                      <c:pt idx="397">
                        <c:v>1539.36</c:v>
                      </c:pt>
                      <c:pt idx="398">
                        <c:v>1538.4</c:v>
                      </c:pt>
                      <c:pt idx="399">
                        <c:v>1535.04</c:v>
                      </c:pt>
                      <c:pt idx="400">
                        <c:v>1650.72</c:v>
                      </c:pt>
                      <c:pt idx="401">
                        <c:v>1698.72</c:v>
                      </c:pt>
                      <c:pt idx="402">
                        <c:v>1548.48</c:v>
                      </c:pt>
                      <c:pt idx="403">
                        <c:v>1538.4</c:v>
                      </c:pt>
                      <c:pt idx="404">
                        <c:v>1615.2</c:v>
                      </c:pt>
                      <c:pt idx="405">
                        <c:v>1726.08</c:v>
                      </c:pt>
                      <c:pt idx="406">
                        <c:v>1729.92</c:v>
                      </c:pt>
                      <c:pt idx="407">
                        <c:v>1768.3200000000002</c:v>
                      </c:pt>
                      <c:pt idx="408">
                        <c:v>1707.3600000000001</c:v>
                      </c:pt>
                      <c:pt idx="409">
                        <c:v>1600.8</c:v>
                      </c:pt>
                      <c:pt idx="410">
                        <c:v>1537.44</c:v>
                      </c:pt>
                      <c:pt idx="411">
                        <c:v>1568.6399999999999</c:v>
                      </c:pt>
                      <c:pt idx="412">
                        <c:v>1485.1200000000001</c:v>
                      </c:pt>
                      <c:pt idx="413">
                        <c:v>1622.4</c:v>
                      </c:pt>
                      <c:pt idx="414">
                        <c:v>1715.04</c:v>
                      </c:pt>
                      <c:pt idx="415">
                        <c:v>1713.12</c:v>
                      </c:pt>
                      <c:pt idx="416">
                        <c:v>1647.3600000000001</c:v>
                      </c:pt>
                      <c:pt idx="417">
                        <c:v>1685.2800000000002</c:v>
                      </c:pt>
                      <c:pt idx="418">
                        <c:v>1645.9199999999998</c:v>
                      </c:pt>
                      <c:pt idx="419">
                        <c:v>1668.96</c:v>
                      </c:pt>
                      <c:pt idx="420">
                        <c:v>1755.84</c:v>
                      </c:pt>
                      <c:pt idx="421">
                        <c:v>1825.92</c:v>
                      </c:pt>
                      <c:pt idx="422">
                        <c:v>1827.36</c:v>
                      </c:pt>
                      <c:pt idx="423">
                        <c:v>1829.7600000000002</c:v>
                      </c:pt>
                      <c:pt idx="424">
                        <c:v>1792.3200000000002</c:v>
                      </c:pt>
                      <c:pt idx="425">
                        <c:v>1720.8</c:v>
                      </c:pt>
                      <c:pt idx="426">
                        <c:v>1673.76</c:v>
                      </c:pt>
                      <c:pt idx="427">
                        <c:v>1639.6799999999998</c:v>
                      </c:pt>
                      <c:pt idx="428">
                        <c:v>1607.9999999999998</c:v>
                      </c:pt>
                      <c:pt idx="429">
                        <c:v>1600.3200000000002</c:v>
                      </c:pt>
                      <c:pt idx="430">
                        <c:v>1547.5200000000002</c:v>
                      </c:pt>
                      <c:pt idx="431">
                        <c:v>1565.76</c:v>
                      </c:pt>
                      <c:pt idx="432">
                        <c:v>1565.76</c:v>
                      </c:pt>
                      <c:pt idx="433">
                        <c:v>1575.36</c:v>
                      </c:pt>
                      <c:pt idx="434">
                        <c:v>1589.76</c:v>
                      </c:pt>
                      <c:pt idx="435">
                        <c:v>1503.84</c:v>
                      </c:pt>
                      <c:pt idx="436">
                        <c:v>1522.08</c:v>
                      </c:pt>
                      <c:pt idx="437">
                        <c:v>1446.72</c:v>
                      </c:pt>
                      <c:pt idx="438">
                        <c:v>1472.1599999999999</c:v>
                      </c:pt>
                      <c:pt idx="439">
                        <c:v>1627.68</c:v>
                      </c:pt>
                      <c:pt idx="440">
                        <c:v>1765.4399999999998</c:v>
                      </c:pt>
                      <c:pt idx="441">
                        <c:v>1672.8</c:v>
                      </c:pt>
                      <c:pt idx="442">
                        <c:v>1575.8400000000001</c:v>
                      </c:pt>
                      <c:pt idx="443">
                        <c:v>1593.1200000000001</c:v>
                      </c:pt>
                      <c:pt idx="444">
                        <c:v>1693.92</c:v>
                      </c:pt>
                      <c:pt idx="445">
                        <c:v>1719.84</c:v>
                      </c:pt>
                      <c:pt idx="446">
                        <c:v>1667.52</c:v>
                      </c:pt>
                      <c:pt idx="447">
                        <c:v>1610.4</c:v>
                      </c:pt>
                      <c:pt idx="448">
                        <c:v>1619.9999999999998</c:v>
                      </c:pt>
                      <c:pt idx="449">
                        <c:v>1575.8400000000001</c:v>
                      </c:pt>
                      <c:pt idx="450">
                        <c:v>1475.52</c:v>
                      </c:pt>
                      <c:pt idx="451">
                        <c:v>1519.6799999999998</c:v>
                      </c:pt>
                      <c:pt idx="452">
                        <c:v>1610.88</c:v>
                      </c:pt>
                      <c:pt idx="453">
                        <c:v>1783.2</c:v>
                      </c:pt>
                      <c:pt idx="454">
                        <c:v>1902.72</c:v>
                      </c:pt>
                      <c:pt idx="455">
                        <c:v>1896.96</c:v>
                      </c:pt>
                      <c:pt idx="456">
                        <c:v>1793.28</c:v>
                      </c:pt>
                      <c:pt idx="457">
                        <c:v>1794.7199999999998</c:v>
                      </c:pt>
                      <c:pt idx="458">
                        <c:v>1823.04</c:v>
                      </c:pt>
                      <c:pt idx="459">
                        <c:v>1701.6</c:v>
                      </c:pt>
                      <c:pt idx="460">
                        <c:v>1550.8799999999999</c:v>
                      </c:pt>
                      <c:pt idx="461">
                        <c:v>1545.6000000000001</c:v>
                      </c:pt>
                      <c:pt idx="462">
                        <c:v>1464.96</c:v>
                      </c:pt>
                      <c:pt idx="463">
                        <c:v>1603.1999999999998</c:v>
                      </c:pt>
                      <c:pt idx="464">
                        <c:v>1703.04</c:v>
                      </c:pt>
                      <c:pt idx="465">
                        <c:v>1554.2399999999998</c:v>
                      </c:pt>
                      <c:pt idx="466">
                        <c:v>1616.6399999999999</c:v>
                      </c:pt>
                      <c:pt idx="467">
                        <c:v>1607.52</c:v>
                      </c:pt>
                      <c:pt idx="468">
                        <c:v>1662.72</c:v>
                      </c:pt>
                      <c:pt idx="469">
                        <c:v>1832.6399999999999</c:v>
                      </c:pt>
                      <c:pt idx="470">
                        <c:v>1755.8400000000001</c:v>
                      </c:pt>
                      <c:pt idx="471">
                        <c:v>1651.2</c:v>
                      </c:pt>
                      <c:pt idx="472">
                        <c:v>1740.48</c:v>
                      </c:pt>
                      <c:pt idx="473">
                        <c:v>1882.08</c:v>
                      </c:pt>
                      <c:pt idx="474">
                        <c:v>1832.1599999999999</c:v>
                      </c:pt>
                      <c:pt idx="475">
                        <c:v>1921.44</c:v>
                      </c:pt>
                      <c:pt idx="476">
                        <c:v>1954.08</c:v>
                      </c:pt>
                      <c:pt idx="477">
                        <c:v>1874.88</c:v>
                      </c:pt>
                      <c:pt idx="478">
                        <c:v>2002.0800000000002</c:v>
                      </c:pt>
                      <c:pt idx="479">
                        <c:v>2120.64</c:v>
                      </c:pt>
                      <c:pt idx="480">
                        <c:v>1939.1999999999998</c:v>
                      </c:pt>
                      <c:pt idx="481">
                        <c:v>1848.96</c:v>
                      </c:pt>
                      <c:pt idx="482">
                        <c:v>1866.72</c:v>
                      </c:pt>
                      <c:pt idx="483">
                        <c:v>1840.7999999999997</c:v>
                      </c:pt>
                      <c:pt idx="484">
                        <c:v>1926.24</c:v>
                      </c:pt>
                      <c:pt idx="485">
                        <c:v>1828.32</c:v>
                      </c:pt>
                      <c:pt idx="486">
                        <c:v>1728.96</c:v>
                      </c:pt>
                      <c:pt idx="487">
                        <c:v>1869.12</c:v>
                      </c:pt>
                      <c:pt idx="488">
                        <c:v>1883.04</c:v>
                      </c:pt>
                      <c:pt idx="489">
                        <c:v>2069.7600000000002</c:v>
                      </c:pt>
                      <c:pt idx="490">
                        <c:v>2015.04</c:v>
                      </c:pt>
                      <c:pt idx="491">
                        <c:v>1953.1200000000001</c:v>
                      </c:pt>
                      <c:pt idx="492">
                        <c:v>1919.04</c:v>
                      </c:pt>
                      <c:pt idx="493">
                        <c:v>1881.1200000000001</c:v>
                      </c:pt>
                      <c:pt idx="494">
                        <c:v>1968.4799999999998</c:v>
                      </c:pt>
                      <c:pt idx="495">
                        <c:v>1980.96</c:v>
                      </c:pt>
                      <c:pt idx="496">
                        <c:v>1992.48</c:v>
                      </c:pt>
                      <c:pt idx="497">
                        <c:v>1931.52</c:v>
                      </c:pt>
                      <c:pt idx="498">
                        <c:v>1885.4399999999998</c:v>
                      </c:pt>
                      <c:pt idx="499">
                        <c:v>1967.52</c:v>
                      </c:pt>
                      <c:pt idx="500">
                        <c:v>2041.4399999999998</c:v>
                      </c:pt>
                      <c:pt idx="501">
                        <c:v>2035.2</c:v>
                      </c:pt>
                      <c:pt idx="502">
                        <c:v>1940.6399999999999</c:v>
                      </c:pt>
                      <c:pt idx="503">
                        <c:v>1851.3600000000001</c:v>
                      </c:pt>
                      <c:pt idx="504">
                        <c:v>1835.04</c:v>
                      </c:pt>
                      <c:pt idx="505">
                        <c:v>1782.2399999999998</c:v>
                      </c:pt>
                      <c:pt idx="506">
                        <c:v>1753.44</c:v>
                      </c:pt>
                      <c:pt idx="507">
                        <c:v>1744.7999999999997</c:v>
                      </c:pt>
                      <c:pt idx="508">
                        <c:v>1707.84</c:v>
                      </c:pt>
                      <c:pt idx="509">
                        <c:v>1718.88</c:v>
                      </c:pt>
                      <c:pt idx="510">
                        <c:v>1746.2400000000002</c:v>
                      </c:pt>
                      <c:pt idx="511">
                        <c:v>1877.2800000000002</c:v>
                      </c:pt>
                      <c:pt idx="512">
                        <c:v>1838.4</c:v>
                      </c:pt>
                      <c:pt idx="513">
                        <c:v>1875.8400000000001</c:v>
                      </c:pt>
                      <c:pt idx="514">
                        <c:v>1909.44</c:v>
                      </c:pt>
                      <c:pt idx="515">
                        <c:v>1828.3200000000002</c:v>
                      </c:pt>
                      <c:pt idx="516">
                        <c:v>1826.88</c:v>
                      </c:pt>
                      <c:pt idx="517">
                        <c:v>1808.1599999999999</c:v>
                      </c:pt>
                      <c:pt idx="518">
                        <c:v>1842.72</c:v>
                      </c:pt>
                      <c:pt idx="519">
                        <c:v>1870.0800000000002</c:v>
                      </c:pt>
                      <c:pt idx="520">
                        <c:v>1923.3600000000001</c:v>
                      </c:pt>
                      <c:pt idx="521">
                        <c:v>1778.88</c:v>
                      </c:pt>
                      <c:pt idx="522">
                        <c:v>1721.28</c:v>
                      </c:pt>
                      <c:pt idx="523">
                        <c:v>1848</c:v>
                      </c:pt>
                      <c:pt idx="524">
                        <c:v>1873.9199999999998</c:v>
                      </c:pt>
                      <c:pt idx="525">
                        <c:v>1877.2800000000002</c:v>
                      </c:pt>
                      <c:pt idx="526">
                        <c:v>1820.1599999999999</c:v>
                      </c:pt>
                      <c:pt idx="527">
                        <c:v>1840.32</c:v>
                      </c:pt>
                      <c:pt idx="528">
                        <c:v>1855.1999999999998</c:v>
                      </c:pt>
                      <c:pt idx="529">
                        <c:v>1834.08</c:v>
                      </c:pt>
                      <c:pt idx="530">
                        <c:v>1753.92</c:v>
                      </c:pt>
                      <c:pt idx="531">
                        <c:v>1749.6000000000001</c:v>
                      </c:pt>
                      <c:pt idx="532">
                        <c:v>1848.0000000000002</c:v>
                      </c:pt>
                      <c:pt idx="533">
                        <c:v>1860.96</c:v>
                      </c:pt>
                      <c:pt idx="534">
                        <c:v>1853.28</c:v>
                      </c:pt>
                      <c:pt idx="535">
                        <c:v>1833.6</c:v>
                      </c:pt>
                      <c:pt idx="536">
                        <c:v>1848.96</c:v>
                      </c:pt>
                      <c:pt idx="537">
                        <c:v>1846.08</c:v>
                      </c:pt>
                      <c:pt idx="538">
                        <c:v>1794.2399999999998</c:v>
                      </c:pt>
                      <c:pt idx="539">
                        <c:v>1721.76</c:v>
                      </c:pt>
                      <c:pt idx="540">
                        <c:v>1655.9999999999998</c:v>
                      </c:pt>
                      <c:pt idx="541">
                        <c:v>1636.32</c:v>
                      </c:pt>
                      <c:pt idx="542">
                        <c:v>1505.2800000000002</c:v>
                      </c:pt>
                      <c:pt idx="543">
                        <c:v>1476.96</c:v>
                      </c:pt>
                      <c:pt idx="544">
                        <c:v>1495.2</c:v>
                      </c:pt>
                      <c:pt idx="545">
                        <c:v>1460.16</c:v>
                      </c:pt>
                      <c:pt idx="546">
                        <c:v>1458.24</c:v>
                      </c:pt>
                      <c:pt idx="547">
                        <c:v>1442.3999999999999</c:v>
                      </c:pt>
                      <c:pt idx="548">
                        <c:v>1349.28</c:v>
                      </c:pt>
                      <c:pt idx="549">
                        <c:v>1297.9199999999998</c:v>
                      </c:pt>
                      <c:pt idx="550">
                        <c:v>1095.3600000000001</c:v>
                      </c:pt>
                      <c:pt idx="551">
                        <c:v>1054.0800000000002</c:v>
                      </c:pt>
                      <c:pt idx="552">
                        <c:v>889.92</c:v>
                      </c:pt>
                      <c:pt idx="553">
                        <c:v>771.83999999999992</c:v>
                      </c:pt>
                      <c:pt idx="554">
                        <c:v>675.84</c:v>
                      </c:pt>
                      <c:pt idx="555">
                        <c:v>599.04</c:v>
                      </c:pt>
                      <c:pt idx="556">
                        <c:v>522.24</c:v>
                      </c:pt>
                      <c:pt idx="557">
                        <c:v>496.79999999999995</c:v>
                      </c:pt>
                      <c:pt idx="558">
                        <c:v>476.64</c:v>
                      </c:pt>
                      <c:pt idx="559">
                        <c:v>464.64</c:v>
                      </c:pt>
                      <c:pt idx="560">
                        <c:v>452.64</c:v>
                      </c:pt>
                      <c:pt idx="561">
                        <c:v>444.48</c:v>
                      </c:pt>
                      <c:pt idx="562">
                        <c:v>447.36</c:v>
                      </c:pt>
                      <c:pt idx="563">
                        <c:v>439.20000000000005</c:v>
                      </c:pt>
                      <c:pt idx="564">
                        <c:v>436.8</c:v>
                      </c:pt>
                      <c:pt idx="565">
                        <c:v>430.08000000000004</c:v>
                      </c:pt>
                      <c:pt idx="566">
                        <c:v>431.99999999999994</c:v>
                      </c:pt>
                      <c:pt idx="567">
                        <c:v>438.72</c:v>
                      </c:pt>
                      <c:pt idx="568">
                        <c:v>452.16</c:v>
                      </c:pt>
                      <c:pt idx="569">
                        <c:v>452.15999999999997</c:v>
                      </c:pt>
                      <c:pt idx="570">
                        <c:v>449.76</c:v>
                      </c:pt>
                      <c:pt idx="571">
                        <c:v>449.76</c:v>
                      </c:pt>
                      <c:pt idx="572">
                        <c:v>444.48</c:v>
                      </c:pt>
                      <c:pt idx="573">
                        <c:v>444.96000000000004</c:v>
                      </c:pt>
                      <c:pt idx="574">
                        <c:v>441.12</c:v>
                      </c:pt>
                      <c:pt idx="575">
                        <c:v>437.28</c:v>
                      </c:pt>
                      <c:pt idx="576">
                        <c:v>433.92</c:v>
                      </c:pt>
                      <c:pt idx="577">
                        <c:v>434.40000000000003</c:v>
                      </c:pt>
                      <c:pt idx="578">
                        <c:v>434.4</c:v>
                      </c:pt>
                      <c:pt idx="579">
                        <c:v>434.4</c:v>
                      </c:pt>
                      <c:pt idx="580">
                        <c:v>434.88</c:v>
                      </c:pt>
                      <c:pt idx="581">
                        <c:v>434.4</c:v>
                      </c:pt>
                      <c:pt idx="582">
                        <c:v>434.88000000000005</c:v>
                      </c:pt>
                      <c:pt idx="583">
                        <c:v>432.96000000000004</c:v>
                      </c:pt>
                      <c:pt idx="584">
                        <c:v>432</c:v>
                      </c:pt>
                      <c:pt idx="585">
                        <c:v>431.52</c:v>
                      </c:pt>
                      <c:pt idx="586">
                        <c:v>445.44</c:v>
                      </c:pt>
                      <c:pt idx="587">
                        <c:v>613.43999999999994</c:v>
                      </c:pt>
                      <c:pt idx="588">
                        <c:v>660.96</c:v>
                      </c:pt>
                      <c:pt idx="589">
                        <c:v>657.12</c:v>
                      </c:pt>
                      <c:pt idx="590">
                        <c:v>665.76</c:v>
                      </c:pt>
                      <c:pt idx="591">
                        <c:v>618.72</c:v>
                      </c:pt>
                      <c:pt idx="592">
                        <c:v>528.96</c:v>
                      </c:pt>
                      <c:pt idx="593">
                        <c:v>514.55999999999995</c:v>
                      </c:pt>
                      <c:pt idx="594">
                        <c:v>523.67999999999995</c:v>
                      </c:pt>
                      <c:pt idx="595">
                        <c:v>600</c:v>
                      </c:pt>
                      <c:pt idx="596">
                        <c:v>555.36</c:v>
                      </c:pt>
                      <c:pt idx="597">
                        <c:v>494.88</c:v>
                      </c:pt>
                      <c:pt idx="598">
                        <c:v>574.55999999999995</c:v>
                      </c:pt>
                      <c:pt idx="599">
                        <c:v>609.6</c:v>
                      </c:pt>
                      <c:pt idx="600">
                        <c:v>594.24</c:v>
                      </c:pt>
                      <c:pt idx="601">
                        <c:v>732.4799999999999</c:v>
                      </c:pt>
                      <c:pt idx="602">
                        <c:v>762.2399999999999</c:v>
                      </c:pt>
                      <c:pt idx="603">
                        <c:v>924.96</c:v>
                      </c:pt>
                      <c:pt idx="604">
                        <c:v>1024.32</c:v>
                      </c:pt>
                      <c:pt idx="605">
                        <c:v>1004.1600000000001</c:v>
                      </c:pt>
                      <c:pt idx="606">
                        <c:v>1044.96</c:v>
                      </c:pt>
                      <c:pt idx="607">
                        <c:v>1203.8399999999999</c:v>
                      </c:pt>
                      <c:pt idx="608">
                        <c:v>1137.5999999999999</c:v>
                      </c:pt>
                      <c:pt idx="609">
                        <c:v>1152</c:v>
                      </c:pt>
                      <c:pt idx="610">
                        <c:v>1225.92</c:v>
                      </c:pt>
                      <c:pt idx="611">
                        <c:v>1311.84</c:v>
                      </c:pt>
                      <c:pt idx="612">
                        <c:v>1492.8</c:v>
                      </c:pt>
                      <c:pt idx="613">
                        <c:v>1440</c:v>
                      </c:pt>
                      <c:pt idx="614">
                        <c:v>1406.8799999999999</c:v>
                      </c:pt>
                      <c:pt idx="615">
                        <c:v>1452</c:v>
                      </c:pt>
                      <c:pt idx="616">
                        <c:v>1512.4799999999998</c:v>
                      </c:pt>
                      <c:pt idx="617">
                        <c:v>1709.28</c:v>
                      </c:pt>
                      <c:pt idx="618">
                        <c:v>1626.72</c:v>
                      </c:pt>
                      <c:pt idx="619">
                        <c:v>1603.2</c:v>
                      </c:pt>
                      <c:pt idx="620">
                        <c:v>1773.6000000000001</c:v>
                      </c:pt>
                      <c:pt idx="621">
                        <c:v>1847.04</c:v>
                      </c:pt>
                      <c:pt idx="622">
                        <c:v>1894.56</c:v>
                      </c:pt>
                      <c:pt idx="623">
                        <c:v>1742.3999999999999</c:v>
                      </c:pt>
                      <c:pt idx="624">
                        <c:v>1833.6</c:v>
                      </c:pt>
                      <c:pt idx="625">
                        <c:v>1787.52</c:v>
                      </c:pt>
                      <c:pt idx="626">
                        <c:v>1737.6</c:v>
                      </c:pt>
                      <c:pt idx="627">
                        <c:v>1726.08</c:v>
                      </c:pt>
                      <c:pt idx="628">
                        <c:v>1748.16</c:v>
                      </c:pt>
                      <c:pt idx="629">
                        <c:v>1738.56</c:v>
                      </c:pt>
                      <c:pt idx="630">
                        <c:v>1783.6799999999998</c:v>
                      </c:pt>
                      <c:pt idx="631">
                        <c:v>1758.72</c:v>
                      </c:pt>
                      <c:pt idx="632">
                        <c:v>1846.56</c:v>
                      </c:pt>
                      <c:pt idx="633">
                        <c:v>1903.2</c:v>
                      </c:pt>
                      <c:pt idx="634">
                        <c:v>1959.36</c:v>
                      </c:pt>
                      <c:pt idx="635">
                        <c:v>1901.76</c:v>
                      </c:pt>
                      <c:pt idx="636">
                        <c:v>1810.08</c:v>
                      </c:pt>
                      <c:pt idx="637">
                        <c:v>1764.96</c:v>
                      </c:pt>
                      <c:pt idx="638">
                        <c:v>1860</c:v>
                      </c:pt>
                      <c:pt idx="639">
                        <c:v>1931.04</c:v>
                      </c:pt>
                      <c:pt idx="640">
                        <c:v>1974.72</c:v>
                      </c:pt>
                      <c:pt idx="641">
                        <c:v>1875.8400000000001</c:v>
                      </c:pt>
                      <c:pt idx="642">
                        <c:v>1893.6</c:v>
                      </c:pt>
                      <c:pt idx="643">
                        <c:v>1922.88</c:v>
                      </c:pt>
                      <c:pt idx="644">
                        <c:v>1826.4</c:v>
                      </c:pt>
                      <c:pt idx="645">
                        <c:v>1893.1200000000001</c:v>
                      </c:pt>
                      <c:pt idx="646">
                        <c:v>1949.76</c:v>
                      </c:pt>
                      <c:pt idx="647">
                        <c:v>1895.52</c:v>
                      </c:pt>
                      <c:pt idx="648">
                        <c:v>1748.6399999999999</c:v>
                      </c:pt>
                      <c:pt idx="649">
                        <c:v>1801.9199999999998</c:v>
                      </c:pt>
                      <c:pt idx="650">
                        <c:v>1831.1999999999998</c:v>
                      </c:pt>
                      <c:pt idx="651">
                        <c:v>1843.2</c:v>
                      </c:pt>
                      <c:pt idx="652">
                        <c:v>1806.72</c:v>
                      </c:pt>
                      <c:pt idx="653">
                        <c:v>1806.72</c:v>
                      </c:pt>
                      <c:pt idx="654">
                        <c:v>1866.72</c:v>
                      </c:pt>
                      <c:pt idx="655">
                        <c:v>1894.08</c:v>
                      </c:pt>
                      <c:pt idx="656">
                        <c:v>1888.3200000000002</c:v>
                      </c:pt>
                      <c:pt idx="657">
                        <c:v>1949.2799999999997</c:v>
                      </c:pt>
                      <c:pt idx="658">
                        <c:v>2014.0800000000002</c:v>
                      </c:pt>
                      <c:pt idx="659">
                        <c:v>1998.7199999999998</c:v>
                      </c:pt>
                      <c:pt idx="660">
                        <c:v>2021.7600000000002</c:v>
                      </c:pt>
                      <c:pt idx="661">
                        <c:v>2021.28</c:v>
                      </c:pt>
                      <c:pt idx="662">
                        <c:v>1954.5600000000002</c:v>
                      </c:pt>
                      <c:pt idx="663">
                        <c:v>2072.64</c:v>
                      </c:pt>
                      <c:pt idx="664">
                        <c:v>1982.88</c:v>
                      </c:pt>
                      <c:pt idx="665">
                        <c:v>1953.6</c:v>
                      </c:pt>
                      <c:pt idx="666">
                        <c:v>1963.2</c:v>
                      </c:pt>
                      <c:pt idx="667">
                        <c:v>1802.88</c:v>
                      </c:pt>
                      <c:pt idx="668">
                        <c:v>1865.76</c:v>
                      </c:pt>
                      <c:pt idx="669">
                        <c:v>1800.96</c:v>
                      </c:pt>
                      <c:pt idx="670">
                        <c:v>1845.6</c:v>
                      </c:pt>
                      <c:pt idx="671">
                        <c:v>1919.04</c:v>
                      </c:pt>
                      <c:pt idx="672">
                        <c:v>1868.1599999999999</c:v>
                      </c:pt>
                      <c:pt idx="673">
                        <c:v>1923.8400000000001</c:v>
                      </c:pt>
                      <c:pt idx="674">
                        <c:v>1881.6</c:v>
                      </c:pt>
                      <c:pt idx="675">
                        <c:v>1807.68</c:v>
                      </c:pt>
                      <c:pt idx="676">
                        <c:v>1846.08</c:v>
                      </c:pt>
                      <c:pt idx="677">
                        <c:v>1938.24</c:v>
                      </c:pt>
                      <c:pt idx="678">
                        <c:v>1889.2800000000002</c:v>
                      </c:pt>
                      <c:pt idx="679">
                        <c:v>1860.96</c:v>
                      </c:pt>
                      <c:pt idx="680">
                        <c:v>1886.88</c:v>
                      </c:pt>
                      <c:pt idx="681">
                        <c:v>1919.52</c:v>
                      </c:pt>
                      <c:pt idx="682">
                        <c:v>1821.12</c:v>
                      </c:pt>
                      <c:pt idx="683">
                        <c:v>1804.8000000000002</c:v>
                      </c:pt>
                      <c:pt idx="684">
                        <c:v>1682.4</c:v>
                      </c:pt>
                      <c:pt idx="685">
                        <c:v>1609.44</c:v>
                      </c:pt>
                      <c:pt idx="686">
                        <c:v>1549.44</c:v>
                      </c:pt>
                      <c:pt idx="687">
                        <c:v>1511.52</c:v>
                      </c:pt>
                      <c:pt idx="688">
                        <c:v>1649.28</c:v>
                      </c:pt>
                      <c:pt idx="689">
                        <c:v>1751.52</c:v>
                      </c:pt>
                      <c:pt idx="690">
                        <c:v>1680.9599999999998</c:v>
                      </c:pt>
                      <c:pt idx="691">
                        <c:v>1764.48</c:v>
                      </c:pt>
                      <c:pt idx="692">
                        <c:v>1689.12</c:v>
                      </c:pt>
                      <c:pt idx="693">
                        <c:v>1545.6</c:v>
                      </c:pt>
                      <c:pt idx="694">
                        <c:v>1610.3999999999999</c:v>
                      </c:pt>
                      <c:pt idx="695">
                        <c:v>1644</c:v>
                      </c:pt>
                      <c:pt idx="696">
                        <c:v>1747.68</c:v>
                      </c:pt>
                      <c:pt idx="697">
                        <c:v>1698.24</c:v>
                      </c:pt>
                      <c:pt idx="698">
                        <c:v>1563.8400000000001</c:v>
                      </c:pt>
                      <c:pt idx="699">
                        <c:v>1543.1999999999998</c:v>
                      </c:pt>
                      <c:pt idx="700">
                        <c:v>1514.4</c:v>
                      </c:pt>
                      <c:pt idx="701">
                        <c:v>1613.76</c:v>
                      </c:pt>
                      <c:pt idx="702">
                        <c:v>1618.08</c:v>
                      </c:pt>
                      <c:pt idx="703">
                        <c:v>1651.68</c:v>
                      </c:pt>
                      <c:pt idx="704">
                        <c:v>1803.36</c:v>
                      </c:pt>
                      <c:pt idx="705">
                        <c:v>1908.96</c:v>
                      </c:pt>
                      <c:pt idx="706">
                        <c:v>1776.96</c:v>
                      </c:pt>
                      <c:pt idx="707">
                        <c:v>1941.6000000000001</c:v>
                      </c:pt>
                      <c:pt idx="708">
                        <c:v>1962.24</c:v>
                      </c:pt>
                      <c:pt idx="709">
                        <c:v>1931.52</c:v>
                      </c:pt>
                      <c:pt idx="710">
                        <c:v>1813.92</c:v>
                      </c:pt>
                      <c:pt idx="711">
                        <c:v>1951.2</c:v>
                      </c:pt>
                      <c:pt idx="712">
                        <c:v>2012.1599999999999</c:v>
                      </c:pt>
                      <c:pt idx="713">
                        <c:v>1922.88</c:v>
                      </c:pt>
                      <c:pt idx="714">
                        <c:v>1824.48</c:v>
                      </c:pt>
                      <c:pt idx="715">
                        <c:v>1690.0800000000002</c:v>
                      </c:pt>
                      <c:pt idx="716">
                        <c:v>1878.2399999999998</c:v>
                      </c:pt>
                      <c:pt idx="717">
                        <c:v>1822.08</c:v>
                      </c:pt>
                      <c:pt idx="718">
                        <c:v>1616.64</c:v>
                      </c:pt>
                      <c:pt idx="719">
                        <c:v>1669.44</c:v>
                      </c:pt>
                      <c:pt idx="720">
                        <c:v>1720.8</c:v>
                      </c:pt>
                      <c:pt idx="721">
                        <c:v>1674.7199999999998</c:v>
                      </c:pt>
                      <c:pt idx="722">
                        <c:v>1650.72</c:v>
                      </c:pt>
                      <c:pt idx="723">
                        <c:v>1692.96</c:v>
                      </c:pt>
                      <c:pt idx="724">
                        <c:v>1622.8799999999999</c:v>
                      </c:pt>
                      <c:pt idx="725">
                        <c:v>1728</c:v>
                      </c:pt>
                      <c:pt idx="726">
                        <c:v>1715.52</c:v>
                      </c:pt>
                      <c:pt idx="727">
                        <c:v>1502.88</c:v>
                      </c:pt>
                      <c:pt idx="728">
                        <c:v>1578.72</c:v>
                      </c:pt>
                      <c:pt idx="729">
                        <c:v>1576.3200000000002</c:v>
                      </c:pt>
                      <c:pt idx="730">
                        <c:v>1518.2400000000002</c:v>
                      </c:pt>
                      <c:pt idx="731">
                        <c:v>1506.7199999999998</c:v>
                      </c:pt>
                      <c:pt idx="732">
                        <c:v>1640.16</c:v>
                      </c:pt>
                      <c:pt idx="733">
                        <c:v>1679.0400000000002</c:v>
                      </c:pt>
                      <c:pt idx="734">
                        <c:v>1513.44</c:v>
                      </c:pt>
                      <c:pt idx="735">
                        <c:v>1499.04</c:v>
                      </c:pt>
                      <c:pt idx="736">
                        <c:v>1571.04</c:v>
                      </c:pt>
                      <c:pt idx="737">
                        <c:v>1487.0399999999997</c:v>
                      </c:pt>
                      <c:pt idx="738">
                        <c:v>1499.52</c:v>
                      </c:pt>
                      <c:pt idx="739">
                        <c:v>1491.84</c:v>
                      </c:pt>
                      <c:pt idx="740">
                        <c:v>1354.08</c:v>
                      </c:pt>
                      <c:pt idx="741">
                        <c:v>1560</c:v>
                      </c:pt>
                      <c:pt idx="742">
                        <c:v>1565.7600000000002</c:v>
                      </c:pt>
                      <c:pt idx="743">
                        <c:v>1618.08</c:v>
                      </c:pt>
                      <c:pt idx="744">
                        <c:v>1535.04</c:v>
                      </c:pt>
                      <c:pt idx="745">
                        <c:v>1561.92</c:v>
                      </c:pt>
                      <c:pt idx="746">
                        <c:v>1593.12</c:v>
                      </c:pt>
                      <c:pt idx="747">
                        <c:v>1656</c:v>
                      </c:pt>
                      <c:pt idx="748">
                        <c:v>1620</c:v>
                      </c:pt>
                      <c:pt idx="749">
                        <c:v>1611.36</c:v>
                      </c:pt>
                      <c:pt idx="750">
                        <c:v>1712.6399999999999</c:v>
                      </c:pt>
                      <c:pt idx="751">
                        <c:v>1658.88</c:v>
                      </c:pt>
                      <c:pt idx="752">
                        <c:v>1752.96</c:v>
                      </c:pt>
                      <c:pt idx="753">
                        <c:v>1723.2</c:v>
                      </c:pt>
                      <c:pt idx="754">
                        <c:v>1615.68</c:v>
                      </c:pt>
                      <c:pt idx="755">
                        <c:v>1589.76</c:v>
                      </c:pt>
                      <c:pt idx="756">
                        <c:v>1653.1200000000001</c:v>
                      </c:pt>
                      <c:pt idx="757">
                        <c:v>1698.7200000000003</c:v>
                      </c:pt>
                      <c:pt idx="758">
                        <c:v>1537.44</c:v>
                      </c:pt>
                      <c:pt idx="759">
                        <c:v>1562.4</c:v>
                      </c:pt>
                      <c:pt idx="760">
                        <c:v>1551.84</c:v>
                      </c:pt>
                      <c:pt idx="761">
                        <c:v>1455.8400000000001</c:v>
                      </c:pt>
                      <c:pt idx="762">
                        <c:v>1374.72</c:v>
                      </c:pt>
                      <c:pt idx="763">
                        <c:v>1458.7200000000003</c:v>
                      </c:pt>
                      <c:pt idx="764">
                        <c:v>1524.96</c:v>
                      </c:pt>
                      <c:pt idx="765">
                        <c:v>1464.48</c:v>
                      </c:pt>
                      <c:pt idx="766">
                        <c:v>1401.6</c:v>
                      </c:pt>
                      <c:pt idx="767">
                        <c:v>1415.04</c:v>
                      </c:pt>
                      <c:pt idx="768">
                        <c:v>1539.84</c:v>
                      </c:pt>
                      <c:pt idx="769">
                        <c:v>1549.9199999999998</c:v>
                      </c:pt>
                      <c:pt idx="770">
                        <c:v>1430.3999999999999</c:v>
                      </c:pt>
                      <c:pt idx="771">
                        <c:v>1428.48</c:v>
                      </c:pt>
                      <c:pt idx="772">
                        <c:v>1383.36</c:v>
                      </c:pt>
                      <c:pt idx="773">
                        <c:v>1314.72</c:v>
                      </c:pt>
                      <c:pt idx="774">
                        <c:v>1354.08</c:v>
                      </c:pt>
                      <c:pt idx="775">
                        <c:v>1390.08</c:v>
                      </c:pt>
                      <c:pt idx="776">
                        <c:v>1563.3600000000001</c:v>
                      </c:pt>
                      <c:pt idx="777">
                        <c:v>1729.92</c:v>
                      </c:pt>
                      <c:pt idx="778">
                        <c:v>1556.64</c:v>
                      </c:pt>
                      <c:pt idx="779">
                        <c:v>1574.4</c:v>
                      </c:pt>
                      <c:pt idx="780">
                        <c:v>1647.36</c:v>
                      </c:pt>
                      <c:pt idx="781">
                        <c:v>1702.56</c:v>
                      </c:pt>
                      <c:pt idx="782">
                        <c:v>1696.8000000000002</c:v>
                      </c:pt>
                      <c:pt idx="783">
                        <c:v>1781.76</c:v>
                      </c:pt>
                      <c:pt idx="784">
                        <c:v>1725.12</c:v>
                      </c:pt>
                      <c:pt idx="785">
                        <c:v>1688.6399999999999</c:v>
                      </c:pt>
                      <c:pt idx="786">
                        <c:v>1687.1999999999998</c:v>
                      </c:pt>
                      <c:pt idx="787">
                        <c:v>1761.6</c:v>
                      </c:pt>
                      <c:pt idx="788">
                        <c:v>1818.2399999999998</c:v>
                      </c:pt>
                      <c:pt idx="789">
                        <c:v>1724.16</c:v>
                      </c:pt>
                      <c:pt idx="790">
                        <c:v>1743.3600000000001</c:v>
                      </c:pt>
                      <c:pt idx="791">
                        <c:v>1867.1999999999998</c:v>
                      </c:pt>
                      <c:pt idx="792">
                        <c:v>1895.04</c:v>
                      </c:pt>
                      <c:pt idx="793">
                        <c:v>1847.52</c:v>
                      </c:pt>
                      <c:pt idx="794">
                        <c:v>1837.44</c:v>
                      </c:pt>
                      <c:pt idx="795">
                        <c:v>1736.1599999999999</c:v>
                      </c:pt>
                      <c:pt idx="796">
                        <c:v>1718.88</c:v>
                      </c:pt>
                      <c:pt idx="797">
                        <c:v>1836.48</c:v>
                      </c:pt>
                      <c:pt idx="798">
                        <c:v>1837.9199999999998</c:v>
                      </c:pt>
                      <c:pt idx="799">
                        <c:v>1928.1600000000003</c:v>
                      </c:pt>
                      <c:pt idx="800">
                        <c:v>1971.8400000000001</c:v>
                      </c:pt>
                      <c:pt idx="801">
                        <c:v>1946.3999999999999</c:v>
                      </c:pt>
                      <c:pt idx="802">
                        <c:v>1789.9199999999998</c:v>
                      </c:pt>
                      <c:pt idx="803">
                        <c:v>1687.2</c:v>
                      </c:pt>
                      <c:pt idx="804">
                        <c:v>1630.08</c:v>
                      </c:pt>
                      <c:pt idx="805">
                        <c:v>1725.12</c:v>
                      </c:pt>
                      <c:pt idx="806">
                        <c:v>1618.56</c:v>
                      </c:pt>
                      <c:pt idx="807">
                        <c:v>1655.5200000000002</c:v>
                      </c:pt>
                      <c:pt idx="808">
                        <c:v>1601.76</c:v>
                      </c:pt>
                      <c:pt idx="809">
                        <c:v>1542.72</c:v>
                      </c:pt>
                      <c:pt idx="810">
                        <c:v>1566.72</c:v>
                      </c:pt>
                      <c:pt idx="811">
                        <c:v>1451.52</c:v>
                      </c:pt>
                      <c:pt idx="812">
                        <c:v>1391.04</c:v>
                      </c:pt>
                      <c:pt idx="813">
                        <c:v>1440</c:v>
                      </c:pt>
                      <c:pt idx="814">
                        <c:v>1487.04</c:v>
                      </c:pt>
                      <c:pt idx="815">
                        <c:v>1444.3200000000002</c:v>
                      </c:pt>
                      <c:pt idx="816">
                        <c:v>1418.4</c:v>
                      </c:pt>
                      <c:pt idx="817">
                        <c:v>1509.6</c:v>
                      </c:pt>
                      <c:pt idx="818">
                        <c:v>1572</c:v>
                      </c:pt>
                      <c:pt idx="819">
                        <c:v>1576.32</c:v>
                      </c:pt>
                      <c:pt idx="820">
                        <c:v>1563.8400000000001</c:v>
                      </c:pt>
                      <c:pt idx="821">
                        <c:v>1322.3999999999999</c:v>
                      </c:pt>
                      <c:pt idx="822">
                        <c:v>1394.8799999999999</c:v>
                      </c:pt>
                      <c:pt idx="823">
                        <c:v>1472.6399999999999</c:v>
                      </c:pt>
                      <c:pt idx="824">
                        <c:v>1456.7999999999997</c:v>
                      </c:pt>
                      <c:pt idx="825">
                        <c:v>1462.0800000000002</c:v>
                      </c:pt>
                      <c:pt idx="826">
                        <c:v>1451.04</c:v>
                      </c:pt>
                      <c:pt idx="827">
                        <c:v>1375.6799999999998</c:v>
                      </c:pt>
                      <c:pt idx="828">
                        <c:v>1480.8</c:v>
                      </c:pt>
                      <c:pt idx="829">
                        <c:v>1557.12</c:v>
                      </c:pt>
                      <c:pt idx="830">
                        <c:v>1553.2800000000002</c:v>
                      </c:pt>
                      <c:pt idx="831">
                        <c:v>1561.92</c:v>
                      </c:pt>
                      <c:pt idx="832">
                        <c:v>1648.8</c:v>
                      </c:pt>
                      <c:pt idx="833">
                        <c:v>1620</c:v>
                      </c:pt>
                      <c:pt idx="834">
                        <c:v>1549.9199999999998</c:v>
                      </c:pt>
                      <c:pt idx="835">
                        <c:v>1490.3999999999999</c:v>
                      </c:pt>
                      <c:pt idx="836">
                        <c:v>1468.3200000000002</c:v>
                      </c:pt>
                      <c:pt idx="837">
                        <c:v>1546.08</c:v>
                      </c:pt>
                      <c:pt idx="838">
                        <c:v>1694.4</c:v>
                      </c:pt>
                      <c:pt idx="839">
                        <c:v>1608</c:v>
                      </c:pt>
                      <c:pt idx="840">
                        <c:v>1609.92</c:v>
                      </c:pt>
                      <c:pt idx="841">
                        <c:v>1815.3600000000001</c:v>
                      </c:pt>
                      <c:pt idx="842">
                        <c:v>1774.08</c:v>
                      </c:pt>
                      <c:pt idx="843">
                        <c:v>1727.0400000000002</c:v>
                      </c:pt>
                      <c:pt idx="844">
                        <c:v>1872.96</c:v>
                      </c:pt>
                      <c:pt idx="845">
                        <c:v>1905.6</c:v>
                      </c:pt>
                      <c:pt idx="846">
                        <c:v>1786.56</c:v>
                      </c:pt>
                      <c:pt idx="847">
                        <c:v>2038.08</c:v>
                      </c:pt>
                      <c:pt idx="848">
                        <c:v>1894.08</c:v>
                      </c:pt>
                      <c:pt idx="849">
                        <c:v>1661.28</c:v>
                      </c:pt>
                      <c:pt idx="850">
                        <c:v>1610.4000000000003</c:v>
                      </c:pt>
                      <c:pt idx="851">
                        <c:v>1641.6000000000001</c:v>
                      </c:pt>
                      <c:pt idx="852">
                        <c:v>1711.2</c:v>
                      </c:pt>
                      <c:pt idx="853">
                        <c:v>1641.12</c:v>
                      </c:pt>
                      <c:pt idx="854">
                        <c:v>1628.6399999999999</c:v>
                      </c:pt>
                      <c:pt idx="855">
                        <c:v>1661.76</c:v>
                      </c:pt>
                      <c:pt idx="856">
                        <c:v>1691.52</c:v>
                      </c:pt>
                      <c:pt idx="857">
                        <c:v>1650.72</c:v>
                      </c:pt>
                      <c:pt idx="858">
                        <c:v>1508.64</c:v>
                      </c:pt>
                      <c:pt idx="859">
                        <c:v>1526.88</c:v>
                      </c:pt>
                      <c:pt idx="860">
                        <c:v>1525.92</c:v>
                      </c:pt>
                      <c:pt idx="861">
                        <c:v>1506.7199999999998</c:v>
                      </c:pt>
                      <c:pt idx="862">
                        <c:v>1506.7199999999998</c:v>
                      </c:pt>
                      <c:pt idx="863">
                        <c:v>1401.6000000000001</c:v>
                      </c:pt>
                      <c:pt idx="864">
                        <c:v>1360.8</c:v>
                      </c:pt>
                      <c:pt idx="865">
                        <c:v>1658.88</c:v>
                      </c:pt>
                      <c:pt idx="866">
                        <c:v>1682.8799999999999</c:v>
                      </c:pt>
                      <c:pt idx="867">
                        <c:v>1771.2</c:v>
                      </c:pt>
                      <c:pt idx="868">
                        <c:v>1688.1600000000003</c:v>
                      </c:pt>
                      <c:pt idx="869">
                        <c:v>1572.48</c:v>
                      </c:pt>
                      <c:pt idx="870">
                        <c:v>1607.52</c:v>
                      </c:pt>
                      <c:pt idx="871">
                        <c:v>1726.08</c:v>
                      </c:pt>
                      <c:pt idx="872">
                        <c:v>1767.3600000000001</c:v>
                      </c:pt>
                      <c:pt idx="873">
                        <c:v>1659.3600000000001</c:v>
                      </c:pt>
                      <c:pt idx="874">
                        <c:v>1592.1599999999999</c:v>
                      </c:pt>
                      <c:pt idx="875">
                        <c:v>1638.2400000000002</c:v>
                      </c:pt>
                      <c:pt idx="876">
                        <c:v>1630.56</c:v>
                      </c:pt>
                      <c:pt idx="877">
                        <c:v>1523.04</c:v>
                      </c:pt>
                      <c:pt idx="878">
                        <c:v>1566.24</c:v>
                      </c:pt>
                      <c:pt idx="879">
                        <c:v>1700.6399999999999</c:v>
                      </c:pt>
                      <c:pt idx="880">
                        <c:v>1530.72</c:v>
                      </c:pt>
                      <c:pt idx="881">
                        <c:v>1505.28</c:v>
                      </c:pt>
                      <c:pt idx="882">
                        <c:v>1346.4</c:v>
                      </c:pt>
                      <c:pt idx="883">
                        <c:v>1351.2</c:v>
                      </c:pt>
                      <c:pt idx="884">
                        <c:v>1392.96</c:v>
                      </c:pt>
                      <c:pt idx="885">
                        <c:v>1386.72</c:v>
                      </c:pt>
                      <c:pt idx="886">
                        <c:v>1478.4</c:v>
                      </c:pt>
                      <c:pt idx="887">
                        <c:v>1563.8400000000001</c:v>
                      </c:pt>
                      <c:pt idx="888">
                        <c:v>1581.12</c:v>
                      </c:pt>
                      <c:pt idx="889">
                        <c:v>1526.4</c:v>
                      </c:pt>
                      <c:pt idx="890">
                        <c:v>1376.64</c:v>
                      </c:pt>
                      <c:pt idx="891">
                        <c:v>1394.4</c:v>
                      </c:pt>
                      <c:pt idx="892">
                        <c:v>1386.72</c:v>
                      </c:pt>
                      <c:pt idx="893">
                        <c:v>1429.92</c:v>
                      </c:pt>
                      <c:pt idx="894">
                        <c:v>1411.68</c:v>
                      </c:pt>
                      <c:pt idx="895">
                        <c:v>1614.2400000000002</c:v>
                      </c:pt>
                      <c:pt idx="896">
                        <c:v>1695.3600000000001</c:v>
                      </c:pt>
                      <c:pt idx="897">
                        <c:v>1626.72</c:v>
                      </c:pt>
                      <c:pt idx="898">
                        <c:v>1675.2</c:v>
                      </c:pt>
                      <c:pt idx="899">
                        <c:v>1600.8000000000002</c:v>
                      </c:pt>
                      <c:pt idx="900">
                        <c:v>1496.16</c:v>
                      </c:pt>
                      <c:pt idx="901">
                        <c:v>1662.7199999999998</c:v>
                      </c:pt>
                      <c:pt idx="902">
                        <c:v>1728</c:v>
                      </c:pt>
                      <c:pt idx="903">
                        <c:v>1728</c:v>
                      </c:pt>
                      <c:pt idx="904">
                        <c:v>1571.52</c:v>
                      </c:pt>
                      <c:pt idx="905">
                        <c:v>1542.72</c:v>
                      </c:pt>
                      <c:pt idx="906">
                        <c:v>1528.8</c:v>
                      </c:pt>
                      <c:pt idx="907">
                        <c:v>1641.6000000000001</c:v>
                      </c:pt>
                      <c:pt idx="908">
                        <c:v>1656</c:v>
                      </c:pt>
                      <c:pt idx="909">
                        <c:v>1637.28</c:v>
                      </c:pt>
                      <c:pt idx="910">
                        <c:v>1776.48</c:v>
                      </c:pt>
                      <c:pt idx="911">
                        <c:v>1808.6399999999999</c:v>
                      </c:pt>
                      <c:pt idx="912">
                        <c:v>1770.2400000000002</c:v>
                      </c:pt>
                      <c:pt idx="913">
                        <c:v>1776.0000000000002</c:v>
                      </c:pt>
                      <c:pt idx="914">
                        <c:v>1715.52</c:v>
                      </c:pt>
                      <c:pt idx="915">
                        <c:v>1698.24</c:v>
                      </c:pt>
                      <c:pt idx="916">
                        <c:v>1708.3200000000002</c:v>
                      </c:pt>
                      <c:pt idx="917">
                        <c:v>1812</c:v>
                      </c:pt>
                      <c:pt idx="918">
                        <c:v>1815.36</c:v>
                      </c:pt>
                      <c:pt idx="919">
                        <c:v>1919.52</c:v>
                      </c:pt>
                      <c:pt idx="920">
                        <c:v>1735.2</c:v>
                      </c:pt>
                      <c:pt idx="921">
                        <c:v>1762.56</c:v>
                      </c:pt>
                      <c:pt idx="922">
                        <c:v>1741.92</c:v>
                      </c:pt>
                      <c:pt idx="923">
                        <c:v>1705.4399999999998</c:v>
                      </c:pt>
                      <c:pt idx="924">
                        <c:v>1694.88</c:v>
                      </c:pt>
                      <c:pt idx="925">
                        <c:v>1614.7199999999998</c:v>
                      </c:pt>
                      <c:pt idx="926">
                        <c:v>1440.48</c:v>
                      </c:pt>
                      <c:pt idx="927">
                        <c:v>1450.08</c:v>
                      </c:pt>
                      <c:pt idx="928">
                        <c:v>1481.28</c:v>
                      </c:pt>
                      <c:pt idx="929">
                        <c:v>1440.48</c:v>
                      </c:pt>
                      <c:pt idx="930">
                        <c:v>1464</c:v>
                      </c:pt>
                      <c:pt idx="931">
                        <c:v>1479.8400000000001</c:v>
                      </c:pt>
                      <c:pt idx="932">
                        <c:v>1453.4399999999998</c:v>
                      </c:pt>
                      <c:pt idx="933">
                        <c:v>1472.16</c:v>
                      </c:pt>
                      <c:pt idx="934">
                        <c:v>1379.5200000000002</c:v>
                      </c:pt>
                      <c:pt idx="935">
                        <c:v>1387.2</c:v>
                      </c:pt>
                      <c:pt idx="936">
                        <c:v>1361.2800000000002</c:v>
                      </c:pt>
                      <c:pt idx="937">
                        <c:v>1372.3200000000002</c:v>
                      </c:pt>
                      <c:pt idx="938">
                        <c:v>1434.24</c:v>
                      </c:pt>
                      <c:pt idx="939">
                        <c:v>1432.8000000000002</c:v>
                      </c:pt>
                      <c:pt idx="940">
                        <c:v>1399.6799999999998</c:v>
                      </c:pt>
                      <c:pt idx="941">
                        <c:v>1501.92</c:v>
                      </c:pt>
                      <c:pt idx="942">
                        <c:v>1524</c:v>
                      </c:pt>
                      <c:pt idx="943">
                        <c:v>1677.12</c:v>
                      </c:pt>
                      <c:pt idx="944">
                        <c:v>1726.56</c:v>
                      </c:pt>
                      <c:pt idx="945">
                        <c:v>1708.32</c:v>
                      </c:pt>
                      <c:pt idx="946">
                        <c:v>1676.6399999999999</c:v>
                      </c:pt>
                      <c:pt idx="947">
                        <c:v>1639.6799999999998</c:v>
                      </c:pt>
                      <c:pt idx="948">
                        <c:v>1540.8</c:v>
                      </c:pt>
                      <c:pt idx="949">
                        <c:v>1695.36</c:v>
                      </c:pt>
                      <c:pt idx="950">
                        <c:v>1740.48</c:v>
                      </c:pt>
                      <c:pt idx="951">
                        <c:v>1826.88</c:v>
                      </c:pt>
                      <c:pt idx="952">
                        <c:v>1690.56</c:v>
                      </c:pt>
                      <c:pt idx="953">
                        <c:v>1651.68</c:v>
                      </c:pt>
                      <c:pt idx="954">
                        <c:v>1792.3200000000002</c:v>
                      </c:pt>
                      <c:pt idx="955">
                        <c:v>1776</c:v>
                      </c:pt>
                      <c:pt idx="956">
                        <c:v>1686.24</c:v>
                      </c:pt>
                      <c:pt idx="957">
                        <c:v>1669.9199999999998</c:v>
                      </c:pt>
                      <c:pt idx="958">
                        <c:v>1749.12</c:v>
                      </c:pt>
                      <c:pt idx="959">
                        <c:v>1637.7600000000002</c:v>
                      </c:pt>
                      <c:pt idx="960">
                        <c:v>1605.6</c:v>
                      </c:pt>
                      <c:pt idx="961">
                        <c:v>1710.24</c:v>
                      </c:pt>
                      <c:pt idx="962">
                        <c:v>1845.6</c:v>
                      </c:pt>
                      <c:pt idx="963">
                        <c:v>1928.64</c:v>
                      </c:pt>
                      <c:pt idx="964">
                        <c:v>2029.44</c:v>
                      </c:pt>
                      <c:pt idx="965">
                        <c:v>1991.52</c:v>
                      </c:pt>
                      <c:pt idx="966">
                        <c:v>1916.16</c:v>
                      </c:pt>
                      <c:pt idx="967">
                        <c:v>2078.88</c:v>
                      </c:pt>
                      <c:pt idx="968">
                        <c:v>1962.24</c:v>
                      </c:pt>
                      <c:pt idx="969">
                        <c:v>1839.84</c:v>
                      </c:pt>
                      <c:pt idx="970">
                        <c:v>1548.48</c:v>
                      </c:pt>
                      <c:pt idx="971">
                        <c:v>1630.08</c:v>
                      </c:pt>
                      <c:pt idx="972">
                        <c:v>1577.28</c:v>
                      </c:pt>
                      <c:pt idx="973">
                        <c:v>1559.04</c:v>
                      </c:pt>
                      <c:pt idx="974">
                        <c:v>1630.5600000000002</c:v>
                      </c:pt>
                      <c:pt idx="975">
                        <c:v>1712.16</c:v>
                      </c:pt>
                      <c:pt idx="976">
                        <c:v>1750.08</c:v>
                      </c:pt>
                      <c:pt idx="977">
                        <c:v>1648.3200000000002</c:v>
                      </c:pt>
                      <c:pt idx="978">
                        <c:v>1559.52</c:v>
                      </c:pt>
                      <c:pt idx="979">
                        <c:v>1694.8799999999999</c:v>
                      </c:pt>
                      <c:pt idx="980">
                        <c:v>1689.6</c:v>
                      </c:pt>
                      <c:pt idx="981">
                        <c:v>1776</c:v>
                      </c:pt>
                      <c:pt idx="982">
                        <c:v>1715.04</c:v>
                      </c:pt>
                      <c:pt idx="983">
                        <c:v>1639.2</c:v>
                      </c:pt>
                      <c:pt idx="984">
                        <c:v>1655.04</c:v>
                      </c:pt>
                      <c:pt idx="985">
                        <c:v>1675.2000000000003</c:v>
                      </c:pt>
                      <c:pt idx="986">
                        <c:v>1553.28</c:v>
                      </c:pt>
                      <c:pt idx="987">
                        <c:v>1575.3600000000001</c:v>
                      </c:pt>
                      <c:pt idx="988">
                        <c:v>1532.64</c:v>
                      </c:pt>
                      <c:pt idx="989">
                        <c:v>1522.56</c:v>
                      </c:pt>
                      <c:pt idx="990">
                        <c:v>1490.88</c:v>
                      </c:pt>
                      <c:pt idx="991">
                        <c:v>1509.6000000000001</c:v>
                      </c:pt>
                      <c:pt idx="992">
                        <c:v>1562.3999999999999</c:v>
                      </c:pt>
                      <c:pt idx="993">
                        <c:v>1556.6399999999999</c:v>
                      </c:pt>
                      <c:pt idx="994">
                        <c:v>1536</c:v>
                      </c:pt>
                      <c:pt idx="995">
                        <c:v>1596.48</c:v>
                      </c:pt>
                      <c:pt idx="996">
                        <c:v>1568.16</c:v>
                      </c:pt>
                      <c:pt idx="997">
                        <c:v>1536.48</c:v>
                      </c:pt>
                      <c:pt idx="998">
                        <c:v>1353.6000000000001</c:v>
                      </c:pt>
                      <c:pt idx="999">
                        <c:v>1316.1599999999999</c:v>
                      </c:pt>
                      <c:pt idx="1000">
                        <c:v>1412.16</c:v>
                      </c:pt>
                      <c:pt idx="1001">
                        <c:v>1471.2</c:v>
                      </c:pt>
                      <c:pt idx="1002">
                        <c:v>1482.72</c:v>
                      </c:pt>
                      <c:pt idx="1003">
                        <c:v>1305.5999999999999</c:v>
                      </c:pt>
                      <c:pt idx="1004">
                        <c:v>1348.32</c:v>
                      </c:pt>
                      <c:pt idx="1005">
                        <c:v>1273.92</c:v>
                      </c:pt>
                      <c:pt idx="1006">
                        <c:v>1402.5600000000002</c:v>
                      </c:pt>
                      <c:pt idx="1007">
                        <c:v>1469.28</c:v>
                      </c:pt>
                      <c:pt idx="1008">
                        <c:v>1464.96</c:v>
                      </c:pt>
                      <c:pt idx="1009">
                        <c:v>1385.28</c:v>
                      </c:pt>
                      <c:pt idx="1010">
                        <c:v>1380.96</c:v>
                      </c:pt>
                      <c:pt idx="1011">
                        <c:v>1349.28</c:v>
                      </c:pt>
                      <c:pt idx="1012">
                        <c:v>1513.4399999999998</c:v>
                      </c:pt>
                      <c:pt idx="1013">
                        <c:v>1478.3999999999999</c:v>
                      </c:pt>
                      <c:pt idx="1014">
                        <c:v>1248.48</c:v>
                      </c:pt>
                      <c:pt idx="1015">
                        <c:v>1289.2800000000002</c:v>
                      </c:pt>
                      <c:pt idx="1016">
                        <c:v>1387.2</c:v>
                      </c:pt>
                      <c:pt idx="1017">
                        <c:v>1452.9599999999998</c:v>
                      </c:pt>
                      <c:pt idx="1018">
                        <c:v>1473.12</c:v>
                      </c:pt>
                      <c:pt idx="1019">
                        <c:v>1509.1200000000001</c:v>
                      </c:pt>
                      <c:pt idx="1020">
                        <c:v>1643.04</c:v>
                      </c:pt>
                      <c:pt idx="1021">
                        <c:v>1546.56</c:v>
                      </c:pt>
                      <c:pt idx="1022">
                        <c:v>1402.08</c:v>
                      </c:pt>
                      <c:pt idx="1023">
                        <c:v>1383.36</c:v>
                      </c:pt>
                      <c:pt idx="1024">
                        <c:v>1395.84</c:v>
                      </c:pt>
                      <c:pt idx="1025">
                        <c:v>1284.96</c:v>
                      </c:pt>
                      <c:pt idx="1026">
                        <c:v>1255.2</c:v>
                      </c:pt>
                      <c:pt idx="1027">
                        <c:v>1335.3600000000001</c:v>
                      </c:pt>
                      <c:pt idx="1028">
                        <c:v>1333.44</c:v>
                      </c:pt>
                      <c:pt idx="1029">
                        <c:v>1390.08</c:v>
                      </c:pt>
                      <c:pt idx="1030">
                        <c:v>1367.52</c:v>
                      </c:pt>
                      <c:pt idx="1031">
                        <c:v>1305.5999999999999</c:v>
                      </c:pt>
                      <c:pt idx="1032">
                        <c:v>1380.96</c:v>
                      </c:pt>
                      <c:pt idx="1033">
                        <c:v>1514.4</c:v>
                      </c:pt>
                      <c:pt idx="1034">
                        <c:v>1541.28</c:v>
                      </c:pt>
                      <c:pt idx="1035">
                        <c:v>1524.96</c:v>
                      </c:pt>
                      <c:pt idx="1036">
                        <c:v>1473.6000000000001</c:v>
                      </c:pt>
                      <c:pt idx="1037">
                        <c:v>1486.08</c:v>
                      </c:pt>
                      <c:pt idx="1038">
                        <c:v>1356.96</c:v>
                      </c:pt>
                      <c:pt idx="1039">
                        <c:v>1420.32</c:v>
                      </c:pt>
                      <c:pt idx="1040">
                        <c:v>1424.1599999999999</c:v>
                      </c:pt>
                      <c:pt idx="1041">
                        <c:v>1420.32</c:v>
                      </c:pt>
                      <c:pt idx="1042">
                        <c:v>1489.92</c:v>
                      </c:pt>
                      <c:pt idx="1043">
                        <c:v>1588.8000000000002</c:v>
                      </c:pt>
                      <c:pt idx="1044">
                        <c:v>1576.8</c:v>
                      </c:pt>
                      <c:pt idx="1045">
                        <c:v>1638.7199999999998</c:v>
                      </c:pt>
                      <c:pt idx="1046">
                        <c:v>1590.24</c:v>
                      </c:pt>
                      <c:pt idx="1047">
                        <c:v>1460.64</c:v>
                      </c:pt>
                      <c:pt idx="1048">
                        <c:v>1439.5200000000002</c:v>
                      </c:pt>
                      <c:pt idx="1049">
                        <c:v>1410.72</c:v>
                      </c:pt>
                      <c:pt idx="1050">
                        <c:v>1359.36</c:v>
                      </c:pt>
                      <c:pt idx="1051">
                        <c:v>1428.96</c:v>
                      </c:pt>
                      <c:pt idx="1052">
                        <c:v>1572.9599999999998</c:v>
                      </c:pt>
                      <c:pt idx="1053">
                        <c:v>1574.8799999999999</c:v>
                      </c:pt>
                      <c:pt idx="1054">
                        <c:v>1537.44</c:v>
                      </c:pt>
                      <c:pt idx="1055">
                        <c:v>1654.56</c:v>
                      </c:pt>
                      <c:pt idx="1056">
                        <c:v>1718.8799999999999</c:v>
                      </c:pt>
                      <c:pt idx="1057">
                        <c:v>1802.8799999999999</c:v>
                      </c:pt>
                      <c:pt idx="1058">
                        <c:v>1856.16</c:v>
                      </c:pt>
                      <c:pt idx="1059">
                        <c:v>1886.4</c:v>
                      </c:pt>
                      <c:pt idx="1060">
                        <c:v>1942.56</c:v>
                      </c:pt>
                      <c:pt idx="1061">
                        <c:v>1882.5600000000002</c:v>
                      </c:pt>
                      <c:pt idx="1062">
                        <c:v>1833.1200000000001</c:v>
                      </c:pt>
                      <c:pt idx="1063">
                        <c:v>1903.68</c:v>
                      </c:pt>
                      <c:pt idx="1064">
                        <c:v>1967.0399999999997</c:v>
                      </c:pt>
                      <c:pt idx="1065">
                        <c:v>1875.36</c:v>
                      </c:pt>
                      <c:pt idx="1066">
                        <c:v>1740</c:v>
                      </c:pt>
                      <c:pt idx="1067">
                        <c:v>1705.44</c:v>
                      </c:pt>
                      <c:pt idx="1068">
                        <c:v>1721.7600000000002</c:v>
                      </c:pt>
                      <c:pt idx="1069">
                        <c:v>1669.44</c:v>
                      </c:pt>
                      <c:pt idx="1070">
                        <c:v>1724.16</c:v>
                      </c:pt>
                      <c:pt idx="1071">
                        <c:v>1808.16</c:v>
                      </c:pt>
                      <c:pt idx="1072">
                        <c:v>1840.32</c:v>
                      </c:pt>
                      <c:pt idx="1073">
                        <c:v>1762.08</c:v>
                      </c:pt>
                      <c:pt idx="1074">
                        <c:v>1809.6000000000001</c:v>
                      </c:pt>
                      <c:pt idx="1075">
                        <c:v>1699.6800000000003</c:v>
                      </c:pt>
                      <c:pt idx="1076">
                        <c:v>1540.8</c:v>
                      </c:pt>
                      <c:pt idx="1077">
                        <c:v>1505.76</c:v>
                      </c:pt>
                      <c:pt idx="1078">
                        <c:v>1576.32</c:v>
                      </c:pt>
                      <c:pt idx="1079">
                        <c:v>1666.56</c:v>
                      </c:pt>
                      <c:pt idx="1080">
                        <c:v>1672.8000000000002</c:v>
                      </c:pt>
                      <c:pt idx="1081">
                        <c:v>1627.1999999999998</c:v>
                      </c:pt>
                      <c:pt idx="1082">
                        <c:v>1584.48</c:v>
                      </c:pt>
                      <c:pt idx="1083">
                        <c:v>1597.92</c:v>
                      </c:pt>
                      <c:pt idx="1084">
                        <c:v>1532.6399999999999</c:v>
                      </c:pt>
                      <c:pt idx="1085">
                        <c:v>1497.6000000000001</c:v>
                      </c:pt>
                      <c:pt idx="1086">
                        <c:v>1391.0400000000002</c:v>
                      </c:pt>
                      <c:pt idx="1087">
                        <c:v>1437.12</c:v>
                      </c:pt>
                      <c:pt idx="1088">
                        <c:v>1505.28</c:v>
                      </c:pt>
                      <c:pt idx="1089">
                        <c:v>1593.12</c:v>
                      </c:pt>
                      <c:pt idx="1090">
                        <c:v>1684.3200000000002</c:v>
                      </c:pt>
                      <c:pt idx="1091">
                        <c:v>1793.7599999999998</c:v>
                      </c:pt>
                      <c:pt idx="1092">
                        <c:v>1722.7199999999998</c:v>
                      </c:pt>
                      <c:pt idx="1093">
                        <c:v>1612.3200000000002</c:v>
                      </c:pt>
                      <c:pt idx="1094">
                        <c:v>1642.08</c:v>
                      </c:pt>
                      <c:pt idx="1095">
                        <c:v>1530.72</c:v>
                      </c:pt>
                      <c:pt idx="1096">
                        <c:v>1487.5200000000002</c:v>
                      </c:pt>
                      <c:pt idx="1097">
                        <c:v>1580.64</c:v>
                      </c:pt>
                      <c:pt idx="1098">
                        <c:v>1536.48</c:v>
                      </c:pt>
                      <c:pt idx="1099">
                        <c:v>1540.8000000000002</c:v>
                      </c:pt>
                      <c:pt idx="1100">
                        <c:v>1475.04</c:v>
                      </c:pt>
                      <c:pt idx="1101">
                        <c:v>1642.56</c:v>
                      </c:pt>
                      <c:pt idx="1102">
                        <c:v>1669.92</c:v>
                      </c:pt>
                      <c:pt idx="1103">
                        <c:v>1507.68</c:v>
                      </c:pt>
                      <c:pt idx="1104">
                        <c:v>1470.7199999999998</c:v>
                      </c:pt>
                      <c:pt idx="1105">
                        <c:v>1372.3200000000002</c:v>
                      </c:pt>
                      <c:pt idx="1106">
                        <c:v>1400.16</c:v>
                      </c:pt>
                      <c:pt idx="1107">
                        <c:v>1404.96</c:v>
                      </c:pt>
                      <c:pt idx="1108">
                        <c:v>1467.36</c:v>
                      </c:pt>
                      <c:pt idx="1109">
                        <c:v>1556.6399999999999</c:v>
                      </c:pt>
                      <c:pt idx="1110">
                        <c:v>1574.88</c:v>
                      </c:pt>
                      <c:pt idx="1111">
                        <c:v>1527.8400000000001</c:v>
                      </c:pt>
                      <c:pt idx="1112">
                        <c:v>1570.08</c:v>
                      </c:pt>
                      <c:pt idx="1113">
                        <c:v>1613.7600000000002</c:v>
                      </c:pt>
                      <c:pt idx="1114">
                        <c:v>1594.56</c:v>
                      </c:pt>
                      <c:pt idx="1115">
                        <c:v>1534.08</c:v>
                      </c:pt>
                      <c:pt idx="1116">
                        <c:v>1563.8400000000001</c:v>
                      </c:pt>
                      <c:pt idx="1117">
                        <c:v>1555.68</c:v>
                      </c:pt>
                      <c:pt idx="1118">
                        <c:v>1563.3600000000001</c:v>
                      </c:pt>
                      <c:pt idx="1119">
                        <c:v>1658.3999999999999</c:v>
                      </c:pt>
                      <c:pt idx="1120">
                        <c:v>1700.16</c:v>
                      </c:pt>
                      <c:pt idx="1121">
                        <c:v>1589.76</c:v>
                      </c:pt>
                      <c:pt idx="1122">
                        <c:v>1619.52</c:v>
                      </c:pt>
                      <c:pt idx="1123">
                        <c:v>1689.12</c:v>
                      </c:pt>
                      <c:pt idx="1124">
                        <c:v>1609.92</c:v>
                      </c:pt>
                      <c:pt idx="1125">
                        <c:v>1668.96</c:v>
                      </c:pt>
                      <c:pt idx="1126">
                        <c:v>1828.3200000000002</c:v>
                      </c:pt>
                      <c:pt idx="1127">
                        <c:v>1686.24</c:v>
                      </c:pt>
                      <c:pt idx="1128">
                        <c:v>1584</c:v>
                      </c:pt>
                      <c:pt idx="1129">
                        <c:v>1712.64</c:v>
                      </c:pt>
                      <c:pt idx="1130">
                        <c:v>1896</c:v>
                      </c:pt>
                      <c:pt idx="1131">
                        <c:v>2009.2800000000002</c:v>
                      </c:pt>
                      <c:pt idx="1132">
                        <c:v>1795.68</c:v>
                      </c:pt>
                      <c:pt idx="1133">
                        <c:v>1702.56</c:v>
                      </c:pt>
                      <c:pt idx="1134">
                        <c:v>1881.1200000000001</c:v>
                      </c:pt>
                      <c:pt idx="1135">
                        <c:v>1954.0800000000002</c:v>
                      </c:pt>
                      <c:pt idx="1136">
                        <c:v>1805.28</c:v>
                      </c:pt>
                      <c:pt idx="1137">
                        <c:v>1612.32</c:v>
                      </c:pt>
                      <c:pt idx="1138">
                        <c:v>1464.96</c:v>
                      </c:pt>
                      <c:pt idx="1139">
                        <c:v>1625.28</c:v>
                      </c:pt>
                      <c:pt idx="1140">
                        <c:v>1648.8</c:v>
                      </c:pt>
                      <c:pt idx="1141">
                        <c:v>1829.28</c:v>
                      </c:pt>
                      <c:pt idx="1142">
                        <c:v>1794.72</c:v>
                      </c:pt>
                      <c:pt idx="1143">
                        <c:v>1689.6</c:v>
                      </c:pt>
                      <c:pt idx="1144">
                        <c:v>1662.7200000000003</c:v>
                      </c:pt>
                      <c:pt idx="1145">
                        <c:v>1614.24</c:v>
                      </c:pt>
                      <c:pt idx="1146">
                        <c:v>1618.5600000000002</c:v>
                      </c:pt>
                      <c:pt idx="1147">
                        <c:v>1610.88</c:v>
                      </c:pt>
                      <c:pt idx="1148">
                        <c:v>1618.08</c:v>
                      </c:pt>
                      <c:pt idx="1149">
                        <c:v>1720.8</c:v>
                      </c:pt>
                      <c:pt idx="1150">
                        <c:v>1702.56</c:v>
                      </c:pt>
                      <c:pt idx="1151">
                        <c:v>1624.32</c:v>
                      </c:pt>
                      <c:pt idx="1152">
                        <c:v>1680</c:v>
                      </c:pt>
                      <c:pt idx="1153">
                        <c:v>1651.68</c:v>
                      </c:pt>
                      <c:pt idx="1154">
                        <c:v>1605.6</c:v>
                      </c:pt>
                      <c:pt idx="1155">
                        <c:v>1630.56</c:v>
                      </c:pt>
                      <c:pt idx="1156">
                        <c:v>1618.0800000000002</c:v>
                      </c:pt>
                      <c:pt idx="1157">
                        <c:v>1615.1999999999998</c:v>
                      </c:pt>
                      <c:pt idx="1158">
                        <c:v>1631.52</c:v>
                      </c:pt>
                      <c:pt idx="1159">
                        <c:v>1623.36</c:v>
                      </c:pt>
                      <c:pt idx="1160">
                        <c:v>1583.04</c:v>
                      </c:pt>
                      <c:pt idx="1161">
                        <c:v>1689.12</c:v>
                      </c:pt>
                      <c:pt idx="1162">
                        <c:v>1549.44</c:v>
                      </c:pt>
                      <c:pt idx="1163">
                        <c:v>1447.2</c:v>
                      </c:pt>
                      <c:pt idx="1164">
                        <c:v>1516.32</c:v>
                      </c:pt>
                      <c:pt idx="1165">
                        <c:v>1441.44</c:v>
                      </c:pt>
                      <c:pt idx="1166">
                        <c:v>1396.3200000000002</c:v>
                      </c:pt>
                      <c:pt idx="1167">
                        <c:v>1319.52</c:v>
                      </c:pt>
                      <c:pt idx="1168">
                        <c:v>1315.6799999999998</c:v>
                      </c:pt>
                      <c:pt idx="1169">
                        <c:v>1342.08</c:v>
                      </c:pt>
                      <c:pt idx="1170">
                        <c:v>1385.2799999999997</c:v>
                      </c:pt>
                      <c:pt idx="1171">
                        <c:v>1455.3600000000001</c:v>
                      </c:pt>
                      <c:pt idx="1172">
                        <c:v>1546.08</c:v>
                      </c:pt>
                      <c:pt idx="1173">
                        <c:v>1462.08</c:v>
                      </c:pt>
                      <c:pt idx="1174">
                        <c:v>1514.3999999999999</c:v>
                      </c:pt>
                      <c:pt idx="1175">
                        <c:v>1513.92</c:v>
                      </c:pt>
                      <c:pt idx="1176">
                        <c:v>1318.56</c:v>
                      </c:pt>
                      <c:pt idx="1177">
                        <c:v>1225.92</c:v>
                      </c:pt>
                      <c:pt idx="1178">
                        <c:v>1189.4399999999998</c:v>
                      </c:pt>
                      <c:pt idx="1179">
                        <c:v>1174.56</c:v>
                      </c:pt>
                      <c:pt idx="1180">
                        <c:v>1070.4000000000001</c:v>
                      </c:pt>
                      <c:pt idx="1181">
                        <c:v>989.76</c:v>
                      </c:pt>
                      <c:pt idx="1182">
                        <c:v>912</c:v>
                      </c:pt>
                      <c:pt idx="1183">
                        <c:v>860.64</c:v>
                      </c:pt>
                      <c:pt idx="1184">
                        <c:v>789.59999999999991</c:v>
                      </c:pt>
                      <c:pt idx="1185">
                        <c:v>855.36</c:v>
                      </c:pt>
                      <c:pt idx="1186">
                        <c:v>1166.8800000000001</c:v>
                      </c:pt>
                      <c:pt idx="1187">
                        <c:v>1240.8000000000002</c:v>
                      </c:pt>
                      <c:pt idx="1188">
                        <c:v>1270.56</c:v>
                      </c:pt>
                      <c:pt idx="1189">
                        <c:v>1294.08</c:v>
                      </c:pt>
                      <c:pt idx="1190">
                        <c:v>1325.76</c:v>
                      </c:pt>
                      <c:pt idx="1191">
                        <c:v>1374.24</c:v>
                      </c:pt>
                      <c:pt idx="1192">
                        <c:v>1401.6</c:v>
                      </c:pt>
                      <c:pt idx="1193">
                        <c:v>1380.48</c:v>
                      </c:pt>
                      <c:pt idx="1194">
                        <c:v>1427.04</c:v>
                      </c:pt>
                      <c:pt idx="1195">
                        <c:v>1464.48</c:v>
                      </c:pt>
                      <c:pt idx="1196">
                        <c:v>1540.8</c:v>
                      </c:pt>
                      <c:pt idx="1197">
                        <c:v>1562.4</c:v>
                      </c:pt>
                      <c:pt idx="1198">
                        <c:v>1414.08</c:v>
                      </c:pt>
                      <c:pt idx="1199">
                        <c:v>1515.8400000000001</c:v>
                      </c:pt>
                      <c:pt idx="1200">
                        <c:v>1536</c:v>
                      </c:pt>
                      <c:pt idx="1201">
                        <c:v>1602.24</c:v>
                      </c:pt>
                      <c:pt idx="1202">
                        <c:v>1759.2</c:v>
                      </c:pt>
                      <c:pt idx="1203">
                        <c:v>1701.12</c:v>
                      </c:pt>
                      <c:pt idx="1204">
                        <c:v>1656.48</c:v>
                      </c:pt>
                      <c:pt idx="1205">
                        <c:v>1622.88</c:v>
                      </c:pt>
                      <c:pt idx="1206">
                        <c:v>1614.7199999999998</c:v>
                      </c:pt>
                      <c:pt idx="1207">
                        <c:v>1614.24</c:v>
                      </c:pt>
                      <c:pt idx="1208">
                        <c:v>1531.2</c:v>
                      </c:pt>
                      <c:pt idx="1209">
                        <c:v>1534.08</c:v>
                      </c:pt>
                      <c:pt idx="1210">
                        <c:v>1632.48</c:v>
                      </c:pt>
                      <c:pt idx="1211">
                        <c:v>1764.9599999999998</c:v>
                      </c:pt>
                      <c:pt idx="1212">
                        <c:v>1762.56</c:v>
                      </c:pt>
                      <c:pt idx="1213">
                        <c:v>1779.84</c:v>
                      </c:pt>
                      <c:pt idx="1214">
                        <c:v>1849.92</c:v>
                      </c:pt>
                      <c:pt idx="1215">
                        <c:v>1898.4</c:v>
                      </c:pt>
                      <c:pt idx="1216">
                        <c:v>1848.48</c:v>
                      </c:pt>
                      <c:pt idx="1217">
                        <c:v>1826.88</c:v>
                      </c:pt>
                      <c:pt idx="1218">
                        <c:v>1676.6399999999999</c:v>
                      </c:pt>
                      <c:pt idx="1219">
                        <c:v>1776</c:v>
                      </c:pt>
                      <c:pt idx="1220">
                        <c:v>1867.2000000000003</c:v>
                      </c:pt>
                      <c:pt idx="1221">
                        <c:v>1766.88</c:v>
                      </c:pt>
                      <c:pt idx="1222">
                        <c:v>1752.96</c:v>
                      </c:pt>
                      <c:pt idx="1223">
                        <c:v>1756.8</c:v>
                      </c:pt>
                      <c:pt idx="1224">
                        <c:v>1679.04</c:v>
                      </c:pt>
                      <c:pt idx="1225">
                        <c:v>1772.6399999999999</c:v>
                      </c:pt>
                      <c:pt idx="1226">
                        <c:v>1780.32</c:v>
                      </c:pt>
                      <c:pt idx="1227">
                        <c:v>1774.56</c:v>
                      </c:pt>
                      <c:pt idx="1228">
                        <c:v>1813.9199999999998</c:v>
                      </c:pt>
                      <c:pt idx="1229">
                        <c:v>1781.76</c:v>
                      </c:pt>
                      <c:pt idx="1230">
                        <c:v>1723.6799999999998</c:v>
                      </c:pt>
                      <c:pt idx="1231">
                        <c:v>1864.8000000000002</c:v>
                      </c:pt>
                      <c:pt idx="1232">
                        <c:v>1790.4</c:v>
                      </c:pt>
                      <c:pt idx="1233">
                        <c:v>1771.68</c:v>
                      </c:pt>
                      <c:pt idx="1234">
                        <c:v>1815.84</c:v>
                      </c:pt>
                      <c:pt idx="1235">
                        <c:v>1812.96</c:v>
                      </c:pt>
                      <c:pt idx="1236">
                        <c:v>1860.48</c:v>
                      </c:pt>
                      <c:pt idx="1237">
                        <c:v>1887.8400000000001</c:v>
                      </c:pt>
                      <c:pt idx="1238">
                        <c:v>1990.56</c:v>
                      </c:pt>
                      <c:pt idx="1239">
                        <c:v>1929.6000000000001</c:v>
                      </c:pt>
                      <c:pt idx="1240">
                        <c:v>1964.16</c:v>
                      </c:pt>
                      <c:pt idx="1241">
                        <c:v>1896.4800000000002</c:v>
                      </c:pt>
                      <c:pt idx="1242">
                        <c:v>1670.4</c:v>
                      </c:pt>
                      <c:pt idx="1243">
                        <c:v>1811.04</c:v>
                      </c:pt>
                      <c:pt idx="1244">
                        <c:v>1903.1999999999998</c:v>
                      </c:pt>
                      <c:pt idx="1245">
                        <c:v>1821.6000000000001</c:v>
                      </c:pt>
                      <c:pt idx="1246">
                        <c:v>1770.72</c:v>
                      </c:pt>
                      <c:pt idx="1247">
                        <c:v>1724.6399999999999</c:v>
                      </c:pt>
                      <c:pt idx="1248">
                        <c:v>1644</c:v>
                      </c:pt>
                      <c:pt idx="1249">
                        <c:v>1595.04</c:v>
                      </c:pt>
                      <c:pt idx="1250">
                        <c:v>1760.1599999999999</c:v>
                      </c:pt>
                      <c:pt idx="1251">
                        <c:v>1723.68</c:v>
                      </c:pt>
                      <c:pt idx="1252">
                        <c:v>1641.12</c:v>
                      </c:pt>
                      <c:pt idx="1253">
                        <c:v>1616.64</c:v>
                      </c:pt>
                      <c:pt idx="1254">
                        <c:v>1727.04</c:v>
                      </c:pt>
                      <c:pt idx="1255">
                        <c:v>1694.88</c:v>
                      </c:pt>
                      <c:pt idx="1256">
                        <c:v>1571.04</c:v>
                      </c:pt>
                      <c:pt idx="1257">
                        <c:v>1679.04</c:v>
                      </c:pt>
                      <c:pt idx="1258">
                        <c:v>1712.64</c:v>
                      </c:pt>
                      <c:pt idx="1259">
                        <c:v>1653.6</c:v>
                      </c:pt>
                      <c:pt idx="1260">
                        <c:v>1742.3999999999999</c:v>
                      </c:pt>
                      <c:pt idx="1261">
                        <c:v>1855.2</c:v>
                      </c:pt>
                      <c:pt idx="1262">
                        <c:v>1837.44</c:v>
                      </c:pt>
                      <c:pt idx="1263">
                        <c:v>1712.6399999999999</c:v>
                      </c:pt>
                      <c:pt idx="1264">
                        <c:v>1761.6</c:v>
                      </c:pt>
                      <c:pt idx="1265">
                        <c:v>1876.8000000000002</c:v>
                      </c:pt>
                      <c:pt idx="1266">
                        <c:v>1680</c:v>
                      </c:pt>
                      <c:pt idx="1267">
                        <c:v>1605.6</c:v>
                      </c:pt>
                      <c:pt idx="1268">
                        <c:v>1610.4</c:v>
                      </c:pt>
                      <c:pt idx="1269">
                        <c:v>1695.84</c:v>
                      </c:pt>
                      <c:pt idx="1270">
                        <c:v>1812.48</c:v>
                      </c:pt>
                      <c:pt idx="1271">
                        <c:v>1847.52</c:v>
                      </c:pt>
                      <c:pt idx="1272">
                        <c:v>1801.92</c:v>
                      </c:pt>
                      <c:pt idx="1273">
                        <c:v>1560.48</c:v>
                      </c:pt>
                      <c:pt idx="1274">
                        <c:v>1655.04</c:v>
                      </c:pt>
                      <c:pt idx="1275">
                        <c:v>1670.8799999999999</c:v>
                      </c:pt>
                      <c:pt idx="1276">
                        <c:v>1650.2399999999998</c:v>
                      </c:pt>
                      <c:pt idx="1277">
                        <c:v>1705.92</c:v>
                      </c:pt>
                      <c:pt idx="1278">
                        <c:v>1829.76</c:v>
                      </c:pt>
                      <c:pt idx="1279">
                        <c:v>1898.88</c:v>
                      </c:pt>
                      <c:pt idx="1280">
                        <c:v>1883.52</c:v>
                      </c:pt>
                      <c:pt idx="1281">
                        <c:v>1925.76</c:v>
                      </c:pt>
                      <c:pt idx="1282">
                        <c:v>1909.44</c:v>
                      </c:pt>
                      <c:pt idx="1283">
                        <c:v>1798.56</c:v>
                      </c:pt>
                      <c:pt idx="1284">
                        <c:v>1847.04</c:v>
                      </c:pt>
                      <c:pt idx="1285">
                        <c:v>1797.6</c:v>
                      </c:pt>
                      <c:pt idx="1286">
                        <c:v>1945.92</c:v>
                      </c:pt>
                      <c:pt idx="1287">
                        <c:v>1945.44</c:v>
                      </c:pt>
                      <c:pt idx="1288">
                        <c:v>1837.44</c:v>
                      </c:pt>
                      <c:pt idx="1289">
                        <c:v>1634.4</c:v>
                      </c:pt>
                      <c:pt idx="1290">
                        <c:v>1510.08</c:v>
                      </c:pt>
                      <c:pt idx="1291">
                        <c:v>1574.4</c:v>
                      </c:pt>
                      <c:pt idx="1292">
                        <c:v>1765.44</c:v>
                      </c:pt>
                      <c:pt idx="1293">
                        <c:v>2002.0800000000002</c:v>
                      </c:pt>
                      <c:pt idx="1294">
                        <c:v>1918.56</c:v>
                      </c:pt>
                      <c:pt idx="1295">
                        <c:v>1823.52</c:v>
                      </c:pt>
                      <c:pt idx="1296">
                        <c:v>1639.2</c:v>
                      </c:pt>
                      <c:pt idx="1297">
                        <c:v>1639.6799999999998</c:v>
                      </c:pt>
                      <c:pt idx="1298">
                        <c:v>1654.08</c:v>
                      </c:pt>
                      <c:pt idx="1299">
                        <c:v>1781.28</c:v>
                      </c:pt>
                      <c:pt idx="1300">
                        <c:v>2037.6</c:v>
                      </c:pt>
                      <c:pt idx="1301">
                        <c:v>2044.8</c:v>
                      </c:pt>
                      <c:pt idx="1302">
                        <c:v>2002.08</c:v>
                      </c:pt>
                      <c:pt idx="1303">
                        <c:v>1966.5600000000002</c:v>
                      </c:pt>
                      <c:pt idx="1304">
                        <c:v>1719.36</c:v>
                      </c:pt>
                      <c:pt idx="1305">
                        <c:v>1729.44</c:v>
                      </c:pt>
                      <c:pt idx="1306">
                        <c:v>1687.2000000000003</c:v>
                      </c:pt>
                      <c:pt idx="1307">
                        <c:v>1614.24</c:v>
                      </c:pt>
                      <c:pt idx="1308">
                        <c:v>1608.96</c:v>
                      </c:pt>
                      <c:pt idx="1309">
                        <c:v>1568.16</c:v>
                      </c:pt>
                      <c:pt idx="1310">
                        <c:v>1442.4</c:v>
                      </c:pt>
                      <c:pt idx="1311">
                        <c:v>1399.68</c:v>
                      </c:pt>
                      <c:pt idx="1312">
                        <c:v>1485.12</c:v>
                      </c:pt>
                      <c:pt idx="1313">
                        <c:v>1455.36</c:v>
                      </c:pt>
                      <c:pt idx="1314">
                        <c:v>1424.64</c:v>
                      </c:pt>
                      <c:pt idx="1315">
                        <c:v>1441.44</c:v>
                      </c:pt>
                      <c:pt idx="1316">
                        <c:v>1603.2</c:v>
                      </c:pt>
                      <c:pt idx="1317">
                        <c:v>1517.76</c:v>
                      </c:pt>
                      <c:pt idx="1318">
                        <c:v>1591.1999999999998</c:v>
                      </c:pt>
                      <c:pt idx="1319">
                        <c:v>1656</c:v>
                      </c:pt>
                      <c:pt idx="1320">
                        <c:v>1688.64</c:v>
                      </c:pt>
                      <c:pt idx="1321">
                        <c:v>1651.6799999999998</c:v>
                      </c:pt>
                      <c:pt idx="1322">
                        <c:v>1640.64</c:v>
                      </c:pt>
                      <c:pt idx="1323">
                        <c:v>1692.48</c:v>
                      </c:pt>
                      <c:pt idx="1324">
                        <c:v>1773.6</c:v>
                      </c:pt>
                      <c:pt idx="1325">
                        <c:v>1649.76</c:v>
                      </c:pt>
                      <c:pt idx="1326">
                        <c:v>1560</c:v>
                      </c:pt>
                      <c:pt idx="1327">
                        <c:v>1692</c:v>
                      </c:pt>
                      <c:pt idx="1328">
                        <c:v>1599.8400000000001</c:v>
                      </c:pt>
                      <c:pt idx="1329">
                        <c:v>1545.12</c:v>
                      </c:pt>
                      <c:pt idx="1330">
                        <c:v>1456.7999999999997</c:v>
                      </c:pt>
                      <c:pt idx="1331">
                        <c:v>1598.4</c:v>
                      </c:pt>
                      <c:pt idx="1332">
                        <c:v>1715.52</c:v>
                      </c:pt>
                      <c:pt idx="1333">
                        <c:v>1677.12</c:v>
                      </c:pt>
                      <c:pt idx="1334">
                        <c:v>1669.9199999999998</c:v>
                      </c:pt>
                      <c:pt idx="1335">
                        <c:v>1613.28</c:v>
                      </c:pt>
                      <c:pt idx="1336">
                        <c:v>1631.04</c:v>
                      </c:pt>
                      <c:pt idx="1337">
                        <c:v>1446.2399999999998</c:v>
                      </c:pt>
                      <c:pt idx="1338">
                        <c:v>1310.88</c:v>
                      </c:pt>
                      <c:pt idx="1339">
                        <c:v>1247.04</c:v>
                      </c:pt>
                      <c:pt idx="1340">
                        <c:v>1542.2399999999998</c:v>
                      </c:pt>
                      <c:pt idx="1341">
                        <c:v>1521.6</c:v>
                      </c:pt>
                      <c:pt idx="1342">
                        <c:v>1567.2</c:v>
                      </c:pt>
                      <c:pt idx="1343">
                        <c:v>1571.52</c:v>
                      </c:pt>
                      <c:pt idx="1344">
                        <c:v>1500.96</c:v>
                      </c:pt>
                      <c:pt idx="1345">
                        <c:v>1513.92</c:v>
                      </c:pt>
                      <c:pt idx="1346">
                        <c:v>1496.1599999999999</c:v>
                      </c:pt>
                      <c:pt idx="1347">
                        <c:v>1654.08</c:v>
                      </c:pt>
                      <c:pt idx="1348">
                        <c:v>1821.12</c:v>
                      </c:pt>
                      <c:pt idx="1349">
                        <c:v>1741.44</c:v>
                      </c:pt>
                      <c:pt idx="1350">
                        <c:v>1491.8400000000001</c:v>
                      </c:pt>
                      <c:pt idx="1351">
                        <c:v>1634.88</c:v>
                      </c:pt>
                      <c:pt idx="1352">
                        <c:v>1642.08</c:v>
                      </c:pt>
                      <c:pt idx="1353">
                        <c:v>1622.88</c:v>
                      </c:pt>
                      <c:pt idx="1354">
                        <c:v>1592.16</c:v>
                      </c:pt>
                      <c:pt idx="1355">
                        <c:v>1648.8</c:v>
                      </c:pt>
                      <c:pt idx="1356">
                        <c:v>1691.04</c:v>
                      </c:pt>
                      <c:pt idx="1357">
                        <c:v>1778.88</c:v>
                      </c:pt>
                      <c:pt idx="1358">
                        <c:v>1784.6399999999999</c:v>
                      </c:pt>
                      <c:pt idx="1359">
                        <c:v>1725.12</c:v>
                      </c:pt>
                      <c:pt idx="1360">
                        <c:v>1704</c:v>
                      </c:pt>
                      <c:pt idx="1361">
                        <c:v>1681.92</c:v>
                      </c:pt>
                      <c:pt idx="1362">
                        <c:v>1746.24</c:v>
                      </c:pt>
                      <c:pt idx="1363">
                        <c:v>1742.4</c:v>
                      </c:pt>
                      <c:pt idx="1364">
                        <c:v>1668.96</c:v>
                      </c:pt>
                      <c:pt idx="1365">
                        <c:v>1772.16</c:v>
                      </c:pt>
                      <c:pt idx="1366">
                        <c:v>1848</c:v>
                      </c:pt>
                      <c:pt idx="1367">
                        <c:v>1716.48</c:v>
                      </c:pt>
                      <c:pt idx="1368">
                        <c:v>1670.88</c:v>
                      </c:pt>
                      <c:pt idx="1369">
                        <c:v>1797.12</c:v>
                      </c:pt>
                      <c:pt idx="1370">
                        <c:v>1853.7600000000002</c:v>
                      </c:pt>
                      <c:pt idx="1371">
                        <c:v>1795.68</c:v>
                      </c:pt>
                      <c:pt idx="1372">
                        <c:v>1837.44</c:v>
                      </c:pt>
                      <c:pt idx="1373">
                        <c:v>1836.48</c:v>
                      </c:pt>
                      <c:pt idx="1374">
                        <c:v>1740</c:v>
                      </c:pt>
                      <c:pt idx="1375">
                        <c:v>1886.8799999999999</c:v>
                      </c:pt>
                      <c:pt idx="1376">
                        <c:v>1762.08</c:v>
                      </c:pt>
                      <c:pt idx="1377">
                        <c:v>1586.88</c:v>
                      </c:pt>
                      <c:pt idx="1378">
                        <c:v>1831.68</c:v>
                      </c:pt>
                      <c:pt idx="1379">
                        <c:v>1839.84</c:v>
                      </c:pt>
                      <c:pt idx="1380">
                        <c:v>1765.92</c:v>
                      </c:pt>
                      <c:pt idx="1381">
                        <c:v>1751.04</c:v>
                      </c:pt>
                      <c:pt idx="1382">
                        <c:v>1830.2400000000002</c:v>
                      </c:pt>
                      <c:pt idx="1383">
                        <c:v>1765.9199999999998</c:v>
                      </c:pt>
                      <c:pt idx="1384">
                        <c:v>1765.9199999999998</c:v>
                      </c:pt>
                      <c:pt idx="1385">
                        <c:v>1674.24</c:v>
                      </c:pt>
                      <c:pt idx="1386">
                        <c:v>1567.1999999999998</c:v>
                      </c:pt>
                      <c:pt idx="1387">
                        <c:v>1691.52</c:v>
                      </c:pt>
                      <c:pt idx="1388">
                        <c:v>1755.36</c:v>
                      </c:pt>
                      <c:pt idx="1389">
                        <c:v>1632</c:v>
                      </c:pt>
                      <c:pt idx="1390">
                        <c:v>1633.44</c:v>
                      </c:pt>
                      <c:pt idx="1391">
                        <c:v>1651.1999999999998</c:v>
                      </c:pt>
                      <c:pt idx="1392">
                        <c:v>1667.9999999999998</c:v>
                      </c:pt>
                      <c:pt idx="1393">
                        <c:v>1682.88</c:v>
                      </c:pt>
                      <c:pt idx="1394">
                        <c:v>1725.1200000000001</c:v>
                      </c:pt>
                      <c:pt idx="1395">
                        <c:v>1719.84</c:v>
                      </c:pt>
                      <c:pt idx="1396">
                        <c:v>1721.76</c:v>
                      </c:pt>
                      <c:pt idx="1397">
                        <c:v>1715.9999999999998</c:v>
                      </c:pt>
                      <c:pt idx="1398">
                        <c:v>1635.3600000000001</c:v>
                      </c:pt>
                      <c:pt idx="1399">
                        <c:v>1690.56</c:v>
                      </c:pt>
                      <c:pt idx="1400">
                        <c:v>1713.6</c:v>
                      </c:pt>
                      <c:pt idx="1401">
                        <c:v>1634.88</c:v>
                      </c:pt>
                      <c:pt idx="1402">
                        <c:v>1683.36</c:v>
                      </c:pt>
                      <c:pt idx="1403">
                        <c:v>1659.3600000000001</c:v>
                      </c:pt>
                      <c:pt idx="1404">
                        <c:v>1712.6399999999999</c:v>
                      </c:pt>
                      <c:pt idx="1405">
                        <c:v>1773.1200000000001</c:v>
                      </c:pt>
                      <c:pt idx="1406">
                        <c:v>1616.6399999999999</c:v>
                      </c:pt>
                      <c:pt idx="1407">
                        <c:v>1561.92</c:v>
                      </c:pt>
                      <c:pt idx="1408">
                        <c:v>1707.8399999999997</c:v>
                      </c:pt>
                      <c:pt idx="1409">
                        <c:v>1741.44</c:v>
                      </c:pt>
                      <c:pt idx="1410">
                        <c:v>1683.36</c:v>
                      </c:pt>
                      <c:pt idx="1411">
                        <c:v>1828.3200000000002</c:v>
                      </c:pt>
                      <c:pt idx="1412">
                        <c:v>1816.32</c:v>
                      </c:pt>
                      <c:pt idx="1413">
                        <c:v>1732.8</c:v>
                      </c:pt>
                      <c:pt idx="1414">
                        <c:v>1987.6799999999998</c:v>
                      </c:pt>
                      <c:pt idx="1415">
                        <c:v>1805.28</c:v>
                      </c:pt>
                      <c:pt idx="1416">
                        <c:v>1841.28</c:v>
                      </c:pt>
                      <c:pt idx="1417">
                        <c:v>1923.84</c:v>
                      </c:pt>
                      <c:pt idx="1418">
                        <c:v>1820.6399999999999</c:v>
                      </c:pt>
                      <c:pt idx="1419">
                        <c:v>1969.9199999999998</c:v>
                      </c:pt>
                      <c:pt idx="1420">
                        <c:v>1953.6</c:v>
                      </c:pt>
                      <c:pt idx="1421">
                        <c:v>1847.04</c:v>
                      </c:pt>
                      <c:pt idx="1422">
                        <c:v>1833.6</c:v>
                      </c:pt>
                      <c:pt idx="1423">
                        <c:v>1884.48</c:v>
                      </c:pt>
                      <c:pt idx="1424">
                        <c:v>1906.56</c:v>
                      </c:pt>
                      <c:pt idx="1425">
                        <c:v>1984.3200000000002</c:v>
                      </c:pt>
                      <c:pt idx="1426">
                        <c:v>2144.16</c:v>
                      </c:pt>
                      <c:pt idx="1427">
                        <c:v>2056.3200000000002</c:v>
                      </c:pt>
                      <c:pt idx="1428">
                        <c:v>1861.44</c:v>
                      </c:pt>
                      <c:pt idx="1429">
                        <c:v>2019.3600000000001</c:v>
                      </c:pt>
                      <c:pt idx="1430">
                        <c:v>2159.5200000000004</c:v>
                      </c:pt>
                      <c:pt idx="1431">
                        <c:v>2045.28</c:v>
                      </c:pt>
                      <c:pt idx="1432">
                        <c:v>2016</c:v>
                      </c:pt>
                      <c:pt idx="1433">
                        <c:v>1814.88</c:v>
                      </c:pt>
                      <c:pt idx="1434">
                        <c:v>1833.6</c:v>
                      </c:pt>
                      <c:pt idx="1435">
                        <c:v>1859.9999999999998</c:v>
                      </c:pt>
                      <c:pt idx="1436">
                        <c:v>1952.1599999999999</c:v>
                      </c:pt>
                      <c:pt idx="1437">
                        <c:v>1982.8799999999999</c:v>
                      </c:pt>
                      <c:pt idx="1438">
                        <c:v>1959.8400000000001</c:v>
                      </c:pt>
                      <c:pt idx="1439">
                        <c:v>1807.68</c:v>
                      </c:pt>
                      <c:pt idx="1440">
                        <c:v>1746.24</c:v>
                      </c:pt>
                      <c:pt idx="1441">
                        <c:v>1624.3200000000002</c:v>
                      </c:pt>
                      <c:pt idx="1442">
                        <c:v>1660.8000000000002</c:v>
                      </c:pt>
                      <c:pt idx="1443">
                        <c:v>1701.12</c:v>
                      </c:pt>
                      <c:pt idx="1444">
                        <c:v>1743.8400000000001</c:v>
                      </c:pt>
                      <c:pt idx="1445">
                        <c:v>1802.88</c:v>
                      </c:pt>
                      <c:pt idx="1446">
                        <c:v>1833.6</c:v>
                      </c:pt>
                      <c:pt idx="1447">
                        <c:v>1673.28</c:v>
                      </c:pt>
                      <c:pt idx="1448">
                        <c:v>1587.36</c:v>
                      </c:pt>
                      <c:pt idx="1449">
                        <c:v>1444.8000000000002</c:v>
                      </c:pt>
                      <c:pt idx="1450">
                        <c:v>1431.84</c:v>
                      </c:pt>
                      <c:pt idx="1451">
                        <c:v>1452.48</c:v>
                      </c:pt>
                      <c:pt idx="1452">
                        <c:v>1454.88</c:v>
                      </c:pt>
                      <c:pt idx="1453">
                        <c:v>1598.4</c:v>
                      </c:pt>
                      <c:pt idx="1454">
                        <c:v>1547.04</c:v>
                      </c:pt>
                      <c:pt idx="1455">
                        <c:v>1642.56</c:v>
                      </c:pt>
                      <c:pt idx="1456">
                        <c:v>1633.44</c:v>
                      </c:pt>
                      <c:pt idx="1457">
                        <c:v>1519.68</c:v>
                      </c:pt>
                      <c:pt idx="1458">
                        <c:v>1558.08</c:v>
                      </c:pt>
                      <c:pt idx="1459">
                        <c:v>1722.7199999999998</c:v>
                      </c:pt>
                      <c:pt idx="1460">
                        <c:v>1729.44</c:v>
                      </c:pt>
                      <c:pt idx="1461">
                        <c:v>1787.04</c:v>
                      </c:pt>
                      <c:pt idx="1462">
                        <c:v>1931.04</c:v>
                      </c:pt>
                      <c:pt idx="1463">
                        <c:v>1828.8</c:v>
                      </c:pt>
                      <c:pt idx="1464">
                        <c:v>1702.56</c:v>
                      </c:pt>
                      <c:pt idx="1465">
                        <c:v>1886.88</c:v>
                      </c:pt>
                      <c:pt idx="1466">
                        <c:v>1839.84</c:v>
                      </c:pt>
                      <c:pt idx="1467">
                        <c:v>1801.92</c:v>
                      </c:pt>
                      <c:pt idx="1468">
                        <c:v>1892.16</c:v>
                      </c:pt>
                      <c:pt idx="1469">
                        <c:v>1890.24</c:v>
                      </c:pt>
                      <c:pt idx="1470">
                        <c:v>1893.12</c:v>
                      </c:pt>
                      <c:pt idx="1471">
                        <c:v>1881.1200000000001</c:v>
                      </c:pt>
                      <c:pt idx="1472">
                        <c:v>1795.2</c:v>
                      </c:pt>
                      <c:pt idx="1473">
                        <c:v>1688.16</c:v>
                      </c:pt>
                      <c:pt idx="1474">
                        <c:v>1806.72</c:v>
                      </c:pt>
                      <c:pt idx="1475">
                        <c:v>1815.3600000000001</c:v>
                      </c:pt>
                      <c:pt idx="1476">
                        <c:v>1783.2</c:v>
                      </c:pt>
                      <c:pt idx="1477">
                        <c:v>1782.72</c:v>
                      </c:pt>
                      <c:pt idx="1478">
                        <c:v>1929.6000000000001</c:v>
                      </c:pt>
                      <c:pt idx="1479">
                        <c:v>2051.52</c:v>
                      </c:pt>
                      <c:pt idx="1480">
                        <c:v>1893.6000000000001</c:v>
                      </c:pt>
                      <c:pt idx="1481">
                        <c:v>1804.32</c:v>
                      </c:pt>
                      <c:pt idx="1482">
                        <c:v>1618.08</c:v>
                      </c:pt>
                      <c:pt idx="1483">
                        <c:v>1754.88</c:v>
                      </c:pt>
                      <c:pt idx="1484">
                        <c:v>1871.04</c:v>
                      </c:pt>
                      <c:pt idx="1485">
                        <c:v>1862.4</c:v>
                      </c:pt>
                      <c:pt idx="1486">
                        <c:v>1796.6399999999999</c:v>
                      </c:pt>
                      <c:pt idx="1487">
                        <c:v>1842.72</c:v>
                      </c:pt>
                      <c:pt idx="1488">
                        <c:v>1852.8</c:v>
                      </c:pt>
                      <c:pt idx="1489">
                        <c:v>1848</c:v>
                      </c:pt>
                      <c:pt idx="1490">
                        <c:v>1735.2</c:v>
                      </c:pt>
                      <c:pt idx="1491">
                        <c:v>1809.12</c:v>
                      </c:pt>
                      <c:pt idx="1492">
                        <c:v>1968.48</c:v>
                      </c:pt>
                      <c:pt idx="1493">
                        <c:v>1914.24</c:v>
                      </c:pt>
                      <c:pt idx="1494">
                        <c:v>1848.48</c:v>
                      </c:pt>
                      <c:pt idx="1495">
                        <c:v>1869.6</c:v>
                      </c:pt>
                      <c:pt idx="1496">
                        <c:v>1745.2799999999997</c:v>
                      </c:pt>
                      <c:pt idx="1497">
                        <c:v>1703.04</c:v>
                      </c:pt>
                      <c:pt idx="1498">
                        <c:v>1659.8400000000001</c:v>
                      </c:pt>
                      <c:pt idx="1499">
                        <c:v>1690.56</c:v>
                      </c:pt>
                      <c:pt idx="1500">
                        <c:v>1672.32</c:v>
                      </c:pt>
                      <c:pt idx="1501">
                        <c:v>1591.2</c:v>
                      </c:pt>
                      <c:pt idx="1502">
                        <c:v>1578.2400000000002</c:v>
                      </c:pt>
                      <c:pt idx="1503">
                        <c:v>1621.44</c:v>
                      </c:pt>
                      <c:pt idx="1504">
                        <c:v>1763.0400000000002</c:v>
                      </c:pt>
                      <c:pt idx="1505">
                        <c:v>1923.36</c:v>
                      </c:pt>
                      <c:pt idx="1506">
                        <c:v>1844.16</c:v>
                      </c:pt>
                      <c:pt idx="1507">
                        <c:v>1928.1599999999999</c:v>
                      </c:pt>
                      <c:pt idx="1508">
                        <c:v>1950.24</c:v>
                      </c:pt>
                      <c:pt idx="1509">
                        <c:v>1812.96</c:v>
                      </c:pt>
                      <c:pt idx="1510">
                        <c:v>1739.5200000000002</c:v>
                      </c:pt>
                      <c:pt idx="1511">
                        <c:v>1708.3200000000002</c:v>
                      </c:pt>
                      <c:pt idx="1512">
                        <c:v>1621.44</c:v>
                      </c:pt>
                      <c:pt idx="1513">
                        <c:v>1735.2000000000003</c:v>
                      </c:pt>
                      <c:pt idx="1514">
                        <c:v>1791.8400000000001</c:v>
                      </c:pt>
                      <c:pt idx="1515">
                        <c:v>1842.72</c:v>
                      </c:pt>
                      <c:pt idx="1516">
                        <c:v>1789.44</c:v>
                      </c:pt>
                      <c:pt idx="1517">
                        <c:v>1768.3199999999997</c:v>
                      </c:pt>
                      <c:pt idx="1518">
                        <c:v>1692.48</c:v>
                      </c:pt>
                      <c:pt idx="1519">
                        <c:v>1863.84</c:v>
                      </c:pt>
                      <c:pt idx="1520">
                        <c:v>1911.3600000000001</c:v>
                      </c:pt>
                      <c:pt idx="1521">
                        <c:v>1834.08</c:v>
                      </c:pt>
                      <c:pt idx="1522">
                        <c:v>1848.96</c:v>
                      </c:pt>
                      <c:pt idx="1523">
                        <c:v>1708.3199999999997</c:v>
                      </c:pt>
                      <c:pt idx="1524">
                        <c:v>1710.72</c:v>
                      </c:pt>
                      <c:pt idx="1525">
                        <c:v>1676.1599999999999</c:v>
                      </c:pt>
                      <c:pt idx="1526">
                        <c:v>1687.68</c:v>
                      </c:pt>
                      <c:pt idx="1527">
                        <c:v>1659.8400000000001</c:v>
                      </c:pt>
                      <c:pt idx="1528">
                        <c:v>1824</c:v>
                      </c:pt>
                      <c:pt idx="1529">
                        <c:v>1825.4399999999998</c:v>
                      </c:pt>
                      <c:pt idx="1530">
                        <c:v>1693.44</c:v>
                      </c:pt>
                      <c:pt idx="1531">
                        <c:v>1728</c:v>
                      </c:pt>
                      <c:pt idx="1532">
                        <c:v>1753.4399999999998</c:v>
                      </c:pt>
                      <c:pt idx="1533">
                        <c:v>1715.04</c:v>
                      </c:pt>
                      <c:pt idx="1534">
                        <c:v>1778.8799999999999</c:v>
                      </c:pt>
                      <c:pt idx="1535">
                        <c:v>1789.44</c:v>
                      </c:pt>
                      <c:pt idx="1536">
                        <c:v>1696.8</c:v>
                      </c:pt>
                      <c:pt idx="1537">
                        <c:v>1800.48</c:v>
                      </c:pt>
                      <c:pt idx="1538">
                        <c:v>1828.32</c:v>
                      </c:pt>
                      <c:pt idx="1539">
                        <c:v>1845.1200000000001</c:v>
                      </c:pt>
                      <c:pt idx="1540">
                        <c:v>1843.68</c:v>
                      </c:pt>
                      <c:pt idx="1541">
                        <c:v>1839.36</c:v>
                      </c:pt>
                      <c:pt idx="1542">
                        <c:v>1811.04</c:v>
                      </c:pt>
                      <c:pt idx="1543">
                        <c:v>1989.12</c:v>
                      </c:pt>
                      <c:pt idx="1544">
                        <c:v>2084.64</c:v>
                      </c:pt>
                      <c:pt idx="1545">
                        <c:v>2006.4</c:v>
                      </c:pt>
                      <c:pt idx="1546">
                        <c:v>1860.48</c:v>
                      </c:pt>
                      <c:pt idx="1547">
                        <c:v>2027.04</c:v>
                      </c:pt>
                      <c:pt idx="1548">
                        <c:v>1936.3200000000002</c:v>
                      </c:pt>
                      <c:pt idx="1549">
                        <c:v>1846.56</c:v>
                      </c:pt>
                      <c:pt idx="1550">
                        <c:v>1858.08</c:v>
                      </c:pt>
                      <c:pt idx="1551">
                        <c:v>1918.08</c:v>
                      </c:pt>
                      <c:pt idx="1552">
                        <c:v>1933.44</c:v>
                      </c:pt>
                      <c:pt idx="1553">
                        <c:v>1909.92</c:v>
                      </c:pt>
                      <c:pt idx="1554">
                        <c:v>1899.36</c:v>
                      </c:pt>
                      <c:pt idx="1555">
                        <c:v>1776.96</c:v>
                      </c:pt>
                      <c:pt idx="1556">
                        <c:v>1607.52</c:v>
                      </c:pt>
                      <c:pt idx="1557">
                        <c:v>1502.88</c:v>
                      </c:pt>
                      <c:pt idx="1558">
                        <c:v>1598.8799999999999</c:v>
                      </c:pt>
                      <c:pt idx="1559">
                        <c:v>1481.76</c:v>
                      </c:pt>
                      <c:pt idx="1560">
                        <c:v>1572.48</c:v>
                      </c:pt>
                      <c:pt idx="1561">
                        <c:v>1592.16</c:v>
                      </c:pt>
                      <c:pt idx="1562">
                        <c:v>1632.4799999999998</c:v>
                      </c:pt>
                      <c:pt idx="1563">
                        <c:v>1670.3999999999999</c:v>
                      </c:pt>
                      <c:pt idx="1564">
                        <c:v>1665.1200000000001</c:v>
                      </c:pt>
                      <c:pt idx="1565">
                        <c:v>1659.84</c:v>
                      </c:pt>
                      <c:pt idx="1566">
                        <c:v>1607.52</c:v>
                      </c:pt>
                      <c:pt idx="1567">
                        <c:v>1607.52</c:v>
                      </c:pt>
                      <c:pt idx="1568">
                        <c:v>1634.4</c:v>
                      </c:pt>
                      <c:pt idx="1569">
                        <c:v>1672.3200000000002</c:v>
                      </c:pt>
                      <c:pt idx="1570">
                        <c:v>1795.6799999999998</c:v>
                      </c:pt>
                      <c:pt idx="1571">
                        <c:v>1792.32</c:v>
                      </c:pt>
                      <c:pt idx="1572">
                        <c:v>1819.68</c:v>
                      </c:pt>
                      <c:pt idx="1573">
                        <c:v>1883.04</c:v>
                      </c:pt>
                      <c:pt idx="1574">
                        <c:v>1682.88</c:v>
                      </c:pt>
                      <c:pt idx="1575">
                        <c:v>1656.48</c:v>
                      </c:pt>
                      <c:pt idx="1576">
                        <c:v>1721.28</c:v>
                      </c:pt>
                      <c:pt idx="1577">
                        <c:v>1727.52</c:v>
                      </c:pt>
                      <c:pt idx="1578">
                        <c:v>1889.28</c:v>
                      </c:pt>
                      <c:pt idx="1579">
                        <c:v>1935.84</c:v>
                      </c:pt>
                      <c:pt idx="1580">
                        <c:v>1866.24</c:v>
                      </c:pt>
                      <c:pt idx="1581">
                        <c:v>1791.3600000000001</c:v>
                      </c:pt>
                      <c:pt idx="1582">
                        <c:v>1700.6399999999999</c:v>
                      </c:pt>
                      <c:pt idx="1583">
                        <c:v>1698.2399999999998</c:v>
                      </c:pt>
                      <c:pt idx="1584">
                        <c:v>1767.84</c:v>
                      </c:pt>
                      <c:pt idx="1585">
                        <c:v>1797.6</c:v>
                      </c:pt>
                      <c:pt idx="1586">
                        <c:v>1747.1999999999998</c:v>
                      </c:pt>
                      <c:pt idx="1587">
                        <c:v>1980</c:v>
                      </c:pt>
                      <c:pt idx="1588">
                        <c:v>2171.04</c:v>
                      </c:pt>
                      <c:pt idx="1589">
                        <c:v>2078.3999999999996</c:v>
                      </c:pt>
                      <c:pt idx="1590">
                        <c:v>2186.88</c:v>
                      </c:pt>
                      <c:pt idx="1591">
                        <c:v>2148.96</c:v>
                      </c:pt>
                      <c:pt idx="1592">
                        <c:v>2075.04</c:v>
                      </c:pt>
                      <c:pt idx="1593">
                        <c:v>2075.52</c:v>
                      </c:pt>
                      <c:pt idx="1594">
                        <c:v>1947.3600000000001</c:v>
                      </c:pt>
                      <c:pt idx="1595">
                        <c:v>2077.92</c:v>
                      </c:pt>
                      <c:pt idx="1596">
                        <c:v>1958.4</c:v>
                      </c:pt>
                      <c:pt idx="1597">
                        <c:v>1946.88</c:v>
                      </c:pt>
                      <c:pt idx="1598">
                        <c:v>1795.68</c:v>
                      </c:pt>
                      <c:pt idx="1599">
                        <c:v>1821.6</c:v>
                      </c:pt>
                      <c:pt idx="1600">
                        <c:v>1803.84</c:v>
                      </c:pt>
                      <c:pt idx="1601">
                        <c:v>1846.56</c:v>
                      </c:pt>
                      <c:pt idx="1602">
                        <c:v>1802.88</c:v>
                      </c:pt>
                      <c:pt idx="1603">
                        <c:v>1678.08</c:v>
                      </c:pt>
                      <c:pt idx="1604">
                        <c:v>1669.92</c:v>
                      </c:pt>
                      <c:pt idx="1605">
                        <c:v>1729.9200000000003</c:v>
                      </c:pt>
                      <c:pt idx="1606">
                        <c:v>1705.44</c:v>
                      </c:pt>
                      <c:pt idx="1607">
                        <c:v>1717.92</c:v>
                      </c:pt>
                      <c:pt idx="1608">
                        <c:v>1811.52</c:v>
                      </c:pt>
                      <c:pt idx="1609">
                        <c:v>1893.6</c:v>
                      </c:pt>
                      <c:pt idx="1610">
                        <c:v>1899.3600000000001</c:v>
                      </c:pt>
                      <c:pt idx="1611">
                        <c:v>1829.76</c:v>
                      </c:pt>
                      <c:pt idx="1612">
                        <c:v>1862.3999999999999</c:v>
                      </c:pt>
                      <c:pt idx="1613">
                        <c:v>1793.76</c:v>
                      </c:pt>
                      <c:pt idx="1614">
                        <c:v>1719.36</c:v>
                      </c:pt>
                      <c:pt idx="1615">
                        <c:v>1872</c:v>
                      </c:pt>
                      <c:pt idx="1616">
                        <c:v>1907.52</c:v>
                      </c:pt>
                      <c:pt idx="1617">
                        <c:v>1790.3999999999999</c:v>
                      </c:pt>
                      <c:pt idx="1618">
                        <c:v>1736.6399999999999</c:v>
                      </c:pt>
                      <c:pt idx="1619">
                        <c:v>1620.96</c:v>
                      </c:pt>
                      <c:pt idx="1620">
                        <c:v>1776</c:v>
                      </c:pt>
                      <c:pt idx="1621">
                        <c:v>1794.24</c:v>
                      </c:pt>
                      <c:pt idx="1622">
                        <c:v>2065.92</c:v>
                      </c:pt>
                      <c:pt idx="1623">
                        <c:v>2139.84</c:v>
                      </c:pt>
                      <c:pt idx="1624">
                        <c:v>1948.32</c:v>
                      </c:pt>
                      <c:pt idx="1625">
                        <c:v>1853.2799999999997</c:v>
                      </c:pt>
                      <c:pt idx="1626">
                        <c:v>1901.28</c:v>
                      </c:pt>
                      <c:pt idx="1627">
                        <c:v>1884.48</c:v>
                      </c:pt>
                      <c:pt idx="1628">
                        <c:v>1793.2800000000002</c:v>
                      </c:pt>
                      <c:pt idx="1629">
                        <c:v>1756.3200000000002</c:v>
                      </c:pt>
                      <c:pt idx="1630">
                        <c:v>1810.56</c:v>
                      </c:pt>
                      <c:pt idx="1631">
                        <c:v>1740.0000000000002</c:v>
                      </c:pt>
                      <c:pt idx="1632">
                        <c:v>1614.2400000000002</c:v>
                      </c:pt>
                      <c:pt idx="1633">
                        <c:v>1495.6799999999998</c:v>
                      </c:pt>
                      <c:pt idx="1634">
                        <c:v>1536.48</c:v>
                      </c:pt>
                      <c:pt idx="1635">
                        <c:v>1484.16</c:v>
                      </c:pt>
                      <c:pt idx="1636">
                        <c:v>1516.3200000000002</c:v>
                      </c:pt>
                      <c:pt idx="1637">
                        <c:v>1625.2800000000002</c:v>
                      </c:pt>
                      <c:pt idx="1638">
                        <c:v>1596.4799999999998</c:v>
                      </c:pt>
                      <c:pt idx="1639">
                        <c:v>1481.28</c:v>
                      </c:pt>
                      <c:pt idx="1640">
                        <c:v>1632.48</c:v>
                      </c:pt>
                      <c:pt idx="1641">
                        <c:v>1692.96</c:v>
                      </c:pt>
                      <c:pt idx="1642">
                        <c:v>1683.3600000000001</c:v>
                      </c:pt>
                      <c:pt idx="1643">
                        <c:v>1634.4</c:v>
                      </c:pt>
                      <c:pt idx="1644">
                        <c:v>1660.3200000000002</c:v>
                      </c:pt>
                      <c:pt idx="1645">
                        <c:v>1563.84</c:v>
                      </c:pt>
                      <c:pt idx="1646">
                        <c:v>1450.56</c:v>
                      </c:pt>
                      <c:pt idx="1647">
                        <c:v>1525.44</c:v>
                      </c:pt>
                      <c:pt idx="1648">
                        <c:v>1705.4399999999998</c:v>
                      </c:pt>
                      <c:pt idx="1649">
                        <c:v>1724.6399999999999</c:v>
                      </c:pt>
                      <c:pt idx="1650">
                        <c:v>1702.08</c:v>
                      </c:pt>
                      <c:pt idx="1651">
                        <c:v>1750.56</c:v>
                      </c:pt>
                      <c:pt idx="1652">
                        <c:v>1664.1599999999999</c:v>
                      </c:pt>
                      <c:pt idx="1653">
                        <c:v>1681.92</c:v>
                      </c:pt>
                      <c:pt idx="1654">
                        <c:v>1781.76</c:v>
                      </c:pt>
                      <c:pt idx="1655">
                        <c:v>1769.28</c:v>
                      </c:pt>
                      <c:pt idx="1656">
                        <c:v>1743.3600000000001</c:v>
                      </c:pt>
                      <c:pt idx="1657">
                        <c:v>1841.28</c:v>
                      </c:pt>
                      <c:pt idx="1658">
                        <c:v>1787.52</c:v>
                      </c:pt>
                      <c:pt idx="1659">
                        <c:v>1766.3999999999999</c:v>
                      </c:pt>
                      <c:pt idx="1660">
                        <c:v>1792.8</c:v>
                      </c:pt>
                      <c:pt idx="1661">
                        <c:v>1701.6</c:v>
                      </c:pt>
                      <c:pt idx="1662">
                        <c:v>1662.72</c:v>
                      </c:pt>
                      <c:pt idx="1663">
                        <c:v>1640.16</c:v>
                      </c:pt>
                      <c:pt idx="1664">
                        <c:v>1692.9600000000003</c:v>
                      </c:pt>
                      <c:pt idx="1665">
                        <c:v>1699.1999999999998</c:v>
                      </c:pt>
                      <c:pt idx="1666">
                        <c:v>1726.56</c:v>
                      </c:pt>
                      <c:pt idx="1667">
                        <c:v>1733.76</c:v>
                      </c:pt>
                      <c:pt idx="1668">
                        <c:v>1765.92</c:v>
                      </c:pt>
                      <c:pt idx="1669">
                        <c:v>1806.7200000000003</c:v>
                      </c:pt>
                      <c:pt idx="1670">
                        <c:v>1661.28</c:v>
                      </c:pt>
                      <c:pt idx="1671">
                        <c:v>1493.7600000000002</c:v>
                      </c:pt>
                      <c:pt idx="1672">
                        <c:v>1638.7199999999998</c:v>
                      </c:pt>
                      <c:pt idx="1673">
                        <c:v>1644.96</c:v>
                      </c:pt>
                      <c:pt idx="1674">
                        <c:v>1615.2</c:v>
                      </c:pt>
                      <c:pt idx="1675">
                        <c:v>1552.32</c:v>
                      </c:pt>
                      <c:pt idx="1676">
                        <c:v>1467.3600000000001</c:v>
                      </c:pt>
                      <c:pt idx="1677">
                        <c:v>1534.56</c:v>
                      </c:pt>
                      <c:pt idx="1678">
                        <c:v>1501.44</c:v>
                      </c:pt>
                      <c:pt idx="1679">
                        <c:v>1506.24</c:v>
                      </c:pt>
                      <c:pt idx="1680">
                        <c:v>1537.44</c:v>
                      </c:pt>
                      <c:pt idx="1681">
                        <c:v>1551.8400000000001</c:v>
                      </c:pt>
                      <c:pt idx="1682">
                        <c:v>1526.4</c:v>
                      </c:pt>
                      <c:pt idx="1683">
                        <c:v>1528.8000000000002</c:v>
                      </c:pt>
                      <c:pt idx="1684">
                        <c:v>1711.68</c:v>
                      </c:pt>
                      <c:pt idx="1685">
                        <c:v>1524.4799999999998</c:v>
                      </c:pt>
                      <c:pt idx="1686">
                        <c:v>1371.84</c:v>
                      </c:pt>
                      <c:pt idx="1687">
                        <c:v>1558.56</c:v>
                      </c:pt>
                      <c:pt idx="1688">
                        <c:v>1579.2</c:v>
                      </c:pt>
                      <c:pt idx="1689">
                        <c:v>1532.16</c:v>
                      </c:pt>
                      <c:pt idx="1690">
                        <c:v>1560</c:v>
                      </c:pt>
                      <c:pt idx="1691">
                        <c:v>1664.1599999999999</c:v>
                      </c:pt>
                      <c:pt idx="1692">
                        <c:v>1648.8</c:v>
                      </c:pt>
                      <c:pt idx="1693">
                        <c:v>1497.12</c:v>
                      </c:pt>
                      <c:pt idx="1694">
                        <c:v>1620</c:v>
                      </c:pt>
                      <c:pt idx="1695">
                        <c:v>1748.6399999999999</c:v>
                      </c:pt>
                      <c:pt idx="1696">
                        <c:v>1686.2399999999998</c:v>
                      </c:pt>
                      <c:pt idx="1697">
                        <c:v>1708.32</c:v>
                      </c:pt>
                      <c:pt idx="1698">
                        <c:v>1756.8000000000002</c:v>
                      </c:pt>
                      <c:pt idx="1699">
                        <c:v>1681.92</c:v>
                      </c:pt>
                      <c:pt idx="1700">
                        <c:v>1635.84</c:v>
                      </c:pt>
                      <c:pt idx="1701">
                        <c:v>1644.48</c:v>
                      </c:pt>
                      <c:pt idx="1702">
                        <c:v>1884</c:v>
                      </c:pt>
                      <c:pt idx="1703">
                        <c:v>1843.6799999999998</c:v>
                      </c:pt>
                      <c:pt idx="1704">
                        <c:v>1852.3200000000002</c:v>
                      </c:pt>
                      <c:pt idx="1705">
                        <c:v>1819.1999999999998</c:v>
                      </c:pt>
                      <c:pt idx="1706">
                        <c:v>1706.4</c:v>
                      </c:pt>
                      <c:pt idx="1707">
                        <c:v>1608.96</c:v>
                      </c:pt>
                      <c:pt idx="1708">
                        <c:v>1684.3200000000002</c:v>
                      </c:pt>
                      <c:pt idx="1709">
                        <c:v>1753.44</c:v>
                      </c:pt>
                      <c:pt idx="1710">
                        <c:v>1753.92</c:v>
                      </c:pt>
                      <c:pt idx="1711">
                        <c:v>1861.44</c:v>
                      </c:pt>
                      <c:pt idx="1712">
                        <c:v>1949.28</c:v>
                      </c:pt>
                      <c:pt idx="1713">
                        <c:v>1919.04</c:v>
                      </c:pt>
                      <c:pt idx="1714">
                        <c:v>1878.2400000000002</c:v>
                      </c:pt>
                      <c:pt idx="1715">
                        <c:v>1893.6</c:v>
                      </c:pt>
                      <c:pt idx="1716">
                        <c:v>1724.6399999999999</c:v>
                      </c:pt>
                      <c:pt idx="1717">
                        <c:v>1650.24</c:v>
                      </c:pt>
                      <c:pt idx="1718">
                        <c:v>1736.1599999999999</c:v>
                      </c:pt>
                      <c:pt idx="1719">
                        <c:v>1777.44</c:v>
                      </c:pt>
                      <c:pt idx="1720">
                        <c:v>1809.6</c:v>
                      </c:pt>
                      <c:pt idx="1721">
                        <c:v>1806.72</c:v>
                      </c:pt>
                      <c:pt idx="1722">
                        <c:v>1782.24</c:v>
                      </c:pt>
                      <c:pt idx="1723">
                        <c:v>1864.8000000000002</c:v>
                      </c:pt>
                      <c:pt idx="1724">
                        <c:v>1938.7199999999998</c:v>
                      </c:pt>
                      <c:pt idx="1725">
                        <c:v>1811.04</c:v>
                      </c:pt>
                      <c:pt idx="1726">
                        <c:v>1831.2</c:v>
                      </c:pt>
                      <c:pt idx="1727">
                        <c:v>1756.32</c:v>
                      </c:pt>
                      <c:pt idx="1728">
                        <c:v>1734.72</c:v>
                      </c:pt>
                      <c:pt idx="1729">
                        <c:v>1739.9999999999998</c:v>
                      </c:pt>
                      <c:pt idx="1730">
                        <c:v>1836.9599999999998</c:v>
                      </c:pt>
                      <c:pt idx="1731">
                        <c:v>1793.28</c:v>
                      </c:pt>
                      <c:pt idx="1732">
                        <c:v>1684.8000000000002</c:v>
                      </c:pt>
                      <c:pt idx="1733">
                        <c:v>1812.48</c:v>
                      </c:pt>
                      <c:pt idx="1734">
                        <c:v>1766.88</c:v>
                      </c:pt>
                      <c:pt idx="1735">
                        <c:v>1448.16</c:v>
                      </c:pt>
                      <c:pt idx="1736">
                        <c:v>1584.48</c:v>
                      </c:pt>
                      <c:pt idx="1737">
                        <c:v>1615.68</c:v>
                      </c:pt>
                      <c:pt idx="1738">
                        <c:v>1443.3600000000001</c:v>
                      </c:pt>
                      <c:pt idx="1739">
                        <c:v>1479.8400000000001</c:v>
                      </c:pt>
                      <c:pt idx="1740">
                        <c:v>1642.08</c:v>
                      </c:pt>
                      <c:pt idx="1741">
                        <c:v>1649.28</c:v>
                      </c:pt>
                      <c:pt idx="1742">
                        <c:v>1645.4399999999998</c:v>
                      </c:pt>
                      <c:pt idx="1743">
                        <c:v>1597.92</c:v>
                      </c:pt>
                      <c:pt idx="1744">
                        <c:v>1652.16</c:v>
                      </c:pt>
                      <c:pt idx="1745">
                        <c:v>1915.6799999999998</c:v>
                      </c:pt>
                      <c:pt idx="1746">
                        <c:v>1959.84</c:v>
                      </c:pt>
                      <c:pt idx="1747">
                        <c:v>2070.7200000000003</c:v>
                      </c:pt>
                      <c:pt idx="1748">
                        <c:v>2191.1999999999998</c:v>
                      </c:pt>
                      <c:pt idx="1749">
                        <c:v>2266.08</c:v>
                      </c:pt>
                      <c:pt idx="1750">
                        <c:v>1964.6399999999999</c:v>
                      </c:pt>
                      <c:pt idx="1751">
                        <c:v>2062.08</c:v>
                      </c:pt>
                      <c:pt idx="1752">
                        <c:v>2109.12</c:v>
                      </c:pt>
                      <c:pt idx="1753">
                        <c:v>2025.12</c:v>
                      </c:pt>
                      <c:pt idx="1754">
                        <c:v>2036.6399999999999</c:v>
                      </c:pt>
                      <c:pt idx="1755">
                        <c:v>1949.76</c:v>
                      </c:pt>
                      <c:pt idx="1756">
                        <c:v>1955.5200000000002</c:v>
                      </c:pt>
                      <c:pt idx="1757">
                        <c:v>1975.6799999999998</c:v>
                      </c:pt>
                      <c:pt idx="1758">
                        <c:v>1956.96</c:v>
                      </c:pt>
                      <c:pt idx="1759">
                        <c:v>1923.3600000000001</c:v>
                      </c:pt>
                      <c:pt idx="1760">
                        <c:v>1916.6399999999999</c:v>
                      </c:pt>
                      <c:pt idx="1761">
                        <c:v>1997.76</c:v>
                      </c:pt>
                      <c:pt idx="1762">
                        <c:v>1941.6</c:v>
                      </c:pt>
                      <c:pt idx="1763">
                        <c:v>1884.96</c:v>
                      </c:pt>
                      <c:pt idx="1764">
                        <c:v>2045.7600000000002</c:v>
                      </c:pt>
                      <c:pt idx="1765">
                        <c:v>2032.8000000000002</c:v>
                      </c:pt>
                      <c:pt idx="1766">
                        <c:v>1890.24</c:v>
                      </c:pt>
                      <c:pt idx="1767">
                        <c:v>2057.7599999999998</c:v>
                      </c:pt>
                      <c:pt idx="1768">
                        <c:v>2014.08</c:v>
                      </c:pt>
                      <c:pt idx="1769">
                        <c:v>1787.52</c:v>
                      </c:pt>
                      <c:pt idx="1770">
                        <c:v>1800.48</c:v>
                      </c:pt>
                      <c:pt idx="1771">
                        <c:v>2027.04</c:v>
                      </c:pt>
                      <c:pt idx="1772">
                        <c:v>1957.44</c:v>
                      </c:pt>
                      <c:pt idx="1773">
                        <c:v>1921.92</c:v>
                      </c:pt>
                      <c:pt idx="1774">
                        <c:v>1925.28</c:v>
                      </c:pt>
                      <c:pt idx="1775">
                        <c:v>1860</c:v>
                      </c:pt>
                      <c:pt idx="1776">
                        <c:v>1868.64</c:v>
                      </c:pt>
                      <c:pt idx="1777">
                        <c:v>1718.88</c:v>
                      </c:pt>
                      <c:pt idx="1778">
                        <c:v>1760.16</c:v>
                      </c:pt>
                      <c:pt idx="1779">
                        <c:v>1739.04</c:v>
                      </c:pt>
                      <c:pt idx="1780">
                        <c:v>1581.12</c:v>
                      </c:pt>
                      <c:pt idx="1781">
                        <c:v>1638.24</c:v>
                      </c:pt>
                      <c:pt idx="1782">
                        <c:v>1680.48</c:v>
                      </c:pt>
                      <c:pt idx="1783">
                        <c:v>1572.96</c:v>
                      </c:pt>
                      <c:pt idx="1784">
                        <c:v>1642.08</c:v>
                      </c:pt>
                      <c:pt idx="1785">
                        <c:v>1637.2800000000002</c:v>
                      </c:pt>
                      <c:pt idx="1786">
                        <c:v>1634.8799999999999</c:v>
                      </c:pt>
                      <c:pt idx="1787">
                        <c:v>1688.1599999999999</c:v>
                      </c:pt>
                      <c:pt idx="1788">
                        <c:v>1771.2</c:v>
                      </c:pt>
                      <c:pt idx="1789">
                        <c:v>1668.48</c:v>
                      </c:pt>
                      <c:pt idx="1790">
                        <c:v>1709.28</c:v>
                      </c:pt>
                      <c:pt idx="1791">
                        <c:v>1616.6399999999999</c:v>
                      </c:pt>
                      <c:pt idx="1792">
                        <c:v>1669.92</c:v>
                      </c:pt>
                      <c:pt idx="1793">
                        <c:v>1695.84</c:v>
                      </c:pt>
                      <c:pt idx="1794">
                        <c:v>1553.7600000000002</c:v>
                      </c:pt>
                      <c:pt idx="1795">
                        <c:v>1529.28</c:v>
                      </c:pt>
                      <c:pt idx="1796">
                        <c:v>1664.16</c:v>
                      </c:pt>
                      <c:pt idx="1797">
                        <c:v>1657.92</c:v>
                      </c:pt>
                      <c:pt idx="1798">
                        <c:v>1635.3600000000001</c:v>
                      </c:pt>
                      <c:pt idx="1799">
                        <c:v>1858.56</c:v>
                      </c:pt>
                      <c:pt idx="1800">
                        <c:v>1774.08</c:v>
                      </c:pt>
                      <c:pt idx="1801">
                        <c:v>1840.32</c:v>
                      </c:pt>
                      <c:pt idx="1802">
                        <c:v>1752</c:v>
                      </c:pt>
                      <c:pt idx="1803">
                        <c:v>1737.6</c:v>
                      </c:pt>
                      <c:pt idx="1804">
                        <c:v>1715.04</c:v>
                      </c:pt>
                      <c:pt idx="1805">
                        <c:v>1721.76</c:v>
                      </c:pt>
                      <c:pt idx="1806">
                        <c:v>1742.88</c:v>
                      </c:pt>
                      <c:pt idx="1807">
                        <c:v>1655.04</c:v>
                      </c:pt>
                      <c:pt idx="1808">
                        <c:v>1684.7999999999997</c:v>
                      </c:pt>
                      <c:pt idx="1809">
                        <c:v>1730.88</c:v>
                      </c:pt>
                      <c:pt idx="1810">
                        <c:v>1711.2</c:v>
                      </c:pt>
                      <c:pt idx="1811">
                        <c:v>1758.7199999999998</c:v>
                      </c:pt>
                      <c:pt idx="1812">
                        <c:v>1801.92</c:v>
                      </c:pt>
                      <c:pt idx="1813">
                        <c:v>2021.28</c:v>
                      </c:pt>
                      <c:pt idx="1814">
                        <c:v>2107.6799999999998</c:v>
                      </c:pt>
                      <c:pt idx="1815">
                        <c:v>1936.3200000000002</c:v>
                      </c:pt>
                      <c:pt idx="1816">
                        <c:v>2131.1999999999998</c:v>
                      </c:pt>
                      <c:pt idx="1817">
                        <c:v>1985.76</c:v>
                      </c:pt>
                      <c:pt idx="1818">
                        <c:v>1793.28</c:v>
                      </c:pt>
                      <c:pt idx="1819">
                        <c:v>1864.8000000000002</c:v>
                      </c:pt>
                      <c:pt idx="1820">
                        <c:v>1909.44</c:v>
                      </c:pt>
                      <c:pt idx="1821">
                        <c:v>1772.6399999999999</c:v>
                      </c:pt>
                      <c:pt idx="1822">
                        <c:v>1784.6399999999999</c:v>
                      </c:pt>
                      <c:pt idx="1823">
                        <c:v>1832.16</c:v>
                      </c:pt>
                      <c:pt idx="1824">
                        <c:v>1820.1599999999999</c:v>
                      </c:pt>
                      <c:pt idx="1825">
                        <c:v>1817.28</c:v>
                      </c:pt>
                      <c:pt idx="1826">
                        <c:v>2023.68</c:v>
                      </c:pt>
                      <c:pt idx="1827">
                        <c:v>1962.72</c:v>
                      </c:pt>
                      <c:pt idx="1828">
                        <c:v>2028.0000000000002</c:v>
                      </c:pt>
                      <c:pt idx="1829">
                        <c:v>2001.6</c:v>
                      </c:pt>
                      <c:pt idx="1830">
                        <c:v>1896.96</c:v>
                      </c:pt>
                      <c:pt idx="1831">
                        <c:v>1939.1999999999998</c:v>
                      </c:pt>
                      <c:pt idx="1832">
                        <c:v>2017.92</c:v>
                      </c:pt>
                      <c:pt idx="1833">
                        <c:v>1876.32</c:v>
                      </c:pt>
                      <c:pt idx="1834">
                        <c:v>1933.92</c:v>
                      </c:pt>
                      <c:pt idx="1835">
                        <c:v>1901.76</c:v>
                      </c:pt>
                      <c:pt idx="1836">
                        <c:v>1820.16</c:v>
                      </c:pt>
                      <c:pt idx="1837">
                        <c:v>1813.92</c:v>
                      </c:pt>
                      <c:pt idx="1838">
                        <c:v>1941.1200000000001</c:v>
                      </c:pt>
                      <c:pt idx="1839">
                        <c:v>1951.2</c:v>
                      </c:pt>
                      <c:pt idx="1840">
                        <c:v>1797.12</c:v>
                      </c:pt>
                      <c:pt idx="1841">
                        <c:v>1914.24</c:v>
                      </c:pt>
                      <c:pt idx="1842">
                        <c:v>1850.4</c:v>
                      </c:pt>
                      <c:pt idx="1843">
                        <c:v>1844.16</c:v>
                      </c:pt>
                      <c:pt idx="1844">
                        <c:v>1774.56</c:v>
                      </c:pt>
                      <c:pt idx="1845">
                        <c:v>1701.6000000000001</c:v>
                      </c:pt>
                      <c:pt idx="1846">
                        <c:v>1653.6</c:v>
                      </c:pt>
                      <c:pt idx="1847">
                        <c:v>1622.8799999999999</c:v>
                      </c:pt>
                      <c:pt idx="1848">
                        <c:v>1500.48</c:v>
                      </c:pt>
                      <c:pt idx="1849">
                        <c:v>1536</c:v>
                      </c:pt>
                      <c:pt idx="1850">
                        <c:v>1531.2</c:v>
                      </c:pt>
                      <c:pt idx="1851">
                        <c:v>1483.1999999999998</c:v>
                      </c:pt>
                      <c:pt idx="1852">
                        <c:v>1465.92</c:v>
                      </c:pt>
                      <c:pt idx="1853">
                        <c:v>1458.72</c:v>
                      </c:pt>
                      <c:pt idx="1854">
                        <c:v>1212.96</c:v>
                      </c:pt>
                      <c:pt idx="1855">
                        <c:v>1340.6399999999999</c:v>
                      </c:pt>
                      <c:pt idx="1856">
                        <c:v>1424.64</c:v>
                      </c:pt>
                      <c:pt idx="1857">
                        <c:v>1444.3200000000002</c:v>
                      </c:pt>
                      <c:pt idx="1858">
                        <c:v>1554.2400000000002</c:v>
                      </c:pt>
                      <c:pt idx="1859">
                        <c:v>1496.1599999999999</c:v>
                      </c:pt>
                      <c:pt idx="1860">
                        <c:v>1518.7199999999998</c:v>
                      </c:pt>
                      <c:pt idx="1861">
                        <c:v>1610.88</c:v>
                      </c:pt>
                      <c:pt idx="1862">
                        <c:v>1643.52</c:v>
                      </c:pt>
                      <c:pt idx="1863">
                        <c:v>1618.08</c:v>
                      </c:pt>
                      <c:pt idx="1864">
                        <c:v>1644</c:v>
                      </c:pt>
                      <c:pt idx="1865">
                        <c:v>1698.24</c:v>
                      </c:pt>
                      <c:pt idx="1866">
                        <c:v>1727.0400000000002</c:v>
                      </c:pt>
                      <c:pt idx="1867">
                        <c:v>1712.16</c:v>
                      </c:pt>
                      <c:pt idx="1868">
                        <c:v>1781.7599999999998</c:v>
                      </c:pt>
                      <c:pt idx="1869">
                        <c:v>1762.56</c:v>
                      </c:pt>
                      <c:pt idx="1870">
                        <c:v>1741.92</c:v>
                      </c:pt>
                      <c:pt idx="1871">
                        <c:v>1922.4</c:v>
                      </c:pt>
                      <c:pt idx="1872">
                        <c:v>1814.8799999999999</c:v>
                      </c:pt>
                      <c:pt idx="1873">
                        <c:v>1827.36</c:v>
                      </c:pt>
                      <c:pt idx="1874">
                        <c:v>1822.0800000000002</c:v>
                      </c:pt>
                      <c:pt idx="1875">
                        <c:v>1750.5600000000002</c:v>
                      </c:pt>
                      <c:pt idx="1876">
                        <c:v>1823.5200000000002</c:v>
                      </c:pt>
                      <c:pt idx="1877">
                        <c:v>1822.08</c:v>
                      </c:pt>
                      <c:pt idx="1878">
                        <c:v>1732.32</c:v>
                      </c:pt>
                      <c:pt idx="1879">
                        <c:v>1731.36</c:v>
                      </c:pt>
                      <c:pt idx="1880">
                        <c:v>1677.12</c:v>
                      </c:pt>
                      <c:pt idx="1881">
                        <c:v>1728</c:v>
                      </c:pt>
                      <c:pt idx="1882">
                        <c:v>1741.44</c:v>
                      </c:pt>
                      <c:pt idx="1883">
                        <c:v>1637.76</c:v>
                      </c:pt>
                      <c:pt idx="1884">
                        <c:v>1615.2</c:v>
                      </c:pt>
                      <c:pt idx="1885">
                        <c:v>1762.56</c:v>
                      </c:pt>
                      <c:pt idx="1886">
                        <c:v>1760.64</c:v>
                      </c:pt>
                      <c:pt idx="1887">
                        <c:v>1690.5600000000002</c:v>
                      </c:pt>
                      <c:pt idx="1888">
                        <c:v>1715.04</c:v>
                      </c:pt>
                      <c:pt idx="1889">
                        <c:v>1716.48</c:v>
                      </c:pt>
                      <c:pt idx="1890">
                        <c:v>1731.36</c:v>
                      </c:pt>
                      <c:pt idx="1891">
                        <c:v>1776.96</c:v>
                      </c:pt>
                      <c:pt idx="1892">
                        <c:v>1763.04</c:v>
                      </c:pt>
                      <c:pt idx="1893">
                        <c:v>1656.0000000000002</c:v>
                      </c:pt>
                      <c:pt idx="1894">
                        <c:v>1686.24</c:v>
                      </c:pt>
                      <c:pt idx="1895">
                        <c:v>1729.92</c:v>
                      </c:pt>
                      <c:pt idx="1896">
                        <c:v>1571.04</c:v>
                      </c:pt>
                      <c:pt idx="1897">
                        <c:v>1520.16</c:v>
                      </c:pt>
                      <c:pt idx="1898">
                        <c:v>1656</c:v>
                      </c:pt>
                      <c:pt idx="1899">
                        <c:v>1580.16</c:v>
                      </c:pt>
                      <c:pt idx="1900">
                        <c:v>1651.2</c:v>
                      </c:pt>
                      <c:pt idx="1901">
                        <c:v>1757.28</c:v>
                      </c:pt>
                      <c:pt idx="1902">
                        <c:v>1600.8</c:v>
                      </c:pt>
                      <c:pt idx="1903">
                        <c:v>1814.88</c:v>
                      </c:pt>
                      <c:pt idx="1904">
                        <c:v>1784.1599999999999</c:v>
                      </c:pt>
                      <c:pt idx="1905">
                        <c:v>1680</c:v>
                      </c:pt>
                      <c:pt idx="1906">
                        <c:v>1671.36</c:v>
                      </c:pt>
                      <c:pt idx="1907">
                        <c:v>1747.68</c:v>
                      </c:pt>
                      <c:pt idx="1908">
                        <c:v>1816.8000000000002</c:v>
                      </c:pt>
                      <c:pt idx="1909">
                        <c:v>1984.8</c:v>
                      </c:pt>
                      <c:pt idx="1910">
                        <c:v>2084.16</c:v>
                      </c:pt>
                      <c:pt idx="1911">
                        <c:v>2075.04</c:v>
                      </c:pt>
                      <c:pt idx="1912">
                        <c:v>1957.44</c:v>
                      </c:pt>
                      <c:pt idx="1913">
                        <c:v>1967.04</c:v>
                      </c:pt>
                      <c:pt idx="1914">
                        <c:v>1978.08</c:v>
                      </c:pt>
                      <c:pt idx="1915">
                        <c:v>1932.96</c:v>
                      </c:pt>
                      <c:pt idx="1916">
                        <c:v>1975.68</c:v>
                      </c:pt>
                      <c:pt idx="1917">
                        <c:v>2062.08</c:v>
                      </c:pt>
                      <c:pt idx="1918">
                        <c:v>1982.8799999999999</c:v>
                      </c:pt>
                      <c:pt idx="1919">
                        <c:v>1998.72</c:v>
                      </c:pt>
                      <c:pt idx="1920">
                        <c:v>2024.6399999999999</c:v>
                      </c:pt>
                      <c:pt idx="1921">
                        <c:v>1889.76</c:v>
                      </c:pt>
                      <c:pt idx="1922">
                        <c:v>1821.12</c:v>
                      </c:pt>
                      <c:pt idx="1923">
                        <c:v>1893.12</c:v>
                      </c:pt>
                      <c:pt idx="1924">
                        <c:v>1970.4</c:v>
                      </c:pt>
                      <c:pt idx="1925">
                        <c:v>1906.56</c:v>
                      </c:pt>
                      <c:pt idx="1926">
                        <c:v>1994.4</c:v>
                      </c:pt>
                      <c:pt idx="1927">
                        <c:v>2137.44</c:v>
                      </c:pt>
                      <c:pt idx="1928">
                        <c:v>2187.36</c:v>
                      </c:pt>
                      <c:pt idx="1929">
                        <c:v>2196.48</c:v>
                      </c:pt>
                      <c:pt idx="1930">
                        <c:v>2148</c:v>
                      </c:pt>
                      <c:pt idx="1931">
                        <c:v>2229.12</c:v>
                      </c:pt>
                      <c:pt idx="1932">
                        <c:v>2075.04</c:v>
                      </c:pt>
                      <c:pt idx="1933">
                        <c:v>1979.04</c:v>
                      </c:pt>
                      <c:pt idx="1934">
                        <c:v>2002.0800000000002</c:v>
                      </c:pt>
                      <c:pt idx="1935">
                        <c:v>1975.2</c:v>
                      </c:pt>
                      <c:pt idx="1936">
                        <c:v>2076.48</c:v>
                      </c:pt>
                      <c:pt idx="1937">
                        <c:v>2104.3200000000002</c:v>
                      </c:pt>
                      <c:pt idx="1938">
                        <c:v>2167.6799999999998</c:v>
                      </c:pt>
                      <c:pt idx="1939">
                        <c:v>2028.96</c:v>
                      </c:pt>
                      <c:pt idx="1940">
                        <c:v>1914.7200000000003</c:v>
                      </c:pt>
                      <c:pt idx="1941">
                        <c:v>1854.7199999999998</c:v>
                      </c:pt>
                      <c:pt idx="1942">
                        <c:v>1980.48</c:v>
                      </c:pt>
                      <c:pt idx="1943">
                        <c:v>2104.7999999999997</c:v>
                      </c:pt>
                      <c:pt idx="1944">
                        <c:v>2210.88</c:v>
                      </c:pt>
                      <c:pt idx="1945">
                        <c:v>2153.7600000000002</c:v>
                      </c:pt>
                      <c:pt idx="1946">
                        <c:v>1903.1999999999998</c:v>
                      </c:pt>
                      <c:pt idx="1947">
                        <c:v>1767.3600000000001</c:v>
                      </c:pt>
                      <c:pt idx="1948">
                        <c:v>1776</c:v>
                      </c:pt>
                      <c:pt idx="1949">
                        <c:v>1783.68</c:v>
                      </c:pt>
                      <c:pt idx="1950">
                        <c:v>1945.44</c:v>
                      </c:pt>
                      <c:pt idx="1951">
                        <c:v>2083.1999999999998</c:v>
                      </c:pt>
                      <c:pt idx="1952">
                        <c:v>2061.6000000000004</c:v>
                      </c:pt>
                      <c:pt idx="1953">
                        <c:v>2095.1999999999998</c:v>
                      </c:pt>
                      <c:pt idx="1954">
                        <c:v>2038.08</c:v>
                      </c:pt>
                      <c:pt idx="1955">
                        <c:v>2094.7200000000003</c:v>
                      </c:pt>
                      <c:pt idx="1956">
                        <c:v>2177.7600000000002</c:v>
                      </c:pt>
                      <c:pt idx="1957">
                        <c:v>2262.2399999999998</c:v>
                      </c:pt>
                      <c:pt idx="1958">
                        <c:v>2235.36</c:v>
                      </c:pt>
                      <c:pt idx="1959">
                        <c:v>2127.84</c:v>
                      </c:pt>
                      <c:pt idx="1960">
                        <c:v>2051.0400000000004</c:v>
                      </c:pt>
                      <c:pt idx="1961">
                        <c:v>1765.9199999999998</c:v>
                      </c:pt>
                      <c:pt idx="1962">
                        <c:v>1615.2</c:v>
                      </c:pt>
                      <c:pt idx="1963">
                        <c:v>1698.7199999999998</c:v>
                      </c:pt>
                      <c:pt idx="1964">
                        <c:v>1898.8799999999999</c:v>
                      </c:pt>
                      <c:pt idx="1965">
                        <c:v>1794.72</c:v>
                      </c:pt>
                      <c:pt idx="1966">
                        <c:v>1577.76</c:v>
                      </c:pt>
                      <c:pt idx="1967">
                        <c:v>1626.24</c:v>
                      </c:pt>
                      <c:pt idx="1968">
                        <c:v>1639.6799999999998</c:v>
                      </c:pt>
                      <c:pt idx="1969">
                        <c:v>1627.2</c:v>
                      </c:pt>
                      <c:pt idx="1970">
                        <c:v>1673.2800000000002</c:v>
                      </c:pt>
                      <c:pt idx="1971">
                        <c:v>1611.36</c:v>
                      </c:pt>
                      <c:pt idx="1972">
                        <c:v>1632.48</c:v>
                      </c:pt>
                      <c:pt idx="1973">
                        <c:v>1737.6000000000001</c:v>
                      </c:pt>
                      <c:pt idx="1974">
                        <c:v>1665.1200000000001</c:v>
                      </c:pt>
                      <c:pt idx="1975">
                        <c:v>1545.6000000000001</c:v>
                      </c:pt>
                      <c:pt idx="1976">
                        <c:v>1656.4799999999998</c:v>
                      </c:pt>
                      <c:pt idx="1977">
                        <c:v>1699.68</c:v>
                      </c:pt>
                      <c:pt idx="1978">
                        <c:v>1699.6800000000003</c:v>
                      </c:pt>
                      <c:pt idx="1979">
                        <c:v>1668</c:v>
                      </c:pt>
                      <c:pt idx="1980">
                        <c:v>1674.7199999999998</c:v>
                      </c:pt>
                      <c:pt idx="1981">
                        <c:v>1830.72</c:v>
                      </c:pt>
                      <c:pt idx="1982">
                        <c:v>1723.68</c:v>
                      </c:pt>
                      <c:pt idx="1983">
                        <c:v>1632.48</c:v>
                      </c:pt>
                      <c:pt idx="1984">
                        <c:v>1573.9199999999998</c:v>
                      </c:pt>
                      <c:pt idx="1985">
                        <c:v>1503.8400000000001</c:v>
                      </c:pt>
                      <c:pt idx="1986">
                        <c:v>1353.6</c:v>
                      </c:pt>
                      <c:pt idx="1987">
                        <c:v>1440.96</c:v>
                      </c:pt>
                      <c:pt idx="1988">
                        <c:v>1598.4</c:v>
                      </c:pt>
                      <c:pt idx="1989">
                        <c:v>1681.44</c:v>
                      </c:pt>
                      <c:pt idx="1990">
                        <c:v>1606.56</c:v>
                      </c:pt>
                      <c:pt idx="1991">
                        <c:v>1763.0400000000002</c:v>
                      </c:pt>
                      <c:pt idx="1992">
                        <c:v>1914.72</c:v>
                      </c:pt>
                      <c:pt idx="1993">
                        <c:v>1941.6</c:v>
                      </c:pt>
                      <c:pt idx="1994">
                        <c:v>1914.2400000000002</c:v>
                      </c:pt>
                      <c:pt idx="1995">
                        <c:v>1914.7199999999998</c:v>
                      </c:pt>
                      <c:pt idx="1996">
                        <c:v>1752.9599999999998</c:v>
                      </c:pt>
                      <c:pt idx="1997">
                        <c:v>1708.32</c:v>
                      </c:pt>
                      <c:pt idx="1998">
                        <c:v>1921.44</c:v>
                      </c:pt>
                      <c:pt idx="1999">
                        <c:v>1883.52</c:v>
                      </c:pt>
                      <c:pt idx="2000">
                        <c:v>1852.8000000000002</c:v>
                      </c:pt>
                      <c:pt idx="2001">
                        <c:v>1954.08</c:v>
                      </c:pt>
                      <c:pt idx="2002">
                        <c:v>1812.96</c:v>
                      </c:pt>
                      <c:pt idx="2003">
                        <c:v>1761.1200000000001</c:v>
                      </c:pt>
                      <c:pt idx="2004">
                        <c:v>1750.08</c:v>
                      </c:pt>
                      <c:pt idx="2005">
                        <c:v>1789.92</c:v>
                      </c:pt>
                      <c:pt idx="2006">
                        <c:v>1766.88</c:v>
                      </c:pt>
                      <c:pt idx="2007">
                        <c:v>1807.6799999999998</c:v>
                      </c:pt>
                      <c:pt idx="2008">
                        <c:v>1783.68</c:v>
                      </c:pt>
                      <c:pt idx="2009">
                        <c:v>1596</c:v>
                      </c:pt>
                      <c:pt idx="2010">
                        <c:v>1531.2</c:v>
                      </c:pt>
                      <c:pt idx="2011">
                        <c:v>1592.6399999999999</c:v>
                      </c:pt>
                      <c:pt idx="2012">
                        <c:v>1672.32</c:v>
                      </c:pt>
                      <c:pt idx="2013">
                        <c:v>1677.12</c:v>
                      </c:pt>
                      <c:pt idx="2014">
                        <c:v>1695.8400000000001</c:v>
                      </c:pt>
                      <c:pt idx="2015">
                        <c:v>1752.96</c:v>
                      </c:pt>
                      <c:pt idx="2016">
                        <c:v>1489.4399999999998</c:v>
                      </c:pt>
                      <c:pt idx="2017">
                        <c:v>1386.2399999999998</c:v>
                      </c:pt>
                      <c:pt idx="2018">
                        <c:v>1524.96</c:v>
                      </c:pt>
                      <c:pt idx="2019">
                        <c:v>1562.4</c:v>
                      </c:pt>
                      <c:pt idx="2020">
                        <c:v>1424.64</c:v>
                      </c:pt>
                      <c:pt idx="2021">
                        <c:v>1461.12</c:v>
                      </c:pt>
                      <c:pt idx="2022">
                        <c:v>1485.12</c:v>
                      </c:pt>
                      <c:pt idx="2023">
                        <c:v>1607.0400000000002</c:v>
                      </c:pt>
                      <c:pt idx="2024">
                        <c:v>1771.1999999999998</c:v>
                      </c:pt>
                      <c:pt idx="2025">
                        <c:v>1766.4</c:v>
                      </c:pt>
                      <c:pt idx="2026">
                        <c:v>1752.96</c:v>
                      </c:pt>
                      <c:pt idx="2027">
                        <c:v>1737.1200000000001</c:v>
                      </c:pt>
                      <c:pt idx="2028">
                        <c:v>1705.92</c:v>
                      </c:pt>
                      <c:pt idx="2029">
                        <c:v>1656</c:v>
                      </c:pt>
                      <c:pt idx="2030">
                        <c:v>1602.24</c:v>
                      </c:pt>
                      <c:pt idx="2031">
                        <c:v>1565.28</c:v>
                      </c:pt>
                      <c:pt idx="2032">
                        <c:v>1498.56</c:v>
                      </c:pt>
                      <c:pt idx="2033">
                        <c:v>1452</c:v>
                      </c:pt>
                      <c:pt idx="2034">
                        <c:v>1380.96</c:v>
                      </c:pt>
                      <c:pt idx="2035">
                        <c:v>1428</c:v>
                      </c:pt>
                      <c:pt idx="2036">
                        <c:v>1421.76</c:v>
                      </c:pt>
                      <c:pt idx="2037">
                        <c:v>1368</c:v>
                      </c:pt>
                      <c:pt idx="2038">
                        <c:v>1370.88</c:v>
                      </c:pt>
                      <c:pt idx="2039">
                        <c:v>1365.6</c:v>
                      </c:pt>
                      <c:pt idx="2040">
                        <c:v>1417.92</c:v>
                      </c:pt>
                      <c:pt idx="2041">
                        <c:v>1478.8799999999999</c:v>
                      </c:pt>
                      <c:pt idx="2042">
                        <c:v>1618.08</c:v>
                      </c:pt>
                      <c:pt idx="2043">
                        <c:v>1478.88</c:v>
                      </c:pt>
                      <c:pt idx="2044">
                        <c:v>1391.52</c:v>
                      </c:pt>
                      <c:pt idx="2045">
                        <c:v>1415.52</c:v>
                      </c:pt>
                      <c:pt idx="2046">
                        <c:v>1431.3600000000001</c:v>
                      </c:pt>
                      <c:pt idx="2047">
                        <c:v>1452.96</c:v>
                      </c:pt>
                      <c:pt idx="2048">
                        <c:v>1502.4</c:v>
                      </c:pt>
                      <c:pt idx="2049">
                        <c:v>1673.76</c:v>
                      </c:pt>
                      <c:pt idx="2050">
                        <c:v>1836.48</c:v>
                      </c:pt>
                      <c:pt idx="2051">
                        <c:v>1750.56</c:v>
                      </c:pt>
                      <c:pt idx="2052">
                        <c:v>1823.04</c:v>
                      </c:pt>
                      <c:pt idx="2053">
                        <c:v>1845.1200000000001</c:v>
                      </c:pt>
                      <c:pt idx="2054">
                        <c:v>1699.68</c:v>
                      </c:pt>
                      <c:pt idx="2055">
                        <c:v>1687.2</c:v>
                      </c:pt>
                      <c:pt idx="2056">
                        <c:v>1656.96</c:v>
                      </c:pt>
                      <c:pt idx="2057">
                        <c:v>1610.88</c:v>
                      </c:pt>
                      <c:pt idx="2058">
                        <c:v>1582.08</c:v>
                      </c:pt>
                      <c:pt idx="2059">
                        <c:v>1663.2</c:v>
                      </c:pt>
                      <c:pt idx="2060">
                        <c:v>1603.1999999999998</c:v>
                      </c:pt>
                      <c:pt idx="2061">
                        <c:v>1552.32</c:v>
                      </c:pt>
                      <c:pt idx="2062">
                        <c:v>1603.6799999999998</c:v>
                      </c:pt>
                      <c:pt idx="2063">
                        <c:v>1588.3200000000002</c:v>
                      </c:pt>
                      <c:pt idx="2064">
                        <c:v>1612.8000000000002</c:v>
                      </c:pt>
                      <c:pt idx="2065">
                        <c:v>1706.88</c:v>
                      </c:pt>
                      <c:pt idx="2066">
                        <c:v>1618.56</c:v>
                      </c:pt>
                      <c:pt idx="2067">
                        <c:v>1541.28</c:v>
                      </c:pt>
                      <c:pt idx="2068">
                        <c:v>1684.8</c:v>
                      </c:pt>
                      <c:pt idx="2069">
                        <c:v>1626.72</c:v>
                      </c:pt>
                      <c:pt idx="2070">
                        <c:v>1570.56</c:v>
                      </c:pt>
                      <c:pt idx="2071">
                        <c:v>1689.6</c:v>
                      </c:pt>
                      <c:pt idx="2072">
                        <c:v>1860</c:v>
                      </c:pt>
                      <c:pt idx="2073">
                        <c:v>1737.12</c:v>
                      </c:pt>
                      <c:pt idx="2074">
                        <c:v>1846.56</c:v>
                      </c:pt>
                      <c:pt idx="2075">
                        <c:v>1785.6000000000001</c:v>
                      </c:pt>
                      <c:pt idx="2076">
                        <c:v>1779.36</c:v>
                      </c:pt>
                      <c:pt idx="2077">
                        <c:v>1823.04</c:v>
                      </c:pt>
                      <c:pt idx="2078">
                        <c:v>1814.3999999999999</c:v>
                      </c:pt>
                      <c:pt idx="2079">
                        <c:v>1980.48</c:v>
                      </c:pt>
                      <c:pt idx="2080">
                        <c:v>1819.1999999999998</c:v>
                      </c:pt>
                      <c:pt idx="2081">
                        <c:v>1698.72</c:v>
                      </c:pt>
                      <c:pt idx="2082">
                        <c:v>1854.2399999999998</c:v>
                      </c:pt>
                      <c:pt idx="2083">
                        <c:v>1965.12</c:v>
                      </c:pt>
                      <c:pt idx="2084">
                        <c:v>1859.04</c:v>
                      </c:pt>
                      <c:pt idx="2085">
                        <c:v>1978.08</c:v>
                      </c:pt>
                      <c:pt idx="2086">
                        <c:v>1983.3600000000001</c:v>
                      </c:pt>
                      <c:pt idx="2087">
                        <c:v>1716.48</c:v>
                      </c:pt>
                      <c:pt idx="2088">
                        <c:v>1609.44</c:v>
                      </c:pt>
                      <c:pt idx="2089">
                        <c:v>1696.32</c:v>
                      </c:pt>
                      <c:pt idx="2090">
                        <c:v>1809.12</c:v>
                      </c:pt>
                      <c:pt idx="2091">
                        <c:v>1698.24</c:v>
                      </c:pt>
                      <c:pt idx="2092">
                        <c:v>1541.76</c:v>
                      </c:pt>
                      <c:pt idx="2093">
                        <c:v>1558.56</c:v>
                      </c:pt>
                      <c:pt idx="2094">
                        <c:v>1555.6799999999998</c:v>
                      </c:pt>
                      <c:pt idx="2095">
                        <c:v>1621.9199999999998</c:v>
                      </c:pt>
                      <c:pt idx="2096">
                        <c:v>1749.6</c:v>
                      </c:pt>
                      <c:pt idx="2097">
                        <c:v>1806.24</c:v>
                      </c:pt>
                      <c:pt idx="2098">
                        <c:v>1733.76</c:v>
                      </c:pt>
                      <c:pt idx="2099">
                        <c:v>1721.28</c:v>
                      </c:pt>
                      <c:pt idx="2100">
                        <c:v>1681.92</c:v>
                      </c:pt>
                      <c:pt idx="2101">
                        <c:v>1549.92</c:v>
                      </c:pt>
                      <c:pt idx="2102">
                        <c:v>1583.52</c:v>
                      </c:pt>
                      <c:pt idx="2103">
                        <c:v>1563.84</c:v>
                      </c:pt>
                      <c:pt idx="2104">
                        <c:v>1665.1200000000001</c:v>
                      </c:pt>
                      <c:pt idx="2105">
                        <c:v>1576.3200000000002</c:v>
                      </c:pt>
                      <c:pt idx="2106">
                        <c:v>1486.08</c:v>
                      </c:pt>
                      <c:pt idx="2107">
                        <c:v>1488.96</c:v>
                      </c:pt>
                      <c:pt idx="2108">
                        <c:v>1577.76</c:v>
                      </c:pt>
                      <c:pt idx="2109">
                        <c:v>1488</c:v>
                      </c:pt>
                      <c:pt idx="2110">
                        <c:v>1524.48</c:v>
                      </c:pt>
                      <c:pt idx="2111">
                        <c:v>1625.76</c:v>
                      </c:pt>
                      <c:pt idx="2112">
                        <c:v>1687.2</c:v>
                      </c:pt>
                      <c:pt idx="2113">
                        <c:v>1547.52</c:v>
                      </c:pt>
                      <c:pt idx="2114">
                        <c:v>1672.32</c:v>
                      </c:pt>
                      <c:pt idx="2115">
                        <c:v>1636.3200000000002</c:v>
                      </c:pt>
                      <c:pt idx="2116">
                        <c:v>1635.36</c:v>
                      </c:pt>
                      <c:pt idx="2117">
                        <c:v>1552.32</c:v>
                      </c:pt>
                      <c:pt idx="2118">
                        <c:v>1504.8</c:v>
                      </c:pt>
                      <c:pt idx="2119">
                        <c:v>1529.28</c:v>
                      </c:pt>
                      <c:pt idx="2120">
                        <c:v>1504.8</c:v>
                      </c:pt>
                      <c:pt idx="2121">
                        <c:v>1459.6799999999998</c:v>
                      </c:pt>
                      <c:pt idx="2122">
                        <c:v>1393.9199999999998</c:v>
                      </c:pt>
                      <c:pt idx="2123">
                        <c:v>1467.84</c:v>
                      </c:pt>
                      <c:pt idx="2124">
                        <c:v>1629.1200000000001</c:v>
                      </c:pt>
                      <c:pt idx="2125">
                        <c:v>1725.12</c:v>
                      </c:pt>
                      <c:pt idx="2126">
                        <c:v>1755.3600000000001</c:v>
                      </c:pt>
                      <c:pt idx="2127">
                        <c:v>1611.3600000000001</c:v>
                      </c:pt>
                      <c:pt idx="2128">
                        <c:v>1568.6399999999999</c:v>
                      </c:pt>
                      <c:pt idx="2129">
                        <c:v>1627.68</c:v>
                      </c:pt>
                      <c:pt idx="2130">
                        <c:v>1603.68</c:v>
                      </c:pt>
                      <c:pt idx="2131">
                        <c:v>1703.52</c:v>
                      </c:pt>
                      <c:pt idx="2132">
                        <c:v>1705.92</c:v>
                      </c:pt>
                      <c:pt idx="2133">
                        <c:v>1652.1600000000003</c:v>
                      </c:pt>
                      <c:pt idx="2134">
                        <c:v>1517.76</c:v>
                      </c:pt>
                      <c:pt idx="2135">
                        <c:v>1495.1999999999998</c:v>
                      </c:pt>
                      <c:pt idx="2136">
                        <c:v>1547.04</c:v>
                      </c:pt>
                      <c:pt idx="2137">
                        <c:v>1635.84</c:v>
                      </c:pt>
                      <c:pt idx="2138">
                        <c:v>1654.08</c:v>
                      </c:pt>
                      <c:pt idx="2139">
                        <c:v>1566.72</c:v>
                      </c:pt>
                      <c:pt idx="2140">
                        <c:v>1583.0399999999997</c:v>
                      </c:pt>
                      <c:pt idx="2141">
                        <c:v>1520.16</c:v>
                      </c:pt>
                      <c:pt idx="2142">
                        <c:v>1493.2800000000002</c:v>
                      </c:pt>
                      <c:pt idx="2143">
                        <c:v>1624.3200000000002</c:v>
                      </c:pt>
                      <c:pt idx="2144">
                        <c:v>1593.6000000000001</c:v>
                      </c:pt>
                      <c:pt idx="2145">
                        <c:v>1464.96</c:v>
                      </c:pt>
                      <c:pt idx="2146">
                        <c:v>1496.6399999999999</c:v>
                      </c:pt>
                      <c:pt idx="2147">
                        <c:v>1582.5600000000002</c:v>
                      </c:pt>
                      <c:pt idx="2148">
                        <c:v>1607.0400000000002</c:v>
                      </c:pt>
                      <c:pt idx="2149">
                        <c:v>1670.88</c:v>
                      </c:pt>
                      <c:pt idx="2150">
                        <c:v>1740.96</c:v>
                      </c:pt>
                      <c:pt idx="2151">
                        <c:v>1757.28</c:v>
                      </c:pt>
                      <c:pt idx="2152">
                        <c:v>1697.28</c:v>
                      </c:pt>
                      <c:pt idx="2153">
                        <c:v>1806.24</c:v>
                      </c:pt>
                      <c:pt idx="2154">
                        <c:v>1872.96</c:v>
                      </c:pt>
                      <c:pt idx="2155">
                        <c:v>1902.24</c:v>
                      </c:pt>
                      <c:pt idx="2156">
                        <c:v>1689.6000000000001</c:v>
                      </c:pt>
                      <c:pt idx="2157">
                        <c:v>1615.68</c:v>
                      </c:pt>
                      <c:pt idx="2158">
                        <c:v>1619.04</c:v>
                      </c:pt>
                      <c:pt idx="2159">
                        <c:v>1755.36</c:v>
                      </c:pt>
                      <c:pt idx="2160">
                        <c:v>1708.8000000000002</c:v>
                      </c:pt>
                      <c:pt idx="2161">
                        <c:v>1725.6</c:v>
                      </c:pt>
                      <c:pt idx="2162">
                        <c:v>1805.7600000000002</c:v>
                      </c:pt>
                      <c:pt idx="2163">
                        <c:v>1705.92</c:v>
                      </c:pt>
                      <c:pt idx="2164">
                        <c:v>1680</c:v>
                      </c:pt>
                      <c:pt idx="2165">
                        <c:v>1596</c:v>
                      </c:pt>
                      <c:pt idx="2166">
                        <c:v>1548.48</c:v>
                      </c:pt>
                      <c:pt idx="2167">
                        <c:v>1572</c:v>
                      </c:pt>
                      <c:pt idx="2168">
                        <c:v>1556.6399999999999</c:v>
                      </c:pt>
                      <c:pt idx="2169">
                        <c:v>1603.2</c:v>
                      </c:pt>
                      <c:pt idx="2170">
                        <c:v>1564.32</c:v>
                      </c:pt>
                      <c:pt idx="2171">
                        <c:v>1578.24</c:v>
                      </c:pt>
                      <c:pt idx="2172">
                        <c:v>1553.2800000000002</c:v>
                      </c:pt>
                      <c:pt idx="2173">
                        <c:v>1462.56</c:v>
                      </c:pt>
                      <c:pt idx="2174">
                        <c:v>1462.56</c:v>
                      </c:pt>
                      <c:pt idx="2175">
                        <c:v>1607.52</c:v>
                      </c:pt>
                      <c:pt idx="2176">
                        <c:v>1570.0800000000002</c:v>
                      </c:pt>
                      <c:pt idx="2177">
                        <c:v>1612.32</c:v>
                      </c:pt>
                      <c:pt idx="2178">
                        <c:v>1539.3600000000001</c:v>
                      </c:pt>
                      <c:pt idx="2179">
                        <c:v>1658.3999999999999</c:v>
                      </c:pt>
                      <c:pt idx="2180">
                        <c:v>1608.48</c:v>
                      </c:pt>
                      <c:pt idx="2181">
                        <c:v>1629.6</c:v>
                      </c:pt>
                      <c:pt idx="2182">
                        <c:v>1677.1200000000001</c:v>
                      </c:pt>
                      <c:pt idx="2183">
                        <c:v>1784.16</c:v>
                      </c:pt>
                      <c:pt idx="2184">
                        <c:v>1687.1999999999998</c:v>
                      </c:pt>
                      <c:pt idx="2185">
                        <c:v>1814.4</c:v>
                      </c:pt>
                      <c:pt idx="2186">
                        <c:v>1770.2400000000002</c:v>
                      </c:pt>
                      <c:pt idx="2187">
                        <c:v>1628.16</c:v>
                      </c:pt>
                      <c:pt idx="2188">
                        <c:v>1744.32</c:v>
                      </c:pt>
                      <c:pt idx="2189">
                        <c:v>1892.6399999999999</c:v>
                      </c:pt>
                      <c:pt idx="2190">
                        <c:v>1779.3600000000001</c:v>
                      </c:pt>
                      <c:pt idx="2191">
                        <c:v>1925.76</c:v>
                      </c:pt>
                      <c:pt idx="2192">
                        <c:v>1982.88</c:v>
                      </c:pt>
                      <c:pt idx="2193">
                        <c:v>1918.0800000000002</c:v>
                      </c:pt>
                      <c:pt idx="2194">
                        <c:v>1831.68</c:v>
                      </c:pt>
                      <c:pt idx="2195">
                        <c:v>1959.8400000000001</c:v>
                      </c:pt>
                      <c:pt idx="2196">
                        <c:v>1964.1599999999999</c:v>
                      </c:pt>
                      <c:pt idx="2197">
                        <c:v>1696.8</c:v>
                      </c:pt>
                      <c:pt idx="2198">
                        <c:v>1983.3600000000001</c:v>
                      </c:pt>
                      <c:pt idx="2199">
                        <c:v>1872.96</c:v>
                      </c:pt>
                      <c:pt idx="2200">
                        <c:v>1741.92</c:v>
                      </c:pt>
                      <c:pt idx="2201">
                        <c:v>1712.16</c:v>
                      </c:pt>
                      <c:pt idx="2202">
                        <c:v>1567.68</c:v>
                      </c:pt>
                      <c:pt idx="2203">
                        <c:v>1507.2</c:v>
                      </c:pt>
                      <c:pt idx="2204">
                        <c:v>1515.36</c:v>
                      </c:pt>
                      <c:pt idx="2205">
                        <c:v>1362.2399999999998</c:v>
                      </c:pt>
                      <c:pt idx="2206">
                        <c:v>1448.6399999999999</c:v>
                      </c:pt>
                      <c:pt idx="2207">
                        <c:v>1440</c:v>
                      </c:pt>
                      <c:pt idx="2208">
                        <c:v>1372.3200000000002</c:v>
                      </c:pt>
                      <c:pt idx="2209">
                        <c:v>1393.9199999999998</c:v>
                      </c:pt>
                      <c:pt idx="2210">
                        <c:v>1197.6000000000001</c:v>
                      </c:pt>
                      <c:pt idx="2211">
                        <c:v>1179.8400000000001</c:v>
                      </c:pt>
                      <c:pt idx="2212">
                        <c:v>1178.3999999999999</c:v>
                      </c:pt>
                      <c:pt idx="2213">
                        <c:v>1104.48</c:v>
                      </c:pt>
                      <c:pt idx="2214">
                        <c:v>1191.3599999999999</c:v>
                      </c:pt>
                      <c:pt idx="2215">
                        <c:v>1344.48</c:v>
                      </c:pt>
                      <c:pt idx="2216">
                        <c:v>1531.6799999999998</c:v>
                      </c:pt>
                      <c:pt idx="2217">
                        <c:v>1534.56</c:v>
                      </c:pt>
                      <c:pt idx="2218">
                        <c:v>1503.8400000000001</c:v>
                      </c:pt>
                      <c:pt idx="2219">
                        <c:v>1608</c:v>
                      </c:pt>
                      <c:pt idx="2220">
                        <c:v>1548</c:v>
                      </c:pt>
                      <c:pt idx="2221">
                        <c:v>1515.36</c:v>
                      </c:pt>
                      <c:pt idx="2222">
                        <c:v>1492.3200000000002</c:v>
                      </c:pt>
                      <c:pt idx="2223">
                        <c:v>1470.72</c:v>
                      </c:pt>
                      <c:pt idx="2224">
                        <c:v>1440.48</c:v>
                      </c:pt>
                      <c:pt idx="2225">
                        <c:v>1510.08</c:v>
                      </c:pt>
                      <c:pt idx="2226">
                        <c:v>1443.84</c:v>
                      </c:pt>
                      <c:pt idx="2227">
                        <c:v>1335.8400000000001</c:v>
                      </c:pt>
                      <c:pt idx="2228">
                        <c:v>1421.2799999999997</c:v>
                      </c:pt>
                      <c:pt idx="2229">
                        <c:v>1344.96</c:v>
                      </c:pt>
                      <c:pt idx="2230">
                        <c:v>1310.88</c:v>
                      </c:pt>
                      <c:pt idx="2231">
                        <c:v>1254.7200000000003</c:v>
                      </c:pt>
                      <c:pt idx="2232">
                        <c:v>1279.2</c:v>
                      </c:pt>
                      <c:pt idx="2233">
                        <c:v>1220.1600000000001</c:v>
                      </c:pt>
                      <c:pt idx="2234">
                        <c:v>1254.24</c:v>
                      </c:pt>
                      <c:pt idx="2235">
                        <c:v>1314.24</c:v>
                      </c:pt>
                      <c:pt idx="2236">
                        <c:v>1344</c:v>
                      </c:pt>
                      <c:pt idx="2237">
                        <c:v>1332.9599999999998</c:v>
                      </c:pt>
                      <c:pt idx="2238">
                        <c:v>1385.76</c:v>
                      </c:pt>
                      <c:pt idx="2239">
                        <c:v>1495.68</c:v>
                      </c:pt>
                      <c:pt idx="2240">
                        <c:v>1492.32</c:v>
                      </c:pt>
                      <c:pt idx="2241">
                        <c:v>1497.6000000000001</c:v>
                      </c:pt>
                      <c:pt idx="2242">
                        <c:v>1586.4</c:v>
                      </c:pt>
                      <c:pt idx="2243">
                        <c:v>1599.8400000000001</c:v>
                      </c:pt>
                      <c:pt idx="2244">
                        <c:v>1575.84</c:v>
                      </c:pt>
                      <c:pt idx="2245">
                        <c:v>1633.44</c:v>
                      </c:pt>
                      <c:pt idx="2246">
                        <c:v>1530.7199999999998</c:v>
                      </c:pt>
                      <c:pt idx="2247">
                        <c:v>1511.04</c:v>
                      </c:pt>
                      <c:pt idx="2248">
                        <c:v>1597.44</c:v>
                      </c:pt>
                      <c:pt idx="2249">
                        <c:v>1547.04</c:v>
                      </c:pt>
                      <c:pt idx="2250">
                        <c:v>1636.8</c:v>
                      </c:pt>
                      <c:pt idx="2251">
                        <c:v>1743.3600000000001</c:v>
                      </c:pt>
                      <c:pt idx="2252">
                        <c:v>1575.36</c:v>
                      </c:pt>
                      <c:pt idx="2253">
                        <c:v>1550.88</c:v>
                      </c:pt>
                      <c:pt idx="2254">
                        <c:v>1728</c:v>
                      </c:pt>
                      <c:pt idx="2255">
                        <c:v>1707.3600000000001</c:v>
                      </c:pt>
                      <c:pt idx="2256">
                        <c:v>1773.12</c:v>
                      </c:pt>
                      <c:pt idx="2257">
                        <c:v>1899.36</c:v>
                      </c:pt>
                      <c:pt idx="2258">
                        <c:v>1893.1200000000001</c:v>
                      </c:pt>
                      <c:pt idx="2259">
                        <c:v>1870.56</c:v>
                      </c:pt>
                      <c:pt idx="2260">
                        <c:v>1737.12</c:v>
                      </c:pt>
                      <c:pt idx="2261">
                        <c:v>1839.84</c:v>
                      </c:pt>
                      <c:pt idx="2262">
                        <c:v>1898.88</c:v>
                      </c:pt>
                      <c:pt idx="2263">
                        <c:v>1886.8799999999999</c:v>
                      </c:pt>
                      <c:pt idx="2264">
                        <c:v>1919.52</c:v>
                      </c:pt>
                      <c:pt idx="2265">
                        <c:v>1926.72</c:v>
                      </c:pt>
                      <c:pt idx="2266">
                        <c:v>2089.92</c:v>
                      </c:pt>
                      <c:pt idx="2267">
                        <c:v>2035.6800000000003</c:v>
                      </c:pt>
                      <c:pt idx="2268">
                        <c:v>1836.96</c:v>
                      </c:pt>
                      <c:pt idx="2269">
                        <c:v>1809.6</c:v>
                      </c:pt>
                      <c:pt idx="2270">
                        <c:v>1855.2</c:v>
                      </c:pt>
                      <c:pt idx="2271">
                        <c:v>1786.56</c:v>
                      </c:pt>
                      <c:pt idx="2272">
                        <c:v>1892.64</c:v>
                      </c:pt>
                      <c:pt idx="2273">
                        <c:v>1901.28</c:v>
                      </c:pt>
                      <c:pt idx="2274">
                        <c:v>1758.7200000000003</c:v>
                      </c:pt>
                      <c:pt idx="2275">
                        <c:v>1662.72</c:v>
                      </c:pt>
                      <c:pt idx="2276">
                        <c:v>1714.56</c:v>
                      </c:pt>
                      <c:pt idx="2277">
                        <c:v>1873.92</c:v>
                      </c:pt>
                      <c:pt idx="2278">
                        <c:v>1918.08</c:v>
                      </c:pt>
                      <c:pt idx="2279">
                        <c:v>1919.52</c:v>
                      </c:pt>
                      <c:pt idx="2280">
                        <c:v>1661.76</c:v>
                      </c:pt>
                      <c:pt idx="2281">
                        <c:v>1642.0800000000002</c:v>
                      </c:pt>
                      <c:pt idx="2282">
                        <c:v>1624.32</c:v>
                      </c:pt>
                      <c:pt idx="2283">
                        <c:v>1511.52</c:v>
                      </c:pt>
                      <c:pt idx="2284">
                        <c:v>1624.8</c:v>
                      </c:pt>
                      <c:pt idx="2285">
                        <c:v>1599.3600000000001</c:v>
                      </c:pt>
                      <c:pt idx="2286">
                        <c:v>1349.76</c:v>
                      </c:pt>
                      <c:pt idx="2287">
                        <c:v>1427.04</c:v>
                      </c:pt>
                      <c:pt idx="2288">
                        <c:v>1480.3200000000002</c:v>
                      </c:pt>
                      <c:pt idx="2289">
                        <c:v>1483.6799999999998</c:v>
                      </c:pt>
                      <c:pt idx="2290">
                        <c:v>1495.2</c:v>
                      </c:pt>
                      <c:pt idx="2291">
                        <c:v>1586.88</c:v>
                      </c:pt>
                      <c:pt idx="2292">
                        <c:v>1604.16</c:v>
                      </c:pt>
                      <c:pt idx="2293">
                        <c:v>1392</c:v>
                      </c:pt>
                      <c:pt idx="2294">
                        <c:v>1471.2</c:v>
                      </c:pt>
                      <c:pt idx="2295">
                        <c:v>1470.72</c:v>
                      </c:pt>
                      <c:pt idx="2296">
                        <c:v>1447.68</c:v>
                      </c:pt>
                      <c:pt idx="2297">
                        <c:v>1301.2800000000002</c:v>
                      </c:pt>
                      <c:pt idx="2298">
                        <c:v>1352.1599999999999</c:v>
                      </c:pt>
                      <c:pt idx="2299">
                        <c:v>1314.24</c:v>
                      </c:pt>
                      <c:pt idx="2300">
                        <c:v>1419.8400000000001</c:v>
                      </c:pt>
                      <c:pt idx="2301">
                        <c:v>1421.28</c:v>
                      </c:pt>
                      <c:pt idx="2302">
                        <c:v>1424.1599999999999</c:v>
                      </c:pt>
                      <c:pt idx="2303">
                        <c:v>1402.08</c:v>
                      </c:pt>
                      <c:pt idx="2304">
                        <c:v>1329.12</c:v>
                      </c:pt>
                      <c:pt idx="2305">
                        <c:v>1315.68</c:v>
                      </c:pt>
                      <c:pt idx="2306">
                        <c:v>1282.08</c:v>
                      </c:pt>
                      <c:pt idx="2307">
                        <c:v>1347.36</c:v>
                      </c:pt>
                      <c:pt idx="2308">
                        <c:v>1497.6000000000001</c:v>
                      </c:pt>
                      <c:pt idx="2309">
                        <c:v>1501.44</c:v>
                      </c:pt>
                      <c:pt idx="2310">
                        <c:v>1400.64</c:v>
                      </c:pt>
                      <c:pt idx="2311">
                        <c:v>1368.48</c:v>
                      </c:pt>
                      <c:pt idx="2312">
                        <c:v>1396.32</c:v>
                      </c:pt>
                      <c:pt idx="2313">
                        <c:v>1639.2</c:v>
                      </c:pt>
                      <c:pt idx="2314">
                        <c:v>1688.64</c:v>
                      </c:pt>
                      <c:pt idx="2315">
                        <c:v>1592.1599999999999</c:v>
                      </c:pt>
                      <c:pt idx="2316">
                        <c:v>1476.96</c:v>
                      </c:pt>
                      <c:pt idx="2317">
                        <c:v>1465.92</c:v>
                      </c:pt>
                      <c:pt idx="2318">
                        <c:v>1475.04</c:v>
                      </c:pt>
                      <c:pt idx="2319">
                        <c:v>1454.4</c:v>
                      </c:pt>
                      <c:pt idx="2320">
                        <c:v>1451.04</c:v>
                      </c:pt>
                      <c:pt idx="2321">
                        <c:v>1478.3999999999996</c:v>
                      </c:pt>
                      <c:pt idx="2322">
                        <c:v>1467.3600000000001</c:v>
                      </c:pt>
                      <c:pt idx="2323">
                        <c:v>1424.1599999999999</c:v>
                      </c:pt>
                      <c:pt idx="2324">
                        <c:v>1429.44</c:v>
                      </c:pt>
                      <c:pt idx="2325">
                        <c:v>1391.52</c:v>
                      </c:pt>
                      <c:pt idx="2326">
                        <c:v>1450.56</c:v>
                      </c:pt>
                      <c:pt idx="2327">
                        <c:v>1456.8000000000002</c:v>
                      </c:pt>
                      <c:pt idx="2328">
                        <c:v>1374.72</c:v>
                      </c:pt>
                      <c:pt idx="2329">
                        <c:v>1423.6799999999998</c:v>
                      </c:pt>
                      <c:pt idx="2330">
                        <c:v>1529.76</c:v>
                      </c:pt>
                      <c:pt idx="2331">
                        <c:v>1433.2800000000002</c:v>
                      </c:pt>
                      <c:pt idx="2332">
                        <c:v>1385.7599999999998</c:v>
                      </c:pt>
                      <c:pt idx="2333">
                        <c:v>1389.6</c:v>
                      </c:pt>
                      <c:pt idx="2334">
                        <c:v>1476</c:v>
                      </c:pt>
                      <c:pt idx="2335">
                        <c:v>1525.44</c:v>
                      </c:pt>
                      <c:pt idx="2336">
                        <c:v>1499.52</c:v>
                      </c:pt>
                      <c:pt idx="2337">
                        <c:v>1530.2399999999998</c:v>
                      </c:pt>
                      <c:pt idx="2338">
                        <c:v>1507.6800000000003</c:v>
                      </c:pt>
                      <c:pt idx="2339">
                        <c:v>1570.56</c:v>
                      </c:pt>
                      <c:pt idx="2340">
                        <c:v>1596.48</c:v>
                      </c:pt>
                      <c:pt idx="2341">
                        <c:v>1505.28</c:v>
                      </c:pt>
                      <c:pt idx="2342">
                        <c:v>1534.56</c:v>
                      </c:pt>
                      <c:pt idx="2343">
                        <c:v>1609.44</c:v>
                      </c:pt>
                      <c:pt idx="2344">
                        <c:v>1504.8</c:v>
                      </c:pt>
                      <c:pt idx="2345">
                        <c:v>1440.48</c:v>
                      </c:pt>
                      <c:pt idx="2346">
                        <c:v>1432.3200000000002</c:v>
                      </c:pt>
                      <c:pt idx="2347">
                        <c:v>1510.56</c:v>
                      </c:pt>
                      <c:pt idx="2348">
                        <c:v>1577.76</c:v>
                      </c:pt>
                      <c:pt idx="2349">
                        <c:v>1582.5600000000002</c:v>
                      </c:pt>
                      <c:pt idx="2350">
                        <c:v>1573.92</c:v>
                      </c:pt>
                      <c:pt idx="2351">
                        <c:v>1467.84</c:v>
                      </c:pt>
                      <c:pt idx="2352">
                        <c:v>1391.04</c:v>
                      </c:pt>
                      <c:pt idx="2353">
                        <c:v>1523.52</c:v>
                      </c:pt>
                      <c:pt idx="2354">
                        <c:v>1528.32</c:v>
                      </c:pt>
                      <c:pt idx="2355">
                        <c:v>1565.28</c:v>
                      </c:pt>
                      <c:pt idx="2356">
                        <c:v>1507.1999999999998</c:v>
                      </c:pt>
                      <c:pt idx="2357">
                        <c:v>1440.96</c:v>
                      </c:pt>
                      <c:pt idx="2358">
                        <c:v>1472.6399999999999</c:v>
                      </c:pt>
                      <c:pt idx="2359">
                        <c:v>1577.76</c:v>
                      </c:pt>
                      <c:pt idx="2360">
                        <c:v>1647.84</c:v>
                      </c:pt>
                      <c:pt idx="2361">
                        <c:v>1791.8400000000001</c:v>
                      </c:pt>
                      <c:pt idx="2362">
                        <c:v>1746.24</c:v>
                      </c:pt>
                      <c:pt idx="2363">
                        <c:v>1550.88</c:v>
                      </c:pt>
                      <c:pt idx="2364">
                        <c:v>1521.1200000000001</c:v>
                      </c:pt>
                      <c:pt idx="2365">
                        <c:v>1583.52</c:v>
                      </c:pt>
                      <c:pt idx="2366">
                        <c:v>1602.72</c:v>
                      </c:pt>
                      <c:pt idx="2367">
                        <c:v>1525.92</c:v>
                      </c:pt>
                      <c:pt idx="2368">
                        <c:v>1564.7999999999997</c:v>
                      </c:pt>
                      <c:pt idx="2369">
                        <c:v>1492.32</c:v>
                      </c:pt>
                      <c:pt idx="2370">
                        <c:v>1368.96</c:v>
                      </c:pt>
                      <c:pt idx="2371">
                        <c:v>1488</c:v>
                      </c:pt>
                      <c:pt idx="2372">
                        <c:v>1570.08</c:v>
                      </c:pt>
                      <c:pt idx="2373">
                        <c:v>1507.2</c:v>
                      </c:pt>
                      <c:pt idx="2374">
                        <c:v>1638.24</c:v>
                      </c:pt>
                      <c:pt idx="2375">
                        <c:v>1706.4</c:v>
                      </c:pt>
                      <c:pt idx="2376">
                        <c:v>1785.6</c:v>
                      </c:pt>
                      <c:pt idx="2377">
                        <c:v>1700.64</c:v>
                      </c:pt>
                      <c:pt idx="2378">
                        <c:v>1640.1599999999999</c:v>
                      </c:pt>
                      <c:pt idx="2379">
                        <c:v>1793.76</c:v>
                      </c:pt>
                      <c:pt idx="2380">
                        <c:v>1644.96</c:v>
                      </c:pt>
                      <c:pt idx="2381">
                        <c:v>1611.84</c:v>
                      </c:pt>
                      <c:pt idx="2382">
                        <c:v>1529.76</c:v>
                      </c:pt>
                      <c:pt idx="2383">
                        <c:v>1549.44</c:v>
                      </c:pt>
                      <c:pt idx="2384">
                        <c:v>1660.8000000000002</c:v>
                      </c:pt>
                      <c:pt idx="2385">
                        <c:v>1774.56</c:v>
                      </c:pt>
                      <c:pt idx="2386">
                        <c:v>1787.04</c:v>
                      </c:pt>
                      <c:pt idx="2387">
                        <c:v>1873.92</c:v>
                      </c:pt>
                      <c:pt idx="2388">
                        <c:v>1750.08</c:v>
                      </c:pt>
                      <c:pt idx="2389">
                        <c:v>1821.12</c:v>
                      </c:pt>
                      <c:pt idx="2390">
                        <c:v>1922.8799999999999</c:v>
                      </c:pt>
                      <c:pt idx="2391">
                        <c:v>1962.24</c:v>
                      </c:pt>
                      <c:pt idx="2392">
                        <c:v>1916.1599999999999</c:v>
                      </c:pt>
                      <c:pt idx="2393">
                        <c:v>1801.4399999999998</c:v>
                      </c:pt>
                      <c:pt idx="2394">
                        <c:v>1670.8799999999999</c:v>
                      </c:pt>
                      <c:pt idx="2395">
                        <c:v>1742.4</c:v>
                      </c:pt>
                      <c:pt idx="2396">
                        <c:v>1753.44</c:v>
                      </c:pt>
                      <c:pt idx="2397">
                        <c:v>1753.92</c:v>
                      </c:pt>
                      <c:pt idx="2398">
                        <c:v>1746.24</c:v>
                      </c:pt>
                      <c:pt idx="2399">
                        <c:v>1728.48</c:v>
                      </c:pt>
                      <c:pt idx="2400">
                        <c:v>1769.76</c:v>
                      </c:pt>
                      <c:pt idx="2401">
                        <c:v>1627.2</c:v>
                      </c:pt>
                      <c:pt idx="2402">
                        <c:v>1602.72</c:v>
                      </c:pt>
                      <c:pt idx="2403">
                        <c:v>1762.56</c:v>
                      </c:pt>
                      <c:pt idx="2404">
                        <c:v>1807.68</c:v>
                      </c:pt>
                      <c:pt idx="2405">
                        <c:v>1681.92</c:v>
                      </c:pt>
                      <c:pt idx="2406">
                        <c:v>1632.9599999999998</c:v>
                      </c:pt>
                      <c:pt idx="2407">
                        <c:v>1665.6</c:v>
                      </c:pt>
                      <c:pt idx="2408">
                        <c:v>1669.44</c:v>
                      </c:pt>
                      <c:pt idx="2409">
                        <c:v>1627.2000000000003</c:v>
                      </c:pt>
                      <c:pt idx="2410">
                        <c:v>1727.52</c:v>
                      </c:pt>
                      <c:pt idx="2411">
                        <c:v>1747.1999999999998</c:v>
                      </c:pt>
                      <c:pt idx="2412">
                        <c:v>1708.32</c:v>
                      </c:pt>
                      <c:pt idx="2413">
                        <c:v>1698.24</c:v>
                      </c:pt>
                      <c:pt idx="2414">
                        <c:v>1738.08</c:v>
                      </c:pt>
                      <c:pt idx="2415">
                        <c:v>1757.7600000000002</c:v>
                      </c:pt>
                      <c:pt idx="2416">
                        <c:v>1810.08</c:v>
                      </c:pt>
                      <c:pt idx="2417">
                        <c:v>1776</c:v>
                      </c:pt>
                      <c:pt idx="2418">
                        <c:v>1773.6</c:v>
                      </c:pt>
                      <c:pt idx="2419">
                        <c:v>1773.1200000000001</c:v>
                      </c:pt>
                      <c:pt idx="2420">
                        <c:v>1763.04</c:v>
                      </c:pt>
                      <c:pt idx="2421">
                        <c:v>1913.28</c:v>
                      </c:pt>
                      <c:pt idx="2422">
                        <c:v>1915.1999999999998</c:v>
                      </c:pt>
                      <c:pt idx="2423">
                        <c:v>1922.4</c:v>
                      </c:pt>
                      <c:pt idx="2424">
                        <c:v>1961.2800000000002</c:v>
                      </c:pt>
                      <c:pt idx="2425">
                        <c:v>1854.24</c:v>
                      </c:pt>
                      <c:pt idx="2426">
                        <c:v>1669.92</c:v>
                      </c:pt>
                      <c:pt idx="2427">
                        <c:v>1750.56</c:v>
                      </c:pt>
                      <c:pt idx="2428">
                        <c:v>1908</c:v>
                      </c:pt>
                      <c:pt idx="2429">
                        <c:v>2050.08</c:v>
                      </c:pt>
                      <c:pt idx="2430">
                        <c:v>1895.52</c:v>
                      </c:pt>
                      <c:pt idx="2431">
                        <c:v>1887.84</c:v>
                      </c:pt>
                      <c:pt idx="2432">
                        <c:v>1872.48</c:v>
                      </c:pt>
                      <c:pt idx="2433">
                        <c:v>1801.44</c:v>
                      </c:pt>
                      <c:pt idx="2434">
                        <c:v>1803.3600000000001</c:v>
                      </c:pt>
                      <c:pt idx="2435">
                        <c:v>1820.1599999999999</c:v>
                      </c:pt>
                      <c:pt idx="2436">
                        <c:v>1828.7999999999997</c:v>
                      </c:pt>
                      <c:pt idx="2437">
                        <c:v>1883.04</c:v>
                      </c:pt>
                      <c:pt idx="2438">
                        <c:v>1875.84</c:v>
                      </c:pt>
                      <c:pt idx="2439">
                        <c:v>1827.84</c:v>
                      </c:pt>
                      <c:pt idx="2440">
                        <c:v>1813.44</c:v>
                      </c:pt>
                      <c:pt idx="2441">
                        <c:v>1680.96</c:v>
                      </c:pt>
                      <c:pt idx="2442">
                        <c:v>1746.24</c:v>
                      </c:pt>
                      <c:pt idx="2443">
                        <c:v>1766.4</c:v>
                      </c:pt>
                      <c:pt idx="2444">
                        <c:v>1650.7199999999998</c:v>
                      </c:pt>
                      <c:pt idx="2445">
                        <c:v>1649.76</c:v>
                      </c:pt>
                      <c:pt idx="2446">
                        <c:v>1690.56</c:v>
                      </c:pt>
                      <c:pt idx="2447">
                        <c:v>1729.44</c:v>
                      </c:pt>
                      <c:pt idx="2448">
                        <c:v>1822.08</c:v>
                      </c:pt>
                      <c:pt idx="2449">
                        <c:v>1848.48</c:v>
                      </c:pt>
                      <c:pt idx="2450">
                        <c:v>1844.1599999999999</c:v>
                      </c:pt>
                      <c:pt idx="2451">
                        <c:v>1681.92</c:v>
                      </c:pt>
                      <c:pt idx="2452">
                        <c:v>1683.3600000000001</c:v>
                      </c:pt>
                      <c:pt idx="2453">
                        <c:v>1645.44</c:v>
                      </c:pt>
                      <c:pt idx="2454">
                        <c:v>1636.3200000000002</c:v>
                      </c:pt>
                      <c:pt idx="2455">
                        <c:v>1651.1999999999998</c:v>
                      </c:pt>
                      <c:pt idx="2456">
                        <c:v>1696.8</c:v>
                      </c:pt>
                      <c:pt idx="2457">
                        <c:v>1773.12</c:v>
                      </c:pt>
                      <c:pt idx="2458">
                        <c:v>1728</c:v>
                      </c:pt>
                      <c:pt idx="2459">
                        <c:v>1832.16</c:v>
                      </c:pt>
                      <c:pt idx="2460">
                        <c:v>1832.1599999999999</c:v>
                      </c:pt>
                      <c:pt idx="2461">
                        <c:v>1796.6399999999999</c:v>
                      </c:pt>
                      <c:pt idx="2462">
                        <c:v>1780.32</c:v>
                      </c:pt>
                      <c:pt idx="2463">
                        <c:v>1923.3600000000001</c:v>
                      </c:pt>
                      <c:pt idx="2464">
                        <c:v>1910.8799999999999</c:v>
                      </c:pt>
                      <c:pt idx="2465">
                        <c:v>1668.96</c:v>
                      </c:pt>
                      <c:pt idx="2466">
                        <c:v>1636.3200000000002</c:v>
                      </c:pt>
                      <c:pt idx="2467">
                        <c:v>1563.3600000000001</c:v>
                      </c:pt>
                      <c:pt idx="2468">
                        <c:v>1546.56</c:v>
                      </c:pt>
                      <c:pt idx="2469">
                        <c:v>1662.7199999999998</c:v>
                      </c:pt>
                      <c:pt idx="2470">
                        <c:v>1797.1200000000001</c:v>
                      </c:pt>
                      <c:pt idx="2471">
                        <c:v>1609.92</c:v>
                      </c:pt>
                      <c:pt idx="2472">
                        <c:v>1636.8000000000002</c:v>
                      </c:pt>
                      <c:pt idx="2473">
                        <c:v>1708.32</c:v>
                      </c:pt>
                      <c:pt idx="2474">
                        <c:v>2019.3600000000001</c:v>
                      </c:pt>
                      <c:pt idx="2475">
                        <c:v>1917.6</c:v>
                      </c:pt>
                      <c:pt idx="2476">
                        <c:v>1977.6</c:v>
                      </c:pt>
                      <c:pt idx="2477">
                        <c:v>2006.88</c:v>
                      </c:pt>
                      <c:pt idx="2478">
                        <c:v>2090.88</c:v>
                      </c:pt>
                      <c:pt idx="2479">
                        <c:v>2041.92</c:v>
                      </c:pt>
                      <c:pt idx="2480">
                        <c:v>1979.04</c:v>
                      </c:pt>
                      <c:pt idx="2481">
                        <c:v>1918.08</c:v>
                      </c:pt>
                      <c:pt idx="2482">
                        <c:v>1856.16</c:v>
                      </c:pt>
                      <c:pt idx="2483">
                        <c:v>1787.04</c:v>
                      </c:pt>
                      <c:pt idx="2484">
                        <c:v>1741.92</c:v>
                      </c:pt>
                      <c:pt idx="2485">
                        <c:v>1613.28</c:v>
                      </c:pt>
                      <c:pt idx="2486">
                        <c:v>1627.68</c:v>
                      </c:pt>
                      <c:pt idx="2487">
                        <c:v>1604.6399999999999</c:v>
                      </c:pt>
                      <c:pt idx="2488">
                        <c:v>1480.8000000000002</c:v>
                      </c:pt>
                      <c:pt idx="2489">
                        <c:v>1437.12</c:v>
                      </c:pt>
                      <c:pt idx="2490">
                        <c:v>1493.7600000000002</c:v>
                      </c:pt>
                      <c:pt idx="2491">
                        <c:v>1513.92</c:v>
                      </c:pt>
                      <c:pt idx="2492">
                        <c:v>1519.1999999999998</c:v>
                      </c:pt>
                      <c:pt idx="2493">
                        <c:v>1465.92</c:v>
                      </c:pt>
                      <c:pt idx="2494">
                        <c:v>1374.7199999999998</c:v>
                      </c:pt>
                      <c:pt idx="2495">
                        <c:v>1435.2</c:v>
                      </c:pt>
                      <c:pt idx="2496">
                        <c:v>1532.1599999999999</c:v>
                      </c:pt>
                      <c:pt idx="2497">
                        <c:v>1412.6399999999999</c:v>
                      </c:pt>
                      <c:pt idx="2498">
                        <c:v>1380.48</c:v>
                      </c:pt>
                      <c:pt idx="2499">
                        <c:v>1343.52</c:v>
                      </c:pt>
                      <c:pt idx="2500">
                        <c:v>1297.44</c:v>
                      </c:pt>
                      <c:pt idx="2501">
                        <c:v>1426.0800000000002</c:v>
                      </c:pt>
                      <c:pt idx="2502">
                        <c:v>1380</c:v>
                      </c:pt>
                      <c:pt idx="2503">
                        <c:v>1298.8800000000001</c:v>
                      </c:pt>
                      <c:pt idx="2504">
                        <c:v>1362.72</c:v>
                      </c:pt>
                      <c:pt idx="2505">
                        <c:v>1356.48</c:v>
                      </c:pt>
                      <c:pt idx="2506">
                        <c:v>1298.8800000000001</c:v>
                      </c:pt>
                      <c:pt idx="2507">
                        <c:v>1233.5999999999999</c:v>
                      </c:pt>
                      <c:pt idx="2508">
                        <c:v>1261.44</c:v>
                      </c:pt>
                      <c:pt idx="2509">
                        <c:v>1372.8</c:v>
                      </c:pt>
                      <c:pt idx="2510">
                        <c:v>1432.32</c:v>
                      </c:pt>
                      <c:pt idx="2511">
                        <c:v>1376.64</c:v>
                      </c:pt>
                      <c:pt idx="2512">
                        <c:v>1383.8400000000001</c:v>
                      </c:pt>
                      <c:pt idx="2513">
                        <c:v>1375.68</c:v>
                      </c:pt>
                      <c:pt idx="2514">
                        <c:v>1470.24</c:v>
                      </c:pt>
                      <c:pt idx="2515">
                        <c:v>1369.92</c:v>
                      </c:pt>
                      <c:pt idx="2516">
                        <c:v>1289.28</c:v>
                      </c:pt>
                      <c:pt idx="2517">
                        <c:v>1367.52</c:v>
                      </c:pt>
                      <c:pt idx="2518">
                        <c:v>1368.96</c:v>
                      </c:pt>
                      <c:pt idx="2519">
                        <c:v>1394.88</c:v>
                      </c:pt>
                      <c:pt idx="2520">
                        <c:v>1486.08</c:v>
                      </c:pt>
                      <c:pt idx="2521">
                        <c:v>1507.1999999999998</c:v>
                      </c:pt>
                      <c:pt idx="2522">
                        <c:v>1400.6399999999999</c:v>
                      </c:pt>
                      <c:pt idx="2523">
                        <c:v>1448.16</c:v>
                      </c:pt>
                      <c:pt idx="2524">
                        <c:v>1419.3600000000001</c:v>
                      </c:pt>
                      <c:pt idx="2525">
                        <c:v>1304.6399999999999</c:v>
                      </c:pt>
                      <c:pt idx="2526">
                        <c:v>1451.04</c:v>
                      </c:pt>
                      <c:pt idx="2527">
                        <c:v>1496.6399999999999</c:v>
                      </c:pt>
                      <c:pt idx="2528">
                        <c:v>1574.88</c:v>
                      </c:pt>
                      <c:pt idx="2529">
                        <c:v>1470.24</c:v>
                      </c:pt>
                      <c:pt idx="2530">
                        <c:v>1346.4</c:v>
                      </c:pt>
                      <c:pt idx="2531">
                        <c:v>1436.1599999999999</c:v>
                      </c:pt>
                      <c:pt idx="2532">
                        <c:v>1372.8000000000002</c:v>
                      </c:pt>
                      <c:pt idx="2533">
                        <c:v>1349.76</c:v>
                      </c:pt>
                      <c:pt idx="2534">
                        <c:v>1412.64</c:v>
                      </c:pt>
                      <c:pt idx="2535">
                        <c:v>1351.2</c:v>
                      </c:pt>
                      <c:pt idx="2536">
                        <c:v>1318.08</c:v>
                      </c:pt>
                      <c:pt idx="2537">
                        <c:v>1450.56</c:v>
                      </c:pt>
                      <c:pt idx="2538">
                        <c:v>1499.5199999999998</c:v>
                      </c:pt>
                      <c:pt idx="2539">
                        <c:v>1517.7600000000002</c:v>
                      </c:pt>
                      <c:pt idx="2540">
                        <c:v>1514.4</c:v>
                      </c:pt>
                      <c:pt idx="2541">
                        <c:v>1463.52</c:v>
                      </c:pt>
                      <c:pt idx="2542">
                        <c:v>1446.72</c:v>
                      </c:pt>
                      <c:pt idx="2543">
                        <c:v>1526.4</c:v>
                      </c:pt>
                      <c:pt idx="2544">
                        <c:v>1502.88</c:v>
                      </c:pt>
                      <c:pt idx="2545">
                        <c:v>1483.1999999999998</c:v>
                      </c:pt>
                      <c:pt idx="2546">
                        <c:v>1515.3600000000001</c:v>
                      </c:pt>
                      <c:pt idx="2547">
                        <c:v>1616.1599999999999</c:v>
                      </c:pt>
                      <c:pt idx="2548">
                        <c:v>1596</c:v>
                      </c:pt>
                      <c:pt idx="2549">
                        <c:v>1524.96</c:v>
                      </c:pt>
                      <c:pt idx="2550">
                        <c:v>1519.2</c:v>
                      </c:pt>
                      <c:pt idx="2551">
                        <c:v>1507.1999999999998</c:v>
                      </c:pt>
                      <c:pt idx="2552">
                        <c:v>1514.88</c:v>
                      </c:pt>
                      <c:pt idx="2553">
                        <c:v>1605.1200000000003</c:v>
                      </c:pt>
                      <c:pt idx="2554">
                        <c:v>1525.92</c:v>
                      </c:pt>
                      <c:pt idx="2555">
                        <c:v>1602.7199999999998</c:v>
                      </c:pt>
                      <c:pt idx="2556">
                        <c:v>1568.6399999999999</c:v>
                      </c:pt>
                      <c:pt idx="2557">
                        <c:v>1446.7199999999998</c:v>
                      </c:pt>
                      <c:pt idx="2558">
                        <c:v>1586.4</c:v>
                      </c:pt>
                      <c:pt idx="2559">
                        <c:v>1623.84</c:v>
                      </c:pt>
                      <c:pt idx="2560">
                        <c:v>1581.1200000000001</c:v>
                      </c:pt>
                      <c:pt idx="2561">
                        <c:v>1552.32</c:v>
                      </c:pt>
                      <c:pt idx="2562">
                        <c:v>1555.2</c:v>
                      </c:pt>
                      <c:pt idx="2563">
                        <c:v>1563.3600000000001</c:v>
                      </c:pt>
                      <c:pt idx="2564">
                        <c:v>1564.32</c:v>
                      </c:pt>
                      <c:pt idx="2565">
                        <c:v>1549.92</c:v>
                      </c:pt>
                      <c:pt idx="2566">
                        <c:v>1577.28</c:v>
                      </c:pt>
                      <c:pt idx="2567">
                        <c:v>1497.6</c:v>
                      </c:pt>
                      <c:pt idx="2568">
                        <c:v>1502.4</c:v>
                      </c:pt>
                      <c:pt idx="2569">
                        <c:v>1521.6</c:v>
                      </c:pt>
                      <c:pt idx="2570">
                        <c:v>1370.88</c:v>
                      </c:pt>
                      <c:pt idx="2571">
                        <c:v>1420.3200000000002</c:v>
                      </c:pt>
                      <c:pt idx="2572">
                        <c:v>1410.24</c:v>
                      </c:pt>
                      <c:pt idx="2573">
                        <c:v>1444.32</c:v>
                      </c:pt>
                      <c:pt idx="2574">
                        <c:v>1426.56</c:v>
                      </c:pt>
                      <c:pt idx="2575">
                        <c:v>1532.16</c:v>
                      </c:pt>
                      <c:pt idx="2576">
                        <c:v>1667.52</c:v>
                      </c:pt>
                      <c:pt idx="2577">
                        <c:v>1635.8400000000001</c:v>
                      </c:pt>
                      <c:pt idx="2578">
                        <c:v>1760.1599999999999</c:v>
                      </c:pt>
                      <c:pt idx="2579">
                        <c:v>1766.4</c:v>
                      </c:pt>
                      <c:pt idx="2580">
                        <c:v>1735.2</c:v>
                      </c:pt>
                      <c:pt idx="2581">
                        <c:v>1671.36</c:v>
                      </c:pt>
                      <c:pt idx="2582">
                        <c:v>1630.56</c:v>
                      </c:pt>
                      <c:pt idx="2583">
                        <c:v>1661.28</c:v>
                      </c:pt>
                      <c:pt idx="2584">
                        <c:v>1691.9999999999998</c:v>
                      </c:pt>
                      <c:pt idx="2585">
                        <c:v>1551.8400000000001</c:v>
                      </c:pt>
                      <c:pt idx="2586">
                        <c:v>1484.1599999999999</c:v>
                      </c:pt>
                      <c:pt idx="2587">
                        <c:v>1443.84</c:v>
                      </c:pt>
                      <c:pt idx="2588">
                        <c:v>1632</c:v>
                      </c:pt>
                      <c:pt idx="2589">
                        <c:v>1712.16</c:v>
                      </c:pt>
                      <c:pt idx="2590">
                        <c:v>1607.52</c:v>
                      </c:pt>
                      <c:pt idx="2591">
                        <c:v>1704.96</c:v>
                      </c:pt>
                      <c:pt idx="2592">
                        <c:v>1655.52</c:v>
                      </c:pt>
                      <c:pt idx="2593">
                        <c:v>1738.0800000000002</c:v>
                      </c:pt>
                      <c:pt idx="2594">
                        <c:v>1850.88</c:v>
                      </c:pt>
                      <c:pt idx="2595">
                        <c:v>1817.7599999999998</c:v>
                      </c:pt>
                      <c:pt idx="2596">
                        <c:v>1863.84</c:v>
                      </c:pt>
                      <c:pt idx="2597">
                        <c:v>1811.52</c:v>
                      </c:pt>
                      <c:pt idx="2598">
                        <c:v>1844.1599999999999</c:v>
                      </c:pt>
                      <c:pt idx="2599">
                        <c:v>1865.76</c:v>
                      </c:pt>
                      <c:pt idx="2600">
                        <c:v>1892.1599999999999</c:v>
                      </c:pt>
                      <c:pt idx="2601">
                        <c:v>1897.44</c:v>
                      </c:pt>
                      <c:pt idx="2602">
                        <c:v>1840.3200000000002</c:v>
                      </c:pt>
                      <c:pt idx="2603">
                        <c:v>1788.48</c:v>
                      </c:pt>
                      <c:pt idx="2604">
                        <c:v>1794.7199999999998</c:v>
                      </c:pt>
                      <c:pt idx="2605">
                        <c:v>1804.8</c:v>
                      </c:pt>
                      <c:pt idx="2606">
                        <c:v>1789.44</c:v>
                      </c:pt>
                      <c:pt idx="2607">
                        <c:v>1818.7199999999998</c:v>
                      </c:pt>
                      <c:pt idx="2608">
                        <c:v>1743.3600000000001</c:v>
                      </c:pt>
                      <c:pt idx="2609">
                        <c:v>1725.6</c:v>
                      </c:pt>
                      <c:pt idx="2610">
                        <c:v>1818.7199999999998</c:v>
                      </c:pt>
                      <c:pt idx="2611">
                        <c:v>1795.2</c:v>
                      </c:pt>
                      <c:pt idx="2612">
                        <c:v>1816.8000000000002</c:v>
                      </c:pt>
                      <c:pt idx="2613">
                        <c:v>1932.48</c:v>
                      </c:pt>
                      <c:pt idx="2614">
                        <c:v>1924.8</c:v>
                      </c:pt>
                      <c:pt idx="2615">
                        <c:v>1943.5200000000002</c:v>
                      </c:pt>
                      <c:pt idx="2616">
                        <c:v>1845.6</c:v>
                      </c:pt>
                      <c:pt idx="2617">
                        <c:v>1931.52</c:v>
                      </c:pt>
                      <c:pt idx="2618">
                        <c:v>1908.48</c:v>
                      </c:pt>
                      <c:pt idx="2619">
                        <c:v>1920</c:v>
                      </c:pt>
                      <c:pt idx="2620">
                        <c:v>1881.12</c:v>
                      </c:pt>
                      <c:pt idx="2621">
                        <c:v>1785.12</c:v>
                      </c:pt>
                      <c:pt idx="2622">
                        <c:v>1675.2</c:v>
                      </c:pt>
                      <c:pt idx="2623">
                        <c:v>1665.6</c:v>
                      </c:pt>
                      <c:pt idx="2624">
                        <c:v>1711.2</c:v>
                      </c:pt>
                      <c:pt idx="2625">
                        <c:v>1750.56</c:v>
                      </c:pt>
                      <c:pt idx="2626">
                        <c:v>1868.6399999999999</c:v>
                      </c:pt>
                      <c:pt idx="2627">
                        <c:v>2074.56</c:v>
                      </c:pt>
                      <c:pt idx="2628">
                        <c:v>2059.6800000000003</c:v>
                      </c:pt>
                      <c:pt idx="2629">
                        <c:v>1908.48</c:v>
                      </c:pt>
                      <c:pt idx="2630">
                        <c:v>2034.2400000000002</c:v>
                      </c:pt>
                      <c:pt idx="2631">
                        <c:v>1894.56</c:v>
                      </c:pt>
                      <c:pt idx="2632">
                        <c:v>1424.16</c:v>
                      </c:pt>
                      <c:pt idx="2633">
                        <c:v>1332.48</c:v>
                      </c:pt>
                      <c:pt idx="2634">
                        <c:v>1446.72</c:v>
                      </c:pt>
                      <c:pt idx="2635">
                        <c:v>1613.2800000000002</c:v>
                      </c:pt>
                      <c:pt idx="2636">
                        <c:v>1717.92</c:v>
                      </c:pt>
                      <c:pt idx="2637">
                        <c:v>1697.76</c:v>
                      </c:pt>
                      <c:pt idx="2638">
                        <c:v>1631.04</c:v>
                      </c:pt>
                      <c:pt idx="2639">
                        <c:v>1655.04</c:v>
                      </c:pt>
                      <c:pt idx="2640">
                        <c:v>1651.1999999999998</c:v>
                      </c:pt>
                      <c:pt idx="2641">
                        <c:v>1760.64</c:v>
                      </c:pt>
                      <c:pt idx="2642">
                        <c:v>1762.08</c:v>
                      </c:pt>
                      <c:pt idx="2643">
                        <c:v>1786.5600000000002</c:v>
                      </c:pt>
                      <c:pt idx="2644">
                        <c:v>1784.1599999999999</c:v>
                      </c:pt>
                      <c:pt idx="2645">
                        <c:v>1706.88</c:v>
                      </c:pt>
                      <c:pt idx="2646">
                        <c:v>1635.8400000000001</c:v>
                      </c:pt>
                      <c:pt idx="2647">
                        <c:v>1576.3200000000002</c:v>
                      </c:pt>
                      <c:pt idx="2648">
                        <c:v>1462.56</c:v>
                      </c:pt>
                      <c:pt idx="2649">
                        <c:v>1469.2800000000002</c:v>
                      </c:pt>
                      <c:pt idx="2650">
                        <c:v>1612.3200000000002</c:v>
                      </c:pt>
                      <c:pt idx="2651">
                        <c:v>1755.84</c:v>
                      </c:pt>
                      <c:pt idx="2652">
                        <c:v>1600.8</c:v>
                      </c:pt>
                      <c:pt idx="2653">
                        <c:v>1667.04</c:v>
                      </c:pt>
                      <c:pt idx="2654">
                        <c:v>1668.48</c:v>
                      </c:pt>
                      <c:pt idx="2655">
                        <c:v>1691.0400000000002</c:v>
                      </c:pt>
                      <c:pt idx="2656">
                        <c:v>1821.12</c:v>
                      </c:pt>
                      <c:pt idx="2657">
                        <c:v>1824.48</c:v>
                      </c:pt>
                      <c:pt idx="2658">
                        <c:v>1985.7600000000002</c:v>
                      </c:pt>
                      <c:pt idx="2659">
                        <c:v>2028.9600000000003</c:v>
                      </c:pt>
                      <c:pt idx="2660">
                        <c:v>1758.24</c:v>
                      </c:pt>
                      <c:pt idx="2661">
                        <c:v>1713.6</c:v>
                      </c:pt>
                      <c:pt idx="2662">
                        <c:v>1887.84</c:v>
                      </c:pt>
                      <c:pt idx="2663">
                        <c:v>1867.68</c:v>
                      </c:pt>
                      <c:pt idx="2664">
                        <c:v>1696.7999999999997</c:v>
                      </c:pt>
                      <c:pt idx="2665">
                        <c:v>1677.12</c:v>
                      </c:pt>
                      <c:pt idx="2666">
                        <c:v>1646.88</c:v>
                      </c:pt>
                      <c:pt idx="2667">
                        <c:v>1691.52</c:v>
                      </c:pt>
                      <c:pt idx="2668">
                        <c:v>1741.92</c:v>
                      </c:pt>
                      <c:pt idx="2669">
                        <c:v>1780.32</c:v>
                      </c:pt>
                      <c:pt idx="2670">
                        <c:v>1793.76</c:v>
                      </c:pt>
                      <c:pt idx="2671">
                        <c:v>1906.08</c:v>
                      </c:pt>
                      <c:pt idx="2672">
                        <c:v>1738.08</c:v>
                      </c:pt>
                      <c:pt idx="2673">
                        <c:v>1784.64</c:v>
                      </c:pt>
                      <c:pt idx="2674">
                        <c:v>1767.84</c:v>
                      </c:pt>
                      <c:pt idx="2675">
                        <c:v>1714.08</c:v>
                      </c:pt>
                      <c:pt idx="2676">
                        <c:v>1821.6000000000001</c:v>
                      </c:pt>
                      <c:pt idx="2677">
                        <c:v>1652.1599999999999</c:v>
                      </c:pt>
                      <c:pt idx="2678">
                        <c:v>1574.4</c:v>
                      </c:pt>
                      <c:pt idx="2679">
                        <c:v>1619.52</c:v>
                      </c:pt>
                      <c:pt idx="2680">
                        <c:v>1493.76</c:v>
                      </c:pt>
                      <c:pt idx="2681">
                        <c:v>1446.72</c:v>
                      </c:pt>
                      <c:pt idx="2682">
                        <c:v>1588.32</c:v>
                      </c:pt>
                      <c:pt idx="2683">
                        <c:v>1494.72</c:v>
                      </c:pt>
                      <c:pt idx="2684">
                        <c:v>1339.6799999999998</c:v>
                      </c:pt>
                      <c:pt idx="2685">
                        <c:v>1454.88</c:v>
                      </c:pt>
                      <c:pt idx="2686">
                        <c:v>1417.44</c:v>
                      </c:pt>
                      <c:pt idx="2687">
                        <c:v>1412.16</c:v>
                      </c:pt>
                      <c:pt idx="2688">
                        <c:v>1491.84</c:v>
                      </c:pt>
                      <c:pt idx="2689">
                        <c:v>1466.3999999999999</c:v>
                      </c:pt>
                      <c:pt idx="2690">
                        <c:v>1472.16</c:v>
                      </c:pt>
                      <c:pt idx="2691">
                        <c:v>1526.8799999999999</c:v>
                      </c:pt>
                      <c:pt idx="2692">
                        <c:v>1447.2</c:v>
                      </c:pt>
                      <c:pt idx="2693">
                        <c:v>1296.96</c:v>
                      </c:pt>
                      <c:pt idx="2694">
                        <c:v>1401.12</c:v>
                      </c:pt>
                      <c:pt idx="2695">
                        <c:v>1471.68</c:v>
                      </c:pt>
                      <c:pt idx="2696">
                        <c:v>1432.3200000000002</c:v>
                      </c:pt>
                      <c:pt idx="2697">
                        <c:v>1421.76</c:v>
                      </c:pt>
                      <c:pt idx="2698">
                        <c:v>1570.08</c:v>
                      </c:pt>
                      <c:pt idx="2699">
                        <c:v>1612.8</c:v>
                      </c:pt>
                      <c:pt idx="2700">
                        <c:v>1537.44</c:v>
                      </c:pt>
                      <c:pt idx="2701">
                        <c:v>1454.3999999999999</c:v>
                      </c:pt>
                      <c:pt idx="2702">
                        <c:v>1474.08</c:v>
                      </c:pt>
                      <c:pt idx="2703">
                        <c:v>1419.36</c:v>
                      </c:pt>
                      <c:pt idx="2704">
                        <c:v>1400.1599999999999</c:v>
                      </c:pt>
                      <c:pt idx="2705">
                        <c:v>1505.28</c:v>
                      </c:pt>
                      <c:pt idx="2706">
                        <c:v>1451.52</c:v>
                      </c:pt>
                      <c:pt idx="2707">
                        <c:v>1330.08</c:v>
                      </c:pt>
                      <c:pt idx="2708">
                        <c:v>1401.12</c:v>
                      </c:pt>
                      <c:pt idx="2709">
                        <c:v>1489.92</c:v>
                      </c:pt>
                      <c:pt idx="2710">
                        <c:v>1499.5199999999998</c:v>
                      </c:pt>
                      <c:pt idx="2711">
                        <c:v>1458.24</c:v>
                      </c:pt>
                      <c:pt idx="2712">
                        <c:v>1412.64</c:v>
                      </c:pt>
                      <c:pt idx="2713">
                        <c:v>1449.6000000000001</c:v>
                      </c:pt>
                      <c:pt idx="2714">
                        <c:v>1506.72</c:v>
                      </c:pt>
                      <c:pt idx="2715">
                        <c:v>1433.7599999999998</c:v>
                      </c:pt>
                      <c:pt idx="2716">
                        <c:v>1500.48</c:v>
                      </c:pt>
                      <c:pt idx="2717">
                        <c:v>1511.52</c:v>
                      </c:pt>
                      <c:pt idx="2718">
                        <c:v>1427.52</c:v>
                      </c:pt>
                      <c:pt idx="2719">
                        <c:v>1355.52</c:v>
                      </c:pt>
                      <c:pt idx="2720">
                        <c:v>1311.84</c:v>
                      </c:pt>
                      <c:pt idx="2721">
                        <c:v>1363.68</c:v>
                      </c:pt>
                      <c:pt idx="2722">
                        <c:v>1378.56</c:v>
                      </c:pt>
                      <c:pt idx="2723">
                        <c:v>1387.1999999999998</c:v>
                      </c:pt>
                      <c:pt idx="2724">
                        <c:v>1563.84</c:v>
                      </c:pt>
                      <c:pt idx="2725">
                        <c:v>1525.92</c:v>
                      </c:pt>
                      <c:pt idx="2726">
                        <c:v>1392.48</c:v>
                      </c:pt>
                      <c:pt idx="2727">
                        <c:v>1424.1599999999999</c:v>
                      </c:pt>
                      <c:pt idx="2728">
                        <c:v>1439.52</c:v>
                      </c:pt>
                      <c:pt idx="2729">
                        <c:v>1417.92</c:v>
                      </c:pt>
                      <c:pt idx="2730">
                        <c:v>1496.16</c:v>
                      </c:pt>
                      <c:pt idx="2731">
                        <c:v>1600.8</c:v>
                      </c:pt>
                      <c:pt idx="2732">
                        <c:v>1571.04</c:v>
                      </c:pt>
                      <c:pt idx="2733">
                        <c:v>1513.92</c:v>
                      </c:pt>
                      <c:pt idx="2734">
                        <c:v>1574.4</c:v>
                      </c:pt>
                      <c:pt idx="2735">
                        <c:v>1584</c:v>
                      </c:pt>
                      <c:pt idx="2736">
                        <c:v>1546.08</c:v>
                      </c:pt>
                      <c:pt idx="2737">
                        <c:v>1504.32</c:v>
                      </c:pt>
                      <c:pt idx="2738">
                        <c:v>1547.52</c:v>
                      </c:pt>
                      <c:pt idx="2739">
                        <c:v>1722.7200000000003</c:v>
                      </c:pt>
                      <c:pt idx="2740">
                        <c:v>1662.24</c:v>
                      </c:pt>
                      <c:pt idx="2741">
                        <c:v>1565.2800000000002</c:v>
                      </c:pt>
                      <c:pt idx="2742">
                        <c:v>1611.84</c:v>
                      </c:pt>
                      <c:pt idx="2743">
                        <c:v>1750.08</c:v>
                      </c:pt>
                      <c:pt idx="2744">
                        <c:v>1801.92</c:v>
                      </c:pt>
                      <c:pt idx="2745">
                        <c:v>1830.2400000000002</c:v>
                      </c:pt>
                      <c:pt idx="2746">
                        <c:v>1821.6</c:v>
                      </c:pt>
                      <c:pt idx="2747">
                        <c:v>1809.1200000000001</c:v>
                      </c:pt>
                      <c:pt idx="2748">
                        <c:v>1763.52</c:v>
                      </c:pt>
                      <c:pt idx="2749">
                        <c:v>1595.04</c:v>
                      </c:pt>
                      <c:pt idx="2750">
                        <c:v>1569.1200000000001</c:v>
                      </c:pt>
                      <c:pt idx="2751">
                        <c:v>1704.48</c:v>
                      </c:pt>
                      <c:pt idx="2752">
                        <c:v>1832.6399999999999</c:v>
                      </c:pt>
                      <c:pt idx="2753">
                        <c:v>1831.68</c:v>
                      </c:pt>
                      <c:pt idx="2754">
                        <c:v>1650.24</c:v>
                      </c:pt>
                      <c:pt idx="2755">
                        <c:v>1657.92</c:v>
                      </c:pt>
                      <c:pt idx="2756">
                        <c:v>1652.16</c:v>
                      </c:pt>
                      <c:pt idx="2757">
                        <c:v>1596.96</c:v>
                      </c:pt>
                      <c:pt idx="2758">
                        <c:v>1716.96</c:v>
                      </c:pt>
                      <c:pt idx="2759">
                        <c:v>1774.08</c:v>
                      </c:pt>
                      <c:pt idx="2760">
                        <c:v>1848.48</c:v>
                      </c:pt>
                      <c:pt idx="2761">
                        <c:v>1810.0800000000002</c:v>
                      </c:pt>
                      <c:pt idx="2762">
                        <c:v>1696.8</c:v>
                      </c:pt>
                      <c:pt idx="2763">
                        <c:v>1672.8</c:v>
                      </c:pt>
                      <c:pt idx="2764">
                        <c:v>1756.3200000000002</c:v>
                      </c:pt>
                      <c:pt idx="2765">
                        <c:v>1747.6799999999998</c:v>
                      </c:pt>
                      <c:pt idx="2766">
                        <c:v>1710.24</c:v>
                      </c:pt>
                      <c:pt idx="2767">
                        <c:v>1704</c:v>
                      </c:pt>
                      <c:pt idx="2768">
                        <c:v>1603.2</c:v>
                      </c:pt>
                      <c:pt idx="2769">
                        <c:v>1661.76</c:v>
                      </c:pt>
                      <c:pt idx="2770">
                        <c:v>1596.96</c:v>
                      </c:pt>
                      <c:pt idx="2771">
                        <c:v>1641.12</c:v>
                      </c:pt>
                      <c:pt idx="2772">
                        <c:v>1641.1200000000001</c:v>
                      </c:pt>
                      <c:pt idx="2773">
                        <c:v>1582.56</c:v>
                      </c:pt>
                      <c:pt idx="2774">
                        <c:v>1665.12</c:v>
                      </c:pt>
                      <c:pt idx="2775">
                        <c:v>1678.08</c:v>
                      </c:pt>
                      <c:pt idx="2776">
                        <c:v>1623.3600000000001</c:v>
                      </c:pt>
                      <c:pt idx="2777">
                        <c:v>1684.8000000000002</c:v>
                      </c:pt>
                      <c:pt idx="2778">
                        <c:v>1773.12</c:v>
                      </c:pt>
                      <c:pt idx="2779">
                        <c:v>1756.8000000000002</c:v>
                      </c:pt>
                      <c:pt idx="2780">
                        <c:v>1560.4799999999998</c:v>
                      </c:pt>
                      <c:pt idx="2781">
                        <c:v>1692</c:v>
                      </c:pt>
                      <c:pt idx="2782">
                        <c:v>1650.24</c:v>
                      </c:pt>
                      <c:pt idx="2783">
                        <c:v>1654.08</c:v>
                      </c:pt>
                      <c:pt idx="2784">
                        <c:v>1656.48</c:v>
                      </c:pt>
                      <c:pt idx="2785">
                        <c:v>1728.0000000000002</c:v>
                      </c:pt>
                      <c:pt idx="2786">
                        <c:v>1823.04</c:v>
                      </c:pt>
                      <c:pt idx="2787">
                        <c:v>1842.72</c:v>
                      </c:pt>
                      <c:pt idx="2788">
                        <c:v>1980.48</c:v>
                      </c:pt>
                      <c:pt idx="2789">
                        <c:v>1858.08</c:v>
                      </c:pt>
                      <c:pt idx="2790">
                        <c:v>1895.52</c:v>
                      </c:pt>
                      <c:pt idx="2791">
                        <c:v>1915.6799999999998</c:v>
                      </c:pt>
                      <c:pt idx="2792">
                        <c:v>1724.6399999999999</c:v>
                      </c:pt>
                      <c:pt idx="2793">
                        <c:v>1822.5600000000002</c:v>
                      </c:pt>
                      <c:pt idx="2794">
                        <c:v>1992</c:v>
                      </c:pt>
                      <c:pt idx="2795">
                        <c:v>2014.08</c:v>
                      </c:pt>
                      <c:pt idx="2796">
                        <c:v>1945.9199999999998</c:v>
                      </c:pt>
                      <c:pt idx="2797">
                        <c:v>1821.12</c:v>
                      </c:pt>
                      <c:pt idx="2798">
                        <c:v>1863.8400000000001</c:v>
                      </c:pt>
                      <c:pt idx="2799">
                        <c:v>1901.28</c:v>
                      </c:pt>
                      <c:pt idx="2800">
                        <c:v>1967.04</c:v>
                      </c:pt>
                      <c:pt idx="2801">
                        <c:v>1966.08</c:v>
                      </c:pt>
                      <c:pt idx="2802">
                        <c:v>1941.12</c:v>
                      </c:pt>
                      <c:pt idx="2803">
                        <c:v>1795.6799999999998</c:v>
                      </c:pt>
                      <c:pt idx="2804">
                        <c:v>1864.8000000000002</c:v>
                      </c:pt>
                      <c:pt idx="2805">
                        <c:v>1873.92</c:v>
                      </c:pt>
                      <c:pt idx="2806">
                        <c:v>1851.8400000000001</c:v>
                      </c:pt>
                      <c:pt idx="2807">
                        <c:v>1951.68</c:v>
                      </c:pt>
                      <c:pt idx="2808">
                        <c:v>1921.44</c:v>
                      </c:pt>
                      <c:pt idx="2809">
                        <c:v>1801.92</c:v>
                      </c:pt>
                      <c:pt idx="2810">
                        <c:v>1842.2399999999998</c:v>
                      </c:pt>
                      <c:pt idx="2811">
                        <c:v>1845.6</c:v>
                      </c:pt>
                      <c:pt idx="2812">
                        <c:v>1659.3600000000001</c:v>
                      </c:pt>
                      <c:pt idx="2813">
                        <c:v>1587.84</c:v>
                      </c:pt>
                      <c:pt idx="2814">
                        <c:v>1692.48</c:v>
                      </c:pt>
                      <c:pt idx="2815">
                        <c:v>1527.8400000000001</c:v>
                      </c:pt>
                      <c:pt idx="2816">
                        <c:v>1464.96</c:v>
                      </c:pt>
                      <c:pt idx="2817">
                        <c:v>1536</c:v>
                      </c:pt>
                      <c:pt idx="2818">
                        <c:v>1563.3600000000001</c:v>
                      </c:pt>
                      <c:pt idx="2819">
                        <c:v>1511.04</c:v>
                      </c:pt>
                      <c:pt idx="2820">
                        <c:v>1646.8799999999999</c:v>
                      </c:pt>
                      <c:pt idx="2821">
                        <c:v>1690.0800000000002</c:v>
                      </c:pt>
                      <c:pt idx="2822">
                        <c:v>1730.88</c:v>
                      </c:pt>
                      <c:pt idx="2823">
                        <c:v>1572.48</c:v>
                      </c:pt>
                      <c:pt idx="2824">
                        <c:v>1547.52</c:v>
                      </c:pt>
                      <c:pt idx="2825">
                        <c:v>1557.6000000000001</c:v>
                      </c:pt>
                      <c:pt idx="2826">
                        <c:v>1579.1999999999998</c:v>
                      </c:pt>
                      <c:pt idx="2827">
                        <c:v>1541.76</c:v>
                      </c:pt>
                      <c:pt idx="2828">
                        <c:v>1534.08</c:v>
                      </c:pt>
                      <c:pt idx="2829">
                        <c:v>1512</c:v>
                      </c:pt>
                      <c:pt idx="2830">
                        <c:v>1604.1599999999999</c:v>
                      </c:pt>
                      <c:pt idx="2831">
                        <c:v>1583.04</c:v>
                      </c:pt>
                      <c:pt idx="2832">
                        <c:v>1507.2</c:v>
                      </c:pt>
                      <c:pt idx="2833">
                        <c:v>1478.8799999999999</c:v>
                      </c:pt>
                      <c:pt idx="2834">
                        <c:v>1579.6799999999998</c:v>
                      </c:pt>
                      <c:pt idx="2835">
                        <c:v>1582.08</c:v>
                      </c:pt>
                      <c:pt idx="2836">
                        <c:v>1483.2</c:v>
                      </c:pt>
                      <c:pt idx="2837">
                        <c:v>1533.6</c:v>
                      </c:pt>
                      <c:pt idx="2838">
                        <c:v>1467.36</c:v>
                      </c:pt>
                      <c:pt idx="2839">
                        <c:v>1494.24</c:v>
                      </c:pt>
                      <c:pt idx="2840">
                        <c:v>1576.8</c:v>
                      </c:pt>
                      <c:pt idx="2841">
                        <c:v>1405.4399999999998</c:v>
                      </c:pt>
                      <c:pt idx="2842">
                        <c:v>1347.3600000000001</c:v>
                      </c:pt>
                      <c:pt idx="2843">
                        <c:v>1335.8400000000001</c:v>
                      </c:pt>
                      <c:pt idx="2844">
                        <c:v>1318.56</c:v>
                      </c:pt>
                      <c:pt idx="2845">
                        <c:v>1412.64</c:v>
                      </c:pt>
                      <c:pt idx="2846">
                        <c:v>1278.72</c:v>
                      </c:pt>
                      <c:pt idx="2847">
                        <c:v>1411.2</c:v>
                      </c:pt>
                      <c:pt idx="2848">
                        <c:v>1443.84</c:v>
                      </c:pt>
                      <c:pt idx="2849">
                        <c:v>1347.84</c:v>
                      </c:pt>
                      <c:pt idx="2850">
                        <c:v>1404</c:v>
                      </c:pt>
                      <c:pt idx="2851">
                        <c:v>1443.84</c:v>
                      </c:pt>
                      <c:pt idx="2852">
                        <c:v>1346.8799999999999</c:v>
                      </c:pt>
                      <c:pt idx="2853">
                        <c:v>1321.44</c:v>
                      </c:pt>
                      <c:pt idx="2854">
                        <c:v>1378.56</c:v>
                      </c:pt>
                      <c:pt idx="2855">
                        <c:v>1441.92</c:v>
                      </c:pt>
                      <c:pt idx="2856">
                        <c:v>1403.52</c:v>
                      </c:pt>
                      <c:pt idx="2857">
                        <c:v>1342.0800000000002</c:v>
                      </c:pt>
                      <c:pt idx="2858">
                        <c:v>1497.12</c:v>
                      </c:pt>
                      <c:pt idx="2859">
                        <c:v>1512.48</c:v>
                      </c:pt>
                      <c:pt idx="2860">
                        <c:v>1327.2</c:v>
                      </c:pt>
                      <c:pt idx="2861">
                        <c:v>1337.28</c:v>
                      </c:pt>
                      <c:pt idx="2862">
                        <c:v>1349.28</c:v>
                      </c:pt>
                      <c:pt idx="2863">
                        <c:v>1397.2800000000002</c:v>
                      </c:pt>
                      <c:pt idx="2864">
                        <c:v>1436.6399999999999</c:v>
                      </c:pt>
                      <c:pt idx="2865">
                        <c:v>1506.72</c:v>
                      </c:pt>
                      <c:pt idx="2866">
                        <c:v>1495.6799999999998</c:v>
                      </c:pt>
                      <c:pt idx="2867">
                        <c:v>1506.7199999999998</c:v>
                      </c:pt>
                      <c:pt idx="2868">
                        <c:v>1425.12</c:v>
                      </c:pt>
                      <c:pt idx="2869">
                        <c:v>1510.56</c:v>
                      </c:pt>
                      <c:pt idx="2870">
                        <c:v>1419.36</c:v>
                      </c:pt>
                      <c:pt idx="2871">
                        <c:v>1391.04</c:v>
                      </c:pt>
                      <c:pt idx="2872">
                        <c:v>1346.4</c:v>
                      </c:pt>
                      <c:pt idx="2873">
                        <c:v>1429.92</c:v>
                      </c:pt>
                      <c:pt idx="2874">
                        <c:v>1520.16</c:v>
                      </c:pt>
                      <c:pt idx="2875">
                        <c:v>1413.6000000000001</c:v>
                      </c:pt>
                      <c:pt idx="2876">
                        <c:v>1288.8</c:v>
                      </c:pt>
                      <c:pt idx="2877">
                        <c:v>1313.28</c:v>
                      </c:pt>
                      <c:pt idx="2878">
                        <c:v>1438.56</c:v>
                      </c:pt>
                      <c:pt idx="2879">
                        <c:v>1479.36</c:v>
                      </c:pt>
                      <c:pt idx="2880">
                        <c:v>1423.1999999999998</c:v>
                      </c:pt>
                      <c:pt idx="2881">
                        <c:v>1384.8000000000002</c:v>
                      </c:pt>
                      <c:pt idx="2882">
                        <c:v>1393.92</c:v>
                      </c:pt>
                      <c:pt idx="2883">
                        <c:v>1498.56</c:v>
                      </c:pt>
                      <c:pt idx="2884">
                        <c:v>1425.1200000000001</c:v>
                      </c:pt>
                      <c:pt idx="2885">
                        <c:v>1344</c:v>
                      </c:pt>
                      <c:pt idx="2886">
                        <c:v>1372.8</c:v>
                      </c:pt>
                      <c:pt idx="2887">
                        <c:v>1371.8400000000001</c:v>
                      </c:pt>
                      <c:pt idx="2888">
                        <c:v>1395.8400000000001</c:v>
                      </c:pt>
                      <c:pt idx="2889">
                        <c:v>1475.04</c:v>
                      </c:pt>
                      <c:pt idx="2890">
                        <c:v>1522.08</c:v>
                      </c:pt>
                      <c:pt idx="2891">
                        <c:v>1643.52</c:v>
                      </c:pt>
                      <c:pt idx="2892">
                        <c:v>1644</c:v>
                      </c:pt>
                      <c:pt idx="2893">
                        <c:v>1513.92</c:v>
                      </c:pt>
                      <c:pt idx="2894">
                        <c:v>1501.44</c:v>
                      </c:pt>
                      <c:pt idx="2895">
                        <c:v>1416.48</c:v>
                      </c:pt>
                      <c:pt idx="2896">
                        <c:v>1493.76</c:v>
                      </c:pt>
                      <c:pt idx="2897">
                        <c:v>1514.88</c:v>
                      </c:pt>
                      <c:pt idx="2898">
                        <c:v>1524</c:v>
                      </c:pt>
                      <c:pt idx="2899">
                        <c:v>1560.96</c:v>
                      </c:pt>
                      <c:pt idx="2900">
                        <c:v>1452.96</c:v>
                      </c:pt>
                      <c:pt idx="2901">
                        <c:v>1303.6799999999998</c:v>
                      </c:pt>
                      <c:pt idx="2902">
                        <c:v>1272.96</c:v>
                      </c:pt>
                      <c:pt idx="2903">
                        <c:v>1323.8400000000001</c:v>
                      </c:pt>
                      <c:pt idx="2904">
                        <c:v>1340.6399999999999</c:v>
                      </c:pt>
                      <c:pt idx="2905">
                        <c:v>1356.96</c:v>
                      </c:pt>
                      <c:pt idx="2906">
                        <c:v>1389.12</c:v>
                      </c:pt>
                      <c:pt idx="2907">
                        <c:v>1467.36</c:v>
                      </c:pt>
                      <c:pt idx="2908">
                        <c:v>1438.08</c:v>
                      </c:pt>
                      <c:pt idx="2909">
                        <c:v>1410.7199999999998</c:v>
                      </c:pt>
                      <c:pt idx="2910">
                        <c:v>1355.04</c:v>
                      </c:pt>
                      <c:pt idx="2911">
                        <c:v>1367.04</c:v>
                      </c:pt>
                      <c:pt idx="2912">
                        <c:v>1440</c:v>
                      </c:pt>
                      <c:pt idx="2913">
                        <c:v>1439.04</c:v>
                      </c:pt>
                      <c:pt idx="2914">
                        <c:v>1370.3999999999999</c:v>
                      </c:pt>
                      <c:pt idx="2915">
                        <c:v>1334.4</c:v>
                      </c:pt>
                      <c:pt idx="2916">
                        <c:v>1348.32</c:v>
                      </c:pt>
                      <c:pt idx="2917">
                        <c:v>1331.04</c:v>
                      </c:pt>
                      <c:pt idx="2918">
                        <c:v>1293.1200000000001</c:v>
                      </c:pt>
                      <c:pt idx="2919">
                        <c:v>1385.76</c:v>
                      </c:pt>
                      <c:pt idx="2920">
                        <c:v>1387.2</c:v>
                      </c:pt>
                      <c:pt idx="2921">
                        <c:v>1397.76</c:v>
                      </c:pt>
                      <c:pt idx="2922">
                        <c:v>1352.64</c:v>
                      </c:pt>
                      <c:pt idx="2923">
                        <c:v>1468.32</c:v>
                      </c:pt>
                      <c:pt idx="2924">
                        <c:v>1440.48</c:v>
                      </c:pt>
                      <c:pt idx="2925">
                        <c:v>1385.2800000000002</c:v>
                      </c:pt>
                      <c:pt idx="2926">
                        <c:v>1493.76</c:v>
                      </c:pt>
                      <c:pt idx="2927">
                        <c:v>1447.1999999999998</c:v>
                      </c:pt>
                      <c:pt idx="2928">
                        <c:v>1504.8</c:v>
                      </c:pt>
                      <c:pt idx="2929">
                        <c:v>1473.6000000000001</c:v>
                      </c:pt>
                      <c:pt idx="2930">
                        <c:v>1515.3600000000001</c:v>
                      </c:pt>
                      <c:pt idx="2931">
                        <c:v>1585.44</c:v>
                      </c:pt>
                      <c:pt idx="2932">
                        <c:v>1496.16</c:v>
                      </c:pt>
                      <c:pt idx="2933">
                        <c:v>1479.3600000000001</c:v>
                      </c:pt>
                      <c:pt idx="2934">
                        <c:v>1745.28</c:v>
                      </c:pt>
                      <c:pt idx="2935">
                        <c:v>1806.2399999999998</c:v>
                      </c:pt>
                      <c:pt idx="2936">
                        <c:v>1774.08</c:v>
                      </c:pt>
                      <c:pt idx="2937">
                        <c:v>1750.08</c:v>
                      </c:pt>
                      <c:pt idx="2938">
                        <c:v>1787.04</c:v>
                      </c:pt>
                      <c:pt idx="2939">
                        <c:v>1825.9199999999998</c:v>
                      </c:pt>
                      <c:pt idx="2940">
                        <c:v>1892.1599999999999</c:v>
                      </c:pt>
                      <c:pt idx="2941">
                        <c:v>1732.8000000000002</c:v>
                      </c:pt>
                      <c:pt idx="2942">
                        <c:v>1722.72</c:v>
                      </c:pt>
                      <c:pt idx="2943">
                        <c:v>1702.56</c:v>
                      </c:pt>
                      <c:pt idx="2944">
                        <c:v>1804.8</c:v>
                      </c:pt>
                      <c:pt idx="2945">
                        <c:v>1857.6</c:v>
                      </c:pt>
                      <c:pt idx="2946">
                        <c:v>1933.92</c:v>
                      </c:pt>
                      <c:pt idx="2947">
                        <c:v>1888.3200000000002</c:v>
                      </c:pt>
                      <c:pt idx="2948">
                        <c:v>1804.8</c:v>
                      </c:pt>
                      <c:pt idx="2949">
                        <c:v>2008.8</c:v>
                      </c:pt>
                      <c:pt idx="2950">
                        <c:v>2061.6</c:v>
                      </c:pt>
                      <c:pt idx="2951">
                        <c:v>2056.3199999999997</c:v>
                      </c:pt>
                      <c:pt idx="2952">
                        <c:v>2125.44</c:v>
                      </c:pt>
                      <c:pt idx="2953">
                        <c:v>1982.88</c:v>
                      </c:pt>
                      <c:pt idx="2954">
                        <c:v>1859.0400000000002</c:v>
                      </c:pt>
                      <c:pt idx="2955">
                        <c:v>1994.3999999999999</c:v>
                      </c:pt>
                      <c:pt idx="2956">
                        <c:v>1836</c:v>
                      </c:pt>
                      <c:pt idx="2957">
                        <c:v>1768.32</c:v>
                      </c:pt>
                      <c:pt idx="2958">
                        <c:v>1950.72</c:v>
                      </c:pt>
                      <c:pt idx="2959">
                        <c:v>2200.3200000000002</c:v>
                      </c:pt>
                      <c:pt idx="2960">
                        <c:v>2193.1200000000003</c:v>
                      </c:pt>
                      <c:pt idx="2961">
                        <c:v>2070.7200000000003</c:v>
                      </c:pt>
                      <c:pt idx="2962">
                        <c:v>2020.8</c:v>
                      </c:pt>
                      <c:pt idx="2963">
                        <c:v>1922.4</c:v>
                      </c:pt>
                      <c:pt idx="2964">
                        <c:v>1949.28</c:v>
                      </c:pt>
                      <c:pt idx="2965">
                        <c:v>1930.08</c:v>
                      </c:pt>
                      <c:pt idx="2966">
                        <c:v>1925.2799999999997</c:v>
                      </c:pt>
                      <c:pt idx="2967">
                        <c:v>1971.8400000000001</c:v>
                      </c:pt>
                      <c:pt idx="2968">
                        <c:v>2048.64</c:v>
                      </c:pt>
                      <c:pt idx="2969">
                        <c:v>2028.96</c:v>
                      </c:pt>
                      <c:pt idx="2970">
                        <c:v>1950.24</c:v>
                      </c:pt>
                      <c:pt idx="2971">
                        <c:v>1884.48</c:v>
                      </c:pt>
                      <c:pt idx="2972">
                        <c:v>1842.72</c:v>
                      </c:pt>
                      <c:pt idx="2973">
                        <c:v>1782.72</c:v>
                      </c:pt>
                      <c:pt idx="2974">
                        <c:v>1824.96</c:v>
                      </c:pt>
                      <c:pt idx="2975">
                        <c:v>1806.7199999999998</c:v>
                      </c:pt>
                      <c:pt idx="2976">
                        <c:v>1856.64</c:v>
                      </c:pt>
                      <c:pt idx="2977">
                        <c:v>1946.88</c:v>
                      </c:pt>
                      <c:pt idx="2978">
                        <c:v>1945.9199999999998</c:v>
                      </c:pt>
                      <c:pt idx="2979">
                        <c:v>1845.6000000000001</c:v>
                      </c:pt>
                      <c:pt idx="2980">
                        <c:v>2021.76</c:v>
                      </c:pt>
                      <c:pt idx="2981">
                        <c:v>1976.6399999999999</c:v>
                      </c:pt>
                      <c:pt idx="2982">
                        <c:v>1793.2800000000002</c:v>
                      </c:pt>
                      <c:pt idx="2983">
                        <c:v>1752.96</c:v>
                      </c:pt>
                      <c:pt idx="2984">
                        <c:v>1856.16</c:v>
                      </c:pt>
                      <c:pt idx="2985">
                        <c:v>1964.16</c:v>
                      </c:pt>
                      <c:pt idx="2986">
                        <c:v>2045.76</c:v>
                      </c:pt>
                      <c:pt idx="2987">
                        <c:v>2004.96</c:v>
                      </c:pt>
                      <c:pt idx="2988">
                        <c:v>1949.76</c:v>
                      </c:pt>
                      <c:pt idx="2989">
                        <c:v>1834.56</c:v>
                      </c:pt>
                      <c:pt idx="2990">
                        <c:v>1875.36</c:v>
                      </c:pt>
                      <c:pt idx="2991">
                        <c:v>2035.68</c:v>
                      </c:pt>
                      <c:pt idx="2992">
                        <c:v>1881.1200000000001</c:v>
                      </c:pt>
                      <c:pt idx="2993">
                        <c:v>1841.76</c:v>
                      </c:pt>
                      <c:pt idx="2994">
                        <c:v>1930.56</c:v>
                      </c:pt>
                      <c:pt idx="2995">
                        <c:v>1860</c:v>
                      </c:pt>
                      <c:pt idx="2996">
                        <c:v>1670.3999999999999</c:v>
                      </c:pt>
                      <c:pt idx="2997">
                        <c:v>1593.6</c:v>
                      </c:pt>
                      <c:pt idx="2998">
                        <c:v>1644</c:v>
                      </c:pt>
                      <c:pt idx="2999">
                        <c:v>1690.08</c:v>
                      </c:pt>
                      <c:pt idx="3000">
                        <c:v>1522.56</c:v>
                      </c:pt>
                      <c:pt idx="3001">
                        <c:v>1622.4</c:v>
                      </c:pt>
                      <c:pt idx="3002">
                        <c:v>1515.84</c:v>
                      </c:pt>
                      <c:pt idx="3003">
                        <c:v>1699.2</c:v>
                      </c:pt>
                      <c:pt idx="3004">
                        <c:v>1833.6</c:v>
                      </c:pt>
                      <c:pt idx="3005">
                        <c:v>1741.92</c:v>
                      </c:pt>
                      <c:pt idx="3006">
                        <c:v>1769.2800000000002</c:v>
                      </c:pt>
                      <c:pt idx="3007">
                        <c:v>1706.4</c:v>
                      </c:pt>
                      <c:pt idx="3008">
                        <c:v>1651.6799999999998</c:v>
                      </c:pt>
                      <c:pt idx="3009">
                        <c:v>1603.6800000000003</c:v>
                      </c:pt>
                      <c:pt idx="3010">
                        <c:v>1597.92</c:v>
                      </c:pt>
                      <c:pt idx="3011">
                        <c:v>1755.8399999999997</c:v>
                      </c:pt>
                      <c:pt idx="3012">
                        <c:v>1695.84</c:v>
                      </c:pt>
                      <c:pt idx="3013">
                        <c:v>1716.96</c:v>
                      </c:pt>
                      <c:pt idx="3014">
                        <c:v>1595.04</c:v>
                      </c:pt>
                      <c:pt idx="3015">
                        <c:v>1524</c:v>
                      </c:pt>
                      <c:pt idx="3016">
                        <c:v>1365.1200000000001</c:v>
                      </c:pt>
                      <c:pt idx="3017">
                        <c:v>1374.24</c:v>
                      </c:pt>
                      <c:pt idx="3018">
                        <c:v>1379.52</c:v>
                      </c:pt>
                      <c:pt idx="3019">
                        <c:v>1415.5200000000002</c:v>
                      </c:pt>
                      <c:pt idx="3020">
                        <c:v>1396.8000000000002</c:v>
                      </c:pt>
                      <c:pt idx="3021">
                        <c:v>1490.88</c:v>
                      </c:pt>
                      <c:pt idx="3022">
                        <c:v>1458.72</c:v>
                      </c:pt>
                      <c:pt idx="3023">
                        <c:v>1339.1999999999998</c:v>
                      </c:pt>
                      <c:pt idx="3024">
                        <c:v>1447.68</c:v>
                      </c:pt>
                      <c:pt idx="3025">
                        <c:v>1464</c:v>
                      </c:pt>
                      <c:pt idx="3026">
                        <c:v>1412.1599999999999</c:v>
                      </c:pt>
                      <c:pt idx="3027">
                        <c:v>1387.6799999999998</c:v>
                      </c:pt>
                      <c:pt idx="3028">
                        <c:v>1345.44</c:v>
                      </c:pt>
                      <c:pt idx="3029">
                        <c:v>1161.5999999999999</c:v>
                      </c:pt>
                      <c:pt idx="3030">
                        <c:v>1367.04</c:v>
                      </c:pt>
                      <c:pt idx="3031">
                        <c:v>1491.84</c:v>
                      </c:pt>
                      <c:pt idx="3032">
                        <c:v>1488</c:v>
                      </c:pt>
                      <c:pt idx="3033">
                        <c:v>1506.24</c:v>
                      </c:pt>
                      <c:pt idx="3034">
                        <c:v>1678.08</c:v>
                      </c:pt>
                      <c:pt idx="3035">
                        <c:v>1666.56</c:v>
                      </c:pt>
                      <c:pt idx="3036">
                        <c:v>1632.96</c:v>
                      </c:pt>
                      <c:pt idx="3037">
                        <c:v>1675.68</c:v>
                      </c:pt>
                      <c:pt idx="3038">
                        <c:v>1683.3600000000001</c:v>
                      </c:pt>
                      <c:pt idx="3039">
                        <c:v>1743.84</c:v>
                      </c:pt>
                      <c:pt idx="3040">
                        <c:v>1598.88</c:v>
                      </c:pt>
                      <c:pt idx="3041">
                        <c:v>1371.3600000000001</c:v>
                      </c:pt>
                      <c:pt idx="3042">
                        <c:v>1326.7199999999998</c:v>
                      </c:pt>
                      <c:pt idx="3043">
                        <c:v>1353.12</c:v>
                      </c:pt>
                      <c:pt idx="3044">
                        <c:v>1471.1999999999998</c:v>
                      </c:pt>
                      <c:pt idx="3045">
                        <c:v>1505.76</c:v>
                      </c:pt>
                      <c:pt idx="3046">
                        <c:v>1458.72</c:v>
                      </c:pt>
                      <c:pt idx="3047">
                        <c:v>1563.3600000000001</c:v>
                      </c:pt>
                      <c:pt idx="3048">
                        <c:v>1582.56</c:v>
                      </c:pt>
                      <c:pt idx="3049">
                        <c:v>1613.28</c:v>
                      </c:pt>
                      <c:pt idx="3050">
                        <c:v>1560</c:v>
                      </c:pt>
                      <c:pt idx="3051">
                        <c:v>1495.2</c:v>
                      </c:pt>
                      <c:pt idx="3052">
                        <c:v>1469.28</c:v>
                      </c:pt>
                      <c:pt idx="3053">
                        <c:v>1489.9199999999998</c:v>
                      </c:pt>
                      <c:pt idx="3054">
                        <c:v>1537.9199999999998</c:v>
                      </c:pt>
                      <c:pt idx="3055">
                        <c:v>1653.6</c:v>
                      </c:pt>
                      <c:pt idx="3056">
                        <c:v>1624.8</c:v>
                      </c:pt>
                      <c:pt idx="3057">
                        <c:v>1649.76</c:v>
                      </c:pt>
                      <c:pt idx="3058">
                        <c:v>1656.48</c:v>
                      </c:pt>
                      <c:pt idx="3059">
                        <c:v>1607.52</c:v>
                      </c:pt>
                      <c:pt idx="3060">
                        <c:v>1631.52</c:v>
                      </c:pt>
                      <c:pt idx="3061">
                        <c:v>1568.1599999999999</c:v>
                      </c:pt>
                      <c:pt idx="3062">
                        <c:v>1594.0800000000002</c:v>
                      </c:pt>
                      <c:pt idx="3063">
                        <c:v>1566.72</c:v>
                      </c:pt>
                      <c:pt idx="3064">
                        <c:v>1591.68</c:v>
                      </c:pt>
                      <c:pt idx="3065">
                        <c:v>1492.3200000000002</c:v>
                      </c:pt>
                      <c:pt idx="3066">
                        <c:v>1615.1999999999998</c:v>
                      </c:pt>
                      <c:pt idx="3067">
                        <c:v>1602.24</c:v>
                      </c:pt>
                      <c:pt idx="3068">
                        <c:v>1419.8400000000001</c:v>
                      </c:pt>
                      <c:pt idx="3069">
                        <c:v>1453.92</c:v>
                      </c:pt>
                      <c:pt idx="3070">
                        <c:v>1391.04</c:v>
                      </c:pt>
                      <c:pt idx="3071">
                        <c:v>1437.6</c:v>
                      </c:pt>
                      <c:pt idx="3072">
                        <c:v>1569.6000000000001</c:v>
                      </c:pt>
                      <c:pt idx="3073">
                        <c:v>1608.48</c:v>
                      </c:pt>
                      <c:pt idx="3074">
                        <c:v>1564.8000000000002</c:v>
                      </c:pt>
                      <c:pt idx="3075">
                        <c:v>1594.08</c:v>
                      </c:pt>
                      <c:pt idx="3076">
                        <c:v>1562.88</c:v>
                      </c:pt>
                      <c:pt idx="3077">
                        <c:v>1596.96</c:v>
                      </c:pt>
                      <c:pt idx="3078">
                        <c:v>1623.36</c:v>
                      </c:pt>
                      <c:pt idx="3079">
                        <c:v>1656.4799999999998</c:v>
                      </c:pt>
                      <c:pt idx="3080">
                        <c:v>1647.84</c:v>
                      </c:pt>
                      <c:pt idx="3081">
                        <c:v>1645.44</c:v>
                      </c:pt>
                      <c:pt idx="3082">
                        <c:v>1629.12</c:v>
                      </c:pt>
                      <c:pt idx="3083">
                        <c:v>1635.8400000000001</c:v>
                      </c:pt>
                      <c:pt idx="3084">
                        <c:v>1635.8400000000001</c:v>
                      </c:pt>
                      <c:pt idx="3085">
                        <c:v>1610.4</c:v>
                      </c:pt>
                      <c:pt idx="3086">
                        <c:v>1580.16</c:v>
                      </c:pt>
                      <c:pt idx="3087">
                        <c:v>1551.36</c:v>
                      </c:pt>
                      <c:pt idx="3088">
                        <c:v>1608.48</c:v>
                      </c:pt>
                      <c:pt idx="3089">
                        <c:v>1685.28</c:v>
                      </c:pt>
                      <c:pt idx="3090">
                        <c:v>1644.96</c:v>
                      </c:pt>
                      <c:pt idx="3091">
                        <c:v>1655.52</c:v>
                      </c:pt>
                      <c:pt idx="3092">
                        <c:v>1684.32</c:v>
                      </c:pt>
                      <c:pt idx="3093">
                        <c:v>1664.64</c:v>
                      </c:pt>
                      <c:pt idx="3094">
                        <c:v>1705.92</c:v>
                      </c:pt>
                      <c:pt idx="3095">
                        <c:v>1577.28</c:v>
                      </c:pt>
                      <c:pt idx="3096">
                        <c:v>1467.3600000000001</c:v>
                      </c:pt>
                      <c:pt idx="3097">
                        <c:v>1473.6000000000001</c:v>
                      </c:pt>
                      <c:pt idx="3098">
                        <c:v>1438.08</c:v>
                      </c:pt>
                      <c:pt idx="3099">
                        <c:v>1606.56</c:v>
                      </c:pt>
                      <c:pt idx="3100">
                        <c:v>1701.1200000000001</c:v>
                      </c:pt>
                      <c:pt idx="3101">
                        <c:v>1701.1200000000001</c:v>
                      </c:pt>
                      <c:pt idx="3102">
                        <c:v>1653.12</c:v>
                      </c:pt>
                      <c:pt idx="3103">
                        <c:v>1740</c:v>
                      </c:pt>
                      <c:pt idx="3104">
                        <c:v>1856.1599999999999</c:v>
                      </c:pt>
                      <c:pt idx="3105">
                        <c:v>1777.92</c:v>
                      </c:pt>
                      <c:pt idx="3106">
                        <c:v>1715.52</c:v>
                      </c:pt>
                      <c:pt idx="3107">
                        <c:v>1626.72</c:v>
                      </c:pt>
                      <c:pt idx="3108">
                        <c:v>1617.6000000000001</c:v>
                      </c:pt>
                      <c:pt idx="3109">
                        <c:v>1612.3200000000002</c:v>
                      </c:pt>
                      <c:pt idx="3110">
                        <c:v>1725.1200000000001</c:v>
                      </c:pt>
                      <c:pt idx="3111">
                        <c:v>1607.04</c:v>
                      </c:pt>
                      <c:pt idx="3112">
                        <c:v>1500.96</c:v>
                      </c:pt>
                      <c:pt idx="3113">
                        <c:v>1536.48</c:v>
                      </c:pt>
                      <c:pt idx="3114">
                        <c:v>1596.48</c:v>
                      </c:pt>
                      <c:pt idx="3115">
                        <c:v>1632.9599999999998</c:v>
                      </c:pt>
                      <c:pt idx="3116">
                        <c:v>1619.04</c:v>
                      </c:pt>
                      <c:pt idx="3117">
                        <c:v>1689.1200000000001</c:v>
                      </c:pt>
                      <c:pt idx="3118">
                        <c:v>1590.72</c:v>
                      </c:pt>
                      <c:pt idx="3119">
                        <c:v>1593.1200000000001</c:v>
                      </c:pt>
                      <c:pt idx="3120">
                        <c:v>1617.6</c:v>
                      </c:pt>
                      <c:pt idx="3121">
                        <c:v>1650.24</c:v>
                      </c:pt>
                      <c:pt idx="3122">
                        <c:v>1823.52</c:v>
                      </c:pt>
                      <c:pt idx="3123">
                        <c:v>1767.36</c:v>
                      </c:pt>
                      <c:pt idx="3124">
                        <c:v>1823.04</c:v>
                      </c:pt>
                      <c:pt idx="3125">
                        <c:v>1712.64</c:v>
                      </c:pt>
                      <c:pt idx="3126">
                        <c:v>1684.3200000000002</c:v>
                      </c:pt>
                      <c:pt idx="3127">
                        <c:v>1734.7199999999998</c:v>
                      </c:pt>
                      <c:pt idx="3128">
                        <c:v>1734.2400000000002</c:v>
                      </c:pt>
                      <c:pt idx="3129">
                        <c:v>1711.2</c:v>
                      </c:pt>
                      <c:pt idx="3130">
                        <c:v>1581.6000000000001</c:v>
                      </c:pt>
                      <c:pt idx="3131">
                        <c:v>1475.04</c:v>
                      </c:pt>
                      <c:pt idx="3132">
                        <c:v>1642.08</c:v>
                      </c:pt>
                      <c:pt idx="3133">
                        <c:v>1688.1599999999999</c:v>
                      </c:pt>
                      <c:pt idx="3134">
                        <c:v>1721.28</c:v>
                      </c:pt>
                      <c:pt idx="3135">
                        <c:v>1591.1999999999998</c:v>
                      </c:pt>
                      <c:pt idx="3136">
                        <c:v>1588.32</c:v>
                      </c:pt>
                      <c:pt idx="3137">
                        <c:v>1521.6</c:v>
                      </c:pt>
                      <c:pt idx="3138">
                        <c:v>1513.44</c:v>
                      </c:pt>
                      <c:pt idx="3139">
                        <c:v>1473.12</c:v>
                      </c:pt>
                      <c:pt idx="3140">
                        <c:v>1454.3999999999999</c:v>
                      </c:pt>
                      <c:pt idx="3141">
                        <c:v>1469.28</c:v>
                      </c:pt>
                      <c:pt idx="3142">
                        <c:v>1591.68</c:v>
                      </c:pt>
                      <c:pt idx="3143">
                        <c:v>1632.96</c:v>
                      </c:pt>
                      <c:pt idx="3144">
                        <c:v>1476</c:v>
                      </c:pt>
                      <c:pt idx="3145">
                        <c:v>1428.96</c:v>
                      </c:pt>
                      <c:pt idx="3146">
                        <c:v>1312.32</c:v>
                      </c:pt>
                      <c:pt idx="3147">
                        <c:v>1318.08</c:v>
                      </c:pt>
                      <c:pt idx="3148">
                        <c:v>1326.24</c:v>
                      </c:pt>
                      <c:pt idx="3149">
                        <c:v>1309.92</c:v>
                      </c:pt>
                      <c:pt idx="3150">
                        <c:v>1367.52</c:v>
                      </c:pt>
                      <c:pt idx="3151">
                        <c:v>1348.32</c:v>
                      </c:pt>
                      <c:pt idx="3152">
                        <c:v>1398.2400000000002</c:v>
                      </c:pt>
                      <c:pt idx="3153">
                        <c:v>1447.6800000000003</c:v>
                      </c:pt>
                      <c:pt idx="3154">
                        <c:v>1487.52</c:v>
                      </c:pt>
                      <c:pt idx="3155">
                        <c:v>1453.92</c:v>
                      </c:pt>
                      <c:pt idx="3156">
                        <c:v>1525.4399999999998</c:v>
                      </c:pt>
                      <c:pt idx="3157">
                        <c:v>1703.5199999999998</c:v>
                      </c:pt>
                      <c:pt idx="3158">
                        <c:v>1675.68</c:v>
                      </c:pt>
                      <c:pt idx="3159">
                        <c:v>1484.64</c:v>
                      </c:pt>
                      <c:pt idx="3160">
                        <c:v>1536.48</c:v>
                      </c:pt>
                      <c:pt idx="3161">
                        <c:v>1597.4400000000003</c:v>
                      </c:pt>
                      <c:pt idx="3162">
                        <c:v>1684.32</c:v>
                      </c:pt>
                      <c:pt idx="3163">
                        <c:v>1513.9199999999998</c:v>
                      </c:pt>
                      <c:pt idx="3164">
                        <c:v>1389.1200000000001</c:v>
                      </c:pt>
                      <c:pt idx="3165">
                        <c:v>1368.96</c:v>
                      </c:pt>
                      <c:pt idx="3166">
                        <c:v>1338.72</c:v>
                      </c:pt>
                      <c:pt idx="3167">
                        <c:v>1378.56</c:v>
                      </c:pt>
                      <c:pt idx="3168">
                        <c:v>1332.48</c:v>
                      </c:pt>
                      <c:pt idx="3169">
                        <c:v>1313.28</c:v>
                      </c:pt>
                      <c:pt idx="3170">
                        <c:v>1297.92</c:v>
                      </c:pt>
                      <c:pt idx="3171">
                        <c:v>1347.8400000000001</c:v>
                      </c:pt>
                      <c:pt idx="3172">
                        <c:v>1316.64</c:v>
                      </c:pt>
                      <c:pt idx="3173">
                        <c:v>1278.7200000000003</c:v>
                      </c:pt>
                      <c:pt idx="3174">
                        <c:v>1368.48</c:v>
                      </c:pt>
                      <c:pt idx="3175">
                        <c:v>1273.92</c:v>
                      </c:pt>
                      <c:pt idx="3176">
                        <c:v>1202.4000000000001</c:v>
                      </c:pt>
                      <c:pt idx="3177">
                        <c:v>1260.48</c:v>
                      </c:pt>
                      <c:pt idx="3178">
                        <c:v>1300.8000000000002</c:v>
                      </c:pt>
                      <c:pt idx="3179">
                        <c:v>1333.44</c:v>
                      </c:pt>
                      <c:pt idx="3180">
                        <c:v>1422.24</c:v>
                      </c:pt>
                      <c:pt idx="3181">
                        <c:v>1432.32</c:v>
                      </c:pt>
                      <c:pt idx="3182">
                        <c:v>1365.12</c:v>
                      </c:pt>
                      <c:pt idx="3183">
                        <c:v>1405.92</c:v>
                      </c:pt>
                      <c:pt idx="3184">
                        <c:v>1437.6000000000001</c:v>
                      </c:pt>
                      <c:pt idx="3185">
                        <c:v>1371.84</c:v>
                      </c:pt>
                      <c:pt idx="3186">
                        <c:v>1325.28</c:v>
                      </c:pt>
                      <c:pt idx="3187">
                        <c:v>1346.8799999999999</c:v>
                      </c:pt>
                      <c:pt idx="3188">
                        <c:v>1352.64</c:v>
                      </c:pt>
                      <c:pt idx="3189">
                        <c:v>1403.5199999999998</c:v>
                      </c:pt>
                      <c:pt idx="3190">
                        <c:v>1463.52</c:v>
                      </c:pt>
                      <c:pt idx="3191">
                        <c:v>1464.48</c:v>
                      </c:pt>
                      <c:pt idx="3192">
                        <c:v>1519.6800000000003</c:v>
                      </c:pt>
                      <c:pt idx="3193">
                        <c:v>1535.04</c:v>
                      </c:pt>
                      <c:pt idx="3194">
                        <c:v>1532.6399999999999</c:v>
                      </c:pt>
                      <c:pt idx="3195">
                        <c:v>1414.56</c:v>
                      </c:pt>
                      <c:pt idx="3196">
                        <c:v>1423.68</c:v>
                      </c:pt>
                      <c:pt idx="3197">
                        <c:v>1422.72</c:v>
                      </c:pt>
                      <c:pt idx="3198">
                        <c:v>1395.8400000000001</c:v>
                      </c:pt>
                      <c:pt idx="3199">
                        <c:v>1413.12</c:v>
                      </c:pt>
                      <c:pt idx="3200">
                        <c:v>1542.72</c:v>
                      </c:pt>
                      <c:pt idx="3201">
                        <c:v>1554.24</c:v>
                      </c:pt>
                      <c:pt idx="3202">
                        <c:v>1589.76</c:v>
                      </c:pt>
                      <c:pt idx="3203">
                        <c:v>1628.6399999999999</c:v>
                      </c:pt>
                      <c:pt idx="3204">
                        <c:v>1676.16</c:v>
                      </c:pt>
                      <c:pt idx="3205">
                        <c:v>1687.68</c:v>
                      </c:pt>
                      <c:pt idx="3206">
                        <c:v>1566.7199999999998</c:v>
                      </c:pt>
                      <c:pt idx="3207">
                        <c:v>1517.2800000000002</c:v>
                      </c:pt>
                      <c:pt idx="3208">
                        <c:v>1776</c:v>
                      </c:pt>
                      <c:pt idx="3209">
                        <c:v>1738.08</c:v>
                      </c:pt>
                      <c:pt idx="3210">
                        <c:v>1655.52</c:v>
                      </c:pt>
                      <c:pt idx="3211">
                        <c:v>1668.96</c:v>
                      </c:pt>
                      <c:pt idx="3212">
                        <c:v>1608</c:v>
                      </c:pt>
                      <c:pt idx="3213">
                        <c:v>1608</c:v>
                      </c:pt>
                      <c:pt idx="3214">
                        <c:v>1608</c:v>
                      </c:pt>
                      <c:pt idx="3215">
                        <c:v>1591.1999999999998</c:v>
                      </c:pt>
                      <c:pt idx="3216">
                        <c:v>1775.04</c:v>
                      </c:pt>
                      <c:pt idx="3217">
                        <c:v>1685.76</c:v>
                      </c:pt>
                      <c:pt idx="3218">
                        <c:v>1609.44</c:v>
                      </c:pt>
                      <c:pt idx="3219">
                        <c:v>1635.3600000000001</c:v>
                      </c:pt>
                      <c:pt idx="3220">
                        <c:v>1608.96</c:v>
                      </c:pt>
                      <c:pt idx="3221">
                        <c:v>1566.7199999999998</c:v>
                      </c:pt>
                      <c:pt idx="3222">
                        <c:v>1574.4</c:v>
                      </c:pt>
                      <c:pt idx="3223">
                        <c:v>1690.56</c:v>
                      </c:pt>
                      <c:pt idx="3224">
                        <c:v>1705.44</c:v>
                      </c:pt>
                      <c:pt idx="3225">
                        <c:v>1688.64</c:v>
                      </c:pt>
                      <c:pt idx="3226">
                        <c:v>1813.9199999999998</c:v>
                      </c:pt>
                      <c:pt idx="3227">
                        <c:v>1917.12</c:v>
                      </c:pt>
                      <c:pt idx="3228">
                        <c:v>1883.04</c:v>
                      </c:pt>
                      <c:pt idx="3229">
                        <c:v>1920.96</c:v>
                      </c:pt>
                      <c:pt idx="3230">
                        <c:v>1857.1200000000001</c:v>
                      </c:pt>
                      <c:pt idx="3231">
                        <c:v>1875.36</c:v>
                      </c:pt>
                      <c:pt idx="3232">
                        <c:v>1704</c:v>
                      </c:pt>
                      <c:pt idx="3233">
                        <c:v>1596</c:v>
                      </c:pt>
                      <c:pt idx="3234">
                        <c:v>1634.4</c:v>
                      </c:pt>
                      <c:pt idx="3235">
                        <c:v>1635.84</c:v>
                      </c:pt>
                      <c:pt idx="3236">
                        <c:v>1639.2</c:v>
                      </c:pt>
                      <c:pt idx="3237">
                        <c:v>1593.1200000000001</c:v>
                      </c:pt>
                      <c:pt idx="3238">
                        <c:v>1659.3600000000001</c:v>
                      </c:pt>
                      <c:pt idx="3239">
                        <c:v>1615.68</c:v>
                      </c:pt>
                      <c:pt idx="3240">
                        <c:v>1548</c:v>
                      </c:pt>
                      <c:pt idx="3241">
                        <c:v>1597.92</c:v>
                      </c:pt>
                      <c:pt idx="3242">
                        <c:v>1721.7600000000002</c:v>
                      </c:pt>
                      <c:pt idx="3243">
                        <c:v>1744.8</c:v>
                      </c:pt>
                      <c:pt idx="3244">
                        <c:v>1778.88</c:v>
                      </c:pt>
                      <c:pt idx="3245">
                        <c:v>1795.68</c:v>
                      </c:pt>
                      <c:pt idx="3246">
                        <c:v>1848</c:v>
                      </c:pt>
                      <c:pt idx="3247">
                        <c:v>1828.3200000000002</c:v>
                      </c:pt>
                      <c:pt idx="3248">
                        <c:v>1822.08</c:v>
                      </c:pt>
                      <c:pt idx="3249">
                        <c:v>1762.56</c:v>
                      </c:pt>
                      <c:pt idx="3250">
                        <c:v>1727.52</c:v>
                      </c:pt>
                      <c:pt idx="3251">
                        <c:v>1702.08</c:v>
                      </c:pt>
                      <c:pt idx="3252">
                        <c:v>1735.6799999999998</c:v>
                      </c:pt>
                      <c:pt idx="3253">
                        <c:v>1757.7599999999998</c:v>
                      </c:pt>
                      <c:pt idx="3254">
                        <c:v>1680.96</c:v>
                      </c:pt>
                      <c:pt idx="3255">
                        <c:v>1663.1999999999998</c:v>
                      </c:pt>
                      <c:pt idx="3256">
                        <c:v>1657.9199999999998</c:v>
                      </c:pt>
                      <c:pt idx="3257">
                        <c:v>1617.1200000000001</c:v>
                      </c:pt>
                      <c:pt idx="3258">
                        <c:v>1523.0400000000002</c:v>
                      </c:pt>
                      <c:pt idx="3259">
                        <c:v>1429.44</c:v>
                      </c:pt>
                      <c:pt idx="3260">
                        <c:v>1413.12</c:v>
                      </c:pt>
                      <c:pt idx="3261">
                        <c:v>1406.4</c:v>
                      </c:pt>
                      <c:pt idx="3262">
                        <c:v>1565.7599999999998</c:v>
                      </c:pt>
                      <c:pt idx="3263">
                        <c:v>1568.1599999999999</c:v>
                      </c:pt>
                      <c:pt idx="3264">
                        <c:v>1530.24</c:v>
                      </c:pt>
                      <c:pt idx="3265">
                        <c:v>1430.88</c:v>
                      </c:pt>
                      <c:pt idx="3266">
                        <c:v>1425.12</c:v>
                      </c:pt>
                      <c:pt idx="3267">
                        <c:v>1428.48</c:v>
                      </c:pt>
                      <c:pt idx="3268">
                        <c:v>1632</c:v>
                      </c:pt>
                      <c:pt idx="3269">
                        <c:v>1736.16</c:v>
                      </c:pt>
                      <c:pt idx="3270">
                        <c:v>1801.44</c:v>
                      </c:pt>
                      <c:pt idx="3271">
                        <c:v>1843.6799999999998</c:v>
                      </c:pt>
                      <c:pt idx="3272">
                        <c:v>1868.16</c:v>
                      </c:pt>
                      <c:pt idx="3273">
                        <c:v>1742.88</c:v>
                      </c:pt>
                      <c:pt idx="3274">
                        <c:v>1676.16</c:v>
                      </c:pt>
                      <c:pt idx="3275">
                        <c:v>1693.92</c:v>
                      </c:pt>
                      <c:pt idx="3276">
                        <c:v>1722.24</c:v>
                      </c:pt>
                      <c:pt idx="3277">
                        <c:v>1739.52</c:v>
                      </c:pt>
                      <c:pt idx="3278">
                        <c:v>1700.16</c:v>
                      </c:pt>
                      <c:pt idx="3279">
                        <c:v>1786.56</c:v>
                      </c:pt>
                      <c:pt idx="3280">
                        <c:v>1766.4</c:v>
                      </c:pt>
                      <c:pt idx="3281">
                        <c:v>1750.56</c:v>
                      </c:pt>
                      <c:pt idx="3282">
                        <c:v>1656.48</c:v>
                      </c:pt>
                      <c:pt idx="3283">
                        <c:v>1644.48</c:v>
                      </c:pt>
                      <c:pt idx="3284">
                        <c:v>1722.72</c:v>
                      </c:pt>
                      <c:pt idx="3285">
                        <c:v>1886.4</c:v>
                      </c:pt>
                      <c:pt idx="3286">
                        <c:v>1776.96</c:v>
                      </c:pt>
                      <c:pt idx="3287">
                        <c:v>1885.44</c:v>
                      </c:pt>
                      <c:pt idx="3288">
                        <c:v>2033.28</c:v>
                      </c:pt>
                      <c:pt idx="3289">
                        <c:v>1867.2</c:v>
                      </c:pt>
                      <c:pt idx="3290">
                        <c:v>1704</c:v>
                      </c:pt>
                      <c:pt idx="3291">
                        <c:v>1548.96</c:v>
                      </c:pt>
                      <c:pt idx="3292">
                        <c:v>1597.92</c:v>
                      </c:pt>
                      <c:pt idx="3293">
                        <c:v>1591.2</c:v>
                      </c:pt>
                      <c:pt idx="3294">
                        <c:v>1574.4</c:v>
                      </c:pt>
                      <c:pt idx="3295">
                        <c:v>1533.6</c:v>
                      </c:pt>
                      <c:pt idx="3296">
                        <c:v>1654.0800000000002</c:v>
                      </c:pt>
                      <c:pt idx="3297">
                        <c:v>1640.6399999999999</c:v>
                      </c:pt>
                      <c:pt idx="3298">
                        <c:v>1642.0800000000002</c:v>
                      </c:pt>
                      <c:pt idx="3299">
                        <c:v>1807.68</c:v>
                      </c:pt>
                      <c:pt idx="3300">
                        <c:v>1640.64</c:v>
                      </c:pt>
                      <c:pt idx="3301">
                        <c:v>1631.52</c:v>
                      </c:pt>
                      <c:pt idx="3302">
                        <c:v>1697.2799999999997</c:v>
                      </c:pt>
                      <c:pt idx="3303">
                        <c:v>1695.8400000000001</c:v>
                      </c:pt>
                      <c:pt idx="3304">
                        <c:v>1671.3600000000001</c:v>
                      </c:pt>
                      <c:pt idx="3305">
                        <c:v>1591.68</c:v>
                      </c:pt>
                      <c:pt idx="3306">
                        <c:v>1505.28</c:v>
                      </c:pt>
                      <c:pt idx="3307">
                        <c:v>1464.48</c:v>
                      </c:pt>
                      <c:pt idx="3308">
                        <c:v>1602.72</c:v>
                      </c:pt>
                      <c:pt idx="3309">
                        <c:v>1620.48</c:v>
                      </c:pt>
                      <c:pt idx="3310">
                        <c:v>1596.48</c:v>
                      </c:pt>
                      <c:pt idx="3311">
                        <c:v>1488</c:v>
                      </c:pt>
                      <c:pt idx="3312">
                        <c:v>1410.7200000000003</c:v>
                      </c:pt>
                      <c:pt idx="3313">
                        <c:v>1380.48</c:v>
                      </c:pt>
                      <c:pt idx="3314">
                        <c:v>1391.52</c:v>
                      </c:pt>
                      <c:pt idx="3315">
                        <c:v>1390.0800000000002</c:v>
                      </c:pt>
                      <c:pt idx="3316">
                        <c:v>1439.52</c:v>
                      </c:pt>
                      <c:pt idx="3317">
                        <c:v>1485.1200000000001</c:v>
                      </c:pt>
                      <c:pt idx="3318">
                        <c:v>1440.48</c:v>
                      </c:pt>
                      <c:pt idx="3319">
                        <c:v>1514.4</c:v>
                      </c:pt>
                      <c:pt idx="3320">
                        <c:v>1541.76</c:v>
                      </c:pt>
                      <c:pt idx="3321">
                        <c:v>1456.32</c:v>
                      </c:pt>
                      <c:pt idx="3322">
                        <c:v>1510.08</c:v>
                      </c:pt>
                      <c:pt idx="3323">
                        <c:v>1629.1200000000001</c:v>
                      </c:pt>
                      <c:pt idx="3324">
                        <c:v>1461.6000000000001</c:v>
                      </c:pt>
                      <c:pt idx="3325">
                        <c:v>1288.8</c:v>
                      </c:pt>
                      <c:pt idx="3326">
                        <c:v>1320.48</c:v>
                      </c:pt>
                      <c:pt idx="3327">
                        <c:v>1401.6000000000001</c:v>
                      </c:pt>
                      <c:pt idx="3328">
                        <c:v>1404</c:v>
                      </c:pt>
                      <c:pt idx="3329">
                        <c:v>1543.2</c:v>
                      </c:pt>
                      <c:pt idx="3330">
                        <c:v>1648.3200000000002</c:v>
                      </c:pt>
                      <c:pt idx="3331">
                        <c:v>1440.9599999999998</c:v>
                      </c:pt>
                      <c:pt idx="3332">
                        <c:v>1343.04</c:v>
                      </c:pt>
                      <c:pt idx="3333">
                        <c:v>1516.8000000000002</c:v>
                      </c:pt>
                      <c:pt idx="3334">
                        <c:v>1386.72</c:v>
                      </c:pt>
                      <c:pt idx="3335">
                        <c:v>1483.6799999999998</c:v>
                      </c:pt>
                      <c:pt idx="3336">
                        <c:v>1411.1999999999998</c:v>
                      </c:pt>
                      <c:pt idx="3337">
                        <c:v>1353.1200000000001</c:v>
                      </c:pt>
                      <c:pt idx="3338">
                        <c:v>1428</c:v>
                      </c:pt>
                      <c:pt idx="3339">
                        <c:v>1519.6800000000003</c:v>
                      </c:pt>
                      <c:pt idx="3340">
                        <c:v>1500</c:v>
                      </c:pt>
                      <c:pt idx="3341">
                        <c:v>1366.56</c:v>
                      </c:pt>
                      <c:pt idx="3342">
                        <c:v>1349.28</c:v>
                      </c:pt>
                      <c:pt idx="3343">
                        <c:v>1516.32</c:v>
                      </c:pt>
                      <c:pt idx="3344">
                        <c:v>1553.28</c:v>
                      </c:pt>
                      <c:pt idx="3345">
                        <c:v>1471.1999999999998</c:v>
                      </c:pt>
                      <c:pt idx="3346">
                        <c:v>1408.8</c:v>
                      </c:pt>
                      <c:pt idx="3347">
                        <c:v>1440.48</c:v>
                      </c:pt>
                      <c:pt idx="3348">
                        <c:v>1422.72</c:v>
                      </c:pt>
                      <c:pt idx="3349">
                        <c:v>1434.72</c:v>
                      </c:pt>
                      <c:pt idx="3350">
                        <c:v>1375.6799999999998</c:v>
                      </c:pt>
                      <c:pt idx="3351">
                        <c:v>1267.2</c:v>
                      </c:pt>
                      <c:pt idx="3352">
                        <c:v>1247.04</c:v>
                      </c:pt>
                      <c:pt idx="3353">
                        <c:v>1284</c:v>
                      </c:pt>
                      <c:pt idx="3354">
                        <c:v>1336.3200000000002</c:v>
                      </c:pt>
                      <c:pt idx="3355">
                        <c:v>1263.3600000000001</c:v>
                      </c:pt>
                      <c:pt idx="3356">
                        <c:v>1291.68</c:v>
                      </c:pt>
                      <c:pt idx="3357">
                        <c:v>1348.8</c:v>
                      </c:pt>
                      <c:pt idx="3358">
                        <c:v>1336.8000000000002</c:v>
                      </c:pt>
                      <c:pt idx="3359">
                        <c:v>1347.84</c:v>
                      </c:pt>
                      <c:pt idx="3360">
                        <c:v>1288.32</c:v>
                      </c:pt>
                      <c:pt idx="3361">
                        <c:v>1244.1600000000001</c:v>
                      </c:pt>
                      <c:pt idx="3362">
                        <c:v>1182.24</c:v>
                      </c:pt>
                      <c:pt idx="3363">
                        <c:v>1168.3200000000002</c:v>
                      </c:pt>
                      <c:pt idx="3364">
                        <c:v>1145.76</c:v>
                      </c:pt>
                      <c:pt idx="3365">
                        <c:v>1161.1199999999999</c:v>
                      </c:pt>
                      <c:pt idx="3366">
                        <c:v>1260.96</c:v>
                      </c:pt>
                      <c:pt idx="3367">
                        <c:v>1387.2</c:v>
                      </c:pt>
                      <c:pt idx="3368">
                        <c:v>1382.88</c:v>
                      </c:pt>
                      <c:pt idx="3369">
                        <c:v>1466.88</c:v>
                      </c:pt>
                      <c:pt idx="3370">
                        <c:v>1446.24</c:v>
                      </c:pt>
                      <c:pt idx="3371">
                        <c:v>1433.28</c:v>
                      </c:pt>
                      <c:pt idx="3372">
                        <c:v>1431.3600000000001</c:v>
                      </c:pt>
                      <c:pt idx="3373">
                        <c:v>1426.08</c:v>
                      </c:pt>
                      <c:pt idx="3374">
                        <c:v>1349.76</c:v>
                      </c:pt>
                      <c:pt idx="3375">
                        <c:v>1401.12</c:v>
                      </c:pt>
                      <c:pt idx="3376">
                        <c:v>1428</c:v>
                      </c:pt>
                      <c:pt idx="3377">
                        <c:v>1404.96</c:v>
                      </c:pt>
                      <c:pt idx="3378">
                        <c:v>1400.1599999999999</c:v>
                      </c:pt>
                      <c:pt idx="3379">
                        <c:v>1444.32</c:v>
                      </c:pt>
                      <c:pt idx="3380">
                        <c:v>1476</c:v>
                      </c:pt>
                      <c:pt idx="3381">
                        <c:v>1402.56</c:v>
                      </c:pt>
                      <c:pt idx="3382">
                        <c:v>1566.24</c:v>
                      </c:pt>
                      <c:pt idx="3383">
                        <c:v>1530.72</c:v>
                      </c:pt>
                      <c:pt idx="3384">
                        <c:v>1572.48</c:v>
                      </c:pt>
                      <c:pt idx="3385">
                        <c:v>1468.32</c:v>
                      </c:pt>
                      <c:pt idx="3386">
                        <c:v>1421.2799999999997</c:v>
                      </c:pt>
                      <c:pt idx="3387">
                        <c:v>1423.6799999999998</c:v>
                      </c:pt>
                      <c:pt idx="3388">
                        <c:v>1416</c:v>
                      </c:pt>
                      <c:pt idx="3389">
                        <c:v>1501.44</c:v>
                      </c:pt>
                      <c:pt idx="3390">
                        <c:v>1425.6000000000001</c:v>
                      </c:pt>
                      <c:pt idx="3391">
                        <c:v>1401.1200000000001</c:v>
                      </c:pt>
                      <c:pt idx="3392">
                        <c:v>1476.48</c:v>
                      </c:pt>
                      <c:pt idx="3393">
                        <c:v>1490.8799999999999</c:v>
                      </c:pt>
                      <c:pt idx="3394">
                        <c:v>1443.3600000000001</c:v>
                      </c:pt>
                      <c:pt idx="3395">
                        <c:v>1548.48</c:v>
                      </c:pt>
                      <c:pt idx="3396">
                        <c:v>1704.48</c:v>
                      </c:pt>
                      <c:pt idx="3397">
                        <c:v>1759.6799999999998</c:v>
                      </c:pt>
                      <c:pt idx="3398">
                        <c:v>1752</c:v>
                      </c:pt>
                      <c:pt idx="3399">
                        <c:v>1762.08</c:v>
                      </c:pt>
                      <c:pt idx="3400">
                        <c:v>1775.52</c:v>
                      </c:pt>
                      <c:pt idx="3401">
                        <c:v>1597.92</c:v>
                      </c:pt>
                      <c:pt idx="3402">
                        <c:v>1689.12</c:v>
                      </c:pt>
                      <c:pt idx="3403">
                        <c:v>1790.4</c:v>
                      </c:pt>
                      <c:pt idx="3404">
                        <c:v>1781.2800000000002</c:v>
                      </c:pt>
                      <c:pt idx="3405">
                        <c:v>1774.08</c:v>
                      </c:pt>
                      <c:pt idx="3406">
                        <c:v>1771.68</c:v>
                      </c:pt>
                      <c:pt idx="3407">
                        <c:v>1623.84</c:v>
                      </c:pt>
                      <c:pt idx="3408">
                        <c:v>1671.8400000000001</c:v>
                      </c:pt>
                      <c:pt idx="3409">
                        <c:v>1611.8400000000001</c:v>
                      </c:pt>
                      <c:pt idx="3410">
                        <c:v>1575.8400000000001</c:v>
                      </c:pt>
                      <c:pt idx="3411">
                        <c:v>1634.4</c:v>
                      </c:pt>
                      <c:pt idx="3412">
                        <c:v>1747.2</c:v>
                      </c:pt>
                      <c:pt idx="3413">
                        <c:v>1746.2399999999998</c:v>
                      </c:pt>
                      <c:pt idx="3414">
                        <c:v>1681.92</c:v>
                      </c:pt>
                      <c:pt idx="3415">
                        <c:v>1744.8</c:v>
                      </c:pt>
                      <c:pt idx="3416">
                        <c:v>1704.96</c:v>
                      </c:pt>
                      <c:pt idx="3417">
                        <c:v>1700.1599999999999</c:v>
                      </c:pt>
                      <c:pt idx="3418">
                        <c:v>1750.08</c:v>
                      </c:pt>
                      <c:pt idx="3419">
                        <c:v>1750.56</c:v>
                      </c:pt>
                      <c:pt idx="3420">
                        <c:v>1871.04</c:v>
                      </c:pt>
                      <c:pt idx="3421">
                        <c:v>1858.56</c:v>
                      </c:pt>
                      <c:pt idx="3422">
                        <c:v>2099.04</c:v>
                      </c:pt>
                      <c:pt idx="3423">
                        <c:v>2133.6</c:v>
                      </c:pt>
                      <c:pt idx="3424">
                        <c:v>1968.96</c:v>
                      </c:pt>
                      <c:pt idx="3425">
                        <c:v>1928.6399999999999</c:v>
                      </c:pt>
                      <c:pt idx="3426">
                        <c:v>1938.24</c:v>
                      </c:pt>
                      <c:pt idx="3427">
                        <c:v>1855.1999999999998</c:v>
                      </c:pt>
                      <c:pt idx="3428">
                        <c:v>1899.36</c:v>
                      </c:pt>
                      <c:pt idx="3429">
                        <c:v>1937.2800000000002</c:v>
                      </c:pt>
                      <c:pt idx="3430">
                        <c:v>1944.96</c:v>
                      </c:pt>
                      <c:pt idx="3431">
                        <c:v>1870.56</c:v>
                      </c:pt>
                      <c:pt idx="3432">
                        <c:v>1719.36</c:v>
                      </c:pt>
                      <c:pt idx="3433">
                        <c:v>1791.3600000000001</c:v>
                      </c:pt>
                      <c:pt idx="3434">
                        <c:v>1904.16</c:v>
                      </c:pt>
                      <c:pt idx="3435">
                        <c:v>1943.52</c:v>
                      </c:pt>
                      <c:pt idx="3436">
                        <c:v>1838.88</c:v>
                      </c:pt>
                      <c:pt idx="3437">
                        <c:v>1668.48</c:v>
                      </c:pt>
                      <c:pt idx="3438">
                        <c:v>1790.8799999999999</c:v>
                      </c:pt>
                      <c:pt idx="3439">
                        <c:v>1911.8400000000001</c:v>
                      </c:pt>
                      <c:pt idx="3440">
                        <c:v>1908.48</c:v>
                      </c:pt>
                      <c:pt idx="3441">
                        <c:v>1835.5200000000002</c:v>
                      </c:pt>
                      <c:pt idx="3442">
                        <c:v>1706.8799999999999</c:v>
                      </c:pt>
                      <c:pt idx="3443">
                        <c:v>1586.88</c:v>
                      </c:pt>
                      <c:pt idx="3444">
                        <c:v>1584.48</c:v>
                      </c:pt>
                      <c:pt idx="3445">
                        <c:v>1606.0800000000002</c:v>
                      </c:pt>
                      <c:pt idx="3446">
                        <c:v>1643.52</c:v>
                      </c:pt>
                      <c:pt idx="3447">
                        <c:v>1646.88</c:v>
                      </c:pt>
                      <c:pt idx="3448">
                        <c:v>1735.68</c:v>
                      </c:pt>
                      <c:pt idx="3449">
                        <c:v>1611.36</c:v>
                      </c:pt>
                      <c:pt idx="3450">
                        <c:v>1568.64</c:v>
                      </c:pt>
                      <c:pt idx="3451">
                        <c:v>1531.6799999999998</c:v>
                      </c:pt>
                      <c:pt idx="3452">
                        <c:v>1520.1599999999999</c:v>
                      </c:pt>
                      <c:pt idx="3453">
                        <c:v>1433.28</c:v>
                      </c:pt>
                      <c:pt idx="3454">
                        <c:v>1391.52</c:v>
                      </c:pt>
                      <c:pt idx="3455">
                        <c:v>1440.48</c:v>
                      </c:pt>
                      <c:pt idx="3456">
                        <c:v>1448.6399999999999</c:v>
                      </c:pt>
                      <c:pt idx="3457">
                        <c:v>1491.8400000000001</c:v>
                      </c:pt>
                      <c:pt idx="3458">
                        <c:v>1411.2</c:v>
                      </c:pt>
                      <c:pt idx="3459">
                        <c:v>1297.92</c:v>
                      </c:pt>
                      <c:pt idx="3460">
                        <c:v>1284</c:v>
                      </c:pt>
                      <c:pt idx="3461">
                        <c:v>1287.3600000000001</c:v>
                      </c:pt>
                      <c:pt idx="3462">
                        <c:v>1325.28</c:v>
                      </c:pt>
                      <c:pt idx="3463">
                        <c:v>1401.6</c:v>
                      </c:pt>
                      <c:pt idx="3464">
                        <c:v>1480.3199999999997</c:v>
                      </c:pt>
                      <c:pt idx="3465">
                        <c:v>1477.92</c:v>
                      </c:pt>
                      <c:pt idx="3466">
                        <c:v>1618.56</c:v>
                      </c:pt>
                      <c:pt idx="3467">
                        <c:v>1754.3999999999999</c:v>
                      </c:pt>
                      <c:pt idx="3468">
                        <c:v>1601.76</c:v>
                      </c:pt>
                      <c:pt idx="3469">
                        <c:v>1570.56</c:v>
                      </c:pt>
                      <c:pt idx="3470">
                        <c:v>1617.12</c:v>
                      </c:pt>
                      <c:pt idx="3471">
                        <c:v>1518.72</c:v>
                      </c:pt>
                      <c:pt idx="3472">
                        <c:v>1492.32</c:v>
                      </c:pt>
                      <c:pt idx="3473">
                        <c:v>1586.8799999999999</c:v>
                      </c:pt>
                      <c:pt idx="3474">
                        <c:v>1693.44</c:v>
                      </c:pt>
                      <c:pt idx="3475">
                        <c:v>1600.8</c:v>
                      </c:pt>
                      <c:pt idx="3476">
                        <c:v>1740.48</c:v>
                      </c:pt>
                      <c:pt idx="3477">
                        <c:v>1946.4</c:v>
                      </c:pt>
                      <c:pt idx="3478">
                        <c:v>1774.56</c:v>
                      </c:pt>
                      <c:pt idx="3479">
                        <c:v>1755.8400000000001</c:v>
                      </c:pt>
                      <c:pt idx="3480">
                        <c:v>1644.96</c:v>
                      </c:pt>
                      <c:pt idx="3481">
                        <c:v>1897.92</c:v>
                      </c:pt>
                      <c:pt idx="3482">
                        <c:v>1925.76</c:v>
                      </c:pt>
                      <c:pt idx="3483">
                        <c:v>1892.64</c:v>
                      </c:pt>
                      <c:pt idx="3484">
                        <c:v>1900.8</c:v>
                      </c:pt>
                      <c:pt idx="3485">
                        <c:v>1817.7600000000002</c:v>
                      </c:pt>
                      <c:pt idx="3486">
                        <c:v>1830.2399999999998</c:v>
                      </c:pt>
                      <c:pt idx="3487">
                        <c:v>1900.8</c:v>
                      </c:pt>
                      <c:pt idx="3488">
                        <c:v>1890.7200000000003</c:v>
                      </c:pt>
                      <c:pt idx="3489">
                        <c:v>1837.44</c:v>
                      </c:pt>
                      <c:pt idx="3490">
                        <c:v>1890.72</c:v>
                      </c:pt>
                      <c:pt idx="3491">
                        <c:v>1979.52</c:v>
                      </c:pt>
                      <c:pt idx="3492">
                        <c:v>1920.48</c:v>
                      </c:pt>
                      <c:pt idx="3493">
                        <c:v>1825.92</c:v>
                      </c:pt>
                      <c:pt idx="3494">
                        <c:v>1745.76</c:v>
                      </c:pt>
                      <c:pt idx="3495">
                        <c:v>1706.8799999999999</c:v>
                      </c:pt>
                      <c:pt idx="3496">
                        <c:v>1724.16</c:v>
                      </c:pt>
                      <c:pt idx="3497">
                        <c:v>1717.92</c:v>
                      </c:pt>
                      <c:pt idx="3498">
                        <c:v>1531.6799999999998</c:v>
                      </c:pt>
                      <c:pt idx="3499">
                        <c:v>1478.88</c:v>
                      </c:pt>
                      <c:pt idx="3500">
                        <c:v>1504.3200000000002</c:v>
                      </c:pt>
                      <c:pt idx="3501">
                        <c:v>1627.2</c:v>
                      </c:pt>
                      <c:pt idx="3502">
                        <c:v>1554.2399999999998</c:v>
                      </c:pt>
                      <c:pt idx="3503">
                        <c:v>1579.1999999999998</c:v>
                      </c:pt>
                      <c:pt idx="3504">
                        <c:v>1590.7199999999998</c:v>
                      </c:pt>
                      <c:pt idx="3505">
                        <c:v>1507.68</c:v>
                      </c:pt>
                      <c:pt idx="3506">
                        <c:v>1576.32</c:v>
                      </c:pt>
                      <c:pt idx="3507">
                        <c:v>1559.52</c:v>
                      </c:pt>
                      <c:pt idx="3508">
                        <c:v>1527.84</c:v>
                      </c:pt>
                      <c:pt idx="3509">
                        <c:v>1524</c:v>
                      </c:pt>
                      <c:pt idx="3510">
                        <c:v>1494.7199999999998</c:v>
                      </c:pt>
                      <c:pt idx="3511">
                        <c:v>1539.36</c:v>
                      </c:pt>
                      <c:pt idx="3512">
                        <c:v>1568.64</c:v>
                      </c:pt>
                      <c:pt idx="3513">
                        <c:v>1576.8</c:v>
                      </c:pt>
                      <c:pt idx="3514">
                        <c:v>1530.24</c:v>
                      </c:pt>
                      <c:pt idx="3515">
                        <c:v>1540.32</c:v>
                      </c:pt>
                      <c:pt idx="3516">
                        <c:v>1531.2</c:v>
                      </c:pt>
                      <c:pt idx="3517">
                        <c:v>1593.6</c:v>
                      </c:pt>
                      <c:pt idx="3518">
                        <c:v>1546.56</c:v>
                      </c:pt>
                      <c:pt idx="3519">
                        <c:v>1538.88</c:v>
                      </c:pt>
                      <c:pt idx="3520">
                        <c:v>1556.1599999999999</c:v>
                      </c:pt>
                      <c:pt idx="3521">
                        <c:v>1537.92</c:v>
                      </c:pt>
                      <c:pt idx="3522">
                        <c:v>1413.6</c:v>
                      </c:pt>
                      <c:pt idx="3523">
                        <c:v>1426.0800000000002</c:v>
                      </c:pt>
                      <c:pt idx="3524">
                        <c:v>1450.56</c:v>
                      </c:pt>
                      <c:pt idx="3525">
                        <c:v>1507.1999999999998</c:v>
                      </c:pt>
                      <c:pt idx="3526">
                        <c:v>1588.32</c:v>
                      </c:pt>
                      <c:pt idx="3527">
                        <c:v>1681.4399999999998</c:v>
                      </c:pt>
                      <c:pt idx="3528">
                        <c:v>1775.04</c:v>
                      </c:pt>
                      <c:pt idx="3529">
                        <c:v>1763.0400000000002</c:v>
                      </c:pt>
                      <c:pt idx="3530">
                        <c:v>1765.44</c:v>
                      </c:pt>
                      <c:pt idx="3531">
                        <c:v>1671.36</c:v>
                      </c:pt>
                      <c:pt idx="3532">
                        <c:v>1725.6</c:v>
                      </c:pt>
                      <c:pt idx="3533">
                        <c:v>1570.0800000000002</c:v>
                      </c:pt>
                      <c:pt idx="3534">
                        <c:v>1562.88</c:v>
                      </c:pt>
                      <c:pt idx="3535">
                        <c:v>1572.96</c:v>
                      </c:pt>
                      <c:pt idx="3536">
                        <c:v>1527.84</c:v>
                      </c:pt>
                      <c:pt idx="3537">
                        <c:v>1593.12</c:v>
                      </c:pt>
                      <c:pt idx="3538">
                        <c:v>1605.6000000000001</c:v>
                      </c:pt>
                      <c:pt idx="3539">
                        <c:v>1676.16</c:v>
                      </c:pt>
                      <c:pt idx="3540">
                        <c:v>1693.9199999999998</c:v>
                      </c:pt>
                      <c:pt idx="3541">
                        <c:v>1561.44</c:v>
                      </c:pt>
                      <c:pt idx="3542">
                        <c:v>1506.2399999999998</c:v>
                      </c:pt>
                      <c:pt idx="3543">
                        <c:v>1622.3999999999999</c:v>
                      </c:pt>
                      <c:pt idx="3544">
                        <c:v>1593.12</c:v>
                      </c:pt>
                      <c:pt idx="3545">
                        <c:v>1462.5600000000002</c:v>
                      </c:pt>
                      <c:pt idx="3546">
                        <c:v>1588.3200000000002</c:v>
                      </c:pt>
                      <c:pt idx="3547">
                        <c:v>1633.92</c:v>
                      </c:pt>
                      <c:pt idx="3548">
                        <c:v>1548</c:v>
                      </c:pt>
                      <c:pt idx="3549">
                        <c:v>1609.92</c:v>
                      </c:pt>
                      <c:pt idx="3550">
                        <c:v>1593.6000000000001</c:v>
                      </c:pt>
                      <c:pt idx="3551">
                        <c:v>1477.92</c:v>
                      </c:pt>
                      <c:pt idx="3552">
                        <c:v>1614.24</c:v>
                      </c:pt>
                      <c:pt idx="3553">
                        <c:v>1786.08</c:v>
                      </c:pt>
                      <c:pt idx="3554">
                        <c:v>1932.4799999999998</c:v>
                      </c:pt>
                      <c:pt idx="3555">
                        <c:v>1812.96</c:v>
                      </c:pt>
                      <c:pt idx="3556">
                        <c:v>1936.32</c:v>
                      </c:pt>
                      <c:pt idx="3557">
                        <c:v>1875.36</c:v>
                      </c:pt>
                      <c:pt idx="3558">
                        <c:v>1895.04</c:v>
                      </c:pt>
                      <c:pt idx="3559">
                        <c:v>2065.44</c:v>
                      </c:pt>
                      <c:pt idx="3560">
                        <c:v>2048.16</c:v>
                      </c:pt>
                      <c:pt idx="3561">
                        <c:v>1962.7199999999998</c:v>
                      </c:pt>
                      <c:pt idx="3562">
                        <c:v>1852.8000000000002</c:v>
                      </c:pt>
                      <c:pt idx="3563">
                        <c:v>1983.8400000000001</c:v>
                      </c:pt>
                      <c:pt idx="3564">
                        <c:v>2008.3200000000002</c:v>
                      </c:pt>
                      <c:pt idx="3565">
                        <c:v>2099.52</c:v>
                      </c:pt>
                      <c:pt idx="3566">
                        <c:v>2183.52</c:v>
                      </c:pt>
                      <c:pt idx="3567">
                        <c:v>2113.92</c:v>
                      </c:pt>
                      <c:pt idx="3568">
                        <c:v>1905.6</c:v>
                      </c:pt>
                      <c:pt idx="3569">
                        <c:v>2034.2400000000002</c:v>
                      </c:pt>
                      <c:pt idx="3570">
                        <c:v>1966.56</c:v>
                      </c:pt>
                      <c:pt idx="3571">
                        <c:v>2023.1999999999998</c:v>
                      </c:pt>
                      <c:pt idx="3572">
                        <c:v>2100.48</c:v>
                      </c:pt>
                      <c:pt idx="3573">
                        <c:v>2049.12</c:v>
                      </c:pt>
                      <c:pt idx="3574">
                        <c:v>1961.2799999999997</c:v>
                      </c:pt>
                      <c:pt idx="3575">
                        <c:v>1936.32</c:v>
                      </c:pt>
                      <c:pt idx="3576">
                        <c:v>1931.52</c:v>
                      </c:pt>
                      <c:pt idx="3577">
                        <c:v>1802.8799999999999</c:v>
                      </c:pt>
                      <c:pt idx="3578">
                        <c:v>1809.6</c:v>
                      </c:pt>
                      <c:pt idx="3579">
                        <c:v>1889.7599999999998</c:v>
                      </c:pt>
                      <c:pt idx="3580">
                        <c:v>1876.8</c:v>
                      </c:pt>
                      <c:pt idx="3581">
                        <c:v>1840.32</c:v>
                      </c:pt>
                      <c:pt idx="3582">
                        <c:v>2017.44</c:v>
                      </c:pt>
                      <c:pt idx="3583">
                        <c:v>1949.76</c:v>
                      </c:pt>
                      <c:pt idx="3584">
                        <c:v>1962.24</c:v>
                      </c:pt>
                      <c:pt idx="3585">
                        <c:v>1899.8400000000001</c:v>
                      </c:pt>
                      <c:pt idx="3586">
                        <c:v>2018.4</c:v>
                      </c:pt>
                      <c:pt idx="3587">
                        <c:v>2172</c:v>
                      </c:pt>
                      <c:pt idx="3588">
                        <c:v>2172.48</c:v>
                      </c:pt>
                      <c:pt idx="3589">
                        <c:v>2212.8000000000002</c:v>
                      </c:pt>
                      <c:pt idx="3590">
                        <c:v>2126.4</c:v>
                      </c:pt>
                      <c:pt idx="3591">
                        <c:v>2159.52</c:v>
                      </c:pt>
                      <c:pt idx="3592">
                        <c:v>2145.6</c:v>
                      </c:pt>
                      <c:pt idx="3593">
                        <c:v>2095.1999999999998</c:v>
                      </c:pt>
                      <c:pt idx="3594">
                        <c:v>2030.88</c:v>
                      </c:pt>
                      <c:pt idx="3595">
                        <c:v>1982.88</c:v>
                      </c:pt>
                      <c:pt idx="3596">
                        <c:v>1894.08</c:v>
                      </c:pt>
                      <c:pt idx="3597">
                        <c:v>1879.68</c:v>
                      </c:pt>
                      <c:pt idx="3598">
                        <c:v>1963.2</c:v>
                      </c:pt>
                      <c:pt idx="3599">
                        <c:v>1997.76</c:v>
                      </c:pt>
                      <c:pt idx="3600">
                        <c:v>1938.24</c:v>
                      </c:pt>
                      <c:pt idx="3601">
                        <c:v>2001.6</c:v>
                      </c:pt>
                      <c:pt idx="3602">
                        <c:v>2177.7600000000002</c:v>
                      </c:pt>
                      <c:pt idx="3603">
                        <c:v>2142.7200000000003</c:v>
                      </c:pt>
                      <c:pt idx="3604">
                        <c:v>1919.04</c:v>
                      </c:pt>
                      <c:pt idx="3605">
                        <c:v>2039.04</c:v>
                      </c:pt>
                      <c:pt idx="3606">
                        <c:v>2041.44</c:v>
                      </c:pt>
                      <c:pt idx="3607">
                        <c:v>2070.2399999999998</c:v>
                      </c:pt>
                      <c:pt idx="3608">
                        <c:v>2205.6</c:v>
                      </c:pt>
                      <c:pt idx="3609">
                        <c:v>2064</c:v>
                      </c:pt>
                      <c:pt idx="3610">
                        <c:v>2100.96</c:v>
                      </c:pt>
                      <c:pt idx="3611">
                        <c:v>2097.12</c:v>
                      </c:pt>
                      <c:pt idx="3612">
                        <c:v>2012.64</c:v>
                      </c:pt>
                      <c:pt idx="3613">
                        <c:v>2084.64</c:v>
                      </c:pt>
                      <c:pt idx="3614">
                        <c:v>2184.96</c:v>
                      </c:pt>
                      <c:pt idx="3615">
                        <c:v>2296.3200000000002</c:v>
                      </c:pt>
                      <c:pt idx="3616">
                        <c:v>2226.7199999999998</c:v>
                      </c:pt>
                      <c:pt idx="3617">
                        <c:v>2152.8000000000002</c:v>
                      </c:pt>
                      <c:pt idx="3618">
                        <c:v>2044.3200000000002</c:v>
                      </c:pt>
                      <c:pt idx="3619">
                        <c:v>1928.16</c:v>
                      </c:pt>
                      <c:pt idx="3620">
                        <c:v>1935.36</c:v>
                      </c:pt>
                      <c:pt idx="3621">
                        <c:v>1856.1599999999999</c:v>
                      </c:pt>
                      <c:pt idx="3622">
                        <c:v>1816.8</c:v>
                      </c:pt>
                      <c:pt idx="3623">
                        <c:v>1783.6799999999998</c:v>
                      </c:pt>
                      <c:pt idx="3624">
                        <c:v>1713.6000000000001</c:v>
                      </c:pt>
                      <c:pt idx="3625">
                        <c:v>1728.48</c:v>
                      </c:pt>
                      <c:pt idx="3626">
                        <c:v>1795.68</c:v>
                      </c:pt>
                      <c:pt idx="3627">
                        <c:v>1841.28</c:v>
                      </c:pt>
                      <c:pt idx="3628">
                        <c:v>1917.6</c:v>
                      </c:pt>
                      <c:pt idx="3629">
                        <c:v>1816.8</c:v>
                      </c:pt>
                      <c:pt idx="3630">
                        <c:v>1876.32</c:v>
                      </c:pt>
                      <c:pt idx="3631">
                        <c:v>1936.3200000000002</c:v>
                      </c:pt>
                      <c:pt idx="3632">
                        <c:v>1923.3600000000001</c:v>
                      </c:pt>
                      <c:pt idx="3633">
                        <c:v>1970.3999999999999</c:v>
                      </c:pt>
                      <c:pt idx="3634">
                        <c:v>1889.2800000000002</c:v>
                      </c:pt>
                      <c:pt idx="3635">
                        <c:v>1861.92</c:v>
                      </c:pt>
                      <c:pt idx="3636">
                        <c:v>1833.6</c:v>
                      </c:pt>
                      <c:pt idx="3637">
                        <c:v>1892.64</c:v>
                      </c:pt>
                      <c:pt idx="3638">
                        <c:v>1994.4</c:v>
                      </c:pt>
                      <c:pt idx="3639">
                        <c:v>1963.68</c:v>
                      </c:pt>
                      <c:pt idx="3640">
                        <c:v>1920</c:v>
                      </c:pt>
                      <c:pt idx="3641">
                        <c:v>1878.24</c:v>
                      </c:pt>
                      <c:pt idx="3642">
                        <c:v>1821.6</c:v>
                      </c:pt>
                      <c:pt idx="3643">
                        <c:v>1882.08</c:v>
                      </c:pt>
                      <c:pt idx="3644">
                        <c:v>1819.2</c:v>
                      </c:pt>
                      <c:pt idx="3645">
                        <c:v>1865.76</c:v>
                      </c:pt>
                      <c:pt idx="3646">
                        <c:v>1659.36</c:v>
                      </c:pt>
                      <c:pt idx="3647">
                        <c:v>1614.24</c:v>
                      </c:pt>
                      <c:pt idx="3648">
                        <c:v>1731.84</c:v>
                      </c:pt>
                      <c:pt idx="3649">
                        <c:v>1779.8400000000001</c:v>
                      </c:pt>
                      <c:pt idx="3650">
                        <c:v>1891.1999999999998</c:v>
                      </c:pt>
                      <c:pt idx="3651">
                        <c:v>2164.3199999999997</c:v>
                      </c:pt>
                      <c:pt idx="3652">
                        <c:v>2107.6799999999998</c:v>
                      </c:pt>
                      <c:pt idx="3653">
                        <c:v>2002.08</c:v>
                      </c:pt>
                      <c:pt idx="3654">
                        <c:v>2008.32</c:v>
                      </c:pt>
                      <c:pt idx="3655">
                        <c:v>1968.48</c:v>
                      </c:pt>
                      <c:pt idx="3656">
                        <c:v>2100.96</c:v>
                      </c:pt>
                      <c:pt idx="3657">
                        <c:v>2090.4</c:v>
                      </c:pt>
                      <c:pt idx="3658">
                        <c:v>2021.76</c:v>
                      </c:pt>
                      <c:pt idx="3659">
                        <c:v>2166.2399999999998</c:v>
                      </c:pt>
                      <c:pt idx="3660">
                        <c:v>2202.2399999999998</c:v>
                      </c:pt>
                      <c:pt idx="3661">
                        <c:v>1985.28</c:v>
                      </c:pt>
                      <c:pt idx="3662">
                        <c:v>2038.08</c:v>
                      </c:pt>
                      <c:pt idx="3663">
                        <c:v>2022.7200000000003</c:v>
                      </c:pt>
                      <c:pt idx="3664">
                        <c:v>2080.8000000000002</c:v>
                      </c:pt>
                      <c:pt idx="3665">
                        <c:v>2106.2400000000002</c:v>
                      </c:pt>
                      <c:pt idx="3666">
                        <c:v>1995.84</c:v>
                      </c:pt>
                      <c:pt idx="3667">
                        <c:v>2023.6799999999998</c:v>
                      </c:pt>
                      <c:pt idx="3668">
                        <c:v>2071.1999999999998</c:v>
                      </c:pt>
                      <c:pt idx="3669">
                        <c:v>2011.1999999999998</c:v>
                      </c:pt>
                      <c:pt idx="3670">
                        <c:v>2055.84</c:v>
                      </c:pt>
                      <c:pt idx="3671">
                        <c:v>1914.72</c:v>
                      </c:pt>
                      <c:pt idx="3672">
                        <c:v>1916.1599999999999</c:v>
                      </c:pt>
                      <c:pt idx="3673">
                        <c:v>2064.96</c:v>
                      </c:pt>
                      <c:pt idx="3674">
                        <c:v>2148</c:v>
                      </c:pt>
                      <c:pt idx="3675">
                        <c:v>2103.3599999999997</c:v>
                      </c:pt>
                      <c:pt idx="3676">
                        <c:v>2041.44</c:v>
                      </c:pt>
                      <c:pt idx="3677">
                        <c:v>2103.36</c:v>
                      </c:pt>
                      <c:pt idx="3678">
                        <c:v>2178.7200000000003</c:v>
                      </c:pt>
                      <c:pt idx="3679">
                        <c:v>2241.6</c:v>
                      </c:pt>
                      <c:pt idx="3680">
                        <c:v>2143.1999999999998</c:v>
                      </c:pt>
                      <c:pt idx="3681">
                        <c:v>2118.7199999999998</c:v>
                      </c:pt>
                      <c:pt idx="3682">
                        <c:v>2199.84</c:v>
                      </c:pt>
                      <c:pt idx="3683">
                        <c:v>2130.2400000000002</c:v>
                      </c:pt>
                      <c:pt idx="3684">
                        <c:v>2090.3999999999996</c:v>
                      </c:pt>
                      <c:pt idx="3685">
                        <c:v>2037.12</c:v>
                      </c:pt>
                      <c:pt idx="3686">
                        <c:v>1961.76</c:v>
                      </c:pt>
                      <c:pt idx="3687">
                        <c:v>1991.52</c:v>
                      </c:pt>
                      <c:pt idx="3688">
                        <c:v>2148.96</c:v>
                      </c:pt>
                      <c:pt idx="3689">
                        <c:v>2151.36</c:v>
                      </c:pt>
                      <c:pt idx="3690">
                        <c:v>2028.4799999999998</c:v>
                      </c:pt>
                      <c:pt idx="3691">
                        <c:v>2040.96</c:v>
                      </c:pt>
                      <c:pt idx="3692">
                        <c:v>2070.2399999999998</c:v>
                      </c:pt>
                      <c:pt idx="3693">
                        <c:v>2078.4</c:v>
                      </c:pt>
                      <c:pt idx="3694">
                        <c:v>2166.7199999999998</c:v>
                      </c:pt>
                      <c:pt idx="3695">
                        <c:v>2024.1599999999999</c:v>
                      </c:pt>
                      <c:pt idx="3696">
                        <c:v>2184.48</c:v>
                      </c:pt>
                      <c:pt idx="3697">
                        <c:v>2211.36</c:v>
                      </c:pt>
                      <c:pt idx="3698">
                        <c:v>2127.84</c:v>
                      </c:pt>
                      <c:pt idx="3699">
                        <c:v>2114.8799999999997</c:v>
                      </c:pt>
                      <c:pt idx="3700">
                        <c:v>2149.92</c:v>
                      </c:pt>
                      <c:pt idx="3701">
                        <c:v>2124</c:v>
                      </c:pt>
                      <c:pt idx="3702">
                        <c:v>2237.7599999999998</c:v>
                      </c:pt>
                      <c:pt idx="3703">
                        <c:v>2201.2800000000002</c:v>
                      </c:pt>
                      <c:pt idx="3704">
                        <c:v>2318.88</c:v>
                      </c:pt>
                      <c:pt idx="3705">
                        <c:v>2170.08</c:v>
                      </c:pt>
                      <c:pt idx="3706">
                        <c:v>1864.32</c:v>
                      </c:pt>
                      <c:pt idx="3707">
                        <c:v>2051.52</c:v>
                      </c:pt>
                      <c:pt idx="3708">
                        <c:v>2174.3999999999996</c:v>
                      </c:pt>
                      <c:pt idx="3709">
                        <c:v>2151.3599999999997</c:v>
                      </c:pt>
                      <c:pt idx="3710">
                        <c:v>2137.9199999999996</c:v>
                      </c:pt>
                      <c:pt idx="3711">
                        <c:v>2177.2799999999997</c:v>
                      </c:pt>
                      <c:pt idx="3712">
                        <c:v>2150.88</c:v>
                      </c:pt>
                      <c:pt idx="3713">
                        <c:v>2129.7599999999998</c:v>
                      </c:pt>
                      <c:pt idx="3714">
                        <c:v>2169.12</c:v>
                      </c:pt>
                      <c:pt idx="3715">
                        <c:v>2161.44</c:v>
                      </c:pt>
                      <c:pt idx="3716">
                        <c:v>2086.5600000000004</c:v>
                      </c:pt>
                      <c:pt idx="3717">
                        <c:v>2091.36</c:v>
                      </c:pt>
                      <c:pt idx="3718">
                        <c:v>2016.48</c:v>
                      </c:pt>
                      <c:pt idx="3719">
                        <c:v>2027.52</c:v>
                      </c:pt>
                      <c:pt idx="3720">
                        <c:v>2010.2400000000002</c:v>
                      </c:pt>
                      <c:pt idx="3721">
                        <c:v>1944</c:v>
                      </c:pt>
                      <c:pt idx="3722">
                        <c:v>1966.56</c:v>
                      </c:pt>
                      <c:pt idx="3723">
                        <c:v>1966.08</c:v>
                      </c:pt>
                      <c:pt idx="3724">
                        <c:v>2016</c:v>
                      </c:pt>
                      <c:pt idx="3725">
                        <c:v>2011.68</c:v>
                      </c:pt>
                      <c:pt idx="3726">
                        <c:v>2179.6800000000003</c:v>
                      </c:pt>
                      <c:pt idx="3727">
                        <c:v>2225.2799999999997</c:v>
                      </c:pt>
                      <c:pt idx="3728">
                        <c:v>2147.04</c:v>
                      </c:pt>
                      <c:pt idx="3729">
                        <c:v>2007.36</c:v>
                      </c:pt>
                      <c:pt idx="3730">
                        <c:v>1894.56</c:v>
                      </c:pt>
                      <c:pt idx="3731">
                        <c:v>1837.92</c:v>
                      </c:pt>
                      <c:pt idx="3732">
                        <c:v>1942.56</c:v>
                      </c:pt>
                      <c:pt idx="3733">
                        <c:v>1951.6799999999998</c:v>
                      </c:pt>
                      <c:pt idx="3734">
                        <c:v>1878.2400000000002</c:v>
                      </c:pt>
                      <c:pt idx="3735">
                        <c:v>1827.3600000000001</c:v>
                      </c:pt>
                      <c:pt idx="3736">
                        <c:v>1578.72</c:v>
                      </c:pt>
                      <c:pt idx="3737">
                        <c:v>1621.92</c:v>
                      </c:pt>
                      <c:pt idx="3738">
                        <c:v>1796.64</c:v>
                      </c:pt>
                      <c:pt idx="3739">
                        <c:v>1873.92</c:v>
                      </c:pt>
                      <c:pt idx="3740">
                        <c:v>1822.08</c:v>
                      </c:pt>
                      <c:pt idx="3741">
                        <c:v>1865.2800000000002</c:v>
                      </c:pt>
                      <c:pt idx="3742">
                        <c:v>1895.52</c:v>
                      </c:pt>
                      <c:pt idx="3743">
                        <c:v>1936.3200000000002</c:v>
                      </c:pt>
                      <c:pt idx="3744">
                        <c:v>2011.2</c:v>
                      </c:pt>
                      <c:pt idx="3745">
                        <c:v>2077.44</c:v>
                      </c:pt>
                      <c:pt idx="3746">
                        <c:v>2097.6</c:v>
                      </c:pt>
                      <c:pt idx="3747">
                        <c:v>1972.8</c:v>
                      </c:pt>
                      <c:pt idx="3748">
                        <c:v>2072.64</c:v>
                      </c:pt>
                      <c:pt idx="3749">
                        <c:v>1932.4799999999998</c:v>
                      </c:pt>
                      <c:pt idx="3750">
                        <c:v>1983.36</c:v>
                      </c:pt>
                      <c:pt idx="3751">
                        <c:v>2164.3200000000002</c:v>
                      </c:pt>
                      <c:pt idx="3752">
                        <c:v>2264.6400000000003</c:v>
                      </c:pt>
                      <c:pt idx="3753">
                        <c:v>2127.84</c:v>
                      </c:pt>
                      <c:pt idx="3754">
                        <c:v>2022.24</c:v>
                      </c:pt>
                      <c:pt idx="3755">
                        <c:v>2091.84</c:v>
                      </c:pt>
                      <c:pt idx="3756">
                        <c:v>2184.4799999999996</c:v>
                      </c:pt>
                      <c:pt idx="3757">
                        <c:v>2208.48</c:v>
                      </c:pt>
                      <c:pt idx="3758">
                        <c:v>2063.04</c:v>
                      </c:pt>
                      <c:pt idx="3759">
                        <c:v>2152.8000000000002</c:v>
                      </c:pt>
                      <c:pt idx="3760">
                        <c:v>2176.7999999999997</c:v>
                      </c:pt>
                      <c:pt idx="3761">
                        <c:v>2070.2399999999998</c:v>
                      </c:pt>
                      <c:pt idx="3762">
                        <c:v>2124.48</c:v>
                      </c:pt>
                      <c:pt idx="3763">
                        <c:v>2208</c:v>
                      </c:pt>
                      <c:pt idx="3764">
                        <c:v>2175.3599999999997</c:v>
                      </c:pt>
                      <c:pt idx="3765">
                        <c:v>2106.7200000000003</c:v>
                      </c:pt>
                      <c:pt idx="3766">
                        <c:v>2090.88</c:v>
                      </c:pt>
                      <c:pt idx="3767">
                        <c:v>2143.6799999999998</c:v>
                      </c:pt>
                      <c:pt idx="3768">
                        <c:v>2144.64</c:v>
                      </c:pt>
                      <c:pt idx="3769">
                        <c:v>2235.3599999999997</c:v>
                      </c:pt>
                      <c:pt idx="3770">
                        <c:v>2165.2799999999997</c:v>
                      </c:pt>
                      <c:pt idx="3771">
                        <c:v>2045.76</c:v>
                      </c:pt>
                      <c:pt idx="3772">
                        <c:v>2104.8000000000002</c:v>
                      </c:pt>
                      <c:pt idx="3773">
                        <c:v>1977.12</c:v>
                      </c:pt>
                      <c:pt idx="3774">
                        <c:v>1885.92</c:v>
                      </c:pt>
                      <c:pt idx="3775">
                        <c:v>2052.96</c:v>
                      </c:pt>
                      <c:pt idx="3776">
                        <c:v>2016.9600000000003</c:v>
                      </c:pt>
                      <c:pt idx="3777">
                        <c:v>2057.2799999999997</c:v>
                      </c:pt>
                      <c:pt idx="3778">
                        <c:v>2047.68</c:v>
                      </c:pt>
                      <c:pt idx="3779">
                        <c:v>2072.16</c:v>
                      </c:pt>
                      <c:pt idx="3780">
                        <c:v>2080.3199999999997</c:v>
                      </c:pt>
                      <c:pt idx="3781">
                        <c:v>2184</c:v>
                      </c:pt>
                      <c:pt idx="3782">
                        <c:v>2193.12</c:v>
                      </c:pt>
                      <c:pt idx="3783">
                        <c:v>2114.88</c:v>
                      </c:pt>
                      <c:pt idx="3784">
                        <c:v>2090.3999999999996</c:v>
                      </c:pt>
                      <c:pt idx="3785">
                        <c:v>2056.3200000000002</c:v>
                      </c:pt>
                      <c:pt idx="3786">
                        <c:v>2066.88</c:v>
                      </c:pt>
                      <c:pt idx="3787">
                        <c:v>2209.4399999999996</c:v>
                      </c:pt>
                      <c:pt idx="3788">
                        <c:v>2146.56</c:v>
                      </c:pt>
                      <c:pt idx="3789">
                        <c:v>1891.6799999999998</c:v>
                      </c:pt>
                      <c:pt idx="3790">
                        <c:v>1883.52</c:v>
                      </c:pt>
                      <c:pt idx="3791">
                        <c:v>1877.28</c:v>
                      </c:pt>
                      <c:pt idx="3792">
                        <c:v>1928.6399999999999</c:v>
                      </c:pt>
                      <c:pt idx="3793">
                        <c:v>1871.04</c:v>
                      </c:pt>
                      <c:pt idx="3794">
                        <c:v>1788.96</c:v>
                      </c:pt>
                      <c:pt idx="3795">
                        <c:v>1886.88</c:v>
                      </c:pt>
                      <c:pt idx="3796">
                        <c:v>1937.2800000000002</c:v>
                      </c:pt>
                      <c:pt idx="3797">
                        <c:v>1838.8799999999999</c:v>
                      </c:pt>
                      <c:pt idx="3798">
                        <c:v>1851.3600000000001</c:v>
                      </c:pt>
                      <c:pt idx="3799">
                        <c:v>1834.08</c:v>
                      </c:pt>
                      <c:pt idx="3800">
                        <c:v>1853.28</c:v>
                      </c:pt>
                      <c:pt idx="3801">
                        <c:v>1872</c:v>
                      </c:pt>
                      <c:pt idx="3802">
                        <c:v>1896.48</c:v>
                      </c:pt>
                      <c:pt idx="3803">
                        <c:v>1839.3600000000001</c:v>
                      </c:pt>
                      <c:pt idx="3804">
                        <c:v>1755.84</c:v>
                      </c:pt>
                      <c:pt idx="3805">
                        <c:v>1756.8000000000002</c:v>
                      </c:pt>
                      <c:pt idx="3806">
                        <c:v>1699.6799999999998</c:v>
                      </c:pt>
                      <c:pt idx="3807">
                        <c:v>1685.28</c:v>
                      </c:pt>
                      <c:pt idx="3808">
                        <c:v>1662.72</c:v>
                      </c:pt>
                      <c:pt idx="3809">
                        <c:v>1500.48</c:v>
                      </c:pt>
                      <c:pt idx="3810">
                        <c:v>1356</c:v>
                      </c:pt>
                      <c:pt idx="3811">
                        <c:v>1254.72</c:v>
                      </c:pt>
                      <c:pt idx="3812">
                        <c:v>1199.04</c:v>
                      </c:pt>
                      <c:pt idx="3813">
                        <c:v>1037.76</c:v>
                      </c:pt>
                      <c:pt idx="3814">
                        <c:v>983.52</c:v>
                      </c:pt>
                      <c:pt idx="3815">
                        <c:v>979.68</c:v>
                      </c:pt>
                      <c:pt idx="3816">
                        <c:v>977.76</c:v>
                      </c:pt>
                      <c:pt idx="3817">
                        <c:v>966.72</c:v>
                      </c:pt>
                      <c:pt idx="3818">
                        <c:v>910.07999999999993</c:v>
                      </c:pt>
                      <c:pt idx="3819">
                        <c:v>778.56</c:v>
                      </c:pt>
                      <c:pt idx="3820">
                        <c:v>663.84</c:v>
                      </c:pt>
                      <c:pt idx="3821">
                        <c:v>499.2</c:v>
                      </c:pt>
                      <c:pt idx="3822">
                        <c:v>498.72</c:v>
                      </c:pt>
                      <c:pt idx="3823">
                        <c:v>487.68000000000006</c:v>
                      </c:pt>
                      <c:pt idx="3824">
                        <c:v>456.47999999999996</c:v>
                      </c:pt>
                      <c:pt idx="3825">
                        <c:v>435.84</c:v>
                      </c:pt>
                      <c:pt idx="3826">
                        <c:v>438.72</c:v>
                      </c:pt>
                      <c:pt idx="3827">
                        <c:v>341.76</c:v>
                      </c:pt>
                      <c:pt idx="3828">
                        <c:v>409.91999999999996</c:v>
                      </c:pt>
                      <c:pt idx="3829">
                        <c:v>414.24</c:v>
                      </c:pt>
                      <c:pt idx="3830">
                        <c:v>494.4</c:v>
                      </c:pt>
                      <c:pt idx="3831">
                        <c:v>508.79999999999995</c:v>
                      </c:pt>
                      <c:pt idx="3832">
                        <c:v>530.88</c:v>
                      </c:pt>
                      <c:pt idx="3833">
                        <c:v>542.4</c:v>
                      </c:pt>
                      <c:pt idx="3834">
                        <c:v>521.28</c:v>
                      </c:pt>
                      <c:pt idx="3835">
                        <c:v>503.52</c:v>
                      </c:pt>
                      <c:pt idx="3836">
                        <c:v>513.6</c:v>
                      </c:pt>
                      <c:pt idx="3837">
                        <c:v>508.32</c:v>
                      </c:pt>
                      <c:pt idx="3838">
                        <c:v>508.8</c:v>
                      </c:pt>
                      <c:pt idx="3839">
                        <c:v>498.24</c:v>
                      </c:pt>
                      <c:pt idx="3840">
                        <c:v>476.64</c:v>
                      </c:pt>
                      <c:pt idx="3841">
                        <c:v>469.43999999999994</c:v>
                      </c:pt>
                      <c:pt idx="3842">
                        <c:v>490.56</c:v>
                      </c:pt>
                      <c:pt idx="3843">
                        <c:v>477.12</c:v>
                      </c:pt>
                      <c:pt idx="3844">
                        <c:v>497.76</c:v>
                      </c:pt>
                      <c:pt idx="3845">
                        <c:v>525.6</c:v>
                      </c:pt>
                      <c:pt idx="3846">
                        <c:v>523.20000000000005</c:v>
                      </c:pt>
                      <c:pt idx="3847">
                        <c:v>557.76</c:v>
                      </c:pt>
                      <c:pt idx="3848">
                        <c:v>549.6</c:v>
                      </c:pt>
                      <c:pt idx="3849">
                        <c:v>608.16000000000008</c:v>
                      </c:pt>
                      <c:pt idx="3850">
                        <c:v>687.36</c:v>
                      </c:pt>
                      <c:pt idx="3851">
                        <c:v>729.59999999999991</c:v>
                      </c:pt>
                      <c:pt idx="3852">
                        <c:v>741.12000000000012</c:v>
                      </c:pt>
                      <c:pt idx="3853">
                        <c:v>893.76</c:v>
                      </c:pt>
                      <c:pt idx="3854">
                        <c:v>830.40000000000009</c:v>
                      </c:pt>
                      <c:pt idx="3855">
                        <c:v>769.92000000000007</c:v>
                      </c:pt>
                      <c:pt idx="3856">
                        <c:v>727.2</c:v>
                      </c:pt>
                      <c:pt idx="3857">
                        <c:v>780.96</c:v>
                      </c:pt>
                      <c:pt idx="3858">
                        <c:v>817.92</c:v>
                      </c:pt>
                      <c:pt idx="3859">
                        <c:v>812.64</c:v>
                      </c:pt>
                      <c:pt idx="3860">
                        <c:v>837.6</c:v>
                      </c:pt>
                      <c:pt idx="3861">
                        <c:v>794.4</c:v>
                      </c:pt>
                      <c:pt idx="3862">
                        <c:v>801.6</c:v>
                      </c:pt>
                      <c:pt idx="3863">
                        <c:v>888.48</c:v>
                      </c:pt>
                      <c:pt idx="3864">
                        <c:v>1051.2</c:v>
                      </c:pt>
                      <c:pt idx="3865">
                        <c:v>1020.48</c:v>
                      </c:pt>
                      <c:pt idx="3866">
                        <c:v>1014.2400000000001</c:v>
                      </c:pt>
                      <c:pt idx="3867">
                        <c:v>985.92</c:v>
                      </c:pt>
                      <c:pt idx="3868">
                        <c:v>1098.72</c:v>
                      </c:pt>
                      <c:pt idx="3869">
                        <c:v>1155.3599999999999</c:v>
                      </c:pt>
                      <c:pt idx="3870">
                        <c:v>1294.08</c:v>
                      </c:pt>
                      <c:pt idx="3871">
                        <c:v>1427.04</c:v>
                      </c:pt>
                      <c:pt idx="3872">
                        <c:v>1482.2399999999998</c:v>
                      </c:pt>
                      <c:pt idx="3873">
                        <c:v>1634.8799999999999</c:v>
                      </c:pt>
                      <c:pt idx="3874">
                        <c:v>1850.4</c:v>
                      </c:pt>
                      <c:pt idx="3875">
                        <c:v>1800.48</c:v>
                      </c:pt>
                      <c:pt idx="3876">
                        <c:v>1966.08</c:v>
                      </c:pt>
                      <c:pt idx="3877">
                        <c:v>2019.84</c:v>
                      </c:pt>
                      <c:pt idx="3878">
                        <c:v>2092.8000000000002</c:v>
                      </c:pt>
                      <c:pt idx="3879">
                        <c:v>2130.7199999999998</c:v>
                      </c:pt>
                      <c:pt idx="3880">
                        <c:v>2034.2400000000002</c:v>
                      </c:pt>
                      <c:pt idx="3881">
                        <c:v>2000.16</c:v>
                      </c:pt>
                      <c:pt idx="3882">
                        <c:v>2012.6399999999999</c:v>
                      </c:pt>
                      <c:pt idx="3883">
                        <c:v>1846.08</c:v>
                      </c:pt>
                      <c:pt idx="3884">
                        <c:v>1834.56</c:v>
                      </c:pt>
                      <c:pt idx="3885">
                        <c:v>1867.68</c:v>
                      </c:pt>
                      <c:pt idx="3886">
                        <c:v>1970.3999999999999</c:v>
                      </c:pt>
                      <c:pt idx="3887">
                        <c:v>1902.24</c:v>
                      </c:pt>
                      <c:pt idx="3888">
                        <c:v>1913.2800000000002</c:v>
                      </c:pt>
                      <c:pt idx="3889">
                        <c:v>1978.08</c:v>
                      </c:pt>
                      <c:pt idx="3890">
                        <c:v>2047.1999999999998</c:v>
                      </c:pt>
                      <c:pt idx="3891">
                        <c:v>2205.12</c:v>
                      </c:pt>
                      <c:pt idx="3892">
                        <c:v>2220</c:v>
                      </c:pt>
                      <c:pt idx="3893">
                        <c:v>2091.3599999999997</c:v>
                      </c:pt>
                      <c:pt idx="3894">
                        <c:v>2127.8399999999997</c:v>
                      </c:pt>
                      <c:pt idx="3895">
                        <c:v>2029.92</c:v>
                      </c:pt>
                      <c:pt idx="3896">
                        <c:v>2114.4</c:v>
                      </c:pt>
                      <c:pt idx="3897">
                        <c:v>2158.08</c:v>
                      </c:pt>
                      <c:pt idx="3898">
                        <c:v>1999.2</c:v>
                      </c:pt>
                      <c:pt idx="3899">
                        <c:v>1969.9199999999998</c:v>
                      </c:pt>
                      <c:pt idx="3900">
                        <c:v>1892.16</c:v>
                      </c:pt>
                      <c:pt idx="3901">
                        <c:v>1919.04</c:v>
                      </c:pt>
                      <c:pt idx="3902">
                        <c:v>1790.88</c:v>
                      </c:pt>
                      <c:pt idx="3903">
                        <c:v>1774.56</c:v>
                      </c:pt>
                      <c:pt idx="3904">
                        <c:v>1831.68</c:v>
                      </c:pt>
                      <c:pt idx="3905">
                        <c:v>1729.44</c:v>
                      </c:pt>
                      <c:pt idx="3906">
                        <c:v>1703.52</c:v>
                      </c:pt>
                      <c:pt idx="3907">
                        <c:v>1695.84</c:v>
                      </c:pt>
                      <c:pt idx="3908">
                        <c:v>1642.56</c:v>
                      </c:pt>
                      <c:pt idx="3909">
                        <c:v>1656.0000000000002</c:v>
                      </c:pt>
                      <c:pt idx="3910">
                        <c:v>1734.7199999999998</c:v>
                      </c:pt>
                      <c:pt idx="3911">
                        <c:v>1747.1999999999998</c:v>
                      </c:pt>
                      <c:pt idx="3912">
                        <c:v>1770.72</c:v>
                      </c:pt>
                      <c:pt idx="3913">
                        <c:v>1861.44</c:v>
                      </c:pt>
                      <c:pt idx="3914">
                        <c:v>1776.96</c:v>
                      </c:pt>
                      <c:pt idx="3915">
                        <c:v>1681.92</c:v>
                      </c:pt>
                      <c:pt idx="3916">
                        <c:v>1784.16</c:v>
                      </c:pt>
                      <c:pt idx="3917">
                        <c:v>1741.44</c:v>
                      </c:pt>
                      <c:pt idx="3918">
                        <c:v>1814.4</c:v>
                      </c:pt>
                      <c:pt idx="3919">
                        <c:v>1861.92</c:v>
                      </c:pt>
                      <c:pt idx="3920">
                        <c:v>1844.16</c:v>
                      </c:pt>
                      <c:pt idx="3921">
                        <c:v>1783.68</c:v>
                      </c:pt>
                      <c:pt idx="3922">
                        <c:v>1856.64</c:v>
                      </c:pt>
                      <c:pt idx="3923">
                        <c:v>1958.4</c:v>
                      </c:pt>
                      <c:pt idx="3924">
                        <c:v>2028</c:v>
                      </c:pt>
                      <c:pt idx="3925">
                        <c:v>2077.92</c:v>
                      </c:pt>
                      <c:pt idx="3926">
                        <c:v>2227.2000000000003</c:v>
                      </c:pt>
                      <c:pt idx="3927">
                        <c:v>2124.96</c:v>
                      </c:pt>
                      <c:pt idx="3928">
                        <c:v>2070.2400000000002</c:v>
                      </c:pt>
                      <c:pt idx="3929">
                        <c:v>1926.24</c:v>
                      </c:pt>
                      <c:pt idx="3930">
                        <c:v>1938.72</c:v>
                      </c:pt>
                      <c:pt idx="3931">
                        <c:v>1935.84</c:v>
                      </c:pt>
                      <c:pt idx="3932">
                        <c:v>1921.44</c:v>
                      </c:pt>
                      <c:pt idx="3933">
                        <c:v>1935.84</c:v>
                      </c:pt>
                      <c:pt idx="3934">
                        <c:v>1918.0800000000002</c:v>
                      </c:pt>
                      <c:pt idx="3935">
                        <c:v>1891.68</c:v>
                      </c:pt>
                      <c:pt idx="3936">
                        <c:v>1799.04</c:v>
                      </c:pt>
                      <c:pt idx="3937">
                        <c:v>1871.0400000000002</c:v>
                      </c:pt>
                      <c:pt idx="3938">
                        <c:v>1839.84</c:v>
                      </c:pt>
                      <c:pt idx="3939">
                        <c:v>1814.88</c:v>
                      </c:pt>
                      <c:pt idx="3940">
                        <c:v>1733.2800000000002</c:v>
                      </c:pt>
                      <c:pt idx="3941">
                        <c:v>1760.64</c:v>
                      </c:pt>
                      <c:pt idx="3942">
                        <c:v>1766.88</c:v>
                      </c:pt>
                      <c:pt idx="3943">
                        <c:v>1776</c:v>
                      </c:pt>
                      <c:pt idx="3944">
                        <c:v>1878.2399999999998</c:v>
                      </c:pt>
                      <c:pt idx="3945">
                        <c:v>1938.7200000000003</c:v>
                      </c:pt>
                      <c:pt idx="3946">
                        <c:v>1854.24</c:v>
                      </c:pt>
                      <c:pt idx="3947">
                        <c:v>1971.84</c:v>
                      </c:pt>
                      <c:pt idx="3948">
                        <c:v>1907.52</c:v>
                      </c:pt>
                      <c:pt idx="3949">
                        <c:v>1910.3999999999999</c:v>
                      </c:pt>
                      <c:pt idx="3950">
                        <c:v>1865.28</c:v>
                      </c:pt>
                      <c:pt idx="3951">
                        <c:v>1823.52</c:v>
                      </c:pt>
                      <c:pt idx="3952">
                        <c:v>1922.4</c:v>
                      </c:pt>
                      <c:pt idx="3953">
                        <c:v>2008.3200000000002</c:v>
                      </c:pt>
                      <c:pt idx="3954">
                        <c:v>1985.28</c:v>
                      </c:pt>
                      <c:pt idx="3955">
                        <c:v>1940.16</c:v>
                      </c:pt>
                      <c:pt idx="3956">
                        <c:v>1942.56</c:v>
                      </c:pt>
                      <c:pt idx="3957">
                        <c:v>1931.04</c:v>
                      </c:pt>
                      <c:pt idx="3958">
                        <c:v>1917.12</c:v>
                      </c:pt>
                      <c:pt idx="3959">
                        <c:v>1872.48</c:v>
                      </c:pt>
                      <c:pt idx="3960">
                        <c:v>1922.4</c:v>
                      </c:pt>
                      <c:pt idx="3961">
                        <c:v>1871.04</c:v>
                      </c:pt>
                      <c:pt idx="3962">
                        <c:v>1768.3200000000002</c:v>
                      </c:pt>
                      <c:pt idx="3963">
                        <c:v>1890.7199999999998</c:v>
                      </c:pt>
                      <c:pt idx="3964">
                        <c:v>1824.96</c:v>
                      </c:pt>
                      <c:pt idx="3965">
                        <c:v>1657.92</c:v>
                      </c:pt>
                      <c:pt idx="3966">
                        <c:v>1791.36</c:v>
                      </c:pt>
                      <c:pt idx="3967">
                        <c:v>1740.48</c:v>
                      </c:pt>
                      <c:pt idx="3968">
                        <c:v>1696.32</c:v>
                      </c:pt>
                      <c:pt idx="3969">
                        <c:v>1662.24</c:v>
                      </c:pt>
                      <c:pt idx="3970">
                        <c:v>1700.6399999999999</c:v>
                      </c:pt>
                      <c:pt idx="3971">
                        <c:v>1604.6399999999999</c:v>
                      </c:pt>
                      <c:pt idx="3972">
                        <c:v>1531.2</c:v>
                      </c:pt>
                      <c:pt idx="3973">
                        <c:v>1661.76</c:v>
                      </c:pt>
                      <c:pt idx="3974">
                        <c:v>1658.3999999999999</c:v>
                      </c:pt>
                      <c:pt idx="3975">
                        <c:v>1609.92</c:v>
                      </c:pt>
                      <c:pt idx="3976">
                        <c:v>1610.8799999999999</c:v>
                      </c:pt>
                      <c:pt idx="3977">
                        <c:v>1530.2399999999998</c:v>
                      </c:pt>
                      <c:pt idx="3978">
                        <c:v>1661.76</c:v>
                      </c:pt>
                      <c:pt idx="3979">
                        <c:v>1746.24</c:v>
                      </c:pt>
                      <c:pt idx="3980">
                        <c:v>1548</c:v>
                      </c:pt>
                      <c:pt idx="3981">
                        <c:v>1899.3600000000001</c:v>
                      </c:pt>
                      <c:pt idx="3982">
                        <c:v>1949.76</c:v>
                      </c:pt>
                      <c:pt idx="3983">
                        <c:v>1854.7199999999998</c:v>
                      </c:pt>
                      <c:pt idx="3984">
                        <c:v>1900.8</c:v>
                      </c:pt>
                      <c:pt idx="3985">
                        <c:v>2135.04</c:v>
                      </c:pt>
                      <c:pt idx="3986">
                        <c:v>2153.2799999999997</c:v>
                      </c:pt>
                      <c:pt idx="3987">
                        <c:v>2115.8399999999997</c:v>
                      </c:pt>
                      <c:pt idx="3988">
                        <c:v>2085.6</c:v>
                      </c:pt>
                      <c:pt idx="3989">
                        <c:v>1865.7599999999998</c:v>
                      </c:pt>
                      <c:pt idx="3990">
                        <c:v>1824.96</c:v>
                      </c:pt>
                      <c:pt idx="3991">
                        <c:v>1895.04</c:v>
                      </c:pt>
                      <c:pt idx="3992">
                        <c:v>2009.76</c:v>
                      </c:pt>
                      <c:pt idx="3993">
                        <c:v>2019.84</c:v>
                      </c:pt>
                      <c:pt idx="3994">
                        <c:v>2160.48</c:v>
                      </c:pt>
                      <c:pt idx="3995">
                        <c:v>2301.6</c:v>
                      </c:pt>
                      <c:pt idx="3996">
                        <c:v>2268.48</c:v>
                      </c:pt>
                      <c:pt idx="3997">
                        <c:v>2456.16</c:v>
                      </c:pt>
                      <c:pt idx="3998">
                        <c:v>2419.1999999999998</c:v>
                      </c:pt>
                      <c:pt idx="3999">
                        <c:v>2271.36</c:v>
                      </c:pt>
                      <c:pt idx="4000">
                        <c:v>2094.7199999999998</c:v>
                      </c:pt>
                      <c:pt idx="4001">
                        <c:v>2028.96</c:v>
                      </c:pt>
                      <c:pt idx="4002">
                        <c:v>2120.6400000000003</c:v>
                      </c:pt>
                      <c:pt idx="4003">
                        <c:v>2175.3599999999997</c:v>
                      </c:pt>
                      <c:pt idx="4004">
                        <c:v>2205.6000000000004</c:v>
                      </c:pt>
                      <c:pt idx="4005">
                        <c:v>2165.7600000000002</c:v>
                      </c:pt>
                      <c:pt idx="4006">
                        <c:v>2052.96</c:v>
                      </c:pt>
                      <c:pt idx="4007">
                        <c:v>2127.36</c:v>
                      </c:pt>
                      <c:pt idx="4008">
                        <c:v>2139.36</c:v>
                      </c:pt>
                      <c:pt idx="4009">
                        <c:v>2084.16</c:v>
                      </c:pt>
                      <c:pt idx="4010">
                        <c:v>2076.96</c:v>
                      </c:pt>
                      <c:pt idx="4011">
                        <c:v>2178.7200000000003</c:v>
                      </c:pt>
                      <c:pt idx="4012">
                        <c:v>2136.96</c:v>
                      </c:pt>
                      <c:pt idx="4013">
                        <c:v>1812</c:v>
                      </c:pt>
                      <c:pt idx="4014">
                        <c:v>1852.8000000000002</c:v>
                      </c:pt>
                      <c:pt idx="4015">
                        <c:v>1896.96</c:v>
                      </c:pt>
                      <c:pt idx="4016">
                        <c:v>1911.84</c:v>
                      </c:pt>
                      <c:pt idx="4017">
                        <c:v>2025.6000000000001</c:v>
                      </c:pt>
                      <c:pt idx="4018">
                        <c:v>2033.7599999999998</c:v>
                      </c:pt>
                      <c:pt idx="4019">
                        <c:v>1952.64</c:v>
                      </c:pt>
                      <c:pt idx="4020">
                        <c:v>1919.04</c:v>
                      </c:pt>
                      <c:pt idx="4021">
                        <c:v>2116.3200000000002</c:v>
                      </c:pt>
                      <c:pt idx="4022">
                        <c:v>2144.1600000000003</c:v>
                      </c:pt>
                      <c:pt idx="4023">
                        <c:v>2112</c:v>
                      </c:pt>
                      <c:pt idx="4024">
                        <c:v>1966.08</c:v>
                      </c:pt>
                      <c:pt idx="4025">
                        <c:v>1948.8</c:v>
                      </c:pt>
                      <c:pt idx="4026">
                        <c:v>2163.36</c:v>
                      </c:pt>
                      <c:pt idx="4027">
                        <c:v>2203.6800000000003</c:v>
                      </c:pt>
                      <c:pt idx="4028">
                        <c:v>2269.92</c:v>
                      </c:pt>
                      <c:pt idx="4029">
                        <c:v>2268.96</c:v>
                      </c:pt>
                      <c:pt idx="4030">
                        <c:v>1934.88</c:v>
                      </c:pt>
                      <c:pt idx="4031">
                        <c:v>1983.3599999999997</c:v>
                      </c:pt>
                      <c:pt idx="4032">
                        <c:v>2038.56</c:v>
                      </c:pt>
                      <c:pt idx="4033">
                        <c:v>1919.04</c:v>
                      </c:pt>
                      <c:pt idx="4034">
                        <c:v>1916.16</c:v>
                      </c:pt>
                      <c:pt idx="4035">
                        <c:v>1953.12</c:v>
                      </c:pt>
                      <c:pt idx="4036">
                        <c:v>1860.48</c:v>
                      </c:pt>
                      <c:pt idx="4037">
                        <c:v>1926.2400000000002</c:v>
                      </c:pt>
                      <c:pt idx="4038">
                        <c:v>1902.24</c:v>
                      </c:pt>
                      <c:pt idx="4039">
                        <c:v>1860.48</c:v>
                      </c:pt>
                      <c:pt idx="4040">
                        <c:v>1941.6000000000001</c:v>
                      </c:pt>
                      <c:pt idx="4041">
                        <c:v>1985.7599999999998</c:v>
                      </c:pt>
                      <c:pt idx="4042">
                        <c:v>2201.7600000000002</c:v>
                      </c:pt>
                      <c:pt idx="4043">
                        <c:v>2222.4</c:v>
                      </c:pt>
                      <c:pt idx="4044">
                        <c:v>2263.1999999999998</c:v>
                      </c:pt>
                      <c:pt idx="4045">
                        <c:v>2303.04</c:v>
                      </c:pt>
                      <c:pt idx="4046">
                        <c:v>2229.12</c:v>
                      </c:pt>
                      <c:pt idx="4047">
                        <c:v>2221.44</c:v>
                      </c:pt>
                      <c:pt idx="4048">
                        <c:v>2128.8000000000002</c:v>
                      </c:pt>
                      <c:pt idx="4049">
                        <c:v>2059.1999999999998</c:v>
                      </c:pt>
                      <c:pt idx="4050">
                        <c:v>1932.96</c:v>
                      </c:pt>
                      <c:pt idx="4051">
                        <c:v>1939.2000000000003</c:v>
                      </c:pt>
                      <c:pt idx="4052">
                        <c:v>2099.52</c:v>
                      </c:pt>
                      <c:pt idx="4053">
                        <c:v>2219.52</c:v>
                      </c:pt>
                      <c:pt idx="4054">
                        <c:v>2063.52</c:v>
                      </c:pt>
                      <c:pt idx="4055">
                        <c:v>1977.6</c:v>
                      </c:pt>
                      <c:pt idx="4056">
                        <c:v>2017.44</c:v>
                      </c:pt>
                      <c:pt idx="4057">
                        <c:v>2027.0400000000002</c:v>
                      </c:pt>
                      <c:pt idx="4058">
                        <c:v>2004.96</c:v>
                      </c:pt>
                      <c:pt idx="4059">
                        <c:v>2003.9999999999998</c:v>
                      </c:pt>
                      <c:pt idx="4060">
                        <c:v>2056.8000000000002</c:v>
                      </c:pt>
                      <c:pt idx="4061">
                        <c:v>2033.7599999999998</c:v>
                      </c:pt>
                      <c:pt idx="4062">
                        <c:v>2148</c:v>
                      </c:pt>
                      <c:pt idx="4063">
                        <c:v>2186.88</c:v>
                      </c:pt>
                      <c:pt idx="4064">
                        <c:v>1999.68</c:v>
                      </c:pt>
                      <c:pt idx="4065">
                        <c:v>2128.8000000000002</c:v>
                      </c:pt>
                      <c:pt idx="4066">
                        <c:v>2024.6399999999999</c:v>
                      </c:pt>
                      <c:pt idx="4067">
                        <c:v>2023.1999999999998</c:v>
                      </c:pt>
                      <c:pt idx="4068">
                        <c:v>2154.7199999999998</c:v>
                      </c:pt>
                      <c:pt idx="4069">
                        <c:v>2152.8000000000002</c:v>
                      </c:pt>
                      <c:pt idx="4070">
                        <c:v>1996.32</c:v>
                      </c:pt>
                      <c:pt idx="4071">
                        <c:v>2006.88</c:v>
                      </c:pt>
                      <c:pt idx="4072">
                        <c:v>2185.44</c:v>
                      </c:pt>
                      <c:pt idx="4073">
                        <c:v>2124.96</c:v>
                      </c:pt>
                      <c:pt idx="4074">
                        <c:v>2000.6399999999999</c:v>
                      </c:pt>
                      <c:pt idx="4075">
                        <c:v>2025.6</c:v>
                      </c:pt>
                      <c:pt idx="4076">
                        <c:v>2041.44</c:v>
                      </c:pt>
                      <c:pt idx="4077">
                        <c:v>1953.1200000000001</c:v>
                      </c:pt>
                      <c:pt idx="4078">
                        <c:v>1958.88</c:v>
                      </c:pt>
                      <c:pt idx="4079">
                        <c:v>2028.9599999999998</c:v>
                      </c:pt>
                      <c:pt idx="4080">
                        <c:v>2032.8000000000002</c:v>
                      </c:pt>
                      <c:pt idx="4081">
                        <c:v>1958.88</c:v>
                      </c:pt>
                      <c:pt idx="4082">
                        <c:v>1949.76</c:v>
                      </c:pt>
                      <c:pt idx="4083">
                        <c:v>1927.1999999999998</c:v>
                      </c:pt>
                      <c:pt idx="4084">
                        <c:v>1953.12</c:v>
                      </c:pt>
                      <c:pt idx="4085">
                        <c:v>1941.6</c:v>
                      </c:pt>
                      <c:pt idx="4086">
                        <c:v>1815.3600000000001</c:v>
                      </c:pt>
                      <c:pt idx="4087">
                        <c:v>1977.6000000000001</c:v>
                      </c:pt>
                      <c:pt idx="4088">
                        <c:v>1992</c:v>
                      </c:pt>
                      <c:pt idx="4089">
                        <c:v>2075.52</c:v>
                      </c:pt>
                      <c:pt idx="4090">
                        <c:v>2101.92</c:v>
                      </c:pt>
                      <c:pt idx="4091">
                        <c:v>2204.6400000000003</c:v>
                      </c:pt>
                      <c:pt idx="4092">
                        <c:v>2192.16</c:v>
                      </c:pt>
                      <c:pt idx="4093">
                        <c:v>2082.7200000000003</c:v>
                      </c:pt>
                      <c:pt idx="4094">
                        <c:v>2193.6000000000004</c:v>
                      </c:pt>
                      <c:pt idx="4095">
                        <c:v>2195.52</c:v>
                      </c:pt>
                      <c:pt idx="4096">
                        <c:v>2106.7200000000003</c:v>
                      </c:pt>
                      <c:pt idx="4097">
                        <c:v>2063.04</c:v>
                      </c:pt>
                      <c:pt idx="4098">
                        <c:v>2172.96</c:v>
                      </c:pt>
                      <c:pt idx="4099">
                        <c:v>2212.3199999999997</c:v>
                      </c:pt>
                      <c:pt idx="4100">
                        <c:v>2279.5200000000004</c:v>
                      </c:pt>
                      <c:pt idx="4101">
                        <c:v>2230.56</c:v>
                      </c:pt>
                      <c:pt idx="4102">
                        <c:v>2028</c:v>
                      </c:pt>
                      <c:pt idx="4103">
                        <c:v>2093.7600000000002</c:v>
                      </c:pt>
                      <c:pt idx="4104">
                        <c:v>2104.7999999999997</c:v>
                      </c:pt>
                      <c:pt idx="4105">
                        <c:v>2112.4800000000005</c:v>
                      </c:pt>
                      <c:pt idx="4106">
                        <c:v>2197.44</c:v>
                      </c:pt>
                      <c:pt idx="4107">
                        <c:v>2173.44</c:v>
                      </c:pt>
                      <c:pt idx="4108">
                        <c:v>2133.6</c:v>
                      </c:pt>
                      <c:pt idx="4109">
                        <c:v>1991.04</c:v>
                      </c:pt>
                      <c:pt idx="4110">
                        <c:v>2037.1200000000001</c:v>
                      </c:pt>
                      <c:pt idx="4111">
                        <c:v>2182.56</c:v>
                      </c:pt>
                      <c:pt idx="4112">
                        <c:v>2183.04</c:v>
                      </c:pt>
                      <c:pt idx="4113">
                        <c:v>2329.92</c:v>
                      </c:pt>
                      <c:pt idx="4114">
                        <c:v>2308.8000000000002</c:v>
                      </c:pt>
                      <c:pt idx="4115">
                        <c:v>2253.12</c:v>
                      </c:pt>
                      <c:pt idx="4116">
                        <c:v>2180.64</c:v>
                      </c:pt>
                      <c:pt idx="4117">
                        <c:v>2022.2400000000002</c:v>
                      </c:pt>
                      <c:pt idx="4118">
                        <c:v>2156.16</c:v>
                      </c:pt>
                      <c:pt idx="4119">
                        <c:v>2304.48</c:v>
                      </c:pt>
                      <c:pt idx="4120">
                        <c:v>2198.3999999999996</c:v>
                      </c:pt>
                      <c:pt idx="4121">
                        <c:v>2149.92</c:v>
                      </c:pt>
                      <c:pt idx="4122">
                        <c:v>2111.04</c:v>
                      </c:pt>
                      <c:pt idx="4123">
                        <c:v>2145.6</c:v>
                      </c:pt>
                      <c:pt idx="4124">
                        <c:v>2062.5600000000004</c:v>
                      </c:pt>
                      <c:pt idx="4125">
                        <c:v>1982.88</c:v>
                      </c:pt>
                      <c:pt idx="4126">
                        <c:v>1899.8400000000001</c:v>
                      </c:pt>
                      <c:pt idx="4127">
                        <c:v>1840.8000000000002</c:v>
                      </c:pt>
                      <c:pt idx="4128">
                        <c:v>1799.04</c:v>
                      </c:pt>
                      <c:pt idx="4129">
                        <c:v>1935.3600000000001</c:v>
                      </c:pt>
                      <c:pt idx="4130">
                        <c:v>2021.76</c:v>
                      </c:pt>
                      <c:pt idx="4131">
                        <c:v>1990.56</c:v>
                      </c:pt>
                      <c:pt idx="4132">
                        <c:v>1972.32</c:v>
                      </c:pt>
                      <c:pt idx="4133">
                        <c:v>1950.24</c:v>
                      </c:pt>
                      <c:pt idx="4134">
                        <c:v>1993.92</c:v>
                      </c:pt>
                      <c:pt idx="4135">
                        <c:v>1938.7199999999998</c:v>
                      </c:pt>
                      <c:pt idx="4136">
                        <c:v>1817.28</c:v>
                      </c:pt>
                      <c:pt idx="4137">
                        <c:v>1897.44</c:v>
                      </c:pt>
                      <c:pt idx="4138">
                        <c:v>1958.88</c:v>
                      </c:pt>
                      <c:pt idx="4139">
                        <c:v>1950.72</c:v>
                      </c:pt>
                      <c:pt idx="4140">
                        <c:v>1954.08</c:v>
                      </c:pt>
                      <c:pt idx="4141">
                        <c:v>2129.2799999999997</c:v>
                      </c:pt>
                      <c:pt idx="4142">
                        <c:v>2270.4000000000005</c:v>
                      </c:pt>
                      <c:pt idx="4143">
                        <c:v>2282.88</c:v>
                      </c:pt>
                      <c:pt idx="4144">
                        <c:v>2168.16</c:v>
                      </c:pt>
                      <c:pt idx="4145">
                        <c:v>2153.2799999999997</c:v>
                      </c:pt>
                      <c:pt idx="4146">
                        <c:v>2183.04</c:v>
                      </c:pt>
                      <c:pt idx="4147">
                        <c:v>2220</c:v>
                      </c:pt>
                      <c:pt idx="4148">
                        <c:v>2337.12</c:v>
                      </c:pt>
                      <c:pt idx="4149">
                        <c:v>2253.12</c:v>
                      </c:pt>
                      <c:pt idx="4150">
                        <c:v>2189.7600000000002</c:v>
                      </c:pt>
                      <c:pt idx="4151">
                        <c:v>2324.64</c:v>
                      </c:pt>
                      <c:pt idx="4152">
                        <c:v>2276.64</c:v>
                      </c:pt>
                      <c:pt idx="4153">
                        <c:v>2178.2400000000002</c:v>
                      </c:pt>
                      <c:pt idx="4154">
                        <c:v>2125.92</c:v>
                      </c:pt>
                      <c:pt idx="4155">
                        <c:v>2147.52</c:v>
                      </c:pt>
                      <c:pt idx="4156">
                        <c:v>2161.92</c:v>
                      </c:pt>
                      <c:pt idx="4157">
                        <c:v>1848.48</c:v>
                      </c:pt>
                      <c:pt idx="4158">
                        <c:v>1987.1999999999998</c:v>
                      </c:pt>
                      <c:pt idx="4159">
                        <c:v>2004.96</c:v>
                      </c:pt>
                      <c:pt idx="4160">
                        <c:v>2160.96</c:v>
                      </c:pt>
                      <c:pt idx="4161">
                        <c:v>2159.04</c:v>
                      </c:pt>
                      <c:pt idx="4162">
                        <c:v>2044.3200000000002</c:v>
                      </c:pt>
                      <c:pt idx="4163">
                        <c:v>2064</c:v>
                      </c:pt>
                      <c:pt idx="4164">
                        <c:v>2055.84</c:v>
                      </c:pt>
                      <c:pt idx="4165">
                        <c:v>2055.84</c:v>
                      </c:pt>
                      <c:pt idx="4166">
                        <c:v>2041.92</c:v>
                      </c:pt>
                      <c:pt idx="4167">
                        <c:v>2088.96</c:v>
                      </c:pt>
                      <c:pt idx="4168">
                        <c:v>2078.4</c:v>
                      </c:pt>
                      <c:pt idx="4169">
                        <c:v>2155.2000000000003</c:v>
                      </c:pt>
                      <c:pt idx="4170">
                        <c:v>2120.64</c:v>
                      </c:pt>
                      <c:pt idx="4171">
                        <c:v>2044.32</c:v>
                      </c:pt>
                      <c:pt idx="4172">
                        <c:v>2009.7600000000002</c:v>
                      </c:pt>
                      <c:pt idx="4173">
                        <c:v>2107.6799999999998</c:v>
                      </c:pt>
                      <c:pt idx="4174">
                        <c:v>2211.84</c:v>
                      </c:pt>
                      <c:pt idx="4175">
                        <c:v>2017.9199999999998</c:v>
                      </c:pt>
                      <c:pt idx="4176">
                        <c:v>1988.64</c:v>
                      </c:pt>
                      <c:pt idx="4177">
                        <c:v>2053.44</c:v>
                      </c:pt>
                      <c:pt idx="4178">
                        <c:v>2231.04</c:v>
                      </c:pt>
                      <c:pt idx="4179">
                        <c:v>2208.96</c:v>
                      </c:pt>
                      <c:pt idx="4180">
                        <c:v>1987.1999999999998</c:v>
                      </c:pt>
                      <c:pt idx="4181">
                        <c:v>1946.8799999999999</c:v>
                      </c:pt>
                      <c:pt idx="4182">
                        <c:v>2052.48</c:v>
                      </c:pt>
                      <c:pt idx="4183">
                        <c:v>2015.52</c:v>
                      </c:pt>
                      <c:pt idx="4184">
                        <c:v>1843.2</c:v>
                      </c:pt>
                      <c:pt idx="4185">
                        <c:v>1920</c:v>
                      </c:pt>
                      <c:pt idx="4186">
                        <c:v>1989.12</c:v>
                      </c:pt>
                      <c:pt idx="4187">
                        <c:v>1996.8</c:v>
                      </c:pt>
                      <c:pt idx="4188">
                        <c:v>2092.3200000000002</c:v>
                      </c:pt>
                      <c:pt idx="4189">
                        <c:v>2022.24</c:v>
                      </c:pt>
                      <c:pt idx="4190">
                        <c:v>1891.2</c:v>
                      </c:pt>
                      <c:pt idx="4191">
                        <c:v>1864.3199999999997</c:v>
                      </c:pt>
                      <c:pt idx="4192">
                        <c:v>1874.4</c:v>
                      </c:pt>
                      <c:pt idx="4193">
                        <c:v>2026.56</c:v>
                      </c:pt>
                      <c:pt idx="4194">
                        <c:v>2072.64</c:v>
                      </c:pt>
                      <c:pt idx="4195">
                        <c:v>1992.48</c:v>
                      </c:pt>
                      <c:pt idx="4196">
                        <c:v>2041.9199999999998</c:v>
                      </c:pt>
                      <c:pt idx="4197">
                        <c:v>1943.0400000000002</c:v>
                      </c:pt>
                      <c:pt idx="4198">
                        <c:v>1900.3199999999997</c:v>
                      </c:pt>
                      <c:pt idx="4199">
                        <c:v>1971.3600000000001</c:v>
                      </c:pt>
                      <c:pt idx="4200">
                        <c:v>1929.1200000000001</c:v>
                      </c:pt>
                      <c:pt idx="4201">
                        <c:v>1985.7599999999998</c:v>
                      </c:pt>
                      <c:pt idx="4202">
                        <c:v>1858.08</c:v>
                      </c:pt>
                      <c:pt idx="4203">
                        <c:v>1848.96</c:v>
                      </c:pt>
                      <c:pt idx="4204">
                        <c:v>1872.96</c:v>
                      </c:pt>
                      <c:pt idx="4205">
                        <c:v>1692.48</c:v>
                      </c:pt>
                      <c:pt idx="4206">
                        <c:v>1599.84</c:v>
                      </c:pt>
                      <c:pt idx="4207">
                        <c:v>1835.04</c:v>
                      </c:pt>
                      <c:pt idx="4208">
                        <c:v>2068.8000000000002</c:v>
                      </c:pt>
                      <c:pt idx="4209">
                        <c:v>2040</c:v>
                      </c:pt>
                      <c:pt idx="4210">
                        <c:v>1982.88</c:v>
                      </c:pt>
                      <c:pt idx="4211">
                        <c:v>1975.1999999999998</c:v>
                      </c:pt>
                      <c:pt idx="4212">
                        <c:v>1994.8799999999999</c:v>
                      </c:pt>
                      <c:pt idx="4213">
                        <c:v>1795.2</c:v>
                      </c:pt>
                      <c:pt idx="4214">
                        <c:v>1777.44</c:v>
                      </c:pt>
                      <c:pt idx="4215">
                        <c:v>1886.88</c:v>
                      </c:pt>
                      <c:pt idx="4216">
                        <c:v>1872.96</c:v>
                      </c:pt>
                      <c:pt idx="4217">
                        <c:v>1795.2</c:v>
                      </c:pt>
                      <c:pt idx="4218">
                        <c:v>1800</c:v>
                      </c:pt>
                      <c:pt idx="4219">
                        <c:v>1728</c:v>
                      </c:pt>
                      <c:pt idx="4220">
                        <c:v>1674.24</c:v>
                      </c:pt>
                      <c:pt idx="4221">
                        <c:v>1632.48</c:v>
                      </c:pt>
                      <c:pt idx="4222">
                        <c:v>1618.08</c:v>
                      </c:pt>
                      <c:pt idx="4223">
                        <c:v>1666.56</c:v>
                      </c:pt>
                      <c:pt idx="4224">
                        <c:v>1688.64</c:v>
                      </c:pt>
                      <c:pt idx="4225">
                        <c:v>1736.1599999999999</c:v>
                      </c:pt>
                      <c:pt idx="4226">
                        <c:v>1734.72</c:v>
                      </c:pt>
                      <c:pt idx="4227">
                        <c:v>1842.7200000000003</c:v>
                      </c:pt>
                      <c:pt idx="4228">
                        <c:v>1787.04</c:v>
                      </c:pt>
                      <c:pt idx="4229">
                        <c:v>1728.96</c:v>
                      </c:pt>
                      <c:pt idx="4230">
                        <c:v>1655.52</c:v>
                      </c:pt>
                      <c:pt idx="4231">
                        <c:v>1642.56</c:v>
                      </c:pt>
                      <c:pt idx="4232">
                        <c:v>1545.6</c:v>
                      </c:pt>
                      <c:pt idx="4233">
                        <c:v>1616.6399999999999</c:v>
                      </c:pt>
                      <c:pt idx="4234">
                        <c:v>1683.36</c:v>
                      </c:pt>
                      <c:pt idx="4235">
                        <c:v>1812.48</c:v>
                      </c:pt>
                      <c:pt idx="4236">
                        <c:v>1916.1599999999999</c:v>
                      </c:pt>
                      <c:pt idx="4237">
                        <c:v>1762.0800000000002</c:v>
                      </c:pt>
                      <c:pt idx="4238">
                        <c:v>1803.3600000000001</c:v>
                      </c:pt>
                      <c:pt idx="4239">
                        <c:v>1904.6399999999999</c:v>
                      </c:pt>
                      <c:pt idx="4240">
                        <c:v>1856.64</c:v>
                      </c:pt>
                      <c:pt idx="4241">
                        <c:v>1837.92</c:v>
                      </c:pt>
                      <c:pt idx="4242">
                        <c:v>1717.92</c:v>
                      </c:pt>
                      <c:pt idx="4243">
                        <c:v>1650.7200000000003</c:v>
                      </c:pt>
                      <c:pt idx="4244">
                        <c:v>1636.8000000000002</c:v>
                      </c:pt>
                      <c:pt idx="4245">
                        <c:v>1672.32</c:v>
                      </c:pt>
                      <c:pt idx="4246">
                        <c:v>1746.24</c:v>
                      </c:pt>
                      <c:pt idx="4247">
                        <c:v>1690.0800000000002</c:v>
                      </c:pt>
                      <c:pt idx="4248">
                        <c:v>1637.76</c:v>
                      </c:pt>
                      <c:pt idx="4249">
                        <c:v>1579.1999999999998</c:v>
                      </c:pt>
                      <c:pt idx="4250">
                        <c:v>1603.1999999999998</c:v>
                      </c:pt>
                      <c:pt idx="4251">
                        <c:v>1577.28</c:v>
                      </c:pt>
                      <c:pt idx="4252">
                        <c:v>1588.32</c:v>
                      </c:pt>
                      <c:pt idx="4253">
                        <c:v>1713.6</c:v>
                      </c:pt>
                      <c:pt idx="4254">
                        <c:v>1853.28</c:v>
                      </c:pt>
                      <c:pt idx="4255">
                        <c:v>1774.08</c:v>
                      </c:pt>
                      <c:pt idx="4256">
                        <c:v>1953.12</c:v>
                      </c:pt>
                      <c:pt idx="4257">
                        <c:v>2026.56</c:v>
                      </c:pt>
                      <c:pt idx="4258">
                        <c:v>2079.84</c:v>
                      </c:pt>
                      <c:pt idx="4259">
                        <c:v>2090.88</c:v>
                      </c:pt>
                      <c:pt idx="4260">
                        <c:v>2235.8399999999997</c:v>
                      </c:pt>
                      <c:pt idx="4261">
                        <c:v>2164.7999999999997</c:v>
                      </c:pt>
                      <c:pt idx="4262">
                        <c:v>2045.28</c:v>
                      </c:pt>
                      <c:pt idx="4263">
                        <c:v>1954.5600000000002</c:v>
                      </c:pt>
                      <c:pt idx="4264">
                        <c:v>1833.6</c:v>
                      </c:pt>
                      <c:pt idx="4265">
                        <c:v>1822.08</c:v>
                      </c:pt>
                      <c:pt idx="4266">
                        <c:v>1986.72</c:v>
                      </c:pt>
                      <c:pt idx="4267">
                        <c:v>1958.4</c:v>
                      </c:pt>
                      <c:pt idx="4268">
                        <c:v>1925.28</c:v>
                      </c:pt>
                      <c:pt idx="4269">
                        <c:v>1816.8</c:v>
                      </c:pt>
                      <c:pt idx="4270">
                        <c:v>1929.1200000000001</c:v>
                      </c:pt>
                      <c:pt idx="4271">
                        <c:v>1995.84</c:v>
                      </c:pt>
                      <c:pt idx="4272">
                        <c:v>2012.1599999999999</c:v>
                      </c:pt>
                      <c:pt idx="4273">
                        <c:v>2096.1600000000003</c:v>
                      </c:pt>
                      <c:pt idx="4274">
                        <c:v>2053.92</c:v>
                      </c:pt>
                      <c:pt idx="4275">
                        <c:v>2020.8000000000002</c:v>
                      </c:pt>
                      <c:pt idx="4276">
                        <c:v>2049.12</c:v>
                      </c:pt>
                      <c:pt idx="4277">
                        <c:v>1977.12</c:v>
                      </c:pt>
                      <c:pt idx="4278">
                        <c:v>1815.8400000000001</c:v>
                      </c:pt>
                      <c:pt idx="4279">
                        <c:v>1784.6400000000003</c:v>
                      </c:pt>
                      <c:pt idx="4280">
                        <c:v>1800.96</c:v>
                      </c:pt>
                      <c:pt idx="4281">
                        <c:v>1840.8</c:v>
                      </c:pt>
                      <c:pt idx="4282">
                        <c:v>1878.2400000000002</c:v>
                      </c:pt>
                      <c:pt idx="4283">
                        <c:v>1887.3600000000001</c:v>
                      </c:pt>
                      <c:pt idx="4284">
                        <c:v>1824</c:v>
                      </c:pt>
                      <c:pt idx="4285">
                        <c:v>1807.68</c:v>
                      </c:pt>
                      <c:pt idx="4286">
                        <c:v>1825.44</c:v>
                      </c:pt>
                      <c:pt idx="4287">
                        <c:v>1820.64</c:v>
                      </c:pt>
                      <c:pt idx="4288">
                        <c:v>1761.1200000000001</c:v>
                      </c:pt>
                      <c:pt idx="4289">
                        <c:v>1792.3200000000002</c:v>
                      </c:pt>
                      <c:pt idx="4290">
                        <c:v>1803.84</c:v>
                      </c:pt>
                      <c:pt idx="4291">
                        <c:v>1859.04</c:v>
                      </c:pt>
                      <c:pt idx="4292">
                        <c:v>1656</c:v>
                      </c:pt>
                      <c:pt idx="4293">
                        <c:v>1738.08</c:v>
                      </c:pt>
                      <c:pt idx="4294">
                        <c:v>1800.96</c:v>
                      </c:pt>
                      <c:pt idx="4295">
                        <c:v>1926.7199999999998</c:v>
                      </c:pt>
                      <c:pt idx="4296">
                        <c:v>1923.8400000000001</c:v>
                      </c:pt>
                      <c:pt idx="4297">
                        <c:v>2033.76</c:v>
                      </c:pt>
                      <c:pt idx="4298">
                        <c:v>1930.56</c:v>
                      </c:pt>
                      <c:pt idx="4299">
                        <c:v>1968.48</c:v>
                      </c:pt>
                      <c:pt idx="4300">
                        <c:v>1978.56</c:v>
                      </c:pt>
                      <c:pt idx="4301">
                        <c:v>1972.32</c:v>
                      </c:pt>
                      <c:pt idx="4302">
                        <c:v>1993.92</c:v>
                      </c:pt>
                      <c:pt idx="4303">
                        <c:v>2088.4799999999996</c:v>
                      </c:pt>
                      <c:pt idx="4304">
                        <c:v>2071.6800000000003</c:v>
                      </c:pt>
                      <c:pt idx="4305">
                        <c:v>2077.92</c:v>
                      </c:pt>
                      <c:pt idx="4306">
                        <c:v>2202.7200000000003</c:v>
                      </c:pt>
                      <c:pt idx="4307">
                        <c:v>2034.24</c:v>
                      </c:pt>
                      <c:pt idx="4308">
                        <c:v>2086.08</c:v>
                      </c:pt>
                      <c:pt idx="4309">
                        <c:v>2076.96</c:v>
                      </c:pt>
                      <c:pt idx="4310">
                        <c:v>2035.1999999999998</c:v>
                      </c:pt>
                      <c:pt idx="4311">
                        <c:v>1952.6400000000003</c:v>
                      </c:pt>
                      <c:pt idx="4312">
                        <c:v>1945.92</c:v>
                      </c:pt>
                      <c:pt idx="4313">
                        <c:v>2069.2800000000002</c:v>
                      </c:pt>
                      <c:pt idx="4314">
                        <c:v>2065.44</c:v>
                      </c:pt>
                      <c:pt idx="4315">
                        <c:v>1995.3600000000001</c:v>
                      </c:pt>
                      <c:pt idx="4316">
                        <c:v>1953.1200000000001</c:v>
                      </c:pt>
                      <c:pt idx="4317">
                        <c:v>1930.56</c:v>
                      </c:pt>
                      <c:pt idx="4318">
                        <c:v>1904.16</c:v>
                      </c:pt>
                      <c:pt idx="4319">
                        <c:v>2150.4</c:v>
                      </c:pt>
                      <c:pt idx="4320">
                        <c:v>2194.08</c:v>
                      </c:pt>
                      <c:pt idx="4321">
                        <c:v>2145.12</c:v>
                      </c:pt>
                      <c:pt idx="4322">
                        <c:v>2260.8000000000002</c:v>
                      </c:pt>
                      <c:pt idx="4323">
                        <c:v>2232.48</c:v>
                      </c:pt>
                      <c:pt idx="4324">
                        <c:v>1961.7599999999998</c:v>
                      </c:pt>
                      <c:pt idx="4325">
                        <c:v>1967.04</c:v>
                      </c:pt>
                      <c:pt idx="4326">
                        <c:v>1919.04</c:v>
                      </c:pt>
                      <c:pt idx="4327">
                        <c:v>1870.08</c:v>
                      </c:pt>
                      <c:pt idx="4328">
                        <c:v>1865.76</c:v>
                      </c:pt>
                      <c:pt idx="4329">
                        <c:v>1891.6799999999998</c:v>
                      </c:pt>
                      <c:pt idx="4330">
                        <c:v>2109.6</c:v>
                      </c:pt>
                      <c:pt idx="4331">
                        <c:v>2100</c:v>
                      </c:pt>
                      <c:pt idx="4332">
                        <c:v>2093.2800000000002</c:v>
                      </c:pt>
                      <c:pt idx="4333">
                        <c:v>1913.28</c:v>
                      </c:pt>
                      <c:pt idx="4334">
                        <c:v>1957.9199999999998</c:v>
                      </c:pt>
                      <c:pt idx="4335">
                        <c:v>2098.08</c:v>
                      </c:pt>
                      <c:pt idx="4336">
                        <c:v>1899.84</c:v>
                      </c:pt>
                      <c:pt idx="4337">
                        <c:v>1809.6000000000001</c:v>
                      </c:pt>
                      <c:pt idx="4338">
                        <c:v>1860</c:v>
                      </c:pt>
                      <c:pt idx="4339">
                        <c:v>1749.6</c:v>
                      </c:pt>
                      <c:pt idx="4340">
                        <c:v>1884.96</c:v>
                      </c:pt>
                      <c:pt idx="4341">
                        <c:v>1843.2</c:v>
                      </c:pt>
                      <c:pt idx="4342">
                        <c:v>1826.88</c:v>
                      </c:pt>
                      <c:pt idx="4343">
                        <c:v>1830.2399999999998</c:v>
                      </c:pt>
                      <c:pt idx="4344">
                        <c:v>1739.04</c:v>
                      </c:pt>
                      <c:pt idx="4345">
                        <c:v>1704.48</c:v>
                      </c:pt>
                      <c:pt idx="4346">
                        <c:v>1751.04</c:v>
                      </c:pt>
                      <c:pt idx="4347">
                        <c:v>1827.3600000000001</c:v>
                      </c:pt>
                      <c:pt idx="4348">
                        <c:v>1807.68</c:v>
                      </c:pt>
                      <c:pt idx="4349">
                        <c:v>1776.9599999999998</c:v>
                      </c:pt>
                      <c:pt idx="4350">
                        <c:v>1840.8000000000002</c:v>
                      </c:pt>
                      <c:pt idx="4351">
                        <c:v>1873.44</c:v>
                      </c:pt>
                      <c:pt idx="4352">
                        <c:v>1995.84</c:v>
                      </c:pt>
                      <c:pt idx="4353">
                        <c:v>1919.04</c:v>
                      </c:pt>
                      <c:pt idx="4354">
                        <c:v>1861.92</c:v>
                      </c:pt>
                      <c:pt idx="4355">
                        <c:v>1882.08</c:v>
                      </c:pt>
                      <c:pt idx="4356">
                        <c:v>1906.08</c:v>
                      </c:pt>
                      <c:pt idx="4357">
                        <c:v>2056.3199999999997</c:v>
                      </c:pt>
                      <c:pt idx="4358">
                        <c:v>2075.52</c:v>
                      </c:pt>
                      <c:pt idx="4359">
                        <c:v>2093.7600000000002</c:v>
                      </c:pt>
                      <c:pt idx="4360">
                        <c:v>1891.1999999999998</c:v>
                      </c:pt>
                      <c:pt idx="4361">
                        <c:v>1868.1599999999999</c:v>
                      </c:pt>
                      <c:pt idx="4362">
                        <c:v>1871.0400000000002</c:v>
                      </c:pt>
                      <c:pt idx="4363">
                        <c:v>1698.2399999999998</c:v>
                      </c:pt>
                      <c:pt idx="4364">
                        <c:v>1745.28</c:v>
                      </c:pt>
                      <c:pt idx="4365">
                        <c:v>1836</c:v>
                      </c:pt>
                      <c:pt idx="4366">
                        <c:v>1872</c:v>
                      </c:pt>
                      <c:pt idx="4367">
                        <c:v>1878.7199999999998</c:v>
                      </c:pt>
                      <c:pt idx="4368">
                        <c:v>1900.3200000000002</c:v>
                      </c:pt>
                      <c:pt idx="4369">
                        <c:v>1906.56</c:v>
                      </c:pt>
                      <c:pt idx="4370">
                        <c:v>1830.7200000000003</c:v>
                      </c:pt>
                      <c:pt idx="4371">
                        <c:v>1904.6399999999999</c:v>
                      </c:pt>
                      <c:pt idx="4372">
                        <c:v>1869.6</c:v>
                      </c:pt>
                      <c:pt idx="4373">
                        <c:v>1761.12</c:v>
                      </c:pt>
                      <c:pt idx="4374">
                        <c:v>1763.52</c:v>
                      </c:pt>
                      <c:pt idx="4375">
                        <c:v>1912.3200000000002</c:v>
                      </c:pt>
                      <c:pt idx="4376">
                        <c:v>2121.6</c:v>
                      </c:pt>
                      <c:pt idx="4377">
                        <c:v>2149.44</c:v>
                      </c:pt>
                      <c:pt idx="4378">
                        <c:v>1977.12</c:v>
                      </c:pt>
                      <c:pt idx="4379">
                        <c:v>2048.16</c:v>
                      </c:pt>
                      <c:pt idx="4380">
                        <c:v>2060.6400000000003</c:v>
                      </c:pt>
                      <c:pt idx="4381">
                        <c:v>2034.7199999999998</c:v>
                      </c:pt>
                      <c:pt idx="4382">
                        <c:v>2104.3199999999997</c:v>
                      </c:pt>
                      <c:pt idx="4383">
                        <c:v>2061.6</c:v>
                      </c:pt>
                      <c:pt idx="4384">
                        <c:v>1999.2</c:v>
                      </c:pt>
                      <c:pt idx="4385">
                        <c:v>2002.56</c:v>
                      </c:pt>
                      <c:pt idx="4386">
                        <c:v>1900.8</c:v>
                      </c:pt>
                      <c:pt idx="4387">
                        <c:v>1989.6000000000001</c:v>
                      </c:pt>
                      <c:pt idx="4388">
                        <c:v>1990.56</c:v>
                      </c:pt>
                      <c:pt idx="4389">
                        <c:v>1947.8400000000001</c:v>
                      </c:pt>
                      <c:pt idx="4390">
                        <c:v>1982.8799999999999</c:v>
                      </c:pt>
                      <c:pt idx="4391">
                        <c:v>1879.6799999999998</c:v>
                      </c:pt>
                      <c:pt idx="4392">
                        <c:v>1968.4799999999998</c:v>
                      </c:pt>
                      <c:pt idx="4393">
                        <c:v>1944.96</c:v>
                      </c:pt>
                      <c:pt idx="4394">
                        <c:v>1918.56</c:v>
                      </c:pt>
                      <c:pt idx="4395">
                        <c:v>1961.7600000000002</c:v>
                      </c:pt>
                      <c:pt idx="4396">
                        <c:v>1961.28</c:v>
                      </c:pt>
                      <c:pt idx="4397">
                        <c:v>1900.8000000000002</c:v>
                      </c:pt>
                      <c:pt idx="4398">
                        <c:v>2030.3999999999999</c:v>
                      </c:pt>
                      <c:pt idx="4399">
                        <c:v>1986.2400000000002</c:v>
                      </c:pt>
                      <c:pt idx="4400">
                        <c:v>2074.0800000000004</c:v>
                      </c:pt>
                      <c:pt idx="4401">
                        <c:v>1847.04</c:v>
                      </c:pt>
                      <c:pt idx="4402">
                        <c:v>1773.6</c:v>
                      </c:pt>
                      <c:pt idx="4403">
                        <c:v>1971.8400000000001</c:v>
                      </c:pt>
                      <c:pt idx="4404">
                        <c:v>2011.6799999999998</c:v>
                      </c:pt>
                      <c:pt idx="4405">
                        <c:v>2092.3200000000002</c:v>
                      </c:pt>
                      <c:pt idx="4406">
                        <c:v>2031.36</c:v>
                      </c:pt>
                      <c:pt idx="4407">
                        <c:v>1943.52</c:v>
                      </c:pt>
                      <c:pt idx="4408">
                        <c:v>1982.4</c:v>
                      </c:pt>
                      <c:pt idx="4409">
                        <c:v>1941.6</c:v>
                      </c:pt>
                      <c:pt idx="4410">
                        <c:v>2042.4</c:v>
                      </c:pt>
                      <c:pt idx="4411">
                        <c:v>2084.16</c:v>
                      </c:pt>
                      <c:pt idx="4412">
                        <c:v>2067.84</c:v>
                      </c:pt>
                      <c:pt idx="4413">
                        <c:v>1990.5600000000002</c:v>
                      </c:pt>
                      <c:pt idx="4414">
                        <c:v>1941.1200000000001</c:v>
                      </c:pt>
                      <c:pt idx="4415">
                        <c:v>1948.3200000000002</c:v>
                      </c:pt>
                      <c:pt idx="4416">
                        <c:v>1829.76</c:v>
                      </c:pt>
                      <c:pt idx="4417">
                        <c:v>1751.5199999999998</c:v>
                      </c:pt>
                      <c:pt idx="4418">
                        <c:v>1791.8400000000001</c:v>
                      </c:pt>
                      <c:pt idx="4419">
                        <c:v>1887.8400000000001</c:v>
                      </c:pt>
                      <c:pt idx="4420">
                        <c:v>1881.6000000000001</c:v>
                      </c:pt>
                      <c:pt idx="4421">
                        <c:v>1944.96</c:v>
                      </c:pt>
                      <c:pt idx="4422">
                        <c:v>1945.92</c:v>
                      </c:pt>
                      <c:pt idx="4423">
                        <c:v>1951.2</c:v>
                      </c:pt>
                      <c:pt idx="4424">
                        <c:v>2223.36</c:v>
                      </c:pt>
                      <c:pt idx="4425">
                        <c:v>2213.2799999999997</c:v>
                      </c:pt>
                      <c:pt idx="4426">
                        <c:v>2148</c:v>
                      </c:pt>
                      <c:pt idx="4427">
                        <c:v>2179.1999999999998</c:v>
                      </c:pt>
                      <c:pt idx="4428">
                        <c:v>2133.12</c:v>
                      </c:pt>
                      <c:pt idx="4429">
                        <c:v>2087.04</c:v>
                      </c:pt>
                      <c:pt idx="4430">
                        <c:v>1980.48</c:v>
                      </c:pt>
                      <c:pt idx="4431">
                        <c:v>1953.1200000000001</c:v>
                      </c:pt>
                      <c:pt idx="4432">
                        <c:v>2039.9999999999998</c:v>
                      </c:pt>
                      <c:pt idx="4433">
                        <c:v>1945.44</c:v>
                      </c:pt>
                      <c:pt idx="4434">
                        <c:v>1836</c:v>
                      </c:pt>
                      <c:pt idx="4435">
                        <c:v>1916.6399999999999</c:v>
                      </c:pt>
                      <c:pt idx="4436">
                        <c:v>1747.68</c:v>
                      </c:pt>
                      <c:pt idx="4437">
                        <c:v>1661.28</c:v>
                      </c:pt>
                      <c:pt idx="4438">
                        <c:v>1791.84</c:v>
                      </c:pt>
                      <c:pt idx="4439">
                        <c:v>1756.8</c:v>
                      </c:pt>
                      <c:pt idx="4440">
                        <c:v>1700.1599999999999</c:v>
                      </c:pt>
                      <c:pt idx="4441">
                        <c:v>1633.9199999999998</c:v>
                      </c:pt>
                      <c:pt idx="4442">
                        <c:v>1690.56</c:v>
                      </c:pt>
                      <c:pt idx="4443">
                        <c:v>1797.6000000000001</c:v>
                      </c:pt>
                      <c:pt idx="4444">
                        <c:v>1730.88</c:v>
                      </c:pt>
                      <c:pt idx="4445">
                        <c:v>1672.8</c:v>
                      </c:pt>
                      <c:pt idx="4446">
                        <c:v>1706.3999999999999</c:v>
                      </c:pt>
                      <c:pt idx="4447">
                        <c:v>1641.1200000000001</c:v>
                      </c:pt>
                      <c:pt idx="4448">
                        <c:v>1813.4399999999998</c:v>
                      </c:pt>
                      <c:pt idx="4449">
                        <c:v>1954.5600000000002</c:v>
                      </c:pt>
                      <c:pt idx="4450">
                        <c:v>1986.24</c:v>
                      </c:pt>
                      <c:pt idx="4451">
                        <c:v>1974.72</c:v>
                      </c:pt>
                      <c:pt idx="4452">
                        <c:v>1956.48</c:v>
                      </c:pt>
                      <c:pt idx="4453">
                        <c:v>2008.32</c:v>
                      </c:pt>
                      <c:pt idx="4454">
                        <c:v>2016.4800000000002</c:v>
                      </c:pt>
                      <c:pt idx="4455">
                        <c:v>1965.12</c:v>
                      </c:pt>
                      <c:pt idx="4456">
                        <c:v>1991.04</c:v>
                      </c:pt>
                      <c:pt idx="4457">
                        <c:v>1931.04</c:v>
                      </c:pt>
                      <c:pt idx="4458">
                        <c:v>1888.32</c:v>
                      </c:pt>
                      <c:pt idx="4459">
                        <c:v>1957.92</c:v>
                      </c:pt>
                      <c:pt idx="4460">
                        <c:v>1959.8400000000001</c:v>
                      </c:pt>
                      <c:pt idx="4461">
                        <c:v>2011.2</c:v>
                      </c:pt>
                      <c:pt idx="4462">
                        <c:v>2038.08</c:v>
                      </c:pt>
                      <c:pt idx="4463">
                        <c:v>2043.36</c:v>
                      </c:pt>
                      <c:pt idx="4464">
                        <c:v>1994.8799999999999</c:v>
                      </c:pt>
                      <c:pt idx="4465">
                        <c:v>2154.7200000000003</c:v>
                      </c:pt>
                      <c:pt idx="4466">
                        <c:v>2140.3200000000002</c:v>
                      </c:pt>
                      <c:pt idx="4467">
                        <c:v>2109.12</c:v>
                      </c:pt>
                      <c:pt idx="4468">
                        <c:v>2036.1599999999999</c:v>
                      </c:pt>
                      <c:pt idx="4469">
                        <c:v>1885.9199999999998</c:v>
                      </c:pt>
                      <c:pt idx="4470">
                        <c:v>1917.6</c:v>
                      </c:pt>
                      <c:pt idx="4471">
                        <c:v>1930.08</c:v>
                      </c:pt>
                      <c:pt idx="4472">
                        <c:v>1882.0800000000002</c:v>
                      </c:pt>
                      <c:pt idx="4473">
                        <c:v>1864.8</c:v>
                      </c:pt>
                      <c:pt idx="4474">
                        <c:v>1877.2800000000002</c:v>
                      </c:pt>
                      <c:pt idx="4475">
                        <c:v>1765.44</c:v>
                      </c:pt>
                      <c:pt idx="4476">
                        <c:v>1666.08</c:v>
                      </c:pt>
                      <c:pt idx="4477">
                        <c:v>1632.96</c:v>
                      </c:pt>
                      <c:pt idx="4478">
                        <c:v>1537.44</c:v>
                      </c:pt>
                      <c:pt idx="4479">
                        <c:v>1554.24</c:v>
                      </c:pt>
                      <c:pt idx="4480">
                        <c:v>1692.96</c:v>
                      </c:pt>
                      <c:pt idx="4481">
                        <c:v>1664.16</c:v>
                      </c:pt>
                      <c:pt idx="4482">
                        <c:v>1480.8</c:v>
                      </c:pt>
                      <c:pt idx="4483">
                        <c:v>1548.96</c:v>
                      </c:pt>
                      <c:pt idx="4484">
                        <c:v>1633.4399999999998</c:v>
                      </c:pt>
                      <c:pt idx="4485">
                        <c:v>1522.08</c:v>
                      </c:pt>
                      <c:pt idx="4486">
                        <c:v>1522.56</c:v>
                      </c:pt>
                      <c:pt idx="4487">
                        <c:v>1440.48</c:v>
                      </c:pt>
                      <c:pt idx="4488">
                        <c:v>1543.68</c:v>
                      </c:pt>
                      <c:pt idx="4489">
                        <c:v>1801.44</c:v>
                      </c:pt>
                      <c:pt idx="4490">
                        <c:v>1812.96</c:v>
                      </c:pt>
                      <c:pt idx="4491">
                        <c:v>1658.88</c:v>
                      </c:pt>
                      <c:pt idx="4492">
                        <c:v>1607.04</c:v>
                      </c:pt>
                      <c:pt idx="4493">
                        <c:v>1703.52</c:v>
                      </c:pt>
                      <c:pt idx="4494">
                        <c:v>1827.36</c:v>
                      </c:pt>
                      <c:pt idx="4495">
                        <c:v>1785.6</c:v>
                      </c:pt>
                      <c:pt idx="4496">
                        <c:v>1980.96</c:v>
                      </c:pt>
                      <c:pt idx="4497">
                        <c:v>1982.88</c:v>
                      </c:pt>
                      <c:pt idx="4498">
                        <c:v>1929.6</c:v>
                      </c:pt>
                      <c:pt idx="4499">
                        <c:v>2044.8</c:v>
                      </c:pt>
                      <c:pt idx="4500">
                        <c:v>1905.12</c:v>
                      </c:pt>
                      <c:pt idx="4501">
                        <c:v>1773.6000000000001</c:v>
                      </c:pt>
                      <c:pt idx="4502">
                        <c:v>1779.84</c:v>
                      </c:pt>
                      <c:pt idx="4503">
                        <c:v>1635.36</c:v>
                      </c:pt>
                      <c:pt idx="4504">
                        <c:v>1687.68</c:v>
                      </c:pt>
                      <c:pt idx="4505">
                        <c:v>1688.1600000000003</c:v>
                      </c:pt>
                      <c:pt idx="4506">
                        <c:v>1583.52</c:v>
                      </c:pt>
                      <c:pt idx="4507">
                        <c:v>1651.6799999999998</c:v>
                      </c:pt>
                      <c:pt idx="4508">
                        <c:v>1680.48</c:v>
                      </c:pt>
                      <c:pt idx="4509">
                        <c:v>1610.4</c:v>
                      </c:pt>
                      <c:pt idx="4510">
                        <c:v>1535.04</c:v>
                      </c:pt>
                      <c:pt idx="4511">
                        <c:v>1625.2800000000002</c:v>
                      </c:pt>
                      <c:pt idx="4512">
                        <c:v>1616.16</c:v>
                      </c:pt>
                      <c:pt idx="4513">
                        <c:v>1597.9199999999998</c:v>
                      </c:pt>
                      <c:pt idx="4514">
                        <c:v>1589.76</c:v>
                      </c:pt>
                      <c:pt idx="4515">
                        <c:v>1536.96</c:v>
                      </c:pt>
                      <c:pt idx="4516">
                        <c:v>1562.4</c:v>
                      </c:pt>
                      <c:pt idx="4517">
                        <c:v>1563.8400000000001</c:v>
                      </c:pt>
                      <c:pt idx="4518">
                        <c:v>1548.9599999999998</c:v>
                      </c:pt>
                      <c:pt idx="4519">
                        <c:v>1464.48</c:v>
                      </c:pt>
                      <c:pt idx="4520">
                        <c:v>1421.2800000000002</c:v>
                      </c:pt>
                      <c:pt idx="4521">
                        <c:v>1507.1999999999998</c:v>
                      </c:pt>
                      <c:pt idx="4522">
                        <c:v>1527.36</c:v>
                      </c:pt>
                      <c:pt idx="4523">
                        <c:v>1585.92</c:v>
                      </c:pt>
                      <c:pt idx="4524">
                        <c:v>1649.7599999999998</c:v>
                      </c:pt>
                      <c:pt idx="4525">
                        <c:v>1632.96</c:v>
                      </c:pt>
                      <c:pt idx="4526">
                        <c:v>1747.1999999999998</c:v>
                      </c:pt>
                      <c:pt idx="4527">
                        <c:v>1721.2800000000002</c:v>
                      </c:pt>
                      <c:pt idx="4528">
                        <c:v>1635.3600000000001</c:v>
                      </c:pt>
                      <c:pt idx="4529">
                        <c:v>1597.44</c:v>
                      </c:pt>
                      <c:pt idx="4530">
                        <c:v>1660.8</c:v>
                      </c:pt>
                      <c:pt idx="4531">
                        <c:v>1655.52</c:v>
                      </c:pt>
                      <c:pt idx="4532">
                        <c:v>1619.04</c:v>
                      </c:pt>
                      <c:pt idx="4533">
                        <c:v>1642.56</c:v>
                      </c:pt>
                      <c:pt idx="4534">
                        <c:v>1611.8400000000001</c:v>
                      </c:pt>
                      <c:pt idx="4535">
                        <c:v>1594.08</c:v>
                      </c:pt>
                      <c:pt idx="4536">
                        <c:v>1623.3600000000001</c:v>
                      </c:pt>
                      <c:pt idx="4537">
                        <c:v>1633.92</c:v>
                      </c:pt>
                      <c:pt idx="4538">
                        <c:v>1663.6799999999998</c:v>
                      </c:pt>
                      <c:pt idx="4539">
                        <c:v>1625.2800000000002</c:v>
                      </c:pt>
                      <c:pt idx="4540">
                        <c:v>1681.92</c:v>
                      </c:pt>
                      <c:pt idx="4541">
                        <c:v>1742.3999999999999</c:v>
                      </c:pt>
                      <c:pt idx="4542">
                        <c:v>1884.96</c:v>
                      </c:pt>
                      <c:pt idx="4543">
                        <c:v>1924.8</c:v>
                      </c:pt>
                      <c:pt idx="4544">
                        <c:v>1902.2399999999998</c:v>
                      </c:pt>
                      <c:pt idx="4545">
                        <c:v>1820.16</c:v>
                      </c:pt>
                      <c:pt idx="4546">
                        <c:v>1859.52</c:v>
                      </c:pt>
                      <c:pt idx="4547">
                        <c:v>2039.04</c:v>
                      </c:pt>
                      <c:pt idx="4548">
                        <c:v>2108.16</c:v>
                      </c:pt>
                      <c:pt idx="4549">
                        <c:v>1949.7600000000002</c:v>
                      </c:pt>
                      <c:pt idx="4550">
                        <c:v>1826.4</c:v>
                      </c:pt>
                      <c:pt idx="4551">
                        <c:v>1860.96</c:v>
                      </c:pt>
                      <c:pt idx="4552">
                        <c:v>1770.24</c:v>
                      </c:pt>
                      <c:pt idx="4553">
                        <c:v>1575.84</c:v>
                      </c:pt>
                      <c:pt idx="4554">
                        <c:v>1686.72</c:v>
                      </c:pt>
                      <c:pt idx="4555">
                        <c:v>1635.3600000000001</c:v>
                      </c:pt>
                      <c:pt idx="4556">
                        <c:v>1463.52</c:v>
                      </c:pt>
                      <c:pt idx="4557">
                        <c:v>1504.32</c:v>
                      </c:pt>
                      <c:pt idx="4558">
                        <c:v>1657.44</c:v>
                      </c:pt>
                      <c:pt idx="4559">
                        <c:v>1687.68</c:v>
                      </c:pt>
                      <c:pt idx="4560">
                        <c:v>1745.28</c:v>
                      </c:pt>
                      <c:pt idx="4561">
                        <c:v>1882.0800000000002</c:v>
                      </c:pt>
                      <c:pt idx="4562">
                        <c:v>1721.2800000000002</c:v>
                      </c:pt>
                      <c:pt idx="4563">
                        <c:v>1853.76</c:v>
                      </c:pt>
                      <c:pt idx="4564">
                        <c:v>1851.36</c:v>
                      </c:pt>
                      <c:pt idx="4565">
                        <c:v>1872.48</c:v>
                      </c:pt>
                      <c:pt idx="4566">
                        <c:v>1881.12</c:v>
                      </c:pt>
                      <c:pt idx="4567">
                        <c:v>1968.96</c:v>
                      </c:pt>
                      <c:pt idx="4568">
                        <c:v>2052</c:v>
                      </c:pt>
                      <c:pt idx="4569">
                        <c:v>2079.84</c:v>
                      </c:pt>
                      <c:pt idx="4570">
                        <c:v>1999.6799999999998</c:v>
                      </c:pt>
                      <c:pt idx="4571">
                        <c:v>1975.2000000000003</c:v>
                      </c:pt>
                      <c:pt idx="4572">
                        <c:v>2023.68</c:v>
                      </c:pt>
                      <c:pt idx="4573">
                        <c:v>1925.7600000000002</c:v>
                      </c:pt>
                      <c:pt idx="4574">
                        <c:v>1892.1599999999999</c:v>
                      </c:pt>
                      <c:pt idx="4575">
                        <c:v>1912.3200000000002</c:v>
                      </c:pt>
                      <c:pt idx="4576">
                        <c:v>1957.44</c:v>
                      </c:pt>
                      <c:pt idx="4577">
                        <c:v>1889.28</c:v>
                      </c:pt>
                      <c:pt idx="4578">
                        <c:v>1880.6399999999999</c:v>
                      </c:pt>
                      <c:pt idx="4579">
                        <c:v>1863.36</c:v>
                      </c:pt>
                      <c:pt idx="4580">
                        <c:v>1727.04</c:v>
                      </c:pt>
                      <c:pt idx="4581">
                        <c:v>1817.76</c:v>
                      </c:pt>
                      <c:pt idx="4582">
                        <c:v>1836.96</c:v>
                      </c:pt>
                      <c:pt idx="4583">
                        <c:v>1916.64</c:v>
                      </c:pt>
                      <c:pt idx="4584">
                        <c:v>2162.4</c:v>
                      </c:pt>
                      <c:pt idx="4585">
                        <c:v>2111.04</c:v>
                      </c:pt>
                      <c:pt idx="4586">
                        <c:v>1980.4799999999998</c:v>
                      </c:pt>
                      <c:pt idx="4587">
                        <c:v>1955.52</c:v>
                      </c:pt>
                      <c:pt idx="4588">
                        <c:v>1855.68</c:v>
                      </c:pt>
                      <c:pt idx="4589">
                        <c:v>1889.2800000000002</c:v>
                      </c:pt>
                      <c:pt idx="4590">
                        <c:v>1921.92</c:v>
                      </c:pt>
                      <c:pt idx="4591">
                        <c:v>1879.68</c:v>
                      </c:pt>
                      <c:pt idx="4592">
                        <c:v>1824.96</c:v>
                      </c:pt>
                      <c:pt idx="4593">
                        <c:v>1906.08</c:v>
                      </c:pt>
                      <c:pt idx="4594">
                        <c:v>1963.68</c:v>
                      </c:pt>
                      <c:pt idx="4595">
                        <c:v>2008.32</c:v>
                      </c:pt>
                      <c:pt idx="4596">
                        <c:v>1941.12</c:v>
                      </c:pt>
                      <c:pt idx="4597">
                        <c:v>1862.3999999999999</c:v>
                      </c:pt>
                      <c:pt idx="4598">
                        <c:v>1884.48</c:v>
                      </c:pt>
                      <c:pt idx="4599">
                        <c:v>2119.6800000000003</c:v>
                      </c:pt>
                      <c:pt idx="4600">
                        <c:v>2225.7599999999998</c:v>
                      </c:pt>
                      <c:pt idx="4601">
                        <c:v>2108.16</c:v>
                      </c:pt>
                      <c:pt idx="4602">
                        <c:v>2006.4</c:v>
                      </c:pt>
                      <c:pt idx="4603">
                        <c:v>2006.4</c:v>
                      </c:pt>
                      <c:pt idx="4604">
                        <c:v>2062.56</c:v>
                      </c:pt>
                      <c:pt idx="4605">
                        <c:v>2134.56</c:v>
                      </c:pt>
                      <c:pt idx="4606">
                        <c:v>2172.48</c:v>
                      </c:pt>
                      <c:pt idx="4607">
                        <c:v>2154.7199999999998</c:v>
                      </c:pt>
                      <c:pt idx="4608">
                        <c:v>2074.08</c:v>
                      </c:pt>
                      <c:pt idx="4609">
                        <c:v>2220.48</c:v>
                      </c:pt>
                      <c:pt idx="4610">
                        <c:v>2206.08</c:v>
                      </c:pt>
                      <c:pt idx="4611">
                        <c:v>2110.08</c:v>
                      </c:pt>
                      <c:pt idx="4612">
                        <c:v>2068.3200000000002</c:v>
                      </c:pt>
                      <c:pt idx="4613">
                        <c:v>2093.2799999999997</c:v>
                      </c:pt>
                      <c:pt idx="4614">
                        <c:v>2120.64</c:v>
                      </c:pt>
                      <c:pt idx="4615">
                        <c:v>2048.64</c:v>
                      </c:pt>
                      <c:pt idx="4616">
                        <c:v>1964.16</c:v>
                      </c:pt>
                      <c:pt idx="4617">
                        <c:v>2010.24</c:v>
                      </c:pt>
                      <c:pt idx="4618">
                        <c:v>1988.6399999999999</c:v>
                      </c:pt>
                      <c:pt idx="4619">
                        <c:v>1994.8799999999999</c:v>
                      </c:pt>
                      <c:pt idx="4620">
                        <c:v>1972.8000000000002</c:v>
                      </c:pt>
                      <c:pt idx="4621">
                        <c:v>1952.16</c:v>
                      </c:pt>
                      <c:pt idx="4622">
                        <c:v>2033.2800000000002</c:v>
                      </c:pt>
                      <c:pt idx="4623">
                        <c:v>1891.2</c:v>
                      </c:pt>
                      <c:pt idx="4624">
                        <c:v>2007.8400000000001</c:v>
                      </c:pt>
                      <c:pt idx="4625">
                        <c:v>1943.52</c:v>
                      </c:pt>
                      <c:pt idx="4626">
                        <c:v>1923.3600000000001</c:v>
                      </c:pt>
                      <c:pt idx="4627">
                        <c:v>2012.64</c:v>
                      </c:pt>
                      <c:pt idx="4628">
                        <c:v>2133.6</c:v>
                      </c:pt>
                      <c:pt idx="4629">
                        <c:v>1988.16</c:v>
                      </c:pt>
                      <c:pt idx="4630">
                        <c:v>1907.04</c:v>
                      </c:pt>
                      <c:pt idx="4631">
                        <c:v>1895.52</c:v>
                      </c:pt>
                      <c:pt idx="4632">
                        <c:v>1920.4800000000002</c:v>
                      </c:pt>
                      <c:pt idx="4633">
                        <c:v>1915.6799999999998</c:v>
                      </c:pt>
                      <c:pt idx="4634">
                        <c:v>1962.2399999999998</c:v>
                      </c:pt>
                      <c:pt idx="4635">
                        <c:v>1914.24</c:v>
                      </c:pt>
                      <c:pt idx="4636">
                        <c:v>1835.52</c:v>
                      </c:pt>
                      <c:pt idx="4637">
                        <c:v>1870.0800000000002</c:v>
                      </c:pt>
                      <c:pt idx="4638">
                        <c:v>1991.04</c:v>
                      </c:pt>
                      <c:pt idx="4639">
                        <c:v>2076.96</c:v>
                      </c:pt>
                      <c:pt idx="4640">
                        <c:v>2122.08</c:v>
                      </c:pt>
                      <c:pt idx="4641">
                        <c:v>2180.16</c:v>
                      </c:pt>
                      <c:pt idx="4642">
                        <c:v>2044.8000000000002</c:v>
                      </c:pt>
                      <c:pt idx="4643">
                        <c:v>2043.84</c:v>
                      </c:pt>
                      <c:pt idx="4644">
                        <c:v>2021.76</c:v>
                      </c:pt>
                      <c:pt idx="4645">
                        <c:v>2056.8000000000002</c:v>
                      </c:pt>
                      <c:pt idx="4646">
                        <c:v>2184.4800000000005</c:v>
                      </c:pt>
                      <c:pt idx="4647">
                        <c:v>2219.04</c:v>
                      </c:pt>
                      <c:pt idx="4648">
                        <c:v>2201.2799999999997</c:v>
                      </c:pt>
                      <c:pt idx="4649">
                        <c:v>2095.6800000000003</c:v>
                      </c:pt>
                      <c:pt idx="4650">
                        <c:v>1953.12</c:v>
                      </c:pt>
                      <c:pt idx="4651">
                        <c:v>1912.32</c:v>
                      </c:pt>
                      <c:pt idx="4652">
                        <c:v>1782.72</c:v>
                      </c:pt>
                      <c:pt idx="4653">
                        <c:v>1760.64</c:v>
                      </c:pt>
                      <c:pt idx="4654">
                        <c:v>1741.44</c:v>
                      </c:pt>
                      <c:pt idx="4655">
                        <c:v>1761.6</c:v>
                      </c:pt>
                      <c:pt idx="4656">
                        <c:v>1783.2</c:v>
                      </c:pt>
                      <c:pt idx="4657">
                        <c:v>1847.04</c:v>
                      </c:pt>
                      <c:pt idx="4658">
                        <c:v>1721.76</c:v>
                      </c:pt>
                      <c:pt idx="4659">
                        <c:v>1743.8400000000001</c:v>
                      </c:pt>
                      <c:pt idx="4660">
                        <c:v>1745.2800000000002</c:v>
                      </c:pt>
                      <c:pt idx="4661">
                        <c:v>1731.8400000000001</c:v>
                      </c:pt>
                      <c:pt idx="4662">
                        <c:v>1898.4</c:v>
                      </c:pt>
                      <c:pt idx="4663">
                        <c:v>2088.48</c:v>
                      </c:pt>
                      <c:pt idx="4664">
                        <c:v>2091.36</c:v>
                      </c:pt>
                      <c:pt idx="4665">
                        <c:v>1878.72</c:v>
                      </c:pt>
                      <c:pt idx="4666">
                        <c:v>1913.76</c:v>
                      </c:pt>
                      <c:pt idx="4667">
                        <c:v>2010.7199999999998</c:v>
                      </c:pt>
                      <c:pt idx="4668">
                        <c:v>2078.3999999999996</c:v>
                      </c:pt>
                      <c:pt idx="4669">
                        <c:v>2049.6</c:v>
                      </c:pt>
                      <c:pt idx="4670">
                        <c:v>2083.6799999999998</c:v>
                      </c:pt>
                      <c:pt idx="4671">
                        <c:v>2052</c:v>
                      </c:pt>
                      <c:pt idx="4672">
                        <c:v>1949.76</c:v>
                      </c:pt>
                      <c:pt idx="4673">
                        <c:v>1982.88</c:v>
                      </c:pt>
                      <c:pt idx="4674">
                        <c:v>1999.2</c:v>
                      </c:pt>
                      <c:pt idx="4675">
                        <c:v>1884.96</c:v>
                      </c:pt>
                      <c:pt idx="4676">
                        <c:v>1816.32</c:v>
                      </c:pt>
                      <c:pt idx="4677">
                        <c:v>1750.56</c:v>
                      </c:pt>
                      <c:pt idx="4678">
                        <c:v>1814.3999999999999</c:v>
                      </c:pt>
                      <c:pt idx="4679">
                        <c:v>1830.7199999999998</c:v>
                      </c:pt>
                      <c:pt idx="4680">
                        <c:v>1817.28</c:v>
                      </c:pt>
                      <c:pt idx="4681">
                        <c:v>1826.8799999999999</c:v>
                      </c:pt>
                      <c:pt idx="4682">
                        <c:v>1837.92</c:v>
                      </c:pt>
                      <c:pt idx="4683">
                        <c:v>1662.24</c:v>
                      </c:pt>
                      <c:pt idx="4684">
                        <c:v>1647.3600000000001</c:v>
                      </c:pt>
                      <c:pt idx="4685">
                        <c:v>1468.8</c:v>
                      </c:pt>
                      <c:pt idx="4686">
                        <c:v>1408.8</c:v>
                      </c:pt>
                      <c:pt idx="4687">
                        <c:v>1434.72</c:v>
                      </c:pt>
                      <c:pt idx="4688">
                        <c:v>1440</c:v>
                      </c:pt>
                      <c:pt idx="4689">
                        <c:v>1428</c:v>
                      </c:pt>
                      <c:pt idx="4690">
                        <c:v>1569.6</c:v>
                      </c:pt>
                      <c:pt idx="4691">
                        <c:v>1649.28</c:v>
                      </c:pt>
                      <c:pt idx="4692">
                        <c:v>1689.1200000000001</c:v>
                      </c:pt>
                      <c:pt idx="4693">
                        <c:v>1587.84</c:v>
                      </c:pt>
                      <c:pt idx="4694">
                        <c:v>1661.76</c:v>
                      </c:pt>
                      <c:pt idx="4695">
                        <c:v>1745.76</c:v>
                      </c:pt>
                      <c:pt idx="4696">
                        <c:v>1761.1200000000001</c:v>
                      </c:pt>
                      <c:pt idx="4697">
                        <c:v>1796.16</c:v>
                      </c:pt>
                      <c:pt idx="4698">
                        <c:v>1809.6</c:v>
                      </c:pt>
                      <c:pt idx="4699">
                        <c:v>1734.2400000000002</c:v>
                      </c:pt>
                      <c:pt idx="4700">
                        <c:v>1776.48</c:v>
                      </c:pt>
                      <c:pt idx="4701">
                        <c:v>1935.84</c:v>
                      </c:pt>
                      <c:pt idx="4702">
                        <c:v>1975.68</c:v>
                      </c:pt>
                      <c:pt idx="4703">
                        <c:v>1952.1599999999999</c:v>
                      </c:pt>
                      <c:pt idx="4704">
                        <c:v>1964.6399999999999</c:v>
                      </c:pt>
                      <c:pt idx="4705">
                        <c:v>2040.4799999999998</c:v>
                      </c:pt>
                      <c:pt idx="4706">
                        <c:v>2091.84</c:v>
                      </c:pt>
                      <c:pt idx="4707">
                        <c:v>2119.1999999999998</c:v>
                      </c:pt>
                      <c:pt idx="4708">
                        <c:v>2187.84</c:v>
                      </c:pt>
                      <c:pt idx="4709">
                        <c:v>2031.84</c:v>
                      </c:pt>
                      <c:pt idx="4710">
                        <c:v>1952.1599999999999</c:v>
                      </c:pt>
                      <c:pt idx="4711">
                        <c:v>1921.44</c:v>
                      </c:pt>
                      <c:pt idx="4712">
                        <c:v>1963.1999999999998</c:v>
                      </c:pt>
                      <c:pt idx="4713">
                        <c:v>1960.8</c:v>
                      </c:pt>
                      <c:pt idx="4714">
                        <c:v>1834.0800000000002</c:v>
                      </c:pt>
                      <c:pt idx="4715">
                        <c:v>1775.04</c:v>
                      </c:pt>
                      <c:pt idx="4716">
                        <c:v>1738.56</c:v>
                      </c:pt>
                      <c:pt idx="4717">
                        <c:v>1606.08</c:v>
                      </c:pt>
                      <c:pt idx="4718">
                        <c:v>1503.8400000000001</c:v>
                      </c:pt>
                      <c:pt idx="4719">
                        <c:v>1476</c:v>
                      </c:pt>
                      <c:pt idx="4720">
                        <c:v>1472.6399999999999</c:v>
                      </c:pt>
                      <c:pt idx="4721">
                        <c:v>1397.76</c:v>
                      </c:pt>
                      <c:pt idx="4722">
                        <c:v>1356.48</c:v>
                      </c:pt>
                      <c:pt idx="4723">
                        <c:v>1310.3999999999999</c:v>
                      </c:pt>
                      <c:pt idx="4724">
                        <c:v>1288.3200000000002</c:v>
                      </c:pt>
                      <c:pt idx="4725">
                        <c:v>1248</c:v>
                      </c:pt>
                      <c:pt idx="4726">
                        <c:v>1201.44</c:v>
                      </c:pt>
                      <c:pt idx="4727">
                        <c:v>1088.1600000000001</c:v>
                      </c:pt>
                      <c:pt idx="4728">
                        <c:v>1078.56</c:v>
                      </c:pt>
                      <c:pt idx="4729">
                        <c:v>1083.8400000000001</c:v>
                      </c:pt>
                      <c:pt idx="4730">
                        <c:v>1078.56</c:v>
                      </c:pt>
                      <c:pt idx="4731">
                        <c:v>931.19999999999993</c:v>
                      </c:pt>
                      <c:pt idx="4732">
                        <c:v>855.84</c:v>
                      </c:pt>
                      <c:pt idx="4733">
                        <c:v>747.36000000000013</c:v>
                      </c:pt>
                      <c:pt idx="4734">
                        <c:v>689.28</c:v>
                      </c:pt>
                      <c:pt idx="4735">
                        <c:v>658.56</c:v>
                      </c:pt>
                      <c:pt idx="4736">
                        <c:v>729.12000000000012</c:v>
                      </c:pt>
                      <c:pt idx="4737">
                        <c:v>776.64</c:v>
                      </c:pt>
                      <c:pt idx="4738">
                        <c:v>788.64</c:v>
                      </c:pt>
                      <c:pt idx="4739">
                        <c:v>783.83999999999992</c:v>
                      </c:pt>
                      <c:pt idx="4740">
                        <c:v>875.52</c:v>
                      </c:pt>
                      <c:pt idx="4741">
                        <c:v>947.04000000000008</c:v>
                      </c:pt>
                      <c:pt idx="4742">
                        <c:v>1012.8</c:v>
                      </c:pt>
                      <c:pt idx="4743">
                        <c:v>979.68000000000006</c:v>
                      </c:pt>
                      <c:pt idx="4744">
                        <c:v>930.72</c:v>
                      </c:pt>
                      <c:pt idx="4745">
                        <c:v>941.76</c:v>
                      </c:pt>
                      <c:pt idx="4746">
                        <c:v>952.32</c:v>
                      </c:pt>
                      <c:pt idx="4747">
                        <c:v>1028.6399999999999</c:v>
                      </c:pt>
                      <c:pt idx="4748">
                        <c:v>1053.1200000000001</c:v>
                      </c:pt>
                      <c:pt idx="4749">
                        <c:v>988.31999999999994</c:v>
                      </c:pt>
                      <c:pt idx="4750">
                        <c:v>1005.12</c:v>
                      </c:pt>
                      <c:pt idx="4751">
                        <c:v>974.88</c:v>
                      </c:pt>
                      <c:pt idx="4752">
                        <c:v>932.64</c:v>
                      </c:pt>
                      <c:pt idx="4753">
                        <c:v>940.31999999999994</c:v>
                      </c:pt>
                      <c:pt idx="4754">
                        <c:v>919.68</c:v>
                      </c:pt>
                      <c:pt idx="4755">
                        <c:v>992.63999999999987</c:v>
                      </c:pt>
                      <c:pt idx="4756">
                        <c:v>1042.56</c:v>
                      </c:pt>
                      <c:pt idx="4757">
                        <c:v>1001.76</c:v>
                      </c:pt>
                      <c:pt idx="4758">
                        <c:v>994.56</c:v>
                      </c:pt>
                      <c:pt idx="4759">
                        <c:v>1032.9599999999998</c:v>
                      </c:pt>
                      <c:pt idx="4760">
                        <c:v>1050.24</c:v>
                      </c:pt>
                      <c:pt idx="4761">
                        <c:v>1090.08</c:v>
                      </c:pt>
                      <c:pt idx="4762">
                        <c:v>1130.4000000000001</c:v>
                      </c:pt>
                      <c:pt idx="4763">
                        <c:v>1212.48</c:v>
                      </c:pt>
                      <c:pt idx="4764">
                        <c:v>1274.4000000000001</c:v>
                      </c:pt>
                      <c:pt idx="4765">
                        <c:v>1294.56</c:v>
                      </c:pt>
                      <c:pt idx="4766">
                        <c:v>1328.64</c:v>
                      </c:pt>
                      <c:pt idx="4767">
                        <c:v>1376.16</c:v>
                      </c:pt>
                      <c:pt idx="4768">
                        <c:v>1518.2400000000002</c:v>
                      </c:pt>
                      <c:pt idx="4769">
                        <c:v>1560</c:v>
                      </c:pt>
                      <c:pt idx="4770">
                        <c:v>1612.32</c:v>
                      </c:pt>
                      <c:pt idx="4771">
                        <c:v>1657.92</c:v>
                      </c:pt>
                      <c:pt idx="4772">
                        <c:v>1650.24</c:v>
                      </c:pt>
                      <c:pt idx="4773">
                        <c:v>1600.32</c:v>
                      </c:pt>
                      <c:pt idx="4774">
                        <c:v>1667.52</c:v>
                      </c:pt>
                      <c:pt idx="4775">
                        <c:v>1708.8</c:v>
                      </c:pt>
                      <c:pt idx="4776">
                        <c:v>1600.32</c:v>
                      </c:pt>
                      <c:pt idx="4777">
                        <c:v>1694.4</c:v>
                      </c:pt>
                      <c:pt idx="4778">
                        <c:v>1729.9199999999998</c:v>
                      </c:pt>
                      <c:pt idx="4779">
                        <c:v>1716.9599999999998</c:v>
                      </c:pt>
                      <c:pt idx="4780">
                        <c:v>1878.24</c:v>
                      </c:pt>
                      <c:pt idx="4781">
                        <c:v>1746.24</c:v>
                      </c:pt>
                      <c:pt idx="4782">
                        <c:v>1737.6</c:v>
                      </c:pt>
                      <c:pt idx="4783">
                        <c:v>1817.28</c:v>
                      </c:pt>
                      <c:pt idx="4784">
                        <c:v>1808.64</c:v>
                      </c:pt>
                      <c:pt idx="4785">
                        <c:v>2079.36</c:v>
                      </c:pt>
                      <c:pt idx="4786">
                        <c:v>2010.24</c:v>
                      </c:pt>
                      <c:pt idx="4787">
                        <c:v>1966.5600000000002</c:v>
                      </c:pt>
                      <c:pt idx="4788">
                        <c:v>1892.64</c:v>
                      </c:pt>
                      <c:pt idx="4789">
                        <c:v>1903.6799999999998</c:v>
                      </c:pt>
                      <c:pt idx="4790">
                        <c:v>1857.12</c:v>
                      </c:pt>
                      <c:pt idx="4791">
                        <c:v>1925.7600000000002</c:v>
                      </c:pt>
                      <c:pt idx="4792">
                        <c:v>1920</c:v>
                      </c:pt>
                      <c:pt idx="4793">
                        <c:v>1861.92</c:v>
                      </c:pt>
                      <c:pt idx="4794">
                        <c:v>1954.0800000000002</c:v>
                      </c:pt>
                      <c:pt idx="4795">
                        <c:v>2055.84</c:v>
                      </c:pt>
                      <c:pt idx="4796">
                        <c:v>2074.56</c:v>
                      </c:pt>
                      <c:pt idx="4797">
                        <c:v>1967.04</c:v>
                      </c:pt>
                      <c:pt idx="4798">
                        <c:v>1815.3600000000001</c:v>
                      </c:pt>
                      <c:pt idx="4799">
                        <c:v>1869.6000000000001</c:v>
                      </c:pt>
                      <c:pt idx="4800">
                        <c:v>1966.56</c:v>
                      </c:pt>
                      <c:pt idx="4801">
                        <c:v>1901.28</c:v>
                      </c:pt>
                      <c:pt idx="4802">
                        <c:v>1819.1999999999998</c:v>
                      </c:pt>
                      <c:pt idx="4803">
                        <c:v>1828.8</c:v>
                      </c:pt>
                      <c:pt idx="4804">
                        <c:v>1896.48</c:v>
                      </c:pt>
                      <c:pt idx="4805">
                        <c:v>1920</c:v>
                      </c:pt>
                      <c:pt idx="4806">
                        <c:v>1879.6799999999998</c:v>
                      </c:pt>
                      <c:pt idx="4807">
                        <c:v>1920</c:v>
                      </c:pt>
                      <c:pt idx="4808">
                        <c:v>1811.0400000000002</c:v>
                      </c:pt>
                      <c:pt idx="4809">
                        <c:v>1864.8000000000002</c:v>
                      </c:pt>
                      <c:pt idx="4810">
                        <c:v>1883.04</c:v>
                      </c:pt>
                      <c:pt idx="4811">
                        <c:v>2062.08</c:v>
                      </c:pt>
                      <c:pt idx="4812">
                        <c:v>2106.2400000000002</c:v>
                      </c:pt>
                      <c:pt idx="4813">
                        <c:v>2159.04</c:v>
                      </c:pt>
                      <c:pt idx="4814">
                        <c:v>2154.7200000000003</c:v>
                      </c:pt>
                      <c:pt idx="4815">
                        <c:v>2066.8799999999997</c:v>
                      </c:pt>
                      <c:pt idx="4816">
                        <c:v>1831.68</c:v>
                      </c:pt>
                      <c:pt idx="4817">
                        <c:v>1758.72</c:v>
                      </c:pt>
                      <c:pt idx="4818">
                        <c:v>1948.32</c:v>
                      </c:pt>
                      <c:pt idx="4819">
                        <c:v>1944.96</c:v>
                      </c:pt>
                      <c:pt idx="4820">
                        <c:v>1956</c:v>
                      </c:pt>
                      <c:pt idx="4821">
                        <c:v>2091.84</c:v>
                      </c:pt>
                      <c:pt idx="4822">
                        <c:v>2224.3200000000002</c:v>
                      </c:pt>
                      <c:pt idx="4823">
                        <c:v>2137.44</c:v>
                      </c:pt>
                      <c:pt idx="4824">
                        <c:v>2024.16</c:v>
                      </c:pt>
                      <c:pt idx="4825">
                        <c:v>2059.6799999999998</c:v>
                      </c:pt>
                      <c:pt idx="4826">
                        <c:v>2233.92</c:v>
                      </c:pt>
                      <c:pt idx="4827">
                        <c:v>2213.7599999999998</c:v>
                      </c:pt>
                      <c:pt idx="4828">
                        <c:v>2054.88</c:v>
                      </c:pt>
                      <c:pt idx="4829">
                        <c:v>2063.04</c:v>
                      </c:pt>
                      <c:pt idx="4830">
                        <c:v>2197.44</c:v>
                      </c:pt>
                      <c:pt idx="4831">
                        <c:v>2149.4399999999996</c:v>
                      </c:pt>
                      <c:pt idx="4832">
                        <c:v>2208.96</c:v>
                      </c:pt>
                      <c:pt idx="4833">
                        <c:v>2104.3199999999997</c:v>
                      </c:pt>
                      <c:pt idx="4834">
                        <c:v>2079.36</c:v>
                      </c:pt>
                      <c:pt idx="4835">
                        <c:v>2012.1599999999999</c:v>
                      </c:pt>
                      <c:pt idx="4836">
                        <c:v>1888.32</c:v>
                      </c:pt>
                      <c:pt idx="4837">
                        <c:v>1941.6</c:v>
                      </c:pt>
                      <c:pt idx="4838">
                        <c:v>2034.7199999999998</c:v>
                      </c:pt>
                      <c:pt idx="4839">
                        <c:v>2033.2800000000002</c:v>
                      </c:pt>
                      <c:pt idx="4840">
                        <c:v>2015.52</c:v>
                      </c:pt>
                      <c:pt idx="4841">
                        <c:v>1969.92</c:v>
                      </c:pt>
                      <c:pt idx="4842">
                        <c:v>1914.2399999999998</c:v>
                      </c:pt>
                      <c:pt idx="4843">
                        <c:v>2028.96</c:v>
                      </c:pt>
                      <c:pt idx="4844">
                        <c:v>2089.9199999999996</c:v>
                      </c:pt>
                      <c:pt idx="4845">
                        <c:v>2117.2799999999997</c:v>
                      </c:pt>
                      <c:pt idx="4846">
                        <c:v>1952.64</c:v>
                      </c:pt>
                      <c:pt idx="4847">
                        <c:v>1883.52</c:v>
                      </c:pt>
                      <c:pt idx="4848">
                        <c:v>1882.0799999999997</c:v>
                      </c:pt>
                      <c:pt idx="4849">
                        <c:v>1964.1599999999999</c:v>
                      </c:pt>
                      <c:pt idx="4850">
                        <c:v>2020.32</c:v>
                      </c:pt>
                      <c:pt idx="4851">
                        <c:v>1980</c:v>
                      </c:pt>
                      <c:pt idx="4852">
                        <c:v>1738.08</c:v>
                      </c:pt>
                      <c:pt idx="4853">
                        <c:v>1838.8799999999999</c:v>
                      </c:pt>
                      <c:pt idx="4854">
                        <c:v>1846.5600000000002</c:v>
                      </c:pt>
                      <c:pt idx="4855">
                        <c:v>1829.28</c:v>
                      </c:pt>
                      <c:pt idx="4856">
                        <c:v>1830.2400000000002</c:v>
                      </c:pt>
                      <c:pt idx="4857">
                        <c:v>1925.2800000000002</c:v>
                      </c:pt>
                      <c:pt idx="4858">
                        <c:v>1853.28</c:v>
                      </c:pt>
                      <c:pt idx="4859">
                        <c:v>1798.08</c:v>
                      </c:pt>
                      <c:pt idx="4860">
                        <c:v>1853.28</c:v>
                      </c:pt>
                      <c:pt idx="4861">
                        <c:v>1769.76</c:v>
                      </c:pt>
                      <c:pt idx="4862">
                        <c:v>1872.96</c:v>
                      </c:pt>
                      <c:pt idx="4863">
                        <c:v>1867.2</c:v>
                      </c:pt>
                      <c:pt idx="4864">
                        <c:v>1594.0800000000002</c:v>
                      </c:pt>
                      <c:pt idx="4865">
                        <c:v>1502.3999999999999</c:v>
                      </c:pt>
                      <c:pt idx="4866">
                        <c:v>1742.8799999999999</c:v>
                      </c:pt>
                      <c:pt idx="4867">
                        <c:v>1875.3600000000001</c:v>
                      </c:pt>
                      <c:pt idx="4868">
                        <c:v>1745.2800000000002</c:v>
                      </c:pt>
                      <c:pt idx="4869">
                        <c:v>1829.2800000000002</c:v>
                      </c:pt>
                      <c:pt idx="4870">
                        <c:v>1990.56</c:v>
                      </c:pt>
                      <c:pt idx="4871">
                        <c:v>2159.04</c:v>
                      </c:pt>
                      <c:pt idx="4872">
                        <c:v>2094.7200000000003</c:v>
                      </c:pt>
                      <c:pt idx="4873">
                        <c:v>1996.8000000000002</c:v>
                      </c:pt>
                      <c:pt idx="4874">
                        <c:v>2088.96</c:v>
                      </c:pt>
                      <c:pt idx="4875">
                        <c:v>2144.6400000000003</c:v>
                      </c:pt>
                      <c:pt idx="4876">
                        <c:v>2178.7200000000003</c:v>
                      </c:pt>
                      <c:pt idx="4877">
                        <c:v>2017.92</c:v>
                      </c:pt>
                      <c:pt idx="4878">
                        <c:v>1772.64</c:v>
                      </c:pt>
                      <c:pt idx="4879">
                        <c:v>1666.56</c:v>
                      </c:pt>
                      <c:pt idx="4880">
                        <c:v>1838.3999999999999</c:v>
                      </c:pt>
                      <c:pt idx="4881">
                        <c:v>1854.7199999999998</c:v>
                      </c:pt>
                      <c:pt idx="4882">
                        <c:v>1861.92</c:v>
                      </c:pt>
                      <c:pt idx="4883">
                        <c:v>1902.24</c:v>
                      </c:pt>
                      <c:pt idx="4884">
                        <c:v>1996.8000000000002</c:v>
                      </c:pt>
                      <c:pt idx="4885">
                        <c:v>2165.7599999999998</c:v>
                      </c:pt>
                      <c:pt idx="4886">
                        <c:v>2019.3600000000001</c:v>
                      </c:pt>
                      <c:pt idx="4887">
                        <c:v>1938.72</c:v>
                      </c:pt>
                      <c:pt idx="4888">
                        <c:v>1887.3600000000001</c:v>
                      </c:pt>
                      <c:pt idx="4889">
                        <c:v>1930.08</c:v>
                      </c:pt>
                      <c:pt idx="4890">
                        <c:v>2071.1999999999998</c:v>
                      </c:pt>
                      <c:pt idx="4891">
                        <c:v>2054.88</c:v>
                      </c:pt>
                      <c:pt idx="4892">
                        <c:v>2089.4399999999996</c:v>
                      </c:pt>
                      <c:pt idx="4893">
                        <c:v>2110.08</c:v>
                      </c:pt>
                      <c:pt idx="4894">
                        <c:v>1978.56</c:v>
                      </c:pt>
                      <c:pt idx="4895">
                        <c:v>2012.1599999999999</c:v>
                      </c:pt>
                      <c:pt idx="4896">
                        <c:v>2114.8799999999997</c:v>
                      </c:pt>
                      <c:pt idx="4897">
                        <c:v>2112.96</c:v>
                      </c:pt>
                      <c:pt idx="4898">
                        <c:v>1894.08</c:v>
                      </c:pt>
                      <c:pt idx="4899">
                        <c:v>2195.04</c:v>
                      </c:pt>
                      <c:pt idx="4900">
                        <c:v>2147.5199999999995</c:v>
                      </c:pt>
                      <c:pt idx="4901">
                        <c:v>1992</c:v>
                      </c:pt>
                      <c:pt idx="4902">
                        <c:v>2083.1999999999998</c:v>
                      </c:pt>
                      <c:pt idx="4903">
                        <c:v>2057.7600000000002</c:v>
                      </c:pt>
                      <c:pt idx="4904">
                        <c:v>2136</c:v>
                      </c:pt>
                      <c:pt idx="4905">
                        <c:v>2174.4</c:v>
                      </c:pt>
                      <c:pt idx="4906">
                        <c:v>2060.64</c:v>
                      </c:pt>
                      <c:pt idx="4907">
                        <c:v>1904.16</c:v>
                      </c:pt>
                      <c:pt idx="4908">
                        <c:v>1898.3999999999999</c:v>
                      </c:pt>
                      <c:pt idx="4909">
                        <c:v>1958.8799999999999</c:v>
                      </c:pt>
                      <c:pt idx="4910">
                        <c:v>1954.08</c:v>
                      </c:pt>
                      <c:pt idx="4911">
                        <c:v>1917.6000000000001</c:v>
                      </c:pt>
                      <c:pt idx="4912">
                        <c:v>1732.8</c:v>
                      </c:pt>
                      <c:pt idx="4913">
                        <c:v>1778.8799999999999</c:v>
                      </c:pt>
                      <c:pt idx="4914">
                        <c:v>1928.6399999999999</c:v>
                      </c:pt>
                      <c:pt idx="4915">
                        <c:v>1897.44</c:v>
                      </c:pt>
                      <c:pt idx="4916">
                        <c:v>1947.84</c:v>
                      </c:pt>
                      <c:pt idx="4917">
                        <c:v>1929.12</c:v>
                      </c:pt>
                      <c:pt idx="4918">
                        <c:v>1919.04</c:v>
                      </c:pt>
                      <c:pt idx="4919">
                        <c:v>1927.68</c:v>
                      </c:pt>
                      <c:pt idx="4920">
                        <c:v>1980</c:v>
                      </c:pt>
                      <c:pt idx="4921">
                        <c:v>1867.68</c:v>
                      </c:pt>
                      <c:pt idx="4922">
                        <c:v>1828.8000000000002</c:v>
                      </c:pt>
                      <c:pt idx="4923">
                        <c:v>1939.2</c:v>
                      </c:pt>
                      <c:pt idx="4924">
                        <c:v>2110.08</c:v>
                      </c:pt>
                      <c:pt idx="4925">
                        <c:v>2177.2799999999997</c:v>
                      </c:pt>
                      <c:pt idx="4926">
                        <c:v>2206.56</c:v>
                      </c:pt>
                      <c:pt idx="4927">
                        <c:v>2340.48</c:v>
                      </c:pt>
                      <c:pt idx="4928">
                        <c:v>2259.84</c:v>
                      </c:pt>
                      <c:pt idx="4929">
                        <c:v>2048.1600000000003</c:v>
                      </c:pt>
                      <c:pt idx="4930">
                        <c:v>2033.7600000000002</c:v>
                      </c:pt>
                      <c:pt idx="4931">
                        <c:v>2051.04</c:v>
                      </c:pt>
                      <c:pt idx="4932">
                        <c:v>1924.8000000000002</c:v>
                      </c:pt>
                      <c:pt idx="4933">
                        <c:v>1953.6000000000001</c:v>
                      </c:pt>
                      <c:pt idx="4934">
                        <c:v>1969.92</c:v>
                      </c:pt>
                      <c:pt idx="4935">
                        <c:v>2042.8799999999999</c:v>
                      </c:pt>
                      <c:pt idx="4936">
                        <c:v>2076.96</c:v>
                      </c:pt>
                      <c:pt idx="4937">
                        <c:v>2052.96</c:v>
                      </c:pt>
                      <c:pt idx="4938">
                        <c:v>1926.24</c:v>
                      </c:pt>
                      <c:pt idx="4939">
                        <c:v>2033.2800000000002</c:v>
                      </c:pt>
                      <c:pt idx="4940">
                        <c:v>2034.2399999999998</c:v>
                      </c:pt>
                      <c:pt idx="4941">
                        <c:v>2154.2399999999998</c:v>
                      </c:pt>
                      <c:pt idx="4942">
                        <c:v>2160.48</c:v>
                      </c:pt>
                      <c:pt idx="4943">
                        <c:v>2199.3599999999997</c:v>
                      </c:pt>
                      <c:pt idx="4944">
                        <c:v>2322.2399999999998</c:v>
                      </c:pt>
                      <c:pt idx="4945">
                        <c:v>2266.5600000000004</c:v>
                      </c:pt>
                      <c:pt idx="4946">
                        <c:v>2278.08</c:v>
                      </c:pt>
                      <c:pt idx="4947">
                        <c:v>2185.44</c:v>
                      </c:pt>
                      <c:pt idx="4948">
                        <c:v>2161.92</c:v>
                      </c:pt>
                      <c:pt idx="4949">
                        <c:v>2109.6000000000004</c:v>
                      </c:pt>
                      <c:pt idx="4950">
                        <c:v>2158.08</c:v>
                      </c:pt>
                      <c:pt idx="4951">
                        <c:v>2165.2799999999997</c:v>
                      </c:pt>
                      <c:pt idx="4952">
                        <c:v>2228.16</c:v>
                      </c:pt>
                      <c:pt idx="4953">
                        <c:v>2382.7200000000003</c:v>
                      </c:pt>
                      <c:pt idx="4954">
                        <c:v>2450.88</c:v>
                      </c:pt>
                      <c:pt idx="4955">
                        <c:v>2267.04</c:v>
                      </c:pt>
                      <c:pt idx="4956">
                        <c:v>2304.96</c:v>
                      </c:pt>
                      <c:pt idx="4957">
                        <c:v>2300.64</c:v>
                      </c:pt>
                      <c:pt idx="4958">
                        <c:v>2354.88</c:v>
                      </c:pt>
                      <c:pt idx="4959">
                        <c:v>2242.56</c:v>
                      </c:pt>
                      <c:pt idx="4960">
                        <c:v>2145.6</c:v>
                      </c:pt>
                      <c:pt idx="4961">
                        <c:v>2092.3200000000002</c:v>
                      </c:pt>
                      <c:pt idx="4962">
                        <c:v>2062.08</c:v>
                      </c:pt>
                      <c:pt idx="4963">
                        <c:v>2063.04</c:v>
                      </c:pt>
                      <c:pt idx="4964">
                        <c:v>2114.3999999999996</c:v>
                      </c:pt>
                      <c:pt idx="4965">
                        <c:v>2092.8000000000002</c:v>
                      </c:pt>
                      <c:pt idx="4966">
                        <c:v>2158.56</c:v>
                      </c:pt>
                      <c:pt idx="4967">
                        <c:v>2127.84</c:v>
                      </c:pt>
                      <c:pt idx="4968">
                        <c:v>2120.64</c:v>
                      </c:pt>
                      <c:pt idx="4969">
                        <c:v>2236.3199999999997</c:v>
                      </c:pt>
                      <c:pt idx="4970">
                        <c:v>2219.52</c:v>
                      </c:pt>
                      <c:pt idx="4971">
                        <c:v>2158.08</c:v>
                      </c:pt>
                      <c:pt idx="4972">
                        <c:v>2258.88</c:v>
                      </c:pt>
                      <c:pt idx="4973">
                        <c:v>2193.12</c:v>
                      </c:pt>
                      <c:pt idx="4974">
                        <c:v>2034.2399999999998</c:v>
                      </c:pt>
                      <c:pt idx="4975">
                        <c:v>1976.6399999999999</c:v>
                      </c:pt>
                      <c:pt idx="4976">
                        <c:v>1928.6399999999999</c:v>
                      </c:pt>
                      <c:pt idx="4977">
                        <c:v>2070.7199999999998</c:v>
                      </c:pt>
                      <c:pt idx="4978">
                        <c:v>2052.48</c:v>
                      </c:pt>
                      <c:pt idx="4979">
                        <c:v>2103.3599999999997</c:v>
                      </c:pt>
                      <c:pt idx="4980">
                        <c:v>1920.96</c:v>
                      </c:pt>
                      <c:pt idx="4981">
                        <c:v>1870.56</c:v>
                      </c:pt>
                      <c:pt idx="4982">
                        <c:v>1922.8799999999999</c:v>
                      </c:pt>
                      <c:pt idx="4983">
                        <c:v>1944</c:v>
                      </c:pt>
                      <c:pt idx="4984">
                        <c:v>1918.56</c:v>
                      </c:pt>
                      <c:pt idx="4985">
                        <c:v>1911.36</c:v>
                      </c:pt>
                      <c:pt idx="4986">
                        <c:v>1844.6399999999999</c:v>
                      </c:pt>
                      <c:pt idx="4987">
                        <c:v>1844.64</c:v>
                      </c:pt>
                      <c:pt idx="4988">
                        <c:v>1833.1200000000001</c:v>
                      </c:pt>
                      <c:pt idx="4989">
                        <c:v>1796.1599999999999</c:v>
                      </c:pt>
                      <c:pt idx="4990">
                        <c:v>1820.16</c:v>
                      </c:pt>
                      <c:pt idx="4991">
                        <c:v>1794.24</c:v>
                      </c:pt>
                      <c:pt idx="4992">
                        <c:v>1756.32</c:v>
                      </c:pt>
                      <c:pt idx="4993">
                        <c:v>1633.92</c:v>
                      </c:pt>
                      <c:pt idx="4994">
                        <c:v>1488.96</c:v>
                      </c:pt>
                      <c:pt idx="4995">
                        <c:v>1571.04</c:v>
                      </c:pt>
                      <c:pt idx="4996">
                        <c:v>1657.92</c:v>
                      </c:pt>
                      <c:pt idx="4997">
                        <c:v>1631.04</c:v>
                      </c:pt>
                      <c:pt idx="4998">
                        <c:v>1749.6</c:v>
                      </c:pt>
                      <c:pt idx="4999">
                        <c:v>1746.24</c:v>
                      </c:pt>
                      <c:pt idx="5000">
                        <c:v>1686.72</c:v>
                      </c:pt>
                      <c:pt idx="5001">
                        <c:v>1764</c:v>
                      </c:pt>
                      <c:pt idx="5002">
                        <c:v>1793.76</c:v>
                      </c:pt>
                      <c:pt idx="5003">
                        <c:v>1736.64</c:v>
                      </c:pt>
                      <c:pt idx="5004">
                        <c:v>1608.96</c:v>
                      </c:pt>
                      <c:pt idx="5005">
                        <c:v>1678.08</c:v>
                      </c:pt>
                      <c:pt idx="5006">
                        <c:v>1719.3600000000001</c:v>
                      </c:pt>
                      <c:pt idx="5007">
                        <c:v>1746.24</c:v>
                      </c:pt>
                      <c:pt idx="5008">
                        <c:v>1814.4</c:v>
                      </c:pt>
                      <c:pt idx="5009">
                        <c:v>1761.1200000000001</c:v>
                      </c:pt>
                      <c:pt idx="5010">
                        <c:v>1751.04</c:v>
                      </c:pt>
                      <c:pt idx="5011">
                        <c:v>1912.8</c:v>
                      </c:pt>
                      <c:pt idx="5012">
                        <c:v>1916.6399999999999</c:v>
                      </c:pt>
                      <c:pt idx="5013">
                        <c:v>1850.4</c:v>
                      </c:pt>
                      <c:pt idx="5014">
                        <c:v>1925.2799999999997</c:v>
                      </c:pt>
                      <c:pt idx="5015">
                        <c:v>1797.12</c:v>
                      </c:pt>
                      <c:pt idx="5016">
                        <c:v>1751.04</c:v>
                      </c:pt>
                      <c:pt idx="5017">
                        <c:v>1773.12</c:v>
                      </c:pt>
                      <c:pt idx="5018">
                        <c:v>1575.3600000000001</c:v>
                      </c:pt>
                      <c:pt idx="5019">
                        <c:v>1456.32</c:v>
                      </c:pt>
                      <c:pt idx="5020">
                        <c:v>1495.68</c:v>
                      </c:pt>
                      <c:pt idx="5021">
                        <c:v>1434.2399999999998</c:v>
                      </c:pt>
                      <c:pt idx="5022">
                        <c:v>1440.48</c:v>
                      </c:pt>
                      <c:pt idx="5023">
                        <c:v>1530.24</c:v>
                      </c:pt>
                      <c:pt idx="5024">
                        <c:v>1630.08</c:v>
                      </c:pt>
                      <c:pt idx="5025">
                        <c:v>1716.4799999999998</c:v>
                      </c:pt>
                      <c:pt idx="5026">
                        <c:v>1805.2799999999997</c:v>
                      </c:pt>
                      <c:pt idx="5027">
                        <c:v>1916.64</c:v>
                      </c:pt>
                      <c:pt idx="5028">
                        <c:v>1794.2400000000002</c:v>
                      </c:pt>
                      <c:pt idx="5029">
                        <c:v>1744.8</c:v>
                      </c:pt>
                      <c:pt idx="5030">
                        <c:v>1825.92</c:v>
                      </c:pt>
                      <c:pt idx="5031">
                        <c:v>2124</c:v>
                      </c:pt>
                      <c:pt idx="5032">
                        <c:v>2106.7200000000003</c:v>
                      </c:pt>
                      <c:pt idx="5033">
                        <c:v>2069.7599999999998</c:v>
                      </c:pt>
                      <c:pt idx="5034">
                        <c:v>2005.92</c:v>
                      </c:pt>
                      <c:pt idx="5035">
                        <c:v>1943.04</c:v>
                      </c:pt>
                      <c:pt idx="5036">
                        <c:v>2035.2</c:v>
                      </c:pt>
                      <c:pt idx="5037">
                        <c:v>2126.3999999999996</c:v>
                      </c:pt>
                      <c:pt idx="5038">
                        <c:v>2135.52</c:v>
                      </c:pt>
                      <c:pt idx="5039">
                        <c:v>2195.5200000000004</c:v>
                      </c:pt>
                      <c:pt idx="5040">
                        <c:v>2073.6</c:v>
                      </c:pt>
                      <c:pt idx="5041">
                        <c:v>1943.04</c:v>
                      </c:pt>
                      <c:pt idx="5042">
                        <c:v>1920.48</c:v>
                      </c:pt>
                      <c:pt idx="5043">
                        <c:v>1905.12</c:v>
                      </c:pt>
                      <c:pt idx="5044">
                        <c:v>1909.44</c:v>
                      </c:pt>
                      <c:pt idx="5045">
                        <c:v>1784.16</c:v>
                      </c:pt>
                      <c:pt idx="5046">
                        <c:v>1848.96</c:v>
                      </c:pt>
                      <c:pt idx="5047">
                        <c:v>1832.6399999999999</c:v>
                      </c:pt>
                      <c:pt idx="5048">
                        <c:v>1879.68</c:v>
                      </c:pt>
                      <c:pt idx="5049">
                        <c:v>1872</c:v>
                      </c:pt>
                      <c:pt idx="5050">
                        <c:v>1917.6000000000001</c:v>
                      </c:pt>
                      <c:pt idx="5051">
                        <c:v>1941.6</c:v>
                      </c:pt>
                      <c:pt idx="5052">
                        <c:v>1925.2799999999997</c:v>
                      </c:pt>
                      <c:pt idx="5053">
                        <c:v>1949.2800000000002</c:v>
                      </c:pt>
                      <c:pt idx="5054">
                        <c:v>1964.1599999999999</c:v>
                      </c:pt>
                      <c:pt idx="5055">
                        <c:v>1988.1599999999999</c:v>
                      </c:pt>
                      <c:pt idx="5056">
                        <c:v>1914.2400000000002</c:v>
                      </c:pt>
                      <c:pt idx="5057">
                        <c:v>1862.4</c:v>
                      </c:pt>
                      <c:pt idx="5058">
                        <c:v>1848.48</c:v>
                      </c:pt>
                      <c:pt idx="5059">
                        <c:v>1843.68</c:v>
                      </c:pt>
                      <c:pt idx="5060">
                        <c:v>1926.2400000000002</c:v>
                      </c:pt>
                      <c:pt idx="5061">
                        <c:v>2047.68</c:v>
                      </c:pt>
                      <c:pt idx="5062">
                        <c:v>2048.6400000000003</c:v>
                      </c:pt>
                      <c:pt idx="5063">
                        <c:v>2037.6000000000001</c:v>
                      </c:pt>
                      <c:pt idx="5064">
                        <c:v>1997.76</c:v>
                      </c:pt>
                      <c:pt idx="5065">
                        <c:v>2061.12</c:v>
                      </c:pt>
                      <c:pt idx="5066">
                        <c:v>2177.7599999999998</c:v>
                      </c:pt>
                      <c:pt idx="5067">
                        <c:v>2115.8399999999997</c:v>
                      </c:pt>
                      <c:pt idx="5068">
                        <c:v>2124</c:v>
                      </c:pt>
                      <c:pt idx="5069">
                        <c:v>2130.7200000000003</c:v>
                      </c:pt>
                      <c:pt idx="5070">
                        <c:v>2100.96</c:v>
                      </c:pt>
                      <c:pt idx="5071">
                        <c:v>2036.16</c:v>
                      </c:pt>
                      <c:pt idx="5072">
                        <c:v>2081.2799999999997</c:v>
                      </c:pt>
                      <c:pt idx="5073">
                        <c:v>2143.2000000000003</c:v>
                      </c:pt>
                      <c:pt idx="5074">
                        <c:v>2067.84</c:v>
                      </c:pt>
                      <c:pt idx="5075">
                        <c:v>2032.32</c:v>
                      </c:pt>
                      <c:pt idx="5076">
                        <c:v>1941.6000000000001</c:v>
                      </c:pt>
                      <c:pt idx="5077">
                        <c:v>1964.1599999999999</c:v>
                      </c:pt>
                      <c:pt idx="5078">
                        <c:v>1958.8799999999999</c:v>
                      </c:pt>
                      <c:pt idx="5079">
                        <c:v>1869.1200000000001</c:v>
                      </c:pt>
                      <c:pt idx="5080">
                        <c:v>2013.6000000000001</c:v>
                      </c:pt>
                      <c:pt idx="5081">
                        <c:v>2091.3599999999997</c:v>
                      </c:pt>
                      <c:pt idx="5082">
                        <c:v>2169.12</c:v>
                      </c:pt>
                      <c:pt idx="5083">
                        <c:v>2160</c:v>
                      </c:pt>
                      <c:pt idx="5084">
                        <c:v>2203.1999999999998</c:v>
                      </c:pt>
                      <c:pt idx="5085">
                        <c:v>2135.52</c:v>
                      </c:pt>
                      <c:pt idx="5086">
                        <c:v>2199.84</c:v>
                      </c:pt>
                      <c:pt idx="5087">
                        <c:v>2210.4</c:v>
                      </c:pt>
                      <c:pt idx="5088">
                        <c:v>2256</c:v>
                      </c:pt>
                      <c:pt idx="5089">
                        <c:v>1918.56</c:v>
                      </c:pt>
                      <c:pt idx="5090">
                        <c:v>1594.56</c:v>
                      </c:pt>
                      <c:pt idx="5091">
                        <c:v>1722.24</c:v>
                      </c:pt>
                      <c:pt idx="5092">
                        <c:v>1862.4</c:v>
                      </c:pt>
                      <c:pt idx="5093">
                        <c:v>1990.56</c:v>
                      </c:pt>
                      <c:pt idx="5094">
                        <c:v>2186.88</c:v>
                      </c:pt>
                      <c:pt idx="5095">
                        <c:v>2207.04</c:v>
                      </c:pt>
                      <c:pt idx="5096">
                        <c:v>2271.84</c:v>
                      </c:pt>
                      <c:pt idx="5097">
                        <c:v>2240.16</c:v>
                      </c:pt>
                      <c:pt idx="5098">
                        <c:v>2246.4</c:v>
                      </c:pt>
                      <c:pt idx="5099">
                        <c:v>2071.1999999999998</c:v>
                      </c:pt>
                      <c:pt idx="5100">
                        <c:v>2118.7200000000003</c:v>
                      </c:pt>
                      <c:pt idx="5101">
                        <c:v>2147.04</c:v>
                      </c:pt>
                      <c:pt idx="5102">
                        <c:v>2209.92</c:v>
                      </c:pt>
                      <c:pt idx="5103">
                        <c:v>2268</c:v>
                      </c:pt>
                      <c:pt idx="5104">
                        <c:v>2206.56</c:v>
                      </c:pt>
                      <c:pt idx="5105">
                        <c:v>2139.84</c:v>
                      </c:pt>
                      <c:pt idx="5106">
                        <c:v>2214.2400000000002</c:v>
                      </c:pt>
                      <c:pt idx="5107">
                        <c:v>2169.6000000000004</c:v>
                      </c:pt>
                      <c:pt idx="5108">
                        <c:v>2034.72</c:v>
                      </c:pt>
                      <c:pt idx="5109">
                        <c:v>1996.32</c:v>
                      </c:pt>
                      <c:pt idx="5110">
                        <c:v>2083.2000000000003</c:v>
                      </c:pt>
                      <c:pt idx="5111">
                        <c:v>2162.88</c:v>
                      </c:pt>
                      <c:pt idx="5112">
                        <c:v>2282.88</c:v>
                      </c:pt>
                      <c:pt idx="5113">
                        <c:v>2210.4</c:v>
                      </c:pt>
                      <c:pt idx="5114">
                        <c:v>2022.72</c:v>
                      </c:pt>
                      <c:pt idx="5115">
                        <c:v>2100.48</c:v>
                      </c:pt>
                      <c:pt idx="5116">
                        <c:v>2217.12</c:v>
                      </c:pt>
                      <c:pt idx="5117">
                        <c:v>2173.4399999999996</c:v>
                      </c:pt>
                      <c:pt idx="5118">
                        <c:v>2128.3199999999997</c:v>
                      </c:pt>
                      <c:pt idx="5119">
                        <c:v>2060.64</c:v>
                      </c:pt>
                      <c:pt idx="5120">
                        <c:v>2359.1999999999998</c:v>
                      </c:pt>
                      <c:pt idx="5121">
                        <c:v>2411.04</c:v>
                      </c:pt>
                      <c:pt idx="5122">
                        <c:v>2187.84</c:v>
                      </c:pt>
                      <c:pt idx="5123">
                        <c:v>2111.04</c:v>
                      </c:pt>
                      <c:pt idx="5124">
                        <c:v>2100.4799999999996</c:v>
                      </c:pt>
                      <c:pt idx="5125">
                        <c:v>2130.2399999999998</c:v>
                      </c:pt>
                      <c:pt idx="5126">
                        <c:v>2201.7599999999998</c:v>
                      </c:pt>
                      <c:pt idx="5127">
                        <c:v>2154.2399999999998</c:v>
                      </c:pt>
                      <c:pt idx="5128">
                        <c:v>2110.56</c:v>
                      </c:pt>
                      <c:pt idx="5129">
                        <c:v>2071.6800000000003</c:v>
                      </c:pt>
                      <c:pt idx="5130">
                        <c:v>2087.04</c:v>
                      </c:pt>
                      <c:pt idx="5131">
                        <c:v>2045.76</c:v>
                      </c:pt>
                      <c:pt idx="5132">
                        <c:v>2044.7999999999997</c:v>
                      </c:pt>
                      <c:pt idx="5133">
                        <c:v>2192.1600000000003</c:v>
                      </c:pt>
                      <c:pt idx="5134">
                        <c:v>2099.52</c:v>
                      </c:pt>
                      <c:pt idx="5135">
                        <c:v>2061.12</c:v>
                      </c:pt>
                      <c:pt idx="5136">
                        <c:v>2111.04</c:v>
                      </c:pt>
                      <c:pt idx="5137">
                        <c:v>2172</c:v>
                      </c:pt>
                      <c:pt idx="5138">
                        <c:v>2061.12</c:v>
                      </c:pt>
                      <c:pt idx="5139">
                        <c:v>2015.04</c:v>
                      </c:pt>
                      <c:pt idx="5140">
                        <c:v>2052</c:v>
                      </c:pt>
                      <c:pt idx="5141">
                        <c:v>2091.36</c:v>
                      </c:pt>
                      <c:pt idx="5142">
                        <c:v>1970.8799999999999</c:v>
                      </c:pt>
                      <c:pt idx="5143">
                        <c:v>1984.3200000000002</c:v>
                      </c:pt>
                      <c:pt idx="5144">
                        <c:v>1927.2</c:v>
                      </c:pt>
                      <c:pt idx="5145">
                        <c:v>1850.88</c:v>
                      </c:pt>
                      <c:pt idx="5146">
                        <c:v>1788</c:v>
                      </c:pt>
                      <c:pt idx="5147">
                        <c:v>1754.3999999999999</c:v>
                      </c:pt>
                      <c:pt idx="5148">
                        <c:v>1866.24</c:v>
                      </c:pt>
                      <c:pt idx="5149">
                        <c:v>1883.04</c:v>
                      </c:pt>
                      <c:pt idx="5150">
                        <c:v>1671.36</c:v>
                      </c:pt>
                      <c:pt idx="5151">
                        <c:v>1620.4799999999998</c:v>
                      </c:pt>
                      <c:pt idx="5152">
                        <c:v>1671.36</c:v>
                      </c:pt>
                      <c:pt idx="5153">
                        <c:v>1644.96</c:v>
                      </c:pt>
                      <c:pt idx="5154">
                        <c:v>1681.44</c:v>
                      </c:pt>
                      <c:pt idx="5155">
                        <c:v>1742.3999999999999</c:v>
                      </c:pt>
                      <c:pt idx="5156">
                        <c:v>1748.6399999999999</c:v>
                      </c:pt>
                      <c:pt idx="5157">
                        <c:v>1739.52</c:v>
                      </c:pt>
                      <c:pt idx="5158">
                        <c:v>1713.6</c:v>
                      </c:pt>
                      <c:pt idx="5159">
                        <c:v>1834.08</c:v>
                      </c:pt>
                      <c:pt idx="5160">
                        <c:v>1732.8</c:v>
                      </c:pt>
                      <c:pt idx="5161">
                        <c:v>1559.04</c:v>
                      </c:pt>
                      <c:pt idx="5162">
                        <c:v>1460.1599999999999</c:v>
                      </c:pt>
                      <c:pt idx="5163">
                        <c:v>1455.3600000000001</c:v>
                      </c:pt>
                      <c:pt idx="5164">
                        <c:v>1350.2399999999998</c:v>
                      </c:pt>
                      <c:pt idx="5165">
                        <c:v>1233.5999999999999</c:v>
                      </c:pt>
                      <c:pt idx="5166">
                        <c:v>1156.8</c:v>
                      </c:pt>
                      <c:pt idx="5167">
                        <c:v>1074.72</c:v>
                      </c:pt>
                      <c:pt idx="5168">
                        <c:v>1242.24</c:v>
                      </c:pt>
                      <c:pt idx="5169">
                        <c:v>1245.1199999999999</c:v>
                      </c:pt>
                      <c:pt idx="5170">
                        <c:v>1280.1600000000001</c:v>
                      </c:pt>
                      <c:pt idx="5171">
                        <c:v>1328.6399999999999</c:v>
                      </c:pt>
                      <c:pt idx="5172">
                        <c:v>1215.3600000000001</c:v>
                      </c:pt>
                      <c:pt idx="5173">
                        <c:v>1121.28</c:v>
                      </c:pt>
                      <c:pt idx="5174">
                        <c:v>1131.8400000000001</c:v>
                      </c:pt>
                      <c:pt idx="5175">
                        <c:v>1174.08</c:v>
                      </c:pt>
                      <c:pt idx="5176">
                        <c:v>1222.56</c:v>
                      </c:pt>
                      <c:pt idx="5177">
                        <c:v>1356.48</c:v>
                      </c:pt>
                      <c:pt idx="5178">
                        <c:v>1406.8799999999999</c:v>
                      </c:pt>
                      <c:pt idx="5179">
                        <c:v>1404</c:v>
                      </c:pt>
                      <c:pt idx="5180">
                        <c:v>1378.0800000000002</c:v>
                      </c:pt>
                      <c:pt idx="5181">
                        <c:v>1380.96</c:v>
                      </c:pt>
                      <c:pt idx="5182">
                        <c:v>1399.2</c:v>
                      </c:pt>
                      <c:pt idx="5183">
                        <c:v>1394.4</c:v>
                      </c:pt>
                      <c:pt idx="5184">
                        <c:v>1509.12</c:v>
                      </c:pt>
                      <c:pt idx="5185">
                        <c:v>1508.64</c:v>
                      </c:pt>
                      <c:pt idx="5186">
                        <c:v>1475.52</c:v>
                      </c:pt>
                      <c:pt idx="5187">
                        <c:v>1417.44</c:v>
                      </c:pt>
                      <c:pt idx="5188">
                        <c:v>1466.3999999999999</c:v>
                      </c:pt>
                      <c:pt idx="5189">
                        <c:v>1339.2</c:v>
                      </c:pt>
                      <c:pt idx="5190">
                        <c:v>1682.4</c:v>
                      </c:pt>
                      <c:pt idx="5191">
                        <c:v>1922.4</c:v>
                      </c:pt>
                      <c:pt idx="5192">
                        <c:v>1952.16</c:v>
                      </c:pt>
                      <c:pt idx="5193">
                        <c:v>2036.1599999999999</c:v>
                      </c:pt>
                      <c:pt idx="5194">
                        <c:v>2012.6399999999999</c:v>
                      </c:pt>
                      <c:pt idx="5195">
                        <c:v>2060.64</c:v>
                      </c:pt>
                      <c:pt idx="5196">
                        <c:v>2094.2399999999998</c:v>
                      </c:pt>
                      <c:pt idx="5197">
                        <c:v>2274.2399999999998</c:v>
                      </c:pt>
                      <c:pt idx="5198">
                        <c:v>2355.84</c:v>
                      </c:pt>
                      <c:pt idx="5199">
                        <c:v>2374.56</c:v>
                      </c:pt>
                      <c:pt idx="5200">
                        <c:v>2307.84</c:v>
                      </c:pt>
                      <c:pt idx="5201">
                        <c:v>2246.4</c:v>
                      </c:pt>
                      <c:pt idx="5202">
                        <c:v>2171.04</c:v>
                      </c:pt>
                      <c:pt idx="5203">
                        <c:v>2193.12</c:v>
                      </c:pt>
                      <c:pt idx="5204">
                        <c:v>2052.48</c:v>
                      </c:pt>
                      <c:pt idx="5205">
                        <c:v>1932.4799999999998</c:v>
                      </c:pt>
                      <c:pt idx="5206">
                        <c:v>1923.84</c:v>
                      </c:pt>
                      <c:pt idx="5207">
                        <c:v>1922.4</c:v>
                      </c:pt>
                      <c:pt idx="5208">
                        <c:v>1915.6799999999998</c:v>
                      </c:pt>
                      <c:pt idx="5209">
                        <c:v>2010.24</c:v>
                      </c:pt>
                      <c:pt idx="5210">
                        <c:v>1944.96</c:v>
                      </c:pt>
                      <c:pt idx="5211">
                        <c:v>2101.44</c:v>
                      </c:pt>
                      <c:pt idx="5212">
                        <c:v>2235.36</c:v>
                      </c:pt>
                      <c:pt idx="5213">
                        <c:v>2168.64</c:v>
                      </c:pt>
                      <c:pt idx="5214">
                        <c:v>2191.6800000000003</c:v>
                      </c:pt>
                      <c:pt idx="5215">
                        <c:v>2104.3200000000002</c:v>
                      </c:pt>
                      <c:pt idx="5216">
                        <c:v>2170.5600000000004</c:v>
                      </c:pt>
                      <c:pt idx="5217">
                        <c:v>2139.36</c:v>
                      </c:pt>
                      <c:pt idx="5218">
                        <c:v>2018.3999999999999</c:v>
                      </c:pt>
                      <c:pt idx="5219">
                        <c:v>1882.56</c:v>
                      </c:pt>
                      <c:pt idx="5220">
                        <c:v>1961.28</c:v>
                      </c:pt>
                      <c:pt idx="5221">
                        <c:v>2041.4399999999998</c:v>
                      </c:pt>
                      <c:pt idx="5222">
                        <c:v>1944.48</c:v>
                      </c:pt>
                      <c:pt idx="5223">
                        <c:v>1907.04</c:v>
                      </c:pt>
                      <c:pt idx="5224">
                        <c:v>2040.48</c:v>
                      </c:pt>
                      <c:pt idx="5225">
                        <c:v>1900.32</c:v>
                      </c:pt>
                      <c:pt idx="5226">
                        <c:v>1899.8400000000001</c:v>
                      </c:pt>
                      <c:pt idx="5227">
                        <c:v>1896.48</c:v>
                      </c:pt>
                      <c:pt idx="5228">
                        <c:v>1953.6000000000001</c:v>
                      </c:pt>
                      <c:pt idx="5229">
                        <c:v>1926.72</c:v>
                      </c:pt>
                      <c:pt idx="5230">
                        <c:v>1841.76</c:v>
                      </c:pt>
                      <c:pt idx="5231">
                        <c:v>1894.56</c:v>
                      </c:pt>
                      <c:pt idx="5232">
                        <c:v>2042.88</c:v>
                      </c:pt>
                      <c:pt idx="5233">
                        <c:v>2003.04</c:v>
                      </c:pt>
                      <c:pt idx="5234">
                        <c:v>1782.72</c:v>
                      </c:pt>
                      <c:pt idx="5235">
                        <c:v>1738.5600000000002</c:v>
                      </c:pt>
                      <c:pt idx="5236">
                        <c:v>1789.4399999999998</c:v>
                      </c:pt>
                      <c:pt idx="5237">
                        <c:v>1909.4399999999998</c:v>
                      </c:pt>
                      <c:pt idx="5238">
                        <c:v>1991.04</c:v>
                      </c:pt>
                      <c:pt idx="5239">
                        <c:v>2042.4</c:v>
                      </c:pt>
                      <c:pt idx="5240">
                        <c:v>2137.44</c:v>
                      </c:pt>
                      <c:pt idx="5241">
                        <c:v>2103.3599999999997</c:v>
                      </c:pt>
                      <c:pt idx="5242">
                        <c:v>2015.04</c:v>
                      </c:pt>
                      <c:pt idx="5243">
                        <c:v>1929.1200000000001</c:v>
                      </c:pt>
                      <c:pt idx="5244">
                        <c:v>2092.3200000000002</c:v>
                      </c:pt>
                      <c:pt idx="5245">
                        <c:v>2206.0800000000004</c:v>
                      </c:pt>
                      <c:pt idx="5246">
                        <c:v>2226.2400000000002</c:v>
                      </c:pt>
                      <c:pt idx="5247">
                        <c:v>2190.2400000000002</c:v>
                      </c:pt>
                      <c:pt idx="5248">
                        <c:v>2058.2399999999998</c:v>
                      </c:pt>
                      <c:pt idx="5249">
                        <c:v>1997.76</c:v>
                      </c:pt>
                      <c:pt idx="5250">
                        <c:v>2105.2800000000002</c:v>
                      </c:pt>
                      <c:pt idx="5251">
                        <c:v>2140.8000000000002</c:v>
                      </c:pt>
                      <c:pt idx="5252">
                        <c:v>2047.2</c:v>
                      </c:pt>
                      <c:pt idx="5253">
                        <c:v>1905.12</c:v>
                      </c:pt>
                      <c:pt idx="5254">
                        <c:v>1924.8000000000002</c:v>
                      </c:pt>
                      <c:pt idx="5255">
                        <c:v>2085.1200000000003</c:v>
                      </c:pt>
                      <c:pt idx="5256">
                        <c:v>2018.4</c:v>
                      </c:pt>
                      <c:pt idx="5257">
                        <c:v>1997.2800000000002</c:v>
                      </c:pt>
                      <c:pt idx="5258">
                        <c:v>1990.56</c:v>
                      </c:pt>
                      <c:pt idx="5259">
                        <c:v>1918.56</c:v>
                      </c:pt>
                      <c:pt idx="5260">
                        <c:v>1874.88</c:v>
                      </c:pt>
                      <c:pt idx="5261">
                        <c:v>1923.3600000000001</c:v>
                      </c:pt>
                      <c:pt idx="5262">
                        <c:v>1909.44</c:v>
                      </c:pt>
                      <c:pt idx="5263">
                        <c:v>1956.96</c:v>
                      </c:pt>
                      <c:pt idx="5264">
                        <c:v>1988.16</c:v>
                      </c:pt>
                      <c:pt idx="5265">
                        <c:v>1966.08</c:v>
                      </c:pt>
                      <c:pt idx="5266">
                        <c:v>2125.44</c:v>
                      </c:pt>
                      <c:pt idx="5267">
                        <c:v>2033.2800000000002</c:v>
                      </c:pt>
                      <c:pt idx="5268">
                        <c:v>2058.2400000000002</c:v>
                      </c:pt>
                      <c:pt idx="5269">
                        <c:v>2099.52</c:v>
                      </c:pt>
                      <c:pt idx="5270">
                        <c:v>2039.04</c:v>
                      </c:pt>
                      <c:pt idx="5271">
                        <c:v>1826.3999999999999</c:v>
                      </c:pt>
                      <c:pt idx="5272">
                        <c:v>1870.08</c:v>
                      </c:pt>
                      <c:pt idx="5273">
                        <c:v>1799.52</c:v>
                      </c:pt>
                      <c:pt idx="5274">
                        <c:v>1734.7199999999998</c:v>
                      </c:pt>
                      <c:pt idx="5275">
                        <c:v>1864.8000000000002</c:v>
                      </c:pt>
                      <c:pt idx="5276">
                        <c:v>1846.08</c:v>
                      </c:pt>
                      <c:pt idx="5277">
                        <c:v>1839.3600000000001</c:v>
                      </c:pt>
                      <c:pt idx="5278">
                        <c:v>1830.24</c:v>
                      </c:pt>
                      <c:pt idx="5279">
                        <c:v>1716.96</c:v>
                      </c:pt>
                      <c:pt idx="5280">
                        <c:v>1750.56</c:v>
                      </c:pt>
                      <c:pt idx="5281">
                        <c:v>1644</c:v>
                      </c:pt>
                      <c:pt idx="5282">
                        <c:v>1711.2</c:v>
                      </c:pt>
                      <c:pt idx="5283">
                        <c:v>1849.44</c:v>
                      </c:pt>
                      <c:pt idx="5284">
                        <c:v>2013.6</c:v>
                      </c:pt>
                      <c:pt idx="5285">
                        <c:v>2112.48</c:v>
                      </c:pt>
                      <c:pt idx="5286">
                        <c:v>2075.52</c:v>
                      </c:pt>
                      <c:pt idx="5287">
                        <c:v>1956</c:v>
                      </c:pt>
                      <c:pt idx="5288">
                        <c:v>1925.2800000000002</c:v>
                      </c:pt>
                      <c:pt idx="5289">
                        <c:v>2111.52</c:v>
                      </c:pt>
                      <c:pt idx="5290">
                        <c:v>2216.16</c:v>
                      </c:pt>
                      <c:pt idx="5291">
                        <c:v>2094.2400000000002</c:v>
                      </c:pt>
                      <c:pt idx="5292">
                        <c:v>2140.8000000000002</c:v>
                      </c:pt>
                      <c:pt idx="5293">
                        <c:v>2155.6800000000003</c:v>
                      </c:pt>
                      <c:pt idx="5294">
                        <c:v>2257.92</c:v>
                      </c:pt>
                      <c:pt idx="5295">
                        <c:v>2411.04</c:v>
                      </c:pt>
                      <c:pt idx="5296">
                        <c:v>2419.1999999999998</c:v>
                      </c:pt>
                      <c:pt idx="5297">
                        <c:v>2418.7200000000003</c:v>
                      </c:pt>
                      <c:pt idx="5298">
                        <c:v>2328.48</c:v>
                      </c:pt>
                      <c:pt idx="5299">
                        <c:v>2272.3199999999997</c:v>
                      </c:pt>
                      <c:pt idx="5300">
                        <c:v>2130.2400000000002</c:v>
                      </c:pt>
                      <c:pt idx="5301">
                        <c:v>2121.6</c:v>
                      </c:pt>
                      <c:pt idx="5302">
                        <c:v>2067.36</c:v>
                      </c:pt>
                      <c:pt idx="5303">
                        <c:v>2178.2400000000002</c:v>
                      </c:pt>
                      <c:pt idx="5304">
                        <c:v>2222.3999999999996</c:v>
                      </c:pt>
                      <c:pt idx="5305">
                        <c:v>2259.36</c:v>
                      </c:pt>
                      <c:pt idx="5306">
                        <c:v>2209.4399999999996</c:v>
                      </c:pt>
                      <c:pt idx="5307">
                        <c:v>2198.88</c:v>
                      </c:pt>
                      <c:pt idx="5308">
                        <c:v>2315.04</c:v>
                      </c:pt>
                      <c:pt idx="5309">
                        <c:v>2244.48</c:v>
                      </c:pt>
                      <c:pt idx="5310">
                        <c:v>2235.84</c:v>
                      </c:pt>
                      <c:pt idx="5311">
                        <c:v>2317.92</c:v>
                      </c:pt>
                      <c:pt idx="5312">
                        <c:v>2415.36</c:v>
                      </c:pt>
                      <c:pt idx="5313">
                        <c:v>2452.8000000000002</c:v>
                      </c:pt>
                      <c:pt idx="5314">
                        <c:v>2395.6799999999998</c:v>
                      </c:pt>
                      <c:pt idx="5315">
                        <c:v>2313.12</c:v>
                      </c:pt>
                      <c:pt idx="5316">
                        <c:v>2308.8000000000002</c:v>
                      </c:pt>
                      <c:pt idx="5317">
                        <c:v>2318.8799999999997</c:v>
                      </c:pt>
                      <c:pt idx="5318">
                        <c:v>2340</c:v>
                      </c:pt>
                      <c:pt idx="5319">
                        <c:v>2338.5600000000004</c:v>
                      </c:pt>
                      <c:pt idx="5320">
                        <c:v>2402.4</c:v>
                      </c:pt>
                      <c:pt idx="5321">
                        <c:v>2244.96</c:v>
                      </c:pt>
                      <c:pt idx="5322">
                        <c:v>2079.36</c:v>
                      </c:pt>
                      <c:pt idx="5323">
                        <c:v>2009.76</c:v>
                      </c:pt>
                      <c:pt idx="5324">
                        <c:v>1922.88</c:v>
                      </c:pt>
                      <c:pt idx="5325">
                        <c:v>1937.7599999999998</c:v>
                      </c:pt>
                      <c:pt idx="5326">
                        <c:v>1912.8000000000002</c:v>
                      </c:pt>
                      <c:pt idx="5327">
                        <c:v>1906.5600000000002</c:v>
                      </c:pt>
                      <c:pt idx="5328">
                        <c:v>1930.56</c:v>
                      </c:pt>
                      <c:pt idx="5329">
                        <c:v>1903.1999999999998</c:v>
                      </c:pt>
                      <c:pt idx="5330">
                        <c:v>1940.64</c:v>
                      </c:pt>
                      <c:pt idx="5331">
                        <c:v>1886.88</c:v>
                      </c:pt>
                      <c:pt idx="5332">
                        <c:v>1951.68</c:v>
                      </c:pt>
                      <c:pt idx="5333">
                        <c:v>2150.88</c:v>
                      </c:pt>
                      <c:pt idx="5334">
                        <c:v>2110.56</c:v>
                      </c:pt>
                      <c:pt idx="5335">
                        <c:v>2157.1200000000003</c:v>
                      </c:pt>
                      <c:pt idx="5336">
                        <c:v>2119.1999999999998</c:v>
                      </c:pt>
                      <c:pt idx="5337">
                        <c:v>2147.52</c:v>
                      </c:pt>
                      <c:pt idx="5338">
                        <c:v>2205.12</c:v>
                      </c:pt>
                      <c:pt idx="5339">
                        <c:v>2065.4399999999996</c:v>
                      </c:pt>
                      <c:pt idx="5340">
                        <c:v>2017.44</c:v>
                      </c:pt>
                      <c:pt idx="5341">
                        <c:v>2237.2799999999997</c:v>
                      </c:pt>
                      <c:pt idx="5342">
                        <c:v>2167.1999999999998</c:v>
                      </c:pt>
                      <c:pt idx="5343">
                        <c:v>2095.6800000000003</c:v>
                      </c:pt>
                      <c:pt idx="5344">
                        <c:v>2185.92</c:v>
                      </c:pt>
                      <c:pt idx="5345">
                        <c:v>2182.08</c:v>
                      </c:pt>
                      <c:pt idx="5346">
                        <c:v>2264.64</c:v>
                      </c:pt>
                      <c:pt idx="5347">
                        <c:v>2092.3199999999997</c:v>
                      </c:pt>
                      <c:pt idx="5348">
                        <c:v>2011.68</c:v>
                      </c:pt>
                      <c:pt idx="5349">
                        <c:v>1930.56</c:v>
                      </c:pt>
                      <c:pt idx="5350">
                        <c:v>1964.6399999999999</c:v>
                      </c:pt>
                      <c:pt idx="5351">
                        <c:v>1928.1599999999999</c:v>
                      </c:pt>
                      <c:pt idx="5352">
                        <c:v>1972.3200000000002</c:v>
                      </c:pt>
                      <c:pt idx="5353">
                        <c:v>2004.48</c:v>
                      </c:pt>
                      <c:pt idx="5354">
                        <c:v>1975.68</c:v>
                      </c:pt>
                      <c:pt idx="5355">
                        <c:v>2008.32</c:v>
                      </c:pt>
                      <c:pt idx="5356">
                        <c:v>2029.44</c:v>
                      </c:pt>
                      <c:pt idx="5357">
                        <c:v>1978.56</c:v>
                      </c:pt>
                      <c:pt idx="5358">
                        <c:v>2014.56</c:v>
                      </c:pt>
                      <c:pt idx="5359">
                        <c:v>1949.2800000000002</c:v>
                      </c:pt>
                      <c:pt idx="5360">
                        <c:v>1893.1200000000001</c:v>
                      </c:pt>
                      <c:pt idx="5361">
                        <c:v>1965.6</c:v>
                      </c:pt>
                      <c:pt idx="5362">
                        <c:v>1928.64</c:v>
                      </c:pt>
                      <c:pt idx="5363">
                        <c:v>1814.88</c:v>
                      </c:pt>
                      <c:pt idx="5364">
                        <c:v>1795.68</c:v>
                      </c:pt>
                      <c:pt idx="5365">
                        <c:v>1533.6</c:v>
                      </c:pt>
                      <c:pt idx="5366">
                        <c:v>1737.1200000000001</c:v>
                      </c:pt>
                      <c:pt idx="5367">
                        <c:v>1946.4</c:v>
                      </c:pt>
                      <c:pt idx="5368">
                        <c:v>1817.76</c:v>
                      </c:pt>
                      <c:pt idx="5369">
                        <c:v>1764.9599999999998</c:v>
                      </c:pt>
                      <c:pt idx="5370">
                        <c:v>1708.8000000000002</c:v>
                      </c:pt>
                      <c:pt idx="5371">
                        <c:v>1846.5600000000002</c:v>
                      </c:pt>
                      <c:pt idx="5372">
                        <c:v>1807.2</c:v>
                      </c:pt>
                      <c:pt idx="5373">
                        <c:v>1805.76</c:v>
                      </c:pt>
                      <c:pt idx="5374">
                        <c:v>1673.7599999999998</c:v>
                      </c:pt>
                      <c:pt idx="5375">
                        <c:v>1674.24</c:v>
                      </c:pt>
                      <c:pt idx="5376">
                        <c:v>1657.44</c:v>
                      </c:pt>
                      <c:pt idx="5377">
                        <c:v>1479.36</c:v>
                      </c:pt>
                      <c:pt idx="5378">
                        <c:v>1554.72</c:v>
                      </c:pt>
                      <c:pt idx="5379">
                        <c:v>1557.6000000000001</c:v>
                      </c:pt>
                      <c:pt idx="5380">
                        <c:v>1607.04</c:v>
                      </c:pt>
                      <c:pt idx="5381">
                        <c:v>1388.1599999999999</c:v>
                      </c:pt>
                      <c:pt idx="5382">
                        <c:v>1565.7599999999998</c:v>
                      </c:pt>
                      <c:pt idx="5383">
                        <c:v>1835.52</c:v>
                      </c:pt>
                      <c:pt idx="5384">
                        <c:v>1973.28</c:v>
                      </c:pt>
                      <c:pt idx="5385">
                        <c:v>1964.16</c:v>
                      </c:pt>
                      <c:pt idx="5386">
                        <c:v>1892.6399999999999</c:v>
                      </c:pt>
                      <c:pt idx="5387">
                        <c:v>1994.4</c:v>
                      </c:pt>
                      <c:pt idx="5388">
                        <c:v>1953.1200000000001</c:v>
                      </c:pt>
                      <c:pt idx="5389">
                        <c:v>1833.12</c:v>
                      </c:pt>
                      <c:pt idx="5390">
                        <c:v>1851.36</c:v>
                      </c:pt>
                      <c:pt idx="5391">
                        <c:v>1848.96</c:v>
                      </c:pt>
                      <c:pt idx="5392">
                        <c:v>1777.92</c:v>
                      </c:pt>
                      <c:pt idx="5393">
                        <c:v>1720.3200000000002</c:v>
                      </c:pt>
                      <c:pt idx="5394">
                        <c:v>1698.24</c:v>
                      </c:pt>
                      <c:pt idx="5395">
                        <c:v>1825.92</c:v>
                      </c:pt>
                      <c:pt idx="5396">
                        <c:v>1835.04</c:v>
                      </c:pt>
                      <c:pt idx="5397">
                        <c:v>1772.6399999999999</c:v>
                      </c:pt>
                      <c:pt idx="5398">
                        <c:v>1752.48</c:v>
                      </c:pt>
                      <c:pt idx="5399">
                        <c:v>1843.68</c:v>
                      </c:pt>
                      <c:pt idx="5400">
                        <c:v>1783.2</c:v>
                      </c:pt>
                      <c:pt idx="5401">
                        <c:v>1747.68</c:v>
                      </c:pt>
                      <c:pt idx="5402">
                        <c:v>1809.1200000000001</c:v>
                      </c:pt>
                      <c:pt idx="5403">
                        <c:v>1705.44</c:v>
                      </c:pt>
                      <c:pt idx="5404">
                        <c:v>1678.08</c:v>
                      </c:pt>
                      <c:pt idx="5405">
                        <c:v>1661.76</c:v>
                      </c:pt>
                      <c:pt idx="5406">
                        <c:v>1521.12</c:v>
                      </c:pt>
                      <c:pt idx="5407">
                        <c:v>1453.4399999999998</c:v>
                      </c:pt>
                      <c:pt idx="5408">
                        <c:v>1421.76</c:v>
                      </c:pt>
                      <c:pt idx="5409">
                        <c:v>1592.64</c:v>
                      </c:pt>
                      <c:pt idx="5410">
                        <c:v>1437.12</c:v>
                      </c:pt>
                      <c:pt idx="5411">
                        <c:v>1455.36</c:v>
                      </c:pt>
                      <c:pt idx="5412">
                        <c:v>1572</c:v>
                      </c:pt>
                      <c:pt idx="5413">
                        <c:v>1798.56</c:v>
                      </c:pt>
                      <c:pt idx="5414">
                        <c:v>1905.1200000000001</c:v>
                      </c:pt>
                      <c:pt idx="5415">
                        <c:v>1803.8400000000001</c:v>
                      </c:pt>
                      <c:pt idx="5416">
                        <c:v>1861.44</c:v>
                      </c:pt>
                      <c:pt idx="5417">
                        <c:v>1898.8799999999999</c:v>
                      </c:pt>
                      <c:pt idx="5418">
                        <c:v>1876.7999999999997</c:v>
                      </c:pt>
                      <c:pt idx="5419">
                        <c:v>1921.44</c:v>
                      </c:pt>
                      <c:pt idx="5420">
                        <c:v>1971.3600000000001</c:v>
                      </c:pt>
                      <c:pt idx="5421">
                        <c:v>1980</c:v>
                      </c:pt>
                      <c:pt idx="5422">
                        <c:v>1994.4</c:v>
                      </c:pt>
                      <c:pt idx="5423">
                        <c:v>2072.64</c:v>
                      </c:pt>
                      <c:pt idx="5424">
                        <c:v>2088.48</c:v>
                      </c:pt>
                      <c:pt idx="5425">
                        <c:v>2064</c:v>
                      </c:pt>
                      <c:pt idx="5426">
                        <c:v>2089.4399999999996</c:v>
                      </c:pt>
                      <c:pt idx="5427">
                        <c:v>2061.12</c:v>
                      </c:pt>
                      <c:pt idx="5428">
                        <c:v>2045.76</c:v>
                      </c:pt>
                      <c:pt idx="5429">
                        <c:v>2056.3200000000002</c:v>
                      </c:pt>
                      <c:pt idx="5430">
                        <c:v>2113.92</c:v>
                      </c:pt>
                      <c:pt idx="5431">
                        <c:v>2185.44</c:v>
                      </c:pt>
                      <c:pt idx="5432">
                        <c:v>2160.96</c:v>
                      </c:pt>
                      <c:pt idx="5433">
                        <c:v>2107.1999999999998</c:v>
                      </c:pt>
                      <c:pt idx="5434">
                        <c:v>2233.92</c:v>
                      </c:pt>
                      <c:pt idx="5435">
                        <c:v>2260.8000000000002</c:v>
                      </c:pt>
                      <c:pt idx="5436">
                        <c:v>2242.56</c:v>
                      </c:pt>
                      <c:pt idx="5437">
                        <c:v>2202.7200000000003</c:v>
                      </c:pt>
                      <c:pt idx="5438">
                        <c:v>2183.52</c:v>
                      </c:pt>
                      <c:pt idx="5439">
                        <c:v>2142.2399999999998</c:v>
                      </c:pt>
                      <c:pt idx="5440">
                        <c:v>2076.48</c:v>
                      </c:pt>
                      <c:pt idx="5441">
                        <c:v>2032.7999999999997</c:v>
                      </c:pt>
                      <c:pt idx="5442">
                        <c:v>1969.4399999999998</c:v>
                      </c:pt>
                      <c:pt idx="5443">
                        <c:v>2087.04</c:v>
                      </c:pt>
                      <c:pt idx="5444">
                        <c:v>2102.3999999999996</c:v>
                      </c:pt>
                      <c:pt idx="5445">
                        <c:v>2026.08</c:v>
                      </c:pt>
                      <c:pt idx="5446">
                        <c:v>2154.2400000000002</c:v>
                      </c:pt>
                      <c:pt idx="5447">
                        <c:v>2343.36</c:v>
                      </c:pt>
                      <c:pt idx="5448">
                        <c:v>2288.64</c:v>
                      </c:pt>
                      <c:pt idx="5449">
                        <c:v>2220</c:v>
                      </c:pt>
                      <c:pt idx="5450">
                        <c:v>2282.4</c:v>
                      </c:pt>
                      <c:pt idx="5451">
                        <c:v>2136.48</c:v>
                      </c:pt>
                      <c:pt idx="5452">
                        <c:v>2121.6</c:v>
                      </c:pt>
                      <c:pt idx="5453">
                        <c:v>2280</c:v>
                      </c:pt>
                      <c:pt idx="5454">
                        <c:v>2290.08</c:v>
                      </c:pt>
                      <c:pt idx="5455">
                        <c:v>2235.84</c:v>
                      </c:pt>
                      <c:pt idx="5456">
                        <c:v>2279.52</c:v>
                      </c:pt>
                      <c:pt idx="5457">
                        <c:v>2391.36</c:v>
                      </c:pt>
                      <c:pt idx="5458">
                        <c:v>2493.6</c:v>
                      </c:pt>
                      <c:pt idx="5459">
                        <c:v>2438.88</c:v>
                      </c:pt>
                      <c:pt idx="5460">
                        <c:v>2388</c:v>
                      </c:pt>
                      <c:pt idx="5461">
                        <c:v>2364.48</c:v>
                      </c:pt>
                      <c:pt idx="5462">
                        <c:v>2335.1999999999998</c:v>
                      </c:pt>
                      <c:pt idx="5463">
                        <c:v>2479.6800000000003</c:v>
                      </c:pt>
                      <c:pt idx="5464">
                        <c:v>2380.8000000000002</c:v>
                      </c:pt>
                      <c:pt idx="5465">
                        <c:v>2233.44</c:v>
                      </c:pt>
                      <c:pt idx="5466">
                        <c:v>2231.52</c:v>
                      </c:pt>
                      <c:pt idx="5467">
                        <c:v>2106.7199999999998</c:v>
                      </c:pt>
                      <c:pt idx="5468">
                        <c:v>2313.12</c:v>
                      </c:pt>
                      <c:pt idx="5469">
                        <c:v>2266.08</c:v>
                      </c:pt>
                      <c:pt idx="5470">
                        <c:v>2184</c:v>
                      </c:pt>
                      <c:pt idx="5471">
                        <c:v>2082.7199999999998</c:v>
                      </c:pt>
                      <c:pt idx="5472">
                        <c:v>2025.12</c:v>
                      </c:pt>
                      <c:pt idx="5473">
                        <c:v>1885.44</c:v>
                      </c:pt>
                      <c:pt idx="5474">
                        <c:v>1871.0400000000002</c:v>
                      </c:pt>
                      <c:pt idx="5475">
                        <c:v>1681.44</c:v>
                      </c:pt>
                      <c:pt idx="5476">
                        <c:v>1803.8400000000001</c:v>
                      </c:pt>
                      <c:pt idx="5477">
                        <c:v>1908.96</c:v>
                      </c:pt>
                      <c:pt idx="5478">
                        <c:v>2093.7600000000002</c:v>
                      </c:pt>
                      <c:pt idx="5479">
                        <c:v>2022.7199999999998</c:v>
                      </c:pt>
                      <c:pt idx="5480">
                        <c:v>2066.88</c:v>
                      </c:pt>
                      <c:pt idx="5481">
                        <c:v>1872.96</c:v>
                      </c:pt>
                      <c:pt idx="5482">
                        <c:v>1797.6</c:v>
                      </c:pt>
                      <c:pt idx="5483">
                        <c:v>1765.44</c:v>
                      </c:pt>
                      <c:pt idx="5484">
                        <c:v>1765.44</c:v>
                      </c:pt>
                      <c:pt idx="5485">
                        <c:v>1764.48</c:v>
                      </c:pt>
                      <c:pt idx="5486">
                        <c:v>1755.84</c:v>
                      </c:pt>
                      <c:pt idx="5487">
                        <c:v>1831.68</c:v>
                      </c:pt>
                      <c:pt idx="5488">
                        <c:v>2105.7600000000002</c:v>
                      </c:pt>
                      <c:pt idx="5489">
                        <c:v>2012.64</c:v>
                      </c:pt>
                      <c:pt idx="5490">
                        <c:v>2159.04</c:v>
                      </c:pt>
                      <c:pt idx="5491">
                        <c:v>2088.4799999999996</c:v>
                      </c:pt>
                      <c:pt idx="5492">
                        <c:v>2155.2000000000003</c:v>
                      </c:pt>
                      <c:pt idx="5493">
                        <c:v>1995.3600000000001</c:v>
                      </c:pt>
                      <c:pt idx="5494">
                        <c:v>1943.04</c:v>
                      </c:pt>
                      <c:pt idx="5495">
                        <c:v>2114.88</c:v>
                      </c:pt>
                      <c:pt idx="5496">
                        <c:v>2092.3199999999997</c:v>
                      </c:pt>
                      <c:pt idx="5497">
                        <c:v>2114.88</c:v>
                      </c:pt>
                      <c:pt idx="5498">
                        <c:v>2131.2000000000003</c:v>
                      </c:pt>
                      <c:pt idx="5499">
                        <c:v>2181.6</c:v>
                      </c:pt>
                      <c:pt idx="5500">
                        <c:v>2262.7199999999998</c:v>
                      </c:pt>
                      <c:pt idx="5501">
                        <c:v>2131.1999999999998</c:v>
                      </c:pt>
                      <c:pt idx="5502">
                        <c:v>2215.2000000000003</c:v>
                      </c:pt>
                      <c:pt idx="5503">
                        <c:v>2326.08</c:v>
                      </c:pt>
                      <c:pt idx="5504">
                        <c:v>2344.7999999999997</c:v>
                      </c:pt>
                      <c:pt idx="5505">
                        <c:v>2213.7600000000002</c:v>
                      </c:pt>
                      <c:pt idx="5506">
                        <c:v>2306.8799999999997</c:v>
                      </c:pt>
                      <c:pt idx="5507">
                        <c:v>2448</c:v>
                      </c:pt>
                      <c:pt idx="5508">
                        <c:v>2281.4399999999996</c:v>
                      </c:pt>
                      <c:pt idx="5509">
                        <c:v>2115.84</c:v>
                      </c:pt>
                      <c:pt idx="5510">
                        <c:v>2236.3199999999997</c:v>
                      </c:pt>
                      <c:pt idx="5511">
                        <c:v>2339.52</c:v>
                      </c:pt>
                      <c:pt idx="5512">
                        <c:v>2201.7600000000002</c:v>
                      </c:pt>
                      <c:pt idx="5513">
                        <c:v>2010.72</c:v>
                      </c:pt>
                      <c:pt idx="5514">
                        <c:v>2058.7199999999998</c:v>
                      </c:pt>
                      <c:pt idx="5515">
                        <c:v>2024.16</c:v>
                      </c:pt>
                      <c:pt idx="5516">
                        <c:v>1981.44</c:v>
                      </c:pt>
                      <c:pt idx="5517">
                        <c:v>2172</c:v>
                      </c:pt>
                      <c:pt idx="5518">
                        <c:v>2242.08</c:v>
                      </c:pt>
                      <c:pt idx="5519">
                        <c:v>2017.92</c:v>
                      </c:pt>
                      <c:pt idx="5520">
                        <c:v>1995.36</c:v>
                      </c:pt>
                      <c:pt idx="5521">
                        <c:v>2031.3599999999997</c:v>
                      </c:pt>
                      <c:pt idx="5522">
                        <c:v>2122.08</c:v>
                      </c:pt>
                      <c:pt idx="5523">
                        <c:v>2051.04</c:v>
                      </c:pt>
                      <c:pt idx="5524">
                        <c:v>1929.6</c:v>
                      </c:pt>
                      <c:pt idx="5525">
                        <c:v>1923.84</c:v>
                      </c:pt>
                      <c:pt idx="5526">
                        <c:v>1924.8</c:v>
                      </c:pt>
                      <c:pt idx="5527">
                        <c:v>1999.2</c:v>
                      </c:pt>
                      <c:pt idx="5528">
                        <c:v>1914.24</c:v>
                      </c:pt>
                      <c:pt idx="5529">
                        <c:v>1959.3600000000001</c:v>
                      </c:pt>
                      <c:pt idx="5530">
                        <c:v>1980.96</c:v>
                      </c:pt>
                      <c:pt idx="5531">
                        <c:v>1887.84</c:v>
                      </c:pt>
                      <c:pt idx="5532">
                        <c:v>1860.96</c:v>
                      </c:pt>
                      <c:pt idx="5533">
                        <c:v>1898.4</c:v>
                      </c:pt>
                      <c:pt idx="5534">
                        <c:v>1992</c:v>
                      </c:pt>
                      <c:pt idx="5535">
                        <c:v>2038.56</c:v>
                      </c:pt>
                      <c:pt idx="5536">
                        <c:v>1979.04</c:v>
                      </c:pt>
                      <c:pt idx="5537">
                        <c:v>1853.76</c:v>
                      </c:pt>
                      <c:pt idx="5538">
                        <c:v>1850.3999999999999</c:v>
                      </c:pt>
                      <c:pt idx="5539">
                        <c:v>1941.6</c:v>
                      </c:pt>
                      <c:pt idx="5540">
                        <c:v>1889.76</c:v>
                      </c:pt>
                      <c:pt idx="5541">
                        <c:v>1748.6399999999999</c:v>
                      </c:pt>
                      <c:pt idx="5542">
                        <c:v>1740</c:v>
                      </c:pt>
                      <c:pt idx="5543">
                        <c:v>1760.16</c:v>
                      </c:pt>
                      <c:pt idx="5544">
                        <c:v>1806.24</c:v>
                      </c:pt>
                      <c:pt idx="5545">
                        <c:v>1596.96</c:v>
                      </c:pt>
                      <c:pt idx="5546">
                        <c:v>1526.4</c:v>
                      </c:pt>
                      <c:pt idx="5547">
                        <c:v>1569.12</c:v>
                      </c:pt>
                      <c:pt idx="5548">
                        <c:v>1624.32</c:v>
                      </c:pt>
                      <c:pt idx="5549">
                        <c:v>1590.7199999999998</c:v>
                      </c:pt>
                      <c:pt idx="5550">
                        <c:v>1574.4</c:v>
                      </c:pt>
                      <c:pt idx="5551">
                        <c:v>1680.48</c:v>
                      </c:pt>
                      <c:pt idx="5552">
                        <c:v>1844.16</c:v>
                      </c:pt>
                      <c:pt idx="5553">
                        <c:v>1949.2800000000002</c:v>
                      </c:pt>
                      <c:pt idx="5554">
                        <c:v>1986.2399999999998</c:v>
                      </c:pt>
                      <c:pt idx="5555">
                        <c:v>2054.88</c:v>
                      </c:pt>
                      <c:pt idx="5556">
                        <c:v>2013.6</c:v>
                      </c:pt>
                      <c:pt idx="5557">
                        <c:v>1845.6</c:v>
                      </c:pt>
                      <c:pt idx="5558">
                        <c:v>2040.48</c:v>
                      </c:pt>
                      <c:pt idx="5559">
                        <c:v>1997.28</c:v>
                      </c:pt>
                      <c:pt idx="5560">
                        <c:v>1920.48</c:v>
                      </c:pt>
                      <c:pt idx="5561">
                        <c:v>1820.6399999999999</c:v>
                      </c:pt>
                      <c:pt idx="5562">
                        <c:v>1777.44</c:v>
                      </c:pt>
                      <c:pt idx="5563">
                        <c:v>1740.48</c:v>
                      </c:pt>
                      <c:pt idx="5564">
                        <c:v>1657.44</c:v>
                      </c:pt>
                      <c:pt idx="5565">
                        <c:v>1641.6</c:v>
                      </c:pt>
                      <c:pt idx="5566">
                        <c:v>1474.0800000000002</c:v>
                      </c:pt>
                      <c:pt idx="5567">
                        <c:v>1396.32</c:v>
                      </c:pt>
                      <c:pt idx="5568">
                        <c:v>1422.72</c:v>
                      </c:pt>
                      <c:pt idx="5569">
                        <c:v>1444.8</c:v>
                      </c:pt>
                      <c:pt idx="5570">
                        <c:v>1563.84</c:v>
                      </c:pt>
                      <c:pt idx="5571">
                        <c:v>1468.3200000000002</c:v>
                      </c:pt>
                      <c:pt idx="5572">
                        <c:v>1439.0400000000002</c:v>
                      </c:pt>
                      <c:pt idx="5573">
                        <c:v>1501.92</c:v>
                      </c:pt>
                      <c:pt idx="5574">
                        <c:v>1647.8400000000001</c:v>
                      </c:pt>
                      <c:pt idx="5575">
                        <c:v>1665.1200000000001</c:v>
                      </c:pt>
                      <c:pt idx="5576">
                        <c:v>1554.72</c:v>
                      </c:pt>
                      <c:pt idx="5577">
                        <c:v>1596.48</c:v>
                      </c:pt>
                      <c:pt idx="5578">
                        <c:v>1628.1599999999999</c:v>
                      </c:pt>
                      <c:pt idx="5579">
                        <c:v>1620.96</c:v>
                      </c:pt>
                      <c:pt idx="5580">
                        <c:v>1770.72</c:v>
                      </c:pt>
                      <c:pt idx="5581">
                        <c:v>1797.6</c:v>
                      </c:pt>
                      <c:pt idx="5582">
                        <c:v>1755.36</c:v>
                      </c:pt>
                      <c:pt idx="5583">
                        <c:v>1699.2</c:v>
                      </c:pt>
                      <c:pt idx="5584">
                        <c:v>1708.3200000000002</c:v>
                      </c:pt>
                      <c:pt idx="5585">
                        <c:v>1693.92</c:v>
                      </c:pt>
                      <c:pt idx="5586">
                        <c:v>1731.36</c:v>
                      </c:pt>
                      <c:pt idx="5587">
                        <c:v>1811.52</c:v>
                      </c:pt>
                      <c:pt idx="5588">
                        <c:v>1841.7599999999998</c:v>
                      </c:pt>
                      <c:pt idx="5589">
                        <c:v>1764.48</c:v>
                      </c:pt>
                      <c:pt idx="5590">
                        <c:v>1962.24</c:v>
                      </c:pt>
                      <c:pt idx="5591">
                        <c:v>2018.88</c:v>
                      </c:pt>
                      <c:pt idx="5592">
                        <c:v>1972.8</c:v>
                      </c:pt>
                      <c:pt idx="5593">
                        <c:v>1999.68</c:v>
                      </c:pt>
                      <c:pt idx="5594">
                        <c:v>1854.72</c:v>
                      </c:pt>
                      <c:pt idx="5595">
                        <c:v>1836.48</c:v>
                      </c:pt>
                      <c:pt idx="5596">
                        <c:v>1884.48</c:v>
                      </c:pt>
                      <c:pt idx="5597">
                        <c:v>2075.52</c:v>
                      </c:pt>
                      <c:pt idx="5598">
                        <c:v>2106.2400000000002</c:v>
                      </c:pt>
                      <c:pt idx="5599">
                        <c:v>2058.7200000000003</c:v>
                      </c:pt>
                      <c:pt idx="5600">
                        <c:v>2104.8000000000002</c:v>
                      </c:pt>
                      <c:pt idx="5601">
                        <c:v>2145.6</c:v>
                      </c:pt>
                      <c:pt idx="5602">
                        <c:v>2185.44</c:v>
                      </c:pt>
                      <c:pt idx="5603">
                        <c:v>2209.4399999999996</c:v>
                      </c:pt>
                      <c:pt idx="5604">
                        <c:v>2205.6</c:v>
                      </c:pt>
                      <c:pt idx="5605">
                        <c:v>2160.4799999999996</c:v>
                      </c:pt>
                      <c:pt idx="5606">
                        <c:v>2059.1999999999998</c:v>
                      </c:pt>
                      <c:pt idx="5607">
                        <c:v>2027.52</c:v>
                      </c:pt>
                      <c:pt idx="5608">
                        <c:v>2064</c:v>
                      </c:pt>
                      <c:pt idx="5609">
                        <c:v>2134.5600000000004</c:v>
                      </c:pt>
                      <c:pt idx="5610">
                        <c:v>2108.64</c:v>
                      </c:pt>
                      <c:pt idx="5611">
                        <c:v>2090.3999999999996</c:v>
                      </c:pt>
                      <c:pt idx="5612">
                        <c:v>2039.52</c:v>
                      </c:pt>
                      <c:pt idx="5613">
                        <c:v>1987.6799999999998</c:v>
                      </c:pt>
                      <c:pt idx="5614">
                        <c:v>2136.48</c:v>
                      </c:pt>
                      <c:pt idx="5615">
                        <c:v>2117.7600000000002</c:v>
                      </c:pt>
                      <c:pt idx="5616">
                        <c:v>1889.28</c:v>
                      </c:pt>
                      <c:pt idx="5617">
                        <c:v>1916.1599999999999</c:v>
                      </c:pt>
                      <c:pt idx="5618">
                        <c:v>2001.6</c:v>
                      </c:pt>
                      <c:pt idx="5619">
                        <c:v>2002.56</c:v>
                      </c:pt>
                      <c:pt idx="5620">
                        <c:v>2158.56</c:v>
                      </c:pt>
                      <c:pt idx="5621">
                        <c:v>2190.7200000000003</c:v>
                      </c:pt>
                      <c:pt idx="5622">
                        <c:v>2036.16</c:v>
                      </c:pt>
                      <c:pt idx="5623">
                        <c:v>2018.3999999999996</c:v>
                      </c:pt>
                      <c:pt idx="5624">
                        <c:v>2156.64</c:v>
                      </c:pt>
                      <c:pt idx="5625">
                        <c:v>2258.88</c:v>
                      </c:pt>
                      <c:pt idx="5626">
                        <c:v>2204.64</c:v>
                      </c:pt>
                      <c:pt idx="5627">
                        <c:v>2119.6800000000003</c:v>
                      </c:pt>
                      <c:pt idx="5628">
                        <c:v>1946.88</c:v>
                      </c:pt>
                      <c:pt idx="5629">
                        <c:v>1939.1999999999998</c:v>
                      </c:pt>
                      <c:pt idx="5630">
                        <c:v>2151.3599999999997</c:v>
                      </c:pt>
                      <c:pt idx="5631">
                        <c:v>2054.3999999999996</c:v>
                      </c:pt>
                      <c:pt idx="5632">
                        <c:v>1968.96</c:v>
                      </c:pt>
                      <c:pt idx="5633">
                        <c:v>1985.28</c:v>
                      </c:pt>
                      <c:pt idx="5634">
                        <c:v>2076</c:v>
                      </c:pt>
                      <c:pt idx="5635">
                        <c:v>2184.48</c:v>
                      </c:pt>
                      <c:pt idx="5636">
                        <c:v>2267.5200000000004</c:v>
                      </c:pt>
                      <c:pt idx="5637">
                        <c:v>2325.12</c:v>
                      </c:pt>
                      <c:pt idx="5638">
                        <c:v>2173.92</c:v>
                      </c:pt>
                      <c:pt idx="5639">
                        <c:v>2022.72</c:v>
                      </c:pt>
                      <c:pt idx="5640">
                        <c:v>2064.96</c:v>
                      </c:pt>
                      <c:pt idx="5641">
                        <c:v>2100.48</c:v>
                      </c:pt>
                      <c:pt idx="5642">
                        <c:v>2171.52</c:v>
                      </c:pt>
                      <c:pt idx="5643">
                        <c:v>1965.6</c:v>
                      </c:pt>
                      <c:pt idx="5644">
                        <c:v>1911.36</c:v>
                      </c:pt>
                      <c:pt idx="5645">
                        <c:v>1958.88</c:v>
                      </c:pt>
                      <c:pt idx="5646">
                        <c:v>1931.52</c:v>
                      </c:pt>
                      <c:pt idx="5647">
                        <c:v>1953.6</c:v>
                      </c:pt>
                      <c:pt idx="5648">
                        <c:v>2100.96</c:v>
                      </c:pt>
                      <c:pt idx="5649">
                        <c:v>2079.84</c:v>
                      </c:pt>
                      <c:pt idx="5650">
                        <c:v>1949.28</c:v>
                      </c:pt>
                      <c:pt idx="5651">
                        <c:v>2023.1999999999998</c:v>
                      </c:pt>
                      <c:pt idx="5652">
                        <c:v>2019.8399999999997</c:v>
                      </c:pt>
                      <c:pt idx="5653">
                        <c:v>1968.96</c:v>
                      </c:pt>
                      <c:pt idx="5654">
                        <c:v>2067.3599999999997</c:v>
                      </c:pt>
                      <c:pt idx="5655">
                        <c:v>2122.08</c:v>
                      </c:pt>
                      <c:pt idx="5656">
                        <c:v>2054.4</c:v>
                      </c:pt>
                      <c:pt idx="5657">
                        <c:v>1861.92</c:v>
                      </c:pt>
                      <c:pt idx="5658">
                        <c:v>1955.52</c:v>
                      </c:pt>
                      <c:pt idx="5659">
                        <c:v>2031.84</c:v>
                      </c:pt>
                      <c:pt idx="5660">
                        <c:v>1923.3600000000001</c:v>
                      </c:pt>
                      <c:pt idx="5661">
                        <c:v>1820.6399999999999</c:v>
                      </c:pt>
                      <c:pt idx="5662">
                        <c:v>1847.52</c:v>
                      </c:pt>
                      <c:pt idx="5663">
                        <c:v>1897.44</c:v>
                      </c:pt>
                      <c:pt idx="5664">
                        <c:v>2082.2399999999998</c:v>
                      </c:pt>
                      <c:pt idx="5665">
                        <c:v>1987.2</c:v>
                      </c:pt>
                      <c:pt idx="5666">
                        <c:v>1969.44</c:v>
                      </c:pt>
                      <c:pt idx="5667">
                        <c:v>2100.48</c:v>
                      </c:pt>
                      <c:pt idx="5668">
                        <c:v>2223.36</c:v>
                      </c:pt>
                      <c:pt idx="5669">
                        <c:v>2216.1600000000003</c:v>
                      </c:pt>
                      <c:pt idx="5670">
                        <c:v>2220</c:v>
                      </c:pt>
                      <c:pt idx="5671">
                        <c:v>2180.1600000000003</c:v>
                      </c:pt>
                      <c:pt idx="5672">
                        <c:v>2128.3199999999997</c:v>
                      </c:pt>
                      <c:pt idx="5673">
                        <c:v>2244.48</c:v>
                      </c:pt>
                      <c:pt idx="5674">
                        <c:v>2392.8000000000002</c:v>
                      </c:pt>
                      <c:pt idx="5675">
                        <c:v>2388.96</c:v>
                      </c:pt>
                      <c:pt idx="5676">
                        <c:v>2399.5199999999995</c:v>
                      </c:pt>
                      <c:pt idx="5677">
                        <c:v>2254.56</c:v>
                      </c:pt>
                      <c:pt idx="5678">
                        <c:v>2280</c:v>
                      </c:pt>
                      <c:pt idx="5679">
                        <c:v>2346.2399999999998</c:v>
                      </c:pt>
                      <c:pt idx="5680">
                        <c:v>2235.36</c:v>
                      </c:pt>
                      <c:pt idx="5681">
                        <c:v>2135.04</c:v>
                      </c:pt>
                      <c:pt idx="5682">
                        <c:v>2149.92</c:v>
                      </c:pt>
                      <c:pt idx="5683">
                        <c:v>2235.3599999999997</c:v>
                      </c:pt>
                      <c:pt idx="5684">
                        <c:v>2040.9599999999998</c:v>
                      </c:pt>
                      <c:pt idx="5685">
                        <c:v>2029.9199999999998</c:v>
                      </c:pt>
                      <c:pt idx="5686">
                        <c:v>2084.64</c:v>
                      </c:pt>
                      <c:pt idx="5687">
                        <c:v>2012.16</c:v>
                      </c:pt>
                      <c:pt idx="5688">
                        <c:v>1952.16</c:v>
                      </c:pt>
                      <c:pt idx="5689">
                        <c:v>1911.3600000000001</c:v>
                      </c:pt>
                      <c:pt idx="5690">
                        <c:v>1865.28</c:v>
                      </c:pt>
                      <c:pt idx="5691">
                        <c:v>1802.4</c:v>
                      </c:pt>
                      <c:pt idx="5692">
                        <c:v>1861.44</c:v>
                      </c:pt>
                      <c:pt idx="5693">
                        <c:v>1857.6</c:v>
                      </c:pt>
                      <c:pt idx="5694">
                        <c:v>1921.44</c:v>
                      </c:pt>
                      <c:pt idx="5695">
                        <c:v>1912.8</c:v>
                      </c:pt>
                      <c:pt idx="5696">
                        <c:v>1828.32</c:v>
                      </c:pt>
                      <c:pt idx="5697">
                        <c:v>1804.3200000000002</c:v>
                      </c:pt>
                      <c:pt idx="5698">
                        <c:v>1776</c:v>
                      </c:pt>
                      <c:pt idx="5699">
                        <c:v>1755.8400000000001</c:v>
                      </c:pt>
                      <c:pt idx="5700">
                        <c:v>1775.04</c:v>
                      </c:pt>
                      <c:pt idx="5701">
                        <c:v>1715.52</c:v>
                      </c:pt>
                      <c:pt idx="5702">
                        <c:v>1614.24</c:v>
                      </c:pt>
                      <c:pt idx="5703">
                        <c:v>1703.5199999999998</c:v>
                      </c:pt>
                      <c:pt idx="5704">
                        <c:v>1585.92</c:v>
                      </c:pt>
                      <c:pt idx="5705">
                        <c:v>1330.56</c:v>
                      </c:pt>
                      <c:pt idx="5706">
                        <c:v>1446.24</c:v>
                      </c:pt>
                      <c:pt idx="5707">
                        <c:v>1523.04</c:v>
                      </c:pt>
                      <c:pt idx="5708">
                        <c:v>1490.4</c:v>
                      </c:pt>
                      <c:pt idx="5709">
                        <c:v>1497.12</c:v>
                      </c:pt>
                      <c:pt idx="5710">
                        <c:v>1400.1599999999999</c:v>
                      </c:pt>
                      <c:pt idx="5711">
                        <c:v>1335.84</c:v>
                      </c:pt>
                      <c:pt idx="5712">
                        <c:v>1346.88</c:v>
                      </c:pt>
                      <c:pt idx="5713">
                        <c:v>1483.68</c:v>
                      </c:pt>
                      <c:pt idx="5714">
                        <c:v>1476.4799999999998</c:v>
                      </c:pt>
                      <c:pt idx="5715">
                        <c:v>1378.5600000000002</c:v>
                      </c:pt>
                      <c:pt idx="5716">
                        <c:v>1419.8400000000001</c:v>
                      </c:pt>
                      <c:pt idx="5717">
                        <c:v>1352.64</c:v>
                      </c:pt>
                      <c:pt idx="5718">
                        <c:v>1449.12</c:v>
                      </c:pt>
                      <c:pt idx="5719">
                        <c:v>1413.12</c:v>
                      </c:pt>
                      <c:pt idx="5720">
                        <c:v>1378.0800000000002</c:v>
                      </c:pt>
                      <c:pt idx="5721">
                        <c:v>1386.72</c:v>
                      </c:pt>
                      <c:pt idx="5722">
                        <c:v>1441.92</c:v>
                      </c:pt>
                      <c:pt idx="5723">
                        <c:v>1518.72</c:v>
                      </c:pt>
                      <c:pt idx="5724">
                        <c:v>1460.1599999999999</c:v>
                      </c:pt>
                      <c:pt idx="5725">
                        <c:v>1479.84</c:v>
                      </c:pt>
                      <c:pt idx="5726">
                        <c:v>1499.52</c:v>
                      </c:pt>
                      <c:pt idx="5727">
                        <c:v>1515.3600000000001</c:v>
                      </c:pt>
                      <c:pt idx="5728">
                        <c:v>1524.96</c:v>
                      </c:pt>
                      <c:pt idx="5729">
                        <c:v>1491.8400000000001</c:v>
                      </c:pt>
                      <c:pt idx="5730">
                        <c:v>1541.28</c:v>
                      </c:pt>
                      <c:pt idx="5731">
                        <c:v>1555.1999999999998</c:v>
                      </c:pt>
                      <c:pt idx="5732">
                        <c:v>1595.52</c:v>
                      </c:pt>
                      <c:pt idx="5733">
                        <c:v>1647.3600000000001</c:v>
                      </c:pt>
                      <c:pt idx="5734">
                        <c:v>1605.6</c:v>
                      </c:pt>
                      <c:pt idx="5735">
                        <c:v>1482.7199999999998</c:v>
                      </c:pt>
                      <c:pt idx="5736">
                        <c:v>1482.72</c:v>
                      </c:pt>
                      <c:pt idx="5737">
                        <c:v>1551.36</c:v>
                      </c:pt>
                      <c:pt idx="5738">
                        <c:v>1567.2</c:v>
                      </c:pt>
                      <c:pt idx="5739">
                        <c:v>1595.04</c:v>
                      </c:pt>
                      <c:pt idx="5740">
                        <c:v>1562.88</c:v>
                      </c:pt>
                      <c:pt idx="5741">
                        <c:v>1619.52</c:v>
                      </c:pt>
                      <c:pt idx="5742">
                        <c:v>1648.8</c:v>
                      </c:pt>
                      <c:pt idx="5743">
                        <c:v>1672.8000000000002</c:v>
                      </c:pt>
                      <c:pt idx="5744">
                        <c:v>1699.6799999999998</c:v>
                      </c:pt>
                      <c:pt idx="5745">
                        <c:v>1747.6799999999998</c:v>
                      </c:pt>
                      <c:pt idx="5746">
                        <c:v>1669.92</c:v>
                      </c:pt>
                      <c:pt idx="5747">
                        <c:v>1652.64</c:v>
                      </c:pt>
                      <c:pt idx="5748">
                        <c:v>1783.1999999999998</c:v>
                      </c:pt>
                      <c:pt idx="5749">
                        <c:v>1898.88</c:v>
                      </c:pt>
                      <c:pt idx="5750">
                        <c:v>1877.28</c:v>
                      </c:pt>
                      <c:pt idx="5751">
                        <c:v>1928.64</c:v>
                      </c:pt>
                      <c:pt idx="5752">
                        <c:v>2065.92</c:v>
                      </c:pt>
                      <c:pt idx="5753">
                        <c:v>1994.88</c:v>
                      </c:pt>
                      <c:pt idx="5754">
                        <c:v>1936.8</c:v>
                      </c:pt>
                      <c:pt idx="5755">
                        <c:v>1785.6</c:v>
                      </c:pt>
                      <c:pt idx="5756">
                        <c:v>1715.04</c:v>
                      </c:pt>
                      <c:pt idx="5757">
                        <c:v>1773.6</c:v>
                      </c:pt>
                      <c:pt idx="5758">
                        <c:v>1870.0800000000002</c:v>
                      </c:pt>
                      <c:pt idx="5759">
                        <c:v>1888.32</c:v>
                      </c:pt>
                      <c:pt idx="5760">
                        <c:v>1886.88</c:v>
                      </c:pt>
                      <c:pt idx="5761">
                        <c:v>1819.68</c:v>
                      </c:pt>
                      <c:pt idx="5762">
                        <c:v>1738.56</c:v>
                      </c:pt>
                      <c:pt idx="5763">
                        <c:v>1867.1999999999998</c:v>
                      </c:pt>
                      <c:pt idx="5764">
                        <c:v>1884.96</c:v>
                      </c:pt>
                      <c:pt idx="5765">
                        <c:v>1767.8400000000001</c:v>
                      </c:pt>
                      <c:pt idx="5766">
                        <c:v>1921.92</c:v>
                      </c:pt>
                      <c:pt idx="5767">
                        <c:v>2013.6000000000001</c:v>
                      </c:pt>
                      <c:pt idx="5768">
                        <c:v>2054.3999999999996</c:v>
                      </c:pt>
                      <c:pt idx="5769">
                        <c:v>1967.52</c:v>
                      </c:pt>
                      <c:pt idx="5770">
                        <c:v>2040.96</c:v>
                      </c:pt>
                      <c:pt idx="5771">
                        <c:v>2115.84</c:v>
                      </c:pt>
                      <c:pt idx="5772">
                        <c:v>2004.96</c:v>
                      </c:pt>
                      <c:pt idx="5773">
                        <c:v>1947.36</c:v>
                      </c:pt>
                      <c:pt idx="5774">
                        <c:v>1968.96</c:v>
                      </c:pt>
                      <c:pt idx="5775">
                        <c:v>2023.2</c:v>
                      </c:pt>
                      <c:pt idx="5776">
                        <c:v>2022.24</c:v>
                      </c:pt>
                      <c:pt idx="5777">
                        <c:v>1942.08</c:v>
                      </c:pt>
                      <c:pt idx="5778">
                        <c:v>1999.6799999999998</c:v>
                      </c:pt>
                      <c:pt idx="5779">
                        <c:v>2037.6</c:v>
                      </c:pt>
                      <c:pt idx="5780">
                        <c:v>2068.8000000000002</c:v>
                      </c:pt>
                      <c:pt idx="5781">
                        <c:v>2089.44</c:v>
                      </c:pt>
                      <c:pt idx="5782">
                        <c:v>2144.6400000000003</c:v>
                      </c:pt>
                      <c:pt idx="5783">
                        <c:v>2145.6000000000004</c:v>
                      </c:pt>
                      <c:pt idx="5784">
                        <c:v>2169.6</c:v>
                      </c:pt>
                      <c:pt idx="5785">
                        <c:v>2106.2399999999998</c:v>
                      </c:pt>
                      <c:pt idx="5786">
                        <c:v>2181.12</c:v>
                      </c:pt>
                      <c:pt idx="5787">
                        <c:v>2165.7599999999998</c:v>
                      </c:pt>
                      <c:pt idx="5788">
                        <c:v>2219.04</c:v>
                      </c:pt>
                      <c:pt idx="5789">
                        <c:v>2116.8000000000002</c:v>
                      </c:pt>
                      <c:pt idx="5790">
                        <c:v>2290.56</c:v>
                      </c:pt>
                      <c:pt idx="5791">
                        <c:v>2154.7200000000003</c:v>
                      </c:pt>
                      <c:pt idx="5792">
                        <c:v>2068.8000000000002</c:v>
                      </c:pt>
                      <c:pt idx="5793">
                        <c:v>2156.6400000000003</c:v>
                      </c:pt>
                      <c:pt idx="5794">
                        <c:v>2098.56</c:v>
                      </c:pt>
                      <c:pt idx="5795">
                        <c:v>2166.7200000000003</c:v>
                      </c:pt>
                      <c:pt idx="5796">
                        <c:v>2099.52</c:v>
                      </c:pt>
                      <c:pt idx="5797">
                        <c:v>2102.4</c:v>
                      </c:pt>
                      <c:pt idx="5798">
                        <c:v>2137.92</c:v>
                      </c:pt>
                      <c:pt idx="5799">
                        <c:v>2154.2399999999998</c:v>
                      </c:pt>
                      <c:pt idx="5800">
                        <c:v>1989.6000000000001</c:v>
                      </c:pt>
                      <c:pt idx="5801">
                        <c:v>2044.8000000000002</c:v>
                      </c:pt>
                      <c:pt idx="5802">
                        <c:v>2095.1999999999998</c:v>
                      </c:pt>
                      <c:pt idx="5803">
                        <c:v>2081.2800000000002</c:v>
                      </c:pt>
                      <c:pt idx="5804">
                        <c:v>2030.4</c:v>
                      </c:pt>
                      <c:pt idx="5805">
                        <c:v>2238.2399999999998</c:v>
                      </c:pt>
                      <c:pt idx="5806">
                        <c:v>2242.56</c:v>
                      </c:pt>
                      <c:pt idx="5807">
                        <c:v>2108.16</c:v>
                      </c:pt>
                      <c:pt idx="5808">
                        <c:v>2249.7599999999998</c:v>
                      </c:pt>
                      <c:pt idx="5809">
                        <c:v>2208.48</c:v>
                      </c:pt>
                      <c:pt idx="5810">
                        <c:v>2180.16</c:v>
                      </c:pt>
                      <c:pt idx="5811">
                        <c:v>2179.6800000000003</c:v>
                      </c:pt>
                      <c:pt idx="5812">
                        <c:v>2424.96</c:v>
                      </c:pt>
                      <c:pt idx="5813">
                        <c:v>2347.1999999999998</c:v>
                      </c:pt>
                      <c:pt idx="5814">
                        <c:v>2234.4</c:v>
                      </c:pt>
                      <c:pt idx="5815">
                        <c:v>2133.6</c:v>
                      </c:pt>
                      <c:pt idx="5816">
                        <c:v>2063.04</c:v>
                      </c:pt>
                      <c:pt idx="5817">
                        <c:v>1918.08</c:v>
                      </c:pt>
                      <c:pt idx="5818">
                        <c:v>1969.44</c:v>
                      </c:pt>
                      <c:pt idx="5819">
                        <c:v>2089.44</c:v>
                      </c:pt>
                      <c:pt idx="5820">
                        <c:v>2078.88</c:v>
                      </c:pt>
                      <c:pt idx="5821">
                        <c:v>2179.1999999999998</c:v>
                      </c:pt>
                      <c:pt idx="5822">
                        <c:v>2124.48</c:v>
                      </c:pt>
                      <c:pt idx="5823">
                        <c:v>1982.4</c:v>
                      </c:pt>
                      <c:pt idx="5824">
                        <c:v>1967.04</c:v>
                      </c:pt>
                      <c:pt idx="5825">
                        <c:v>1994.4</c:v>
                      </c:pt>
                      <c:pt idx="5826">
                        <c:v>2048.6400000000003</c:v>
                      </c:pt>
                      <c:pt idx="5827">
                        <c:v>1944.4799999999998</c:v>
                      </c:pt>
                      <c:pt idx="5828">
                        <c:v>1867.68</c:v>
                      </c:pt>
                      <c:pt idx="5829">
                        <c:v>1825.44</c:v>
                      </c:pt>
                      <c:pt idx="5830">
                        <c:v>1898.4</c:v>
                      </c:pt>
                      <c:pt idx="5831">
                        <c:v>2074.56</c:v>
                      </c:pt>
                      <c:pt idx="5832">
                        <c:v>2193.6</c:v>
                      </c:pt>
                      <c:pt idx="5833">
                        <c:v>2135.52</c:v>
                      </c:pt>
                      <c:pt idx="5834">
                        <c:v>2005.44</c:v>
                      </c:pt>
                      <c:pt idx="5835">
                        <c:v>1984.8</c:v>
                      </c:pt>
                      <c:pt idx="5836">
                        <c:v>1978.56</c:v>
                      </c:pt>
                      <c:pt idx="5837">
                        <c:v>1945.92</c:v>
                      </c:pt>
                      <c:pt idx="5838">
                        <c:v>2039.04</c:v>
                      </c:pt>
                      <c:pt idx="5839">
                        <c:v>2095.1999999999998</c:v>
                      </c:pt>
                      <c:pt idx="5840">
                        <c:v>2067.36</c:v>
                      </c:pt>
                      <c:pt idx="5841">
                        <c:v>1973.76</c:v>
                      </c:pt>
                      <c:pt idx="5842">
                        <c:v>2112</c:v>
                      </c:pt>
                      <c:pt idx="5843">
                        <c:v>2124.48</c:v>
                      </c:pt>
                      <c:pt idx="5844">
                        <c:v>2193.12</c:v>
                      </c:pt>
                      <c:pt idx="5845">
                        <c:v>2095.1999999999998</c:v>
                      </c:pt>
                      <c:pt idx="5846">
                        <c:v>2011.2</c:v>
                      </c:pt>
                      <c:pt idx="5847">
                        <c:v>2052.96</c:v>
                      </c:pt>
                      <c:pt idx="5848">
                        <c:v>1984.32</c:v>
                      </c:pt>
                      <c:pt idx="5849">
                        <c:v>2040</c:v>
                      </c:pt>
                      <c:pt idx="5850">
                        <c:v>2132.6400000000003</c:v>
                      </c:pt>
                      <c:pt idx="5851">
                        <c:v>2103.3599999999997</c:v>
                      </c:pt>
                      <c:pt idx="5852">
                        <c:v>2004.48</c:v>
                      </c:pt>
                      <c:pt idx="5853">
                        <c:v>1774.0800000000002</c:v>
                      </c:pt>
                      <c:pt idx="5854">
                        <c:v>1909.9199999999998</c:v>
                      </c:pt>
                      <c:pt idx="5855">
                        <c:v>1958.4</c:v>
                      </c:pt>
                      <c:pt idx="5856">
                        <c:v>1926.72</c:v>
                      </c:pt>
                      <c:pt idx="5857">
                        <c:v>1838.88</c:v>
                      </c:pt>
                      <c:pt idx="5858">
                        <c:v>1869.1200000000001</c:v>
                      </c:pt>
                      <c:pt idx="5859">
                        <c:v>1905.12</c:v>
                      </c:pt>
                      <c:pt idx="5860">
                        <c:v>1848.9599999999998</c:v>
                      </c:pt>
                      <c:pt idx="5861">
                        <c:v>1765.92</c:v>
                      </c:pt>
                      <c:pt idx="5862">
                        <c:v>1787.52</c:v>
                      </c:pt>
                      <c:pt idx="5863">
                        <c:v>1725.6000000000001</c:v>
                      </c:pt>
                      <c:pt idx="5864">
                        <c:v>1834.56</c:v>
                      </c:pt>
                      <c:pt idx="5865">
                        <c:v>1830.72</c:v>
                      </c:pt>
                      <c:pt idx="5866">
                        <c:v>1718.4</c:v>
                      </c:pt>
                      <c:pt idx="5867">
                        <c:v>1821.6</c:v>
                      </c:pt>
                      <c:pt idx="5868">
                        <c:v>1866.72</c:v>
                      </c:pt>
                      <c:pt idx="5869">
                        <c:v>1758.72</c:v>
                      </c:pt>
                      <c:pt idx="5870">
                        <c:v>1666.08</c:v>
                      </c:pt>
                      <c:pt idx="5871">
                        <c:v>1658.3999999999999</c:v>
                      </c:pt>
                      <c:pt idx="5872">
                        <c:v>1695.3600000000001</c:v>
                      </c:pt>
                      <c:pt idx="5873">
                        <c:v>1636.32</c:v>
                      </c:pt>
                      <c:pt idx="5874">
                        <c:v>1585.92</c:v>
                      </c:pt>
                      <c:pt idx="5875">
                        <c:v>1593.12</c:v>
                      </c:pt>
                      <c:pt idx="5876">
                        <c:v>1670.3999999999999</c:v>
                      </c:pt>
                      <c:pt idx="5877">
                        <c:v>1760.64</c:v>
                      </c:pt>
                      <c:pt idx="5878">
                        <c:v>1763.04</c:v>
                      </c:pt>
                      <c:pt idx="5879">
                        <c:v>1779.36</c:v>
                      </c:pt>
                      <c:pt idx="5880">
                        <c:v>1823.52</c:v>
                      </c:pt>
                      <c:pt idx="5881">
                        <c:v>1903.6799999999998</c:v>
                      </c:pt>
                      <c:pt idx="5882">
                        <c:v>1941.6</c:v>
                      </c:pt>
                      <c:pt idx="5883">
                        <c:v>1870.56</c:v>
                      </c:pt>
                      <c:pt idx="5884">
                        <c:v>1691.04</c:v>
                      </c:pt>
                      <c:pt idx="5885">
                        <c:v>1634.88</c:v>
                      </c:pt>
                      <c:pt idx="5886">
                        <c:v>1705.92</c:v>
                      </c:pt>
                      <c:pt idx="5887">
                        <c:v>1750.08</c:v>
                      </c:pt>
                      <c:pt idx="5888">
                        <c:v>1764.96</c:v>
                      </c:pt>
                      <c:pt idx="5889">
                        <c:v>1760.16</c:v>
                      </c:pt>
                      <c:pt idx="5890">
                        <c:v>1794.7200000000003</c:v>
                      </c:pt>
                      <c:pt idx="5891">
                        <c:v>1854.24</c:v>
                      </c:pt>
                      <c:pt idx="5892">
                        <c:v>1850.8799999999999</c:v>
                      </c:pt>
                      <c:pt idx="5893">
                        <c:v>1728.0000000000002</c:v>
                      </c:pt>
                      <c:pt idx="5894">
                        <c:v>1763.52</c:v>
                      </c:pt>
                      <c:pt idx="5895">
                        <c:v>1833.12</c:v>
                      </c:pt>
                      <c:pt idx="5896">
                        <c:v>1783.6799999999998</c:v>
                      </c:pt>
                      <c:pt idx="5897">
                        <c:v>1765.92</c:v>
                      </c:pt>
                      <c:pt idx="5898">
                        <c:v>1745.76</c:v>
                      </c:pt>
                      <c:pt idx="5899">
                        <c:v>1749.12</c:v>
                      </c:pt>
                      <c:pt idx="5900">
                        <c:v>1748.64</c:v>
                      </c:pt>
                      <c:pt idx="5901">
                        <c:v>1927.68</c:v>
                      </c:pt>
                      <c:pt idx="5902">
                        <c:v>1946.88</c:v>
                      </c:pt>
                      <c:pt idx="5903">
                        <c:v>2009.2800000000002</c:v>
                      </c:pt>
                      <c:pt idx="5904">
                        <c:v>2063.52</c:v>
                      </c:pt>
                      <c:pt idx="5905">
                        <c:v>2215.1999999999998</c:v>
                      </c:pt>
                      <c:pt idx="5906">
                        <c:v>2222.4</c:v>
                      </c:pt>
                      <c:pt idx="5907">
                        <c:v>2199.84</c:v>
                      </c:pt>
                      <c:pt idx="5908">
                        <c:v>2160.96</c:v>
                      </c:pt>
                      <c:pt idx="5909">
                        <c:v>2009.76</c:v>
                      </c:pt>
                      <c:pt idx="5910">
                        <c:v>1905.6000000000001</c:v>
                      </c:pt>
                      <c:pt idx="5911">
                        <c:v>2038.56</c:v>
                      </c:pt>
                      <c:pt idx="5912">
                        <c:v>1988.1599999999999</c:v>
                      </c:pt>
                      <c:pt idx="5913">
                        <c:v>1962.72</c:v>
                      </c:pt>
                      <c:pt idx="5914">
                        <c:v>2127.36</c:v>
                      </c:pt>
                      <c:pt idx="5915">
                        <c:v>2183.52</c:v>
                      </c:pt>
                      <c:pt idx="5916">
                        <c:v>2173.4399999999996</c:v>
                      </c:pt>
                      <c:pt idx="5917">
                        <c:v>2232.96</c:v>
                      </c:pt>
                      <c:pt idx="5918">
                        <c:v>2250.7200000000003</c:v>
                      </c:pt>
                      <c:pt idx="5919">
                        <c:v>2155.6800000000003</c:v>
                      </c:pt>
                      <c:pt idx="5920">
                        <c:v>2089.44</c:v>
                      </c:pt>
                      <c:pt idx="5921">
                        <c:v>1964.6399999999999</c:v>
                      </c:pt>
                      <c:pt idx="5922">
                        <c:v>2022.24</c:v>
                      </c:pt>
                      <c:pt idx="5923">
                        <c:v>2109.12</c:v>
                      </c:pt>
                      <c:pt idx="5924">
                        <c:v>2108.16</c:v>
                      </c:pt>
                      <c:pt idx="5925">
                        <c:v>2055.3599999999997</c:v>
                      </c:pt>
                      <c:pt idx="5926">
                        <c:v>2037.6000000000001</c:v>
                      </c:pt>
                      <c:pt idx="5927">
                        <c:v>2045.28</c:v>
                      </c:pt>
                      <c:pt idx="5928">
                        <c:v>2104.3199999999997</c:v>
                      </c:pt>
                      <c:pt idx="5929">
                        <c:v>2038.56</c:v>
                      </c:pt>
                      <c:pt idx="5930">
                        <c:v>2036.1599999999999</c:v>
                      </c:pt>
                      <c:pt idx="5931">
                        <c:v>2196.96</c:v>
                      </c:pt>
                      <c:pt idx="5932">
                        <c:v>2229.12</c:v>
                      </c:pt>
                      <c:pt idx="5933">
                        <c:v>2175.36</c:v>
                      </c:pt>
                      <c:pt idx="5934">
                        <c:v>2224.3199999999997</c:v>
                      </c:pt>
                      <c:pt idx="5935">
                        <c:v>2287.1999999999998</c:v>
                      </c:pt>
                      <c:pt idx="5936">
                        <c:v>2269.44</c:v>
                      </c:pt>
                      <c:pt idx="5937">
                        <c:v>2188.8000000000002</c:v>
                      </c:pt>
                      <c:pt idx="5938">
                        <c:v>2195.04</c:v>
                      </c:pt>
                      <c:pt idx="5939">
                        <c:v>2237.2799999999997</c:v>
                      </c:pt>
                      <c:pt idx="5940">
                        <c:v>2237.7599999999998</c:v>
                      </c:pt>
                      <c:pt idx="5941">
                        <c:v>2106.2399999999998</c:v>
                      </c:pt>
                      <c:pt idx="5942">
                        <c:v>2290.56</c:v>
                      </c:pt>
                      <c:pt idx="5943">
                        <c:v>2307.3599999999997</c:v>
                      </c:pt>
                      <c:pt idx="5944">
                        <c:v>2231.04</c:v>
                      </c:pt>
                      <c:pt idx="5945">
                        <c:v>2074.56</c:v>
                      </c:pt>
                      <c:pt idx="5946">
                        <c:v>2195.52</c:v>
                      </c:pt>
                      <c:pt idx="5947">
                        <c:v>2276.64</c:v>
                      </c:pt>
                      <c:pt idx="5948">
                        <c:v>2289.6000000000004</c:v>
                      </c:pt>
                      <c:pt idx="5949">
                        <c:v>2215.1999999999998</c:v>
                      </c:pt>
                      <c:pt idx="5950">
                        <c:v>2134.08</c:v>
                      </c:pt>
                      <c:pt idx="5951">
                        <c:v>2104.7999999999997</c:v>
                      </c:pt>
                      <c:pt idx="5952">
                        <c:v>2137.44</c:v>
                      </c:pt>
                      <c:pt idx="5953">
                        <c:v>2173.44</c:v>
                      </c:pt>
                      <c:pt idx="5954">
                        <c:v>1990.08</c:v>
                      </c:pt>
                      <c:pt idx="5955">
                        <c:v>1798.08</c:v>
                      </c:pt>
                      <c:pt idx="5956">
                        <c:v>1892.16</c:v>
                      </c:pt>
                      <c:pt idx="5957">
                        <c:v>2090.4</c:v>
                      </c:pt>
                      <c:pt idx="5958">
                        <c:v>2160.96</c:v>
                      </c:pt>
                      <c:pt idx="5959">
                        <c:v>2300.6400000000003</c:v>
                      </c:pt>
                      <c:pt idx="5960">
                        <c:v>2241.6000000000004</c:v>
                      </c:pt>
                      <c:pt idx="5961">
                        <c:v>2128.3200000000002</c:v>
                      </c:pt>
                      <c:pt idx="5962">
                        <c:v>2102.8799999999997</c:v>
                      </c:pt>
                      <c:pt idx="5963">
                        <c:v>2215.1999999999998</c:v>
                      </c:pt>
                      <c:pt idx="5964">
                        <c:v>2341.44</c:v>
                      </c:pt>
                      <c:pt idx="5965">
                        <c:v>2351.52</c:v>
                      </c:pt>
                      <c:pt idx="5966">
                        <c:v>2435.04</c:v>
                      </c:pt>
                      <c:pt idx="5967">
                        <c:v>2485.44</c:v>
                      </c:pt>
                      <c:pt idx="5968">
                        <c:v>2295.3599999999997</c:v>
                      </c:pt>
                      <c:pt idx="5969">
                        <c:v>2194.08</c:v>
                      </c:pt>
                      <c:pt idx="5970">
                        <c:v>1905.6</c:v>
                      </c:pt>
                      <c:pt idx="5971">
                        <c:v>1902.24</c:v>
                      </c:pt>
                      <c:pt idx="5972">
                        <c:v>1997.76</c:v>
                      </c:pt>
                      <c:pt idx="5973">
                        <c:v>2039.0400000000002</c:v>
                      </c:pt>
                      <c:pt idx="5974">
                        <c:v>2003.52</c:v>
                      </c:pt>
                      <c:pt idx="5975">
                        <c:v>2126.88</c:v>
                      </c:pt>
                      <c:pt idx="5976">
                        <c:v>2107.6800000000003</c:v>
                      </c:pt>
                      <c:pt idx="5977">
                        <c:v>1960.8</c:v>
                      </c:pt>
                      <c:pt idx="5978">
                        <c:v>1912.8000000000002</c:v>
                      </c:pt>
                      <c:pt idx="5979">
                        <c:v>2047.1999999999998</c:v>
                      </c:pt>
                      <c:pt idx="5980">
                        <c:v>2202.7199999999998</c:v>
                      </c:pt>
                      <c:pt idx="5981">
                        <c:v>2109.6</c:v>
                      </c:pt>
                      <c:pt idx="5982">
                        <c:v>2078.88</c:v>
                      </c:pt>
                      <c:pt idx="5983">
                        <c:v>2100.96</c:v>
                      </c:pt>
                      <c:pt idx="5984">
                        <c:v>2194.56</c:v>
                      </c:pt>
                      <c:pt idx="5985">
                        <c:v>2112.96</c:v>
                      </c:pt>
                      <c:pt idx="5986">
                        <c:v>2059.6799999999998</c:v>
                      </c:pt>
                      <c:pt idx="5987">
                        <c:v>2125.92</c:v>
                      </c:pt>
                      <c:pt idx="5988">
                        <c:v>2210.4</c:v>
                      </c:pt>
                      <c:pt idx="5989">
                        <c:v>2282.88</c:v>
                      </c:pt>
                      <c:pt idx="5990">
                        <c:v>2304.48</c:v>
                      </c:pt>
                      <c:pt idx="5991">
                        <c:v>2205.12</c:v>
                      </c:pt>
                      <c:pt idx="5992">
                        <c:v>2109.6</c:v>
                      </c:pt>
                      <c:pt idx="5993">
                        <c:v>2040.48</c:v>
                      </c:pt>
                      <c:pt idx="5994">
                        <c:v>2026.08</c:v>
                      </c:pt>
                      <c:pt idx="5995">
                        <c:v>1954.08</c:v>
                      </c:pt>
                      <c:pt idx="5996">
                        <c:v>1865.2800000000002</c:v>
                      </c:pt>
                      <c:pt idx="5997">
                        <c:v>1895.04</c:v>
                      </c:pt>
                      <c:pt idx="5998">
                        <c:v>1939.2000000000003</c:v>
                      </c:pt>
                      <c:pt idx="5999">
                        <c:v>1917.6</c:v>
                      </c:pt>
                      <c:pt idx="6000">
                        <c:v>1807.2</c:v>
                      </c:pt>
                      <c:pt idx="6001">
                        <c:v>1798.56</c:v>
                      </c:pt>
                      <c:pt idx="6002">
                        <c:v>1890.7199999999998</c:v>
                      </c:pt>
                      <c:pt idx="6003">
                        <c:v>1984.8</c:v>
                      </c:pt>
                      <c:pt idx="6004">
                        <c:v>1951.6799999999998</c:v>
                      </c:pt>
                      <c:pt idx="6005">
                        <c:v>1972.8000000000002</c:v>
                      </c:pt>
                      <c:pt idx="6006">
                        <c:v>2271.36</c:v>
                      </c:pt>
                      <c:pt idx="6007">
                        <c:v>2354.4</c:v>
                      </c:pt>
                      <c:pt idx="6008">
                        <c:v>2340.96</c:v>
                      </c:pt>
                      <c:pt idx="6009">
                        <c:v>2242.08</c:v>
                      </c:pt>
                      <c:pt idx="6010">
                        <c:v>2136.4799999999996</c:v>
                      </c:pt>
                      <c:pt idx="6011">
                        <c:v>2158.08</c:v>
                      </c:pt>
                      <c:pt idx="6012">
                        <c:v>2294.88</c:v>
                      </c:pt>
                      <c:pt idx="6013">
                        <c:v>2335.2000000000003</c:v>
                      </c:pt>
                      <c:pt idx="6014">
                        <c:v>2142.7199999999998</c:v>
                      </c:pt>
                      <c:pt idx="6015">
                        <c:v>2127.3599999999997</c:v>
                      </c:pt>
                      <c:pt idx="6016">
                        <c:v>1969.44</c:v>
                      </c:pt>
                      <c:pt idx="6017">
                        <c:v>1911.36</c:v>
                      </c:pt>
                      <c:pt idx="6018">
                        <c:v>1841.28</c:v>
                      </c:pt>
                      <c:pt idx="6019">
                        <c:v>1848</c:v>
                      </c:pt>
                      <c:pt idx="6020">
                        <c:v>1935.84</c:v>
                      </c:pt>
                      <c:pt idx="6021">
                        <c:v>2100.96</c:v>
                      </c:pt>
                      <c:pt idx="6022">
                        <c:v>2052.96</c:v>
                      </c:pt>
                      <c:pt idx="6023">
                        <c:v>1956</c:v>
                      </c:pt>
                      <c:pt idx="6024">
                        <c:v>1938.7199999999998</c:v>
                      </c:pt>
                      <c:pt idx="6025">
                        <c:v>1927.1999999999998</c:v>
                      </c:pt>
                      <c:pt idx="6026">
                        <c:v>1916.1599999999999</c:v>
                      </c:pt>
                      <c:pt idx="6027">
                        <c:v>1897.44</c:v>
                      </c:pt>
                      <c:pt idx="6028">
                        <c:v>1858.56</c:v>
                      </c:pt>
                      <c:pt idx="6029">
                        <c:v>1801.44</c:v>
                      </c:pt>
                      <c:pt idx="6030">
                        <c:v>1830.24</c:v>
                      </c:pt>
                      <c:pt idx="6031">
                        <c:v>1864.8000000000002</c:v>
                      </c:pt>
                      <c:pt idx="6032">
                        <c:v>1711.68</c:v>
                      </c:pt>
                      <c:pt idx="6033">
                        <c:v>1620</c:v>
                      </c:pt>
                      <c:pt idx="6034">
                        <c:v>1939.1999999999998</c:v>
                      </c:pt>
                      <c:pt idx="6035">
                        <c:v>1952.16</c:v>
                      </c:pt>
                      <c:pt idx="6036">
                        <c:v>2043.84</c:v>
                      </c:pt>
                      <c:pt idx="6037">
                        <c:v>2167.1999999999998</c:v>
                      </c:pt>
                      <c:pt idx="6038">
                        <c:v>1941.12</c:v>
                      </c:pt>
                      <c:pt idx="6039">
                        <c:v>1884</c:v>
                      </c:pt>
                      <c:pt idx="6040">
                        <c:v>2020.32</c:v>
                      </c:pt>
                      <c:pt idx="6041">
                        <c:v>2029.4399999999998</c:v>
                      </c:pt>
                      <c:pt idx="6042">
                        <c:v>1914.72</c:v>
                      </c:pt>
                      <c:pt idx="6043">
                        <c:v>1960.32</c:v>
                      </c:pt>
                      <c:pt idx="6044">
                        <c:v>2044.7999999999997</c:v>
                      </c:pt>
                      <c:pt idx="6045">
                        <c:v>1941.1200000000001</c:v>
                      </c:pt>
                      <c:pt idx="6046">
                        <c:v>1872</c:v>
                      </c:pt>
                      <c:pt idx="6047">
                        <c:v>1857.6</c:v>
                      </c:pt>
                      <c:pt idx="6048">
                        <c:v>1819.2</c:v>
                      </c:pt>
                      <c:pt idx="6049">
                        <c:v>1771.2</c:v>
                      </c:pt>
                      <c:pt idx="6050">
                        <c:v>1941.6</c:v>
                      </c:pt>
                      <c:pt idx="6051">
                        <c:v>1953.12</c:v>
                      </c:pt>
                      <c:pt idx="6052">
                        <c:v>1880.6399999999999</c:v>
                      </c:pt>
                      <c:pt idx="6053">
                        <c:v>1660.8000000000002</c:v>
                      </c:pt>
                      <c:pt idx="6054">
                        <c:v>1665.6</c:v>
                      </c:pt>
                      <c:pt idx="6055">
                        <c:v>1759.2</c:v>
                      </c:pt>
                      <c:pt idx="6056">
                        <c:v>1908.96</c:v>
                      </c:pt>
                      <c:pt idx="6057">
                        <c:v>1896.96</c:v>
                      </c:pt>
                      <c:pt idx="6058">
                        <c:v>1940.16</c:v>
                      </c:pt>
                      <c:pt idx="6059">
                        <c:v>1894.08</c:v>
                      </c:pt>
                      <c:pt idx="6060">
                        <c:v>1793.7600000000002</c:v>
                      </c:pt>
                      <c:pt idx="6061">
                        <c:v>1836.4799999999998</c:v>
                      </c:pt>
                      <c:pt idx="6062">
                        <c:v>1962.24</c:v>
                      </c:pt>
                      <c:pt idx="6063">
                        <c:v>1966.0800000000002</c:v>
                      </c:pt>
                      <c:pt idx="6064">
                        <c:v>1882.08</c:v>
                      </c:pt>
                      <c:pt idx="6065">
                        <c:v>1811.04</c:v>
                      </c:pt>
                      <c:pt idx="6066">
                        <c:v>1829.2800000000002</c:v>
                      </c:pt>
                      <c:pt idx="6067">
                        <c:v>1824.48</c:v>
                      </c:pt>
                      <c:pt idx="6068">
                        <c:v>1841.2800000000002</c:v>
                      </c:pt>
                      <c:pt idx="6069">
                        <c:v>1868.6399999999999</c:v>
                      </c:pt>
                      <c:pt idx="6070">
                        <c:v>1887.36</c:v>
                      </c:pt>
                      <c:pt idx="6071">
                        <c:v>1865.28</c:v>
                      </c:pt>
                      <c:pt idx="6072">
                        <c:v>1898.3999999999999</c:v>
                      </c:pt>
                      <c:pt idx="6073">
                        <c:v>1934.4</c:v>
                      </c:pt>
                      <c:pt idx="6074">
                        <c:v>1838.88</c:v>
                      </c:pt>
                      <c:pt idx="6075">
                        <c:v>1900.8</c:v>
                      </c:pt>
                      <c:pt idx="6076">
                        <c:v>1971.3600000000001</c:v>
                      </c:pt>
                      <c:pt idx="6077">
                        <c:v>1776</c:v>
                      </c:pt>
                      <c:pt idx="6078">
                        <c:v>1656.96</c:v>
                      </c:pt>
                      <c:pt idx="6079">
                        <c:v>1756.7999999999997</c:v>
                      </c:pt>
                      <c:pt idx="6080">
                        <c:v>1832.6399999999999</c:v>
                      </c:pt>
                      <c:pt idx="6081">
                        <c:v>1790.88</c:v>
                      </c:pt>
                      <c:pt idx="6082">
                        <c:v>2068.8000000000002</c:v>
                      </c:pt>
                      <c:pt idx="6083">
                        <c:v>2086.56</c:v>
                      </c:pt>
                      <c:pt idx="6084">
                        <c:v>2138.8799999999997</c:v>
                      </c:pt>
                      <c:pt idx="6085">
                        <c:v>2027.52</c:v>
                      </c:pt>
                      <c:pt idx="6086">
                        <c:v>2013.12</c:v>
                      </c:pt>
                      <c:pt idx="6087">
                        <c:v>1892.64</c:v>
                      </c:pt>
                      <c:pt idx="6088">
                        <c:v>1904.1599999999999</c:v>
                      </c:pt>
                      <c:pt idx="6089">
                        <c:v>1820.1599999999999</c:v>
                      </c:pt>
                      <c:pt idx="6090">
                        <c:v>1892.16</c:v>
                      </c:pt>
                      <c:pt idx="6091">
                        <c:v>1956</c:v>
                      </c:pt>
                      <c:pt idx="6092">
                        <c:v>1903.2000000000003</c:v>
                      </c:pt>
                      <c:pt idx="6093">
                        <c:v>1982.3999999999999</c:v>
                      </c:pt>
                      <c:pt idx="6094">
                        <c:v>2021.2800000000002</c:v>
                      </c:pt>
                      <c:pt idx="6095">
                        <c:v>2025.6000000000001</c:v>
                      </c:pt>
                      <c:pt idx="6096">
                        <c:v>2100.96</c:v>
                      </c:pt>
                      <c:pt idx="6097">
                        <c:v>2145.12</c:v>
                      </c:pt>
                      <c:pt idx="6098">
                        <c:v>2088.48</c:v>
                      </c:pt>
                      <c:pt idx="6099">
                        <c:v>1941.6000000000001</c:v>
                      </c:pt>
                      <c:pt idx="6100">
                        <c:v>1956.4799999999998</c:v>
                      </c:pt>
                      <c:pt idx="6101">
                        <c:v>2009.76</c:v>
                      </c:pt>
                      <c:pt idx="6102">
                        <c:v>2171.52</c:v>
                      </c:pt>
                      <c:pt idx="6103">
                        <c:v>2158.56</c:v>
                      </c:pt>
                      <c:pt idx="6104">
                        <c:v>2062.56</c:v>
                      </c:pt>
                      <c:pt idx="6105">
                        <c:v>2148.96</c:v>
                      </c:pt>
                      <c:pt idx="6106">
                        <c:v>2195.04</c:v>
                      </c:pt>
                      <c:pt idx="6107">
                        <c:v>2307.36</c:v>
                      </c:pt>
                      <c:pt idx="6108">
                        <c:v>2395.1999999999998</c:v>
                      </c:pt>
                      <c:pt idx="6109">
                        <c:v>1937.7599999999998</c:v>
                      </c:pt>
                      <c:pt idx="6110">
                        <c:v>2071.1999999999998</c:v>
                      </c:pt>
                      <c:pt idx="6111">
                        <c:v>2169.6</c:v>
                      </c:pt>
                      <c:pt idx="6112">
                        <c:v>2124.48</c:v>
                      </c:pt>
                      <c:pt idx="6113">
                        <c:v>2149.44</c:v>
                      </c:pt>
                      <c:pt idx="6114">
                        <c:v>2106.2400000000002</c:v>
                      </c:pt>
                      <c:pt idx="6115">
                        <c:v>2220</c:v>
                      </c:pt>
                      <c:pt idx="6116">
                        <c:v>2168.16</c:v>
                      </c:pt>
                      <c:pt idx="6117">
                        <c:v>2184.48</c:v>
                      </c:pt>
                      <c:pt idx="6118">
                        <c:v>2129.2800000000002</c:v>
                      </c:pt>
                      <c:pt idx="6119">
                        <c:v>2095.1999999999998</c:v>
                      </c:pt>
                      <c:pt idx="6120">
                        <c:v>2212.8000000000002</c:v>
                      </c:pt>
                      <c:pt idx="6121">
                        <c:v>2183.5200000000004</c:v>
                      </c:pt>
                      <c:pt idx="6122">
                        <c:v>2340.96</c:v>
                      </c:pt>
                      <c:pt idx="6123">
                        <c:v>2373.12</c:v>
                      </c:pt>
                      <c:pt idx="6124">
                        <c:v>2231.5200000000004</c:v>
                      </c:pt>
                      <c:pt idx="6125">
                        <c:v>2379.36</c:v>
                      </c:pt>
                      <c:pt idx="6126">
                        <c:v>2289.12</c:v>
                      </c:pt>
                      <c:pt idx="6127">
                        <c:v>2340</c:v>
                      </c:pt>
                      <c:pt idx="6128">
                        <c:v>2334.2399999999998</c:v>
                      </c:pt>
                      <c:pt idx="6129">
                        <c:v>2404.8000000000002</c:v>
                      </c:pt>
                      <c:pt idx="6130">
                        <c:v>2485.4399999999996</c:v>
                      </c:pt>
                      <c:pt idx="6131">
                        <c:v>2460.48</c:v>
                      </c:pt>
                      <c:pt idx="6132">
                        <c:v>2451.84</c:v>
                      </c:pt>
                      <c:pt idx="6133">
                        <c:v>2535.84</c:v>
                      </c:pt>
                      <c:pt idx="6134">
                        <c:v>2552.16</c:v>
                      </c:pt>
                      <c:pt idx="6135">
                        <c:v>2331.3599999999997</c:v>
                      </c:pt>
                      <c:pt idx="6136">
                        <c:v>2333.2799999999997</c:v>
                      </c:pt>
                      <c:pt idx="6137">
                        <c:v>2290.08</c:v>
                      </c:pt>
                      <c:pt idx="6138">
                        <c:v>2147.04</c:v>
                      </c:pt>
                      <c:pt idx="6139">
                        <c:v>2011.68</c:v>
                      </c:pt>
                      <c:pt idx="6140">
                        <c:v>2099.52</c:v>
                      </c:pt>
                      <c:pt idx="6141">
                        <c:v>2199.84</c:v>
                      </c:pt>
                      <c:pt idx="6142">
                        <c:v>2254.5600000000004</c:v>
                      </c:pt>
                      <c:pt idx="6143">
                        <c:v>2172.96</c:v>
                      </c:pt>
                      <c:pt idx="6144">
                        <c:v>2048.64</c:v>
                      </c:pt>
                      <c:pt idx="6145">
                        <c:v>1968.48</c:v>
                      </c:pt>
                      <c:pt idx="6146">
                        <c:v>1953.12</c:v>
                      </c:pt>
                      <c:pt idx="6147">
                        <c:v>2190.2399999999998</c:v>
                      </c:pt>
                      <c:pt idx="6148">
                        <c:v>2202.7200000000003</c:v>
                      </c:pt>
                      <c:pt idx="6149">
                        <c:v>2075.04</c:v>
                      </c:pt>
                      <c:pt idx="6150">
                        <c:v>1998.72</c:v>
                      </c:pt>
                      <c:pt idx="6151">
                        <c:v>2078.88</c:v>
                      </c:pt>
                      <c:pt idx="6152">
                        <c:v>2133.6000000000004</c:v>
                      </c:pt>
                      <c:pt idx="6153">
                        <c:v>2150.4</c:v>
                      </c:pt>
                      <c:pt idx="6154">
                        <c:v>2236.8000000000002</c:v>
                      </c:pt>
                      <c:pt idx="6155">
                        <c:v>2194.56</c:v>
                      </c:pt>
                      <c:pt idx="6156">
                        <c:v>2157.6</c:v>
                      </c:pt>
                      <c:pt idx="6157">
                        <c:v>2201.7600000000002</c:v>
                      </c:pt>
                      <c:pt idx="6158">
                        <c:v>2127.84</c:v>
                      </c:pt>
                      <c:pt idx="6159">
                        <c:v>2136.48</c:v>
                      </c:pt>
                      <c:pt idx="6160">
                        <c:v>2045.28</c:v>
                      </c:pt>
                      <c:pt idx="6161">
                        <c:v>1970.4</c:v>
                      </c:pt>
                      <c:pt idx="6162">
                        <c:v>1991.52</c:v>
                      </c:pt>
                      <c:pt idx="6163">
                        <c:v>1957.9199999999998</c:v>
                      </c:pt>
                      <c:pt idx="6164">
                        <c:v>1959.36</c:v>
                      </c:pt>
                      <c:pt idx="6165">
                        <c:v>2034.2399999999998</c:v>
                      </c:pt>
                      <c:pt idx="6166">
                        <c:v>2100.4800000000005</c:v>
                      </c:pt>
                      <c:pt idx="6167">
                        <c:v>2120.64</c:v>
                      </c:pt>
                      <c:pt idx="6168">
                        <c:v>2075.04</c:v>
                      </c:pt>
                      <c:pt idx="6169">
                        <c:v>2125.44</c:v>
                      </c:pt>
                      <c:pt idx="6170">
                        <c:v>2232.4799999999996</c:v>
                      </c:pt>
                      <c:pt idx="6171">
                        <c:v>2210.88</c:v>
                      </c:pt>
                      <c:pt idx="6172">
                        <c:v>2084.64</c:v>
                      </c:pt>
                      <c:pt idx="6173">
                        <c:v>2022.72</c:v>
                      </c:pt>
                      <c:pt idx="6174">
                        <c:v>2077.92</c:v>
                      </c:pt>
                      <c:pt idx="6175">
                        <c:v>2138.88</c:v>
                      </c:pt>
                      <c:pt idx="6176">
                        <c:v>2240.16</c:v>
                      </c:pt>
                      <c:pt idx="6177">
                        <c:v>2183.52</c:v>
                      </c:pt>
                      <c:pt idx="6178">
                        <c:v>2148.48</c:v>
                      </c:pt>
                      <c:pt idx="6179">
                        <c:v>2299.6799999999998</c:v>
                      </c:pt>
                      <c:pt idx="6180">
                        <c:v>2262.2400000000002</c:v>
                      </c:pt>
                      <c:pt idx="6181">
                        <c:v>2148.48</c:v>
                      </c:pt>
                      <c:pt idx="6182">
                        <c:v>2100.96</c:v>
                      </c:pt>
                      <c:pt idx="6183">
                        <c:v>2164.8000000000002</c:v>
                      </c:pt>
                      <c:pt idx="6184">
                        <c:v>2158.08</c:v>
                      </c:pt>
                      <c:pt idx="6185">
                        <c:v>2075.04</c:v>
                      </c:pt>
                      <c:pt idx="6186">
                        <c:v>2123.04</c:v>
                      </c:pt>
                      <c:pt idx="6187">
                        <c:v>2075.52</c:v>
                      </c:pt>
                      <c:pt idx="6188">
                        <c:v>2186.4</c:v>
                      </c:pt>
                      <c:pt idx="6189">
                        <c:v>2214.2399999999998</c:v>
                      </c:pt>
                      <c:pt idx="6190">
                        <c:v>2161.44</c:v>
                      </c:pt>
                      <c:pt idx="6191">
                        <c:v>2084.64</c:v>
                      </c:pt>
                      <c:pt idx="6192">
                        <c:v>2027.04</c:v>
                      </c:pt>
                      <c:pt idx="6193">
                        <c:v>2019.3600000000001</c:v>
                      </c:pt>
                      <c:pt idx="6194">
                        <c:v>1980.48</c:v>
                      </c:pt>
                      <c:pt idx="6195">
                        <c:v>1992.48</c:v>
                      </c:pt>
                      <c:pt idx="6196">
                        <c:v>2028.48</c:v>
                      </c:pt>
                      <c:pt idx="6197">
                        <c:v>2143.6799999999998</c:v>
                      </c:pt>
                      <c:pt idx="6198">
                        <c:v>2107.6799999999998</c:v>
                      </c:pt>
                      <c:pt idx="6199">
                        <c:v>2111.04</c:v>
                      </c:pt>
                      <c:pt idx="6200">
                        <c:v>2176.8000000000002</c:v>
                      </c:pt>
                      <c:pt idx="6201">
                        <c:v>2262.7200000000003</c:v>
                      </c:pt>
                      <c:pt idx="6202">
                        <c:v>2256.4800000000005</c:v>
                      </c:pt>
                      <c:pt idx="6203">
                        <c:v>2206.08</c:v>
                      </c:pt>
                      <c:pt idx="6204">
                        <c:v>2300.64</c:v>
                      </c:pt>
                      <c:pt idx="6205">
                        <c:v>2226.2399999999998</c:v>
                      </c:pt>
                      <c:pt idx="6206">
                        <c:v>2172.96</c:v>
                      </c:pt>
                      <c:pt idx="6207">
                        <c:v>2101.44</c:v>
                      </c:pt>
                      <c:pt idx="6208">
                        <c:v>1926.72</c:v>
                      </c:pt>
                      <c:pt idx="6209">
                        <c:v>1909.92</c:v>
                      </c:pt>
                      <c:pt idx="6210">
                        <c:v>1835.52</c:v>
                      </c:pt>
                      <c:pt idx="6211">
                        <c:v>1769.28</c:v>
                      </c:pt>
                      <c:pt idx="6212">
                        <c:v>1810.08</c:v>
                      </c:pt>
                      <c:pt idx="6213">
                        <c:v>1858.5600000000002</c:v>
                      </c:pt>
                      <c:pt idx="6214">
                        <c:v>1899.84</c:v>
                      </c:pt>
                      <c:pt idx="6215">
                        <c:v>1851.3600000000001</c:v>
                      </c:pt>
                      <c:pt idx="6216">
                        <c:v>1913.28</c:v>
                      </c:pt>
                      <c:pt idx="6217">
                        <c:v>1927.2</c:v>
                      </c:pt>
                      <c:pt idx="6218">
                        <c:v>1840.8</c:v>
                      </c:pt>
                      <c:pt idx="6219">
                        <c:v>1889.28</c:v>
                      </c:pt>
                      <c:pt idx="6220">
                        <c:v>1829.2799999999997</c:v>
                      </c:pt>
                      <c:pt idx="6221">
                        <c:v>1794.24</c:v>
                      </c:pt>
                      <c:pt idx="6222">
                        <c:v>1777.44</c:v>
                      </c:pt>
                      <c:pt idx="6223">
                        <c:v>1766.8799999999999</c:v>
                      </c:pt>
                      <c:pt idx="6224">
                        <c:v>1813.44</c:v>
                      </c:pt>
                      <c:pt idx="6225">
                        <c:v>1881.6</c:v>
                      </c:pt>
                      <c:pt idx="6226">
                        <c:v>2052.48</c:v>
                      </c:pt>
                      <c:pt idx="6227">
                        <c:v>2153.7599999999998</c:v>
                      </c:pt>
                      <c:pt idx="6228">
                        <c:v>2181.6</c:v>
                      </c:pt>
                      <c:pt idx="6229">
                        <c:v>2239.2000000000003</c:v>
                      </c:pt>
                      <c:pt idx="6230">
                        <c:v>2076.48</c:v>
                      </c:pt>
                      <c:pt idx="6231">
                        <c:v>2016</c:v>
                      </c:pt>
                      <c:pt idx="6232">
                        <c:v>1990.56</c:v>
                      </c:pt>
                      <c:pt idx="6233">
                        <c:v>1972.8</c:v>
                      </c:pt>
                      <c:pt idx="6234">
                        <c:v>1931.52</c:v>
                      </c:pt>
                      <c:pt idx="6235">
                        <c:v>1887.3600000000001</c:v>
                      </c:pt>
                      <c:pt idx="6236">
                        <c:v>1837.44</c:v>
                      </c:pt>
                      <c:pt idx="6237">
                        <c:v>1899.84</c:v>
                      </c:pt>
                      <c:pt idx="6238">
                        <c:v>1914.72</c:v>
                      </c:pt>
                      <c:pt idx="6239">
                        <c:v>1889.28</c:v>
                      </c:pt>
                      <c:pt idx="6240">
                        <c:v>1816.8000000000002</c:v>
                      </c:pt>
                      <c:pt idx="6241">
                        <c:v>1833.6</c:v>
                      </c:pt>
                      <c:pt idx="6242">
                        <c:v>1886.88</c:v>
                      </c:pt>
                      <c:pt idx="6243">
                        <c:v>1773.12</c:v>
                      </c:pt>
                      <c:pt idx="6244">
                        <c:v>1791.84</c:v>
                      </c:pt>
                      <c:pt idx="6245">
                        <c:v>1894.5600000000002</c:v>
                      </c:pt>
                      <c:pt idx="6246">
                        <c:v>1879.6800000000003</c:v>
                      </c:pt>
                      <c:pt idx="6247">
                        <c:v>1877.28</c:v>
                      </c:pt>
                      <c:pt idx="6248">
                        <c:v>1954.08</c:v>
                      </c:pt>
                      <c:pt idx="6249">
                        <c:v>2008.8</c:v>
                      </c:pt>
                      <c:pt idx="6250">
                        <c:v>2013.12</c:v>
                      </c:pt>
                      <c:pt idx="6251">
                        <c:v>1914.24</c:v>
                      </c:pt>
                      <c:pt idx="6252">
                        <c:v>1979.04</c:v>
                      </c:pt>
                      <c:pt idx="6253">
                        <c:v>1889.28</c:v>
                      </c:pt>
                      <c:pt idx="6254">
                        <c:v>1933.44</c:v>
                      </c:pt>
                      <c:pt idx="6255">
                        <c:v>1929.6000000000001</c:v>
                      </c:pt>
                      <c:pt idx="6256">
                        <c:v>1882.5600000000002</c:v>
                      </c:pt>
                      <c:pt idx="6257">
                        <c:v>1806.7199999999998</c:v>
                      </c:pt>
                      <c:pt idx="6258">
                        <c:v>1806.72</c:v>
                      </c:pt>
                      <c:pt idx="6259">
                        <c:v>1877.2800000000002</c:v>
                      </c:pt>
                      <c:pt idx="6260">
                        <c:v>2050.56</c:v>
                      </c:pt>
                      <c:pt idx="6261">
                        <c:v>1995.84</c:v>
                      </c:pt>
                      <c:pt idx="6262">
                        <c:v>1925.76</c:v>
                      </c:pt>
                      <c:pt idx="6263">
                        <c:v>1985.76</c:v>
                      </c:pt>
                      <c:pt idx="6264">
                        <c:v>2042.8799999999999</c:v>
                      </c:pt>
                      <c:pt idx="6265">
                        <c:v>2014.08</c:v>
                      </c:pt>
                      <c:pt idx="6266">
                        <c:v>2034.7200000000003</c:v>
                      </c:pt>
                      <c:pt idx="6267">
                        <c:v>2119.6800000000003</c:v>
                      </c:pt>
                      <c:pt idx="6268">
                        <c:v>2165.2799999999997</c:v>
                      </c:pt>
                      <c:pt idx="6269">
                        <c:v>2092.3200000000002</c:v>
                      </c:pt>
                      <c:pt idx="6270">
                        <c:v>2261.2799999999997</c:v>
                      </c:pt>
                      <c:pt idx="6271">
                        <c:v>2403.84</c:v>
                      </c:pt>
                      <c:pt idx="6272">
                        <c:v>2247.84</c:v>
                      </c:pt>
                      <c:pt idx="6273">
                        <c:v>2213.7599999999998</c:v>
                      </c:pt>
                      <c:pt idx="6274">
                        <c:v>2233.44</c:v>
                      </c:pt>
                      <c:pt idx="6275">
                        <c:v>2232.48</c:v>
                      </c:pt>
                      <c:pt idx="6276">
                        <c:v>2095.2000000000003</c:v>
                      </c:pt>
                      <c:pt idx="6277">
                        <c:v>2269.44</c:v>
                      </c:pt>
                      <c:pt idx="6278">
                        <c:v>2264.16</c:v>
                      </c:pt>
                      <c:pt idx="6279">
                        <c:v>2120.1600000000003</c:v>
                      </c:pt>
                      <c:pt idx="6280">
                        <c:v>2109.12</c:v>
                      </c:pt>
                      <c:pt idx="6281">
                        <c:v>2156.16</c:v>
                      </c:pt>
                      <c:pt idx="6282">
                        <c:v>2132.16</c:v>
                      </c:pt>
                      <c:pt idx="6283">
                        <c:v>2095.6800000000003</c:v>
                      </c:pt>
                      <c:pt idx="6284">
                        <c:v>2279.04</c:v>
                      </c:pt>
                      <c:pt idx="6285">
                        <c:v>2314.08</c:v>
                      </c:pt>
                      <c:pt idx="6286">
                        <c:v>2176.8000000000002</c:v>
                      </c:pt>
                      <c:pt idx="6287">
                        <c:v>2225.2799999999997</c:v>
                      </c:pt>
                      <c:pt idx="6288">
                        <c:v>2188.3199999999997</c:v>
                      </c:pt>
                      <c:pt idx="6289">
                        <c:v>2103.8399999999997</c:v>
                      </c:pt>
                      <c:pt idx="6290">
                        <c:v>2217.6</c:v>
                      </c:pt>
                      <c:pt idx="6291">
                        <c:v>2151.84</c:v>
                      </c:pt>
                      <c:pt idx="6292">
                        <c:v>2075.52</c:v>
                      </c:pt>
                      <c:pt idx="6293">
                        <c:v>2137.44</c:v>
                      </c:pt>
                      <c:pt idx="6294">
                        <c:v>2041.44</c:v>
                      </c:pt>
                      <c:pt idx="6295">
                        <c:v>2131.1999999999998</c:v>
                      </c:pt>
                      <c:pt idx="6296">
                        <c:v>2178.2399999999998</c:v>
                      </c:pt>
                      <c:pt idx="6297">
                        <c:v>2080.8000000000002</c:v>
                      </c:pt>
                      <c:pt idx="6298">
                        <c:v>2160</c:v>
                      </c:pt>
                      <c:pt idx="6299">
                        <c:v>2065.44</c:v>
                      </c:pt>
                      <c:pt idx="6300">
                        <c:v>2027.52</c:v>
                      </c:pt>
                      <c:pt idx="6301">
                        <c:v>2011.2</c:v>
                      </c:pt>
                      <c:pt idx="6302">
                        <c:v>1957.92</c:v>
                      </c:pt>
                      <c:pt idx="6303">
                        <c:v>2057.7600000000002</c:v>
                      </c:pt>
                      <c:pt idx="6304">
                        <c:v>1948.3200000000002</c:v>
                      </c:pt>
                      <c:pt idx="6305">
                        <c:v>1822.0800000000002</c:v>
                      </c:pt>
                      <c:pt idx="6306">
                        <c:v>1965.6</c:v>
                      </c:pt>
                      <c:pt idx="6307">
                        <c:v>1985.76</c:v>
                      </c:pt>
                      <c:pt idx="6308">
                        <c:v>2168.16</c:v>
                      </c:pt>
                      <c:pt idx="6309">
                        <c:v>2210.88</c:v>
                      </c:pt>
                      <c:pt idx="6310">
                        <c:v>2191.6800000000003</c:v>
                      </c:pt>
                      <c:pt idx="6311">
                        <c:v>2114.88</c:v>
                      </c:pt>
                      <c:pt idx="6312">
                        <c:v>2036.1599999999999</c:v>
                      </c:pt>
                      <c:pt idx="6313">
                        <c:v>1996.8</c:v>
                      </c:pt>
                      <c:pt idx="6314">
                        <c:v>2091.84</c:v>
                      </c:pt>
                      <c:pt idx="6315">
                        <c:v>2095.6799999999998</c:v>
                      </c:pt>
                      <c:pt idx="6316">
                        <c:v>2076.48</c:v>
                      </c:pt>
                      <c:pt idx="6317">
                        <c:v>2060.6400000000003</c:v>
                      </c:pt>
                      <c:pt idx="6318">
                        <c:v>2008.32</c:v>
                      </c:pt>
                      <c:pt idx="6319">
                        <c:v>2011.1999999999998</c:v>
                      </c:pt>
                      <c:pt idx="6320">
                        <c:v>2060.16</c:v>
                      </c:pt>
                      <c:pt idx="6321">
                        <c:v>2000.6399999999999</c:v>
                      </c:pt>
                      <c:pt idx="6322">
                        <c:v>2108.16</c:v>
                      </c:pt>
                      <c:pt idx="6323">
                        <c:v>2094.2400000000002</c:v>
                      </c:pt>
                      <c:pt idx="6324">
                        <c:v>1973.28</c:v>
                      </c:pt>
                      <c:pt idx="6325">
                        <c:v>1937.28</c:v>
                      </c:pt>
                      <c:pt idx="6326">
                        <c:v>2026.08</c:v>
                      </c:pt>
                      <c:pt idx="6327">
                        <c:v>1990.08</c:v>
                      </c:pt>
                      <c:pt idx="6328">
                        <c:v>1905.1200000000001</c:v>
                      </c:pt>
                      <c:pt idx="6329">
                        <c:v>1895.52</c:v>
                      </c:pt>
                      <c:pt idx="6330">
                        <c:v>1992</c:v>
                      </c:pt>
                      <c:pt idx="6331">
                        <c:v>1918.56</c:v>
                      </c:pt>
                      <c:pt idx="6332">
                        <c:v>1924.8000000000002</c:v>
                      </c:pt>
                      <c:pt idx="6333">
                        <c:v>1923.3600000000001</c:v>
                      </c:pt>
                      <c:pt idx="6334">
                        <c:v>1934.4</c:v>
                      </c:pt>
                      <c:pt idx="6335">
                        <c:v>1865.28</c:v>
                      </c:pt>
                      <c:pt idx="6336">
                        <c:v>1883.52</c:v>
                      </c:pt>
                      <c:pt idx="6337">
                        <c:v>2034.7199999999998</c:v>
                      </c:pt>
                      <c:pt idx="6338">
                        <c:v>2000.64</c:v>
                      </c:pt>
                      <c:pt idx="6339">
                        <c:v>1925.28</c:v>
                      </c:pt>
                      <c:pt idx="6340">
                        <c:v>1973.7599999999998</c:v>
                      </c:pt>
                      <c:pt idx="6341">
                        <c:v>2004</c:v>
                      </c:pt>
                      <c:pt idx="6342">
                        <c:v>2049.12</c:v>
                      </c:pt>
                      <c:pt idx="6343">
                        <c:v>2009.76</c:v>
                      </c:pt>
                      <c:pt idx="6344">
                        <c:v>2004.48</c:v>
                      </c:pt>
                      <c:pt idx="6345">
                        <c:v>1850.88</c:v>
                      </c:pt>
                      <c:pt idx="6346">
                        <c:v>1854.24</c:v>
                      </c:pt>
                      <c:pt idx="6347">
                        <c:v>1986.72</c:v>
                      </c:pt>
                      <c:pt idx="6348">
                        <c:v>1928.16</c:v>
                      </c:pt>
                      <c:pt idx="6349">
                        <c:v>1940.1599999999999</c:v>
                      </c:pt>
                      <c:pt idx="6350">
                        <c:v>1900.3200000000002</c:v>
                      </c:pt>
                      <c:pt idx="6351">
                        <c:v>1815.3600000000001</c:v>
                      </c:pt>
                      <c:pt idx="6352">
                        <c:v>1793.76</c:v>
                      </c:pt>
                      <c:pt idx="6353">
                        <c:v>1706.4</c:v>
                      </c:pt>
                      <c:pt idx="6354">
                        <c:v>1870.0800000000002</c:v>
                      </c:pt>
                      <c:pt idx="6355">
                        <c:v>1888.8</c:v>
                      </c:pt>
                      <c:pt idx="6356">
                        <c:v>1833.12</c:v>
                      </c:pt>
                      <c:pt idx="6357">
                        <c:v>1883.04</c:v>
                      </c:pt>
                      <c:pt idx="6358">
                        <c:v>1906.56</c:v>
                      </c:pt>
                      <c:pt idx="6359">
                        <c:v>1913.28</c:v>
                      </c:pt>
                      <c:pt idx="6360">
                        <c:v>1952.16</c:v>
                      </c:pt>
                      <c:pt idx="6361">
                        <c:v>1954.56</c:v>
                      </c:pt>
                      <c:pt idx="6362">
                        <c:v>2025.12</c:v>
                      </c:pt>
                      <c:pt idx="6363">
                        <c:v>1937.28</c:v>
                      </c:pt>
                      <c:pt idx="6364">
                        <c:v>1896.48</c:v>
                      </c:pt>
                      <c:pt idx="6365">
                        <c:v>1802.4</c:v>
                      </c:pt>
                      <c:pt idx="6366">
                        <c:v>1803.8400000000001</c:v>
                      </c:pt>
                      <c:pt idx="6367">
                        <c:v>1723.2</c:v>
                      </c:pt>
                      <c:pt idx="6368">
                        <c:v>1855.6799999999998</c:v>
                      </c:pt>
                      <c:pt idx="6369">
                        <c:v>1699.2</c:v>
                      </c:pt>
                      <c:pt idx="6370">
                        <c:v>1812.9600000000003</c:v>
                      </c:pt>
                      <c:pt idx="6371">
                        <c:v>1805.76</c:v>
                      </c:pt>
                      <c:pt idx="6372">
                        <c:v>1833.6</c:v>
                      </c:pt>
                      <c:pt idx="6373">
                        <c:v>1891.6799999999998</c:v>
                      </c:pt>
                      <c:pt idx="6374">
                        <c:v>1897.9199999999998</c:v>
                      </c:pt>
                      <c:pt idx="6375">
                        <c:v>1873.9199999999998</c:v>
                      </c:pt>
                      <c:pt idx="6376">
                        <c:v>1874.88</c:v>
                      </c:pt>
                      <c:pt idx="6377">
                        <c:v>1784.6399999999999</c:v>
                      </c:pt>
                      <c:pt idx="6378">
                        <c:v>1679.5199999999998</c:v>
                      </c:pt>
                      <c:pt idx="6379">
                        <c:v>1673.28</c:v>
                      </c:pt>
                      <c:pt idx="6380">
                        <c:v>1695.84</c:v>
                      </c:pt>
                      <c:pt idx="6381">
                        <c:v>1829.28</c:v>
                      </c:pt>
                      <c:pt idx="6382">
                        <c:v>1758.7199999999998</c:v>
                      </c:pt>
                      <c:pt idx="6383">
                        <c:v>1721.2799999999997</c:v>
                      </c:pt>
                      <c:pt idx="6384">
                        <c:v>1841.2799999999997</c:v>
                      </c:pt>
                      <c:pt idx="6385">
                        <c:v>1788.48</c:v>
                      </c:pt>
                      <c:pt idx="6386">
                        <c:v>1700.1599999999999</c:v>
                      </c:pt>
                      <c:pt idx="6387">
                        <c:v>1642.56</c:v>
                      </c:pt>
                      <c:pt idx="6388">
                        <c:v>1705.44</c:v>
                      </c:pt>
                      <c:pt idx="6389">
                        <c:v>1545.12</c:v>
                      </c:pt>
                      <c:pt idx="6390">
                        <c:v>1741.44</c:v>
                      </c:pt>
                      <c:pt idx="6391">
                        <c:v>1826.3999999999999</c:v>
                      </c:pt>
                      <c:pt idx="6392">
                        <c:v>1790.8799999999999</c:v>
                      </c:pt>
                      <c:pt idx="6393">
                        <c:v>1711.2</c:v>
                      </c:pt>
                      <c:pt idx="6394">
                        <c:v>1674.72</c:v>
                      </c:pt>
                      <c:pt idx="6395">
                        <c:v>1634.88</c:v>
                      </c:pt>
                      <c:pt idx="6396">
                        <c:v>1682.88</c:v>
                      </c:pt>
                      <c:pt idx="6397">
                        <c:v>1899.3600000000001</c:v>
                      </c:pt>
                      <c:pt idx="6398">
                        <c:v>1986.72</c:v>
                      </c:pt>
                      <c:pt idx="6399">
                        <c:v>1868.6399999999999</c:v>
                      </c:pt>
                      <c:pt idx="6400">
                        <c:v>1796.64</c:v>
                      </c:pt>
                      <c:pt idx="6401">
                        <c:v>1784.64</c:v>
                      </c:pt>
                      <c:pt idx="6402">
                        <c:v>1718.88</c:v>
                      </c:pt>
                      <c:pt idx="6403">
                        <c:v>1666.56</c:v>
                      </c:pt>
                      <c:pt idx="6404">
                        <c:v>1700.16</c:v>
                      </c:pt>
                      <c:pt idx="6405">
                        <c:v>1572</c:v>
                      </c:pt>
                      <c:pt idx="6406">
                        <c:v>1592.1599999999999</c:v>
                      </c:pt>
                      <c:pt idx="6407">
                        <c:v>1467.36</c:v>
                      </c:pt>
                      <c:pt idx="6408">
                        <c:v>1451.52</c:v>
                      </c:pt>
                      <c:pt idx="6409">
                        <c:v>1213.92</c:v>
                      </c:pt>
                      <c:pt idx="6410">
                        <c:v>1081.44</c:v>
                      </c:pt>
                      <c:pt idx="6411">
                        <c:v>1132.3200000000002</c:v>
                      </c:pt>
                      <c:pt idx="6412">
                        <c:v>1179.8400000000001</c:v>
                      </c:pt>
                      <c:pt idx="6413">
                        <c:v>1337.28</c:v>
                      </c:pt>
                      <c:pt idx="6414">
                        <c:v>1448.6399999999999</c:v>
                      </c:pt>
                      <c:pt idx="6415">
                        <c:v>1505.7600000000002</c:v>
                      </c:pt>
                      <c:pt idx="6416">
                        <c:v>1489.92</c:v>
                      </c:pt>
                      <c:pt idx="6417">
                        <c:v>1692.48</c:v>
                      </c:pt>
                      <c:pt idx="6418">
                        <c:v>1704</c:v>
                      </c:pt>
                      <c:pt idx="6419">
                        <c:v>1639.2</c:v>
                      </c:pt>
                      <c:pt idx="6420">
                        <c:v>1740.9599999999998</c:v>
                      </c:pt>
                      <c:pt idx="6421">
                        <c:v>1700.16</c:v>
                      </c:pt>
                      <c:pt idx="6422">
                        <c:v>1759.2</c:v>
                      </c:pt>
                      <c:pt idx="6423">
                        <c:v>1713.6000000000001</c:v>
                      </c:pt>
                      <c:pt idx="6424">
                        <c:v>1833.12</c:v>
                      </c:pt>
                      <c:pt idx="6425">
                        <c:v>1837.44</c:v>
                      </c:pt>
                      <c:pt idx="6426">
                        <c:v>1731.3600000000001</c:v>
                      </c:pt>
                      <c:pt idx="6427">
                        <c:v>1801.44</c:v>
                      </c:pt>
                      <c:pt idx="6428">
                        <c:v>1805.76</c:v>
                      </c:pt>
                      <c:pt idx="6429">
                        <c:v>1673.28</c:v>
                      </c:pt>
                      <c:pt idx="6430">
                        <c:v>1825.44</c:v>
                      </c:pt>
                      <c:pt idx="6431">
                        <c:v>1800.96</c:v>
                      </c:pt>
                      <c:pt idx="6432">
                        <c:v>1846.56</c:v>
                      </c:pt>
                      <c:pt idx="6433">
                        <c:v>1944.96</c:v>
                      </c:pt>
                      <c:pt idx="6434">
                        <c:v>1939.2</c:v>
                      </c:pt>
                      <c:pt idx="6435">
                        <c:v>1814.8799999999999</c:v>
                      </c:pt>
                      <c:pt idx="6436">
                        <c:v>1854.2400000000002</c:v>
                      </c:pt>
                      <c:pt idx="6437">
                        <c:v>1863.3600000000001</c:v>
                      </c:pt>
                      <c:pt idx="6438">
                        <c:v>1920.9599999999998</c:v>
                      </c:pt>
                      <c:pt idx="6439">
                        <c:v>1887.3600000000001</c:v>
                      </c:pt>
                      <c:pt idx="6440">
                        <c:v>2126.88</c:v>
                      </c:pt>
                      <c:pt idx="6441">
                        <c:v>2246.88</c:v>
                      </c:pt>
                      <c:pt idx="6442">
                        <c:v>2218.08</c:v>
                      </c:pt>
                      <c:pt idx="6443">
                        <c:v>2404.7999999999997</c:v>
                      </c:pt>
                      <c:pt idx="6444">
                        <c:v>2292.96</c:v>
                      </c:pt>
                      <c:pt idx="6445">
                        <c:v>2227.1999999999998</c:v>
                      </c:pt>
                      <c:pt idx="6446">
                        <c:v>2191.6800000000003</c:v>
                      </c:pt>
                      <c:pt idx="6447">
                        <c:v>2074.08</c:v>
                      </c:pt>
                      <c:pt idx="6448">
                        <c:v>2088.48</c:v>
                      </c:pt>
                      <c:pt idx="6449">
                        <c:v>2074.5600000000004</c:v>
                      </c:pt>
                      <c:pt idx="6450">
                        <c:v>2149.44</c:v>
                      </c:pt>
                      <c:pt idx="6451">
                        <c:v>2128.8000000000002</c:v>
                      </c:pt>
                      <c:pt idx="6452">
                        <c:v>1985.28</c:v>
                      </c:pt>
                      <c:pt idx="6453">
                        <c:v>2042.8799999999999</c:v>
                      </c:pt>
                      <c:pt idx="6454">
                        <c:v>2135.04</c:v>
                      </c:pt>
                      <c:pt idx="6455">
                        <c:v>2190.2400000000002</c:v>
                      </c:pt>
                      <c:pt idx="6456">
                        <c:v>2278.56</c:v>
                      </c:pt>
                      <c:pt idx="6457">
                        <c:v>2009.76</c:v>
                      </c:pt>
                      <c:pt idx="6458">
                        <c:v>2024.1599999999999</c:v>
                      </c:pt>
                      <c:pt idx="6459">
                        <c:v>2154.2399999999998</c:v>
                      </c:pt>
                      <c:pt idx="6460">
                        <c:v>2220.48</c:v>
                      </c:pt>
                      <c:pt idx="6461">
                        <c:v>2187.3599999999997</c:v>
                      </c:pt>
                      <c:pt idx="6462">
                        <c:v>2172.96</c:v>
                      </c:pt>
                      <c:pt idx="6463">
                        <c:v>2199.84</c:v>
                      </c:pt>
                      <c:pt idx="6464">
                        <c:v>2256.96</c:v>
                      </c:pt>
                      <c:pt idx="6465">
                        <c:v>2243.52</c:v>
                      </c:pt>
                      <c:pt idx="6466">
                        <c:v>2239.6800000000003</c:v>
                      </c:pt>
                      <c:pt idx="6467">
                        <c:v>2144.64</c:v>
                      </c:pt>
                      <c:pt idx="6468">
                        <c:v>2090.4</c:v>
                      </c:pt>
                      <c:pt idx="6469">
                        <c:v>2103.84</c:v>
                      </c:pt>
                      <c:pt idx="6470">
                        <c:v>1997.76</c:v>
                      </c:pt>
                      <c:pt idx="6471">
                        <c:v>1701.12</c:v>
                      </c:pt>
                      <c:pt idx="6472">
                        <c:v>1672.8</c:v>
                      </c:pt>
                      <c:pt idx="6473">
                        <c:v>1744.3200000000002</c:v>
                      </c:pt>
                      <c:pt idx="6474">
                        <c:v>1838.88</c:v>
                      </c:pt>
                      <c:pt idx="6475">
                        <c:v>1868.1599999999999</c:v>
                      </c:pt>
                      <c:pt idx="6476">
                        <c:v>1816.3200000000002</c:v>
                      </c:pt>
                      <c:pt idx="6477">
                        <c:v>1787.9999999999998</c:v>
                      </c:pt>
                      <c:pt idx="6478">
                        <c:v>1731.84</c:v>
                      </c:pt>
                      <c:pt idx="6479">
                        <c:v>1759.1999999999998</c:v>
                      </c:pt>
                      <c:pt idx="6480">
                        <c:v>1801.92</c:v>
                      </c:pt>
                      <c:pt idx="6481">
                        <c:v>1740.9599999999998</c:v>
                      </c:pt>
                      <c:pt idx="6482">
                        <c:v>1797.12</c:v>
                      </c:pt>
                      <c:pt idx="6483">
                        <c:v>1902.72</c:v>
                      </c:pt>
                      <c:pt idx="6484">
                        <c:v>1863.8400000000001</c:v>
                      </c:pt>
                      <c:pt idx="6485">
                        <c:v>1913.28</c:v>
                      </c:pt>
                      <c:pt idx="6486">
                        <c:v>2051.04</c:v>
                      </c:pt>
                      <c:pt idx="6487">
                        <c:v>2092.7999999999997</c:v>
                      </c:pt>
                      <c:pt idx="6488">
                        <c:v>2157.12</c:v>
                      </c:pt>
                      <c:pt idx="6489">
                        <c:v>2078.4</c:v>
                      </c:pt>
                      <c:pt idx="6490">
                        <c:v>2088.48</c:v>
                      </c:pt>
                      <c:pt idx="6491">
                        <c:v>2055.8399999999997</c:v>
                      </c:pt>
                      <c:pt idx="6492">
                        <c:v>2082.2399999999998</c:v>
                      </c:pt>
                      <c:pt idx="6493">
                        <c:v>2052.96</c:v>
                      </c:pt>
                      <c:pt idx="6494">
                        <c:v>2031.36</c:v>
                      </c:pt>
                      <c:pt idx="6495">
                        <c:v>1920.9599999999998</c:v>
                      </c:pt>
                      <c:pt idx="6496">
                        <c:v>1757.76</c:v>
                      </c:pt>
                      <c:pt idx="6497">
                        <c:v>1755.3600000000001</c:v>
                      </c:pt>
                      <c:pt idx="6498">
                        <c:v>1933.4399999999998</c:v>
                      </c:pt>
                      <c:pt idx="6499">
                        <c:v>2009.76</c:v>
                      </c:pt>
                      <c:pt idx="6500">
                        <c:v>2016.48</c:v>
                      </c:pt>
                      <c:pt idx="6501">
                        <c:v>2050.56</c:v>
                      </c:pt>
                      <c:pt idx="6502">
                        <c:v>1995.8400000000001</c:v>
                      </c:pt>
                      <c:pt idx="6503">
                        <c:v>2015.04</c:v>
                      </c:pt>
                      <c:pt idx="6504">
                        <c:v>1975.68</c:v>
                      </c:pt>
                      <c:pt idx="6505">
                        <c:v>2090.4</c:v>
                      </c:pt>
                      <c:pt idx="6506">
                        <c:v>2094.2399999999998</c:v>
                      </c:pt>
                      <c:pt idx="6507">
                        <c:v>2104.3200000000002</c:v>
                      </c:pt>
                      <c:pt idx="6508">
                        <c:v>2159.04</c:v>
                      </c:pt>
                      <c:pt idx="6509">
                        <c:v>2150.4</c:v>
                      </c:pt>
                      <c:pt idx="6510">
                        <c:v>2234.88</c:v>
                      </c:pt>
                      <c:pt idx="6511">
                        <c:v>2483.52</c:v>
                      </c:pt>
                      <c:pt idx="6512">
                        <c:v>2420.16</c:v>
                      </c:pt>
                      <c:pt idx="6513">
                        <c:v>2189.7600000000002</c:v>
                      </c:pt>
                      <c:pt idx="6514">
                        <c:v>2170.08</c:v>
                      </c:pt>
                      <c:pt idx="6515">
                        <c:v>2157.12</c:v>
                      </c:pt>
                      <c:pt idx="6516">
                        <c:v>2193.12</c:v>
                      </c:pt>
                      <c:pt idx="6517">
                        <c:v>2313.6000000000004</c:v>
                      </c:pt>
                      <c:pt idx="6518">
                        <c:v>2201.2799999999997</c:v>
                      </c:pt>
                      <c:pt idx="6519">
                        <c:v>2092.3200000000002</c:v>
                      </c:pt>
                      <c:pt idx="6520">
                        <c:v>2135.04</c:v>
                      </c:pt>
                      <c:pt idx="6521">
                        <c:v>2009.2799999999997</c:v>
                      </c:pt>
                      <c:pt idx="6522">
                        <c:v>1953.12</c:v>
                      </c:pt>
                      <c:pt idx="6523">
                        <c:v>1842.72</c:v>
                      </c:pt>
                      <c:pt idx="6524">
                        <c:v>1803.3600000000001</c:v>
                      </c:pt>
                      <c:pt idx="6525">
                        <c:v>1853.28</c:v>
                      </c:pt>
                      <c:pt idx="6526">
                        <c:v>1813.92</c:v>
                      </c:pt>
                      <c:pt idx="6527">
                        <c:v>1784.64</c:v>
                      </c:pt>
                      <c:pt idx="6528">
                        <c:v>1768.8</c:v>
                      </c:pt>
                      <c:pt idx="6529">
                        <c:v>1762.5600000000002</c:v>
                      </c:pt>
                      <c:pt idx="6530">
                        <c:v>1756.32</c:v>
                      </c:pt>
                      <c:pt idx="6531">
                        <c:v>1714.56</c:v>
                      </c:pt>
                      <c:pt idx="6532">
                        <c:v>1740.48</c:v>
                      </c:pt>
                      <c:pt idx="6533">
                        <c:v>1776.96</c:v>
                      </c:pt>
                      <c:pt idx="6534">
                        <c:v>1748.16</c:v>
                      </c:pt>
                      <c:pt idx="6535">
                        <c:v>1642.08</c:v>
                      </c:pt>
                      <c:pt idx="6536">
                        <c:v>1689.12</c:v>
                      </c:pt>
                      <c:pt idx="6537">
                        <c:v>1742.3999999999999</c:v>
                      </c:pt>
                      <c:pt idx="6538">
                        <c:v>1693.92</c:v>
                      </c:pt>
                      <c:pt idx="6539">
                        <c:v>1690.08</c:v>
                      </c:pt>
                      <c:pt idx="6540">
                        <c:v>1656.4799999999998</c:v>
                      </c:pt>
                      <c:pt idx="6541">
                        <c:v>1759.68</c:v>
                      </c:pt>
                      <c:pt idx="6542">
                        <c:v>1674.24</c:v>
                      </c:pt>
                      <c:pt idx="6543">
                        <c:v>1710.7200000000003</c:v>
                      </c:pt>
                      <c:pt idx="6544">
                        <c:v>1739.52</c:v>
                      </c:pt>
                      <c:pt idx="6545">
                        <c:v>1520.16</c:v>
                      </c:pt>
                      <c:pt idx="6546">
                        <c:v>1548.96</c:v>
                      </c:pt>
                      <c:pt idx="6547">
                        <c:v>1740.96</c:v>
                      </c:pt>
                      <c:pt idx="6548">
                        <c:v>1824.96</c:v>
                      </c:pt>
                      <c:pt idx="6549">
                        <c:v>1752</c:v>
                      </c:pt>
                      <c:pt idx="6550">
                        <c:v>1680</c:v>
                      </c:pt>
                      <c:pt idx="6551">
                        <c:v>1623.3600000000001</c:v>
                      </c:pt>
                      <c:pt idx="6552">
                        <c:v>1787.52</c:v>
                      </c:pt>
                      <c:pt idx="6553">
                        <c:v>1563.36</c:v>
                      </c:pt>
                      <c:pt idx="6554">
                        <c:v>1544.1599999999999</c:v>
                      </c:pt>
                      <c:pt idx="6555">
                        <c:v>1481.76</c:v>
                      </c:pt>
                      <c:pt idx="6556">
                        <c:v>1448.6399999999999</c:v>
                      </c:pt>
                      <c:pt idx="6557">
                        <c:v>1460.16</c:v>
                      </c:pt>
                      <c:pt idx="6558">
                        <c:v>1569.6</c:v>
                      </c:pt>
                      <c:pt idx="6559">
                        <c:v>1654.08</c:v>
                      </c:pt>
                      <c:pt idx="6560">
                        <c:v>1657.92</c:v>
                      </c:pt>
                      <c:pt idx="6561">
                        <c:v>1701.12</c:v>
                      </c:pt>
                      <c:pt idx="6562">
                        <c:v>1646.88</c:v>
                      </c:pt>
                      <c:pt idx="6563">
                        <c:v>1650.7199999999998</c:v>
                      </c:pt>
                      <c:pt idx="6564">
                        <c:v>1811.52</c:v>
                      </c:pt>
                      <c:pt idx="6565">
                        <c:v>1804.32</c:v>
                      </c:pt>
                      <c:pt idx="6566">
                        <c:v>1843.68</c:v>
                      </c:pt>
                      <c:pt idx="6567">
                        <c:v>1887.36</c:v>
                      </c:pt>
                      <c:pt idx="6568">
                        <c:v>1847.04</c:v>
                      </c:pt>
                      <c:pt idx="6569">
                        <c:v>1859.52</c:v>
                      </c:pt>
                      <c:pt idx="6570">
                        <c:v>1971.36</c:v>
                      </c:pt>
                      <c:pt idx="6571">
                        <c:v>1962.72</c:v>
                      </c:pt>
                      <c:pt idx="6572">
                        <c:v>2006.4</c:v>
                      </c:pt>
                      <c:pt idx="6573">
                        <c:v>2108.16</c:v>
                      </c:pt>
                      <c:pt idx="6574">
                        <c:v>2074.08</c:v>
                      </c:pt>
                      <c:pt idx="6575">
                        <c:v>2050.56</c:v>
                      </c:pt>
                      <c:pt idx="6576">
                        <c:v>1954.08</c:v>
                      </c:pt>
                      <c:pt idx="6577">
                        <c:v>2024.1599999999999</c:v>
                      </c:pt>
                      <c:pt idx="6578">
                        <c:v>1989.12</c:v>
                      </c:pt>
                      <c:pt idx="6579">
                        <c:v>1989.6</c:v>
                      </c:pt>
                      <c:pt idx="6580">
                        <c:v>2069.2799999999997</c:v>
                      </c:pt>
                      <c:pt idx="6581">
                        <c:v>2115.3599999999997</c:v>
                      </c:pt>
                      <c:pt idx="6582">
                        <c:v>2013.12</c:v>
                      </c:pt>
                      <c:pt idx="6583">
                        <c:v>2024.6399999999999</c:v>
                      </c:pt>
                      <c:pt idx="6584">
                        <c:v>1929.6</c:v>
                      </c:pt>
                      <c:pt idx="6585">
                        <c:v>1836</c:v>
                      </c:pt>
                      <c:pt idx="6586">
                        <c:v>1985.76</c:v>
                      </c:pt>
                      <c:pt idx="6587">
                        <c:v>2046.24</c:v>
                      </c:pt>
                      <c:pt idx="6588">
                        <c:v>2011.6799999999998</c:v>
                      </c:pt>
                      <c:pt idx="6589">
                        <c:v>1994.4</c:v>
                      </c:pt>
                      <c:pt idx="6590">
                        <c:v>1999.6799999999998</c:v>
                      </c:pt>
                      <c:pt idx="6591">
                        <c:v>1944</c:v>
                      </c:pt>
                      <c:pt idx="6592">
                        <c:v>1880.64</c:v>
                      </c:pt>
                      <c:pt idx="6593">
                        <c:v>1811.5200000000002</c:v>
                      </c:pt>
                      <c:pt idx="6594">
                        <c:v>1732.3200000000002</c:v>
                      </c:pt>
                      <c:pt idx="6595">
                        <c:v>1716.96</c:v>
                      </c:pt>
                      <c:pt idx="6596">
                        <c:v>1712.1599999999999</c:v>
                      </c:pt>
                      <c:pt idx="6597">
                        <c:v>1639.6799999999998</c:v>
                      </c:pt>
                      <c:pt idx="6598">
                        <c:v>1616.64</c:v>
                      </c:pt>
                      <c:pt idx="6599">
                        <c:v>1631.04</c:v>
                      </c:pt>
                      <c:pt idx="6600">
                        <c:v>1674.24</c:v>
                      </c:pt>
                      <c:pt idx="6601">
                        <c:v>1682.8799999999999</c:v>
                      </c:pt>
                      <c:pt idx="6602">
                        <c:v>1847.04</c:v>
                      </c:pt>
                      <c:pt idx="6603">
                        <c:v>1891.2</c:v>
                      </c:pt>
                      <c:pt idx="6604">
                        <c:v>1773.1200000000001</c:v>
                      </c:pt>
                      <c:pt idx="6605">
                        <c:v>1758.24</c:v>
                      </c:pt>
                      <c:pt idx="6606">
                        <c:v>1878.7199999999998</c:v>
                      </c:pt>
                      <c:pt idx="6607">
                        <c:v>1951.2</c:v>
                      </c:pt>
                      <c:pt idx="6608">
                        <c:v>1881.6</c:v>
                      </c:pt>
                      <c:pt idx="6609">
                        <c:v>1753.4399999999998</c:v>
                      </c:pt>
                      <c:pt idx="6610">
                        <c:v>1756.8</c:v>
                      </c:pt>
                      <c:pt idx="6611">
                        <c:v>1925.76</c:v>
                      </c:pt>
                      <c:pt idx="6612">
                        <c:v>1945.9199999999998</c:v>
                      </c:pt>
                      <c:pt idx="6613">
                        <c:v>1806.72</c:v>
                      </c:pt>
                      <c:pt idx="6614">
                        <c:v>1859.04</c:v>
                      </c:pt>
                      <c:pt idx="6615">
                        <c:v>1872.0000000000002</c:v>
                      </c:pt>
                      <c:pt idx="6616">
                        <c:v>1867.2</c:v>
                      </c:pt>
                      <c:pt idx="6617">
                        <c:v>1817.28</c:v>
                      </c:pt>
                      <c:pt idx="6618">
                        <c:v>1791.84</c:v>
                      </c:pt>
                      <c:pt idx="6619">
                        <c:v>1777.92</c:v>
                      </c:pt>
                      <c:pt idx="6620">
                        <c:v>1794.72</c:v>
                      </c:pt>
                      <c:pt idx="6621">
                        <c:v>1701.6</c:v>
                      </c:pt>
                      <c:pt idx="6622">
                        <c:v>1677.12</c:v>
                      </c:pt>
                      <c:pt idx="6623">
                        <c:v>1651.2</c:v>
                      </c:pt>
                      <c:pt idx="6624">
                        <c:v>1633.44</c:v>
                      </c:pt>
                      <c:pt idx="6625">
                        <c:v>1644.96</c:v>
                      </c:pt>
                      <c:pt idx="6626">
                        <c:v>1712.1599999999999</c:v>
                      </c:pt>
                      <c:pt idx="6627">
                        <c:v>1824.48</c:v>
                      </c:pt>
                      <c:pt idx="6628">
                        <c:v>1795.68</c:v>
                      </c:pt>
                      <c:pt idx="6629">
                        <c:v>1799.04</c:v>
                      </c:pt>
                      <c:pt idx="6630">
                        <c:v>1787.52</c:v>
                      </c:pt>
                      <c:pt idx="6631">
                        <c:v>1761.12</c:v>
                      </c:pt>
                      <c:pt idx="6632">
                        <c:v>1716.48</c:v>
                      </c:pt>
                      <c:pt idx="6633">
                        <c:v>1710.24</c:v>
                      </c:pt>
                      <c:pt idx="6634">
                        <c:v>1725.12</c:v>
                      </c:pt>
                      <c:pt idx="6635">
                        <c:v>1777.92</c:v>
                      </c:pt>
                      <c:pt idx="6636">
                        <c:v>1794.7199999999998</c:v>
                      </c:pt>
                      <c:pt idx="6637">
                        <c:v>1838.4</c:v>
                      </c:pt>
                      <c:pt idx="6638">
                        <c:v>1822.56</c:v>
                      </c:pt>
                      <c:pt idx="6639">
                        <c:v>1668.4799999999998</c:v>
                      </c:pt>
                      <c:pt idx="6640">
                        <c:v>1767.36</c:v>
                      </c:pt>
                      <c:pt idx="6641">
                        <c:v>1730.88</c:v>
                      </c:pt>
                      <c:pt idx="6642">
                        <c:v>1625.28</c:v>
                      </c:pt>
                      <c:pt idx="6643">
                        <c:v>1520.6399999999999</c:v>
                      </c:pt>
                      <c:pt idx="6644">
                        <c:v>1562.3999999999999</c:v>
                      </c:pt>
                      <c:pt idx="6645">
                        <c:v>1620.48</c:v>
                      </c:pt>
                      <c:pt idx="6646">
                        <c:v>1670.3999999999999</c:v>
                      </c:pt>
                      <c:pt idx="6647">
                        <c:v>1583.9999999999998</c:v>
                      </c:pt>
                      <c:pt idx="6648">
                        <c:v>1632</c:v>
                      </c:pt>
                      <c:pt idx="6649">
                        <c:v>1696.3199999999997</c:v>
                      </c:pt>
                      <c:pt idx="6650">
                        <c:v>1804.32</c:v>
                      </c:pt>
                      <c:pt idx="6651">
                        <c:v>1786.56</c:v>
                      </c:pt>
                      <c:pt idx="6652">
                        <c:v>1764.9600000000003</c:v>
                      </c:pt>
                      <c:pt idx="6653">
                        <c:v>1805.28</c:v>
                      </c:pt>
                      <c:pt idx="6654">
                        <c:v>1729.4399999999998</c:v>
                      </c:pt>
                      <c:pt idx="6655">
                        <c:v>1637.28</c:v>
                      </c:pt>
                      <c:pt idx="6656">
                        <c:v>1757.76</c:v>
                      </c:pt>
                      <c:pt idx="6657">
                        <c:v>1805.2799999999997</c:v>
                      </c:pt>
                      <c:pt idx="6658">
                        <c:v>1824.96</c:v>
                      </c:pt>
                      <c:pt idx="6659">
                        <c:v>1947.8400000000001</c:v>
                      </c:pt>
                      <c:pt idx="6660">
                        <c:v>2048.16</c:v>
                      </c:pt>
                      <c:pt idx="6661">
                        <c:v>1949.28</c:v>
                      </c:pt>
                      <c:pt idx="6662">
                        <c:v>1925.76</c:v>
                      </c:pt>
                      <c:pt idx="6663">
                        <c:v>2034.72</c:v>
                      </c:pt>
                      <c:pt idx="6664">
                        <c:v>1991.52</c:v>
                      </c:pt>
                      <c:pt idx="6665">
                        <c:v>2036.6399999999999</c:v>
                      </c:pt>
                      <c:pt idx="6666">
                        <c:v>1893.6</c:v>
                      </c:pt>
                      <c:pt idx="6667">
                        <c:v>1911.3600000000001</c:v>
                      </c:pt>
                      <c:pt idx="6668">
                        <c:v>1943.04</c:v>
                      </c:pt>
                      <c:pt idx="6669">
                        <c:v>2035.68</c:v>
                      </c:pt>
                      <c:pt idx="6670">
                        <c:v>1900.32</c:v>
                      </c:pt>
                      <c:pt idx="6671">
                        <c:v>1979.04</c:v>
                      </c:pt>
                      <c:pt idx="6672">
                        <c:v>2035.2</c:v>
                      </c:pt>
                      <c:pt idx="6673">
                        <c:v>1971.84</c:v>
                      </c:pt>
                      <c:pt idx="6674">
                        <c:v>1940.64</c:v>
                      </c:pt>
                      <c:pt idx="6675">
                        <c:v>1901.28</c:v>
                      </c:pt>
                      <c:pt idx="6676">
                        <c:v>2018.3999999999999</c:v>
                      </c:pt>
                      <c:pt idx="6677">
                        <c:v>1953.12</c:v>
                      </c:pt>
                      <c:pt idx="6678">
                        <c:v>1809.12</c:v>
                      </c:pt>
                      <c:pt idx="6679">
                        <c:v>1995.84</c:v>
                      </c:pt>
                      <c:pt idx="6680">
                        <c:v>2292.96</c:v>
                      </c:pt>
                      <c:pt idx="6681">
                        <c:v>2295.84</c:v>
                      </c:pt>
                      <c:pt idx="6682">
                        <c:v>2112.96</c:v>
                      </c:pt>
                      <c:pt idx="6683">
                        <c:v>2149.4399999999996</c:v>
                      </c:pt>
                      <c:pt idx="6684">
                        <c:v>2176.8000000000002</c:v>
                      </c:pt>
                      <c:pt idx="6685">
                        <c:v>2176.3200000000002</c:v>
                      </c:pt>
                      <c:pt idx="6686">
                        <c:v>2117.7600000000002</c:v>
                      </c:pt>
                      <c:pt idx="6687">
                        <c:v>2044.8000000000002</c:v>
                      </c:pt>
                      <c:pt idx="6688">
                        <c:v>2130.7200000000003</c:v>
                      </c:pt>
                      <c:pt idx="6689">
                        <c:v>2178.2399999999998</c:v>
                      </c:pt>
                      <c:pt idx="6690">
                        <c:v>2188.8000000000002</c:v>
                      </c:pt>
                      <c:pt idx="6691">
                        <c:v>2181.6</c:v>
                      </c:pt>
                      <c:pt idx="6692">
                        <c:v>2390.88</c:v>
                      </c:pt>
                      <c:pt idx="6693">
                        <c:v>2326.08</c:v>
                      </c:pt>
                      <c:pt idx="6694">
                        <c:v>2144.64</c:v>
                      </c:pt>
                      <c:pt idx="6695">
                        <c:v>2194.08</c:v>
                      </c:pt>
                      <c:pt idx="6696">
                        <c:v>2231.04</c:v>
                      </c:pt>
                      <c:pt idx="6697">
                        <c:v>2196.48</c:v>
                      </c:pt>
                      <c:pt idx="6698">
                        <c:v>2272.7999999999997</c:v>
                      </c:pt>
                      <c:pt idx="6699">
                        <c:v>2338.56</c:v>
                      </c:pt>
                      <c:pt idx="6700">
                        <c:v>2340</c:v>
                      </c:pt>
                      <c:pt idx="6701">
                        <c:v>2343.36</c:v>
                      </c:pt>
                      <c:pt idx="6702">
                        <c:v>2300.64</c:v>
                      </c:pt>
                      <c:pt idx="6703">
                        <c:v>2339.52</c:v>
                      </c:pt>
                      <c:pt idx="6704">
                        <c:v>2160.96</c:v>
                      </c:pt>
                      <c:pt idx="6705">
                        <c:v>2331.3599999999997</c:v>
                      </c:pt>
                      <c:pt idx="6706">
                        <c:v>2315.04</c:v>
                      </c:pt>
                      <c:pt idx="6707">
                        <c:v>2280.96</c:v>
                      </c:pt>
                      <c:pt idx="6708">
                        <c:v>2145.6</c:v>
                      </c:pt>
                      <c:pt idx="6709">
                        <c:v>2110.08</c:v>
                      </c:pt>
                      <c:pt idx="6710">
                        <c:v>2070.7199999999998</c:v>
                      </c:pt>
                      <c:pt idx="6711">
                        <c:v>2031.84</c:v>
                      </c:pt>
                      <c:pt idx="6712">
                        <c:v>1983.36</c:v>
                      </c:pt>
                      <c:pt idx="6713">
                        <c:v>1951.6799999999998</c:v>
                      </c:pt>
                      <c:pt idx="6714">
                        <c:v>2088.9599999999996</c:v>
                      </c:pt>
                      <c:pt idx="6715">
                        <c:v>2115.8399999999997</c:v>
                      </c:pt>
                      <c:pt idx="6716">
                        <c:v>2163.84</c:v>
                      </c:pt>
                      <c:pt idx="6717">
                        <c:v>2184.96</c:v>
                      </c:pt>
                      <c:pt idx="6718">
                        <c:v>2144.6400000000003</c:v>
                      </c:pt>
                      <c:pt idx="6719">
                        <c:v>2137.92</c:v>
                      </c:pt>
                      <c:pt idx="6720">
                        <c:v>2067.36</c:v>
                      </c:pt>
                      <c:pt idx="6721">
                        <c:v>2057.2799999999997</c:v>
                      </c:pt>
                      <c:pt idx="6722">
                        <c:v>2188.3200000000002</c:v>
                      </c:pt>
                      <c:pt idx="6723">
                        <c:v>2228.64</c:v>
                      </c:pt>
                      <c:pt idx="6724">
                        <c:v>2087.52</c:v>
                      </c:pt>
                      <c:pt idx="6725">
                        <c:v>1985.2800000000002</c:v>
                      </c:pt>
                      <c:pt idx="6726">
                        <c:v>2145.5999999999995</c:v>
                      </c:pt>
                      <c:pt idx="6727">
                        <c:v>2190.2400000000002</c:v>
                      </c:pt>
                      <c:pt idx="6728">
                        <c:v>2129.7599999999998</c:v>
                      </c:pt>
                      <c:pt idx="6729">
                        <c:v>2050.08</c:v>
                      </c:pt>
                      <c:pt idx="6730">
                        <c:v>2000.6399999999999</c:v>
                      </c:pt>
                      <c:pt idx="6731">
                        <c:v>1946.88</c:v>
                      </c:pt>
                      <c:pt idx="6732">
                        <c:v>2019.3600000000001</c:v>
                      </c:pt>
                      <c:pt idx="6733">
                        <c:v>1882.08</c:v>
                      </c:pt>
                      <c:pt idx="6734">
                        <c:v>1847.04</c:v>
                      </c:pt>
                      <c:pt idx="6735">
                        <c:v>1911.3600000000001</c:v>
                      </c:pt>
                      <c:pt idx="6736">
                        <c:v>1913.7599999999998</c:v>
                      </c:pt>
                      <c:pt idx="6737">
                        <c:v>1753.9199999999998</c:v>
                      </c:pt>
                      <c:pt idx="6738">
                        <c:v>1826.4</c:v>
                      </c:pt>
                      <c:pt idx="6739">
                        <c:v>1756.8000000000002</c:v>
                      </c:pt>
                      <c:pt idx="6740">
                        <c:v>1692.96</c:v>
                      </c:pt>
                      <c:pt idx="6741">
                        <c:v>1644</c:v>
                      </c:pt>
                      <c:pt idx="6742">
                        <c:v>1672.3200000000002</c:v>
                      </c:pt>
                      <c:pt idx="6743">
                        <c:v>1689.6</c:v>
                      </c:pt>
                      <c:pt idx="6744">
                        <c:v>1729.9199999999998</c:v>
                      </c:pt>
                      <c:pt idx="6745">
                        <c:v>1735.1999999999998</c:v>
                      </c:pt>
                      <c:pt idx="6746">
                        <c:v>1861.9199999999998</c:v>
                      </c:pt>
                      <c:pt idx="6747">
                        <c:v>1928.16</c:v>
                      </c:pt>
                      <c:pt idx="6748">
                        <c:v>1717.92</c:v>
                      </c:pt>
                      <c:pt idx="6749">
                        <c:v>1579.2</c:v>
                      </c:pt>
                      <c:pt idx="6750">
                        <c:v>1617.12</c:v>
                      </c:pt>
                      <c:pt idx="6751">
                        <c:v>1626.24</c:v>
                      </c:pt>
                      <c:pt idx="6752">
                        <c:v>1657.44</c:v>
                      </c:pt>
                      <c:pt idx="6753">
                        <c:v>1578.72</c:v>
                      </c:pt>
                      <c:pt idx="6754">
                        <c:v>1502.3999999999999</c:v>
                      </c:pt>
                      <c:pt idx="6755">
                        <c:v>1621.44</c:v>
                      </c:pt>
                      <c:pt idx="6756">
                        <c:v>1751.52</c:v>
                      </c:pt>
                      <c:pt idx="6757">
                        <c:v>1684.8</c:v>
                      </c:pt>
                      <c:pt idx="6758">
                        <c:v>1708.3200000000002</c:v>
                      </c:pt>
                      <c:pt idx="6759">
                        <c:v>1742.8799999999999</c:v>
                      </c:pt>
                      <c:pt idx="6760">
                        <c:v>1771.6799999999998</c:v>
                      </c:pt>
                      <c:pt idx="6761">
                        <c:v>1834.56</c:v>
                      </c:pt>
                      <c:pt idx="6762">
                        <c:v>1845.12</c:v>
                      </c:pt>
                      <c:pt idx="6763">
                        <c:v>1749.1200000000001</c:v>
                      </c:pt>
                      <c:pt idx="6764">
                        <c:v>1633.92</c:v>
                      </c:pt>
                      <c:pt idx="6765">
                        <c:v>1809.12</c:v>
                      </c:pt>
                      <c:pt idx="6766">
                        <c:v>1821.12</c:v>
                      </c:pt>
                      <c:pt idx="6767">
                        <c:v>1823.52</c:v>
                      </c:pt>
                      <c:pt idx="6768">
                        <c:v>1843.68</c:v>
                      </c:pt>
                      <c:pt idx="6769">
                        <c:v>1856.64</c:v>
                      </c:pt>
                      <c:pt idx="6770">
                        <c:v>1900.8</c:v>
                      </c:pt>
                      <c:pt idx="6771">
                        <c:v>1933.9199999999998</c:v>
                      </c:pt>
                      <c:pt idx="6772">
                        <c:v>1975.2</c:v>
                      </c:pt>
                      <c:pt idx="6773">
                        <c:v>1891.2</c:v>
                      </c:pt>
                      <c:pt idx="6774">
                        <c:v>1933.4399999999998</c:v>
                      </c:pt>
                      <c:pt idx="6775">
                        <c:v>1768.3200000000002</c:v>
                      </c:pt>
                      <c:pt idx="6776">
                        <c:v>1731.36</c:v>
                      </c:pt>
                      <c:pt idx="6777">
                        <c:v>1745.28</c:v>
                      </c:pt>
                      <c:pt idx="6778">
                        <c:v>1648.8</c:v>
                      </c:pt>
                      <c:pt idx="6779">
                        <c:v>1714.08</c:v>
                      </c:pt>
                      <c:pt idx="6780">
                        <c:v>1985.2800000000002</c:v>
                      </c:pt>
                      <c:pt idx="6781">
                        <c:v>1913.2799999999997</c:v>
                      </c:pt>
                      <c:pt idx="6782">
                        <c:v>1918.56</c:v>
                      </c:pt>
                      <c:pt idx="6783">
                        <c:v>1951.6799999999998</c:v>
                      </c:pt>
                      <c:pt idx="6784">
                        <c:v>1781.2799999999997</c:v>
                      </c:pt>
                      <c:pt idx="6785">
                        <c:v>1753.92</c:v>
                      </c:pt>
                      <c:pt idx="6786">
                        <c:v>1779.3600000000001</c:v>
                      </c:pt>
                      <c:pt idx="6787">
                        <c:v>1808.6399999999999</c:v>
                      </c:pt>
                      <c:pt idx="6788">
                        <c:v>1744.8</c:v>
                      </c:pt>
                      <c:pt idx="6789">
                        <c:v>1791.8400000000001</c:v>
                      </c:pt>
                      <c:pt idx="6790">
                        <c:v>1895.52</c:v>
                      </c:pt>
                      <c:pt idx="6791">
                        <c:v>1702.0800000000002</c:v>
                      </c:pt>
                      <c:pt idx="6792">
                        <c:v>1773.6</c:v>
                      </c:pt>
                      <c:pt idx="6793">
                        <c:v>1867.68</c:v>
                      </c:pt>
                      <c:pt idx="6794">
                        <c:v>1864.3200000000002</c:v>
                      </c:pt>
                      <c:pt idx="6795">
                        <c:v>1769.76</c:v>
                      </c:pt>
                      <c:pt idx="6796">
                        <c:v>1976.64</c:v>
                      </c:pt>
                      <c:pt idx="6797">
                        <c:v>1928.64</c:v>
                      </c:pt>
                      <c:pt idx="6798">
                        <c:v>2010.24</c:v>
                      </c:pt>
                      <c:pt idx="6799">
                        <c:v>2004.48</c:v>
                      </c:pt>
                      <c:pt idx="6800">
                        <c:v>1887.84</c:v>
                      </c:pt>
                      <c:pt idx="6801">
                        <c:v>1882.5600000000002</c:v>
                      </c:pt>
                      <c:pt idx="6802">
                        <c:v>1930.08</c:v>
                      </c:pt>
                      <c:pt idx="6803">
                        <c:v>1959.8400000000001</c:v>
                      </c:pt>
                      <c:pt idx="6804">
                        <c:v>1883.04</c:v>
                      </c:pt>
                      <c:pt idx="6805">
                        <c:v>1962.24</c:v>
                      </c:pt>
                      <c:pt idx="6806">
                        <c:v>2084.16</c:v>
                      </c:pt>
                      <c:pt idx="6807">
                        <c:v>1947.8400000000001</c:v>
                      </c:pt>
                      <c:pt idx="6808">
                        <c:v>1849.44</c:v>
                      </c:pt>
                      <c:pt idx="6809">
                        <c:v>1909.92</c:v>
                      </c:pt>
                      <c:pt idx="6810">
                        <c:v>2062.08</c:v>
                      </c:pt>
                      <c:pt idx="6811">
                        <c:v>2094.2400000000002</c:v>
                      </c:pt>
                      <c:pt idx="6812">
                        <c:v>2020.8</c:v>
                      </c:pt>
                      <c:pt idx="6813">
                        <c:v>2073.6</c:v>
                      </c:pt>
                      <c:pt idx="6814">
                        <c:v>2032.8</c:v>
                      </c:pt>
                      <c:pt idx="6815">
                        <c:v>1975.68</c:v>
                      </c:pt>
                      <c:pt idx="6816">
                        <c:v>1981.44</c:v>
                      </c:pt>
                      <c:pt idx="6817">
                        <c:v>1894.0800000000002</c:v>
                      </c:pt>
                      <c:pt idx="6818">
                        <c:v>1885.92</c:v>
                      </c:pt>
                      <c:pt idx="6819">
                        <c:v>1934.8799999999999</c:v>
                      </c:pt>
                      <c:pt idx="6820">
                        <c:v>1914.72</c:v>
                      </c:pt>
                      <c:pt idx="6821">
                        <c:v>2092.8000000000002</c:v>
                      </c:pt>
                      <c:pt idx="6822">
                        <c:v>2089.9199999999996</c:v>
                      </c:pt>
                      <c:pt idx="6823">
                        <c:v>1950.7199999999998</c:v>
                      </c:pt>
                      <c:pt idx="6824">
                        <c:v>1989.6</c:v>
                      </c:pt>
                      <c:pt idx="6825">
                        <c:v>1943.52</c:v>
                      </c:pt>
                      <c:pt idx="6826">
                        <c:v>1950.72</c:v>
                      </c:pt>
                      <c:pt idx="6827">
                        <c:v>1989.6</c:v>
                      </c:pt>
                      <c:pt idx="6828">
                        <c:v>1987.1999999999998</c:v>
                      </c:pt>
                      <c:pt idx="6829">
                        <c:v>1908.9599999999998</c:v>
                      </c:pt>
                      <c:pt idx="6830">
                        <c:v>1971.8400000000001</c:v>
                      </c:pt>
                      <c:pt idx="6831">
                        <c:v>1951.1999999999998</c:v>
                      </c:pt>
                      <c:pt idx="6832">
                        <c:v>1892.6399999999999</c:v>
                      </c:pt>
                      <c:pt idx="6833">
                        <c:v>1855.2</c:v>
                      </c:pt>
                      <c:pt idx="6834">
                        <c:v>1886.4</c:v>
                      </c:pt>
                      <c:pt idx="6835">
                        <c:v>1774.56</c:v>
                      </c:pt>
                      <c:pt idx="6836">
                        <c:v>1746.7200000000003</c:v>
                      </c:pt>
                      <c:pt idx="6837">
                        <c:v>1671.3600000000001</c:v>
                      </c:pt>
                      <c:pt idx="6838">
                        <c:v>1691.04</c:v>
                      </c:pt>
                      <c:pt idx="6839">
                        <c:v>1740.48</c:v>
                      </c:pt>
                      <c:pt idx="6840">
                        <c:v>1622.8799999999999</c:v>
                      </c:pt>
                      <c:pt idx="6841">
                        <c:v>1610.4</c:v>
                      </c:pt>
                      <c:pt idx="6842">
                        <c:v>1632.48</c:v>
                      </c:pt>
                      <c:pt idx="6843">
                        <c:v>1548.48</c:v>
                      </c:pt>
                      <c:pt idx="6844">
                        <c:v>1507.1999999999998</c:v>
                      </c:pt>
                      <c:pt idx="6845">
                        <c:v>1624.3200000000002</c:v>
                      </c:pt>
                      <c:pt idx="6846">
                        <c:v>1719.3600000000001</c:v>
                      </c:pt>
                      <c:pt idx="6847">
                        <c:v>1754.88</c:v>
                      </c:pt>
                      <c:pt idx="6848">
                        <c:v>1788</c:v>
                      </c:pt>
                      <c:pt idx="6849">
                        <c:v>1671.3600000000001</c:v>
                      </c:pt>
                      <c:pt idx="6850">
                        <c:v>1539.8400000000001</c:v>
                      </c:pt>
                      <c:pt idx="6851">
                        <c:v>1667.52</c:v>
                      </c:pt>
                      <c:pt idx="6852">
                        <c:v>1704.9599999999998</c:v>
                      </c:pt>
                      <c:pt idx="6853">
                        <c:v>1586.88</c:v>
                      </c:pt>
                      <c:pt idx="6854">
                        <c:v>1532.6399999999999</c:v>
                      </c:pt>
                      <c:pt idx="6855">
                        <c:v>1554.72</c:v>
                      </c:pt>
                      <c:pt idx="6856">
                        <c:v>1615.68</c:v>
                      </c:pt>
                      <c:pt idx="6857">
                        <c:v>1569.1200000000001</c:v>
                      </c:pt>
                      <c:pt idx="6858">
                        <c:v>1608.96</c:v>
                      </c:pt>
                      <c:pt idx="6859">
                        <c:v>1614.72</c:v>
                      </c:pt>
                      <c:pt idx="6860">
                        <c:v>1608.48</c:v>
                      </c:pt>
                      <c:pt idx="6861">
                        <c:v>1553.28</c:v>
                      </c:pt>
                      <c:pt idx="6862">
                        <c:v>1577.28</c:v>
                      </c:pt>
                      <c:pt idx="6863">
                        <c:v>1643.52</c:v>
                      </c:pt>
                      <c:pt idx="6864">
                        <c:v>1634.4</c:v>
                      </c:pt>
                      <c:pt idx="6865">
                        <c:v>1538.3999999999999</c:v>
                      </c:pt>
                      <c:pt idx="6866">
                        <c:v>1422.72</c:v>
                      </c:pt>
                      <c:pt idx="6867">
                        <c:v>1455.3600000000001</c:v>
                      </c:pt>
                      <c:pt idx="6868">
                        <c:v>1561.9199999999998</c:v>
                      </c:pt>
                      <c:pt idx="6869">
                        <c:v>1502.4</c:v>
                      </c:pt>
                      <c:pt idx="6870">
                        <c:v>1480.3200000000002</c:v>
                      </c:pt>
                      <c:pt idx="6871">
                        <c:v>1612.32</c:v>
                      </c:pt>
                      <c:pt idx="6872">
                        <c:v>1597.9199999999998</c:v>
                      </c:pt>
                      <c:pt idx="6873">
                        <c:v>1563.8400000000001</c:v>
                      </c:pt>
                      <c:pt idx="6874">
                        <c:v>1529.76</c:v>
                      </c:pt>
                      <c:pt idx="6875">
                        <c:v>1546.0800000000002</c:v>
                      </c:pt>
                      <c:pt idx="6876">
                        <c:v>1542.2399999999998</c:v>
                      </c:pt>
                      <c:pt idx="6877">
                        <c:v>1513.44</c:v>
                      </c:pt>
                      <c:pt idx="6878">
                        <c:v>1422.24</c:v>
                      </c:pt>
                      <c:pt idx="6879">
                        <c:v>1416</c:v>
                      </c:pt>
                      <c:pt idx="6880">
                        <c:v>1494.24</c:v>
                      </c:pt>
                      <c:pt idx="6881">
                        <c:v>1637.76</c:v>
                      </c:pt>
                      <c:pt idx="6882">
                        <c:v>1624.8</c:v>
                      </c:pt>
                      <c:pt idx="6883">
                        <c:v>1516.8</c:v>
                      </c:pt>
                      <c:pt idx="6884">
                        <c:v>1422.24</c:v>
                      </c:pt>
                      <c:pt idx="6885">
                        <c:v>1371.84</c:v>
                      </c:pt>
                      <c:pt idx="6886">
                        <c:v>1356.48</c:v>
                      </c:pt>
                      <c:pt idx="6887">
                        <c:v>1434.72</c:v>
                      </c:pt>
                      <c:pt idx="6888">
                        <c:v>1487.04</c:v>
                      </c:pt>
                      <c:pt idx="6889">
                        <c:v>1534.0800000000002</c:v>
                      </c:pt>
                      <c:pt idx="6890">
                        <c:v>1589.76</c:v>
                      </c:pt>
                      <c:pt idx="6891">
                        <c:v>1649.28</c:v>
                      </c:pt>
                      <c:pt idx="6892">
                        <c:v>1656.48</c:v>
                      </c:pt>
                      <c:pt idx="6893">
                        <c:v>1665.6</c:v>
                      </c:pt>
                      <c:pt idx="6894">
                        <c:v>1754.4</c:v>
                      </c:pt>
                      <c:pt idx="6895">
                        <c:v>1735.1999999999998</c:v>
                      </c:pt>
                      <c:pt idx="6896">
                        <c:v>1775.04</c:v>
                      </c:pt>
                      <c:pt idx="6897">
                        <c:v>1830.24</c:v>
                      </c:pt>
                      <c:pt idx="6898">
                        <c:v>1832.1599999999999</c:v>
                      </c:pt>
                      <c:pt idx="6899">
                        <c:v>1737.6</c:v>
                      </c:pt>
                      <c:pt idx="6900">
                        <c:v>1707.3600000000001</c:v>
                      </c:pt>
                      <c:pt idx="6901">
                        <c:v>1759.6799999999998</c:v>
                      </c:pt>
                      <c:pt idx="6902">
                        <c:v>1727.04</c:v>
                      </c:pt>
                      <c:pt idx="6903">
                        <c:v>1741.92</c:v>
                      </c:pt>
                      <c:pt idx="6904">
                        <c:v>1791.3600000000001</c:v>
                      </c:pt>
                      <c:pt idx="6905">
                        <c:v>1757.2800000000002</c:v>
                      </c:pt>
                      <c:pt idx="6906">
                        <c:v>1762.08</c:v>
                      </c:pt>
                      <c:pt idx="6907">
                        <c:v>1714.08</c:v>
                      </c:pt>
                      <c:pt idx="6908">
                        <c:v>1668</c:v>
                      </c:pt>
                      <c:pt idx="6909">
                        <c:v>1656.96</c:v>
                      </c:pt>
                      <c:pt idx="6910">
                        <c:v>1732.32</c:v>
                      </c:pt>
                      <c:pt idx="6911">
                        <c:v>1733.2800000000002</c:v>
                      </c:pt>
                      <c:pt idx="6912">
                        <c:v>1667.5200000000002</c:v>
                      </c:pt>
                      <c:pt idx="6913">
                        <c:v>1637.28</c:v>
                      </c:pt>
                      <c:pt idx="6914">
                        <c:v>1695.8400000000001</c:v>
                      </c:pt>
                      <c:pt idx="6915">
                        <c:v>1796.16</c:v>
                      </c:pt>
                      <c:pt idx="6916">
                        <c:v>1769.2800000000002</c:v>
                      </c:pt>
                      <c:pt idx="6917">
                        <c:v>1785.6000000000001</c:v>
                      </c:pt>
                      <c:pt idx="6918">
                        <c:v>1781.76</c:v>
                      </c:pt>
                      <c:pt idx="6919">
                        <c:v>1738.56</c:v>
                      </c:pt>
                      <c:pt idx="6920">
                        <c:v>1820.6399999999999</c:v>
                      </c:pt>
                      <c:pt idx="6921">
                        <c:v>1746.24</c:v>
                      </c:pt>
                      <c:pt idx="6922">
                        <c:v>1797.6</c:v>
                      </c:pt>
                      <c:pt idx="6923">
                        <c:v>1849.4399999999998</c:v>
                      </c:pt>
                      <c:pt idx="6924">
                        <c:v>1874.88</c:v>
                      </c:pt>
                      <c:pt idx="6925">
                        <c:v>1945.92</c:v>
                      </c:pt>
                      <c:pt idx="6926">
                        <c:v>2061.6000000000004</c:v>
                      </c:pt>
                      <c:pt idx="6927">
                        <c:v>2019.36</c:v>
                      </c:pt>
                      <c:pt idx="6928">
                        <c:v>2043.84</c:v>
                      </c:pt>
                      <c:pt idx="6929">
                        <c:v>2038.08</c:v>
                      </c:pt>
                      <c:pt idx="6930">
                        <c:v>2084.16</c:v>
                      </c:pt>
                      <c:pt idx="6931">
                        <c:v>2050.56</c:v>
                      </c:pt>
                      <c:pt idx="6932">
                        <c:v>1974.7199999999998</c:v>
                      </c:pt>
                      <c:pt idx="6933">
                        <c:v>1923.8400000000001</c:v>
                      </c:pt>
                      <c:pt idx="6934">
                        <c:v>1877.2799999999997</c:v>
                      </c:pt>
                      <c:pt idx="6935">
                        <c:v>1799.04</c:v>
                      </c:pt>
                      <c:pt idx="6936">
                        <c:v>1845.1200000000001</c:v>
                      </c:pt>
                      <c:pt idx="6937">
                        <c:v>1898.8799999999999</c:v>
                      </c:pt>
                      <c:pt idx="6938">
                        <c:v>1767.84</c:v>
                      </c:pt>
                      <c:pt idx="6939">
                        <c:v>1717.44</c:v>
                      </c:pt>
                      <c:pt idx="6940">
                        <c:v>1776.4799999999998</c:v>
                      </c:pt>
                      <c:pt idx="6941">
                        <c:v>1724.1599999999999</c:v>
                      </c:pt>
                      <c:pt idx="6942">
                        <c:v>1782.24</c:v>
                      </c:pt>
                      <c:pt idx="6943">
                        <c:v>1932.9599999999998</c:v>
                      </c:pt>
                      <c:pt idx="6944">
                        <c:v>1866.2399999999998</c:v>
                      </c:pt>
                      <c:pt idx="6945">
                        <c:v>1977.6</c:v>
                      </c:pt>
                      <c:pt idx="6946">
                        <c:v>2046.72</c:v>
                      </c:pt>
                      <c:pt idx="6947">
                        <c:v>2018.8799999999999</c:v>
                      </c:pt>
                      <c:pt idx="6948">
                        <c:v>1985.76</c:v>
                      </c:pt>
                      <c:pt idx="6949">
                        <c:v>1979.5200000000002</c:v>
                      </c:pt>
                      <c:pt idx="6950">
                        <c:v>2041.44</c:v>
                      </c:pt>
                      <c:pt idx="6951">
                        <c:v>2084.16</c:v>
                      </c:pt>
                      <c:pt idx="6952">
                        <c:v>2054.88</c:v>
                      </c:pt>
                      <c:pt idx="6953">
                        <c:v>1956</c:v>
                      </c:pt>
                      <c:pt idx="6954">
                        <c:v>1884.48</c:v>
                      </c:pt>
                      <c:pt idx="6955">
                        <c:v>1936.8000000000002</c:v>
                      </c:pt>
                      <c:pt idx="6956">
                        <c:v>2066.88</c:v>
                      </c:pt>
                      <c:pt idx="6957">
                        <c:v>2177.7599999999998</c:v>
                      </c:pt>
                      <c:pt idx="6958">
                        <c:v>2175.84</c:v>
                      </c:pt>
                      <c:pt idx="6959">
                        <c:v>2129.7600000000002</c:v>
                      </c:pt>
                      <c:pt idx="6960">
                        <c:v>2182.08</c:v>
                      </c:pt>
                      <c:pt idx="6961">
                        <c:v>2317.9199999999996</c:v>
                      </c:pt>
                      <c:pt idx="6962">
                        <c:v>2214.7199999999998</c:v>
                      </c:pt>
                      <c:pt idx="6963">
                        <c:v>2122.56</c:v>
                      </c:pt>
                      <c:pt idx="6964">
                        <c:v>2072.64</c:v>
                      </c:pt>
                      <c:pt idx="6965">
                        <c:v>2075.52</c:v>
                      </c:pt>
                      <c:pt idx="6966">
                        <c:v>1929.6</c:v>
                      </c:pt>
                      <c:pt idx="6967">
                        <c:v>2009.2800000000002</c:v>
                      </c:pt>
                      <c:pt idx="6968">
                        <c:v>2128.8000000000002</c:v>
                      </c:pt>
                      <c:pt idx="6969">
                        <c:v>2111.52</c:v>
                      </c:pt>
                      <c:pt idx="6970">
                        <c:v>1989.12</c:v>
                      </c:pt>
                      <c:pt idx="6971">
                        <c:v>2021.2800000000002</c:v>
                      </c:pt>
                      <c:pt idx="6972">
                        <c:v>2137.92</c:v>
                      </c:pt>
                      <c:pt idx="6973">
                        <c:v>2184.96</c:v>
                      </c:pt>
                      <c:pt idx="6974">
                        <c:v>2179.1999999999998</c:v>
                      </c:pt>
                      <c:pt idx="6975">
                        <c:v>2112</c:v>
                      </c:pt>
                      <c:pt idx="6976">
                        <c:v>2043.3600000000001</c:v>
                      </c:pt>
                      <c:pt idx="6977">
                        <c:v>2100</c:v>
                      </c:pt>
                      <c:pt idx="6978">
                        <c:v>2165.7600000000002</c:v>
                      </c:pt>
                      <c:pt idx="6979">
                        <c:v>2210.3999999999996</c:v>
                      </c:pt>
                      <c:pt idx="6980">
                        <c:v>2142.7199999999998</c:v>
                      </c:pt>
                      <c:pt idx="6981">
                        <c:v>2063.04</c:v>
                      </c:pt>
                      <c:pt idx="6982">
                        <c:v>1985.7600000000002</c:v>
                      </c:pt>
                      <c:pt idx="6983">
                        <c:v>1861.44</c:v>
                      </c:pt>
                      <c:pt idx="6984">
                        <c:v>1896.48</c:v>
                      </c:pt>
                      <c:pt idx="6985">
                        <c:v>1917.6000000000001</c:v>
                      </c:pt>
                      <c:pt idx="6986">
                        <c:v>1995.36</c:v>
                      </c:pt>
                      <c:pt idx="6987">
                        <c:v>1992.96</c:v>
                      </c:pt>
                      <c:pt idx="6988">
                        <c:v>1896</c:v>
                      </c:pt>
                      <c:pt idx="6989">
                        <c:v>1944</c:v>
                      </c:pt>
                      <c:pt idx="6990">
                        <c:v>2007.84</c:v>
                      </c:pt>
                      <c:pt idx="6991">
                        <c:v>1938.24</c:v>
                      </c:pt>
                      <c:pt idx="6992">
                        <c:v>1973.76</c:v>
                      </c:pt>
                      <c:pt idx="6993">
                        <c:v>1973.28</c:v>
                      </c:pt>
                      <c:pt idx="6994">
                        <c:v>1834.08</c:v>
                      </c:pt>
                      <c:pt idx="6995">
                        <c:v>1850.3999999999999</c:v>
                      </c:pt>
                      <c:pt idx="6996">
                        <c:v>2038.56</c:v>
                      </c:pt>
                      <c:pt idx="6997">
                        <c:v>2125.92</c:v>
                      </c:pt>
                      <c:pt idx="6998">
                        <c:v>2095.1999999999998</c:v>
                      </c:pt>
                      <c:pt idx="6999">
                        <c:v>2072.16</c:v>
                      </c:pt>
                      <c:pt idx="7000">
                        <c:v>2030.8799999999999</c:v>
                      </c:pt>
                      <c:pt idx="7001">
                        <c:v>2019.84</c:v>
                      </c:pt>
                      <c:pt idx="7002">
                        <c:v>1998.72</c:v>
                      </c:pt>
                      <c:pt idx="7003">
                        <c:v>2033.76</c:v>
                      </c:pt>
                      <c:pt idx="7004">
                        <c:v>1942.08</c:v>
                      </c:pt>
                      <c:pt idx="7005">
                        <c:v>1980.48</c:v>
                      </c:pt>
                      <c:pt idx="7006">
                        <c:v>2128.7999999999997</c:v>
                      </c:pt>
                      <c:pt idx="7007">
                        <c:v>2267.04</c:v>
                      </c:pt>
                      <c:pt idx="7008">
                        <c:v>2148.4799999999996</c:v>
                      </c:pt>
                      <c:pt idx="7009">
                        <c:v>2261.2799999999997</c:v>
                      </c:pt>
                      <c:pt idx="7010">
                        <c:v>2264.6400000000003</c:v>
                      </c:pt>
                      <c:pt idx="7011">
                        <c:v>2277.1200000000003</c:v>
                      </c:pt>
                      <c:pt idx="7012">
                        <c:v>2085.6000000000004</c:v>
                      </c:pt>
                      <c:pt idx="7013">
                        <c:v>2144.16</c:v>
                      </c:pt>
                      <c:pt idx="7014">
                        <c:v>2258.88</c:v>
                      </c:pt>
                      <c:pt idx="7015">
                        <c:v>2374.08</c:v>
                      </c:pt>
                      <c:pt idx="7016">
                        <c:v>2245.44</c:v>
                      </c:pt>
                      <c:pt idx="7017">
                        <c:v>2268.48</c:v>
                      </c:pt>
                      <c:pt idx="7018">
                        <c:v>2220</c:v>
                      </c:pt>
                      <c:pt idx="7019">
                        <c:v>2156.64</c:v>
                      </c:pt>
                      <c:pt idx="7020">
                        <c:v>2143.1999999999998</c:v>
                      </c:pt>
                      <c:pt idx="7021">
                        <c:v>2169.12</c:v>
                      </c:pt>
                      <c:pt idx="7022">
                        <c:v>2226.2399999999998</c:v>
                      </c:pt>
                      <c:pt idx="7023">
                        <c:v>2188.7999999999997</c:v>
                      </c:pt>
                      <c:pt idx="7024">
                        <c:v>2023.6799999999998</c:v>
                      </c:pt>
                      <c:pt idx="7025">
                        <c:v>2013.12</c:v>
                      </c:pt>
                      <c:pt idx="7026">
                        <c:v>2079.36</c:v>
                      </c:pt>
                      <c:pt idx="7027">
                        <c:v>2012.6399999999999</c:v>
                      </c:pt>
                      <c:pt idx="7028">
                        <c:v>2011.2000000000003</c:v>
                      </c:pt>
                      <c:pt idx="7029">
                        <c:v>1974.72</c:v>
                      </c:pt>
                      <c:pt idx="7030">
                        <c:v>2034.7199999999998</c:v>
                      </c:pt>
                      <c:pt idx="7031">
                        <c:v>2078.88</c:v>
                      </c:pt>
                      <c:pt idx="7032">
                        <c:v>1967.52</c:v>
                      </c:pt>
                      <c:pt idx="7033">
                        <c:v>2016.48</c:v>
                      </c:pt>
                      <c:pt idx="7034">
                        <c:v>2141.7599999999998</c:v>
                      </c:pt>
                      <c:pt idx="7035">
                        <c:v>2056.3199999999997</c:v>
                      </c:pt>
                      <c:pt idx="7036">
                        <c:v>1957.44</c:v>
                      </c:pt>
                      <c:pt idx="7037">
                        <c:v>2028.96</c:v>
                      </c:pt>
                      <c:pt idx="7038">
                        <c:v>1783.1999999999998</c:v>
                      </c:pt>
                      <c:pt idx="7039">
                        <c:v>1725.1200000000001</c:v>
                      </c:pt>
                      <c:pt idx="7040">
                        <c:v>1684.3200000000002</c:v>
                      </c:pt>
                      <c:pt idx="7041">
                        <c:v>1701.12</c:v>
                      </c:pt>
                      <c:pt idx="7042">
                        <c:v>1753.44</c:v>
                      </c:pt>
                      <c:pt idx="7043">
                        <c:v>1647.3600000000001</c:v>
                      </c:pt>
                      <c:pt idx="7044">
                        <c:v>1761.6</c:v>
                      </c:pt>
                      <c:pt idx="7045">
                        <c:v>1723.6799999999998</c:v>
                      </c:pt>
                      <c:pt idx="7046">
                        <c:v>1693.44</c:v>
                      </c:pt>
                      <c:pt idx="7047">
                        <c:v>1773.6000000000001</c:v>
                      </c:pt>
                      <c:pt idx="7048">
                        <c:v>1716.96</c:v>
                      </c:pt>
                      <c:pt idx="7049">
                        <c:v>1578.2399999999998</c:v>
                      </c:pt>
                      <c:pt idx="7050">
                        <c:v>1575.8400000000001</c:v>
                      </c:pt>
                      <c:pt idx="7051">
                        <c:v>1528.8</c:v>
                      </c:pt>
                      <c:pt idx="7052">
                        <c:v>1701.6</c:v>
                      </c:pt>
                      <c:pt idx="7053">
                        <c:v>1689.6000000000001</c:v>
                      </c:pt>
                      <c:pt idx="7054">
                        <c:v>1732.8</c:v>
                      </c:pt>
                      <c:pt idx="7055">
                        <c:v>1673.76</c:v>
                      </c:pt>
                      <c:pt idx="7056">
                        <c:v>1746.24</c:v>
                      </c:pt>
                      <c:pt idx="7057">
                        <c:v>1665.1200000000001</c:v>
                      </c:pt>
                      <c:pt idx="7058">
                        <c:v>1594.0800000000002</c:v>
                      </c:pt>
                      <c:pt idx="7059">
                        <c:v>1537.4399999999998</c:v>
                      </c:pt>
                      <c:pt idx="7060">
                        <c:v>1366.56</c:v>
                      </c:pt>
                      <c:pt idx="7061">
                        <c:v>1240.3200000000002</c:v>
                      </c:pt>
                      <c:pt idx="7062">
                        <c:v>1368.48</c:v>
                      </c:pt>
                      <c:pt idx="7063">
                        <c:v>1443.3600000000001</c:v>
                      </c:pt>
                      <c:pt idx="7064">
                        <c:v>1410.72</c:v>
                      </c:pt>
                      <c:pt idx="7065">
                        <c:v>1464.48</c:v>
                      </c:pt>
                      <c:pt idx="7066">
                        <c:v>1472.64</c:v>
                      </c:pt>
                      <c:pt idx="7067">
                        <c:v>1439.0400000000002</c:v>
                      </c:pt>
                      <c:pt idx="7068">
                        <c:v>1519.1999999999998</c:v>
                      </c:pt>
                      <c:pt idx="7069">
                        <c:v>1497.12</c:v>
                      </c:pt>
                      <c:pt idx="7070">
                        <c:v>1546.56</c:v>
                      </c:pt>
                      <c:pt idx="7071">
                        <c:v>1571.52</c:v>
                      </c:pt>
                      <c:pt idx="7072">
                        <c:v>1608.96</c:v>
                      </c:pt>
                      <c:pt idx="7073">
                        <c:v>1545.6</c:v>
                      </c:pt>
                      <c:pt idx="7074">
                        <c:v>1509.6000000000001</c:v>
                      </c:pt>
                      <c:pt idx="7075">
                        <c:v>1540.8</c:v>
                      </c:pt>
                      <c:pt idx="7076">
                        <c:v>1538.3999999999999</c:v>
                      </c:pt>
                      <c:pt idx="7077">
                        <c:v>1520.6399999999999</c:v>
                      </c:pt>
                      <c:pt idx="7078">
                        <c:v>1562.88</c:v>
                      </c:pt>
                      <c:pt idx="7079">
                        <c:v>1611.84</c:v>
                      </c:pt>
                      <c:pt idx="7080">
                        <c:v>1714.56</c:v>
                      </c:pt>
                      <c:pt idx="7081">
                        <c:v>1713.12</c:v>
                      </c:pt>
                      <c:pt idx="7082">
                        <c:v>1739.52</c:v>
                      </c:pt>
                      <c:pt idx="7083">
                        <c:v>1736.16</c:v>
                      </c:pt>
                      <c:pt idx="7084">
                        <c:v>1672.7999999999997</c:v>
                      </c:pt>
                      <c:pt idx="7085">
                        <c:v>1664.1599999999999</c:v>
                      </c:pt>
                      <c:pt idx="7086">
                        <c:v>1691.04</c:v>
                      </c:pt>
                      <c:pt idx="7087">
                        <c:v>1892.64</c:v>
                      </c:pt>
                      <c:pt idx="7088">
                        <c:v>2012.6399999999999</c:v>
                      </c:pt>
                      <c:pt idx="7089">
                        <c:v>2013.12</c:v>
                      </c:pt>
                      <c:pt idx="7090">
                        <c:v>1992.48</c:v>
                      </c:pt>
                      <c:pt idx="7091">
                        <c:v>1987.1999999999998</c:v>
                      </c:pt>
                      <c:pt idx="7092">
                        <c:v>2128.8000000000002</c:v>
                      </c:pt>
                      <c:pt idx="7093">
                        <c:v>2086.56</c:v>
                      </c:pt>
                      <c:pt idx="7094">
                        <c:v>1924.8</c:v>
                      </c:pt>
                      <c:pt idx="7095">
                        <c:v>1882.5600000000002</c:v>
                      </c:pt>
                      <c:pt idx="7096">
                        <c:v>1882.08</c:v>
                      </c:pt>
                      <c:pt idx="7097">
                        <c:v>1846.5600000000002</c:v>
                      </c:pt>
                      <c:pt idx="7098">
                        <c:v>1972.3200000000002</c:v>
                      </c:pt>
                      <c:pt idx="7099">
                        <c:v>1964.6399999999999</c:v>
                      </c:pt>
                      <c:pt idx="7100">
                        <c:v>1892.64</c:v>
                      </c:pt>
                      <c:pt idx="7101">
                        <c:v>1894.56</c:v>
                      </c:pt>
                      <c:pt idx="7102">
                        <c:v>1969.92</c:v>
                      </c:pt>
                      <c:pt idx="7103">
                        <c:v>1962.24</c:v>
                      </c:pt>
                      <c:pt idx="7104">
                        <c:v>1800.96</c:v>
                      </c:pt>
                      <c:pt idx="7105">
                        <c:v>1703.04</c:v>
                      </c:pt>
                      <c:pt idx="7106">
                        <c:v>1860.48</c:v>
                      </c:pt>
                      <c:pt idx="7107">
                        <c:v>1910.4</c:v>
                      </c:pt>
                      <c:pt idx="7108">
                        <c:v>1823.52</c:v>
                      </c:pt>
                      <c:pt idx="7109">
                        <c:v>1795.2</c:v>
                      </c:pt>
                      <c:pt idx="7110">
                        <c:v>1793.28</c:v>
                      </c:pt>
                      <c:pt idx="7111">
                        <c:v>1810.56</c:v>
                      </c:pt>
                      <c:pt idx="7112">
                        <c:v>1872.48</c:v>
                      </c:pt>
                      <c:pt idx="7113">
                        <c:v>1763.04</c:v>
                      </c:pt>
                      <c:pt idx="7114">
                        <c:v>1904.1599999999999</c:v>
                      </c:pt>
                      <c:pt idx="7115">
                        <c:v>1913.28</c:v>
                      </c:pt>
                      <c:pt idx="7116">
                        <c:v>1918.08</c:v>
                      </c:pt>
                      <c:pt idx="7117">
                        <c:v>1996.8000000000002</c:v>
                      </c:pt>
                      <c:pt idx="7118">
                        <c:v>2013.6</c:v>
                      </c:pt>
                      <c:pt idx="7119">
                        <c:v>2059.1999999999998</c:v>
                      </c:pt>
                      <c:pt idx="7120">
                        <c:v>2116.3200000000002</c:v>
                      </c:pt>
                      <c:pt idx="7121">
                        <c:v>1988.64</c:v>
                      </c:pt>
                      <c:pt idx="7122">
                        <c:v>2011.1999999999998</c:v>
                      </c:pt>
                      <c:pt idx="7123">
                        <c:v>1962.2400000000002</c:v>
                      </c:pt>
                      <c:pt idx="7124">
                        <c:v>1980.48</c:v>
                      </c:pt>
                      <c:pt idx="7125">
                        <c:v>1860.96</c:v>
                      </c:pt>
                      <c:pt idx="7126">
                        <c:v>1875.3600000000001</c:v>
                      </c:pt>
                      <c:pt idx="7127">
                        <c:v>1862.4</c:v>
                      </c:pt>
                      <c:pt idx="7128">
                        <c:v>1821.12</c:v>
                      </c:pt>
                      <c:pt idx="7129">
                        <c:v>1861.4399999999998</c:v>
                      </c:pt>
                      <c:pt idx="7130">
                        <c:v>1855.1999999999998</c:v>
                      </c:pt>
                      <c:pt idx="7131">
                        <c:v>2159.04</c:v>
                      </c:pt>
                      <c:pt idx="7132">
                        <c:v>2167.2000000000003</c:v>
                      </c:pt>
                      <c:pt idx="7133">
                        <c:v>2104.3199999999997</c:v>
                      </c:pt>
                      <c:pt idx="7134">
                        <c:v>2098.56</c:v>
                      </c:pt>
                      <c:pt idx="7135">
                        <c:v>2017.44</c:v>
                      </c:pt>
                      <c:pt idx="7136">
                        <c:v>1915.68</c:v>
                      </c:pt>
                      <c:pt idx="7137">
                        <c:v>1886.4</c:v>
                      </c:pt>
                      <c:pt idx="7138">
                        <c:v>1838.4</c:v>
                      </c:pt>
                      <c:pt idx="7139">
                        <c:v>1919.04</c:v>
                      </c:pt>
                      <c:pt idx="7140">
                        <c:v>1980</c:v>
                      </c:pt>
                      <c:pt idx="7141">
                        <c:v>1937.2800000000002</c:v>
                      </c:pt>
                      <c:pt idx="7142">
                        <c:v>1830.24</c:v>
                      </c:pt>
                      <c:pt idx="7143">
                        <c:v>1847.52</c:v>
                      </c:pt>
                      <c:pt idx="7144">
                        <c:v>1967.04</c:v>
                      </c:pt>
                      <c:pt idx="7145">
                        <c:v>1975.2</c:v>
                      </c:pt>
                      <c:pt idx="7146">
                        <c:v>1843.1999999999998</c:v>
                      </c:pt>
                      <c:pt idx="7147">
                        <c:v>1766.88</c:v>
                      </c:pt>
                      <c:pt idx="7148">
                        <c:v>1793.76</c:v>
                      </c:pt>
                      <c:pt idx="7149">
                        <c:v>2052</c:v>
                      </c:pt>
                      <c:pt idx="7150">
                        <c:v>2167.2000000000003</c:v>
                      </c:pt>
                      <c:pt idx="7151">
                        <c:v>2019.84</c:v>
                      </c:pt>
                      <c:pt idx="7152">
                        <c:v>2005.92</c:v>
                      </c:pt>
                      <c:pt idx="7153">
                        <c:v>1986.24</c:v>
                      </c:pt>
                      <c:pt idx="7154">
                        <c:v>1869.6000000000001</c:v>
                      </c:pt>
                      <c:pt idx="7155">
                        <c:v>1962.24</c:v>
                      </c:pt>
                      <c:pt idx="7156">
                        <c:v>1951.68</c:v>
                      </c:pt>
                      <c:pt idx="7157">
                        <c:v>1864.32</c:v>
                      </c:pt>
                      <c:pt idx="7158">
                        <c:v>1994.88</c:v>
                      </c:pt>
                      <c:pt idx="7159">
                        <c:v>2206.5600000000004</c:v>
                      </c:pt>
                      <c:pt idx="7160">
                        <c:v>2294.4</c:v>
                      </c:pt>
                      <c:pt idx="7161">
                        <c:v>2294.88</c:v>
                      </c:pt>
                      <c:pt idx="7162">
                        <c:v>2335.6800000000003</c:v>
                      </c:pt>
                      <c:pt idx="7163">
                        <c:v>2255.04</c:v>
                      </c:pt>
                      <c:pt idx="7164">
                        <c:v>2237.7600000000002</c:v>
                      </c:pt>
                      <c:pt idx="7165">
                        <c:v>2234.4</c:v>
                      </c:pt>
                      <c:pt idx="7166">
                        <c:v>2401.44</c:v>
                      </c:pt>
                      <c:pt idx="7167">
                        <c:v>2246.4</c:v>
                      </c:pt>
                      <c:pt idx="7168">
                        <c:v>2329.92</c:v>
                      </c:pt>
                      <c:pt idx="7169">
                        <c:v>2268.96</c:v>
                      </c:pt>
                      <c:pt idx="7170">
                        <c:v>2069.2799999999997</c:v>
                      </c:pt>
                      <c:pt idx="7171">
                        <c:v>2058.2399999999998</c:v>
                      </c:pt>
                      <c:pt idx="7172">
                        <c:v>2062.08</c:v>
                      </c:pt>
                      <c:pt idx="7173">
                        <c:v>2172.96</c:v>
                      </c:pt>
                      <c:pt idx="7174">
                        <c:v>2165.2800000000002</c:v>
                      </c:pt>
                      <c:pt idx="7175">
                        <c:v>2182.08</c:v>
                      </c:pt>
                      <c:pt idx="7176">
                        <c:v>2145.6</c:v>
                      </c:pt>
                      <c:pt idx="7177">
                        <c:v>2124.48</c:v>
                      </c:pt>
                      <c:pt idx="7178">
                        <c:v>2096.16</c:v>
                      </c:pt>
                      <c:pt idx="7179">
                        <c:v>2236.3200000000002</c:v>
                      </c:pt>
                      <c:pt idx="7180">
                        <c:v>2305.92</c:v>
                      </c:pt>
                      <c:pt idx="7181">
                        <c:v>2146.0800000000004</c:v>
                      </c:pt>
                      <c:pt idx="7182">
                        <c:v>2086.08</c:v>
                      </c:pt>
                      <c:pt idx="7183">
                        <c:v>2115.84</c:v>
                      </c:pt>
                      <c:pt idx="7184">
                        <c:v>2083.1999999999998</c:v>
                      </c:pt>
                      <c:pt idx="7185">
                        <c:v>1980.96</c:v>
                      </c:pt>
                      <c:pt idx="7186">
                        <c:v>1983.84</c:v>
                      </c:pt>
                      <c:pt idx="7187">
                        <c:v>2121.6</c:v>
                      </c:pt>
                      <c:pt idx="7188">
                        <c:v>2098.56</c:v>
                      </c:pt>
                      <c:pt idx="7189">
                        <c:v>2037.6</c:v>
                      </c:pt>
                      <c:pt idx="7190">
                        <c:v>2113.44</c:v>
                      </c:pt>
                      <c:pt idx="7191">
                        <c:v>1986.7200000000003</c:v>
                      </c:pt>
                      <c:pt idx="7192">
                        <c:v>1858.08</c:v>
                      </c:pt>
                      <c:pt idx="7193">
                        <c:v>1739.52</c:v>
                      </c:pt>
                      <c:pt idx="7194">
                        <c:v>1711.2</c:v>
                      </c:pt>
                      <c:pt idx="7195">
                        <c:v>1685.2800000000002</c:v>
                      </c:pt>
                      <c:pt idx="7196">
                        <c:v>1741.44</c:v>
                      </c:pt>
                      <c:pt idx="7197">
                        <c:v>1590.24</c:v>
                      </c:pt>
                      <c:pt idx="7198">
                        <c:v>1481.76</c:v>
                      </c:pt>
                      <c:pt idx="7199">
                        <c:v>1408.8</c:v>
                      </c:pt>
                      <c:pt idx="7200">
                        <c:v>1461.6</c:v>
                      </c:pt>
                      <c:pt idx="7201">
                        <c:v>1522.08</c:v>
                      </c:pt>
                      <c:pt idx="7202">
                        <c:v>1626.7199999999998</c:v>
                      </c:pt>
                      <c:pt idx="7203">
                        <c:v>1613.7600000000002</c:v>
                      </c:pt>
                      <c:pt idx="7204">
                        <c:v>1648.32</c:v>
                      </c:pt>
                      <c:pt idx="7205">
                        <c:v>1619.52</c:v>
                      </c:pt>
                      <c:pt idx="7206">
                        <c:v>1534.08</c:v>
                      </c:pt>
                      <c:pt idx="7207">
                        <c:v>1473.12</c:v>
                      </c:pt>
                      <c:pt idx="7208">
                        <c:v>1405.92</c:v>
                      </c:pt>
                      <c:pt idx="7209">
                        <c:v>1499.52</c:v>
                      </c:pt>
                      <c:pt idx="7210">
                        <c:v>1523.52</c:v>
                      </c:pt>
                      <c:pt idx="7211">
                        <c:v>1503.36</c:v>
                      </c:pt>
                      <c:pt idx="7212">
                        <c:v>1431.36</c:v>
                      </c:pt>
                      <c:pt idx="7213">
                        <c:v>1400.1599999999999</c:v>
                      </c:pt>
                      <c:pt idx="7214">
                        <c:v>1358.88</c:v>
                      </c:pt>
                      <c:pt idx="7215">
                        <c:v>1320</c:v>
                      </c:pt>
                      <c:pt idx="7216">
                        <c:v>1199.52</c:v>
                      </c:pt>
                      <c:pt idx="7217">
                        <c:v>1106.4000000000001</c:v>
                      </c:pt>
                      <c:pt idx="7218">
                        <c:v>1293.5999999999999</c:v>
                      </c:pt>
                      <c:pt idx="7219">
                        <c:v>1448.64</c:v>
                      </c:pt>
                      <c:pt idx="7220">
                        <c:v>1442.4</c:v>
                      </c:pt>
                      <c:pt idx="7221">
                        <c:v>1422.2399999999998</c:v>
                      </c:pt>
                      <c:pt idx="7222">
                        <c:v>1479.36</c:v>
                      </c:pt>
                      <c:pt idx="7223">
                        <c:v>1552.8</c:v>
                      </c:pt>
                      <c:pt idx="7224">
                        <c:v>1563.36</c:v>
                      </c:pt>
                      <c:pt idx="7225">
                        <c:v>1581.6</c:v>
                      </c:pt>
                      <c:pt idx="7226">
                        <c:v>1521.12</c:v>
                      </c:pt>
                      <c:pt idx="7227">
                        <c:v>1577.76</c:v>
                      </c:pt>
                      <c:pt idx="7228">
                        <c:v>1493.76</c:v>
                      </c:pt>
                      <c:pt idx="7229">
                        <c:v>1479.36</c:v>
                      </c:pt>
                      <c:pt idx="7230">
                        <c:v>1548</c:v>
                      </c:pt>
                      <c:pt idx="7231">
                        <c:v>1516.3199999999997</c:v>
                      </c:pt>
                      <c:pt idx="7232">
                        <c:v>1525.44</c:v>
                      </c:pt>
                      <c:pt idx="7233">
                        <c:v>1438.5600000000002</c:v>
                      </c:pt>
                      <c:pt idx="7234">
                        <c:v>1461.1200000000001</c:v>
                      </c:pt>
                      <c:pt idx="7235">
                        <c:v>1564.8000000000002</c:v>
                      </c:pt>
                      <c:pt idx="7236">
                        <c:v>1556.6399999999999</c:v>
                      </c:pt>
                      <c:pt idx="7237">
                        <c:v>1483.2</c:v>
                      </c:pt>
                      <c:pt idx="7238">
                        <c:v>1494.24</c:v>
                      </c:pt>
                      <c:pt idx="7239">
                        <c:v>1576.8000000000002</c:v>
                      </c:pt>
                      <c:pt idx="7240">
                        <c:v>1662.7200000000003</c:v>
                      </c:pt>
                      <c:pt idx="7241">
                        <c:v>1560.96</c:v>
                      </c:pt>
                      <c:pt idx="7242">
                        <c:v>1531.2</c:v>
                      </c:pt>
                      <c:pt idx="7243">
                        <c:v>1633.92</c:v>
                      </c:pt>
                      <c:pt idx="7244">
                        <c:v>1647.84</c:v>
                      </c:pt>
                      <c:pt idx="7245">
                        <c:v>1566.24</c:v>
                      </c:pt>
                      <c:pt idx="7246">
                        <c:v>1586.88</c:v>
                      </c:pt>
                      <c:pt idx="7247">
                        <c:v>1543.6799999999998</c:v>
                      </c:pt>
                      <c:pt idx="7248">
                        <c:v>1679.52</c:v>
                      </c:pt>
                      <c:pt idx="7249">
                        <c:v>1663.1999999999998</c:v>
                      </c:pt>
                      <c:pt idx="7250">
                        <c:v>1668</c:v>
                      </c:pt>
                      <c:pt idx="7251">
                        <c:v>1626.24</c:v>
                      </c:pt>
                      <c:pt idx="7252">
                        <c:v>1595.52</c:v>
                      </c:pt>
                      <c:pt idx="7253">
                        <c:v>1597.4399999999998</c:v>
                      </c:pt>
                      <c:pt idx="7254">
                        <c:v>1605.6</c:v>
                      </c:pt>
                      <c:pt idx="7255">
                        <c:v>1597.44</c:v>
                      </c:pt>
                      <c:pt idx="7256">
                        <c:v>1629.6000000000001</c:v>
                      </c:pt>
                      <c:pt idx="7257">
                        <c:v>1598.8799999999999</c:v>
                      </c:pt>
                      <c:pt idx="7258">
                        <c:v>1618.56</c:v>
                      </c:pt>
                      <c:pt idx="7259">
                        <c:v>1596.96</c:v>
                      </c:pt>
                      <c:pt idx="7260">
                        <c:v>1677.6</c:v>
                      </c:pt>
                      <c:pt idx="7261">
                        <c:v>1666.56</c:v>
                      </c:pt>
                      <c:pt idx="7262">
                        <c:v>1659.3600000000001</c:v>
                      </c:pt>
                      <c:pt idx="7263">
                        <c:v>1556.1599999999999</c:v>
                      </c:pt>
                      <c:pt idx="7264">
                        <c:v>1540.8</c:v>
                      </c:pt>
                      <c:pt idx="7265">
                        <c:v>1566.7199999999998</c:v>
                      </c:pt>
                      <c:pt idx="7266">
                        <c:v>1467.84</c:v>
                      </c:pt>
                      <c:pt idx="7267">
                        <c:v>1483.2</c:v>
                      </c:pt>
                      <c:pt idx="7268">
                        <c:v>1476.48</c:v>
                      </c:pt>
                      <c:pt idx="7269">
                        <c:v>1523.52</c:v>
                      </c:pt>
                      <c:pt idx="7270">
                        <c:v>1516.8</c:v>
                      </c:pt>
                      <c:pt idx="7271">
                        <c:v>1619.52</c:v>
                      </c:pt>
                      <c:pt idx="7272">
                        <c:v>1677.6</c:v>
                      </c:pt>
                      <c:pt idx="7273">
                        <c:v>1603.6799999999998</c:v>
                      </c:pt>
                      <c:pt idx="7274">
                        <c:v>1592.16</c:v>
                      </c:pt>
                      <c:pt idx="7275">
                        <c:v>1621.44</c:v>
                      </c:pt>
                      <c:pt idx="7276">
                        <c:v>1758.24</c:v>
                      </c:pt>
                      <c:pt idx="7277">
                        <c:v>1649.2799999999997</c:v>
                      </c:pt>
                      <c:pt idx="7278">
                        <c:v>1702.56</c:v>
                      </c:pt>
                      <c:pt idx="7279">
                        <c:v>1626.24</c:v>
                      </c:pt>
                      <c:pt idx="7280">
                        <c:v>1819.68</c:v>
                      </c:pt>
                      <c:pt idx="7281">
                        <c:v>1800.96</c:v>
                      </c:pt>
                      <c:pt idx="7282">
                        <c:v>1710.2399999999998</c:v>
                      </c:pt>
                      <c:pt idx="7283">
                        <c:v>1673.28</c:v>
                      </c:pt>
                      <c:pt idx="7284">
                        <c:v>1630.56</c:v>
                      </c:pt>
                      <c:pt idx="7285">
                        <c:v>1686.72</c:v>
                      </c:pt>
                      <c:pt idx="7286">
                        <c:v>1674.2400000000002</c:v>
                      </c:pt>
                      <c:pt idx="7287">
                        <c:v>1708.3200000000002</c:v>
                      </c:pt>
                      <c:pt idx="7288">
                        <c:v>1704.4799999999998</c:v>
                      </c:pt>
                      <c:pt idx="7289">
                        <c:v>1544.16</c:v>
                      </c:pt>
                      <c:pt idx="7290">
                        <c:v>1479.36</c:v>
                      </c:pt>
                      <c:pt idx="7291">
                        <c:v>1501.44</c:v>
                      </c:pt>
                      <c:pt idx="7292">
                        <c:v>1496.6399999999999</c:v>
                      </c:pt>
                      <c:pt idx="7293">
                        <c:v>1522.5600000000002</c:v>
                      </c:pt>
                      <c:pt idx="7294">
                        <c:v>1474.56</c:v>
                      </c:pt>
                      <c:pt idx="7295">
                        <c:v>1544.16</c:v>
                      </c:pt>
                      <c:pt idx="7296">
                        <c:v>1623.84</c:v>
                      </c:pt>
                      <c:pt idx="7297">
                        <c:v>1612.32</c:v>
                      </c:pt>
                      <c:pt idx="7298">
                        <c:v>1654.5600000000002</c:v>
                      </c:pt>
                      <c:pt idx="7299">
                        <c:v>1807.2</c:v>
                      </c:pt>
                      <c:pt idx="7300">
                        <c:v>1940.64</c:v>
                      </c:pt>
                      <c:pt idx="7301">
                        <c:v>1936.32</c:v>
                      </c:pt>
                      <c:pt idx="7302">
                        <c:v>1860.96</c:v>
                      </c:pt>
                      <c:pt idx="7303">
                        <c:v>1955.04</c:v>
                      </c:pt>
                      <c:pt idx="7304">
                        <c:v>2092.3199999999997</c:v>
                      </c:pt>
                      <c:pt idx="7305">
                        <c:v>1996.8</c:v>
                      </c:pt>
                      <c:pt idx="7306">
                        <c:v>1895.04</c:v>
                      </c:pt>
                      <c:pt idx="7307">
                        <c:v>1938.2400000000002</c:v>
                      </c:pt>
                      <c:pt idx="7308">
                        <c:v>1864.8</c:v>
                      </c:pt>
                      <c:pt idx="7309">
                        <c:v>2032.32</c:v>
                      </c:pt>
                      <c:pt idx="7310">
                        <c:v>2117.2800000000002</c:v>
                      </c:pt>
                      <c:pt idx="7311">
                        <c:v>2142.7199999999998</c:v>
                      </c:pt>
                      <c:pt idx="7312">
                        <c:v>2233.92</c:v>
                      </c:pt>
                      <c:pt idx="7313">
                        <c:v>2039.04</c:v>
                      </c:pt>
                      <c:pt idx="7314">
                        <c:v>1962.24</c:v>
                      </c:pt>
                      <c:pt idx="7315">
                        <c:v>1938.72</c:v>
                      </c:pt>
                      <c:pt idx="7316">
                        <c:v>1957.44</c:v>
                      </c:pt>
                      <c:pt idx="7317">
                        <c:v>1996.3200000000002</c:v>
                      </c:pt>
                      <c:pt idx="7318">
                        <c:v>1970.88</c:v>
                      </c:pt>
                      <c:pt idx="7319">
                        <c:v>2004.96</c:v>
                      </c:pt>
                      <c:pt idx="7320">
                        <c:v>1927.6799999999998</c:v>
                      </c:pt>
                      <c:pt idx="7321">
                        <c:v>1946.8799999999999</c:v>
                      </c:pt>
                      <c:pt idx="7322">
                        <c:v>1962.2399999999998</c:v>
                      </c:pt>
                      <c:pt idx="7323">
                        <c:v>1878.72</c:v>
                      </c:pt>
                      <c:pt idx="7324">
                        <c:v>1807.2</c:v>
                      </c:pt>
                      <c:pt idx="7325">
                        <c:v>1738.08</c:v>
                      </c:pt>
                      <c:pt idx="7326">
                        <c:v>1712.64</c:v>
                      </c:pt>
                      <c:pt idx="7327">
                        <c:v>21.6</c:v>
                      </c:pt>
                      <c:pt idx="7328">
                        <c:v>0</c:v>
                      </c:pt>
                      <c:pt idx="7329">
                        <c:v>0</c:v>
                      </c:pt>
                      <c:pt idx="7330">
                        <c:v>0</c:v>
                      </c:pt>
                      <c:pt idx="7331">
                        <c:v>0</c:v>
                      </c:pt>
                      <c:pt idx="7332">
                        <c:v>0</c:v>
                      </c:pt>
                      <c:pt idx="7333">
                        <c:v>0</c:v>
                      </c:pt>
                      <c:pt idx="7334">
                        <c:v>1202.4000000000001</c:v>
                      </c:pt>
                      <c:pt idx="7335">
                        <c:v>2030.3999999999999</c:v>
                      </c:pt>
                      <c:pt idx="7336">
                        <c:v>1858.56</c:v>
                      </c:pt>
                      <c:pt idx="7337">
                        <c:v>1854.24</c:v>
                      </c:pt>
                      <c:pt idx="7338">
                        <c:v>1866.24</c:v>
                      </c:pt>
                      <c:pt idx="7339">
                        <c:v>1921.92</c:v>
                      </c:pt>
                      <c:pt idx="7340">
                        <c:v>1914.72</c:v>
                      </c:pt>
                      <c:pt idx="7341">
                        <c:v>1851.84</c:v>
                      </c:pt>
                      <c:pt idx="7342">
                        <c:v>1927.68</c:v>
                      </c:pt>
                      <c:pt idx="7343">
                        <c:v>1932.96</c:v>
                      </c:pt>
                      <c:pt idx="7344">
                        <c:v>1920.48</c:v>
                      </c:pt>
                      <c:pt idx="7345">
                        <c:v>1882.0800000000002</c:v>
                      </c:pt>
                      <c:pt idx="7346">
                        <c:v>1938.7199999999998</c:v>
                      </c:pt>
                      <c:pt idx="7347">
                        <c:v>1909.44</c:v>
                      </c:pt>
                      <c:pt idx="7348">
                        <c:v>1995.3600000000001</c:v>
                      </c:pt>
                      <c:pt idx="7349">
                        <c:v>2065.92</c:v>
                      </c:pt>
                      <c:pt idx="7350">
                        <c:v>1987.6799999999998</c:v>
                      </c:pt>
                      <c:pt idx="7351">
                        <c:v>1935.8400000000001</c:v>
                      </c:pt>
                      <c:pt idx="7352">
                        <c:v>2134.08</c:v>
                      </c:pt>
                      <c:pt idx="7353">
                        <c:v>2330.4</c:v>
                      </c:pt>
                      <c:pt idx="7354">
                        <c:v>2356.3200000000002</c:v>
                      </c:pt>
                      <c:pt idx="7355">
                        <c:v>2252.64</c:v>
                      </c:pt>
                      <c:pt idx="7356">
                        <c:v>2280.96</c:v>
                      </c:pt>
                      <c:pt idx="7357">
                        <c:v>2360.6400000000003</c:v>
                      </c:pt>
                      <c:pt idx="7358">
                        <c:v>2155.1999999999998</c:v>
                      </c:pt>
                      <c:pt idx="7359">
                        <c:v>2227.6799999999998</c:v>
                      </c:pt>
                      <c:pt idx="7360">
                        <c:v>2345.2799999999997</c:v>
                      </c:pt>
                      <c:pt idx="7361">
                        <c:v>2251.1999999999998</c:v>
                      </c:pt>
                      <c:pt idx="7362">
                        <c:v>2100.48</c:v>
                      </c:pt>
                      <c:pt idx="7363">
                        <c:v>2265.6</c:v>
                      </c:pt>
                      <c:pt idx="7364">
                        <c:v>2256.96</c:v>
                      </c:pt>
                      <c:pt idx="7365">
                        <c:v>2133.12</c:v>
                      </c:pt>
                      <c:pt idx="7366">
                        <c:v>2065.92</c:v>
                      </c:pt>
                      <c:pt idx="7367">
                        <c:v>2101.4399999999996</c:v>
                      </c:pt>
                      <c:pt idx="7368">
                        <c:v>2105.2799999999997</c:v>
                      </c:pt>
                      <c:pt idx="7369">
                        <c:v>2073.12</c:v>
                      </c:pt>
                      <c:pt idx="7370">
                        <c:v>2017.92</c:v>
                      </c:pt>
                      <c:pt idx="7371">
                        <c:v>2052.48</c:v>
                      </c:pt>
                      <c:pt idx="7372">
                        <c:v>2061.6</c:v>
                      </c:pt>
                      <c:pt idx="7373">
                        <c:v>1882.56</c:v>
                      </c:pt>
                      <c:pt idx="7374">
                        <c:v>1879.2</c:v>
                      </c:pt>
                      <c:pt idx="7375">
                        <c:v>2026.56</c:v>
                      </c:pt>
                      <c:pt idx="7376">
                        <c:v>1986.72</c:v>
                      </c:pt>
                      <c:pt idx="7377">
                        <c:v>1831.68</c:v>
                      </c:pt>
                      <c:pt idx="7378">
                        <c:v>1869.12</c:v>
                      </c:pt>
                      <c:pt idx="7379">
                        <c:v>1882.08</c:v>
                      </c:pt>
                      <c:pt idx="7380">
                        <c:v>1852.32</c:v>
                      </c:pt>
                      <c:pt idx="7381">
                        <c:v>1762.56</c:v>
                      </c:pt>
                      <c:pt idx="7382">
                        <c:v>1724.1599999999999</c:v>
                      </c:pt>
                      <c:pt idx="7383">
                        <c:v>1659.3600000000001</c:v>
                      </c:pt>
                      <c:pt idx="7384">
                        <c:v>1435.2</c:v>
                      </c:pt>
                      <c:pt idx="7385">
                        <c:v>1342.08</c:v>
                      </c:pt>
                      <c:pt idx="7386">
                        <c:v>1489.44</c:v>
                      </c:pt>
                      <c:pt idx="7387">
                        <c:v>1696.8</c:v>
                      </c:pt>
                      <c:pt idx="7388">
                        <c:v>1680.96</c:v>
                      </c:pt>
                      <c:pt idx="7389">
                        <c:v>1748.16</c:v>
                      </c:pt>
                      <c:pt idx="7390">
                        <c:v>1715.52</c:v>
                      </c:pt>
                      <c:pt idx="7391">
                        <c:v>1663.6799999999998</c:v>
                      </c:pt>
                      <c:pt idx="7392">
                        <c:v>1699.1999999999998</c:v>
                      </c:pt>
                      <c:pt idx="7393">
                        <c:v>1800.96</c:v>
                      </c:pt>
                      <c:pt idx="7394">
                        <c:v>1721.76</c:v>
                      </c:pt>
                      <c:pt idx="7395">
                        <c:v>1710.72</c:v>
                      </c:pt>
                      <c:pt idx="7396">
                        <c:v>1697.7600000000002</c:v>
                      </c:pt>
                      <c:pt idx="7397">
                        <c:v>1682.8799999999999</c:v>
                      </c:pt>
                      <c:pt idx="7398">
                        <c:v>1725.12</c:v>
                      </c:pt>
                      <c:pt idx="7399">
                        <c:v>1639.6799999999998</c:v>
                      </c:pt>
                      <c:pt idx="7400">
                        <c:v>1636.32</c:v>
                      </c:pt>
                      <c:pt idx="7401">
                        <c:v>1536.96</c:v>
                      </c:pt>
                      <c:pt idx="7402">
                        <c:v>1414.0800000000002</c:v>
                      </c:pt>
                      <c:pt idx="7403">
                        <c:v>1495.2</c:v>
                      </c:pt>
                      <c:pt idx="7404">
                        <c:v>1474.56</c:v>
                      </c:pt>
                      <c:pt idx="7405">
                        <c:v>1566.24</c:v>
                      </c:pt>
                      <c:pt idx="7406">
                        <c:v>1421.7600000000002</c:v>
                      </c:pt>
                      <c:pt idx="7407">
                        <c:v>1451.04</c:v>
                      </c:pt>
                      <c:pt idx="7408">
                        <c:v>1499.52</c:v>
                      </c:pt>
                      <c:pt idx="7409">
                        <c:v>1452.96</c:v>
                      </c:pt>
                      <c:pt idx="7410">
                        <c:v>1535.04</c:v>
                      </c:pt>
                      <c:pt idx="7411">
                        <c:v>1610.3999999999999</c:v>
                      </c:pt>
                      <c:pt idx="7412">
                        <c:v>1670.4</c:v>
                      </c:pt>
                      <c:pt idx="7413">
                        <c:v>1539.84</c:v>
                      </c:pt>
                      <c:pt idx="7414">
                        <c:v>1624.8</c:v>
                      </c:pt>
                      <c:pt idx="7415">
                        <c:v>1649.7599999999998</c:v>
                      </c:pt>
                      <c:pt idx="7416">
                        <c:v>1577.2800000000002</c:v>
                      </c:pt>
                      <c:pt idx="7417">
                        <c:v>1402.08</c:v>
                      </c:pt>
                      <c:pt idx="7418">
                        <c:v>1450.08</c:v>
                      </c:pt>
                      <c:pt idx="7419">
                        <c:v>1579.2</c:v>
                      </c:pt>
                      <c:pt idx="7420">
                        <c:v>1543.2</c:v>
                      </c:pt>
                      <c:pt idx="7421">
                        <c:v>1538.4</c:v>
                      </c:pt>
                      <c:pt idx="7422">
                        <c:v>1685.76</c:v>
                      </c:pt>
                      <c:pt idx="7423">
                        <c:v>1659.3600000000001</c:v>
                      </c:pt>
                      <c:pt idx="7424">
                        <c:v>1763.5200000000002</c:v>
                      </c:pt>
                      <c:pt idx="7425">
                        <c:v>1802.4</c:v>
                      </c:pt>
                      <c:pt idx="7426">
                        <c:v>1825.44</c:v>
                      </c:pt>
                      <c:pt idx="7427">
                        <c:v>1825.9199999999998</c:v>
                      </c:pt>
                      <c:pt idx="7428">
                        <c:v>1777.44</c:v>
                      </c:pt>
                      <c:pt idx="7429">
                        <c:v>1814.8799999999999</c:v>
                      </c:pt>
                      <c:pt idx="7430">
                        <c:v>1718.8799999999999</c:v>
                      </c:pt>
                      <c:pt idx="7431">
                        <c:v>1750.56</c:v>
                      </c:pt>
                      <c:pt idx="7432">
                        <c:v>1780.8000000000002</c:v>
                      </c:pt>
                      <c:pt idx="7433">
                        <c:v>1695.3600000000001</c:v>
                      </c:pt>
                      <c:pt idx="7434">
                        <c:v>1640.16</c:v>
                      </c:pt>
                      <c:pt idx="7435">
                        <c:v>1525.44</c:v>
                      </c:pt>
                      <c:pt idx="7436">
                        <c:v>1486.56</c:v>
                      </c:pt>
                      <c:pt idx="7437">
                        <c:v>1608.96</c:v>
                      </c:pt>
                      <c:pt idx="7438">
                        <c:v>1653.6</c:v>
                      </c:pt>
                      <c:pt idx="7439">
                        <c:v>1788.96</c:v>
                      </c:pt>
                      <c:pt idx="7440">
                        <c:v>1794.2399999999998</c:v>
                      </c:pt>
                      <c:pt idx="7441">
                        <c:v>1827.3600000000001</c:v>
                      </c:pt>
                      <c:pt idx="7442">
                        <c:v>1869.6</c:v>
                      </c:pt>
                      <c:pt idx="7443">
                        <c:v>1876.3200000000002</c:v>
                      </c:pt>
                      <c:pt idx="7444">
                        <c:v>1874.8799999999999</c:v>
                      </c:pt>
                      <c:pt idx="7445">
                        <c:v>1754.88</c:v>
                      </c:pt>
                      <c:pt idx="7446">
                        <c:v>1906.56</c:v>
                      </c:pt>
                      <c:pt idx="7447">
                        <c:v>1911.84</c:v>
                      </c:pt>
                      <c:pt idx="7448">
                        <c:v>1855.68</c:v>
                      </c:pt>
                      <c:pt idx="7449">
                        <c:v>1836.96</c:v>
                      </c:pt>
                      <c:pt idx="7450">
                        <c:v>1861.92</c:v>
                      </c:pt>
                      <c:pt idx="7451">
                        <c:v>1690.0800000000002</c:v>
                      </c:pt>
                      <c:pt idx="7452">
                        <c:v>1750.0800000000002</c:v>
                      </c:pt>
                      <c:pt idx="7453">
                        <c:v>1920.48</c:v>
                      </c:pt>
                      <c:pt idx="7454">
                        <c:v>2199.84</c:v>
                      </c:pt>
                      <c:pt idx="7455">
                        <c:v>2197.92</c:v>
                      </c:pt>
                      <c:pt idx="7456">
                        <c:v>2200.3199999999997</c:v>
                      </c:pt>
                      <c:pt idx="7457">
                        <c:v>2163.3599999999997</c:v>
                      </c:pt>
                      <c:pt idx="7458">
                        <c:v>2040</c:v>
                      </c:pt>
                      <c:pt idx="7459">
                        <c:v>1807.6799999999998</c:v>
                      </c:pt>
                      <c:pt idx="7460">
                        <c:v>1827.84</c:v>
                      </c:pt>
                      <c:pt idx="7461">
                        <c:v>1959.3600000000001</c:v>
                      </c:pt>
                      <c:pt idx="7462">
                        <c:v>2015.5200000000002</c:v>
                      </c:pt>
                      <c:pt idx="7463">
                        <c:v>1932.96</c:v>
                      </c:pt>
                      <c:pt idx="7464">
                        <c:v>1935.36</c:v>
                      </c:pt>
                      <c:pt idx="7465">
                        <c:v>1813.44</c:v>
                      </c:pt>
                      <c:pt idx="7466">
                        <c:v>1942.08</c:v>
                      </c:pt>
                      <c:pt idx="7467">
                        <c:v>1963.2</c:v>
                      </c:pt>
                      <c:pt idx="7468">
                        <c:v>1956.48</c:v>
                      </c:pt>
                      <c:pt idx="7469">
                        <c:v>1905.6</c:v>
                      </c:pt>
                      <c:pt idx="7470">
                        <c:v>2159.52</c:v>
                      </c:pt>
                      <c:pt idx="7471">
                        <c:v>2186.88</c:v>
                      </c:pt>
                      <c:pt idx="7472">
                        <c:v>2202.2399999999998</c:v>
                      </c:pt>
                      <c:pt idx="7473">
                        <c:v>2229.6000000000004</c:v>
                      </c:pt>
                      <c:pt idx="7474">
                        <c:v>2406.2399999999998</c:v>
                      </c:pt>
                      <c:pt idx="7475">
                        <c:v>2331.3599999999997</c:v>
                      </c:pt>
                      <c:pt idx="7476">
                        <c:v>2422.56</c:v>
                      </c:pt>
                      <c:pt idx="7477">
                        <c:v>2304</c:v>
                      </c:pt>
                      <c:pt idx="7478">
                        <c:v>2214.7200000000003</c:v>
                      </c:pt>
                      <c:pt idx="7479">
                        <c:v>2202.2399999999998</c:v>
                      </c:pt>
                      <c:pt idx="7480">
                        <c:v>2142.2400000000002</c:v>
                      </c:pt>
                      <c:pt idx="7481">
                        <c:v>2219.04</c:v>
                      </c:pt>
                      <c:pt idx="7482">
                        <c:v>2391.3599999999997</c:v>
                      </c:pt>
                      <c:pt idx="7483">
                        <c:v>2396.16</c:v>
                      </c:pt>
                      <c:pt idx="7484">
                        <c:v>2325.6</c:v>
                      </c:pt>
                      <c:pt idx="7485">
                        <c:v>2198.88</c:v>
                      </c:pt>
                      <c:pt idx="7486">
                        <c:v>2067.3599999999997</c:v>
                      </c:pt>
                      <c:pt idx="7487">
                        <c:v>2051.04</c:v>
                      </c:pt>
                      <c:pt idx="7488">
                        <c:v>2160.96</c:v>
                      </c:pt>
                      <c:pt idx="7489">
                        <c:v>2139.8399999999997</c:v>
                      </c:pt>
                      <c:pt idx="7490">
                        <c:v>2070.2399999999998</c:v>
                      </c:pt>
                      <c:pt idx="7491">
                        <c:v>2110.08</c:v>
                      </c:pt>
                      <c:pt idx="7492">
                        <c:v>2096.16</c:v>
                      </c:pt>
                      <c:pt idx="7493">
                        <c:v>2006.4</c:v>
                      </c:pt>
                      <c:pt idx="7494">
                        <c:v>2024.16</c:v>
                      </c:pt>
                      <c:pt idx="7495">
                        <c:v>2059.6799999999998</c:v>
                      </c:pt>
                      <c:pt idx="7496">
                        <c:v>2135.04</c:v>
                      </c:pt>
                      <c:pt idx="7497">
                        <c:v>1914.24</c:v>
                      </c:pt>
                      <c:pt idx="7498">
                        <c:v>1897.92</c:v>
                      </c:pt>
                      <c:pt idx="7499">
                        <c:v>2031.8400000000001</c:v>
                      </c:pt>
                      <c:pt idx="7500">
                        <c:v>1959.8400000000001</c:v>
                      </c:pt>
                      <c:pt idx="7501">
                        <c:v>1829.7600000000002</c:v>
                      </c:pt>
                      <c:pt idx="7502">
                        <c:v>1911.36</c:v>
                      </c:pt>
                      <c:pt idx="7503">
                        <c:v>1885.9199999999998</c:v>
                      </c:pt>
                      <c:pt idx="7504">
                        <c:v>1935.8400000000001</c:v>
                      </c:pt>
                      <c:pt idx="7505">
                        <c:v>1847.52</c:v>
                      </c:pt>
                      <c:pt idx="7506">
                        <c:v>1856.16</c:v>
                      </c:pt>
                      <c:pt idx="7507">
                        <c:v>2017.44</c:v>
                      </c:pt>
                      <c:pt idx="7508">
                        <c:v>2038.56</c:v>
                      </c:pt>
                      <c:pt idx="7509">
                        <c:v>1904.64</c:v>
                      </c:pt>
                      <c:pt idx="7510">
                        <c:v>1861.92</c:v>
                      </c:pt>
                      <c:pt idx="7511">
                        <c:v>1956.9599999999998</c:v>
                      </c:pt>
                      <c:pt idx="7512">
                        <c:v>2064.48</c:v>
                      </c:pt>
                      <c:pt idx="7513">
                        <c:v>1942.08</c:v>
                      </c:pt>
                      <c:pt idx="7514">
                        <c:v>1889.2799999999997</c:v>
                      </c:pt>
                      <c:pt idx="7515">
                        <c:v>1944.48</c:v>
                      </c:pt>
                      <c:pt idx="7516">
                        <c:v>2059.1999999999998</c:v>
                      </c:pt>
                      <c:pt idx="7517">
                        <c:v>2194.56</c:v>
                      </c:pt>
                      <c:pt idx="7518">
                        <c:v>2156.64</c:v>
                      </c:pt>
                      <c:pt idx="7519">
                        <c:v>2217.12</c:v>
                      </c:pt>
                      <c:pt idx="7520">
                        <c:v>2127.84</c:v>
                      </c:pt>
                      <c:pt idx="7521">
                        <c:v>1999.6799999999998</c:v>
                      </c:pt>
                      <c:pt idx="7522">
                        <c:v>1911.8400000000001</c:v>
                      </c:pt>
                      <c:pt idx="7523">
                        <c:v>2111.04</c:v>
                      </c:pt>
                      <c:pt idx="7524">
                        <c:v>2173.44</c:v>
                      </c:pt>
                      <c:pt idx="7525">
                        <c:v>2035.2</c:v>
                      </c:pt>
                      <c:pt idx="7526">
                        <c:v>1888.8000000000002</c:v>
                      </c:pt>
                      <c:pt idx="7527">
                        <c:v>1892.64</c:v>
                      </c:pt>
                      <c:pt idx="7528">
                        <c:v>1861.92</c:v>
                      </c:pt>
                      <c:pt idx="7529">
                        <c:v>1913.76</c:v>
                      </c:pt>
                      <c:pt idx="7530">
                        <c:v>2052.48</c:v>
                      </c:pt>
                      <c:pt idx="7531">
                        <c:v>2164.3199999999997</c:v>
                      </c:pt>
                      <c:pt idx="7532">
                        <c:v>2200.8000000000002</c:v>
                      </c:pt>
                      <c:pt idx="7533">
                        <c:v>2119.2000000000003</c:v>
                      </c:pt>
                      <c:pt idx="7534">
                        <c:v>2062.56</c:v>
                      </c:pt>
                      <c:pt idx="7535">
                        <c:v>1994.8799999999999</c:v>
                      </c:pt>
                      <c:pt idx="7536">
                        <c:v>1948.8</c:v>
                      </c:pt>
                      <c:pt idx="7537">
                        <c:v>2067.3599999999997</c:v>
                      </c:pt>
                      <c:pt idx="7538">
                        <c:v>1962.24</c:v>
                      </c:pt>
                      <c:pt idx="7539">
                        <c:v>1744.8</c:v>
                      </c:pt>
                      <c:pt idx="7540">
                        <c:v>1680</c:v>
                      </c:pt>
                      <c:pt idx="7541">
                        <c:v>1755.8400000000001</c:v>
                      </c:pt>
                      <c:pt idx="7542">
                        <c:v>1871.04</c:v>
                      </c:pt>
                      <c:pt idx="7543">
                        <c:v>1823.52</c:v>
                      </c:pt>
                      <c:pt idx="7544">
                        <c:v>1502.3999999999999</c:v>
                      </c:pt>
                      <c:pt idx="7545">
                        <c:v>1461.6</c:v>
                      </c:pt>
                      <c:pt idx="7546">
                        <c:v>1626.72</c:v>
                      </c:pt>
                      <c:pt idx="7547">
                        <c:v>1805.76</c:v>
                      </c:pt>
                      <c:pt idx="7548">
                        <c:v>1878.24</c:v>
                      </c:pt>
                      <c:pt idx="7549">
                        <c:v>1796.6399999999999</c:v>
                      </c:pt>
                      <c:pt idx="7550">
                        <c:v>1846.0800000000002</c:v>
                      </c:pt>
                      <c:pt idx="7551">
                        <c:v>1741.92</c:v>
                      </c:pt>
                      <c:pt idx="7552">
                        <c:v>1678.0800000000002</c:v>
                      </c:pt>
                      <c:pt idx="7553">
                        <c:v>1670.4</c:v>
                      </c:pt>
                      <c:pt idx="7554">
                        <c:v>1579.2</c:v>
                      </c:pt>
                      <c:pt idx="7555">
                        <c:v>1600.7999999999997</c:v>
                      </c:pt>
                      <c:pt idx="7556">
                        <c:v>1531.6799999999998</c:v>
                      </c:pt>
                      <c:pt idx="7557">
                        <c:v>1563.36</c:v>
                      </c:pt>
                      <c:pt idx="7558">
                        <c:v>1531.1999999999998</c:v>
                      </c:pt>
                      <c:pt idx="7559">
                        <c:v>1579.2</c:v>
                      </c:pt>
                      <c:pt idx="7560">
                        <c:v>1590.72</c:v>
                      </c:pt>
                      <c:pt idx="7561">
                        <c:v>1619.0400000000002</c:v>
                      </c:pt>
                      <c:pt idx="7562">
                        <c:v>1670.88</c:v>
                      </c:pt>
                      <c:pt idx="7563">
                        <c:v>1605.6</c:v>
                      </c:pt>
                      <c:pt idx="7564">
                        <c:v>1567.1999999999998</c:v>
                      </c:pt>
                      <c:pt idx="7565">
                        <c:v>1620.96</c:v>
                      </c:pt>
                      <c:pt idx="7566">
                        <c:v>1731.36</c:v>
                      </c:pt>
                      <c:pt idx="7567">
                        <c:v>1784.1599999999999</c:v>
                      </c:pt>
                      <c:pt idx="7568">
                        <c:v>1848</c:v>
                      </c:pt>
                      <c:pt idx="7569">
                        <c:v>1768.32</c:v>
                      </c:pt>
                      <c:pt idx="7570">
                        <c:v>1761.6000000000001</c:v>
                      </c:pt>
                      <c:pt idx="7571">
                        <c:v>1880.6399999999999</c:v>
                      </c:pt>
                      <c:pt idx="7572">
                        <c:v>1782.72</c:v>
                      </c:pt>
                      <c:pt idx="7573">
                        <c:v>1685.7600000000002</c:v>
                      </c:pt>
                      <c:pt idx="7574">
                        <c:v>1606.08</c:v>
                      </c:pt>
                      <c:pt idx="7575">
                        <c:v>1477.44</c:v>
                      </c:pt>
                      <c:pt idx="7576">
                        <c:v>1566.24</c:v>
                      </c:pt>
                      <c:pt idx="7577">
                        <c:v>1433.76</c:v>
                      </c:pt>
                      <c:pt idx="7578">
                        <c:v>1397.2800000000002</c:v>
                      </c:pt>
                      <c:pt idx="7579">
                        <c:v>1434.24</c:v>
                      </c:pt>
                      <c:pt idx="7580">
                        <c:v>1506.7199999999998</c:v>
                      </c:pt>
                      <c:pt idx="7581">
                        <c:v>1466.3999999999999</c:v>
                      </c:pt>
                      <c:pt idx="7582">
                        <c:v>1565.28</c:v>
                      </c:pt>
                      <c:pt idx="7583">
                        <c:v>1533.6</c:v>
                      </c:pt>
                      <c:pt idx="7584">
                        <c:v>1625.76</c:v>
                      </c:pt>
                      <c:pt idx="7585">
                        <c:v>1555.6799999999998</c:v>
                      </c:pt>
                      <c:pt idx="7586">
                        <c:v>1568.64</c:v>
                      </c:pt>
                      <c:pt idx="7587">
                        <c:v>1641.12</c:v>
                      </c:pt>
                      <c:pt idx="7588">
                        <c:v>1629.6</c:v>
                      </c:pt>
                      <c:pt idx="7589">
                        <c:v>1565.76</c:v>
                      </c:pt>
                      <c:pt idx="7590">
                        <c:v>1554.2400000000002</c:v>
                      </c:pt>
                      <c:pt idx="7591">
                        <c:v>1511.04</c:v>
                      </c:pt>
                      <c:pt idx="7592">
                        <c:v>1600.32</c:v>
                      </c:pt>
                      <c:pt idx="7593">
                        <c:v>1621.44</c:v>
                      </c:pt>
                      <c:pt idx="7594">
                        <c:v>1615.68</c:v>
                      </c:pt>
                      <c:pt idx="7595">
                        <c:v>1616.64</c:v>
                      </c:pt>
                      <c:pt idx="7596">
                        <c:v>1676.64</c:v>
                      </c:pt>
                      <c:pt idx="7597">
                        <c:v>1760.6399999999999</c:v>
                      </c:pt>
                      <c:pt idx="7598">
                        <c:v>1640.1599999999999</c:v>
                      </c:pt>
                      <c:pt idx="7599">
                        <c:v>1525.9199999999998</c:v>
                      </c:pt>
                      <c:pt idx="7600">
                        <c:v>1492.32</c:v>
                      </c:pt>
                      <c:pt idx="7601">
                        <c:v>1407.8400000000001</c:v>
                      </c:pt>
                      <c:pt idx="7602">
                        <c:v>1385.7599999999998</c:v>
                      </c:pt>
                      <c:pt idx="7603">
                        <c:v>1524.96</c:v>
                      </c:pt>
                      <c:pt idx="7604">
                        <c:v>1507.2</c:v>
                      </c:pt>
                      <c:pt idx="7605">
                        <c:v>1556.1599999999999</c:v>
                      </c:pt>
                      <c:pt idx="7606">
                        <c:v>1588.8</c:v>
                      </c:pt>
                      <c:pt idx="7607">
                        <c:v>1487.52</c:v>
                      </c:pt>
                      <c:pt idx="7608">
                        <c:v>1475.52</c:v>
                      </c:pt>
                      <c:pt idx="7609">
                        <c:v>1466.88</c:v>
                      </c:pt>
                      <c:pt idx="7610">
                        <c:v>1529.28</c:v>
                      </c:pt>
                      <c:pt idx="7611">
                        <c:v>1518.2399999999998</c:v>
                      </c:pt>
                      <c:pt idx="7612">
                        <c:v>1453.92</c:v>
                      </c:pt>
                      <c:pt idx="7613">
                        <c:v>1365.1200000000001</c:v>
                      </c:pt>
                      <c:pt idx="7614">
                        <c:v>1303.1999999999998</c:v>
                      </c:pt>
                      <c:pt idx="7615">
                        <c:v>1424.6399999999999</c:v>
                      </c:pt>
                      <c:pt idx="7616">
                        <c:v>1489.44</c:v>
                      </c:pt>
                      <c:pt idx="7617">
                        <c:v>1501.44</c:v>
                      </c:pt>
                      <c:pt idx="7618">
                        <c:v>1596.96</c:v>
                      </c:pt>
                      <c:pt idx="7619">
                        <c:v>1499.52</c:v>
                      </c:pt>
                      <c:pt idx="7620">
                        <c:v>1518.24</c:v>
                      </c:pt>
                      <c:pt idx="7621">
                        <c:v>1530.72</c:v>
                      </c:pt>
                      <c:pt idx="7622">
                        <c:v>1522.0800000000002</c:v>
                      </c:pt>
                      <c:pt idx="7623">
                        <c:v>1549.9199999999998</c:v>
                      </c:pt>
                      <c:pt idx="7624">
                        <c:v>1714.56</c:v>
                      </c:pt>
                      <c:pt idx="7625">
                        <c:v>1777.92</c:v>
                      </c:pt>
                      <c:pt idx="7626">
                        <c:v>1483.68</c:v>
                      </c:pt>
                      <c:pt idx="7627">
                        <c:v>1464.9599999999998</c:v>
                      </c:pt>
                      <c:pt idx="7628">
                        <c:v>1680.48</c:v>
                      </c:pt>
                      <c:pt idx="7629">
                        <c:v>1728.48</c:v>
                      </c:pt>
                      <c:pt idx="7630">
                        <c:v>1666.0800000000002</c:v>
                      </c:pt>
                      <c:pt idx="7631">
                        <c:v>1650.7199999999998</c:v>
                      </c:pt>
                      <c:pt idx="7632">
                        <c:v>1691.04</c:v>
                      </c:pt>
                      <c:pt idx="7633">
                        <c:v>1759.68</c:v>
                      </c:pt>
                      <c:pt idx="7634">
                        <c:v>1925.28</c:v>
                      </c:pt>
                      <c:pt idx="7635">
                        <c:v>1968.96</c:v>
                      </c:pt>
                      <c:pt idx="7636">
                        <c:v>2221.4399999999996</c:v>
                      </c:pt>
                      <c:pt idx="7637">
                        <c:v>2098.56</c:v>
                      </c:pt>
                      <c:pt idx="7638">
                        <c:v>2115.84</c:v>
                      </c:pt>
                      <c:pt idx="7639">
                        <c:v>2194.5599999999995</c:v>
                      </c:pt>
                      <c:pt idx="7640">
                        <c:v>2036.6400000000003</c:v>
                      </c:pt>
                      <c:pt idx="7641">
                        <c:v>1911.3600000000001</c:v>
                      </c:pt>
                      <c:pt idx="7642">
                        <c:v>1813.92</c:v>
                      </c:pt>
                      <c:pt idx="7643">
                        <c:v>2003.0400000000002</c:v>
                      </c:pt>
                      <c:pt idx="7644">
                        <c:v>1954.56</c:v>
                      </c:pt>
                      <c:pt idx="7645">
                        <c:v>1855.2</c:v>
                      </c:pt>
                      <c:pt idx="7646">
                        <c:v>1837.9199999999998</c:v>
                      </c:pt>
                      <c:pt idx="7647">
                        <c:v>1789.4399999999998</c:v>
                      </c:pt>
                      <c:pt idx="7648">
                        <c:v>1811.52</c:v>
                      </c:pt>
                      <c:pt idx="7649">
                        <c:v>1737.6</c:v>
                      </c:pt>
                      <c:pt idx="7650">
                        <c:v>1884.48</c:v>
                      </c:pt>
                      <c:pt idx="7651">
                        <c:v>1955.5200000000002</c:v>
                      </c:pt>
                      <c:pt idx="7652">
                        <c:v>2029.44</c:v>
                      </c:pt>
                      <c:pt idx="7653">
                        <c:v>2015.04</c:v>
                      </c:pt>
                      <c:pt idx="7654">
                        <c:v>2016</c:v>
                      </c:pt>
                      <c:pt idx="7655">
                        <c:v>2071.6799999999998</c:v>
                      </c:pt>
                      <c:pt idx="7656">
                        <c:v>1920</c:v>
                      </c:pt>
                      <c:pt idx="7657">
                        <c:v>1849.4399999999998</c:v>
                      </c:pt>
                      <c:pt idx="7658">
                        <c:v>1893.12</c:v>
                      </c:pt>
                      <c:pt idx="7659">
                        <c:v>1943.0400000000002</c:v>
                      </c:pt>
                      <c:pt idx="7660">
                        <c:v>1812</c:v>
                      </c:pt>
                      <c:pt idx="7661">
                        <c:v>1712.64</c:v>
                      </c:pt>
                      <c:pt idx="7662">
                        <c:v>1686.24</c:v>
                      </c:pt>
                      <c:pt idx="7663">
                        <c:v>1677.12</c:v>
                      </c:pt>
                      <c:pt idx="7664">
                        <c:v>1852.32</c:v>
                      </c:pt>
                      <c:pt idx="7665">
                        <c:v>1940.64</c:v>
                      </c:pt>
                      <c:pt idx="7666">
                        <c:v>1735.6799999999998</c:v>
                      </c:pt>
                      <c:pt idx="7667">
                        <c:v>1630.0800000000002</c:v>
                      </c:pt>
                      <c:pt idx="7668">
                        <c:v>1588.3200000000002</c:v>
                      </c:pt>
                      <c:pt idx="7669">
                        <c:v>1731.8400000000001</c:v>
                      </c:pt>
                      <c:pt idx="7670">
                        <c:v>1801.92</c:v>
                      </c:pt>
                      <c:pt idx="7671">
                        <c:v>1864.8000000000002</c:v>
                      </c:pt>
                      <c:pt idx="7672">
                        <c:v>1881.1200000000001</c:v>
                      </c:pt>
                      <c:pt idx="7673">
                        <c:v>1784.64</c:v>
                      </c:pt>
                      <c:pt idx="7674">
                        <c:v>1760.64</c:v>
                      </c:pt>
                      <c:pt idx="7675">
                        <c:v>1712.16</c:v>
                      </c:pt>
                      <c:pt idx="7676">
                        <c:v>1607.52</c:v>
                      </c:pt>
                      <c:pt idx="7677">
                        <c:v>1656.96</c:v>
                      </c:pt>
                      <c:pt idx="7678">
                        <c:v>1674.2400000000002</c:v>
                      </c:pt>
                      <c:pt idx="7679">
                        <c:v>1769.76</c:v>
                      </c:pt>
                      <c:pt idx="7680">
                        <c:v>1633.44</c:v>
                      </c:pt>
                      <c:pt idx="7681">
                        <c:v>1665.12</c:v>
                      </c:pt>
                      <c:pt idx="7682">
                        <c:v>1701.1200000000001</c:v>
                      </c:pt>
                      <c:pt idx="7683">
                        <c:v>1717.92</c:v>
                      </c:pt>
                      <c:pt idx="7684">
                        <c:v>1642.08</c:v>
                      </c:pt>
                      <c:pt idx="7685">
                        <c:v>1561.44</c:v>
                      </c:pt>
                      <c:pt idx="7686">
                        <c:v>1661.7599999999998</c:v>
                      </c:pt>
                      <c:pt idx="7687">
                        <c:v>1787.52</c:v>
                      </c:pt>
                      <c:pt idx="7688">
                        <c:v>1907.04</c:v>
                      </c:pt>
                      <c:pt idx="7689">
                        <c:v>1910.88</c:v>
                      </c:pt>
                      <c:pt idx="7690">
                        <c:v>1877.2800000000002</c:v>
                      </c:pt>
                      <c:pt idx="7691">
                        <c:v>1808.6399999999999</c:v>
                      </c:pt>
                      <c:pt idx="7692">
                        <c:v>1736.64</c:v>
                      </c:pt>
                      <c:pt idx="7693">
                        <c:v>1742.3999999999999</c:v>
                      </c:pt>
                      <c:pt idx="7694">
                        <c:v>1782.2400000000002</c:v>
                      </c:pt>
                      <c:pt idx="7695">
                        <c:v>1840.32</c:v>
                      </c:pt>
                      <c:pt idx="7696">
                        <c:v>1765.92</c:v>
                      </c:pt>
                      <c:pt idx="7697">
                        <c:v>1700.1599999999999</c:v>
                      </c:pt>
                      <c:pt idx="7698">
                        <c:v>1670.4</c:v>
                      </c:pt>
                      <c:pt idx="7699">
                        <c:v>1647.8400000000001</c:v>
                      </c:pt>
                      <c:pt idx="7700">
                        <c:v>1618.56</c:v>
                      </c:pt>
                      <c:pt idx="7701">
                        <c:v>1519.1999999999998</c:v>
                      </c:pt>
                      <c:pt idx="7702">
                        <c:v>1495.6799999999998</c:v>
                      </c:pt>
                      <c:pt idx="7703">
                        <c:v>1508.1599999999999</c:v>
                      </c:pt>
                      <c:pt idx="7704">
                        <c:v>1466.4</c:v>
                      </c:pt>
                      <c:pt idx="7705">
                        <c:v>1509.6</c:v>
                      </c:pt>
                      <c:pt idx="7706">
                        <c:v>1478.4</c:v>
                      </c:pt>
                      <c:pt idx="7707">
                        <c:v>1526.4</c:v>
                      </c:pt>
                      <c:pt idx="7708">
                        <c:v>1569.6</c:v>
                      </c:pt>
                      <c:pt idx="7709">
                        <c:v>1590.2400000000002</c:v>
                      </c:pt>
                      <c:pt idx="7710">
                        <c:v>1513.44</c:v>
                      </c:pt>
                      <c:pt idx="7711">
                        <c:v>1562.88</c:v>
                      </c:pt>
                      <c:pt idx="7712">
                        <c:v>1651.6799999999998</c:v>
                      </c:pt>
                      <c:pt idx="7713">
                        <c:v>1493.76</c:v>
                      </c:pt>
                      <c:pt idx="7714">
                        <c:v>1396.32</c:v>
                      </c:pt>
                      <c:pt idx="7715">
                        <c:v>1704.96</c:v>
                      </c:pt>
                      <c:pt idx="7716">
                        <c:v>1738.08</c:v>
                      </c:pt>
                      <c:pt idx="7717">
                        <c:v>1672.32</c:v>
                      </c:pt>
                      <c:pt idx="7718">
                        <c:v>1814.4</c:v>
                      </c:pt>
                      <c:pt idx="7719">
                        <c:v>1643.52</c:v>
                      </c:pt>
                      <c:pt idx="7720">
                        <c:v>1587.36</c:v>
                      </c:pt>
                      <c:pt idx="7721">
                        <c:v>1604.1599999999999</c:v>
                      </c:pt>
                      <c:pt idx="7722">
                        <c:v>1497.1200000000001</c:v>
                      </c:pt>
                      <c:pt idx="7723">
                        <c:v>1448.16</c:v>
                      </c:pt>
                      <c:pt idx="7724">
                        <c:v>1453.44</c:v>
                      </c:pt>
                      <c:pt idx="7725">
                        <c:v>1562.4</c:v>
                      </c:pt>
                      <c:pt idx="7726">
                        <c:v>1716.96</c:v>
                      </c:pt>
                      <c:pt idx="7727">
                        <c:v>1987.68</c:v>
                      </c:pt>
                      <c:pt idx="7728">
                        <c:v>2096.6400000000003</c:v>
                      </c:pt>
                      <c:pt idx="7729">
                        <c:v>2082.2400000000002</c:v>
                      </c:pt>
                      <c:pt idx="7730">
                        <c:v>2107.1999999999998</c:v>
                      </c:pt>
                      <c:pt idx="7731">
                        <c:v>1834.08</c:v>
                      </c:pt>
                      <c:pt idx="7732">
                        <c:v>1941.12</c:v>
                      </c:pt>
                      <c:pt idx="7733">
                        <c:v>1846.5599999999997</c:v>
                      </c:pt>
                      <c:pt idx="7734">
                        <c:v>2040</c:v>
                      </c:pt>
                      <c:pt idx="7735">
                        <c:v>1999.68</c:v>
                      </c:pt>
                      <c:pt idx="7736">
                        <c:v>1878.72</c:v>
                      </c:pt>
                      <c:pt idx="7737">
                        <c:v>1864.3200000000002</c:v>
                      </c:pt>
                      <c:pt idx="7738">
                        <c:v>1829.2800000000002</c:v>
                      </c:pt>
                      <c:pt idx="7739">
                        <c:v>1776.9600000000003</c:v>
                      </c:pt>
                      <c:pt idx="7740">
                        <c:v>1658.88</c:v>
                      </c:pt>
                      <c:pt idx="7741">
                        <c:v>1574.4</c:v>
                      </c:pt>
                      <c:pt idx="7742">
                        <c:v>1713.6</c:v>
                      </c:pt>
                      <c:pt idx="7743">
                        <c:v>1695.3600000000001</c:v>
                      </c:pt>
                      <c:pt idx="7744">
                        <c:v>1764.96</c:v>
                      </c:pt>
                      <c:pt idx="7745">
                        <c:v>1671.3600000000001</c:v>
                      </c:pt>
                      <c:pt idx="7746">
                        <c:v>1642.08</c:v>
                      </c:pt>
                      <c:pt idx="7747">
                        <c:v>1621.44</c:v>
                      </c:pt>
                      <c:pt idx="7748">
                        <c:v>1581.1200000000001</c:v>
                      </c:pt>
                      <c:pt idx="7749">
                        <c:v>1462.5600000000002</c:v>
                      </c:pt>
                      <c:pt idx="7750">
                        <c:v>1404</c:v>
                      </c:pt>
                      <c:pt idx="7751">
                        <c:v>1503.3600000000001</c:v>
                      </c:pt>
                      <c:pt idx="7752">
                        <c:v>1567.6799999999998</c:v>
                      </c:pt>
                      <c:pt idx="7753">
                        <c:v>1574.88</c:v>
                      </c:pt>
                      <c:pt idx="7754">
                        <c:v>1524.48</c:v>
                      </c:pt>
                      <c:pt idx="7755">
                        <c:v>1488</c:v>
                      </c:pt>
                      <c:pt idx="7756">
                        <c:v>1447.6799999999998</c:v>
                      </c:pt>
                      <c:pt idx="7757">
                        <c:v>1466.4</c:v>
                      </c:pt>
                      <c:pt idx="7758">
                        <c:v>1514.4</c:v>
                      </c:pt>
                      <c:pt idx="7759">
                        <c:v>1565.76</c:v>
                      </c:pt>
                      <c:pt idx="7760">
                        <c:v>1662.24</c:v>
                      </c:pt>
                      <c:pt idx="7761">
                        <c:v>1800.96</c:v>
                      </c:pt>
                      <c:pt idx="7762">
                        <c:v>1655.04</c:v>
                      </c:pt>
                      <c:pt idx="7763">
                        <c:v>1723.6799999999998</c:v>
                      </c:pt>
                      <c:pt idx="7764">
                        <c:v>1756.32</c:v>
                      </c:pt>
                      <c:pt idx="7765">
                        <c:v>1686.2400000000002</c:v>
                      </c:pt>
                      <c:pt idx="7766">
                        <c:v>1722.72</c:v>
                      </c:pt>
                      <c:pt idx="7767">
                        <c:v>1868.1599999999999</c:v>
                      </c:pt>
                      <c:pt idx="7768">
                        <c:v>1893.12</c:v>
                      </c:pt>
                      <c:pt idx="7769">
                        <c:v>1882.08</c:v>
                      </c:pt>
                      <c:pt idx="7770">
                        <c:v>1763.04</c:v>
                      </c:pt>
                      <c:pt idx="7771">
                        <c:v>1822.08</c:v>
                      </c:pt>
                      <c:pt idx="7772">
                        <c:v>1747.1999999999998</c:v>
                      </c:pt>
                      <c:pt idx="7773">
                        <c:v>1580.64</c:v>
                      </c:pt>
                      <c:pt idx="7774">
                        <c:v>1618.0800000000002</c:v>
                      </c:pt>
                      <c:pt idx="7775">
                        <c:v>1616.64</c:v>
                      </c:pt>
                      <c:pt idx="7776">
                        <c:v>1615.2</c:v>
                      </c:pt>
                      <c:pt idx="7777">
                        <c:v>1744.8</c:v>
                      </c:pt>
                      <c:pt idx="7778">
                        <c:v>1827.8400000000001</c:v>
                      </c:pt>
                      <c:pt idx="7779">
                        <c:v>1711.68</c:v>
                      </c:pt>
                      <c:pt idx="7780">
                        <c:v>1770.72</c:v>
                      </c:pt>
                      <c:pt idx="7781">
                        <c:v>1692.48</c:v>
                      </c:pt>
                      <c:pt idx="7782">
                        <c:v>1731.84</c:v>
                      </c:pt>
                      <c:pt idx="7783">
                        <c:v>1777.92</c:v>
                      </c:pt>
                      <c:pt idx="7784">
                        <c:v>1737.6</c:v>
                      </c:pt>
                      <c:pt idx="7785">
                        <c:v>1739.52</c:v>
                      </c:pt>
                      <c:pt idx="7786">
                        <c:v>1733.76</c:v>
                      </c:pt>
                      <c:pt idx="7787">
                        <c:v>1778.4</c:v>
                      </c:pt>
                      <c:pt idx="7788">
                        <c:v>1624.8000000000002</c:v>
                      </c:pt>
                      <c:pt idx="7789">
                        <c:v>1649.28</c:v>
                      </c:pt>
                      <c:pt idx="7790">
                        <c:v>1684.3200000000002</c:v>
                      </c:pt>
                      <c:pt idx="7791">
                        <c:v>1560.96</c:v>
                      </c:pt>
                      <c:pt idx="7792">
                        <c:v>1559.52</c:v>
                      </c:pt>
                      <c:pt idx="7793">
                        <c:v>1658.88</c:v>
                      </c:pt>
                      <c:pt idx="7794">
                        <c:v>1670.8799999999999</c:v>
                      </c:pt>
                      <c:pt idx="7795">
                        <c:v>1721.76</c:v>
                      </c:pt>
                      <c:pt idx="7796">
                        <c:v>1696.8</c:v>
                      </c:pt>
                      <c:pt idx="7797">
                        <c:v>1547.52</c:v>
                      </c:pt>
                      <c:pt idx="7798">
                        <c:v>1554.7199999999998</c:v>
                      </c:pt>
                      <c:pt idx="7799">
                        <c:v>1683.3600000000001</c:v>
                      </c:pt>
                      <c:pt idx="7800">
                        <c:v>1780.32</c:v>
                      </c:pt>
                      <c:pt idx="7801">
                        <c:v>1669.92</c:v>
                      </c:pt>
                      <c:pt idx="7802">
                        <c:v>1617.12</c:v>
                      </c:pt>
                      <c:pt idx="7803">
                        <c:v>1621.9199999999998</c:v>
                      </c:pt>
                      <c:pt idx="7804">
                        <c:v>1655.52</c:v>
                      </c:pt>
                      <c:pt idx="7805">
                        <c:v>1669.92</c:v>
                      </c:pt>
                      <c:pt idx="7806">
                        <c:v>1811.52</c:v>
                      </c:pt>
                      <c:pt idx="7807">
                        <c:v>1859.04</c:v>
                      </c:pt>
                      <c:pt idx="7808">
                        <c:v>1716</c:v>
                      </c:pt>
                      <c:pt idx="7809">
                        <c:v>1829.76</c:v>
                      </c:pt>
                      <c:pt idx="7810">
                        <c:v>1630.08</c:v>
                      </c:pt>
                      <c:pt idx="7811">
                        <c:v>1730.88</c:v>
                      </c:pt>
                      <c:pt idx="7812">
                        <c:v>1786.56</c:v>
                      </c:pt>
                      <c:pt idx="7813">
                        <c:v>1657.44</c:v>
                      </c:pt>
                      <c:pt idx="7814">
                        <c:v>1536</c:v>
                      </c:pt>
                      <c:pt idx="7815">
                        <c:v>1513.9199999999998</c:v>
                      </c:pt>
                      <c:pt idx="7816">
                        <c:v>1525.44</c:v>
                      </c:pt>
                      <c:pt idx="7817">
                        <c:v>1534.08</c:v>
                      </c:pt>
                      <c:pt idx="7818">
                        <c:v>1601.76</c:v>
                      </c:pt>
                      <c:pt idx="7819">
                        <c:v>1842.24</c:v>
                      </c:pt>
                      <c:pt idx="7820">
                        <c:v>1823.04</c:v>
                      </c:pt>
                      <c:pt idx="7821">
                        <c:v>1844.1599999999999</c:v>
                      </c:pt>
                      <c:pt idx="7822">
                        <c:v>1845.6</c:v>
                      </c:pt>
                      <c:pt idx="7823">
                        <c:v>1887.36</c:v>
                      </c:pt>
                      <c:pt idx="7824">
                        <c:v>2028.96</c:v>
                      </c:pt>
                      <c:pt idx="7825">
                        <c:v>1981.92</c:v>
                      </c:pt>
                      <c:pt idx="7826">
                        <c:v>2012.1599999999999</c:v>
                      </c:pt>
                      <c:pt idx="7827">
                        <c:v>2082.2400000000002</c:v>
                      </c:pt>
                      <c:pt idx="7828">
                        <c:v>1994.4</c:v>
                      </c:pt>
                      <c:pt idx="7829">
                        <c:v>1938.72</c:v>
                      </c:pt>
                      <c:pt idx="7830">
                        <c:v>2087.04</c:v>
                      </c:pt>
                      <c:pt idx="7831">
                        <c:v>2063.04</c:v>
                      </c:pt>
                      <c:pt idx="7832">
                        <c:v>1978.08</c:v>
                      </c:pt>
                      <c:pt idx="7833">
                        <c:v>1880.16</c:v>
                      </c:pt>
                      <c:pt idx="7834">
                        <c:v>1898.88</c:v>
                      </c:pt>
                      <c:pt idx="7835">
                        <c:v>1890.2399999999998</c:v>
                      </c:pt>
                      <c:pt idx="7836">
                        <c:v>1829.2800000000002</c:v>
                      </c:pt>
                      <c:pt idx="7837">
                        <c:v>1874.88</c:v>
                      </c:pt>
                      <c:pt idx="7838">
                        <c:v>1876.32</c:v>
                      </c:pt>
                      <c:pt idx="7839">
                        <c:v>1827.3600000000001</c:v>
                      </c:pt>
                      <c:pt idx="7840">
                        <c:v>1746.24</c:v>
                      </c:pt>
                      <c:pt idx="7841">
                        <c:v>1848.96</c:v>
                      </c:pt>
                      <c:pt idx="7842">
                        <c:v>2055.84</c:v>
                      </c:pt>
                      <c:pt idx="7843">
                        <c:v>1978.0800000000002</c:v>
                      </c:pt>
                      <c:pt idx="7844">
                        <c:v>1886.88</c:v>
                      </c:pt>
                      <c:pt idx="7845">
                        <c:v>1849.92</c:v>
                      </c:pt>
                      <c:pt idx="7846">
                        <c:v>1879.2</c:v>
                      </c:pt>
                      <c:pt idx="7847">
                        <c:v>1918.56</c:v>
                      </c:pt>
                      <c:pt idx="7848">
                        <c:v>2057.7600000000002</c:v>
                      </c:pt>
                      <c:pt idx="7849">
                        <c:v>2186.88</c:v>
                      </c:pt>
                      <c:pt idx="7850">
                        <c:v>1998.24</c:v>
                      </c:pt>
                      <c:pt idx="7851">
                        <c:v>1907.9999999999998</c:v>
                      </c:pt>
                      <c:pt idx="7852">
                        <c:v>2075.04</c:v>
                      </c:pt>
                      <c:pt idx="7853">
                        <c:v>2099.04</c:v>
                      </c:pt>
                      <c:pt idx="7854">
                        <c:v>2018.4</c:v>
                      </c:pt>
                      <c:pt idx="7855">
                        <c:v>2075.52</c:v>
                      </c:pt>
                      <c:pt idx="7856">
                        <c:v>1995.3600000000001</c:v>
                      </c:pt>
                      <c:pt idx="7857">
                        <c:v>1981.92</c:v>
                      </c:pt>
                      <c:pt idx="7858">
                        <c:v>2052.96</c:v>
                      </c:pt>
                      <c:pt idx="7859">
                        <c:v>1998.2399999999998</c:v>
                      </c:pt>
                      <c:pt idx="7860">
                        <c:v>1965.12</c:v>
                      </c:pt>
                      <c:pt idx="7861">
                        <c:v>2014.08</c:v>
                      </c:pt>
                      <c:pt idx="7862">
                        <c:v>2114.4</c:v>
                      </c:pt>
                      <c:pt idx="7863">
                        <c:v>1891.6799999999998</c:v>
                      </c:pt>
                      <c:pt idx="7864">
                        <c:v>1902.2399999999998</c:v>
                      </c:pt>
                      <c:pt idx="7865">
                        <c:v>1887.36</c:v>
                      </c:pt>
                      <c:pt idx="7866">
                        <c:v>1722.7199999999998</c:v>
                      </c:pt>
                      <c:pt idx="7867">
                        <c:v>1872.4799999999998</c:v>
                      </c:pt>
                      <c:pt idx="7868">
                        <c:v>1907.52</c:v>
                      </c:pt>
                      <c:pt idx="7869">
                        <c:v>1869.6</c:v>
                      </c:pt>
                      <c:pt idx="7870">
                        <c:v>1879.6799999999998</c:v>
                      </c:pt>
                      <c:pt idx="7871">
                        <c:v>1866.24</c:v>
                      </c:pt>
                      <c:pt idx="7872">
                        <c:v>1838.4</c:v>
                      </c:pt>
                      <c:pt idx="7873">
                        <c:v>1888.32</c:v>
                      </c:pt>
                      <c:pt idx="7874">
                        <c:v>1809.12</c:v>
                      </c:pt>
                      <c:pt idx="7875">
                        <c:v>1830.24</c:v>
                      </c:pt>
                      <c:pt idx="7876">
                        <c:v>1900.8000000000002</c:v>
                      </c:pt>
                      <c:pt idx="7877">
                        <c:v>1785.1200000000001</c:v>
                      </c:pt>
                      <c:pt idx="7878">
                        <c:v>1758.2400000000002</c:v>
                      </c:pt>
                      <c:pt idx="7879">
                        <c:v>1786.56</c:v>
                      </c:pt>
                      <c:pt idx="7880">
                        <c:v>1593.6000000000001</c:v>
                      </c:pt>
                      <c:pt idx="7881">
                        <c:v>1564.32</c:v>
                      </c:pt>
                      <c:pt idx="7882">
                        <c:v>1574.4</c:v>
                      </c:pt>
                      <c:pt idx="7883">
                        <c:v>1571.52</c:v>
                      </c:pt>
                      <c:pt idx="7884">
                        <c:v>1624.32</c:v>
                      </c:pt>
                      <c:pt idx="7885">
                        <c:v>1575.84</c:v>
                      </c:pt>
                      <c:pt idx="7886">
                        <c:v>1700.1599999999999</c:v>
                      </c:pt>
                      <c:pt idx="7887">
                        <c:v>1802.4</c:v>
                      </c:pt>
                      <c:pt idx="7888">
                        <c:v>1749.1200000000001</c:v>
                      </c:pt>
                      <c:pt idx="7889">
                        <c:v>1802.8799999999999</c:v>
                      </c:pt>
                      <c:pt idx="7890">
                        <c:v>1773.1200000000001</c:v>
                      </c:pt>
                      <c:pt idx="7891">
                        <c:v>1701.6</c:v>
                      </c:pt>
                      <c:pt idx="7892">
                        <c:v>1670.8799999999999</c:v>
                      </c:pt>
                      <c:pt idx="7893">
                        <c:v>1638.24</c:v>
                      </c:pt>
                      <c:pt idx="7894">
                        <c:v>1654.56</c:v>
                      </c:pt>
                      <c:pt idx="7895">
                        <c:v>1593.6000000000001</c:v>
                      </c:pt>
                      <c:pt idx="7896">
                        <c:v>1536.48</c:v>
                      </c:pt>
                      <c:pt idx="7897">
                        <c:v>1529.28</c:v>
                      </c:pt>
                      <c:pt idx="7898">
                        <c:v>1432.8</c:v>
                      </c:pt>
                      <c:pt idx="7899">
                        <c:v>1486.0800000000002</c:v>
                      </c:pt>
                      <c:pt idx="7900">
                        <c:v>1538.4</c:v>
                      </c:pt>
                      <c:pt idx="7901">
                        <c:v>1570.0800000000002</c:v>
                      </c:pt>
                      <c:pt idx="7902">
                        <c:v>1448.64</c:v>
                      </c:pt>
                      <c:pt idx="7903">
                        <c:v>1405.44</c:v>
                      </c:pt>
                      <c:pt idx="7904">
                        <c:v>1442.8799999999997</c:v>
                      </c:pt>
                      <c:pt idx="7905">
                        <c:v>1379.04</c:v>
                      </c:pt>
                      <c:pt idx="7906">
                        <c:v>1304.6399999999999</c:v>
                      </c:pt>
                      <c:pt idx="7907">
                        <c:v>1223.04</c:v>
                      </c:pt>
                      <c:pt idx="7908">
                        <c:v>1198.08</c:v>
                      </c:pt>
                      <c:pt idx="7909">
                        <c:v>1175.52</c:v>
                      </c:pt>
                      <c:pt idx="7910">
                        <c:v>1144.3200000000002</c:v>
                      </c:pt>
                      <c:pt idx="7911">
                        <c:v>1135.2</c:v>
                      </c:pt>
                      <c:pt idx="7912">
                        <c:v>1153.44</c:v>
                      </c:pt>
                      <c:pt idx="7913">
                        <c:v>1148.1599999999999</c:v>
                      </c:pt>
                      <c:pt idx="7914">
                        <c:v>1077.1199999999999</c:v>
                      </c:pt>
                      <c:pt idx="7915">
                        <c:v>1117.44</c:v>
                      </c:pt>
                      <c:pt idx="7916">
                        <c:v>1039.2</c:v>
                      </c:pt>
                      <c:pt idx="7917">
                        <c:v>983.52</c:v>
                      </c:pt>
                      <c:pt idx="7918">
                        <c:v>936.96</c:v>
                      </c:pt>
                      <c:pt idx="7919">
                        <c:v>840</c:v>
                      </c:pt>
                      <c:pt idx="7920">
                        <c:v>842.4</c:v>
                      </c:pt>
                      <c:pt idx="7921">
                        <c:v>765.59999999999991</c:v>
                      </c:pt>
                      <c:pt idx="7922">
                        <c:v>722.88000000000011</c:v>
                      </c:pt>
                      <c:pt idx="7923">
                        <c:v>700.32</c:v>
                      </c:pt>
                      <c:pt idx="7924">
                        <c:v>671.04</c:v>
                      </c:pt>
                      <c:pt idx="7925">
                        <c:v>662.88</c:v>
                      </c:pt>
                      <c:pt idx="7926">
                        <c:v>664.8</c:v>
                      </c:pt>
                      <c:pt idx="7927">
                        <c:v>619.67999999999995</c:v>
                      </c:pt>
                      <c:pt idx="7928">
                        <c:v>628.79999999999995</c:v>
                      </c:pt>
                      <c:pt idx="7929">
                        <c:v>651.84</c:v>
                      </c:pt>
                      <c:pt idx="7930">
                        <c:v>624</c:v>
                      </c:pt>
                      <c:pt idx="7931">
                        <c:v>588.48</c:v>
                      </c:pt>
                      <c:pt idx="7932">
                        <c:v>629.76</c:v>
                      </c:pt>
                      <c:pt idx="7933">
                        <c:v>644.64</c:v>
                      </c:pt>
                      <c:pt idx="7934">
                        <c:v>619.68000000000006</c:v>
                      </c:pt>
                      <c:pt idx="7935">
                        <c:v>631.67999999999995</c:v>
                      </c:pt>
                      <c:pt idx="7936">
                        <c:v>609.12</c:v>
                      </c:pt>
                      <c:pt idx="7937">
                        <c:v>605.76</c:v>
                      </c:pt>
                      <c:pt idx="7938">
                        <c:v>614.88000000000011</c:v>
                      </c:pt>
                      <c:pt idx="7939">
                        <c:v>720</c:v>
                      </c:pt>
                      <c:pt idx="7940">
                        <c:v>722.88</c:v>
                      </c:pt>
                      <c:pt idx="7941">
                        <c:v>703.68000000000006</c:v>
                      </c:pt>
                      <c:pt idx="7942">
                        <c:v>868.32</c:v>
                      </c:pt>
                      <c:pt idx="7943">
                        <c:v>902.88</c:v>
                      </c:pt>
                      <c:pt idx="7944">
                        <c:v>958.07999999999993</c:v>
                      </c:pt>
                      <c:pt idx="7945">
                        <c:v>990.72</c:v>
                      </c:pt>
                      <c:pt idx="7946">
                        <c:v>1113.5999999999999</c:v>
                      </c:pt>
                      <c:pt idx="7947">
                        <c:v>1198.56</c:v>
                      </c:pt>
                      <c:pt idx="7948">
                        <c:v>1124.1600000000001</c:v>
                      </c:pt>
                      <c:pt idx="7949">
                        <c:v>1071.8399999999999</c:v>
                      </c:pt>
                      <c:pt idx="7950">
                        <c:v>1185.6000000000001</c:v>
                      </c:pt>
                      <c:pt idx="7951">
                        <c:v>1245.6000000000001</c:v>
                      </c:pt>
                      <c:pt idx="7952">
                        <c:v>1293.1199999999999</c:v>
                      </c:pt>
                      <c:pt idx="7953">
                        <c:v>1500</c:v>
                      </c:pt>
                      <c:pt idx="7954">
                        <c:v>1645.44</c:v>
                      </c:pt>
                      <c:pt idx="7955">
                        <c:v>1675.2</c:v>
                      </c:pt>
                      <c:pt idx="7956">
                        <c:v>1617.1200000000001</c:v>
                      </c:pt>
                      <c:pt idx="7957">
                        <c:v>1822.56</c:v>
                      </c:pt>
                      <c:pt idx="7958">
                        <c:v>1822.08</c:v>
                      </c:pt>
                      <c:pt idx="7959">
                        <c:v>1841.76</c:v>
                      </c:pt>
                      <c:pt idx="7960">
                        <c:v>1908</c:v>
                      </c:pt>
                      <c:pt idx="7961">
                        <c:v>1782.72</c:v>
                      </c:pt>
                      <c:pt idx="7962">
                        <c:v>1872</c:v>
                      </c:pt>
                      <c:pt idx="7963">
                        <c:v>1857.6</c:v>
                      </c:pt>
                      <c:pt idx="7964">
                        <c:v>1882.08</c:v>
                      </c:pt>
                      <c:pt idx="7965">
                        <c:v>1787.5200000000002</c:v>
                      </c:pt>
                      <c:pt idx="7966">
                        <c:v>1806.24</c:v>
                      </c:pt>
                      <c:pt idx="7967">
                        <c:v>1867.68</c:v>
                      </c:pt>
                      <c:pt idx="7968">
                        <c:v>1930.08</c:v>
                      </c:pt>
                      <c:pt idx="7969">
                        <c:v>1932.4799999999998</c:v>
                      </c:pt>
                      <c:pt idx="7970">
                        <c:v>2013.6</c:v>
                      </c:pt>
                      <c:pt idx="7971">
                        <c:v>1970.3999999999999</c:v>
                      </c:pt>
                      <c:pt idx="7972">
                        <c:v>1999.2</c:v>
                      </c:pt>
                      <c:pt idx="7973">
                        <c:v>1848</c:v>
                      </c:pt>
                      <c:pt idx="7974">
                        <c:v>1866.2400000000002</c:v>
                      </c:pt>
                      <c:pt idx="7975">
                        <c:v>1891.2</c:v>
                      </c:pt>
                      <c:pt idx="7976">
                        <c:v>1852.8</c:v>
                      </c:pt>
                      <c:pt idx="7977">
                        <c:v>1852.8</c:v>
                      </c:pt>
                      <c:pt idx="7978">
                        <c:v>2026.08</c:v>
                      </c:pt>
                      <c:pt idx="7979">
                        <c:v>2070.2399999999998</c:v>
                      </c:pt>
                      <c:pt idx="7980">
                        <c:v>2027.52</c:v>
                      </c:pt>
                      <c:pt idx="7981">
                        <c:v>1941.6</c:v>
                      </c:pt>
                      <c:pt idx="7982">
                        <c:v>1903.68</c:v>
                      </c:pt>
                      <c:pt idx="7983">
                        <c:v>1929.12</c:v>
                      </c:pt>
                      <c:pt idx="7984">
                        <c:v>1940.6399999999999</c:v>
                      </c:pt>
                      <c:pt idx="7985">
                        <c:v>1966.56</c:v>
                      </c:pt>
                      <c:pt idx="7986">
                        <c:v>1993.9199999999998</c:v>
                      </c:pt>
                      <c:pt idx="7987">
                        <c:v>2045.7600000000002</c:v>
                      </c:pt>
                      <c:pt idx="7988">
                        <c:v>1934.8799999999999</c:v>
                      </c:pt>
                      <c:pt idx="7989">
                        <c:v>2032.32</c:v>
                      </c:pt>
                      <c:pt idx="7990">
                        <c:v>2233.92</c:v>
                      </c:pt>
                      <c:pt idx="7991">
                        <c:v>2106.2399999999998</c:v>
                      </c:pt>
                      <c:pt idx="7992">
                        <c:v>2013.12</c:v>
                      </c:pt>
                      <c:pt idx="7993">
                        <c:v>1820.6399999999999</c:v>
                      </c:pt>
                      <c:pt idx="7994">
                        <c:v>1786.56</c:v>
                      </c:pt>
                      <c:pt idx="7995">
                        <c:v>1819.68</c:v>
                      </c:pt>
                      <c:pt idx="7996">
                        <c:v>1902.7200000000003</c:v>
                      </c:pt>
                      <c:pt idx="7997">
                        <c:v>1897.4399999999998</c:v>
                      </c:pt>
                      <c:pt idx="7998">
                        <c:v>1884</c:v>
                      </c:pt>
                      <c:pt idx="7999">
                        <c:v>1738.0800000000002</c:v>
                      </c:pt>
                      <c:pt idx="8000">
                        <c:v>1638.7199999999998</c:v>
                      </c:pt>
                      <c:pt idx="8001">
                        <c:v>1628.1600000000003</c:v>
                      </c:pt>
                      <c:pt idx="8002">
                        <c:v>1627.6799999999998</c:v>
                      </c:pt>
                      <c:pt idx="8003">
                        <c:v>1654.08</c:v>
                      </c:pt>
                      <c:pt idx="8004">
                        <c:v>1795.6799999999998</c:v>
                      </c:pt>
                      <c:pt idx="8005">
                        <c:v>1797.6000000000001</c:v>
                      </c:pt>
                      <c:pt idx="8006">
                        <c:v>1653.6</c:v>
                      </c:pt>
                      <c:pt idx="8007">
                        <c:v>1669.92</c:v>
                      </c:pt>
                      <c:pt idx="8008">
                        <c:v>1771.6800000000003</c:v>
                      </c:pt>
                      <c:pt idx="8009">
                        <c:v>1785.1200000000001</c:v>
                      </c:pt>
                      <c:pt idx="8010">
                        <c:v>1731.8400000000001</c:v>
                      </c:pt>
                      <c:pt idx="8011">
                        <c:v>1741.44</c:v>
                      </c:pt>
                      <c:pt idx="8012">
                        <c:v>1644</c:v>
                      </c:pt>
                      <c:pt idx="8013">
                        <c:v>1701.12</c:v>
                      </c:pt>
                      <c:pt idx="8014">
                        <c:v>1673.76</c:v>
                      </c:pt>
                      <c:pt idx="8015">
                        <c:v>1620</c:v>
                      </c:pt>
                      <c:pt idx="8016">
                        <c:v>1773.12</c:v>
                      </c:pt>
                      <c:pt idx="8017">
                        <c:v>1837.92</c:v>
                      </c:pt>
                      <c:pt idx="8018">
                        <c:v>1858.08</c:v>
                      </c:pt>
                      <c:pt idx="8019">
                        <c:v>1837.92</c:v>
                      </c:pt>
                      <c:pt idx="8020">
                        <c:v>2028</c:v>
                      </c:pt>
                      <c:pt idx="8021">
                        <c:v>2212.8000000000002</c:v>
                      </c:pt>
                      <c:pt idx="8022">
                        <c:v>2206.5599999999995</c:v>
                      </c:pt>
                      <c:pt idx="8023">
                        <c:v>2086.08</c:v>
                      </c:pt>
                      <c:pt idx="8024">
                        <c:v>1862.4</c:v>
                      </c:pt>
                      <c:pt idx="8025">
                        <c:v>1684.8</c:v>
                      </c:pt>
                      <c:pt idx="8026">
                        <c:v>1670.4</c:v>
                      </c:pt>
                      <c:pt idx="8027">
                        <c:v>1803.3600000000001</c:v>
                      </c:pt>
                      <c:pt idx="8028">
                        <c:v>1787.04</c:v>
                      </c:pt>
                      <c:pt idx="8029">
                        <c:v>1616.16</c:v>
                      </c:pt>
                      <c:pt idx="8030">
                        <c:v>1714.08</c:v>
                      </c:pt>
                      <c:pt idx="8031">
                        <c:v>1692.48</c:v>
                      </c:pt>
                      <c:pt idx="8032">
                        <c:v>1770.7199999999998</c:v>
                      </c:pt>
                      <c:pt idx="8033">
                        <c:v>1831.1999999999998</c:v>
                      </c:pt>
                      <c:pt idx="8034">
                        <c:v>1755.36</c:v>
                      </c:pt>
                      <c:pt idx="8035">
                        <c:v>1762.08</c:v>
                      </c:pt>
                      <c:pt idx="8036">
                        <c:v>1785.12</c:v>
                      </c:pt>
                      <c:pt idx="8037">
                        <c:v>1835.52</c:v>
                      </c:pt>
                      <c:pt idx="8038">
                        <c:v>1784.64</c:v>
                      </c:pt>
                      <c:pt idx="8039">
                        <c:v>1853.7599999999998</c:v>
                      </c:pt>
                      <c:pt idx="8040">
                        <c:v>1935.8400000000001</c:v>
                      </c:pt>
                      <c:pt idx="8041">
                        <c:v>1945.44</c:v>
                      </c:pt>
                      <c:pt idx="8042">
                        <c:v>1864.32</c:v>
                      </c:pt>
                      <c:pt idx="8043">
                        <c:v>1830.24</c:v>
                      </c:pt>
                      <c:pt idx="8044">
                        <c:v>1845.6</c:v>
                      </c:pt>
                      <c:pt idx="8045">
                        <c:v>1708.8</c:v>
                      </c:pt>
                      <c:pt idx="8046">
                        <c:v>1676.64</c:v>
                      </c:pt>
                      <c:pt idx="8047">
                        <c:v>1660.32</c:v>
                      </c:pt>
                      <c:pt idx="8048">
                        <c:v>1609.9199999999998</c:v>
                      </c:pt>
                      <c:pt idx="8049">
                        <c:v>1574.4</c:v>
                      </c:pt>
                      <c:pt idx="8050">
                        <c:v>1671.8400000000001</c:v>
                      </c:pt>
                      <c:pt idx="8051">
                        <c:v>1681.44</c:v>
                      </c:pt>
                      <c:pt idx="8052">
                        <c:v>1566.2400000000002</c:v>
                      </c:pt>
                      <c:pt idx="8053">
                        <c:v>1731.8400000000001</c:v>
                      </c:pt>
                      <c:pt idx="8054">
                        <c:v>1750.5600000000002</c:v>
                      </c:pt>
                      <c:pt idx="8055">
                        <c:v>1743.3600000000001</c:v>
                      </c:pt>
                      <c:pt idx="8056">
                        <c:v>1820.6400000000003</c:v>
                      </c:pt>
                      <c:pt idx="8057">
                        <c:v>1840.8000000000002</c:v>
                      </c:pt>
                      <c:pt idx="8058">
                        <c:v>1887.36</c:v>
                      </c:pt>
                      <c:pt idx="8059">
                        <c:v>1901.7599999999998</c:v>
                      </c:pt>
                      <c:pt idx="8060">
                        <c:v>1926.7199999999998</c:v>
                      </c:pt>
                      <c:pt idx="8061">
                        <c:v>1875.3600000000001</c:v>
                      </c:pt>
                      <c:pt idx="8062">
                        <c:v>1888.8</c:v>
                      </c:pt>
                      <c:pt idx="8063">
                        <c:v>1826.88</c:v>
                      </c:pt>
                      <c:pt idx="8064">
                        <c:v>1810.0799999999997</c:v>
                      </c:pt>
                      <c:pt idx="8065">
                        <c:v>1729.9199999999998</c:v>
                      </c:pt>
                      <c:pt idx="8066">
                        <c:v>1778.3999999999999</c:v>
                      </c:pt>
                      <c:pt idx="8067">
                        <c:v>1709.7599999999998</c:v>
                      </c:pt>
                      <c:pt idx="8068">
                        <c:v>1675.68</c:v>
                      </c:pt>
                      <c:pt idx="8069">
                        <c:v>1507.68</c:v>
                      </c:pt>
                      <c:pt idx="8070">
                        <c:v>1660.8000000000002</c:v>
                      </c:pt>
                      <c:pt idx="8071">
                        <c:v>1604.6399999999999</c:v>
                      </c:pt>
                      <c:pt idx="8072">
                        <c:v>1703.52</c:v>
                      </c:pt>
                      <c:pt idx="8073">
                        <c:v>1801.44</c:v>
                      </c:pt>
                      <c:pt idx="8074">
                        <c:v>1786.08</c:v>
                      </c:pt>
                      <c:pt idx="8075">
                        <c:v>1778.3999999999999</c:v>
                      </c:pt>
                      <c:pt idx="8076">
                        <c:v>1702.56</c:v>
                      </c:pt>
                      <c:pt idx="8077">
                        <c:v>1731.36</c:v>
                      </c:pt>
                      <c:pt idx="8078">
                        <c:v>1662.24</c:v>
                      </c:pt>
                      <c:pt idx="8079">
                        <c:v>1578.7199999999998</c:v>
                      </c:pt>
                      <c:pt idx="8080">
                        <c:v>1747.68</c:v>
                      </c:pt>
                      <c:pt idx="8081">
                        <c:v>1670.3999999999999</c:v>
                      </c:pt>
                      <c:pt idx="8082">
                        <c:v>1602.2400000000002</c:v>
                      </c:pt>
                      <c:pt idx="8083">
                        <c:v>1659.8400000000001</c:v>
                      </c:pt>
                      <c:pt idx="8084">
                        <c:v>1516.8</c:v>
                      </c:pt>
                      <c:pt idx="8085">
                        <c:v>1478.88</c:v>
                      </c:pt>
                      <c:pt idx="8086">
                        <c:v>1509.12</c:v>
                      </c:pt>
                      <c:pt idx="8087">
                        <c:v>1563.36</c:v>
                      </c:pt>
                      <c:pt idx="8088">
                        <c:v>1548.48</c:v>
                      </c:pt>
                      <c:pt idx="8089">
                        <c:v>1523.04</c:v>
                      </c:pt>
                      <c:pt idx="8090">
                        <c:v>1570.56</c:v>
                      </c:pt>
                      <c:pt idx="8091">
                        <c:v>1615.68</c:v>
                      </c:pt>
                      <c:pt idx="8092">
                        <c:v>1608.48</c:v>
                      </c:pt>
                      <c:pt idx="8093">
                        <c:v>1767.84</c:v>
                      </c:pt>
                      <c:pt idx="8094">
                        <c:v>1696.8</c:v>
                      </c:pt>
                      <c:pt idx="8095">
                        <c:v>1679.04</c:v>
                      </c:pt>
                      <c:pt idx="8096">
                        <c:v>1605.6000000000001</c:v>
                      </c:pt>
                      <c:pt idx="8097">
                        <c:v>1639.68</c:v>
                      </c:pt>
                      <c:pt idx="8098">
                        <c:v>1661.2800000000002</c:v>
                      </c:pt>
                      <c:pt idx="8099">
                        <c:v>1788</c:v>
                      </c:pt>
                      <c:pt idx="8100">
                        <c:v>1747.2</c:v>
                      </c:pt>
                      <c:pt idx="8101">
                        <c:v>1746.72</c:v>
                      </c:pt>
                      <c:pt idx="8102">
                        <c:v>1786.08</c:v>
                      </c:pt>
                      <c:pt idx="8103">
                        <c:v>1729.44</c:v>
                      </c:pt>
                      <c:pt idx="8104">
                        <c:v>1742.4</c:v>
                      </c:pt>
                      <c:pt idx="8105">
                        <c:v>1752.48</c:v>
                      </c:pt>
                      <c:pt idx="8106">
                        <c:v>1815.84</c:v>
                      </c:pt>
                      <c:pt idx="8107">
                        <c:v>1686.24</c:v>
                      </c:pt>
                      <c:pt idx="8108">
                        <c:v>1642.56</c:v>
                      </c:pt>
                      <c:pt idx="8109">
                        <c:v>1767.36</c:v>
                      </c:pt>
                      <c:pt idx="8110">
                        <c:v>1752.48</c:v>
                      </c:pt>
                      <c:pt idx="8111">
                        <c:v>1711.2</c:v>
                      </c:pt>
                      <c:pt idx="8112">
                        <c:v>1652.16</c:v>
                      </c:pt>
                      <c:pt idx="8113">
                        <c:v>1665.6000000000001</c:v>
                      </c:pt>
                      <c:pt idx="8114">
                        <c:v>1605.1200000000001</c:v>
                      </c:pt>
                      <c:pt idx="8115">
                        <c:v>1628.64</c:v>
                      </c:pt>
                      <c:pt idx="8116">
                        <c:v>1650.72</c:v>
                      </c:pt>
                      <c:pt idx="8117">
                        <c:v>1592.6399999999999</c:v>
                      </c:pt>
                      <c:pt idx="8118">
                        <c:v>1601.28</c:v>
                      </c:pt>
                      <c:pt idx="8119">
                        <c:v>1651.68</c:v>
                      </c:pt>
                      <c:pt idx="8120">
                        <c:v>1618.5600000000002</c:v>
                      </c:pt>
                      <c:pt idx="8121">
                        <c:v>1700.64</c:v>
                      </c:pt>
                      <c:pt idx="8122">
                        <c:v>1684.32</c:v>
                      </c:pt>
                      <c:pt idx="8123">
                        <c:v>1659.8400000000001</c:v>
                      </c:pt>
                      <c:pt idx="8124">
                        <c:v>1701.6</c:v>
                      </c:pt>
                      <c:pt idx="8125">
                        <c:v>1647.3600000000001</c:v>
                      </c:pt>
                      <c:pt idx="8126">
                        <c:v>1751.04</c:v>
                      </c:pt>
                      <c:pt idx="8127">
                        <c:v>1710.72</c:v>
                      </c:pt>
                      <c:pt idx="8128">
                        <c:v>1649.28</c:v>
                      </c:pt>
                      <c:pt idx="8129">
                        <c:v>1871.52</c:v>
                      </c:pt>
                      <c:pt idx="8130">
                        <c:v>1924.3200000000002</c:v>
                      </c:pt>
                      <c:pt idx="8131">
                        <c:v>1875.84</c:v>
                      </c:pt>
                      <c:pt idx="8132">
                        <c:v>1841.7599999999998</c:v>
                      </c:pt>
                      <c:pt idx="8133">
                        <c:v>1825.4399999999998</c:v>
                      </c:pt>
                      <c:pt idx="8134">
                        <c:v>1824.96</c:v>
                      </c:pt>
                      <c:pt idx="8135">
                        <c:v>1947.8400000000001</c:v>
                      </c:pt>
                      <c:pt idx="8136">
                        <c:v>1958.4</c:v>
                      </c:pt>
                      <c:pt idx="8137">
                        <c:v>2073.12</c:v>
                      </c:pt>
                      <c:pt idx="8138">
                        <c:v>2258.88</c:v>
                      </c:pt>
                      <c:pt idx="8139">
                        <c:v>2116.3200000000002</c:v>
                      </c:pt>
                      <c:pt idx="8140">
                        <c:v>1959.84</c:v>
                      </c:pt>
                      <c:pt idx="8141">
                        <c:v>2029.92</c:v>
                      </c:pt>
                      <c:pt idx="8142">
                        <c:v>2028.96</c:v>
                      </c:pt>
                      <c:pt idx="8143">
                        <c:v>1998.24</c:v>
                      </c:pt>
                      <c:pt idx="8144">
                        <c:v>2073.12</c:v>
                      </c:pt>
                      <c:pt idx="8145">
                        <c:v>2089.44</c:v>
                      </c:pt>
                      <c:pt idx="8146">
                        <c:v>2088</c:v>
                      </c:pt>
                      <c:pt idx="8147">
                        <c:v>1976.6399999999999</c:v>
                      </c:pt>
                      <c:pt idx="8148">
                        <c:v>2056.8000000000002</c:v>
                      </c:pt>
                      <c:pt idx="8149">
                        <c:v>1917.6</c:v>
                      </c:pt>
                      <c:pt idx="8150">
                        <c:v>1981.9199999999998</c:v>
                      </c:pt>
                      <c:pt idx="8151">
                        <c:v>1947.3600000000001</c:v>
                      </c:pt>
                      <c:pt idx="8152">
                        <c:v>1940.6399999999999</c:v>
                      </c:pt>
                      <c:pt idx="8153">
                        <c:v>1954.56</c:v>
                      </c:pt>
                      <c:pt idx="8154">
                        <c:v>1956.48</c:v>
                      </c:pt>
                      <c:pt idx="8155">
                        <c:v>1935.3600000000001</c:v>
                      </c:pt>
                      <c:pt idx="8156">
                        <c:v>1865.2799999999997</c:v>
                      </c:pt>
                      <c:pt idx="8157">
                        <c:v>1723.68</c:v>
                      </c:pt>
                      <c:pt idx="8158">
                        <c:v>1684.32</c:v>
                      </c:pt>
                      <c:pt idx="8159">
                        <c:v>1776</c:v>
                      </c:pt>
                      <c:pt idx="8160">
                        <c:v>1674.24</c:v>
                      </c:pt>
                      <c:pt idx="8161">
                        <c:v>1650.7199999999998</c:v>
                      </c:pt>
                      <c:pt idx="8162">
                        <c:v>1647.84</c:v>
                      </c:pt>
                      <c:pt idx="8163">
                        <c:v>1603.2</c:v>
                      </c:pt>
                      <c:pt idx="8164">
                        <c:v>1522.56</c:v>
                      </c:pt>
                      <c:pt idx="8165">
                        <c:v>1465.92</c:v>
                      </c:pt>
                      <c:pt idx="8166">
                        <c:v>1375.1999999999998</c:v>
                      </c:pt>
                      <c:pt idx="8167">
                        <c:v>1284.48</c:v>
                      </c:pt>
                      <c:pt idx="8168">
                        <c:v>1146.72</c:v>
                      </c:pt>
                      <c:pt idx="8169">
                        <c:v>1086.72</c:v>
                      </c:pt>
                      <c:pt idx="8170">
                        <c:v>1066.56</c:v>
                      </c:pt>
                      <c:pt idx="8171">
                        <c:v>981.11999999999989</c:v>
                      </c:pt>
                      <c:pt idx="8172">
                        <c:v>890.4</c:v>
                      </c:pt>
                      <c:pt idx="8173">
                        <c:v>803.52</c:v>
                      </c:pt>
                      <c:pt idx="8174">
                        <c:v>736.32</c:v>
                      </c:pt>
                      <c:pt idx="8175">
                        <c:v>633.12</c:v>
                      </c:pt>
                      <c:pt idx="8176">
                        <c:v>605.28000000000009</c:v>
                      </c:pt>
                      <c:pt idx="8177">
                        <c:v>601.43999999999994</c:v>
                      </c:pt>
                      <c:pt idx="8178">
                        <c:v>606.24</c:v>
                      </c:pt>
                      <c:pt idx="8179">
                        <c:v>621.12</c:v>
                      </c:pt>
                      <c:pt idx="8180">
                        <c:v>594.72</c:v>
                      </c:pt>
                      <c:pt idx="8181">
                        <c:v>590.88</c:v>
                      </c:pt>
                      <c:pt idx="8182">
                        <c:v>594.72</c:v>
                      </c:pt>
                      <c:pt idx="8183">
                        <c:v>566.40000000000009</c:v>
                      </c:pt>
                      <c:pt idx="8184">
                        <c:v>543.36</c:v>
                      </c:pt>
                      <c:pt idx="8185">
                        <c:v>514.56000000000006</c:v>
                      </c:pt>
                      <c:pt idx="8186">
                        <c:v>493.44</c:v>
                      </c:pt>
                      <c:pt idx="8187">
                        <c:v>432.47999999999996</c:v>
                      </c:pt>
                      <c:pt idx="8188">
                        <c:v>380.15999999999997</c:v>
                      </c:pt>
                      <c:pt idx="8189">
                        <c:v>374.88</c:v>
                      </c:pt>
                      <c:pt idx="8190">
                        <c:v>413.28</c:v>
                      </c:pt>
                      <c:pt idx="8191">
                        <c:v>403.68</c:v>
                      </c:pt>
                      <c:pt idx="8192">
                        <c:v>477.6</c:v>
                      </c:pt>
                      <c:pt idx="8193">
                        <c:v>625.43999999999994</c:v>
                      </c:pt>
                      <c:pt idx="8194">
                        <c:v>657.6</c:v>
                      </c:pt>
                      <c:pt idx="8195">
                        <c:v>662.88</c:v>
                      </c:pt>
                      <c:pt idx="8196">
                        <c:v>655.68000000000006</c:v>
                      </c:pt>
                      <c:pt idx="8197">
                        <c:v>679.68</c:v>
                      </c:pt>
                      <c:pt idx="8198">
                        <c:v>715.2</c:v>
                      </c:pt>
                      <c:pt idx="8199">
                        <c:v>696</c:v>
                      </c:pt>
                      <c:pt idx="8200">
                        <c:v>772.8</c:v>
                      </c:pt>
                      <c:pt idx="8201">
                        <c:v>758.4</c:v>
                      </c:pt>
                      <c:pt idx="8202">
                        <c:v>754.08</c:v>
                      </c:pt>
                      <c:pt idx="8203">
                        <c:v>756.95999999999992</c:v>
                      </c:pt>
                      <c:pt idx="8204">
                        <c:v>736.31999999999994</c:v>
                      </c:pt>
                      <c:pt idx="8205">
                        <c:v>721.44</c:v>
                      </c:pt>
                      <c:pt idx="8206">
                        <c:v>739.68</c:v>
                      </c:pt>
                      <c:pt idx="8207">
                        <c:v>717.59999999999991</c:v>
                      </c:pt>
                      <c:pt idx="8208">
                        <c:v>695.52</c:v>
                      </c:pt>
                      <c:pt idx="8209">
                        <c:v>698.40000000000009</c:v>
                      </c:pt>
                      <c:pt idx="8210">
                        <c:v>715.68000000000006</c:v>
                      </c:pt>
                      <c:pt idx="8211">
                        <c:v>807.36</c:v>
                      </c:pt>
                      <c:pt idx="8212">
                        <c:v>830.88000000000011</c:v>
                      </c:pt>
                      <c:pt idx="8213">
                        <c:v>937.92000000000007</c:v>
                      </c:pt>
                      <c:pt idx="8214">
                        <c:v>957.12</c:v>
                      </c:pt>
                      <c:pt idx="8215">
                        <c:v>996.48</c:v>
                      </c:pt>
                      <c:pt idx="8216">
                        <c:v>1016.16</c:v>
                      </c:pt>
                      <c:pt idx="8217">
                        <c:v>949.92000000000007</c:v>
                      </c:pt>
                      <c:pt idx="8218">
                        <c:v>992.64</c:v>
                      </c:pt>
                      <c:pt idx="8219">
                        <c:v>1002.24</c:v>
                      </c:pt>
                      <c:pt idx="8220">
                        <c:v>1075.1999999999998</c:v>
                      </c:pt>
                      <c:pt idx="8221">
                        <c:v>1066.56</c:v>
                      </c:pt>
                      <c:pt idx="8222">
                        <c:v>1032</c:v>
                      </c:pt>
                      <c:pt idx="8223">
                        <c:v>939.84</c:v>
                      </c:pt>
                      <c:pt idx="8224">
                        <c:v>1065.5999999999999</c:v>
                      </c:pt>
                      <c:pt idx="8225">
                        <c:v>1183.6799999999998</c:v>
                      </c:pt>
                      <c:pt idx="8226">
                        <c:v>1147.68</c:v>
                      </c:pt>
                      <c:pt idx="8227">
                        <c:v>1327.68</c:v>
                      </c:pt>
                      <c:pt idx="8228">
                        <c:v>1463.5200000000002</c:v>
                      </c:pt>
                      <c:pt idx="8229">
                        <c:v>1285.44</c:v>
                      </c:pt>
                      <c:pt idx="8230">
                        <c:v>1389.12</c:v>
                      </c:pt>
                      <c:pt idx="8231">
                        <c:v>1348.32</c:v>
                      </c:pt>
                      <c:pt idx="8232">
                        <c:v>1528.8</c:v>
                      </c:pt>
                      <c:pt idx="8233">
                        <c:v>1582.56</c:v>
                      </c:pt>
                      <c:pt idx="8234">
                        <c:v>1431.84</c:v>
                      </c:pt>
                      <c:pt idx="8235">
                        <c:v>1299.8400000000001</c:v>
                      </c:pt>
                      <c:pt idx="8236">
                        <c:v>1406.88</c:v>
                      </c:pt>
                      <c:pt idx="8237">
                        <c:v>1536</c:v>
                      </c:pt>
                      <c:pt idx="8238">
                        <c:v>1522.08</c:v>
                      </c:pt>
                      <c:pt idx="8239">
                        <c:v>1616.6399999999999</c:v>
                      </c:pt>
                      <c:pt idx="8240">
                        <c:v>1849.4399999999998</c:v>
                      </c:pt>
                      <c:pt idx="8241">
                        <c:v>2027.52</c:v>
                      </c:pt>
                      <c:pt idx="8242">
                        <c:v>2071.6799999999998</c:v>
                      </c:pt>
                      <c:pt idx="8243">
                        <c:v>1968</c:v>
                      </c:pt>
                      <c:pt idx="8244">
                        <c:v>1902.7199999999998</c:v>
                      </c:pt>
                      <c:pt idx="8245">
                        <c:v>1949.2799999999997</c:v>
                      </c:pt>
                      <c:pt idx="8246">
                        <c:v>2021.76</c:v>
                      </c:pt>
                      <c:pt idx="8247">
                        <c:v>1950.2399999999998</c:v>
                      </c:pt>
                      <c:pt idx="8248">
                        <c:v>1920</c:v>
                      </c:pt>
                      <c:pt idx="8249">
                        <c:v>1890.24</c:v>
                      </c:pt>
                      <c:pt idx="8250">
                        <c:v>1909.9199999999998</c:v>
                      </c:pt>
                      <c:pt idx="8251">
                        <c:v>1812.96</c:v>
                      </c:pt>
                      <c:pt idx="8252">
                        <c:v>2093.7600000000002</c:v>
                      </c:pt>
                      <c:pt idx="8253">
                        <c:v>2132.16</c:v>
                      </c:pt>
                      <c:pt idx="8254">
                        <c:v>2009.2800000000002</c:v>
                      </c:pt>
                      <c:pt idx="8255">
                        <c:v>2162.88</c:v>
                      </c:pt>
                      <c:pt idx="8256">
                        <c:v>2222.4</c:v>
                      </c:pt>
                      <c:pt idx="8257">
                        <c:v>2163.36</c:v>
                      </c:pt>
                      <c:pt idx="8258">
                        <c:v>2307.8399999999997</c:v>
                      </c:pt>
                      <c:pt idx="8259">
                        <c:v>2249.7600000000002</c:v>
                      </c:pt>
                      <c:pt idx="8260">
                        <c:v>2309.7599999999998</c:v>
                      </c:pt>
                      <c:pt idx="8261">
                        <c:v>2379.84</c:v>
                      </c:pt>
                      <c:pt idx="8262">
                        <c:v>2352</c:v>
                      </c:pt>
                      <c:pt idx="8263">
                        <c:v>2239.6799999999998</c:v>
                      </c:pt>
                      <c:pt idx="8264">
                        <c:v>2415.3599999999997</c:v>
                      </c:pt>
                      <c:pt idx="8265">
                        <c:v>2365.44</c:v>
                      </c:pt>
                      <c:pt idx="8266">
                        <c:v>2454.7200000000003</c:v>
                      </c:pt>
                      <c:pt idx="8267">
                        <c:v>2465.2799999999997</c:v>
                      </c:pt>
                      <c:pt idx="8268">
                        <c:v>2265.12</c:v>
                      </c:pt>
                      <c:pt idx="8269">
                        <c:v>2098.5600000000004</c:v>
                      </c:pt>
                      <c:pt idx="8270">
                        <c:v>2222.4</c:v>
                      </c:pt>
                      <c:pt idx="8271">
                        <c:v>2280.96</c:v>
                      </c:pt>
                      <c:pt idx="8272">
                        <c:v>2413.92</c:v>
                      </c:pt>
                      <c:pt idx="8273">
                        <c:v>2454.7200000000003</c:v>
                      </c:pt>
                      <c:pt idx="8274">
                        <c:v>2387.04</c:v>
                      </c:pt>
                      <c:pt idx="8275">
                        <c:v>2474.3999999999996</c:v>
                      </c:pt>
                      <c:pt idx="8276">
                        <c:v>2488.3200000000002</c:v>
                      </c:pt>
                      <c:pt idx="8277">
                        <c:v>2494.08</c:v>
                      </c:pt>
                      <c:pt idx="8278">
                        <c:v>2645.28</c:v>
                      </c:pt>
                      <c:pt idx="8279">
                        <c:v>2492.16</c:v>
                      </c:pt>
                      <c:pt idx="8280">
                        <c:v>2498.88</c:v>
                      </c:pt>
                      <c:pt idx="8281">
                        <c:v>2374.5600000000004</c:v>
                      </c:pt>
                      <c:pt idx="8282">
                        <c:v>2568</c:v>
                      </c:pt>
                      <c:pt idx="8283">
                        <c:v>2411.5200000000004</c:v>
                      </c:pt>
                      <c:pt idx="8284">
                        <c:v>2464.8000000000002</c:v>
                      </c:pt>
                      <c:pt idx="8285">
                        <c:v>2403.84</c:v>
                      </c:pt>
                      <c:pt idx="8286">
                        <c:v>2303.52</c:v>
                      </c:pt>
                      <c:pt idx="8287">
                        <c:v>2294.4</c:v>
                      </c:pt>
                      <c:pt idx="8288">
                        <c:v>2445.6000000000004</c:v>
                      </c:pt>
                      <c:pt idx="8289">
                        <c:v>2571.84</c:v>
                      </c:pt>
                      <c:pt idx="8290">
                        <c:v>2486.4</c:v>
                      </c:pt>
                      <c:pt idx="8291">
                        <c:v>2571.36</c:v>
                      </c:pt>
                      <c:pt idx="8292">
                        <c:v>2674.5600000000004</c:v>
                      </c:pt>
                      <c:pt idx="8293">
                        <c:v>2757.6</c:v>
                      </c:pt>
                      <c:pt idx="8294">
                        <c:v>2681.28</c:v>
                      </c:pt>
                      <c:pt idx="8295">
                        <c:v>2561.7600000000002</c:v>
                      </c:pt>
                      <c:pt idx="8296">
                        <c:v>2559.84</c:v>
                      </c:pt>
                      <c:pt idx="8297">
                        <c:v>2566.5600000000004</c:v>
                      </c:pt>
                      <c:pt idx="8298">
                        <c:v>2524.3200000000002</c:v>
                      </c:pt>
                      <c:pt idx="8299">
                        <c:v>2501.2800000000002</c:v>
                      </c:pt>
                      <c:pt idx="8300">
                        <c:v>2723.9999999999995</c:v>
                      </c:pt>
                      <c:pt idx="8301">
                        <c:v>2760.48</c:v>
                      </c:pt>
                      <c:pt idx="8302">
                        <c:v>2676</c:v>
                      </c:pt>
                      <c:pt idx="8303">
                        <c:v>2731.68</c:v>
                      </c:pt>
                      <c:pt idx="8304">
                        <c:v>2748</c:v>
                      </c:pt>
                      <c:pt idx="8305">
                        <c:v>2458.08</c:v>
                      </c:pt>
                      <c:pt idx="8306">
                        <c:v>2425.44</c:v>
                      </c:pt>
                      <c:pt idx="8307">
                        <c:v>2538.7200000000003</c:v>
                      </c:pt>
                      <c:pt idx="8308">
                        <c:v>2510.88</c:v>
                      </c:pt>
                      <c:pt idx="8309">
                        <c:v>2409.6</c:v>
                      </c:pt>
                      <c:pt idx="8310">
                        <c:v>2489.7600000000002</c:v>
                      </c:pt>
                      <c:pt idx="8311">
                        <c:v>2418.2399999999998</c:v>
                      </c:pt>
                      <c:pt idx="8312">
                        <c:v>2394.2400000000002</c:v>
                      </c:pt>
                      <c:pt idx="8313">
                        <c:v>2300.16</c:v>
                      </c:pt>
                      <c:pt idx="8314">
                        <c:v>2317.92</c:v>
                      </c:pt>
                      <c:pt idx="8315">
                        <c:v>2312.6400000000003</c:v>
                      </c:pt>
                      <c:pt idx="8316">
                        <c:v>2214.7200000000003</c:v>
                      </c:pt>
                      <c:pt idx="8317">
                        <c:v>2240.64</c:v>
                      </c:pt>
                      <c:pt idx="8318">
                        <c:v>2417.7599999999998</c:v>
                      </c:pt>
                      <c:pt idx="8319">
                        <c:v>2645.7599999999998</c:v>
                      </c:pt>
                      <c:pt idx="8320">
                        <c:v>2500.8000000000002</c:v>
                      </c:pt>
                      <c:pt idx="8321">
                        <c:v>2088.96</c:v>
                      </c:pt>
                      <c:pt idx="8322">
                        <c:v>2237.2800000000002</c:v>
                      </c:pt>
                      <c:pt idx="8323">
                        <c:v>2119.1999999999998</c:v>
                      </c:pt>
                      <c:pt idx="8324">
                        <c:v>2145.1200000000003</c:v>
                      </c:pt>
                      <c:pt idx="8325">
                        <c:v>2336.16</c:v>
                      </c:pt>
                      <c:pt idx="8326">
                        <c:v>2285.2799999999997</c:v>
                      </c:pt>
                      <c:pt idx="8327">
                        <c:v>1972.3200000000002</c:v>
                      </c:pt>
                      <c:pt idx="8328">
                        <c:v>1932</c:v>
                      </c:pt>
                      <c:pt idx="8329">
                        <c:v>1864.32</c:v>
                      </c:pt>
                      <c:pt idx="8330">
                        <c:v>1949.28</c:v>
                      </c:pt>
                      <c:pt idx="8331">
                        <c:v>2085.12</c:v>
                      </c:pt>
                      <c:pt idx="8332">
                        <c:v>2029.92</c:v>
                      </c:pt>
                      <c:pt idx="8333">
                        <c:v>1997.28</c:v>
                      </c:pt>
                      <c:pt idx="8334">
                        <c:v>2050.5600000000004</c:v>
                      </c:pt>
                      <c:pt idx="8335">
                        <c:v>1994.3999999999999</c:v>
                      </c:pt>
                      <c:pt idx="8336">
                        <c:v>2063.04</c:v>
                      </c:pt>
                      <c:pt idx="8337">
                        <c:v>2165.2799999999997</c:v>
                      </c:pt>
                      <c:pt idx="8338">
                        <c:v>1997.28</c:v>
                      </c:pt>
                      <c:pt idx="8339">
                        <c:v>2004.96</c:v>
                      </c:pt>
                      <c:pt idx="8340">
                        <c:v>1947.8400000000001</c:v>
                      </c:pt>
                      <c:pt idx="8341">
                        <c:v>1972.32</c:v>
                      </c:pt>
                      <c:pt idx="8342">
                        <c:v>2071.6799999999998</c:v>
                      </c:pt>
                      <c:pt idx="8343">
                        <c:v>1916.64</c:v>
                      </c:pt>
                      <c:pt idx="8344">
                        <c:v>1934.3999999999999</c:v>
                      </c:pt>
                      <c:pt idx="8345">
                        <c:v>1968.96</c:v>
                      </c:pt>
                      <c:pt idx="8346">
                        <c:v>1944.48</c:v>
                      </c:pt>
                      <c:pt idx="8347">
                        <c:v>2024.6399999999999</c:v>
                      </c:pt>
                      <c:pt idx="8348">
                        <c:v>1966.56</c:v>
                      </c:pt>
                      <c:pt idx="8349">
                        <c:v>1988.16</c:v>
                      </c:pt>
                      <c:pt idx="8350">
                        <c:v>1958.4</c:v>
                      </c:pt>
                      <c:pt idx="8351">
                        <c:v>1913.2800000000002</c:v>
                      </c:pt>
                      <c:pt idx="8352">
                        <c:v>1960.8</c:v>
                      </c:pt>
                      <c:pt idx="8353">
                        <c:v>2160</c:v>
                      </c:pt>
                      <c:pt idx="8354">
                        <c:v>2334.2400000000002</c:v>
                      </c:pt>
                      <c:pt idx="8355">
                        <c:v>2295.36</c:v>
                      </c:pt>
                      <c:pt idx="8356">
                        <c:v>2086.56</c:v>
                      </c:pt>
                      <c:pt idx="8357">
                        <c:v>2009.76</c:v>
                      </c:pt>
                      <c:pt idx="8358">
                        <c:v>2111.04</c:v>
                      </c:pt>
                      <c:pt idx="8359">
                        <c:v>2225.7600000000002</c:v>
                      </c:pt>
                      <c:pt idx="8360">
                        <c:v>2289.6</c:v>
                      </c:pt>
                      <c:pt idx="8361">
                        <c:v>2325.6</c:v>
                      </c:pt>
                      <c:pt idx="8362">
                        <c:v>2150.4</c:v>
                      </c:pt>
                      <c:pt idx="8363">
                        <c:v>2311.1999999999998</c:v>
                      </c:pt>
                      <c:pt idx="8364">
                        <c:v>2313.12</c:v>
                      </c:pt>
                      <c:pt idx="8365">
                        <c:v>2322.2400000000002</c:v>
                      </c:pt>
                      <c:pt idx="8366">
                        <c:v>2272.3200000000002</c:v>
                      </c:pt>
                      <c:pt idx="8367">
                        <c:v>2209.4399999999996</c:v>
                      </c:pt>
                      <c:pt idx="8368">
                        <c:v>2210.88</c:v>
                      </c:pt>
                      <c:pt idx="8369">
                        <c:v>2113.92</c:v>
                      </c:pt>
                      <c:pt idx="8370">
                        <c:v>2066.4</c:v>
                      </c:pt>
                      <c:pt idx="8371">
                        <c:v>2115.3599999999997</c:v>
                      </c:pt>
                      <c:pt idx="8372">
                        <c:v>2011.68</c:v>
                      </c:pt>
                      <c:pt idx="8373">
                        <c:v>2013.12</c:v>
                      </c:pt>
                      <c:pt idx="8374">
                        <c:v>2140.3199999999997</c:v>
                      </c:pt>
                      <c:pt idx="8375">
                        <c:v>2090.88</c:v>
                      </c:pt>
                      <c:pt idx="8376">
                        <c:v>1997.2799999999997</c:v>
                      </c:pt>
                      <c:pt idx="8377">
                        <c:v>2004.48</c:v>
                      </c:pt>
                      <c:pt idx="8378">
                        <c:v>1950.72</c:v>
                      </c:pt>
                      <c:pt idx="8379">
                        <c:v>1975.6799999999998</c:v>
                      </c:pt>
                      <c:pt idx="8380">
                        <c:v>2057.2800000000002</c:v>
                      </c:pt>
                      <c:pt idx="8381">
                        <c:v>1896</c:v>
                      </c:pt>
                      <c:pt idx="8382">
                        <c:v>1724.1599999999999</c:v>
                      </c:pt>
                      <c:pt idx="8383">
                        <c:v>1692</c:v>
                      </c:pt>
                      <c:pt idx="8384">
                        <c:v>1746.72</c:v>
                      </c:pt>
                      <c:pt idx="8385">
                        <c:v>1845.1200000000001</c:v>
                      </c:pt>
                      <c:pt idx="8386">
                        <c:v>1764.9599999999998</c:v>
                      </c:pt>
                      <c:pt idx="8387">
                        <c:v>1804.32</c:v>
                      </c:pt>
                      <c:pt idx="8388">
                        <c:v>1880.64</c:v>
                      </c:pt>
                      <c:pt idx="8389">
                        <c:v>1861.92</c:v>
                      </c:pt>
                      <c:pt idx="8390">
                        <c:v>1725.6</c:v>
                      </c:pt>
                      <c:pt idx="8391">
                        <c:v>1744.8</c:v>
                      </c:pt>
                      <c:pt idx="8392">
                        <c:v>1889.76</c:v>
                      </c:pt>
                      <c:pt idx="8393">
                        <c:v>1839.36</c:v>
                      </c:pt>
                      <c:pt idx="8394">
                        <c:v>1674.2399999999998</c:v>
                      </c:pt>
                      <c:pt idx="8395">
                        <c:v>1753.92</c:v>
                      </c:pt>
                      <c:pt idx="8396">
                        <c:v>1883.52</c:v>
                      </c:pt>
                      <c:pt idx="8397">
                        <c:v>1937.28</c:v>
                      </c:pt>
                      <c:pt idx="8398">
                        <c:v>1901.76</c:v>
                      </c:pt>
                      <c:pt idx="8399">
                        <c:v>1910.8799999999999</c:v>
                      </c:pt>
                      <c:pt idx="8400">
                        <c:v>1927.6799999999998</c:v>
                      </c:pt>
                      <c:pt idx="8401">
                        <c:v>1878.2399999999998</c:v>
                      </c:pt>
                      <c:pt idx="8402">
                        <c:v>1908.48</c:v>
                      </c:pt>
                      <c:pt idx="8403">
                        <c:v>1963.6800000000003</c:v>
                      </c:pt>
                      <c:pt idx="8404">
                        <c:v>1898.88</c:v>
                      </c:pt>
                      <c:pt idx="8405">
                        <c:v>1732.32</c:v>
                      </c:pt>
                      <c:pt idx="8406">
                        <c:v>2002.56</c:v>
                      </c:pt>
                      <c:pt idx="8407">
                        <c:v>1993.44</c:v>
                      </c:pt>
                      <c:pt idx="8408">
                        <c:v>1853.76</c:v>
                      </c:pt>
                      <c:pt idx="8409">
                        <c:v>1864.32</c:v>
                      </c:pt>
                      <c:pt idx="8410">
                        <c:v>1842.2399999999998</c:v>
                      </c:pt>
                      <c:pt idx="8411">
                        <c:v>1923.84</c:v>
                      </c:pt>
                      <c:pt idx="8412">
                        <c:v>1986.24</c:v>
                      </c:pt>
                      <c:pt idx="8413">
                        <c:v>1922.8799999999999</c:v>
                      </c:pt>
                      <c:pt idx="8414">
                        <c:v>1862.4</c:v>
                      </c:pt>
                      <c:pt idx="8415">
                        <c:v>2025.1200000000001</c:v>
                      </c:pt>
                      <c:pt idx="8416">
                        <c:v>1962.7200000000003</c:v>
                      </c:pt>
                      <c:pt idx="8417">
                        <c:v>2034.7199999999998</c:v>
                      </c:pt>
                      <c:pt idx="8418">
                        <c:v>1985.76</c:v>
                      </c:pt>
                      <c:pt idx="8419">
                        <c:v>2070.2399999999998</c:v>
                      </c:pt>
                      <c:pt idx="8420">
                        <c:v>2151.3599999999997</c:v>
                      </c:pt>
                      <c:pt idx="8421">
                        <c:v>2094.2399999999998</c:v>
                      </c:pt>
                      <c:pt idx="8422">
                        <c:v>2130.7199999999998</c:v>
                      </c:pt>
                      <c:pt idx="8423">
                        <c:v>2095.1999999999998</c:v>
                      </c:pt>
                      <c:pt idx="8424">
                        <c:v>2063.52</c:v>
                      </c:pt>
                      <c:pt idx="8425">
                        <c:v>2065.44</c:v>
                      </c:pt>
                      <c:pt idx="8426">
                        <c:v>2058.7200000000003</c:v>
                      </c:pt>
                      <c:pt idx="8427">
                        <c:v>2145.12</c:v>
                      </c:pt>
                      <c:pt idx="8428">
                        <c:v>1996.8000000000002</c:v>
                      </c:pt>
                      <c:pt idx="8429">
                        <c:v>2059.6799999999998</c:v>
                      </c:pt>
                      <c:pt idx="8430">
                        <c:v>2293.44</c:v>
                      </c:pt>
                      <c:pt idx="8431">
                        <c:v>2227.6800000000003</c:v>
                      </c:pt>
                      <c:pt idx="8432">
                        <c:v>2103.36</c:v>
                      </c:pt>
                      <c:pt idx="8433">
                        <c:v>2172</c:v>
                      </c:pt>
                      <c:pt idx="8434">
                        <c:v>2253.12</c:v>
                      </c:pt>
                      <c:pt idx="8435">
                        <c:v>2191.1999999999998</c:v>
                      </c:pt>
                      <c:pt idx="8436">
                        <c:v>2283.8399999999997</c:v>
                      </c:pt>
                      <c:pt idx="8437">
                        <c:v>2260.3200000000002</c:v>
                      </c:pt>
                      <c:pt idx="8438">
                        <c:v>2128.8000000000002</c:v>
                      </c:pt>
                      <c:pt idx="8439">
                        <c:v>2031.3600000000001</c:v>
                      </c:pt>
                      <c:pt idx="8440">
                        <c:v>2239.2000000000003</c:v>
                      </c:pt>
                      <c:pt idx="8441">
                        <c:v>2184.48</c:v>
                      </c:pt>
                      <c:pt idx="8442">
                        <c:v>2111.04</c:v>
                      </c:pt>
                      <c:pt idx="8443">
                        <c:v>2082.2399999999998</c:v>
                      </c:pt>
                      <c:pt idx="8444">
                        <c:v>2225.2799999999997</c:v>
                      </c:pt>
                      <c:pt idx="8445">
                        <c:v>2292.96</c:v>
                      </c:pt>
                      <c:pt idx="8446">
                        <c:v>2226.2399999999998</c:v>
                      </c:pt>
                      <c:pt idx="8447">
                        <c:v>2180.64</c:v>
                      </c:pt>
                      <c:pt idx="8448">
                        <c:v>2384.64</c:v>
                      </c:pt>
                      <c:pt idx="8449">
                        <c:v>2340.48</c:v>
                      </c:pt>
                      <c:pt idx="8450">
                        <c:v>2296.8000000000002</c:v>
                      </c:pt>
                      <c:pt idx="8451">
                        <c:v>2151.36</c:v>
                      </c:pt>
                      <c:pt idx="8452">
                        <c:v>2027.04</c:v>
                      </c:pt>
                      <c:pt idx="8453">
                        <c:v>1958.88</c:v>
                      </c:pt>
                      <c:pt idx="8454">
                        <c:v>2079.36</c:v>
                      </c:pt>
                      <c:pt idx="8455">
                        <c:v>2208.48</c:v>
                      </c:pt>
                      <c:pt idx="8456">
                        <c:v>2272.7999999999997</c:v>
                      </c:pt>
                      <c:pt idx="8457">
                        <c:v>2326.56</c:v>
                      </c:pt>
                      <c:pt idx="8458">
                        <c:v>2202.2399999999998</c:v>
                      </c:pt>
                      <c:pt idx="8459">
                        <c:v>2166.7200000000003</c:v>
                      </c:pt>
                      <c:pt idx="8460">
                        <c:v>2265.12</c:v>
                      </c:pt>
                      <c:pt idx="8461">
                        <c:v>2297.2800000000002</c:v>
                      </c:pt>
                      <c:pt idx="8462">
                        <c:v>2296.3199999999997</c:v>
                      </c:pt>
                      <c:pt idx="8463">
                        <c:v>2266.56</c:v>
                      </c:pt>
                      <c:pt idx="8464">
                        <c:v>2302.56</c:v>
                      </c:pt>
                      <c:pt idx="8465">
                        <c:v>2291.04</c:v>
                      </c:pt>
                      <c:pt idx="8466">
                        <c:v>2290.56</c:v>
                      </c:pt>
                      <c:pt idx="8467">
                        <c:v>2511.36</c:v>
                      </c:pt>
                      <c:pt idx="8468">
                        <c:v>2410.56</c:v>
                      </c:pt>
                      <c:pt idx="8469">
                        <c:v>2178.7199999999998</c:v>
                      </c:pt>
                      <c:pt idx="8470">
                        <c:v>2340</c:v>
                      </c:pt>
                      <c:pt idx="8471">
                        <c:v>2454.7200000000003</c:v>
                      </c:pt>
                      <c:pt idx="8472">
                        <c:v>2257.44</c:v>
                      </c:pt>
                      <c:pt idx="8473">
                        <c:v>2496</c:v>
                      </c:pt>
                      <c:pt idx="8474">
                        <c:v>2327.04</c:v>
                      </c:pt>
                      <c:pt idx="8475">
                        <c:v>2230.08</c:v>
                      </c:pt>
                      <c:pt idx="8476">
                        <c:v>2305.92</c:v>
                      </c:pt>
                      <c:pt idx="8477">
                        <c:v>2319.84</c:v>
                      </c:pt>
                      <c:pt idx="8478">
                        <c:v>2264.64</c:v>
                      </c:pt>
                      <c:pt idx="8479">
                        <c:v>2223.84</c:v>
                      </c:pt>
                      <c:pt idx="8480">
                        <c:v>2469.12</c:v>
                      </c:pt>
                      <c:pt idx="8481">
                        <c:v>2629.92</c:v>
                      </c:pt>
                      <c:pt idx="8482">
                        <c:v>2365.4400000000005</c:v>
                      </c:pt>
                      <c:pt idx="8483">
                        <c:v>2442.2400000000002</c:v>
                      </c:pt>
                      <c:pt idx="8484">
                        <c:v>2599.6799999999998</c:v>
                      </c:pt>
                      <c:pt idx="8485">
                        <c:v>2603.04</c:v>
                      </c:pt>
                      <c:pt idx="8486">
                        <c:v>2613.6</c:v>
                      </c:pt>
                      <c:pt idx="8487">
                        <c:v>2500.3200000000002</c:v>
                      </c:pt>
                      <c:pt idx="8488">
                        <c:v>2359.6799999999998</c:v>
                      </c:pt>
                      <c:pt idx="8489">
                        <c:v>2275.1999999999998</c:v>
                      </c:pt>
                      <c:pt idx="8490">
                        <c:v>2424.96</c:v>
                      </c:pt>
                      <c:pt idx="8491">
                        <c:v>2436</c:v>
                      </c:pt>
                      <c:pt idx="8492">
                        <c:v>2407.1999999999998</c:v>
                      </c:pt>
                      <c:pt idx="8493">
                        <c:v>2244</c:v>
                      </c:pt>
                      <c:pt idx="8494">
                        <c:v>2400</c:v>
                      </c:pt>
                      <c:pt idx="8495">
                        <c:v>2472.96</c:v>
                      </c:pt>
                      <c:pt idx="8496">
                        <c:v>2569.44</c:v>
                      </c:pt>
                      <c:pt idx="8497">
                        <c:v>2577.6000000000004</c:v>
                      </c:pt>
                      <c:pt idx="8498">
                        <c:v>2756.6400000000003</c:v>
                      </c:pt>
                      <c:pt idx="8499">
                        <c:v>2595.84</c:v>
                      </c:pt>
                      <c:pt idx="8500">
                        <c:v>2472.48</c:v>
                      </c:pt>
                      <c:pt idx="8501">
                        <c:v>2432.16</c:v>
                      </c:pt>
                      <c:pt idx="8502">
                        <c:v>2461.44</c:v>
                      </c:pt>
                      <c:pt idx="8503">
                        <c:v>2360.16</c:v>
                      </c:pt>
                      <c:pt idx="8504">
                        <c:v>2277.12</c:v>
                      </c:pt>
                      <c:pt idx="8505">
                        <c:v>2095.1999999999998</c:v>
                      </c:pt>
                      <c:pt idx="8506">
                        <c:v>2093.7599999999998</c:v>
                      </c:pt>
                      <c:pt idx="8507">
                        <c:v>2048.6400000000003</c:v>
                      </c:pt>
                      <c:pt idx="8508">
                        <c:v>2166.2399999999998</c:v>
                      </c:pt>
                      <c:pt idx="8509">
                        <c:v>2271.36</c:v>
                      </c:pt>
                      <c:pt idx="8510">
                        <c:v>2435.04</c:v>
                      </c:pt>
                      <c:pt idx="8511">
                        <c:v>2192.64</c:v>
                      </c:pt>
                      <c:pt idx="8512">
                        <c:v>2089.92</c:v>
                      </c:pt>
                      <c:pt idx="8513">
                        <c:v>1995.84</c:v>
                      </c:pt>
                      <c:pt idx="8514">
                        <c:v>2116.8000000000002</c:v>
                      </c:pt>
                      <c:pt idx="8515">
                        <c:v>2038.0800000000002</c:v>
                      </c:pt>
                      <c:pt idx="8516">
                        <c:v>1964.16</c:v>
                      </c:pt>
                      <c:pt idx="8517">
                        <c:v>1980</c:v>
                      </c:pt>
                      <c:pt idx="8518">
                        <c:v>2038.56</c:v>
                      </c:pt>
                      <c:pt idx="8519">
                        <c:v>2056.8000000000002</c:v>
                      </c:pt>
                      <c:pt idx="8520">
                        <c:v>1915.2000000000003</c:v>
                      </c:pt>
                      <c:pt idx="8521">
                        <c:v>1961.76</c:v>
                      </c:pt>
                      <c:pt idx="8522">
                        <c:v>1906.08</c:v>
                      </c:pt>
                      <c:pt idx="8523">
                        <c:v>2046.72</c:v>
                      </c:pt>
                      <c:pt idx="8524">
                        <c:v>2033.76</c:v>
                      </c:pt>
                      <c:pt idx="8525">
                        <c:v>1953.12</c:v>
                      </c:pt>
                      <c:pt idx="8526">
                        <c:v>1827.84</c:v>
                      </c:pt>
                      <c:pt idx="8527">
                        <c:v>1813.92</c:v>
                      </c:pt>
                      <c:pt idx="8528">
                        <c:v>1800</c:v>
                      </c:pt>
                      <c:pt idx="8529">
                        <c:v>1653.12</c:v>
                      </c:pt>
                      <c:pt idx="8530">
                        <c:v>1461.12</c:v>
                      </c:pt>
                      <c:pt idx="8531">
                        <c:v>1339.2</c:v>
                      </c:pt>
                      <c:pt idx="8532">
                        <c:v>1211.04</c:v>
                      </c:pt>
                      <c:pt idx="8533">
                        <c:v>1145.76</c:v>
                      </c:pt>
                      <c:pt idx="8534">
                        <c:v>1124.6399999999999</c:v>
                      </c:pt>
                      <c:pt idx="8535">
                        <c:v>1068.48</c:v>
                      </c:pt>
                      <c:pt idx="8536">
                        <c:v>1037.76</c:v>
                      </c:pt>
                      <c:pt idx="8537">
                        <c:v>918.24</c:v>
                      </c:pt>
                      <c:pt idx="8538">
                        <c:v>756</c:v>
                      </c:pt>
                      <c:pt idx="8539">
                        <c:v>731.5200000000001</c:v>
                      </c:pt>
                      <c:pt idx="8540">
                        <c:v>728.16000000000008</c:v>
                      </c:pt>
                      <c:pt idx="8541">
                        <c:v>737.76</c:v>
                      </c:pt>
                      <c:pt idx="8542">
                        <c:v>745.92000000000007</c:v>
                      </c:pt>
                      <c:pt idx="8543">
                        <c:v>739.2</c:v>
                      </c:pt>
                      <c:pt idx="8544">
                        <c:v>737.76</c:v>
                      </c:pt>
                      <c:pt idx="8545">
                        <c:v>732.4799999999999</c:v>
                      </c:pt>
                      <c:pt idx="8546">
                        <c:v>731.52</c:v>
                      </c:pt>
                      <c:pt idx="8547">
                        <c:v>730.56</c:v>
                      </c:pt>
                      <c:pt idx="8548">
                        <c:v>731.04</c:v>
                      </c:pt>
                      <c:pt idx="8549">
                        <c:v>732.48</c:v>
                      </c:pt>
                      <c:pt idx="8550">
                        <c:v>724.80000000000007</c:v>
                      </c:pt>
                      <c:pt idx="8551">
                        <c:v>713.28000000000009</c:v>
                      </c:pt>
                      <c:pt idx="8552">
                        <c:v>716.6400000000001</c:v>
                      </c:pt>
                      <c:pt idx="8553">
                        <c:v>713.28</c:v>
                      </c:pt>
                      <c:pt idx="8554">
                        <c:v>711.3599999999999</c:v>
                      </c:pt>
                      <c:pt idx="8555">
                        <c:v>691.68</c:v>
                      </c:pt>
                      <c:pt idx="8556">
                        <c:v>708.48000000000013</c:v>
                      </c:pt>
                      <c:pt idx="8557">
                        <c:v>730.08</c:v>
                      </c:pt>
                      <c:pt idx="8558">
                        <c:v>717.12</c:v>
                      </c:pt>
                      <c:pt idx="8559">
                        <c:v>717.6</c:v>
                      </c:pt>
                      <c:pt idx="8560">
                        <c:v>719.04</c:v>
                      </c:pt>
                      <c:pt idx="8561">
                        <c:v>739.19999999999993</c:v>
                      </c:pt>
                      <c:pt idx="8562">
                        <c:v>802.07999999999993</c:v>
                      </c:pt>
                      <c:pt idx="8563">
                        <c:v>845.76</c:v>
                      </c:pt>
                      <c:pt idx="8564">
                        <c:v>865.92000000000007</c:v>
                      </c:pt>
                      <c:pt idx="8565">
                        <c:v>939.83999999999992</c:v>
                      </c:pt>
                      <c:pt idx="8566">
                        <c:v>965.28</c:v>
                      </c:pt>
                      <c:pt idx="8567">
                        <c:v>1011.3600000000001</c:v>
                      </c:pt>
                      <c:pt idx="8568">
                        <c:v>988.8</c:v>
                      </c:pt>
                      <c:pt idx="8569">
                        <c:v>1043.04</c:v>
                      </c:pt>
                      <c:pt idx="8570">
                        <c:v>1016.64</c:v>
                      </c:pt>
                      <c:pt idx="8571">
                        <c:v>938.88</c:v>
                      </c:pt>
                      <c:pt idx="8572">
                        <c:v>891.83999999999992</c:v>
                      </c:pt>
                      <c:pt idx="8573">
                        <c:v>945.59999999999991</c:v>
                      </c:pt>
                      <c:pt idx="8574">
                        <c:v>1082.3999999999999</c:v>
                      </c:pt>
                      <c:pt idx="8575">
                        <c:v>1177.92</c:v>
                      </c:pt>
                      <c:pt idx="8576">
                        <c:v>1111.68</c:v>
                      </c:pt>
                      <c:pt idx="8577">
                        <c:v>1158.24</c:v>
                      </c:pt>
                      <c:pt idx="8578">
                        <c:v>1481.28</c:v>
                      </c:pt>
                      <c:pt idx="8579">
                        <c:v>1300.8</c:v>
                      </c:pt>
                      <c:pt idx="8580">
                        <c:v>1497.1200000000001</c:v>
                      </c:pt>
                      <c:pt idx="8581">
                        <c:v>1604.1599999999999</c:v>
                      </c:pt>
                      <c:pt idx="8582">
                        <c:v>1518.72</c:v>
                      </c:pt>
                      <c:pt idx="8583">
                        <c:v>1620.96</c:v>
                      </c:pt>
                      <c:pt idx="8584">
                        <c:v>1715.0400000000002</c:v>
                      </c:pt>
                      <c:pt idx="8585">
                        <c:v>1699.2</c:v>
                      </c:pt>
                      <c:pt idx="8586">
                        <c:v>1704</c:v>
                      </c:pt>
                      <c:pt idx="8587">
                        <c:v>1799.5200000000002</c:v>
                      </c:pt>
                      <c:pt idx="8588">
                        <c:v>1889.28</c:v>
                      </c:pt>
                      <c:pt idx="8589">
                        <c:v>2105.7600000000002</c:v>
                      </c:pt>
                      <c:pt idx="8590">
                        <c:v>1846.56</c:v>
                      </c:pt>
                      <c:pt idx="8591">
                        <c:v>1813.9199999999998</c:v>
                      </c:pt>
                      <c:pt idx="8592">
                        <c:v>2009.76</c:v>
                      </c:pt>
                      <c:pt idx="8593">
                        <c:v>2071.1999999999998</c:v>
                      </c:pt>
                      <c:pt idx="8594">
                        <c:v>2046.7199999999998</c:v>
                      </c:pt>
                      <c:pt idx="8595">
                        <c:v>2173.44</c:v>
                      </c:pt>
                      <c:pt idx="8596">
                        <c:v>2088.96</c:v>
                      </c:pt>
                      <c:pt idx="8597">
                        <c:v>2184</c:v>
                      </c:pt>
                      <c:pt idx="8598">
                        <c:v>2311.6800000000003</c:v>
                      </c:pt>
                      <c:pt idx="8599">
                        <c:v>2328</c:v>
                      </c:pt>
                      <c:pt idx="8600">
                        <c:v>2472.96</c:v>
                      </c:pt>
                      <c:pt idx="8601">
                        <c:v>2266.56</c:v>
                      </c:pt>
                      <c:pt idx="8602">
                        <c:v>2222.88</c:v>
                      </c:pt>
                      <c:pt idx="8603">
                        <c:v>2355.3599999999997</c:v>
                      </c:pt>
                      <c:pt idx="8604">
                        <c:v>2298.2399999999998</c:v>
                      </c:pt>
                      <c:pt idx="8605">
                        <c:v>2230.5600000000004</c:v>
                      </c:pt>
                      <c:pt idx="8606">
                        <c:v>2270.3999999999996</c:v>
                      </c:pt>
                      <c:pt idx="8607">
                        <c:v>2443.6799999999998</c:v>
                      </c:pt>
                      <c:pt idx="8608">
                        <c:v>2503.1999999999998</c:v>
                      </c:pt>
                      <c:pt idx="8609">
                        <c:v>2532.96</c:v>
                      </c:pt>
                      <c:pt idx="8610">
                        <c:v>2641.92</c:v>
                      </c:pt>
                      <c:pt idx="8611">
                        <c:v>2683.68</c:v>
                      </c:pt>
                      <c:pt idx="8612">
                        <c:v>2559.8399999999997</c:v>
                      </c:pt>
                      <c:pt idx="8613">
                        <c:v>2668.8</c:v>
                      </c:pt>
                      <c:pt idx="8614">
                        <c:v>2465.7599999999998</c:v>
                      </c:pt>
                      <c:pt idx="8615">
                        <c:v>2626.56</c:v>
                      </c:pt>
                      <c:pt idx="8616">
                        <c:v>2657.7599999999998</c:v>
                      </c:pt>
                      <c:pt idx="8617">
                        <c:v>2556</c:v>
                      </c:pt>
                      <c:pt idx="8618">
                        <c:v>2592.48</c:v>
                      </c:pt>
                      <c:pt idx="8619">
                        <c:v>2599.6800000000003</c:v>
                      </c:pt>
                      <c:pt idx="8620">
                        <c:v>2563.6799999999998</c:v>
                      </c:pt>
                      <c:pt idx="8621">
                        <c:v>2789.2799999999997</c:v>
                      </c:pt>
                      <c:pt idx="8622">
                        <c:v>2845.44</c:v>
                      </c:pt>
                      <c:pt idx="8623">
                        <c:v>2779.2000000000003</c:v>
                      </c:pt>
                      <c:pt idx="8624">
                        <c:v>2632.8</c:v>
                      </c:pt>
                      <c:pt idx="8625">
                        <c:v>2523.3599999999997</c:v>
                      </c:pt>
                      <c:pt idx="8626">
                        <c:v>2511.84</c:v>
                      </c:pt>
                      <c:pt idx="8627">
                        <c:v>2533.4399999999996</c:v>
                      </c:pt>
                      <c:pt idx="8628">
                        <c:v>2708.64</c:v>
                      </c:pt>
                      <c:pt idx="8629">
                        <c:v>2562.2400000000002</c:v>
                      </c:pt>
                      <c:pt idx="8630">
                        <c:v>2523.84</c:v>
                      </c:pt>
                      <c:pt idx="8631">
                        <c:v>2530.08</c:v>
                      </c:pt>
                      <c:pt idx="8632">
                        <c:v>2476.3200000000002</c:v>
                      </c:pt>
                      <c:pt idx="8633">
                        <c:v>2556.48</c:v>
                      </c:pt>
                      <c:pt idx="8634">
                        <c:v>2729.7599999999998</c:v>
                      </c:pt>
                      <c:pt idx="8635">
                        <c:v>2493.6</c:v>
                      </c:pt>
                      <c:pt idx="8636">
                        <c:v>2530.56</c:v>
                      </c:pt>
                      <c:pt idx="8637">
                        <c:v>2513.2800000000002</c:v>
                      </c:pt>
                      <c:pt idx="8638">
                        <c:v>2575.6799999999998</c:v>
                      </c:pt>
                      <c:pt idx="8639">
                        <c:v>2488.8000000000002</c:v>
                      </c:pt>
                      <c:pt idx="8640">
                        <c:v>2223.84</c:v>
                      </c:pt>
                      <c:pt idx="8641">
                        <c:v>2223.84</c:v>
                      </c:pt>
                      <c:pt idx="8642">
                        <c:v>2130.7200000000003</c:v>
                      </c:pt>
                      <c:pt idx="8643">
                        <c:v>2325.6</c:v>
                      </c:pt>
                      <c:pt idx="8644">
                        <c:v>2370.7200000000003</c:v>
                      </c:pt>
                      <c:pt idx="8645">
                        <c:v>2364</c:v>
                      </c:pt>
                      <c:pt idx="8646">
                        <c:v>2257.92</c:v>
                      </c:pt>
                      <c:pt idx="8647">
                        <c:v>2419.1999999999998</c:v>
                      </c:pt>
                      <c:pt idx="8648">
                        <c:v>2347.2000000000003</c:v>
                      </c:pt>
                      <c:pt idx="8649">
                        <c:v>2271.84</c:v>
                      </c:pt>
                      <c:pt idx="8650">
                        <c:v>2292</c:v>
                      </c:pt>
                      <c:pt idx="8651">
                        <c:v>2613.6</c:v>
                      </c:pt>
                      <c:pt idx="8652">
                        <c:v>2449.92</c:v>
                      </c:pt>
                      <c:pt idx="8653">
                        <c:v>2363.04</c:v>
                      </c:pt>
                      <c:pt idx="8654">
                        <c:v>2362.08</c:v>
                      </c:pt>
                      <c:pt idx="8655">
                        <c:v>2501.7600000000002</c:v>
                      </c:pt>
                      <c:pt idx="8656">
                        <c:v>2456.16</c:v>
                      </c:pt>
                      <c:pt idx="8657">
                        <c:v>2338.56</c:v>
                      </c:pt>
                      <c:pt idx="8658">
                        <c:v>2413.4399999999996</c:v>
                      </c:pt>
                      <c:pt idx="8659">
                        <c:v>2391.84</c:v>
                      </c:pt>
                      <c:pt idx="8660">
                        <c:v>2327.04</c:v>
                      </c:pt>
                      <c:pt idx="8661">
                        <c:v>2387.52</c:v>
                      </c:pt>
                      <c:pt idx="8662">
                        <c:v>2520.96</c:v>
                      </c:pt>
                      <c:pt idx="8663">
                        <c:v>2563.1999999999998</c:v>
                      </c:pt>
                      <c:pt idx="8664">
                        <c:v>2386.08</c:v>
                      </c:pt>
                      <c:pt idx="8665">
                        <c:v>2563.1999999999998</c:v>
                      </c:pt>
                      <c:pt idx="8666">
                        <c:v>2393.7600000000002</c:v>
                      </c:pt>
                      <c:pt idx="8667">
                        <c:v>2328.96</c:v>
                      </c:pt>
                      <c:pt idx="8668">
                        <c:v>2402.88</c:v>
                      </c:pt>
                      <c:pt idx="8669">
                        <c:v>2303.52</c:v>
                      </c:pt>
                      <c:pt idx="8670">
                        <c:v>2364</c:v>
                      </c:pt>
                      <c:pt idx="8671">
                        <c:v>2330.88</c:v>
                      </c:pt>
                      <c:pt idx="8672">
                        <c:v>2252.16</c:v>
                      </c:pt>
                      <c:pt idx="8673">
                        <c:v>2169.12</c:v>
                      </c:pt>
                      <c:pt idx="8674">
                        <c:v>2029.44</c:v>
                      </c:pt>
                      <c:pt idx="8675">
                        <c:v>2051.04</c:v>
                      </c:pt>
                      <c:pt idx="8676">
                        <c:v>1977.12</c:v>
                      </c:pt>
                      <c:pt idx="8677">
                        <c:v>1945.44</c:v>
                      </c:pt>
                      <c:pt idx="8678">
                        <c:v>1981.92</c:v>
                      </c:pt>
                      <c:pt idx="8679">
                        <c:v>1896.96</c:v>
                      </c:pt>
                      <c:pt idx="8680">
                        <c:v>1468.8000000000002</c:v>
                      </c:pt>
                      <c:pt idx="8681">
                        <c:v>1375.1999999999998</c:v>
                      </c:pt>
                      <c:pt idx="8682">
                        <c:v>1746.24</c:v>
                      </c:pt>
                      <c:pt idx="8683">
                        <c:v>2213.2800000000002</c:v>
                      </c:pt>
                      <c:pt idx="8684">
                        <c:v>2202.7199999999998</c:v>
                      </c:pt>
                      <c:pt idx="8685">
                        <c:v>2039.52</c:v>
                      </c:pt>
                      <c:pt idx="8686">
                        <c:v>2026.56</c:v>
                      </c:pt>
                      <c:pt idx="8687">
                        <c:v>1811.52</c:v>
                      </c:pt>
                      <c:pt idx="8688">
                        <c:v>2027.04</c:v>
                      </c:pt>
                      <c:pt idx="8689">
                        <c:v>2067.36</c:v>
                      </c:pt>
                      <c:pt idx="8690">
                        <c:v>1937.2800000000002</c:v>
                      </c:pt>
                      <c:pt idx="8691">
                        <c:v>2067.84</c:v>
                      </c:pt>
                      <c:pt idx="8692">
                        <c:v>2107.1999999999998</c:v>
                      </c:pt>
                      <c:pt idx="8693">
                        <c:v>2079.36</c:v>
                      </c:pt>
                      <c:pt idx="8694">
                        <c:v>1903.68</c:v>
                      </c:pt>
                      <c:pt idx="8695">
                        <c:v>2086.5600000000004</c:v>
                      </c:pt>
                      <c:pt idx="8696">
                        <c:v>2138.88</c:v>
                      </c:pt>
                      <c:pt idx="8697">
                        <c:v>2118.2399999999998</c:v>
                      </c:pt>
                      <c:pt idx="8698">
                        <c:v>2117.7600000000002</c:v>
                      </c:pt>
                      <c:pt idx="8699">
                        <c:v>2102.4</c:v>
                      </c:pt>
                      <c:pt idx="8700">
                        <c:v>1983.36</c:v>
                      </c:pt>
                      <c:pt idx="8701">
                        <c:v>1869.6000000000001</c:v>
                      </c:pt>
                      <c:pt idx="8702">
                        <c:v>1816.8000000000002</c:v>
                      </c:pt>
                      <c:pt idx="8703">
                        <c:v>1789.9199999999998</c:v>
                      </c:pt>
                      <c:pt idx="8704">
                        <c:v>1785.1200000000001</c:v>
                      </c:pt>
                      <c:pt idx="8705">
                        <c:v>1762.08</c:v>
                      </c:pt>
                      <c:pt idx="8706">
                        <c:v>1886.3999999999999</c:v>
                      </c:pt>
                      <c:pt idx="8707">
                        <c:v>1896.96</c:v>
                      </c:pt>
                      <c:pt idx="8708">
                        <c:v>1917.1200000000001</c:v>
                      </c:pt>
                      <c:pt idx="8709">
                        <c:v>1976.6399999999999</c:v>
                      </c:pt>
                      <c:pt idx="8710">
                        <c:v>1908.48</c:v>
                      </c:pt>
                      <c:pt idx="8711">
                        <c:v>1750.08</c:v>
                      </c:pt>
                      <c:pt idx="8712">
                        <c:v>1755.3600000000001</c:v>
                      </c:pt>
                      <c:pt idx="8713">
                        <c:v>1933.44</c:v>
                      </c:pt>
                      <c:pt idx="8714">
                        <c:v>2037.12</c:v>
                      </c:pt>
                      <c:pt idx="8715">
                        <c:v>1871.04</c:v>
                      </c:pt>
                      <c:pt idx="8716">
                        <c:v>1745.7599999999998</c:v>
                      </c:pt>
                      <c:pt idx="8717">
                        <c:v>1658.4</c:v>
                      </c:pt>
                      <c:pt idx="8718">
                        <c:v>1739.0400000000002</c:v>
                      </c:pt>
                      <c:pt idx="8719">
                        <c:v>1871.04</c:v>
                      </c:pt>
                      <c:pt idx="8720">
                        <c:v>1806.24</c:v>
                      </c:pt>
                      <c:pt idx="8721">
                        <c:v>1627.1999999999998</c:v>
                      </c:pt>
                      <c:pt idx="8722">
                        <c:v>1638.72</c:v>
                      </c:pt>
                      <c:pt idx="8723">
                        <c:v>1702.08</c:v>
                      </c:pt>
                      <c:pt idx="8724">
                        <c:v>1744.32</c:v>
                      </c:pt>
                      <c:pt idx="8725">
                        <c:v>1853.28</c:v>
                      </c:pt>
                      <c:pt idx="8726">
                        <c:v>1944</c:v>
                      </c:pt>
                      <c:pt idx="8727">
                        <c:v>1832.64</c:v>
                      </c:pt>
                      <c:pt idx="8728">
                        <c:v>1612.32</c:v>
                      </c:pt>
                      <c:pt idx="8729">
                        <c:v>1507.2</c:v>
                      </c:pt>
                      <c:pt idx="8730">
                        <c:v>1687.6799999999998</c:v>
                      </c:pt>
                      <c:pt idx="8731">
                        <c:v>1716.96</c:v>
                      </c:pt>
                      <c:pt idx="8732">
                        <c:v>1697.76</c:v>
                      </c:pt>
                      <c:pt idx="8733">
                        <c:v>1690.0800000000002</c:v>
                      </c:pt>
                      <c:pt idx="8734">
                        <c:v>1802.8799999999999</c:v>
                      </c:pt>
                      <c:pt idx="8735">
                        <c:v>1952.64</c:v>
                      </c:pt>
                      <c:pt idx="8736">
                        <c:v>1931.5199999999998</c:v>
                      </c:pt>
                      <c:pt idx="8737">
                        <c:v>1913.2800000000002</c:v>
                      </c:pt>
                      <c:pt idx="8738">
                        <c:v>1736.64</c:v>
                      </c:pt>
                      <c:pt idx="8739">
                        <c:v>1739.52</c:v>
                      </c:pt>
                      <c:pt idx="8740">
                        <c:v>1688.16</c:v>
                      </c:pt>
                      <c:pt idx="8741">
                        <c:v>1766.4</c:v>
                      </c:pt>
                      <c:pt idx="8742">
                        <c:v>1832.16</c:v>
                      </c:pt>
                      <c:pt idx="8743">
                        <c:v>1693.9199999999998</c:v>
                      </c:pt>
                      <c:pt idx="8744">
                        <c:v>1570.56</c:v>
                      </c:pt>
                      <c:pt idx="8745">
                        <c:v>1592.64</c:v>
                      </c:pt>
                      <c:pt idx="8746">
                        <c:v>1776.4800000000002</c:v>
                      </c:pt>
                      <c:pt idx="8747">
                        <c:v>1963.1999999999998</c:v>
                      </c:pt>
                      <c:pt idx="8748">
                        <c:v>1928.6399999999999</c:v>
                      </c:pt>
                      <c:pt idx="8749">
                        <c:v>1826.8799999999999</c:v>
                      </c:pt>
                      <c:pt idx="8750">
                        <c:v>1823.52</c:v>
                      </c:pt>
                      <c:pt idx="8751">
                        <c:v>1818.72</c:v>
                      </c:pt>
                      <c:pt idx="8752">
                        <c:v>1694.8799999999999</c:v>
                      </c:pt>
                      <c:pt idx="8753">
                        <c:v>1594.56</c:v>
                      </c:pt>
                      <c:pt idx="8754">
                        <c:v>1666.56</c:v>
                      </c:pt>
                      <c:pt idx="8755">
                        <c:v>1683.3600000000001</c:v>
                      </c:pt>
                      <c:pt idx="8756">
                        <c:v>1929.6000000000001</c:v>
                      </c:pt>
                      <c:pt idx="8757">
                        <c:v>1925.7599999999998</c:v>
                      </c:pt>
                      <c:pt idx="8758">
                        <c:v>2066.3999999999996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91D5-4CE6-925A-4FB11EFE35DC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v>Max Turbine Output</c:v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Graphs!$B$1:$B$8759</c15:sqref>
                        </c15:formulaRef>
                      </c:ext>
                    </c:extLst>
                    <c:numCache>
                      <c:formatCode>m/d/yy\ h:mm;@</c:formatCode>
                      <c:ptCount val="8759"/>
                      <c:pt idx="0">
                        <c:v>43070</c:v>
                      </c:pt>
                      <c:pt idx="1">
                        <c:v>43070.041666666664</c:v>
                      </c:pt>
                      <c:pt idx="2">
                        <c:v>43070.083333333328</c:v>
                      </c:pt>
                      <c:pt idx="3">
                        <c:v>43070.124999999993</c:v>
                      </c:pt>
                      <c:pt idx="4">
                        <c:v>43070.166666666657</c:v>
                      </c:pt>
                      <c:pt idx="5">
                        <c:v>43070.208333333321</c:v>
                      </c:pt>
                      <c:pt idx="6">
                        <c:v>43070.249999999985</c:v>
                      </c:pt>
                      <c:pt idx="7">
                        <c:v>43070.29166666665</c:v>
                      </c:pt>
                      <c:pt idx="8">
                        <c:v>43070.333333333314</c:v>
                      </c:pt>
                      <c:pt idx="9">
                        <c:v>43070.374999999978</c:v>
                      </c:pt>
                      <c:pt idx="10">
                        <c:v>43070.416666666642</c:v>
                      </c:pt>
                      <c:pt idx="11">
                        <c:v>43070.458333333307</c:v>
                      </c:pt>
                      <c:pt idx="12">
                        <c:v>43070.499999999971</c:v>
                      </c:pt>
                      <c:pt idx="13">
                        <c:v>43070.541666666635</c:v>
                      </c:pt>
                      <c:pt idx="14">
                        <c:v>43070.583333333299</c:v>
                      </c:pt>
                      <c:pt idx="15">
                        <c:v>43070.624999999964</c:v>
                      </c:pt>
                      <c:pt idx="16">
                        <c:v>43070.666666666628</c:v>
                      </c:pt>
                      <c:pt idx="17">
                        <c:v>43070.708333333292</c:v>
                      </c:pt>
                      <c:pt idx="18">
                        <c:v>43070.749999999956</c:v>
                      </c:pt>
                      <c:pt idx="19">
                        <c:v>43070.791666666621</c:v>
                      </c:pt>
                      <c:pt idx="20">
                        <c:v>43070.833333333285</c:v>
                      </c:pt>
                      <c:pt idx="21">
                        <c:v>43070.874999999949</c:v>
                      </c:pt>
                      <c:pt idx="22">
                        <c:v>43070.916666666613</c:v>
                      </c:pt>
                      <c:pt idx="23">
                        <c:v>43070.958333333278</c:v>
                      </c:pt>
                      <c:pt idx="24">
                        <c:v>43070.999999999942</c:v>
                      </c:pt>
                      <c:pt idx="25">
                        <c:v>43071.041666666606</c:v>
                      </c:pt>
                      <c:pt idx="26">
                        <c:v>43071.08333333327</c:v>
                      </c:pt>
                      <c:pt idx="27">
                        <c:v>43071.124999999935</c:v>
                      </c:pt>
                      <c:pt idx="28">
                        <c:v>43071.166666666599</c:v>
                      </c:pt>
                      <c:pt idx="29">
                        <c:v>43071.208333333263</c:v>
                      </c:pt>
                      <c:pt idx="30">
                        <c:v>43071.249999999927</c:v>
                      </c:pt>
                      <c:pt idx="31">
                        <c:v>43071.291666666591</c:v>
                      </c:pt>
                      <c:pt idx="32">
                        <c:v>43071.333333333256</c:v>
                      </c:pt>
                      <c:pt idx="33">
                        <c:v>43071.37499999992</c:v>
                      </c:pt>
                      <c:pt idx="34">
                        <c:v>43071.416666666584</c:v>
                      </c:pt>
                      <c:pt idx="35">
                        <c:v>43071.458333333248</c:v>
                      </c:pt>
                      <c:pt idx="36">
                        <c:v>43071.499999999913</c:v>
                      </c:pt>
                      <c:pt idx="37">
                        <c:v>43071.541666666577</c:v>
                      </c:pt>
                      <c:pt idx="38">
                        <c:v>43071.583333333241</c:v>
                      </c:pt>
                      <c:pt idx="39">
                        <c:v>43071.624999999905</c:v>
                      </c:pt>
                      <c:pt idx="40">
                        <c:v>43071.66666666657</c:v>
                      </c:pt>
                      <c:pt idx="41">
                        <c:v>43071.708333333234</c:v>
                      </c:pt>
                      <c:pt idx="42">
                        <c:v>43071.749999999898</c:v>
                      </c:pt>
                      <c:pt idx="43">
                        <c:v>43071.791666666562</c:v>
                      </c:pt>
                      <c:pt idx="44">
                        <c:v>43071.833333333227</c:v>
                      </c:pt>
                      <c:pt idx="45">
                        <c:v>43071.874999999891</c:v>
                      </c:pt>
                      <c:pt idx="46">
                        <c:v>43071.916666666555</c:v>
                      </c:pt>
                      <c:pt idx="47">
                        <c:v>43071.958333333219</c:v>
                      </c:pt>
                      <c:pt idx="48">
                        <c:v>43071.999999999884</c:v>
                      </c:pt>
                      <c:pt idx="49">
                        <c:v>43072.041666666548</c:v>
                      </c:pt>
                      <c:pt idx="50">
                        <c:v>43072.083333333212</c:v>
                      </c:pt>
                      <c:pt idx="51">
                        <c:v>43072.124999999876</c:v>
                      </c:pt>
                      <c:pt idx="52">
                        <c:v>43072.166666666541</c:v>
                      </c:pt>
                      <c:pt idx="53">
                        <c:v>43072.208333333205</c:v>
                      </c:pt>
                      <c:pt idx="54">
                        <c:v>43072.249999999869</c:v>
                      </c:pt>
                      <c:pt idx="55">
                        <c:v>43072.291666666533</c:v>
                      </c:pt>
                      <c:pt idx="56">
                        <c:v>43072.333333333198</c:v>
                      </c:pt>
                      <c:pt idx="57">
                        <c:v>43072.374999999862</c:v>
                      </c:pt>
                      <c:pt idx="58">
                        <c:v>43072.416666666526</c:v>
                      </c:pt>
                      <c:pt idx="59">
                        <c:v>43072.45833333319</c:v>
                      </c:pt>
                      <c:pt idx="60">
                        <c:v>43072.499999999854</c:v>
                      </c:pt>
                      <c:pt idx="61">
                        <c:v>43072.541666666519</c:v>
                      </c:pt>
                      <c:pt idx="62">
                        <c:v>43072.583333333183</c:v>
                      </c:pt>
                      <c:pt idx="63">
                        <c:v>43072.624999999847</c:v>
                      </c:pt>
                      <c:pt idx="64">
                        <c:v>43072.666666666511</c:v>
                      </c:pt>
                      <c:pt idx="65">
                        <c:v>43072.708333333176</c:v>
                      </c:pt>
                      <c:pt idx="66">
                        <c:v>43072.74999999984</c:v>
                      </c:pt>
                      <c:pt idx="67">
                        <c:v>43072.791666666504</c:v>
                      </c:pt>
                      <c:pt idx="68">
                        <c:v>43072.833333333168</c:v>
                      </c:pt>
                      <c:pt idx="69">
                        <c:v>43072.874999999833</c:v>
                      </c:pt>
                      <c:pt idx="70">
                        <c:v>43072.916666666497</c:v>
                      </c:pt>
                      <c:pt idx="71">
                        <c:v>43072.958333333161</c:v>
                      </c:pt>
                      <c:pt idx="72">
                        <c:v>43072.999999999825</c:v>
                      </c:pt>
                      <c:pt idx="73">
                        <c:v>43073.04166666649</c:v>
                      </c:pt>
                      <c:pt idx="74">
                        <c:v>43073.083333333154</c:v>
                      </c:pt>
                      <c:pt idx="75">
                        <c:v>43073.124999999818</c:v>
                      </c:pt>
                      <c:pt idx="76">
                        <c:v>43073.166666666482</c:v>
                      </c:pt>
                      <c:pt idx="77">
                        <c:v>43073.208333333147</c:v>
                      </c:pt>
                      <c:pt idx="78">
                        <c:v>43073.249999999811</c:v>
                      </c:pt>
                      <c:pt idx="79">
                        <c:v>43073.291666666475</c:v>
                      </c:pt>
                      <c:pt idx="80">
                        <c:v>43073.333333333139</c:v>
                      </c:pt>
                      <c:pt idx="81">
                        <c:v>43073.374999999804</c:v>
                      </c:pt>
                      <c:pt idx="82">
                        <c:v>43073.416666666468</c:v>
                      </c:pt>
                      <c:pt idx="83">
                        <c:v>43073.458333333132</c:v>
                      </c:pt>
                      <c:pt idx="84">
                        <c:v>43073.499999999796</c:v>
                      </c:pt>
                      <c:pt idx="85">
                        <c:v>43073.541666666461</c:v>
                      </c:pt>
                      <c:pt idx="86">
                        <c:v>43073.583333333125</c:v>
                      </c:pt>
                      <c:pt idx="87">
                        <c:v>43073.624999999789</c:v>
                      </c:pt>
                      <c:pt idx="88">
                        <c:v>43073.666666666453</c:v>
                      </c:pt>
                      <c:pt idx="89">
                        <c:v>43073.708333333117</c:v>
                      </c:pt>
                      <c:pt idx="90">
                        <c:v>43073.749999999782</c:v>
                      </c:pt>
                      <c:pt idx="91">
                        <c:v>43073.791666666446</c:v>
                      </c:pt>
                      <c:pt idx="92">
                        <c:v>43073.83333333311</c:v>
                      </c:pt>
                      <c:pt idx="93">
                        <c:v>43073.874999999774</c:v>
                      </c:pt>
                      <c:pt idx="94">
                        <c:v>43073.916666666439</c:v>
                      </c:pt>
                      <c:pt idx="95">
                        <c:v>43073.958333333103</c:v>
                      </c:pt>
                      <c:pt idx="96">
                        <c:v>43073.999999999767</c:v>
                      </c:pt>
                      <c:pt idx="97">
                        <c:v>43074.041666666431</c:v>
                      </c:pt>
                      <c:pt idx="98">
                        <c:v>43074.083333333096</c:v>
                      </c:pt>
                      <c:pt idx="99">
                        <c:v>43074.12499999976</c:v>
                      </c:pt>
                      <c:pt idx="100">
                        <c:v>43074.166666666424</c:v>
                      </c:pt>
                      <c:pt idx="101">
                        <c:v>43074.208333333088</c:v>
                      </c:pt>
                      <c:pt idx="102">
                        <c:v>43074.249999999753</c:v>
                      </c:pt>
                      <c:pt idx="103">
                        <c:v>43074.291666666417</c:v>
                      </c:pt>
                      <c:pt idx="104">
                        <c:v>43074.333333333081</c:v>
                      </c:pt>
                      <c:pt idx="105">
                        <c:v>43074.374999999745</c:v>
                      </c:pt>
                      <c:pt idx="106">
                        <c:v>43074.41666666641</c:v>
                      </c:pt>
                      <c:pt idx="107">
                        <c:v>43074.458333333074</c:v>
                      </c:pt>
                      <c:pt idx="108">
                        <c:v>43074.499999999738</c:v>
                      </c:pt>
                      <c:pt idx="109">
                        <c:v>43074.541666666402</c:v>
                      </c:pt>
                      <c:pt idx="110">
                        <c:v>43074.583333333067</c:v>
                      </c:pt>
                      <c:pt idx="111">
                        <c:v>43074.624999999731</c:v>
                      </c:pt>
                      <c:pt idx="112">
                        <c:v>43074.666666666395</c:v>
                      </c:pt>
                      <c:pt idx="113">
                        <c:v>43074.708333333059</c:v>
                      </c:pt>
                      <c:pt idx="114">
                        <c:v>43074.749999999724</c:v>
                      </c:pt>
                      <c:pt idx="115">
                        <c:v>43074.791666666388</c:v>
                      </c:pt>
                      <c:pt idx="116">
                        <c:v>43074.833333333052</c:v>
                      </c:pt>
                      <c:pt idx="117">
                        <c:v>43074.874999999716</c:v>
                      </c:pt>
                      <c:pt idx="118">
                        <c:v>43074.91666666638</c:v>
                      </c:pt>
                      <c:pt idx="119">
                        <c:v>43074.958333333045</c:v>
                      </c:pt>
                      <c:pt idx="120">
                        <c:v>43074.999999999709</c:v>
                      </c:pt>
                      <c:pt idx="121">
                        <c:v>43075.041666666373</c:v>
                      </c:pt>
                      <c:pt idx="122">
                        <c:v>43075.083333333037</c:v>
                      </c:pt>
                      <c:pt idx="123">
                        <c:v>43075.124999999702</c:v>
                      </c:pt>
                      <c:pt idx="124">
                        <c:v>43075.166666666366</c:v>
                      </c:pt>
                      <c:pt idx="125">
                        <c:v>43075.20833333303</c:v>
                      </c:pt>
                      <c:pt idx="126">
                        <c:v>43075.249999999694</c:v>
                      </c:pt>
                      <c:pt idx="127">
                        <c:v>43075.291666666359</c:v>
                      </c:pt>
                      <c:pt idx="128">
                        <c:v>43075.333333333023</c:v>
                      </c:pt>
                      <c:pt idx="129">
                        <c:v>43075.374999999687</c:v>
                      </c:pt>
                      <c:pt idx="130">
                        <c:v>43075.416666666351</c:v>
                      </c:pt>
                      <c:pt idx="131">
                        <c:v>43075.458333333016</c:v>
                      </c:pt>
                      <c:pt idx="132">
                        <c:v>43075.49999999968</c:v>
                      </c:pt>
                      <c:pt idx="133">
                        <c:v>43075.541666666344</c:v>
                      </c:pt>
                      <c:pt idx="134">
                        <c:v>43075.583333333008</c:v>
                      </c:pt>
                      <c:pt idx="135">
                        <c:v>43075.624999999673</c:v>
                      </c:pt>
                      <c:pt idx="136">
                        <c:v>43075.666666666337</c:v>
                      </c:pt>
                      <c:pt idx="137">
                        <c:v>43075.708333333001</c:v>
                      </c:pt>
                      <c:pt idx="138">
                        <c:v>43075.749999999665</c:v>
                      </c:pt>
                      <c:pt idx="139">
                        <c:v>43075.79166666633</c:v>
                      </c:pt>
                      <c:pt idx="140">
                        <c:v>43075.833333332994</c:v>
                      </c:pt>
                      <c:pt idx="141">
                        <c:v>43075.874999999658</c:v>
                      </c:pt>
                      <c:pt idx="142">
                        <c:v>43075.916666666322</c:v>
                      </c:pt>
                      <c:pt idx="143">
                        <c:v>43075.958333332987</c:v>
                      </c:pt>
                      <c:pt idx="144">
                        <c:v>43075.999999999651</c:v>
                      </c:pt>
                      <c:pt idx="145">
                        <c:v>43076.041666666315</c:v>
                      </c:pt>
                      <c:pt idx="146">
                        <c:v>43076.083333332979</c:v>
                      </c:pt>
                      <c:pt idx="147">
                        <c:v>43076.124999999643</c:v>
                      </c:pt>
                      <c:pt idx="148">
                        <c:v>43076.166666666308</c:v>
                      </c:pt>
                      <c:pt idx="149">
                        <c:v>43076.208333332972</c:v>
                      </c:pt>
                      <c:pt idx="150">
                        <c:v>43076.249999999636</c:v>
                      </c:pt>
                      <c:pt idx="151">
                        <c:v>43076.2916666663</c:v>
                      </c:pt>
                      <c:pt idx="152">
                        <c:v>43076.333333332965</c:v>
                      </c:pt>
                      <c:pt idx="153">
                        <c:v>43076.374999999629</c:v>
                      </c:pt>
                      <c:pt idx="154">
                        <c:v>43076.416666666293</c:v>
                      </c:pt>
                      <c:pt idx="155">
                        <c:v>43076.458333332957</c:v>
                      </c:pt>
                      <c:pt idx="156">
                        <c:v>43076.499999999622</c:v>
                      </c:pt>
                      <c:pt idx="157">
                        <c:v>43076.541666666286</c:v>
                      </c:pt>
                      <c:pt idx="158">
                        <c:v>43076.58333333295</c:v>
                      </c:pt>
                      <c:pt idx="159">
                        <c:v>43076.624999999614</c:v>
                      </c:pt>
                      <c:pt idx="160">
                        <c:v>43076.666666666279</c:v>
                      </c:pt>
                      <c:pt idx="161">
                        <c:v>43076.708333332943</c:v>
                      </c:pt>
                      <c:pt idx="162">
                        <c:v>43076.749999999607</c:v>
                      </c:pt>
                      <c:pt idx="163">
                        <c:v>43076.791666666271</c:v>
                      </c:pt>
                      <c:pt idx="164">
                        <c:v>43076.833333332936</c:v>
                      </c:pt>
                      <c:pt idx="165">
                        <c:v>43076.8749999996</c:v>
                      </c:pt>
                      <c:pt idx="166">
                        <c:v>43076.916666666264</c:v>
                      </c:pt>
                      <c:pt idx="167">
                        <c:v>43076.958333332928</c:v>
                      </c:pt>
                      <c:pt idx="168">
                        <c:v>43076.999999999593</c:v>
                      </c:pt>
                      <c:pt idx="169">
                        <c:v>43077.041666666257</c:v>
                      </c:pt>
                      <c:pt idx="170">
                        <c:v>43077.083333332921</c:v>
                      </c:pt>
                      <c:pt idx="171">
                        <c:v>43077.124999999585</c:v>
                      </c:pt>
                      <c:pt idx="172">
                        <c:v>43077.16666666625</c:v>
                      </c:pt>
                      <c:pt idx="173">
                        <c:v>43077.208333332914</c:v>
                      </c:pt>
                      <c:pt idx="174">
                        <c:v>43077.249999999578</c:v>
                      </c:pt>
                      <c:pt idx="175">
                        <c:v>43077.291666666242</c:v>
                      </c:pt>
                      <c:pt idx="176">
                        <c:v>43077.333333332906</c:v>
                      </c:pt>
                      <c:pt idx="177">
                        <c:v>43077.374999999571</c:v>
                      </c:pt>
                      <c:pt idx="178">
                        <c:v>43077.416666666235</c:v>
                      </c:pt>
                      <c:pt idx="179">
                        <c:v>43077.458333332899</c:v>
                      </c:pt>
                      <c:pt idx="180">
                        <c:v>43077.499999999563</c:v>
                      </c:pt>
                      <c:pt idx="181">
                        <c:v>43077.541666666228</c:v>
                      </c:pt>
                      <c:pt idx="182">
                        <c:v>43077.583333332892</c:v>
                      </c:pt>
                      <c:pt idx="183">
                        <c:v>43077.624999999556</c:v>
                      </c:pt>
                      <c:pt idx="184">
                        <c:v>43077.66666666622</c:v>
                      </c:pt>
                      <c:pt idx="185">
                        <c:v>43077.708333332885</c:v>
                      </c:pt>
                      <c:pt idx="186">
                        <c:v>43077.749999999549</c:v>
                      </c:pt>
                      <c:pt idx="187">
                        <c:v>43077.791666666213</c:v>
                      </c:pt>
                      <c:pt idx="188">
                        <c:v>43077.833333332877</c:v>
                      </c:pt>
                      <c:pt idx="189">
                        <c:v>43077.874999999542</c:v>
                      </c:pt>
                      <c:pt idx="190">
                        <c:v>43077.916666666206</c:v>
                      </c:pt>
                      <c:pt idx="191">
                        <c:v>43077.95833333287</c:v>
                      </c:pt>
                      <c:pt idx="192">
                        <c:v>43077.999999999534</c:v>
                      </c:pt>
                      <c:pt idx="193">
                        <c:v>43078.041666666199</c:v>
                      </c:pt>
                      <c:pt idx="194">
                        <c:v>43078.083333332863</c:v>
                      </c:pt>
                      <c:pt idx="195">
                        <c:v>43078.124999999527</c:v>
                      </c:pt>
                      <c:pt idx="196">
                        <c:v>43078.166666666191</c:v>
                      </c:pt>
                      <c:pt idx="197">
                        <c:v>43078.208333332856</c:v>
                      </c:pt>
                      <c:pt idx="198">
                        <c:v>43078.24999999952</c:v>
                      </c:pt>
                      <c:pt idx="199">
                        <c:v>43078.291666666184</c:v>
                      </c:pt>
                      <c:pt idx="200">
                        <c:v>43078.333333332848</c:v>
                      </c:pt>
                      <c:pt idx="201">
                        <c:v>43078.374999999513</c:v>
                      </c:pt>
                      <c:pt idx="202">
                        <c:v>43078.416666666177</c:v>
                      </c:pt>
                      <c:pt idx="203">
                        <c:v>43078.458333332841</c:v>
                      </c:pt>
                      <c:pt idx="204">
                        <c:v>43078.499999999505</c:v>
                      </c:pt>
                      <c:pt idx="205">
                        <c:v>43078.541666666169</c:v>
                      </c:pt>
                      <c:pt idx="206">
                        <c:v>43078.583333332834</c:v>
                      </c:pt>
                      <c:pt idx="207">
                        <c:v>43078.624999999498</c:v>
                      </c:pt>
                      <c:pt idx="208">
                        <c:v>43078.666666666162</c:v>
                      </c:pt>
                      <c:pt idx="209">
                        <c:v>43078.708333332826</c:v>
                      </c:pt>
                      <c:pt idx="210">
                        <c:v>43078.749999999491</c:v>
                      </c:pt>
                      <c:pt idx="211">
                        <c:v>43078.791666666155</c:v>
                      </c:pt>
                      <c:pt idx="212">
                        <c:v>43078.833333332819</c:v>
                      </c:pt>
                      <c:pt idx="213">
                        <c:v>43078.874999999483</c:v>
                      </c:pt>
                      <c:pt idx="214">
                        <c:v>43078.916666666148</c:v>
                      </c:pt>
                      <c:pt idx="215">
                        <c:v>43078.958333332812</c:v>
                      </c:pt>
                      <c:pt idx="216">
                        <c:v>43078.999999999476</c:v>
                      </c:pt>
                      <c:pt idx="217">
                        <c:v>43079.04166666614</c:v>
                      </c:pt>
                      <c:pt idx="218">
                        <c:v>43079.083333332805</c:v>
                      </c:pt>
                      <c:pt idx="219">
                        <c:v>43079.124999999469</c:v>
                      </c:pt>
                      <c:pt idx="220">
                        <c:v>43079.166666666133</c:v>
                      </c:pt>
                      <c:pt idx="221">
                        <c:v>43079.208333332797</c:v>
                      </c:pt>
                      <c:pt idx="222">
                        <c:v>43079.249999999462</c:v>
                      </c:pt>
                      <c:pt idx="223">
                        <c:v>43079.291666666126</c:v>
                      </c:pt>
                      <c:pt idx="224">
                        <c:v>43079.33333333279</c:v>
                      </c:pt>
                      <c:pt idx="225">
                        <c:v>43079.374999999454</c:v>
                      </c:pt>
                      <c:pt idx="226">
                        <c:v>43079.416666666119</c:v>
                      </c:pt>
                      <c:pt idx="227">
                        <c:v>43079.458333332783</c:v>
                      </c:pt>
                      <c:pt idx="228">
                        <c:v>43079.499999999447</c:v>
                      </c:pt>
                      <c:pt idx="229">
                        <c:v>43079.541666666111</c:v>
                      </c:pt>
                      <c:pt idx="230">
                        <c:v>43079.583333332776</c:v>
                      </c:pt>
                      <c:pt idx="231">
                        <c:v>43079.62499999944</c:v>
                      </c:pt>
                      <c:pt idx="232">
                        <c:v>43079.666666666104</c:v>
                      </c:pt>
                      <c:pt idx="233">
                        <c:v>43079.708333332768</c:v>
                      </c:pt>
                      <c:pt idx="234">
                        <c:v>43079.749999999432</c:v>
                      </c:pt>
                      <c:pt idx="235">
                        <c:v>43079.791666666097</c:v>
                      </c:pt>
                      <c:pt idx="236">
                        <c:v>43079.833333332761</c:v>
                      </c:pt>
                      <c:pt idx="237">
                        <c:v>43079.874999999425</c:v>
                      </c:pt>
                      <c:pt idx="238">
                        <c:v>43079.916666666089</c:v>
                      </c:pt>
                      <c:pt idx="239">
                        <c:v>43079.958333332754</c:v>
                      </c:pt>
                      <c:pt idx="240">
                        <c:v>43079.999999999418</c:v>
                      </c:pt>
                      <c:pt idx="241">
                        <c:v>43080.041666666082</c:v>
                      </c:pt>
                      <c:pt idx="242">
                        <c:v>43080.083333332746</c:v>
                      </c:pt>
                      <c:pt idx="243">
                        <c:v>43080.124999999411</c:v>
                      </c:pt>
                      <c:pt idx="244">
                        <c:v>43080.166666666075</c:v>
                      </c:pt>
                      <c:pt idx="245">
                        <c:v>43080.208333332739</c:v>
                      </c:pt>
                      <c:pt idx="246">
                        <c:v>43080.249999999403</c:v>
                      </c:pt>
                      <c:pt idx="247">
                        <c:v>43080.291666666068</c:v>
                      </c:pt>
                      <c:pt idx="248">
                        <c:v>43080.333333332732</c:v>
                      </c:pt>
                      <c:pt idx="249">
                        <c:v>43080.374999999396</c:v>
                      </c:pt>
                      <c:pt idx="250">
                        <c:v>43080.41666666606</c:v>
                      </c:pt>
                      <c:pt idx="251">
                        <c:v>43080.458333332725</c:v>
                      </c:pt>
                      <c:pt idx="252">
                        <c:v>43080.499999999389</c:v>
                      </c:pt>
                      <c:pt idx="253">
                        <c:v>43080.541666666053</c:v>
                      </c:pt>
                      <c:pt idx="254">
                        <c:v>43080.583333332717</c:v>
                      </c:pt>
                      <c:pt idx="255">
                        <c:v>43080.624999999382</c:v>
                      </c:pt>
                      <c:pt idx="256">
                        <c:v>43080.666666666046</c:v>
                      </c:pt>
                      <c:pt idx="257">
                        <c:v>43080.70833333271</c:v>
                      </c:pt>
                      <c:pt idx="258">
                        <c:v>43080.749999999374</c:v>
                      </c:pt>
                      <c:pt idx="259">
                        <c:v>43080.791666666039</c:v>
                      </c:pt>
                      <c:pt idx="260">
                        <c:v>43080.833333332703</c:v>
                      </c:pt>
                      <c:pt idx="261">
                        <c:v>43080.874999999367</c:v>
                      </c:pt>
                      <c:pt idx="262">
                        <c:v>43080.916666666031</c:v>
                      </c:pt>
                      <c:pt idx="263">
                        <c:v>43080.958333332695</c:v>
                      </c:pt>
                      <c:pt idx="264">
                        <c:v>43080.99999999936</c:v>
                      </c:pt>
                      <c:pt idx="265">
                        <c:v>43081.041666666024</c:v>
                      </c:pt>
                      <c:pt idx="266">
                        <c:v>43081.083333332688</c:v>
                      </c:pt>
                      <c:pt idx="267">
                        <c:v>43081.124999999352</c:v>
                      </c:pt>
                      <c:pt idx="268">
                        <c:v>43081.166666666017</c:v>
                      </c:pt>
                      <c:pt idx="269">
                        <c:v>43081.208333332681</c:v>
                      </c:pt>
                      <c:pt idx="270">
                        <c:v>43081.249999999345</c:v>
                      </c:pt>
                      <c:pt idx="271">
                        <c:v>43081.291666666009</c:v>
                      </c:pt>
                      <c:pt idx="272">
                        <c:v>43081.333333332674</c:v>
                      </c:pt>
                      <c:pt idx="273">
                        <c:v>43081.374999999338</c:v>
                      </c:pt>
                      <c:pt idx="274">
                        <c:v>43081.416666666002</c:v>
                      </c:pt>
                      <c:pt idx="275">
                        <c:v>43081.458333332666</c:v>
                      </c:pt>
                      <c:pt idx="276">
                        <c:v>43081.499999999331</c:v>
                      </c:pt>
                      <c:pt idx="277">
                        <c:v>43081.541666665995</c:v>
                      </c:pt>
                      <c:pt idx="278">
                        <c:v>43081.583333332659</c:v>
                      </c:pt>
                      <c:pt idx="279">
                        <c:v>43081.624999999323</c:v>
                      </c:pt>
                      <c:pt idx="280">
                        <c:v>43081.666666665988</c:v>
                      </c:pt>
                      <c:pt idx="281">
                        <c:v>43081.708333332652</c:v>
                      </c:pt>
                      <c:pt idx="282">
                        <c:v>43081.749999999316</c:v>
                      </c:pt>
                      <c:pt idx="283">
                        <c:v>43081.79166666598</c:v>
                      </c:pt>
                      <c:pt idx="284">
                        <c:v>43081.833333332645</c:v>
                      </c:pt>
                      <c:pt idx="285">
                        <c:v>43081.874999999309</c:v>
                      </c:pt>
                      <c:pt idx="286">
                        <c:v>43081.916666665973</c:v>
                      </c:pt>
                      <c:pt idx="287">
                        <c:v>43081.958333332637</c:v>
                      </c:pt>
                      <c:pt idx="288">
                        <c:v>43081.999999999302</c:v>
                      </c:pt>
                      <c:pt idx="289">
                        <c:v>43082.041666665966</c:v>
                      </c:pt>
                      <c:pt idx="290">
                        <c:v>43082.08333333263</c:v>
                      </c:pt>
                      <c:pt idx="291">
                        <c:v>43082.124999999294</c:v>
                      </c:pt>
                      <c:pt idx="292">
                        <c:v>43082.166666665958</c:v>
                      </c:pt>
                      <c:pt idx="293">
                        <c:v>43082.208333332623</c:v>
                      </c:pt>
                      <c:pt idx="294">
                        <c:v>43082.249999999287</c:v>
                      </c:pt>
                      <c:pt idx="295">
                        <c:v>43082.291666665951</c:v>
                      </c:pt>
                      <c:pt idx="296">
                        <c:v>43082.333333332615</c:v>
                      </c:pt>
                      <c:pt idx="297">
                        <c:v>43082.37499999928</c:v>
                      </c:pt>
                      <c:pt idx="298">
                        <c:v>43082.416666665944</c:v>
                      </c:pt>
                      <c:pt idx="299">
                        <c:v>43082.458333332608</c:v>
                      </c:pt>
                      <c:pt idx="300">
                        <c:v>43082.499999999272</c:v>
                      </c:pt>
                      <c:pt idx="301">
                        <c:v>43082.541666665937</c:v>
                      </c:pt>
                      <c:pt idx="302">
                        <c:v>43082.583333332601</c:v>
                      </c:pt>
                      <c:pt idx="303">
                        <c:v>43082.624999999265</c:v>
                      </c:pt>
                      <c:pt idx="304">
                        <c:v>43082.666666665929</c:v>
                      </c:pt>
                      <c:pt idx="305">
                        <c:v>43082.708333332594</c:v>
                      </c:pt>
                      <c:pt idx="306">
                        <c:v>43082.749999999258</c:v>
                      </c:pt>
                      <c:pt idx="307">
                        <c:v>43082.791666665922</c:v>
                      </c:pt>
                      <c:pt idx="308">
                        <c:v>43082.833333332586</c:v>
                      </c:pt>
                      <c:pt idx="309">
                        <c:v>43082.874999999251</c:v>
                      </c:pt>
                      <c:pt idx="310">
                        <c:v>43082.916666665915</c:v>
                      </c:pt>
                      <c:pt idx="311">
                        <c:v>43082.958333332579</c:v>
                      </c:pt>
                      <c:pt idx="312">
                        <c:v>43082.999999999243</c:v>
                      </c:pt>
                      <c:pt idx="313">
                        <c:v>43083.041666665908</c:v>
                      </c:pt>
                      <c:pt idx="314">
                        <c:v>43083.083333332572</c:v>
                      </c:pt>
                      <c:pt idx="315">
                        <c:v>43083.124999999236</c:v>
                      </c:pt>
                      <c:pt idx="316">
                        <c:v>43083.1666666659</c:v>
                      </c:pt>
                      <c:pt idx="317">
                        <c:v>43083.208333332565</c:v>
                      </c:pt>
                      <c:pt idx="318">
                        <c:v>43083.249999999229</c:v>
                      </c:pt>
                      <c:pt idx="319">
                        <c:v>43083.291666665893</c:v>
                      </c:pt>
                      <c:pt idx="320">
                        <c:v>43083.333333332557</c:v>
                      </c:pt>
                      <c:pt idx="321">
                        <c:v>43083.374999999221</c:v>
                      </c:pt>
                      <c:pt idx="322">
                        <c:v>43083.416666665886</c:v>
                      </c:pt>
                      <c:pt idx="323">
                        <c:v>43083.45833333255</c:v>
                      </c:pt>
                      <c:pt idx="324">
                        <c:v>43083.499999999214</c:v>
                      </c:pt>
                      <c:pt idx="325">
                        <c:v>43083.541666665878</c:v>
                      </c:pt>
                      <c:pt idx="326">
                        <c:v>43083.583333332543</c:v>
                      </c:pt>
                      <c:pt idx="327">
                        <c:v>43083.624999999207</c:v>
                      </c:pt>
                      <c:pt idx="328">
                        <c:v>43083.666666665871</c:v>
                      </c:pt>
                      <c:pt idx="329">
                        <c:v>43083.708333332535</c:v>
                      </c:pt>
                      <c:pt idx="330">
                        <c:v>43083.7499999992</c:v>
                      </c:pt>
                      <c:pt idx="331">
                        <c:v>43083.791666665864</c:v>
                      </c:pt>
                      <c:pt idx="332">
                        <c:v>43083.833333332528</c:v>
                      </c:pt>
                      <c:pt idx="333">
                        <c:v>43083.874999999192</c:v>
                      </c:pt>
                      <c:pt idx="334">
                        <c:v>43083.916666665857</c:v>
                      </c:pt>
                      <c:pt idx="335">
                        <c:v>43083.958333332521</c:v>
                      </c:pt>
                      <c:pt idx="336">
                        <c:v>43083.999999999185</c:v>
                      </c:pt>
                      <c:pt idx="337">
                        <c:v>43084.041666665849</c:v>
                      </c:pt>
                      <c:pt idx="338">
                        <c:v>43084.083333332514</c:v>
                      </c:pt>
                      <c:pt idx="339">
                        <c:v>43084.124999999178</c:v>
                      </c:pt>
                      <c:pt idx="340">
                        <c:v>43084.166666665842</c:v>
                      </c:pt>
                      <c:pt idx="341">
                        <c:v>43084.208333332506</c:v>
                      </c:pt>
                      <c:pt idx="342">
                        <c:v>43084.249999999171</c:v>
                      </c:pt>
                      <c:pt idx="343">
                        <c:v>43084.291666665835</c:v>
                      </c:pt>
                      <c:pt idx="344">
                        <c:v>43084.333333332499</c:v>
                      </c:pt>
                      <c:pt idx="345">
                        <c:v>43084.374999999163</c:v>
                      </c:pt>
                      <c:pt idx="346">
                        <c:v>43084.416666665828</c:v>
                      </c:pt>
                      <c:pt idx="347">
                        <c:v>43084.458333332492</c:v>
                      </c:pt>
                      <c:pt idx="348">
                        <c:v>43084.499999999156</c:v>
                      </c:pt>
                      <c:pt idx="349">
                        <c:v>43084.54166666582</c:v>
                      </c:pt>
                      <c:pt idx="350">
                        <c:v>43084.583333332484</c:v>
                      </c:pt>
                      <c:pt idx="351">
                        <c:v>43084.624999999149</c:v>
                      </c:pt>
                      <c:pt idx="352">
                        <c:v>43084.666666665813</c:v>
                      </c:pt>
                      <c:pt idx="353">
                        <c:v>43084.708333332477</c:v>
                      </c:pt>
                      <c:pt idx="354">
                        <c:v>43084.749999999141</c:v>
                      </c:pt>
                      <c:pt idx="355">
                        <c:v>43084.791666665806</c:v>
                      </c:pt>
                      <c:pt idx="356">
                        <c:v>43084.83333333247</c:v>
                      </c:pt>
                      <c:pt idx="357">
                        <c:v>43084.874999999134</c:v>
                      </c:pt>
                      <c:pt idx="358">
                        <c:v>43084.916666665798</c:v>
                      </c:pt>
                      <c:pt idx="359">
                        <c:v>43084.958333332463</c:v>
                      </c:pt>
                      <c:pt idx="360">
                        <c:v>43084.999999999127</c:v>
                      </c:pt>
                      <c:pt idx="361">
                        <c:v>43085.041666665791</c:v>
                      </c:pt>
                      <c:pt idx="362">
                        <c:v>43085.083333332455</c:v>
                      </c:pt>
                      <c:pt idx="363">
                        <c:v>43085.12499999912</c:v>
                      </c:pt>
                      <c:pt idx="364">
                        <c:v>43085.166666665784</c:v>
                      </c:pt>
                      <c:pt idx="365">
                        <c:v>43085.208333332448</c:v>
                      </c:pt>
                      <c:pt idx="366">
                        <c:v>43085.249999999112</c:v>
                      </c:pt>
                      <c:pt idx="367">
                        <c:v>43085.291666665777</c:v>
                      </c:pt>
                      <c:pt idx="368">
                        <c:v>43085.333333332441</c:v>
                      </c:pt>
                      <c:pt idx="369">
                        <c:v>43085.374999999105</c:v>
                      </c:pt>
                      <c:pt idx="370">
                        <c:v>43085.416666665769</c:v>
                      </c:pt>
                      <c:pt idx="371">
                        <c:v>43085.458333332434</c:v>
                      </c:pt>
                      <c:pt idx="372">
                        <c:v>43085.499999999098</c:v>
                      </c:pt>
                      <c:pt idx="373">
                        <c:v>43085.541666665762</c:v>
                      </c:pt>
                      <c:pt idx="374">
                        <c:v>43085.583333332426</c:v>
                      </c:pt>
                      <c:pt idx="375">
                        <c:v>43085.624999999091</c:v>
                      </c:pt>
                      <c:pt idx="376">
                        <c:v>43085.666666665755</c:v>
                      </c:pt>
                      <c:pt idx="377">
                        <c:v>43085.708333332419</c:v>
                      </c:pt>
                      <c:pt idx="378">
                        <c:v>43085.749999999083</c:v>
                      </c:pt>
                      <c:pt idx="379">
                        <c:v>43085.791666665747</c:v>
                      </c:pt>
                      <c:pt idx="380">
                        <c:v>43085.833333332412</c:v>
                      </c:pt>
                      <c:pt idx="381">
                        <c:v>43085.874999999076</c:v>
                      </c:pt>
                      <c:pt idx="382">
                        <c:v>43085.91666666574</c:v>
                      </c:pt>
                      <c:pt idx="383">
                        <c:v>43085.958333332404</c:v>
                      </c:pt>
                      <c:pt idx="384">
                        <c:v>43085.999999999069</c:v>
                      </c:pt>
                      <c:pt idx="385">
                        <c:v>43086.041666665733</c:v>
                      </c:pt>
                      <c:pt idx="386">
                        <c:v>43086.083333332397</c:v>
                      </c:pt>
                      <c:pt idx="387">
                        <c:v>43086.124999999061</c:v>
                      </c:pt>
                      <c:pt idx="388">
                        <c:v>43086.166666665726</c:v>
                      </c:pt>
                      <c:pt idx="389">
                        <c:v>43086.20833333239</c:v>
                      </c:pt>
                      <c:pt idx="390">
                        <c:v>43086.249999999054</c:v>
                      </c:pt>
                      <c:pt idx="391">
                        <c:v>43086.291666665718</c:v>
                      </c:pt>
                      <c:pt idx="392">
                        <c:v>43086.333333332383</c:v>
                      </c:pt>
                      <c:pt idx="393">
                        <c:v>43086.374999999047</c:v>
                      </c:pt>
                      <c:pt idx="394">
                        <c:v>43086.416666665711</c:v>
                      </c:pt>
                      <c:pt idx="395">
                        <c:v>43086.458333332375</c:v>
                      </c:pt>
                      <c:pt idx="396">
                        <c:v>43086.49999999904</c:v>
                      </c:pt>
                      <c:pt idx="397">
                        <c:v>43086.541666665704</c:v>
                      </c:pt>
                      <c:pt idx="398">
                        <c:v>43086.583333332368</c:v>
                      </c:pt>
                      <c:pt idx="399">
                        <c:v>43086.624999999032</c:v>
                      </c:pt>
                      <c:pt idx="400">
                        <c:v>43086.666666665697</c:v>
                      </c:pt>
                      <c:pt idx="401">
                        <c:v>43086.708333332361</c:v>
                      </c:pt>
                      <c:pt idx="402">
                        <c:v>43086.749999999025</c:v>
                      </c:pt>
                      <c:pt idx="403">
                        <c:v>43086.791666665689</c:v>
                      </c:pt>
                      <c:pt idx="404">
                        <c:v>43086.833333332354</c:v>
                      </c:pt>
                      <c:pt idx="405">
                        <c:v>43086.874999999018</c:v>
                      </c:pt>
                      <c:pt idx="406">
                        <c:v>43086.916666665682</c:v>
                      </c:pt>
                      <c:pt idx="407">
                        <c:v>43086.958333332346</c:v>
                      </c:pt>
                      <c:pt idx="408">
                        <c:v>43086.99999999901</c:v>
                      </c:pt>
                      <c:pt idx="409">
                        <c:v>43087.041666665675</c:v>
                      </c:pt>
                      <c:pt idx="410">
                        <c:v>43087.083333332339</c:v>
                      </c:pt>
                      <c:pt idx="411">
                        <c:v>43087.124999999003</c:v>
                      </c:pt>
                      <c:pt idx="412">
                        <c:v>43087.166666665667</c:v>
                      </c:pt>
                      <c:pt idx="413">
                        <c:v>43087.208333332332</c:v>
                      </c:pt>
                      <c:pt idx="414">
                        <c:v>43087.249999998996</c:v>
                      </c:pt>
                      <c:pt idx="415">
                        <c:v>43087.29166666566</c:v>
                      </c:pt>
                      <c:pt idx="416">
                        <c:v>43087.333333332324</c:v>
                      </c:pt>
                      <c:pt idx="417">
                        <c:v>43087.374999998989</c:v>
                      </c:pt>
                      <c:pt idx="418">
                        <c:v>43087.416666665653</c:v>
                      </c:pt>
                      <c:pt idx="419">
                        <c:v>43087.458333332317</c:v>
                      </c:pt>
                      <c:pt idx="420">
                        <c:v>43087.499999998981</c:v>
                      </c:pt>
                      <c:pt idx="421">
                        <c:v>43087.541666665646</c:v>
                      </c:pt>
                      <c:pt idx="422">
                        <c:v>43087.58333333231</c:v>
                      </c:pt>
                      <c:pt idx="423">
                        <c:v>43087.624999998974</c:v>
                      </c:pt>
                      <c:pt idx="424">
                        <c:v>43087.666666665638</c:v>
                      </c:pt>
                      <c:pt idx="425">
                        <c:v>43087.708333332303</c:v>
                      </c:pt>
                      <c:pt idx="426">
                        <c:v>43087.749999998967</c:v>
                      </c:pt>
                      <c:pt idx="427">
                        <c:v>43087.791666665631</c:v>
                      </c:pt>
                      <c:pt idx="428">
                        <c:v>43087.833333332295</c:v>
                      </c:pt>
                      <c:pt idx="429">
                        <c:v>43087.87499999896</c:v>
                      </c:pt>
                      <c:pt idx="430">
                        <c:v>43087.916666665624</c:v>
                      </c:pt>
                      <c:pt idx="431">
                        <c:v>43087.958333332288</c:v>
                      </c:pt>
                      <c:pt idx="432">
                        <c:v>43087.999999998952</c:v>
                      </c:pt>
                      <c:pt idx="433">
                        <c:v>43088.041666665617</c:v>
                      </c:pt>
                      <c:pt idx="434">
                        <c:v>43088.083333332281</c:v>
                      </c:pt>
                      <c:pt idx="435">
                        <c:v>43088.124999998945</c:v>
                      </c:pt>
                      <c:pt idx="436">
                        <c:v>43088.166666665609</c:v>
                      </c:pt>
                      <c:pt idx="437">
                        <c:v>43088.208333332273</c:v>
                      </c:pt>
                      <c:pt idx="438">
                        <c:v>43088.249999998938</c:v>
                      </c:pt>
                      <c:pt idx="439">
                        <c:v>43088.291666665602</c:v>
                      </c:pt>
                      <c:pt idx="440">
                        <c:v>43088.333333332266</c:v>
                      </c:pt>
                      <c:pt idx="441">
                        <c:v>43088.37499999893</c:v>
                      </c:pt>
                      <c:pt idx="442">
                        <c:v>43088.416666665595</c:v>
                      </c:pt>
                      <c:pt idx="443">
                        <c:v>43088.458333332259</c:v>
                      </c:pt>
                      <c:pt idx="444">
                        <c:v>43088.499999998923</c:v>
                      </c:pt>
                      <c:pt idx="445">
                        <c:v>43088.541666665587</c:v>
                      </c:pt>
                      <c:pt idx="446">
                        <c:v>43088.583333332252</c:v>
                      </c:pt>
                      <c:pt idx="447">
                        <c:v>43088.624999998916</c:v>
                      </c:pt>
                      <c:pt idx="448">
                        <c:v>43088.66666666558</c:v>
                      </c:pt>
                      <c:pt idx="449">
                        <c:v>43088.708333332244</c:v>
                      </c:pt>
                      <c:pt idx="450">
                        <c:v>43088.749999998909</c:v>
                      </c:pt>
                      <c:pt idx="451">
                        <c:v>43088.791666665573</c:v>
                      </c:pt>
                      <c:pt idx="452">
                        <c:v>43088.833333332237</c:v>
                      </c:pt>
                      <c:pt idx="453">
                        <c:v>43088.874999998901</c:v>
                      </c:pt>
                      <c:pt idx="454">
                        <c:v>43088.916666665566</c:v>
                      </c:pt>
                      <c:pt idx="455">
                        <c:v>43088.95833333223</c:v>
                      </c:pt>
                      <c:pt idx="456">
                        <c:v>43088.999999998894</c:v>
                      </c:pt>
                      <c:pt idx="457">
                        <c:v>43089.041666665558</c:v>
                      </c:pt>
                      <c:pt idx="458">
                        <c:v>43089.083333332223</c:v>
                      </c:pt>
                      <c:pt idx="459">
                        <c:v>43089.124999998887</c:v>
                      </c:pt>
                      <c:pt idx="460">
                        <c:v>43089.166666665551</c:v>
                      </c:pt>
                      <c:pt idx="461">
                        <c:v>43089.208333332215</c:v>
                      </c:pt>
                      <c:pt idx="462">
                        <c:v>43089.24999999888</c:v>
                      </c:pt>
                      <c:pt idx="463">
                        <c:v>43089.291666665544</c:v>
                      </c:pt>
                      <c:pt idx="464">
                        <c:v>43089.333333332208</c:v>
                      </c:pt>
                      <c:pt idx="465">
                        <c:v>43089.374999998872</c:v>
                      </c:pt>
                      <c:pt idx="466">
                        <c:v>43089.416666665536</c:v>
                      </c:pt>
                      <c:pt idx="467">
                        <c:v>43089.458333332201</c:v>
                      </c:pt>
                      <c:pt idx="468">
                        <c:v>43089.499999998865</c:v>
                      </c:pt>
                      <c:pt idx="469">
                        <c:v>43089.541666665529</c:v>
                      </c:pt>
                      <c:pt idx="470">
                        <c:v>43089.583333332193</c:v>
                      </c:pt>
                      <c:pt idx="471">
                        <c:v>43089.624999998858</c:v>
                      </c:pt>
                      <c:pt idx="472">
                        <c:v>43089.666666665522</c:v>
                      </c:pt>
                      <c:pt idx="473">
                        <c:v>43089.708333332186</c:v>
                      </c:pt>
                      <c:pt idx="474">
                        <c:v>43089.74999999885</c:v>
                      </c:pt>
                      <c:pt idx="475">
                        <c:v>43089.791666665515</c:v>
                      </c:pt>
                      <c:pt idx="476">
                        <c:v>43089.833333332179</c:v>
                      </c:pt>
                      <c:pt idx="477">
                        <c:v>43089.874999998843</c:v>
                      </c:pt>
                      <c:pt idx="478">
                        <c:v>43089.916666665507</c:v>
                      </c:pt>
                      <c:pt idx="479">
                        <c:v>43089.958333332172</c:v>
                      </c:pt>
                      <c:pt idx="480">
                        <c:v>43089.999999998836</c:v>
                      </c:pt>
                      <c:pt idx="481">
                        <c:v>43090.0416666655</c:v>
                      </c:pt>
                      <c:pt idx="482">
                        <c:v>43090.083333332164</c:v>
                      </c:pt>
                      <c:pt idx="483">
                        <c:v>43090.124999998829</c:v>
                      </c:pt>
                      <c:pt idx="484">
                        <c:v>43090.166666665493</c:v>
                      </c:pt>
                      <c:pt idx="485">
                        <c:v>43090.208333332157</c:v>
                      </c:pt>
                      <c:pt idx="486">
                        <c:v>43090.249999998821</c:v>
                      </c:pt>
                      <c:pt idx="487">
                        <c:v>43090.291666665486</c:v>
                      </c:pt>
                      <c:pt idx="488">
                        <c:v>43090.33333333215</c:v>
                      </c:pt>
                      <c:pt idx="489">
                        <c:v>43090.374999998814</c:v>
                      </c:pt>
                      <c:pt idx="490">
                        <c:v>43090.416666665478</c:v>
                      </c:pt>
                      <c:pt idx="491">
                        <c:v>43090.458333332143</c:v>
                      </c:pt>
                      <c:pt idx="492">
                        <c:v>43090.499999998807</c:v>
                      </c:pt>
                      <c:pt idx="493">
                        <c:v>43090.541666665471</c:v>
                      </c:pt>
                      <c:pt idx="494">
                        <c:v>43090.583333332135</c:v>
                      </c:pt>
                      <c:pt idx="495">
                        <c:v>43090.624999998799</c:v>
                      </c:pt>
                      <c:pt idx="496">
                        <c:v>43090.666666665464</c:v>
                      </c:pt>
                      <c:pt idx="497">
                        <c:v>43090.708333332128</c:v>
                      </c:pt>
                      <c:pt idx="498">
                        <c:v>43090.749999998792</c:v>
                      </c:pt>
                      <c:pt idx="499">
                        <c:v>43090.791666665456</c:v>
                      </c:pt>
                      <c:pt idx="500">
                        <c:v>43090.833333332121</c:v>
                      </c:pt>
                      <c:pt idx="501">
                        <c:v>43090.874999998785</c:v>
                      </c:pt>
                      <c:pt idx="502">
                        <c:v>43090.916666665449</c:v>
                      </c:pt>
                      <c:pt idx="503">
                        <c:v>43090.958333332113</c:v>
                      </c:pt>
                      <c:pt idx="504">
                        <c:v>43090.999999998778</c:v>
                      </c:pt>
                      <c:pt idx="505">
                        <c:v>43091.041666665442</c:v>
                      </c:pt>
                      <c:pt idx="506">
                        <c:v>43091.083333332106</c:v>
                      </c:pt>
                      <c:pt idx="507">
                        <c:v>43091.12499999877</c:v>
                      </c:pt>
                      <c:pt idx="508">
                        <c:v>43091.166666665435</c:v>
                      </c:pt>
                      <c:pt idx="509">
                        <c:v>43091.208333332099</c:v>
                      </c:pt>
                      <c:pt idx="510">
                        <c:v>43091.249999998763</c:v>
                      </c:pt>
                      <c:pt idx="511">
                        <c:v>43091.291666665427</c:v>
                      </c:pt>
                      <c:pt idx="512">
                        <c:v>43091.333333332092</c:v>
                      </c:pt>
                      <c:pt idx="513">
                        <c:v>43091.374999998756</c:v>
                      </c:pt>
                      <c:pt idx="514">
                        <c:v>43091.41666666542</c:v>
                      </c:pt>
                      <c:pt idx="515">
                        <c:v>43091.458333332084</c:v>
                      </c:pt>
                      <c:pt idx="516">
                        <c:v>43091.499999998749</c:v>
                      </c:pt>
                      <c:pt idx="517">
                        <c:v>43091.541666665413</c:v>
                      </c:pt>
                      <c:pt idx="518">
                        <c:v>43091.583333332077</c:v>
                      </c:pt>
                      <c:pt idx="519">
                        <c:v>43091.624999998741</c:v>
                      </c:pt>
                      <c:pt idx="520">
                        <c:v>43091.666666665406</c:v>
                      </c:pt>
                      <c:pt idx="521">
                        <c:v>43091.70833333207</c:v>
                      </c:pt>
                      <c:pt idx="522">
                        <c:v>43091.749999998734</c:v>
                      </c:pt>
                      <c:pt idx="523">
                        <c:v>43091.791666665398</c:v>
                      </c:pt>
                      <c:pt idx="524">
                        <c:v>43091.833333332062</c:v>
                      </c:pt>
                      <c:pt idx="525">
                        <c:v>43091.874999998727</c:v>
                      </c:pt>
                      <c:pt idx="526">
                        <c:v>43091.916666665391</c:v>
                      </c:pt>
                      <c:pt idx="527">
                        <c:v>43091.958333332055</c:v>
                      </c:pt>
                      <c:pt idx="528">
                        <c:v>43091.999999998719</c:v>
                      </c:pt>
                      <c:pt idx="529">
                        <c:v>43092.041666665384</c:v>
                      </c:pt>
                      <c:pt idx="530">
                        <c:v>43092.083333332048</c:v>
                      </c:pt>
                      <c:pt idx="531">
                        <c:v>43092.124999998712</c:v>
                      </c:pt>
                      <c:pt idx="532">
                        <c:v>43092.166666665376</c:v>
                      </c:pt>
                      <c:pt idx="533">
                        <c:v>43092.208333332041</c:v>
                      </c:pt>
                      <c:pt idx="534">
                        <c:v>43092.249999998705</c:v>
                      </c:pt>
                      <c:pt idx="535">
                        <c:v>43092.291666665369</c:v>
                      </c:pt>
                      <c:pt idx="536">
                        <c:v>43092.333333332033</c:v>
                      </c:pt>
                      <c:pt idx="537">
                        <c:v>43092.374999998698</c:v>
                      </c:pt>
                      <c:pt idx="538">
                        <c:v>43092.416666665362</c:v>
                      </c:pt>
                      <c:pt idx="539">
                        <c:v>43092.458333332026</c:v>
                      </c:pt>
                      <c:pt idx="540">
                        <c:v>43092.49999999869</c:v>
                      </c:pt>
                      <c:pt idx="541">
                        <c:v>43092.541666665355</c:v>
                      </c:pt>
                      <c:pt idx="542">
                        <c:v>43092.583333332019</c:v>
                      </c:pt>
                      <c:pt idx="543">
                        <c:v>43092.624999998683</c:v>
                      </c:pt>
                      <c:pt idx="544">
                        <c:v>43092.666666665347</c:v>
                      </c:pt>
                      <c:pt idx="545">
                        <c:v>43092.708333332012</c:v>
                      </c:pt>
                      <c:pt idx="546">
                        <c:v>43092.749999998676</c:v>
                      </c:pt>
                      <c:pt idx="547">
                        <c:v>43092.79166666534</c:v>
                      </c:pt>
                      <c:pt idx="548">
                        <c:v>43092.833333332004</c:v>
                      </c:pt>
                      <c:pt idx="549">
                        <c:v>43092.874999998668</c:v>
                      </c:pt>
                      <c:pt idx="550">
                        <c:v>43092.916666665333</c:v>
                      </c:pt>
                      <c:pt idx="551">
                        <c:v>43092.958333331997</c:v>
                      </c:pt>
                      <c:pt idx="552">
                        <c:v>43092.999999998661</c:v>
                      </c:pt>
                      <c:pt idx="553">
                        <c:v>43093.041666665325</c:v>
                      </c:pt>
                      <c:pt idx="554">
                        <c:v>43093.08333333199</c:v>
                      </c:pt>
                      <c:pt idx="555">
                        <c:v>43093.124999998654</c:v>
                      </c:pt>
                      <c:pt idx="556">
                        <c:v>43093.166666665318</c:v>
                      </c:pt>
                      <c:pt idx="557">
                        <c:v>43093.208333331982</c:v>
                      </c:pt>
                      <c:pt idx="558">
                        <c:v>43093.249999998647</c:v>
                      </c:pt>
                      <c:pt idx="559">
                        <c:v>43093.291666665311</c:v>
                      </c:pt>
                      <c:pt idx="560">
                        <c:v>43093.333333331975</c:v>
                      </c:pt>
                      <c:pt idx="561">
                        <c:v>43093.374999998639</c:v>
                      </c:pt>
                      <c:pt idx="562">
                        <c:v>43093.416666665304</c:v>
                      </c:pt>
                      <c:pt idx="563">
                        <c:v>43093.458333331968</c:v>
                      </c:pt>
                      <c:pt idx="564">
                        <c:v>43093.499999998632</c:v>
                      </c:pt>
                      <c:pt idx="565">
                        <c:v>43093.541666665296</c:v>
                      </c:pt>
                      <c:pt idx="566">
                        <c:v>43093.583333331961</c:v>
                      </c:pt>
                      <c:pt idx="567">
                        <c:v>43093.624999998625</c:v>
                      </c:pt>
                      <c:pt idx="568">
                        <c:v>43093.666666665289</c:v>
                      </c:pt>
                      <c:pt idx="569">
                        <c:v>43093.708333331953</c:v>
                      </c:pt>
                      <c:pt idx="570">
                        <c:v>43093.749999998618</c:v>
                      </c:pt>
                      <c:pt idx="571">
                        <c:v>43093.791666665282</c:v>
                      </c:pt>
                      <c:pt idx="572">
                        <c:v>43093.833333331946</c:v>
                      </c:pt>
                      <c:pt idx="573">
                        <c:v>43093.87499999861</c:v>
                      </c:pt>
                      <c:pt idx="574">
                        <c:v>43093.916666665275</c:v>
                      </c:pt>
                      <c:pt idx="575">
                        <c:v>43093.958333331939</c:v>
                      </c:pt>
                      <c:pt idx="576">
                        <c:v>43093.999999998603</c:v>
                      </c:pt>
                      <c:pt idx="577">
                        <c:v>43094.041666665267</c:v>
                      </c:pt>
                      <c:pt idx="578">
                        <c:v>43094.083333331931</c:v>
                      </c:pt>
                      <c:pt idx="579">
                        <c:v>43094.124999998596</c:v>
                      </c:pt>
                      <c:pt idx="580">
                        <c:v>43094.16666666526</c:v>
                      </c:pt>
                      <c:pt idx="581">
                        <c:v>43094.208333331924</c:v>
                      </c:pt>
                      <c:pt idx="582">
                        <c:v>43094.249999998588</c:v>
                      </c:pt>
                      <c:pt idx="583">
                        <c:v>43094.291666665253</c:v>
                      </c:pt>
                      <c:pt idx="584">
                        <c:v>43094.333333331917</c:v>
                      </c:pt>
                      <c:pt idx="585">
                        <c:v>43094.374999998581</c:v>
                      </c:pt>
                      <c:pt idx="586">
                        <c:v>43094.416666665245</c:v>
                      </c:pt>
                      <c:pt idx="587">
                        <c:v>43094.45833333191</c:v>
                      </c:pt>
                      <c:pt idx="588">
                        <c:v>43094.499999998574</c:v>
                      </c:pt>
                      <c:pt idx="589">
                        <c:v>43094.541666665238</c:v>
                      </c:pt>
                      <c:pt idx="590">
                        <c:v>43094.583333331902</c:v>
                      </c:pt>
                      <c:pt idx="591">
                        <c:v>43094.624999998567</c:v>
                      </c:pt>
                      <c:pt idx="592">
                        <c:v>43094.666666665231</c:v>
                      </c:pt>
                      <c:pt idx="593">
                        <c:v>43094.708333331895</c:v>
                      </c:pt>
                      <c:pt idx="594">
                        <c:v>43094.749999998559</c:v>
                      </c:pt>
                      <c:pt idx="595">
                        <c:v>43094.791666665224</c:v>
                      </c:pt>
                      <c:pt idx="596">
                        <c:v>43094.833333331888</c:v>
                      </c:pt>
                      <c:pt idx="597">
                        <c:v>43094.874999998552</c:v>
                      </c:pt>
                      <c:pt idx="598">
                        <c:v>43094.916666665216</c:v>
                      </c:pt>
                      <c:pt idx="599">
                        <c:v>43094.958333331881</c:v>
                      </c:pt>
                      <c:pt idx="600">
                        <c:v>43094.999999998545</c:v>
                      </c:pt>
                      <c:pt idx="601">
                        <c:v>43095.041666665209</c:v>
                      </c:pt>
                      <c:pt idx="602">
                        <c:v>43095.083333331873</c:v>
                      </c:pt>
                      <c:pt idx="603">
                        <c:v>43095.124999998538</c:v>
                      </c:pt>
                      <c:pt idx="604">
                        <c:v>43095.166666665202</c:v>
                      </c:pt>
                      <c:pt idx="605">
                        <c:v>43095.208333331866</c:v>
                      </c:pt>
                      <c:pt idx="606">
                        <c:v>43095.24999999853</c:v>
                      </c:pt>
                      <c:pt idx="607">
                        <c:v>43095.291666665194</c:v>
                      </c:pt>
                      <c:pt idx="608">
                        <c:v>43095.333333331859</c:v>
                      </c:pt>
                      <c:pt idx="609">
                        <c:v>43095.374999998523</c:v>
                      </c:pt>
                      <c:pt idx="610">
                        <c:v>43095.416666665187</c:v>
                      </c:pt>
                      <c:pt idx="611">
                        <c:v>43095.458333331851</c:v>
                      </c:pt>
                      <c:pt idx="612">
                        <c:v>43095.499999998516</c:v>
                      </c:pt>
                      <c:pt idx="613">
                        <c:v>43095.54166666518</c:v>
                      </c:pt>
                      <c:pt idx="614">
                        <c:v>43095.583333331844</c:v>
                      </c:pt>
                      <c:pt idx="615">
                        <c:v>43095.624999998508</c:v>
                      </c:pt>
                      <c:pt idx="616">
                        <c:v>43095.666666665173</c:v>
                      </c:pt>
                      <c:pt idx="617">
                        <c:v>43095.708333331837</c:v>
                      </c:pt>
                      <c:pt idx="618">
                        <c:v>43095.749999998501</c:v>
                      </c:pt>
                      <c:pt idx="619">
                        <c:v>43095.791666665165</c:v>
                      </c:pt>
                      <c:pt idx="620">
                        <c:v>43095.83333333183</c:v>
                      </c:pt>
                      <c:pt idx="621">
                        <c:v>43095.874999998494</c:v>
                      </c:pt>
                      <c:pt idx="622">
                        <c:v>43095.916666665158</c:v>
                      </c:pt>
                      <c:pt idx="623">
                        <c:v>43095.958333331822</c:v>
                      </c:pt>
                      <c:pt idx="624">
                        <c:v>43095.999999998487</c:v>
                      </c:pt>
                      <c:pt idx="625">
                        <c:v>43096.041666665151</c:v>
                      </c:pt>
                      <c:pt idx="626">
                        <c:v>43096.083333331815</c:v>
                      </c:pt>
                      <c:pt idx="627">
                        <c:v>43096.124999998479</c:v>
                      </c:pt>
                      <c:pt idx="628">
                        <c:v>43096.166666665144</c:v>
                      </c:pt>
                      <c:pt idx="629">
                        <c:v>43096.208333331808</c:v>
                      </c:pt>
                      <c:pt idx="630">
                        <c:v>43096.249999998472</c:v>
                      </c:pt>
                      <c:pt idx="631">
                        <c:v>43096.291666665136</c:v>
                      </c:pt>
                      <c:pt idx="632">
                        <c:v>43096.333333331801</c:v>
                      </c:pt>
                      <c:pt idx="633">
                        <c:v>43096.374999998465</c:v>
                      </c:pt>
                      <c:pt idx="634">
                        <c:v>43096.416666665129</c:v>
                      </c:pt>
                      <c:pt idx="635">
                        <c:v>43096.458333331793</c:v>
                      </c:pt>
                      <c:pt idx="636">
                        <c:v>43096.499999998457</c:v>
                      </c:pt>
                      <c:pt idx="637">
                        <c:v>43096.541666665122</c:v>
                      </c:pt>
                      <c:pt idx="638">
                        <c:v>43096.583333331786</c:v>
                      </c:pt>
                      <c:pt idx="639">
                        <c:v>43096.62499999845</c:v>
                      </c:pt>
                      <c:pt idx="640">
                        <c:v>43096.666666665114</c:v>
                      </c:pt>
                      <c:pt idx="641">
                        <c:v>43096.708333331779</c:v>
                      </c:pt>
                      <c:pt idx="642">
                        <c:v>43096.749999998443</c:v>
                      </c:pt>
                      <c:pt idx="643">
                        <c:v>43096.791666665107</c:v>
                      </c:pt>
                      <c:pt idx="644">
                        <c:v>43096.833333331771</c:v>
                      </c:pt>
                      <c:pt idx="645">
                        <c:v>43096.874999998436</c:v>
                      </c:pt>
                      <c:pt idx="646">
                        <c:v>43096.9166666651</c:v>
                      </c:pt>
                      <c:pt idx="647">
                        <c:v>43096.958333331764</c:v>
                      </c:pt>
                      <c:pt idx="648">
                        <c:v>43096.999999998428</c:v>
                      </c:pt>
                      <c:pt idx="649">
                        <c:v>43097.041666665093</c:v>
                      </c:pt>
                      <c:pt idx="650">
                        <c:v>43097.083333331757</c:v>
                      </c:pt>
                      <c:pt idx="651">
                        <c:v>43097.124999998421</c:v>
                      </c:pt>
                      <c:pt idx="652">
                        <c:v>43097.166666665085</c:v>
                      </c:pt>
                      <c:pt idx="653">
                        <c:v>43097.20833333175</c:v>
                      </c:pt>
                      <c:pt idx="654">
                        <c:v>43097.249999998414</c:v>
                      </c:pt>
                      <c:pt idx="655">
                        <c:v>43097.291666665078</c:v>
                      </c:pt>
                      <c:pt idx="656">
                        <c:v>43097.333333331742</c:v>
                      </c:pt>
                      <c:pt idx="657">
                        <c:v>43097.374999998407</c:v>
                      </c:pt>
                      <c:pt idx="658">
                        <c:v>43097.416666665071</c:v>
                      </c:pt>
                      <c:pt idx="659">
                        <c:v>43097.458333331735</c:v>
                      </c:pt>
                      <c:pt idx="660">
                        <c:v>43097.499999998399</c:v>
                      </c:pt>
                      <c:pt idx="661">
                        <c:v>43097.541666665064</c:v>
                      </c:pt>
                      <c:pt idx="662">
                        <c:v>43097.583333331728</c:v>
                      </c:pt>
                      <c:pt idx="663">
                        <c:v>43097.624999998392</c:v>
                      </c:pt>
                      <c:pt idx="664">
                        <c:v>43097.666666665056</c:v>
                      </c:pt>
                      <c:pt idx="665">
                        <c:v>43097.70833333172</c:v>
                      </c:pt>
                      <c:pt idx="666">
                        <c:v>43097.749999998385</c:v>
                      </c:pt>
                      <c:pt idx="667">
                        <c:v>43097.791666665049</c:v>
                      </c:pt>
                      <c:pt idx="668">
                        <c:v>43097.833333331713</c:v>
                      </c:pt>
                      <c:pt idx="669">
                        <c:v>43097.874999998377</c:v>
                      </c:pt>
                      <c:pt idx="670">
                        <c:v>43097.916666665042</c:v>
                      </c:pt>
                      <c:pt idx="671">
                        <c:v>43097.958333331706</c:v>
                      </c:pt>
                      <c:pt idx="672">
                        <c:v>43097.99999999837</c:v>
                      </c:pt>
                      <c:pt idx="673">
                        <c:v>43098.041666665034</c:v>
                      </c:pt>
                      <c:pt idx="674">
                        <c:v>43098.083333331699</c:v>
                      </c:pt>
                      <c:pt idx="675">
                        <c:v>43098.124999998363</c:v>
                      </c:pt>
                      <c:pt idx="676">
                        <c:v>43098.166666665027</c:v>
                      </c:pt>
                      <c:pt idx="677">
                        <c:v>43098.208333331691</c:v>
                      </c:pt>
                      <c:pt idx="678">
                        <c:v>43098.249999998356</c:v>
                      </c:pt>
                      <c:pt idx="679">
                        <c:v>43098.29166666502</c:v>
                      </c:pt>
                      <c:pt idx="680">
                        <c:v>43098.333333331684</c:v>
                      </c:pt>
                      <c:pt idx="681">
                        <c:v>43098.374999998348</c:v>
                      </c:pt>
                      <c:pt idx="682">
                        <c:v>43098.416666665013</c:v>
                      </c:pt>
                      <c:pt idx="683">
                        <c:v>43098.458333331677</c:v>
                      </c:pt>
                      <c:pt idx="684">
                        <c:v>43098.499999998341</c:v>
                      </c:pt>
                      <c:pt idx="685">
                        <c:v>43098.541666665005</c:v>
                      </c:pt>
                      <c:pt idx="686">
                        <c:v>43098.58333333167</c:v>
                      </c:pt>
                      <c:pt idx="687">
                        <c:v>43098.624999998334</c:v>
                      </c:pt>
                      <c:pt idx="688">
                        <c:v>43098.666666664998</c:v>
                      </c:pt>
                      <c:pt idx="689">
                        <c:v>43098.708333331662</c:v>
                      </c:pt>
                      <c:pt idx="690">
                        <c:v>43098.749999998327</c:v>
                      </c:pt>
                      <c:pt idx="691">
                        <c:v>43098.791666664991</c:v>
                      </c:pt>
                      <c:pt idx="692">
                        <c:v>43098.833333331655</c:v>
                      </c:pt>
                      <c:pt idx="693">
                        <c:v>43098.874999998319</c:v>
                      </c:pt>
                      <c:pt idx="694">
                        <c:v>43098.916666664983</c:v>
                      </c:pt>
                      <c:pt idx="695">
                        <c:v>43098.958333331648</c:v>
                      </c:pt>
                      <c:pt idx="696">
                        <c:v>43098.999999998312</c:v>
                      </c:pt>
                      <c:pt idx="697">
                        <c:v>43099.041666664976</c:v>
                      </c:pt>
                      <c:pt idx="698">
                        <c:v>43099.08333333164</c:v>
                      </c:pt>
                      <c:pt idx="699">
                        <c:v>43099.124999998305</c:v>
                      </c:pt>
                      <c:pt idx="700">
                        <c:v>43099.166666664969</c:v>
                      </c:pt>
                      <c:pt idx="701">
                        <c:v>43099.208333331633</c:v>
                      </c:pt>
                      <c:pt idx="702">
                        <c:v>43099.249999998297</c:v>
                      </c:pt>
                      <c:pt idx="703">
                        <c:v>43099.291666664962</c:v>
                      </c:pt>
                      <c:pt idx="704">
                        <c:v>43099.333333331626</c:v>
                      </c:pt>
                      <c:pt idx="705">
                        <c:v>43099.37499999829</c:v>
                      </c:pt>
                      <c:pt idx="706">
                        <c:v>43099.416666664954</c:v>
                      </c:pt>
                      <c:pt idx="707">
                        <c:v>43099.458333331619</c:v>
                      </c:pt>
                      <c:pt idx="708">
                        <c:v>43099.499999998283</c:v>
                      </c:pt>
                      <c:pt idx="709">
                        <c:v>43099.541666664947</c:v>
                      </c:pt>
                      <c:pt idx="710">
                        <c:v>43099.583333331611</c:v>
                      </c:pt>
                      <c:pt idx="711">
                        <c:v>43099.624999998276</c:v>
                      </c:pt>
                      <c:pt idx="712">
                        <c:v>43099.66666666494</c:v>
                      </c:pt>
                      <c:pt idx="713">
                        <c:v>43099.708333331604</c:v>
                      </c:pt>
                      <c:pt idx="714">
                        <c:v>43099.749999998268</c:v>
                      </c:pt>
                      <c:pt idx="715">
                        <c:v>43099.791666664933</c:v>
                      </c:pt>
                      <c:pt idx="716">
                        <c:v>43099.833333331597</c:v>
                      </c:pt>
                      <c:pt idx="717">
                        <c:v>43099.874999998261</c:v>
                      </c:pt>
                      <c:pt idx="718">
                        <c:v>43099.916666664925</c:v>
                      </c:pt>
                      <c:pt idx="719">
                        <c:v>43099.95833333159</c:v>
                      </c:pt>
                      <c:pt idx="720">
                        <c:v>43099.999999998254</c:v>
                      </c:pt>
                      <c:pt idx="721">
                        <c:v>43100.041666664918</c:v>
                      </c:pt>
                      <c:pt idx="722">
                        <c:v>43100.083333331582</c:v>
                      </c:pt>
                      <c:pt idx="723">
                        <c:v>43100.124999998246</c:v>
                      </c:pt>
                      <c:pt idx="724">
                        <c:v>43100.166666664911</c:v>
                      </c:pt>
                      <c:pt idx="725">
                        <c:v>43100.208333331575</c:v>
                      </c:pt>
                      <c:pt idx="726">
                        <c:v>43100.249999998239</c:v>
                      </c:pt>
                      <c:pt idx="727">
                        <c:v>43100.291666664903</c:v>
                      </c:pt>
                      <c:pt idx="728">
                        <c:v>43100.333333331568</c:v>
                      </c:pt>
                      <c:pt idx="729">
                        <c:v>43100.374999998232</c:v>
                      </c:pt>
                      <c:pt idx="730">
                        <c:v>43100.416666664896</c:v>
                      </c:pt>
                      <c:pt idx="731">
                        <c:v>43100.45833333156</c:v>
                      </c:pt>
                      <c:pt idx="732">
                        <c:v>43100.499999998225</c:v>
                      </c:pt>
                      <c:pt idx="733">
                        <c:v>43100.541666664889</c:v>
                      </c:pt>
                      <c:pt idx="734">
                        <c:v>43100.583333331553</c:v>
                      </c:pt>
                      <c:pt idx="735">
                        <c:v>43100.624999998217</c:v>
                      </c:pt>
                      <c:pt idx="736">
                        <c:v>43100.666666664882</c:v>
                      </c:pt>
                      <c:pt idx="737">
                        <c:v>43100.708333331546</c:v>
                      </c:pt>
                      <c:pt idx="738">
                        <c:v>43100.74999999821</c:v>
                      </c:pt>
                      <c:pt idx="739">
                        <c:v>43100.791666664874</c:v>
                      </c:pt>
                      <c:pt idx="740">
                        <c:v>43100.833333331539</c:v>
                      </c:pt>
                      <c:pt idx="741">
                        <c:v>43100.874999998203</c:v>
                      </c:pt>
                      <c:pt idx="742">
                        <c:v>43100.916666664867</c:v>
                      </c:pt>
                      <c:pt idx="743">
                        <c:v>43100.958333331531</c:v>
                      </c:pt>
                      <c:pt idx="744">
                        <c:v>43100.999999998196</c:v>
                      </c:pt>
                      <c:pt idx="745">
                        <c:v>43101.04166666486</c:v>
                      </c:pt>
                      <c:pt idx="746">
                        <c:v>43101.083333331524</c:v>
                      </c:pt>
                      <c:pt idx="747">
                        <c:v>43101.124999998188</c:v>
                      </c:pt>
                      <c:pt idx="748">
                        <c:v>43101.166666664853</c:v>
                      </c:pt>
                      <c:pt idx="749">
                        <c:v>43101.208333331517</c:v>
                      </c:pt>
                      <c:pt idx="750">
                        <c:v>43101.249999998181</c:v>
                      </c:pt>
                      <c:pt idx="751">
                        <c:v>43101.291666664845</c:v>
                      </c:pt>
                      <c:pt idx="752">
                        <c:v>43101.333333331509</c:v>
                      </c:pt>
                      <c:pt idx="753">
                        <c:v>43101.374999998174</c:v>
                      </c:pt>
                      <c:pt idx="754">
                        <c:v>43101.416666664838</c:v>
                      </c:pt>
                      <c:pt idx="755">
                        <c:v>43101.458333331502</c:v>
                      </c:pt>
                      <c:pt idx="756">
                        <c:v>43101.499999998166</c:v>
                      </c:pt>
                      <c:pt idx="757">
                        <c:v>43101.541666664831</c:v>
                      </c:pt>
                      <c:pt idx="758">
                        <c:v>43101.583333331495</c:v>
                      </c:pt>
                      <c:pt idx="759">
                        <c:v>43101.624999998159</c:v>
                      </c:pt>
                      <c:pt idx="760">
                        <c:v>43101.666666664823</c:v>
                      </c:pt>
                      <c:pt idx="761">
                        <c:v>43101.708333331488</c:v>
                      </c:pt>
                      <c:pt idx="762">
                        <c:v>43101.749999998152</c:v>
                      </c:pt>
                      <c:pt idx="763">
                        <c:v>43101.791666664816</c:v>
                      </c:pt>
                      <c:pt idx="764">
                        <c:v>43101.83333333148</c:v>
                      </c:pt>
                      <c:pt idx="765">
                        <c:v>43101.874999998145</c:v>
                      </c:pt>
                      <c:pt idx="766">
                        <c:v>43101.916666664809</c:v>
                      </c:pt>
                      <c:pt idx="767">
                        <c:v>43101.958333331473</c:v>
                      </c:pt>
                      <c:pt idx="768">
                        <c:v>43101.999999998137</c:v>
                      </c:pt>
                      <c:pt idx="769">
                        <c:v>43102.041666664802</c:v>
                      </c:pt>
                      <c:pt idx="770">
                        <c:v>43102.083333331466</c:v>
                      </c:pt>
                      <c:pt idx="771">
                        <c:v>43102.12499999813</c:v>
                      </c:pt>
                      <c:pt idx="772">
                        <c:v>43102.166666664794</c:v>
                      </c:pt>
                      <c:pt idx="773">
                        <c:v>43102.208333331459</c:v>
                      </c:pt>
                      <c:pt idx="774">
                        <c:v>43102.249999998123</c:v>
                      </c:pt>
                      <c:pt idx="775">
                        <c:v>43102.291666664787</c:v>
                      </c:pt>
                      <c:pt idx="776">
                        <c:v>43102.333333331451</c:v>
                      </c:pt>
                      <c:pt idx="777">
                        <c:v>43102.374999998116</c:v>
                      </c:pt>
                      <c:pt idx="778">
                        <c:v>43102.41666666478</c:v>
                      </c:pt>
                      <c:pt idx="779">
                        <c:v>43102.458333331444</c:v>
                      </c:pt>
                      <c:pt idx="780">
                        <c:v>43102.499999998108</c:v>
                      </c:pt>
                      <c:pt idx="781">
                        <c:v>43102.541666664772</c:v>
                      </c:pt>
                      <c:pt idx="782">
                        <c:v>43102.583333331437</c:v>
                      </c:pt>
                      <c:pt idx="783">
                        <c:v>43102.624999998101</c:v>
                      </c:pt>
                      <c:pt idx="784">
                        <c:v>43102.666666664765</c:v>
                      </c:pt>
                      <c:pt idx="785">
                        <c:v>43102.708333331429</c:v>
                      </c:pt>
                      <c:pt idx="786">
                        <c:v>43102.749999998094</c:v>
                      </c:pt>
                      <c:pt idx="787">
                        <c:v>43102.791666664758</c:v>
                      </c:pt>
                      <c:pt idx="788">
                        <c:v>43102.833333331422</c:v>
                      </c:pt>
                      <c:pt idx="789">
                        <c:v>43102.874999998086</c:v>
                      </c:pt>
                      <c:pt idx="790">
                        <c:v>43102.916666664751</c:v>
                      </c:pt>
                      <c:pt idx="791">
                        <c:v>43102.958333331415</c:v>
                      </c:pt>
                      <c:pt idx="792">
                        <c:v>43102.999999998079</c:v>
                      </c:pt>
                      <c:pt idx="793">
                        <c:v>43103.041666664743</c:v>
                      </c:pt>
                      <c:pt idx="794">
                        <c:v>43103.083333331408</c:v>
                      </c:pt>
                      <c:pt idx="795">
                        <c:v>43103.124999998072</c:v>
                      </c:pt>
                      <c:pt idx="796">
                        <c:v>43103.166666664736</c:v>
                      </c:pt>
                      <c:pt idx="797">
                        <c:v>43103.2083333314</c:v>
                      </c:pt>
                      <c:pt idx="798">
                        <c:v>43103.249999998065</c:v>
                      </c:pt>
                      <c:pt idx="799">
                        <c:v>43103.291666664729</c:v>
                      </c:pt>
                      <c:pt idx="800">
                        <c:v>43103.333333331393</c:v>
                      </c:pt>
                      <c:pt idx="801">
                        <c:v>43103.374999998057</c:v>
                      </c:pt>
                      <c:pt idx="802">
                        <c:v>43103.416666664722</c:v>
                      </c:pt>
                      <c:pt idx="803">
                        <c:v>43103.458333331386</c:v>
                      </c:pt>
                      <c:pt idx="804">
                        <c:v>43103.49999999805</c:v>
                      </c:pt>
                      <c:pt idx="805">
                        <c:v>43103.541666664714</c:v>
                      </c:pt>
                      <c:pt idx="806">
                        <c:v>43103.583333331379</c:v>
                      </c:pt>
                      <c:pt idx="807">
                        <c:v>43103.624999998043</c:v>
                      </c:pt>
                      <c:pt idx="808">
                        <c:v>43103.666666664707</c:v>
                      </c:pt>
                      <c:pt idx="809">
                        <c:v>43103.708333331371</c:v>
                      </c:pt>
                      <c:pt idx="810">
                        <c:v>43103.749999998035</c:v>
                      </c:pt>
                      <c:pt idx="811">
                        <c:v>43103.7916666647</c:v>
                      </c:pt>
                      <c:pt idx="812">
                        <c:v>43103.833333331364</c:v>
                      </c:pt>
                      <c:pt idx="813">
                        <c:v>43103.874999998028</c:v>
                      </c:pt>
                      <c:pt idx="814">
                        <c:v>43103.916666664692</c:v>
                      </c:pt>
                      <c:pt idx="815">
                        <c:v>43103.958333331357</c:v>
                      </c:pt>
                      <c:pt idx="816">
                        <c:v>43103.999999998021</c:v>
                      </c:pt>
                      <c:pt idx="817">
                        <c:v>43104.041666664685</c:v>
                      </c:pt>
                      <c:pt idx="818">
                        <c:v>43104.083333331349</c:v>
                      </c:pt>
                      <c:pt idx="819">
                        <c:v>43104.124999998014</c:v>
                      </c:pt>
                      <c:pt idx="820">
                        <c:v>43104.166666664678</c:v>
                      </c:pt>
                      <c:pt idx="821">
                        <c:v>43104.208333331342</c:v>
                      </c:pt>
                      <c:pt idx="822">
                        <c:v>43104.249999998006</c:v>
                      </c:pt>
                      <c:pt idx="823">
                        <c:v>43104.291666664671</c:v>
                      </c:pt>
                      <c:pt idx="824">
                        <c:v>43104.333333331335</c:v>
                      </c:pt>
                      <c:pt idx="825">
                        <c:v>43104.374999997999</c:v>
                      </c:pt>
                      <c:pt idx="826">
                        <c:v>43104.416666664663</c:v>
                      </c:pt>
                      <c:pt idx="827">
                        <c:v>43104.458333331328</c:v>
                      </c:pt>
                      <c:pt idx="828">
                        <c:v>43104.499999997992</c:v>
                      </c:pt>
                      <c:pt idx="829">
                        <c:v>43104.541666664656</c:v>
                      </c:pt>
                      <c:pt idx="830">
                        <c:v>43104.58333333132</c:v>
                      </c:pt>
                      <c:pt idx="831">
                        <c:v>43104.624999997985</c:v>
                      </c:pt>
                      <c:pt idx="832">
                        <c:v>43104.666666664649</c:v>
                      </c:pt>
                      <c:pt idx="833">
                        <c:v>43104.708333331313</c:v>
                      </c:pt>
                      <c:pt idx="834">
                        <c:v>43104.749999997977</c:v>
                      </c:pt>
                      <c:pt idx="835">
                        <c:v>43104.791666664642</c:v>
                      </c:pt>
                      <c:pt idx="836">
                        <c:v>43104.833333331306</c:v>
                      </c:pt>
                      <c:pt idx="837">
                        <c:v>43104.87499999797</c:v>
                      </c:pt>
                      <c:pt idx="838">
                        <c:v>43104.916666664634</c:v>
                      </c:pt>
                      <c:pt idx="839">
                        <c:v>43104.958333331298</c:v>
                      </c:pt>
                      <c:pt idx="840">
                        <c:v>43104.999999997963</c:v>
                      </c:pt>
                      <c:pt idx="841">
                        <c:v>43105.041666664627</c:v>
                      </c:pt>
                      <c:pt idx="842">
                        <c:v>43105.083333331291</c:v>
                      </c:pt>
                      <c:pt idx="843">
                        <c:v>43105.124999997955</c:v>
                      </c:pt>
                      <c:pt idx="844">
                        <c:v>43105.16666666462</c:v>
                      </c:pt>
                      <c:pt idx="845">
                        <c:v>43105.208333331284</c:v>
                      </c:pt>
                      <c:pt idx="846">
                        <c:v>43105.249999997948</c:v>
                      </c:pt>
                      <c:pt idx="847">
                        <c:v>43105.291666664612</c:v>
                      </c:pt>
                      <c:pt idx="848">
                        <c:v>43105.333333331277</c:v>
                      </c:pt>
                      <c:pt idx="849">
                        <c:v>43105.374999997941</c:v>
                      </c:pt>
                      <c:pt idx="850">
                        <c:v>43105.416666664605</c:v>
                      </c:pt>
                      <c:pt idx="851">
                        <c:v>43105.458333331269</c:v>
                      </c:pt>
                      <c:pt idx="852">
                        <c:v>43105.499999997934</c:v>
                      </c:pt>
                      <c:pt idx="853">
                        <c:v>43105.541666664598</c:v>
                      </c:pt>
                      <c:pt idx="854">
                        <c:v>43105.583333331262</c:v>
                      </c:pt>
                      <c:pt idx="855">
                        <c:v>43105.624999997926</c:v>
                      </c:pt>
                      <c:pt idx="856">
                        <c:v>43105.666666664591</c:v>
                      </c:pt>
                      <c:pt idx="857">
                        <c:v>43105.708333331255</c:v>
                      </c:pt>
                      <c:pt idx="858">
                        <c:v>43105.749999997919</c:v>
                      </c:pt>
                      <c:pt idx="859">
                        <c:v>43105.791666664583</c:v>
                      </c:pt>
                      <c:pt idx="860">
                        <c:v>43105.833333331248</c:v>
                      </c:pt>
                      <c:pt idx="861">
                        <c:v>43105.874999997912</c:v>
                      </c:pt>
                      <c:pt idx="862">
                        <c:v>43105.916666664576</c:v>
                      </c:pt>
                      <c:pt idx="863">
                        <c:v>43105.95833333124</c:v>
                      </c:pt>
                      <c:pt idx="864">
                        <c:v>43105.999999997905</c:v>
                      </c:pt>
                      <c:pt idx="865">
                        <c:v>43106.041666664569</c:v>
                      </c:pt>
                      <c:pt idx="866">
                        <c:v>43106.083333331233</c:v>
                      </c:pt>
                      <c:pt idx="867">
                        <c:v>43106.124999997897</c:v>
                      </c:pt>
                      <c:pt idx="868">
                        <c:v>43106.166666664561</c:v>
                      </c:pt>
                      <c:pt idx="869">
                        <c:v>43106.208333331226</c:v>
                      </c:pt>
                      <c:pt idx="870">
                        <c:v>43106.24999999789</c:v>
                      </c:pt>
                      <c:pt idx="871">
                        <c:v>43106.291666664554</c:v>
                      </c:pt>
                      <c:pt idx="872">
                        <c:v>43106.333333331218</c:v>
                      </c:pt>
                      <c:pt idx="873">
                        <c:v>43106.374999997883</c:v>
                      </c:pt>
                      <c:pt idx="874">
                        <c:v>43106.416666664547</c:v>
                      </c:pt>
                      <c:pt idx="875">
                        <c:v>43106.458333331211</c:v>
                      </c:pt>
                      <c:pt idx="876">
                        <c:v>43106.499999997875</c:v>
                      </c:pt>
                      <c:pt idx="877">
                        <c:v>43106.54166666454</c:v>
                      </c:pt>
                      <c:pt idx="878">
                        <c:v>43106.583333331204</c:v>
                      </c:pt>
                      <c:pt idx="879">
                        <c:v>43106.624999997868</c:v>
                      </c:pt>
                      <c:pt idx="880">
                        <c:v>43106.666666664532</c:v>
                      </c:pt>
                      <c:pt idx="881">
                        <c:v>43106.708333331197</c:v>
                      </c:pt>
                      <c:pt idx="882">
                        <c:v>43106.749999997861</c:v>
                      </c:pt>
                      <c:pt idx="883">
                        <c:v>43106.791666664525</c:v>
                      </c:pt>
                      <c:pt idx="884">
                        <c:v>43106.833333331189</c:v>
                      </c:pt>
                      <c:pt idx="885">
                        <c:v>43106.874999997854</c:v>
                      </c:pt>
                      <c:pt idx="886">
                        <c:v>43106.916666664518</c:v>
                      </c:pt>
                      <c:pt idx="887">
                        <c:v>43106.958333331182</c:v>
                      </c:pt>
                      <c:pt idx="888">
                        <c:v>43106.999999997846</c:v>
                      </c:pt>
                      <c:pt idx="889">
                        <c:v>43107.041666664511</c:v>
                      </c:pt>
                      <c:pt idx="890">
                        <c:v>43107.083333331175</c:v>
                      </c:pt>
                      <c:pt idx="891">
                        <c:v>43107.124999997839</c:v>
                      </c:pt>
                      <c:pt idx="892">
                        <c:v>43107.166666664503</c:v>
                      </c:pt>
                      <c:pt idx="893">
                        <c:v>43107.208333331168</c:v>
                      </c:pt>
                      <c:pt idx="894">
                        <c:v>43107.249999997832</c:v>
                      </c:pt>
                      <c:pt idx="895">
                        <c:v>43107.291666664496</c:v>
                      </c:pt>
                      <c:pt idx="896">
                        <c:v>43107.33333333116</c:v>
                      </c:pt>
                      <c:pt idx="897">
                        <c:v>43107.374999997824</c:v>
                      </c:pt>
                      <c:pt idx="898">
                        <c:v>43107.416666664489</c:v>
                      </c:pt>
                      <c:pt idx="899">
                        <c:v>43107.458333331153</c:v>
                      </c:pt>
                      <c:pt idx="900">
                        <c:v>43107.499999997817</c:v>
                      </c:pt>
                      <c:pt idx="901">
                        <c:v>43107.541666664481</c:v>
                      </c:pt>
                      <c:pt idx="902">
                        <c:v>43107.583333331146</c:v>
                      </c:pt>
                      <c:pt idx="903">
                        <c:v>43107.62499999781</c:v>
                      </c:pt>
                      <c:pt idx="904">
                        <c:v>43107.666666664474</c:v>
                      </c:pt>
                      <c:pt idx="905">
                        <c:v>43107.708333331138</c:v>
                      </c:pt>
                      <c:pt idx="906">
                        <c:v>43107.749999997803</c:v>
                      </c:pt>
                      <c:pt idx="907">
                        <c:v>43107.791666664467</c:v>
                      </c:pt>
                      <c:pt idx="908">
                        <c:v>43107.833333331131</c:v>
                      </c:pt>
                      <c:pt idx="909">
                        <c:v>43107.874999997795</c:v>
                      </c:pt>
                      <c:pt idx="910">
                        <c:v>43107.91666666446</c:v>
                      </c:pt>
                      <c:pt idx="911">
                        <c:v>43107.958333331124</c:v>
                      </c:pt>
                      <c:pt idx="912">
                        <c:v>43107.999999997788</c:v>
                      </c:pt>
                      <c:pt idx="913">
                        <c:v>43108.041666664452</c:v>
                      </c:pt>
                      <c:pt idx="914">
                        <c:v>43108.083333331117</c:v>
                      </c:pt>
                      <c:pt idx="915">
                        <c:v>43108.124999997781</c:v>
                      </c:pt>
                      <c:pt idx="916">
                        <c:v>43108.166666664445</c:v>
                      </c:pt>
                      <c:pt idx="917">
                        <c:v>43108.208333331109</c:v>
                      </c:pt>
                      <c:pt idx="918">
                        <c:v>43108.249999997774</c:v>
                      </c:pt>
                      <c:pt idx="919">
                        <c:v>43108.291666664438</c:v>
                      </c:pt>
                      <c:pt idx="920">
                        <c:v>43108.333333331102</c:v>
                      </c:pt>
                      <c:pt idx="921">
                        <c:v>43108.374999997766</c:v>
                      </c:pt>
                      <c:pt idx="922">
                        <c:v>43108.416666664431</c:v>
                      </c:pt>
                      <c:pt idx="923">
                        <c:v>43108.458333331095</c:v>
                      </c:pt>
                      <c:pt idx="924">
                        <c:v>43108.499999997759</c:v>
                      </c:pt>
                      <c:pt idx="925">
                        <c:v>43108.541666664423</c:v>
                      </c:pt>
                      <c:pt idx="926">
                        <c:v>43108.583333331087</c:v>
                      </c:pt>
                      <c:pt idx="927">
                        <c:v>43108.624999997752</c:v>
                      </c:pt>
                      <c:pt idx="928">
                        <c:v>43108.666666664416</c:v>
                      </c:pt>
                      <c:pt idx="929">
                        <c:v>43108.70833333108</c:v>
                      </c:pt>
                      <c:pt idx="930">
                        <c:v>43108.749999997744</c:v>
                      </c:pt>
                      <c:pt idx="931">
                        <c:v>43108.791666664409</c:v>
                      </c:pt>
                      <c:pt idx="932">
                        <c:v>43108.833333331073</c:v>
                      </c:pt>
                      <c:pt idx="933">
                        <c:v>43108.874999997737</c:v>
                      </c:pt>
                      <c:pt idx="934">
                        <c:v>43108.916666664401</c:v>
                      </c:pt>
                      <c:pt idx="935">
                        <c:v>43108.958333331066</c:v>
                      </c:pt>
                      <c:pt idx="936">
                        <c:v>43108.99999999773</c:v>
                      </c:pt>
                      <c:pt idx="937">
                        <c:v>43109.041666664394</c:v>
                      </c:pt>
                      <c:pt idx="938">
                        <c:v>43109.083333331058</c:v>
                      </c:pt>
                      <c:pt idx="939">
                        <c:v>43109.124999997723</c:v>
                      </c:pt>
                      <c:pt idx="940">
                        <c:v>43109.166666664387</c:v>
                      </c:pt>
                      <c:pt idx="941">
                        <c:v>43109.208333331051</c:v>
                      </c:pt>
                      <c:pt idx="942">
                        <c:v>43109.249999997715</c:v>
                      </c:pt>
                      <c:pt idx="943">
                        <c:v>43109.29166666438</c:v>
                      </c:pt>
                      <c:pt idx="944">
                        <c:v>43109.333333331044</c:v>
                      </c:pt>
                      <c:pt idx="945">
                        <c:v>43109.374999997708</c:v>
                      </c:pt>
                      <c:pt idx="946">
                        <c:v>43109.416666664372</c:v>
                      </c:pt>
                      <c:pt idx="947">
                        <c:v>43109.458333331037</c:v>
                      </c:pt>
                      <c:pt idx="948">
                        <c:v>43109.499999997701</c:v>
                      </c:pt>
                      <c:pt idx="949">
                        <c:v>43109.541666664365</c:v>
                      </c:pt>
                      <c:pt idx="950">
                        <c:v>43109.583333331029</c:v>
                      </c:pt>
                      <c:pt idx="951">
                        <c:v>43109.624999997694</c:v>
                      </c:pt>
                      <c:pt idx="952">
                        <c:v>43109.666666664358</c:v>
                      </c:pt>
                      <c:pt idx="953">
                        <c:v>43109.708333331022</c:v>
                      </c:pt>
                      <c:pt idx="954">
                        <c:v>43109.749999997686</c:v>
                      </c:pt>
                      <c:pt idx="955">
                        <c:v>43109.79166666435</c:v>
                      </c:pt>
                      <c:pt idx="956">
                        <c:v>43109.833333331015</c:v>
                      </c:pt>
                      <c:pt idx="957">
                        <c:v>43109.874999997679</c:v>
                      </c:pt>
                      <c:pt idx="958">
                        <c:v>43109.916666664343</c:v>
                      </c:pt>
                      <c:pt idx="959">
                        <c:v>43109.958333331007</c:v>
                      </c:pt>
                      <c:pt idx="960">
                        <c:v>43109.999999997672</c:v>
                      </c:pt>
                      <c:pt idx="961">
                        <c:v>43110.041666664336</c:v>
                      </c:pt>
                      <c:pt idx="962">
                        <c:v>43110.083333331</c:v>
                      </c:pt>
                      <c:pt idx="963">
                        <c:v>43110.124999997664</c:v>
                      </c:pt>
                      <c:pt idx="964">
                        <c:v>43110.166666664329</c:v>
                      </c:pt>
                      <c:pt idx="965">
                        <c:v>43110.208333330993</c:v>
                      </c:pt>
                      <c:pt idx="966">
                        <c:v>43110.249999997657</c:v>
                      </c:pt>
                      <c:pt idx="967">
                        <c:v>43110.291666664321</c:v>
                      </c:pt>
                      <c:pt idx="968">
                        <c:v>43110.333333330986</c:v>
                      </c:pt>
                      <c:pt idx="969">
                        <c:v>43110.37499999765</c:v>
                      </c:pt>
                      <c:pt idx="970">
                        <c:v>43110.416666664314</c:v>
                      </c:pt>
                      <c:pt idx="971">
                        <c:v>43110.458333330978</c:v>
                      </c:pt>
                      <c:pt idx="972">
                        <c:v>43110.499999997643</c:v>
                      </c:pt>
                      <c:pt idx="973">
                        <c:v>43110.541666664307</c:v>
                      </c:pt>
                      <c:pt idx="974">
                        <c:v>43110.583333330971</c:v>
                      </c:pt>
                      <c:pt idx="975">
                        <c:v>43110.624999997635</c:v>
                      </c:pt>
                      <c:pt idx="976">
                        <c:v>43110.6666666643</c:v>
                      </c:pt>
                      <c:pt idx="977">
                        <c:v>43110.708333330964</c:v>
                      </c:pt>
                      <c:pt idx="978">
                        <c:v>43110.749999997628</c:v>
                      </c:pt>
                      <c:pt idx="979">
                        <c:v>43110.791666664292</c:v>
                      </c:pt>
                      <c:pt idx="980">
                        <c:v>43110.833333330957</c:v>
                      </c:pt>
                      <c:pt idx="981">
                        <c:v>43110.874999997621</c:v>
                      </c:pt>
                      <c:pt idx="982">
                        <c:v>43110.916666664285</c:v>
                      </c:pt>
                      <c:pt idx="983">
                        <c:v>43110.958333330949</c:v>
                      </c:pt>
                      <c:pt idx="984">
                        <c:v>43110.999999997613</c:v>
                      </c:pt>
                      <c:pt idx="985">
                        <c:v>43111.041666664278</c:v>
                      </c:pt>
                      <c:pt idx="986">
                        <c:v>43111.083333330942</c:v>
                      </c:pt>
                      <c:pt idx="987">
                        <c:v>43111.124999997606</c:v>
                      </c:pt>
                      <c:pt idx="988">
                        <c:v>43111.16666666427</c:v>
                      </c:pt>
                      <c:pt idx="989">
                        <c:v>43111.208333330935</c:v>
                      </c:pt>
                      <c:pt idx="990">
                        <c:v>43111.249999997599</c:v>
                      </c:pt>
                      <c:pt idx="991">
                        <c:v>43111.291666664263</c:v>
                      </c:pt>
                      <c:pt idx="992">
                        <c:v>43111.333333330927</c:v>
                      </c:pt>
                      <c:pt idx="993">
                        <c:v>43111.374999997592</c:v>
                      </c:pt>
                      <c:pt idx="994">
                        <c:v>43111.416666664256</c:v>
                      </c:pt>
                      <c:pt idx="995">
                        <c:v>43111.45833333092</c:v>
                      </c:pt>
                      <c:pt idx="996">
                        <c:v>43111.499999997584</c:v>
                      </c:pt>
                      <c:pt idx="997">
                        <c:v>43111.541666664249</c:v>
                      </c:pt>
                      <c:pt idx="998">
                        <c:v>43111.583333330913</c:v>
                      </c:pt>
                      <c:pt idx="999">
                        <c:v>43111.624999997577</c:v>
                      </c:pt>
                      <c:pt idx="1000">
                        <c:v>43111.666666664241</c:v>
                      </c:pt>
                      <c:pt idx="1001">
                        <c:v>43111.708333330906</c:v>
                      </c:pt>
                      <c:pt idx="1002">
                        <c:v>43111.74999999757</c:v>
                      </c:pt>
                      <c:pt idx="1003">
                        <c:v>43111.791666664234</c:v>
                      </c:pt>
                      <c:pt idx="1004">
                        <c:v>43111.833333330898</c:v>
                      </c:pt>
                      <c:pt idx="1005">
                        <c:v>43111.874999997563</c:v>
                      </c:pt>
                      <c:pt idx="1006">
                        <c:v>43111.916666664227</c:v>
                      </c:pt>
                      <c:pt idx="1007">
                        <c:v>43111.958333330891</c:v>
                      </c:pt>
                      <c:pt idx="1008">
                        <c:v>43111.999999997555</c:v>
                      </c:pt>
                      <c:pt idx="1009">
                        <c:v>43112.04166666422</c:v>
                      </c:pt>
                      <c:pt idx="1010">
                        <c:v>43112.083333330884</c:v>
                      </c:pt>
                      <c:pt idx="1011">
                        <c:v>43112.124999997548</c:v>
                      </c:pt>
                      <c:pt idx="1012">
                        <c:v>43112.166666664212</c:v>
                      </c:pt>
                      <c:pt idx="1013">
                        <c:v>43112.208333330876</c:v>
                      </c:pt>
                      <c:pt idx="1014">
                        <c:v>43112.249999997541</c:v>
                      </c:pt>
                      <c:pt idx="1015">
                        <c:v>43112.291666664205</c:v>
                      </c:pt>
                      <c:pt idx="1016">
                        <c:v>43112.333333330869</c:v>
                      </c:pt>
                      <c:pt idx="1017">
                        <c:v>43112.374999997533</c:v>
                      </c:pt>
                      <c:pt idx="1018">
                        <c:v>43112.416666664198</c:v>
                      </c:pt>
                      <c:pt idx="1019">
                        <c:v>43112.458333330862</c:v>
                      </c:pt>
                      <c:pt idx="1020">
                        <c:v>43112.499999997526</c:v>
                      </c:pt>
                      <c:pt idx="1021">
                        <c:v>43112.54166666419</c:v>
                      </c:pt>
                      <c:pt idx="1022">
                        <c:v>43112.583333330855</c:v>
                      </c:pt>
                      <c:pt idx="1023">
                        <c:v>43112.624999997519</c:v>
                      </c:pt>
                      <c:pt idx="1024">
                        <c:v>43112.666666664183</c:v>
                      </c:pt>
                      <c:pt idx="1025">
                        <c:v>43112.708333330847</c:v>
                      </c:pt>
                      <c:pt idx="1026">
                        <c:v>43112.749999997512</c:v>
                      </c:pt>
                      <c:pt idx="1027">
                        <c:v>43112.791666664176</c:v>
                      </c:pt>
                      <c:pt idx="1028">
                        <c:v>43112.83333333084</c:v>
                      </c:pt>
                      <c:pt idx="1029">
                        <c:v>43112.874999997504</c:v>
                      </c:pt>
                      <c:pt idx="1030">
                        <c:v>43112.916666664169</c:v>
                      </c:pt>
                      <c:pt idx="1031">
                        <c:v>43112.958333330833</c:v>
                      </c:pt>
                      <c:pt idx="1032">
                        <c:v>43112.999999997497</c:v>
                      </c:pt>
                      <c:pt idx="1033">
                        <c:v>43113.041666664161</c:v>
                      </c:pt>
                      <c:pt idx="1034">
                        <c:v>43113.083333330826</c:v>
                      </c:pt>
                      <c:pt idx="1035">
                        <c:v>43113.12499999749</c:v>
                      </c:pt>
                      <c:pt idx="1036">
                        <c:v>43113.166666664154</c:v>
                      </c:pt>
                      <c:pt idx="1037">
                        <c:v>43113.208333330818</c:v>
                      </c:pt>
                      <c:pt idx="1038">
                        <c:v>43113.249999997483</c:v>
                      </c:pt>
                      <c:pt idx="1039">
                        <c:v>43113.291666664147</c:v>
                      </c:pt>
                      <c:pt idx="1040">
                        <c:v>43113.333333330811</c:v>
                      </c:pt>
                      <c:pt idx="1041">
                        <c:v>43113.374999997475</c:v>
                      </c:pt>
                      <c:pt idx="1042">
                        <c:v>43113.416666664139</c:v>
                      </c:pt>
                      <c:pt idx="1043">
                        <c:v>43113.458333330804</c:v>
                      </c:pt>
                      <c:pt idx="1044">
                        <c:v>43113.499999997468</c:v>
                      </c:pt>
                      <c:pt idx="1045">
                        <c:v>43113.541666664132</c:v>
                      </c:pt>
                      <c:pt idx="1046">
                        <c:v>43113.583333330796</c:v>
                      </c:pt>
                      <c:pt idx="1047">
                        <c:v>43113.624999997461</c:v>
                      </c:pt>
                      <c:pt idx="1048">
                        <c:v>43113.666666664125</c:v>
                      </c:pt>
                      <c:pt idx="1049">
                        <c:v>43113.708333330789</c:v>
                      </c:pt>
                      <c:pt idx="1050">
                        <c:v>43113.749999997453</c:v>
                      </c:pt>
                      <c:pt idx="1051">
                        <c:v>43113.791666664118</c:v>
                      </c:pt>
                      <c:pt idx="1052">
                        <c:v>43113.833333330782</c:v>
                      </c:pt>
                      <c:pt idx="1053">
                        <c:v>43113.874999997446</c:v>
                      </c:pt>
                      <c:pt idx="1054">
                        <c:v>43113.91666666411</c:v>
                      </c:pt>
                      <c:pt idx="1055">
                        <c:v>43113.958333330775</c:v>
                      </c:pt>
                      <c:pt idx="1056">
                        <c:v>43113.999999997439</c:v>
                      </c:pt>
                      <c:pt idx="1057">
                        <c:v>43114.041666664103</c:v>
                      </c:pt>
                      <c:pt idx="1058">
                        <c:v>43114.083333330767</c:v>
                      </c:pt>
                      <c:pt idx="1059">
                        <c:v>43114.124999997432</c:v>
                      </c:pt>
                      <c:pt idx="1060">
                        <c:v>43114.166666664096</c:v>
                      </c:pt>
                      <c:pt idx="1061">
                        <c:v>43114.20833333076</c:v>
                      </c:pt>
                      <c:pt idx="1062">
                        <c:v>43114.249999997424</c:v>
                      </c:pt>
                      <c:pt idx="1063">
                        <c:v>43114.291666664089</c:v>
                      </c:pt>
                      <c:pt idx="1064">
                        <c:v>43114.333333330753</c:v>
                      </c:pt>
                      <c:pt idx="1065">
                        <c:v>43114.374999997417</c:v>
                      </c:pt>
                      <c:pt idx="1066">
                        <c:v>43114.416666664081</c:v>
                      </c:pt>
                      <c:pt idx="1067">
                        <c:v>43114.458333330746</c:v>
                      </c:pt>
                      <c:pt idx="1068">
                        <c:v>43114.49999999741</c:v>
                      </c:pt>
                      <c:pt idx="1069">
                        <c:v>43114.541666664074</c:v>
                      </c:pt>
                      <c:pt idx="1070">
                        <c:v>43114.583333330738</c:v>
                      </c:pt>
                      <c:pt idx="1071">
                        <c:v>43114.624999997402</c:v>
                      </c:pt>
                      <c:pt idx="1072">
                        <c:v>43114.666666664067</c:v>
                      </c:pt>
                      <c:pt idx="1073">
                        <c:v>43114.708333330731</c:v>
                      </c:pt>
                      <c:pt idx="1074">
                        <c:v>43114.749999997395</c:v>
                      </c:pt>
                      <c:pt idx="1075">
                        <c:v>43114.791666664059</c:v>
                      </c:pt>
                      <c:pt idx="1076">
                        <c:v>43114.833333330724</c:v>
                      </c:pt>
                      <c:pt idx="1077">
                        <c:v>43114.874999997388</c:v>
                      </c:pt>
                      <c:pt idx="1078">
                        <c:v>43114.916666664052</c:v>
                      </c:pt>
                      <c:pt idx="1079">
                        <c:v>43114.958333330716</c:v>
                      </c:pt>
                      <c:pt idx="1080">
                        <c:v>43114.999999997381</c:v>
                      </c:pt>
                      <c:pt idx="1081">
                        <c:v>43115.041666664045</c:v>
                      </c:pt>
                      <c:pt idx="1082">
                        <c:v>43115.083333330709</c:v>
                      </c:pt>
                      <c:pt idx="1083">
                        <c:v>43115.124999997373</c:v>
                      </c:pt>
                      <c:pt idx="1084">
                        <c:v>43115.166666664038</c:v>
                      </c:pt>
                      <c:pt idx="1085">
                        <c:v>43115.208333330702</c:v>
                      </c:pt>
                      <c:pt idx="1086">
                        <c:v>43115.249999997366</c:v>
                      </c:pt>
                      <c:pt idx="1087">
                        <c:v>43115.29166666403</c:v>
                      </c:pt>
                      <c:pt idx="1088">
                        <c:v>43115.333333330695</c:v>
                      </c:pt>
                      <c:pt idx="1089">
                        <c:v>43115.374999997359</c:v>
                      </c:pt>
                      <c:pt idx="1090">
                        <c:v>43115.416666664023</c:v>
                      </c:pt>
                      <c:pt idx="1091">
                        <c:v>43115.458333330687</c:v>
                      </c:pt>
                      <c:pt idx="1092">
                        <c:v>43115.499999997352</c:v>
                      </c:pt>
                      <c:pt idx="1093">
                        <c:v>43115.541666664016</c:v>
                      </c:pt>
                      <c:pt idx="1094">
                        <c:v>43115.58333333068</c:v>
                      </c:pt>
                      <c:pt idx="1095">
                        <c:v>43115.624999997344</c:v>
                      </c:pt>
                      <c:pt idx="1096">
                        <c:v>43115.666666664009</c:v>
                      </c:pt>
                      <c:pt idx="1097">
                        <c:v>43115.708333330673</c:v>
                      </c:pt>
                      <c:pt idx="1098">
                        <c:v>43115.749999997337</c:v>
                      </c:pt>
                      <c:pt idx="1099">
                        <c:v>43115.791666664001</c:v>
                      </c:pt>
                      <c:pt idx="1100">
                        <c:v>43115.833333330665</c:v>
                      </c:pt>
                      <c:pt idx="1101">
                        <c:v>43115.87499999733</c:v>
                      </c:pt>
                      <c:pt idx="1102">
                        <c:v>43115.916666663994</c:v>
                      </c:pt>
                      <c:pt idx="1103">
                        <c:v>43115.958333330658</c:v>
                      </c:pt>
                      <c:pt idx="1104">
                        <c:v>43115.999999997322</c:v>
                      </c:pt>
                      <c:pt idx="1105">
                        <c:v>43116.041666663987</c:v>
                      </c:pt>
                      <c:pt idx="1106">
                        <c:v>43116.083333330651</c:v>
                      </c:pt>
                      <c:pt idx="1107">
                        <c:v>43116.124999997315</c:v>
                      </c:pt>
                      <c:pt idx="1108">
                        <c:v>43116.166666663979</c:v>
                      </c:pt>
                      <c:pt idx="1109">
                        <c:v>43116.208333330644</c:v>
                      </c:pt>
                      <c:pt idx="1110">
                        <c:v>43116.249999997308</c:v>
                      </c:pt>
                      <c:pt idx="1111">
                        <c:v>43116.291666663972</c:v>
                      </c:pt>
                      <c:pt idx="1112">
                        <c:v>43116.333333330636</c:v>
                      </c:pt>
                      <c:pt idx="1113">
                        <c:v>43116.374999997301</c:v>
                      </c:pt>
                      <c:pt idx="1114">
                        <c:v>43116.416666663965</c:v>
                      </c:pt>
                      <c:pt idx="1115">
                        <c:v>43116.458333330629</c:v>
                      </c:pt>
                      <c:pt idx="1116">
                        <c:v>43116.499999997293</c:v>
                      </c:pt>
                      <c:pt idx="1117">
                        <c:v>43116.541666663958</c:v>
                      </c:pt>
                      <c:pt idx="1118">
                        <c:v>43116.583333330622</c:v>
                      </c:pt>
                      <c:pt idx="1119">
                        <c:v>43116.624999997286</c:v>
                      </c:pt>
                      <c:pt idx="1120">
                        <c:v>43116.66666666395</c:v>
                      </c:pt>
                      <c:pt idx="1121">
                        <c:v>43116.708333330615</c:v>
                      </c:pt>
                      <c:pt idx="1122">
                        <c:v>43116.749999997279</c:v>
                      </c:pt>
                      <c:pt idx="1123">
                        <c:v>43116.791666663943</c:v>
                      </c:pt>
                      <c:pt idx="1124">
                        <c:v>43116.833333330607</c:v>
                      </c:pt>
                      <c:pt idx="1125">
                        <c:v>43116.874999997272</c:v>
                      </c:pt>
                      <c:pt idx="1126">
                        <c:v>43116.916666663936</c:v>
                      </c:pt>
                      <c:pt idx="1127">
                        <c:v>43116.9583333306</c:v>
                      </c:pt>
                      <c:pt idx="1128">
                        <c:v>43116.999999997264</c:v>
                      </c:pt>
                      <c:pt idx="1129">
                        <c:v>43117.041666663928</c:v>
                      </c:pt>
                      <c:pt idx="1130">
                        <c:v>43117.083333330593</c:v>
                      </c:pt>
                      <c:pt idx="1131">
                        <c:v>43117.124999997257</c:v>
                      </c:pt>
                      <c:pt idx="1132">
                        <c:v>43117.166666663921</c:v>
                      </c:pt>
                      <c:pt idx="1133">
                        <c:v>43117.208333330585</c:v>
                      </c:pt>
                      <c:pt idx="1134">
                        <c:v>43117.24999999725</c:v>
                      </c:pt>
                      <c:pt idx="1135">
                        <c:v>43117.291666663914</c:v>
                      </c:pt>
                      <c:pt idx="1136">
                        <c:v>43117.333333330578</c:v>
                      </c:pt>
                      <c:pt idx="1137">
                        <c:v>43117.374999997242</c:v>
                      </c:pt>
                      <c:pt idx="1138">
                        <c:v>43117.416666663907</c:v>
                      </c:pt>
                      <c:pt idx="1139">
                        <c:v>43117.458333330571</c:v>
                      </c:pt>
                      <c:pt idx="1140">
                        <c:v>43117.499999997235</c:v>
                      </c:pt>
                      <c:pt idx="1141">
                        <c:v>43117.541666663899</c:v>
                      </c:pt>
                      <c:pt idx="1142">
                        <c:v>43117.583333330564</c:v>
                      </c:pt>
                      <c:pt idx="1143">
                        <c:v>43117.624999997228</c:v>
                      </c:pt>
                      <c:pt idx="1144">
                        <c:v>43117.666666663892</c:v>
                      </c:pt>
                      <c:pt idx="1145">
                        <c:v>43117.708333330556</c:v>
                      </c:pt>
                      <c:pt idx="1146">
                        <c:v>43117.749999997221</c:v>
                      </c:pt>
                      <c:pt idx="1147">
                        <c:v>43117.791666663885</c:v>
                      </c:pt>
                      <c:pt idx="1148">
                        <c:v>43117.833333330549</c:v>
                      </c:pt>
                      <c:pt idx="1149">
                        <c:v>43117.874999997213</c:v>
                      </c:pt>
                      <c:pt idx="1150">
                        <c:v>43117.916666663878</c:v>
                      </c:pt>
                      <c:pt idx="1151">
                        <c:v>43117.958333330542</c:v>
                      </c:pt>
                      <c:pt idx="1152">
                        <c:v>43117.999999997206</c:v>
                      </c:pt>
                      <c:pt idx="1153">
                        <c:v>43118.04166666387</c:v>
                      </c:pt>
                      <c:pt idx="1154">
                        <c:v>43118.083333330535</c:v>
                      </c:pt>
                      <c:pt idx="1155">
                        <c:v>43118.124999997199</c:v>
                      </c:pt>
                      <c:pt idx="1156">
                        <c:v>43118.166666663863</c:v>
                      </c:pt>
                      <c:pt idx="1157">
                        <c:v>43118.208333330527</c:v>
                      </c:pt>
                      <c:pt idx="1158">
                        <c:v>43118.249999997191</c:v>
                      </c:pt>
                      <c:pt idx="1159">
                        <c:v>43118.291666663856</c:v>
                      </c:pt>
                      <c:pt idx="1160">
                        <c:v>43118.33333333052</c:v>
                      </c:pt>
                      <c:pt idx="1161">
                        <c:v>43118.374999997184</c:v>
                      </c:pt>
                      <c:pt idx="1162">
                        <c:v>43118.416666663848</c:v>
                      </c:pt>
                      <c:pt idx="1163">
                        <c:v>43118.458333330513</c:v>
                      </c:pt>
                      <c:pt idx="1164">
                        <c:v>43118.499999997177</c:v>
                      </c:pt>
                      <c:pt idx="1165">
                        <c:v>43118.541666663841</c:v>
                      </c:pt>
                      <c:pt idx="1166">
                        <c:v>43118.583333330505</c:v>
                      </c:pt>
                      <c:pt idx="1167">
                        <c:v>43118.62499999717</c:v>
                      </c:pt>
                      <c:pt idx="1168">
                        <c:v>43118.666666663834</c:v>
                      </c:pt>
                      <c:pt idx="1169">
                        <c:v>43118.708333330498</c:v>
                      </c:pt>
                      <c:pt idx="1170">
                        <c:v>43118.749999997162</c:v>
                      </c:pt>
                      <c:pt idx="1171">
                        <c:v>43118.791666663827</c:v>
                      </c:pt>
                      <c:pt idx="1172">
                        <c:v>43118.833333330491</c:v>
                      </c:pt>
                      <c:pt idx="1173">
                        <c:v>43118.874999997155</c:v>
                      </c:pt>
                      <c:pt idx="1174">
                        <c:v>43118.916666663819</c:v>
                      </c:pt>
                      <c:pt idx="1175">
                        <c:v>43118.958333330484</c:v>
                      </c:pt>
                      <c:pt idx="1176">
                        <c:v>43118.999999997148</c:v>
                      </c:pt>
                      <c:pt idx="1177">
                        <c:v>43119.041666663812</c:v>
                      </c:pt>
                      <c:pt idx="1178">
                        <c:v>43119.083333330476</c:v>
                      </c:pt>
                      <c:pt idx="1179">
                        <c:v>43119.124999997141</c:v>
                      </c:pt>
                      <c:pt idx="1180">
                        <c:v>43119.166666663805</c:v>
                      </c:pt>
                      <c:pt idx="1181">
                        <c:v>43119.208333330469</c:v>
                      </c:pt>
                      <c:pt idx="1182">
                        <c:v>43119.249999997133</c:v>
                      </c:pt>
                      <c:pt idx="1183">
                        <c:v>43119.291666663798</c:v>
                      </c:pt>
                      <c:pt idx="1184">
                        <c:v>43119.333333330462</c:v>
                      </c:pt>
                      <c:pt idx="1185">
                        <c:v>43119.374999997126</c:v>
                      </c:pt>
                      <c:pt idx="1186">
                        <c:v>43119.41666666379</c:v>
                      </c:pt>
                      <c:pt idx="1187">
                        <c:v>43119.458333330454</c:v>
                      </c:pt>
                      <c:pt idx="1188">
                        <c:v>43119.499999997119</c:v>
                      </c:pt>
                      <c:pt idx="1189">
                        <c:v>43119.541666663783</c:v>
                      </c:pt>
                      <c:pt idx="1190">
                        <c:v>43119.583333330447</c:v>
                      </c:pt>
                      <c:pt idx="1191">
                        <c:v>43119.624999997111</c:v>
                      </c:pt>
                      <c:pt idx="1192">
                        <c:v>43119.666666663776</c:v>
                      </c:pt>
                      <c:pt idx="1193">
                        <c:v>43119.70833333044</c:v>
                      </c:pt>
                      <c:pt idx="1194">
                        <c:v>43119.749999997104</c:v>
                      </c:pt>
                      <c:pt idx="1195">
                        <c:v>43119.791666663768</c:v>
                      </c:pt>
                      <c:pt idx="1196">
                        <c:v>43119.833333330433</c:v>
                      </c:pt>
                      <c:pt idx="1197">
                        <c:v>43119.874999997097</c:v>
                      </c:pt>
                      <c:pt idx="1198">
                        <c:v>43119.916666663761</c:v>
                      </c:pt>
                      <c:pt idx="1199">
                        <c:v>43119.958333330425</c:v>
                      </c:pt>
                      <c:pt idx="1200">
                        <c:v>43119.99999999709</c:v>
                      </c:pt>
                      <c:pt idx="1201">
                        <c:v>43120.041666663754</c:v>
                      </c:pt>
                      <c:pt idx="1202">
                        <c:v>43120.083333330418</c:v>
                      </c:pt>
                      <c:pt idx="1203">
                        <c:v>43120.124999997082</c:v>
                      </c:pt>
                      <c:pt idx="1204">
                        <c:v>43120.166666663747</c:v>
                      </c:pt>
                      <c:pt idx="1205">
                        <c:v>43120.208333330411</c:v>
                      </c:pt>
                      <c:pt idx="1206">
                        <c:v>43120.249999997075</c:v>
                      </c:pt>
                      <c:pt idx="1207">
                        <c:v>43120.291666663739</c:v>
                      </c:pt>
                      <c:pt idx="1208">
                        <c:v>43120.333333330404</c:v>
                      </c:pt>
                      <c:pt idx="1209">
                        <c:v>43120.374999997068</c:v>
                      </c:pt>
                      <c:pt idx="1210">
                        <c:v>43120.416666663732</c:v>
                      </c:pt>
                      <c:pt idx="1211">
                        <c:v>43120.458333330396</c:v>
                      </c:pt>
                      <c:pt idx="1212">
                        <c:v>43120.499999997061</c:v>
                      </c:pt>
                      <c:pt idx="1213">
                        <c:v>43120.541666663725</c:v>
                      </c:pt>
                      <c:pt idx="1214">
                        <c:v>43120.583333330389</c:v>
                      </c:pt>
                      <c:pt idx="1215">
                        <c:v>43120.624999997053</c:v>
                      </c:pt>
                      <c:pt idx="1216">
                        <c:v>43120.666666663717</c:v>
                      </c:pt>
                      <c:pt idx="1217">
                        <c:v>43120.708333330382</c:v>
                      </c:pt>
                      <c:pt idx="1218">
                        <c:v>43120.749999997046</c:v>
                      </c:pt>
                      <c:pt idx="1219">
                        <c:v>43120.79166666371</c:v>
                      </c:pt>
                      <c:pt idx="1220">
                        <c:v>43120.833333330374</c:v>
                      </c:pt>
                      <c:pt idx="1221">
                        <c:v>43120.874999997039</c:v>
                      </c:pt>
                      <c:pt idx="1222">
                        <c:v>43120.916666663703</c:v>
                      </c:pt>
                      <c:pt idx="1223">
                        <c:v>43120.958333330367</c:v>
                      </c:pt>
                      <c:pt idx="1224">
                        <c:v>43120.999999997031</c:v>
                      </c:pt>
                      <c:pt idx="1225">
                        <c:v>43121.041666663696</c:v>
                      </c:pt>
                      <c:pt idx="1226">
                        <c:v>43121.08333333036</c:v>
                      </c:pt>
                      <c:pt idx="1227">
                        <c:v>43121.124999997024</c:v>
                      </c:pt>
                      <c:pt idx="1228">
                        <c:v>43121.166666663688</c:v>
                      </c:pt>
                      <c:pt idx="1229">
                        <c:v>43121.208333330353</c:v>
                      </c:pt>
                      <c:pt idx="1230">
                        <c:v>43121.249999997017</c:v>
                      </c:pt>
                      <c:pt idx="1231">
                        <c:v>43121.291666663681</c:v>
                      </c:pt>
                      <c:pt idx="1232">
                        <c:v>43121.333333330345</c:v>
                      </c:pt>
                      <c:pt idx="1233">
                        <c:v>43121.37499999701</c:v>
                      </c:pt>
                      <c:pt idx="1234">
                        <c:v>43121.416666663674</c:v>
                      </c:pt>
                      <c:pt idx="1235">
                        <c:v>43121.458333330338</c:v>
                      </c:pt>
                      <c:pt idx="1236">
                        <c:v>43121.499999997002</c:v>
                      </c:pt>
                      <c:pt idx="1237">
                        <c:v>43121.541666663667</c:v>
                      </c:pt>
                      <c:pt idx="1238">
                        <c:v>43121.583333330331</c:v>
                      </c:pt>
                      <c:pt idx="1239">
                        <c:v>43121.624999996995</c:v>
                      </c:pt>
                      <c:pt idx="1240">
                        <c:v>43121.666666663659</c:v>
                      </c:pt>
                      <c:pt idx="1241">
                        <c:v>43121.708333330324</c:v>
                      </c:pt>
                      <c:pt idx="1242">
                        <c:v>43121.749999996988</c:v>
                      </c:pt>
                      <c:pt idx="1243">
                        <c:v>43121.791666663652</c:v>
                      </c:pt>
                      <c:pt idx="1244">
                        <c:v>43121.833333330316</c:v>
                      </c:pt>
                      <c:pt idx="1245">
                        <c:v>43121.87499999698</c:v>
                      </c:pt>
                      <c:pt idx="1246">
                        <c:v>43121.916666663645</c:v>
                      </c:pt>
                      <c:pt idx="1247">
                        <c:v>43121.958333330309</c:v>
                      </c:pt>
                      <c:pt idx="1248">
                        <c:v>43121.999999996973</c:v>
                      </c:pt>
                      <c:pt idx="1249">
                        <c:v>43122.041666663637</c:v>
                      </c:pt>
                      <c:pt idx="1250">
                        <c:v>43122.083333330302</c:v>
                      </c:pt>
                      <c:pt idx="1251">
                        <c:v>43122.124999996966</c:v>
                      </c:pt>
                      <c:pt idx="1252">
                        <c:v>43122.16666666363</c:v>
                      </c:pt>
                      <c:pt idx="1253">
                        <c:v>43122.208333330294</c:v>
                      </c:pt>
                      <c:pt idx="1254">
                        <c:v>43122.249999996959</c:v>
                      </c:pt>
                      <c:pt idx="1255">
                        <c:v>43122.291666663623</c:v>
                      </c:pt>
                      <c:pt idx="1256">
                        <c:v>43122.333333330287</c:v>
                      </c:pt>
                      <c:pt idx="1257">
                        <c:v>43122.374999996951</c:v>
                      </c:pt>
                      <c:pt idx="1258">
                        <c:v>43122.416666663616</c:v>
                      </c:pt>
                      <c:pt idx="1259">
                        <c:v>43122.45833333028</c:v>
                      </c:pt>
                      <c:pt idx="1260">
                        <c:v>43122.499999996944</c:v>
                      </c:pt>
                      <c:pt idx="1261">
                        <c:v>43122.541666663608</c:v>
                      </c:pt>
                      <c:pt idx="1262">
                        <c:v>43122.583333330273</c:v>
                      </c:pt>
                      <c:pt idx="1263">
                        <c:v>43122.624999996937</c:v>
                      </c:pt>
                      <c:pt idx="1264">
                        <c:v>43122.666666663601</c:v>
                      </c:pt>
                      <c:pt idx="1265">
                        <c:v>43122.708333330265</c:v>
                      </c:pt>
                      <c:pt idx="1266">
                        <c:v>43122.74999999693</c:v>
                      </c:pt>
                      <c:pt idx="1267">
                        <c:v>43122.791666663594</c:v>
                      </c:pt>
                      <c:pt idx="1268">
                        <c:v>43122.833333330258</c:v>
                      </c:pt>
                      <c:pt idx="1269">
                        <c:v>43122.874999996922</c:v>
                      </c:pt>
                      <c:pt idx="1270">
                        <c:v>43122.916666663587</c:v>
                      </c:pt>
                      <c:pt idx="1271">
                        <c:v>43122.958333330251</c:v>
                      </c:pt>
                      <c:pt idx="1272">
                        <c:v>43122.999999996915</c:v>
                      </c:pt>
                      <c:pt idx="1273">
                        <c:v>43123.041666663579</c:v>
                      </c:pt>
                      <c:pt idx="1274">
                        <c:v>43123.083333330243</c:v>
                      </c:pt>
                      <c:pt idx="1275">
                        <c:v>43123.124999996908</c:v>
                      </c:pt>
                      <c:pt idx="1276">
                        <c:v>43123.166666663572</c:v>
                      </c:pt>
                      <c:pt idx="1277">
                        <c:v>43123.208333330236</c:v>
                      </c:pt>
                      <c:pt idx="1278">
                        <c:v>43123.2499999969</c:v>
                      </c:pt>
                      <c:pt idx="1279">
                        <c:v>43123.291666663565</c:v>
                      </c:pt>
                      <c:pt idx="1280">
                        <c:v>43123.333333330229</c:v>
                      </c:pt>
                      <c:pt idx="1281">
                        <c:v>43123.374999996893</c:v>
                      </c:pt>
                      <c:pt idx="1282">
                        <c:v>43123.416666663557</c:v>
                      </c:pt>
                      <c:pt idx="1283">
                        <c:v>43123.458333330222</c:v>
                      </c:pt>
                      <c:pt idx="1284">
                        <c:v>43123.499999996886</c:v>
                      </c:pt>
                      <c:pt idx="1285">
                        <c:v>43123.54166666355</c:v>
                      </c:pt>
                      <c:pt idx="1286">
                        <c:v>43123.583333330214</c:v>
                      </c:pt>
                      <c:pt idx="1287">
                        <c:v>43123.624999996879</c:v>
                      </c:pt>
                      <c:pt idx="1288">
                        <c:v>43123.666666663543</c:v>
                      </c:pt>
                      <c:pt idx="1289">
                        <c:v>43123.708333330207</c:v>
                      </c:pt>
                      <c:pt idx="1290">
                        <c:v>43123.749999996871</c:v>
                      </c:pt>
                      <c:pt idx="1291">
                        <c:v>43123.791666663536</c:v>
                      </c:pt>
                      <c:pt idx="1292">
                        <c:v>43123.8333333302</c:v>
                      </c:pt>
                      <c:pt idx="1293">
                        <c:v>43123.874999996864</c:v>
                      </c:pt>
                      <c:pt idx="1294">
                        <c:v>43123.916666663528</c:v>
                      </c:pt>
                      <c:pt idx="1295">
                        <c:v>43123.958333330193</c:v>
                      </c:pt>
                      <c:pt idx="1296">
                        <c:v>43123.999999996857</c:v>
                      </c:pt>
                      <c:pt idx="1297">
                        <c:v>43124.041666663521</c:v>
                      </c:pt>
                      <c:pt idx="1298">
                        <c:v>43124.083333330185</c:v>
                      </c:pt>
                      <c:pt idx="1299">
                        <c:v>43124.12499999685</c:v>
                      </c:pt>
                      <c:pt idx="1300">
                        <c:v>43124.166666663514</c:v>
                      </c:pt>
                      <c:pt idx="1301">
                        <c:v>43124.208333330178</c:v>
                      </c:pt>
                      <c:pt idx="1302">
                        <c:v>43124.249999996842</c:v>
                      </c:pt>
                      <c:pt idx="1303">
                        <c:v>43124.291666663506</c:v>
                      </c:pt>
                      <c:pt idx="1304">
                        <c:v>43124.333333330171</c:v>
                      </c:pt>
                      <c:pt idx="1305">
                        <c:v>43124.374999996835</c:v>
                      </c:pt>
                      <c:pt idx="1306">
                        <c:v>43124.416666663499</c:v>
                      </c:pt>
                      <c:pt idx="1307">
                        <c:v>43124.458333330163</c:v>
                      </c:pt>
                      <c:pt idx="1308">
                        <c:v>43124.499999996828</c:v>
                      </c:pt>
                      <c:pt idx="1309">
                        <c:v>43124.541666663492</c:v>
                      </c:pt>
                      <c:pt idx="1310">
                        <c:v>43124.583333330156</c:v>
                      </c:pt>
                      <c:pt idx="1311">
                        <c:v>43124.62499999682</c:v>
                      </c:pt>
                      <c:pt idx="1312">
                        <c:v>43124.666666663485</c:v>
                      </c:pt>
                      <c:pt idx="1313">
                        <c:v>43124.708333330149</c:v>
                      </c:pt>
                      <c:pt idx="1314">
                        <c:v>43124.749999996813</c:v>
                      </c:pt>
                      <c:pt idx="1315">
                        <c:v>43124.791666663477</c:v>
                      </c:pt>
                      <c:pt idx="1316">
                        <c:v>43124.833333330142</c:v>
                      </c:pt>
                      <c:pt idx="1317">
                        <c:v>43124.874999996806</c:v>
                      </c:pt>
                      <c:pt idx="1318">
                        <c:v>43124.91666666347</c:v>
                      </c:pt>
                      <c:pt idx="1319">
                        <c:v>43124.958333330134</c:v>
                      </c:pt>
                      <c:pt idx="1320">
                        <c:v>43124.999999996799</c:v>
                      </c:pt>
                      <c:pt idx="1321">
                        <c:v>43125.041666663463</c:v>
                      </c:pt>
                      <c:pt idx="1322">
                        <c:v>43125.083333330127</c:v>
                      </c:pt>
                      <c:pt idx="1323">
                        <c:v>43125.124999996791</c:v>
                      </c:pt>
                      <c:pt idx="1324">
                        <c:v>43125.166666663456</c:v>
                      </c:pt>
                      <c:pt idx="1325">
                        <c:v>43125.20833333012</c:v>
                      </c:pt>
                      <c:pt idx="1326">
                        <c:v>43125.249999996784</c:v>
                      </c:pt>
                      <c:pt idx="1327">
                        <c:v>43125.291666663448</c:v>
                      </c:pt>
                      <c:pt idx="1328">
                        <c:v>43125.333333330113</c:v>
                      </c:pt>
                      <c:pt idx="1329">
                        <c:v>43125.374999996777</c:v>
                      </c:pt>
                      <c:pt idx="1330">
                        <c:v>43125.416666663441</c:v>
                      </c:pt>
                      <c:pt idx="1331">
                        <c:v>43125.458333330105</c:v>
                      </c:pt>
                      <c:pt idx="1332">
                        <c:v>43125.499999996769</c:v>
                      </c:pt>
                      <c:pt idx="1333">
                        <c:v>43125.541666663434</c:v>
                      </c:pt>
                      <c:pt idx="1334">
                        <c:v>43125.583333330098</c:v>
                      </c:pt>
                      <c:pt idx="1335">
                        <c:v>43125.624999996762</c:v>
                      </c:pt>
                      <c:pt idx="1336">
                        <c:v>43125.666666663426</c:v>
                      </c:pt>
                      <c:pt idx="1337">
                        <c:v>43125.708333330091</c:v>
                      </c:pt>
                      <c:pt idx="1338">
                        <c:v>43125.749999996755</c:v>
                      </c:pt>
                      <c:pt idx="1339">
                        <c:v>43125.791666663419</c:v>
                      </c:pt>
                      <c:pt idx="1340">
                        <c:v>43125.833333330083</c:v>
                      </c:pt>
                      <c:pt idx="1341">
                        <c:v>43125.874999996748</c:v>
                      </c:pt>
                      <c:pt idx="1342">
                        <c:v>43125.916666663412</c:v>
                      </c:pt>
                      <c:pt idx="1343">
                        <c:v>43125.958333330076</c:v>
                      </c:pt>
                      <c:pt idx="1344">
                        <c:v>43125.99999999674</c:v>
                      </c:pt>
                      <c:pt idx="1345">
                        <c:v>43126.041666663405</c:v>
                      </c:pt>
                      <c:pt idx="1346">
                        <c:v>43126.083333330069</c:v>
                      </c:pt>
                      <c:pt idx="1347">
                        <c:v>43126.124999996733</c:v>
                      </c:pt>
                      <c:pt idx="1348">
                        <c:v>43126.166666663397</c:v>
                      </c:pt>
                      <c:pt idx="1349">
                        <c:v>43126.208333330062</c:v>
                      </c:pt>
                      <c:pt idx="1350">
                        <c:v>43126.249999996726</c:v>
                      </c:pt>
                      <c:pt idx="1351">
                        <c:v>43126.29166666339</c:v>
                      </c:pt>
                      <c:pt idx="1352">
                        <c:v>43126.333333330054</c:v>
                      </c:pt>
                      <c:pt idx="1353">
                        <c:v>43126.374999996719</c:v>
                      </c:pt>
                      <c:pt idx="1354">
                        <c:v>43126.416666663383</c:v>
                      </c:pt>
                      <c:pt idx="1355">
                        <c:v>43126.458333330047</c:v>
                      </c:pt>
                      <c:pt idx="1356">
                        <c:v>43126.499999996711</c:v>
                      </c:pt>
                      <c:pt idx="1357">
                        <c:v>43126.541666663376</c:v>
                      </c:pt>
                      <c:pt idx="1358">
                        <c:v>43126.58333333004</c:v>
                      </c:pt>
                      <c:pt idx="1359">
                        <c:v>43126.624999996704</c:v>
                      </c:pt>
                      <c:pt idx="1360">
                        <c:v>43126.666666663368</c:v>
                      </c:pt>
                      <c:pt idx="1361">
                        <c:v>43126.708333330032</c:v>
                      </c:pt>
                      <c:pt idx="1362">
                        <c:v>43126.749999996697</c:v>
                      </c:pt>
                      <c:pt idx="1363">
                        <c:v>43126.791666663361</c:v>
                      </c:pt>
                      <c:pt idx="1364">
                        <c:v>43126.833333330025</c:v>
                      </c:pt>
                      <c:pt idx="1365">
                        <c:v>43126.874999996689</c:v>
                      </c:pt>
                      <c:pt idx="1366">
                        <c:v>43126.916666663354</c:v>
                      </c:pt>
                      <c:pt idx="1367">
                        <c:v>43126.958333330018</c:v>
                      </c:pt>
                      <c:pt idx="1368">
                        <c:v>43126.999999996682</c:v>
                      </c:pt>
                      <c:pt idx="1369">
                        <c:v>43127.041666663346</c:v>
                      </c:pt>
                      <c:pt idx="1370">
                        <c:v>43127.083333330011</c:v>
                      </c:pt>
                      <c:pt idx="1371">
                        <c:v>43127.124999996675</c:v>
                      </c:pt>
                      <c:pt idx="1372">
                        <c:v>43127.166666663339</c:v>
                      </c:pt>
                      <c:pt idx="1373">
                        <c:v>43127.208333330003</c:v>
                      </c:pt>
                      <c:pt idx="1374">
                        <c:v>43127.249999996668</c:v>
                      </c:pt>
                      <c:pt idx="1375">
                        <c:v>43127.291666663332</c:v>
                      </c:pt>
                      <c:pt idx="1376">
                        <c:v>43127.333333329996</c:v>
                      </c:pt>
                      <c:pt idx="1377">
                        <c:v>43127.37499999666</c:v>
                      </c:pt>
                      <c:pt idx="1378">
                        <c:v>43127.416666663325</c:v>
                      </c:pt>
                      <c:pt idx="1379">
                        <c:v>43127.458333329989</c:v>
                      </c:pt>
                      <c:pt idx="1380">
                        <c:v>43127.499999996653</c:v>
                      </c:pt>
                      <c:pt idx="1381">
                        <c:v>43127.541666663317</c:v>
                      </c:pt>
                      <c:pt idx="1382">
                        <c:v>43127.583333329982</c:v>
                      </c:pt>
                      <c:pt idx="1383">
                        <c:v>43127.624999996646</c:v>
                      </c:pt>
                      <c:pt idx="1384">
                        <c:v>43127.66666666331</c:v>
                      </c:pt>
                      <c:pt idx="1385">
                        <c:v>43127.708333329974</c:v>
                      </c:pt>
                      <c:pt idx="1386">
                        <c:v>43127.749999996639</c:v>
                      </c:pt>
                      <c:pt idx="1387">
                        <c:v>43127.791666663303</c:v>
                      </c:pt>
                      <c:pt idx="1388">
                        <c:v>43127.833333329967</c:v>
                      </c:pt>
                      <c:pt idx="1389">
                        <c:v>43127.874999996631</c:v>
                      </c:pt>
                      <c:pt idx="1390">
                        <c:v>43127.916666663295</c:v>
                      </c:pt>
                      <c:pt idx="1391">
                        <c:v>43127.95833332996</c:v>
                      </c:pt>
                      <c:pt idx="1392">
                        <c:v>43127.999999996624</c:v>
                      </c:pt>
                      <c:pt idx="1393">
                        <c:v>43128.041666663288</c:v>
                      </c:pt>
                      <c:pt idx="1394">
                        <c:v>43128.083333329952</c:v>
                      </c:pt>
                      <c:pt idx="1395">
                        <c:v>43128.124999996617</c:v>
                      </c:pt>
                      <c:pt idx="1396">
                        <c:v>43128.166666663281</c:v>
                      </c:pt>
                      <c:pt idx="1397">
                        <c:v>43128.208333329945</c:v>
                      </c:pt>
                      <c:pt idx="1398">
                        <c:v>43128.249999996609</c:v>
                      </c:pt>
                      <c:pt idx="1399">
                        <c:v>43128.291666663274</c:v>
                      </c:pt>
                      <c:pt idx="1400">
                        <c:v>43128.333333329938</c:v>
                      </c:pt>
                      <c:pt idx="1401">
                        <c:v>43128.374999996602</c:v>
                      </c:pt>
                      <c:pt idx="1402">
                        <c:v>43128.416666663266</c:v>
                      </c:pt>
                      <c:pt idx="1403">
                        <c:v>43128.458333329931</c:v>
                      </c:pt>
                      <c:pt idx="1404">
                        <c:v>43128.499999996595</c:v>
                      </c:pt>
                      <c:pt idx="1405">
                        <c:v>43128.541666663259</c:v>
                      </c:pt>
                      <c:pt idx="1406">
                        <c:v>43128.583333329923</c:v>
                      </c:pt>
                      <c:pt idx="1407">
                        <c:v>43128.624999996588</c:v>
                      </c:pt>
                      <c:pt idx="1408">
                        <c:v>43128.666666663252</c:v>
                      </c:pt>
                      <c:pt idx="1409">
                        <c:v>43128.708333329916</c:v>
                      </c:pt>
                      <c:pt idx="1410">
                        <c:v>43128.74999999658</c:v>
                      </c:pt>
                      <c:pt idx="1411">
                        <c:v>43128.791666663245</c:v>
                      </c:pt>
                      <c:pt idx="1412">
                        <c:v>43128.833333329909</c:v>
                      </c:pt>
                      <c:pt idx="1413">
                        <c:v>43128.874999996573</c:v>
                      </c:pt>
                      <c:pt idx="1414">
                        <c:v>43128.916666663237</c:v>
                      </c:pt>
                      <c:pt idx="1415">
                        <c:v>43128.958333329902</c:v>
                      </c:pt>
                      <c:pt idx="1416">
                        <c:v>43128.999999996566</c:v>
                      </c:pt>
                      <c:pt idx="1417">
                        <c:v>43129.04166666323</c:v>
                      </c:pt>
                      <c:pt idx="1418">
                        <c:v>43129.083333329894</c:v>
                      </c:pt>
                      <c:pt idx="1419">
                        <c:v>43129.124999996558</c:v>
                      </c:pt>
                      <c:pt idx="1420">
                        <c:v>43129.166666663223</c:v>
                      </c:pt>
                      <c:pt idx="1421">
                        <c:v>43129.208333329887</c:v>
                      </c:pt>
                      <c:pt idx="1422">
                        <c:v>43129.249999996551</c:v>
                      </c:pt>
                      <c:pt idx="1423">
                        <c:v>43129.291666663215</c:v>
                      </c:pt>
                      <c:pt idx="1424">
                        <c:v>43129.33333332988</c:v>
                      </c:pt>
                      <c:pt idx="1425">
                        <c:v>43129.374999996544</c:v>
                      </c:pt>
                      <c:pt idx="1426">
                        <c:v>43129.416666663208</c:v>
                      </c:pt>
                      <c:pt idx="1427">
                        <c:v>43129.458333329872</c:v>
                      </c:pt>
                      <c:pt idx="1428">
                        <c:v>43129.499999996537</c:v>
                      </c:pt>
                      <c:pt idx="1429">
                        <c:v>43129.541666663201</c:v>
                      </c:pt>
                      <c:pt idx="1430">
                        <c:v>43129.583333329865</c:v>
                      </c:pt>
                      <c:pt idx="1431">
                        <c:v>43129.624999996529</c:v>
                      </c:pt>
                      <c:pt idx="1432">
                        <c:v>43129.666666663194</c:v>
                      </c:pt>
                      <c:pt idx="1433">
                        <c:v>43129.708333329858</c:v>
                      </c:pt>
                      <c:pt idx="1434">
                        <c:v>43129.749999996522</c:v>
                      </c:pt>
                      <c:pt idx="1435">
                        <c:v>43129.791666663186</c:v>
                      </c:pt>
                      <c:pt idx="1436">
                        <c:v>43129.833333329851</c:v>
                      </c:pt>
                      <c:pt idx="1437">
                        <c:v>43129.874999996515</c:v>
                      </c:pt>
                      <c:pt idx="1438">
                        <c:v>43129.916666663179</c:v>
                      </c:pt>
                      <c:pt idx="1439">
                        <c:v>43129.958333329843</c:v>
                      </c:pt>
                      <c:pt idx="1440">
                        <c:v>43129.999999996508</c:v>
                      </c:pt>
                      <c:pt idx="1441">
                        <c:v>43130.041666663172</c:v>
                      </c:pt>
                      <c:pt idx="1442">
                        <c:v>43130.083333329836</c:v>
                      </c:pt>
                      <c:pt idx="1443">
                        <c:v>43130.1249999965</c:v>
                      </c:pt>
                      <c:pt idx="1444">
                        <c:v>43130.166666663165</c:v>
                      </c:pt>
                      <c:pt idx="1445">
                        <c:v>43130.208333329829</c:v>
                      </c:pt>
                      <c:pt idx="1446">
                        <c:v>43130.249999996493</c:v>
                      </c:pt>
                      <c:pt idx="1447">
                        <c:v>43130.291666663157</c:v>
                      </c:pt>
                      <c:pt idx="1448">
                        <c:v>43130.333333329821</c:v>
                      </c:pt>
                      <c:pt idx="1449">
                        <c:v>43130.374999996486</c:v>
                      </c:pt>
                      <c:pt idx="1450">
                        <c:v>43130.41666666315</c:v>
                      </c:pt>
                      <c:pt idx="1451">
                        <c:v>43130.458333329814</c:v>
                      </c:pt>
                      <c:pt idx="1452">
                        <c:v>43130.499999996478</c:v>
                      </c:pt>
                      <c:pt idx="1453">
                        <c:v>43130.541666663143</c:v>
                      </c:pt>
                      <c:pt idx="1454">
                        <c:v>43130.583333329807</c:v>
                      </c:pt>
                      <c:pt idx="1455">
                        <c:v>43130.624999996471</c:v>
                      </c:pt>
                      <c:pt idx="1456">
                        <c:v>43130.666666663135</c:v>
                      </c:pt>
                      <c:pt idx="1457">
                        <c:v>43130.7083333298</c:v>
                      </c:pt>
                      <c:pt idx="1458">
                        <c:v>43130.749999996464</c:v>
                      </c:pt>
                      <c:pt idx="1459">
                        <c:v>43130.791666663128</c:v>
                      </c:pt>
                      <c:pt idx="1460">
                        <c:v>43130.833333329792</c:v>
                      </c:pt>
                      <c:pt idx="1461">
                        <c:v>43130.874999996457</c:v>
                      </c:pt>
                      <c:pt idx="1462">
                        <c:v>43130.916666663121</c:v>
                      </c:pt>
                      <c:pt idx="1463">
                        <c:v>43130.958333329785</c:v>
                      </c:pt>
                      <c:pt idx="1464">
                        <c:v>43130.999999996449</c:v>
                      </c:pt>
                      <c:pt idx="1465">
                        <c:v>43131.041666663114</c:v>
                      </c:pt>
                      <c:pt idx="1466">
                        <c:v>43131.083333329778</c:v>
                      </c:pt>
                      <c:pt idx="1467">
                        <c:v>43131.124999996442</c:v>
                      </c:pt>
                      <c:pt idx="1468">
                        <c:v>43131.166666663106</c:v>
                      </c:pt>
                      <c:pt idx="1469">
                        <c:v>43131.208333329771</c:v>
                      </c:pt>
                      <c:pt idx="1470">
                        <c:v>43131.249999996435</c:v>
                      </c:pt>
                      <c:pt idx="1471">
                        <c:v>43131.291666663099</c:v>
                      </c:pt>
                      <c:pt idx="1472">
                        <c:v>43131.333333329763</c:v>
                      </c:pt>
                      <c:pt idx="1473">
                        <c:v>43131.374999996428</c:v>
                      </c:pt>
                      <c:pt idx="1474">
                        <c:v>43131.416666663092</c:v>
                      </c:pt>
                      <c:pt idx="1475">
                        <c:v>43131.458333329756</c:v>
                      </c:pt>
                      <c:pt idx="1476">
                        <c:v>43131.49999999642</c:v>
                      </c:pt>
                      <c:pt idx="1477">
                        <c:v>43131.541666663084</c:v>
                      </c:pt>
                      <c:pt idx="1478">
                        <c:v>43131.583333329749</c:v>
                      </c:pt>
                      <c:pt idx="1479">
                        <c:v>43131.624999996413</c:v>
                      </c:pt>
                      <c:pt idx="1480">
                        <c:v>43131.666666663077</c:v>
                      </c:pt>
                      <c:pt idx="1481">
                        <c:v>43131.708333329741</c:v>
                      </c:pt>
                      <c:pt idx="1482">
                        <c:v>43131.749999996406</c:v>
                      </c:pt>
                      <c:pt idx="1483">
                        <c:v>43131.79166666307</c:v>
                      </c:pt>
                      <c:pt idx="1484">
                        <c:v>43131.833333329734</c:v>
                      </c:pt>
                      <c:pt idx="1485">
                        <c:v>43131.874999996398</c:v>
                      </c:pt>
                      <c:pt idx="1486">
                        <c:v>43131.916666663063</c:v>
                      </c:pt>
                      <c:pt idx="1487">
                        <c:v>43131.958333329727</c:v>
                      </c:pt>
                      <c:pt idx="1488">
                        <c:v>43131.999999996391</c:v>
                      </c:pt>
                      <c:pt idx="1489">
                        <c:v>43132.041666663055</c:v>
                      </c:pt>
                      <c:pt idx="1490">
                        <c:v>43132.08333332972</c:v>
                      </c:pt>
                      <c:pt idx="1491">
                        <c:v>43132.124999996384</c:v>
                      </c:pt>
                      <c:pt idx="1492">
                        <c:v>43132.166666663048</c:v>
                      </c:pt>
                      <c:pt idx="1493">
                        <c:v>43132.208333329712</c:v>
                      </c:pt>
                      <c:pt idx="1494">
                        <c:v>43132.249999996377</c:v>
                      </c:pt>
                      <c:pt idx="1495">
                        <c:v>43132.291666663041</c:v>
                      </c:pt>
                      <c:pt idx="1496">
                        <c:v>43132.333333329705</c:v>
                      </c:pt>
                      <c:pt idx="1497">
                        <c:v>43132.374999996369</c:v>
                      </c:pt>
                      <c:pt idx="1498">
                        <c:v>43132.416666663034</c:v>
                      </c:pt>
                      <c:pt idx="1499">
                        <c:v>43132.458333329698</c:v>
                      </c:pt>
                      <c:pt idx="1500">
                        <c:v>43132.499999996362</c:v>
                      </c:pt>
                      <c:pt idx="1501">
                        <c:v>43132.541666663026</c:v>
                      </c:pt>
                      <c:pt idx="1502">
                        <c:v>43132.583333329691</c:v>
                      </c:pt>
                      <c:pt idx="1503">
                        <c:v>43132.624999996355</c:v>
                      </c:pt>
                      <c:pt idx="1504">
                        <c:v>43132.666666663019</c:v>
                      </c:pt>
                      <c:pt idx="1505">
                        <c:v>43132.708333329683</c:v>
                      </c:pt>
                      <c:pt idx="1506">
                        <c:v>43132.749999996347</c:v>
                      </c:pt>
                      <c:pt idx="1507">
                        <c:v>43132.791666663012</c:v>
                      </c:pt>
                      <c:pt idx="1508">
                        <c:v>43132.833333329676</c:v>
                      </c:pt>
                      <c:pt idx="1509">
                        <c:v>43132.87499999634</c:v>
                      </c:pt>
                      <c:pt idx="1510">
                        <c:v>43132.916666663004</c:v>
                      </c:pt>
                      <c:pt idx="1511">
                        <c:v>43132.958333329669</c:v>
                      </c:pt>
                      <c:pt idx="1512">
                        <c:v>43132.999999996333</c:v>
                      </c:pt>
                      <c:pt idx="1513">
                        <c:v>43133.041666662997</c:v>
                      </c:pt>
                      <c:pt idx="1514">
                        <c:v>43133.083333329661</c:v>
                      </c:pt>
                      <c:pt idx="1515">
                        <c:v>43133.124999996326</c:v>
                      </c:pt>
                      <c:pt idx="1516">
                        <c:v>43133.16666666299</c:v>
                      </c:pt>
                      <c:pt idx="1517">
                        <c:v>43133.208333329654</c:v>
                      </c:pt>
                      <c:pt idx="1518">
                        <c:v>43133.249999996318</c:v>
                      </c:pt>
                      <c:pt idx="1519">
                        <c:v>43133.291666662983</c:v>
                      </c:pt>
                      <c:pt idx="1520">
                        <c:v>43133.333333329647</c:v>
                      </c:pt>
                      <c:pt idx="1521">
                        <c:v>43133.374999996311</c:v>
                      </c:pt>
                      <c:pt idx="1522">
                        <c:v>43133.416666662975</c:v>
                      </c:pt>
                      <c:pt idx="1523">
                        <c:v>43133.45833332964</c:v>
                      </c:pt>
                      <c:pt idx="1524">
                        <c:v>43133.499999996304</c:v>
                      </c:pt>
                      <c:pt idx="1525">
                        <c:v>43133.541666662968</c:v>
                      </c:pt>
                      <c:pt idx="1526">
                        <c:v>43133.583333329632</c:v>
                      </c:pt>
                      <c:pt idx="1527">
                        <c:v>43133.624999996297</c:v>
                      </c:pt>
                      <c:pt idx="1528">
                        <c:v>43133.666666662961</c:v>
                      </c:pt>
                      <c:pt idx="1529">
                        <c:v>43133.708333329625</c:v>
                      </c:pt>
                      <c:pt idx="1530">
                        <c:v>43133.749999996289</c:v>
                      </c:pt>
                      <c:pt idx="1531">
                        <c:v>43133.791666662954</c:v>
                      </c:pt>
                      <c:pt idx="1532">
                        <c:v>43133.833333329618</c:v>
                      </c:pt>
                      <c:pt idx="1533">
                        <c:v>43133.874999996282</c:v>
                      </c:pt>
                      <c:pt idx="1534">
                        <c:v>43133.916666662946</c:v>
                      </c:pt>
                      <c:pt idx="1535">
                        <c:v>43133.95833332961</c:v>
                      </c:pt>
                      <c:pt idx="1536">
                        <c:v>43133.999999996275</c:v>
                      </c:pt>
                      <c:pt idx="1537">
                        <c:v>43134.041666662939</c:v>
                      </c:pt>
                      <c:pt idx="1538">
                        <c:v>43134.083333329603</c:v>
                      </c:pt>
                      <c:pt idx="1539">
                        <c:v>43134.124999996267</c:v>
                      </c:pt>
                      <c:pt idx="1540">
                        <c:v>43134.166666662932</c:v>
                      </c:pt>
                      <c:pt idx="1541">
                        <c:v>43134.208333329596</c:v>
                      </c:pt>
                      <c:pt idx="1542">
                        <c:v>43134.24999999626</c:v>
                      </c:pt>
                      <c:pt idx="1543">
                        <c:v>43134.291666662924</c:v>
                      </c:pt>
                      <c:pt idx="1544">
                        <c:v>43134.333333329589</c:v>
                      </c:pt>
                      <c:pt idx="1545">
                        <c:v>43134.374999996253</c:v>
                      </c:pt>
                      <c:pt idx="1546">
                        <c:v>43134.416666662917</c:v>
                      </c:pt>
                      <c:pt idx="1547">
                        <c:v>43134.458333329581</c:v>
                      </c:pt>
                      <c:pt idx="1548">
                        <c:v>43134.499999996246</c:v>
                      </c:pt>
                      <c:pt idx="1549">
                        <c:v>43134.54166666291</c:v>
                      </c:pt>
                      <c:pt idx="1550">
                        <c:v>43134.583333329574</c:v>
                      </c:pt>
                      <c:pt idx="1551">
                        <c:v>43134.624999996238</c:v>
                      </c:pt>
                      <c:pt idx="1552">
                        <c:v>43134.666666662903</c:v>
                      </c:pt>
                      <c:pt idx="1553">
                        <c:v>43134.708333329567</c:v>
                      </c:pt>
                      <c:pt idx="1554">
                        <c:v>43134.749999996231</c:v>
                      </c:pt>
                      <c:pt idx="1555">
                        <c:v>43134.791666662895</c:v>
                      </c:pt>
                      <c:pt idx="1556">
                        <c:v>43134.83333332956</c:v>
                      </c:pt>
                      <c:pt idx="1557">
                        <c:v>43134.874999996224</c:v>
                      </c:pt>
                      <c:pt idx="1558">
                        <c:v>43134.916666662888</c:v>
                      </c:pt>
                      <c:pt idx="1559">
                        <c:v>43134.958333329552</c:v>
                      </c:pt>
                      <c:pt idx="1560">
                        <c:v>43134.999999996217</c:v>
                      </c:pt>
                      <c:pt idx="1561">
                        <c:v>43135.041666662881</c:v>
                      </c:pt>
                      <c:pt idx="1562">
                        <c:v>43135.083333329545</c:v>
                      </c:pt>
                      <c:pt idx="1563">
                        <c:v>43135.124999996209</c:v>
                      </c:pt>
                      <c:pt idx="1564">
                        <c:v>43135.166666662873</c:v>
                      </c:pt>
                      <c:pt idx="1565">
                        <c:v>43135.208333329538</c:v>
                      </c:pt>
                      <c:pt idx="1566">
                        <c:v>43135.249999996202</c:v>
                      </c:pt>
                      <c:pt idx="1567">
                        <c:v>43135.291666662866</c:v>
                      </c:pt>
                      <c:pt idx="1568">
                        <c:v>43135.33333332953</c:v>
                      </c:pt>
                      <c:pt idx="1569">
                        <c:v>43135.374999996195</c:v>
                      </c:pt>
                      <c:pt idx="1570">
                        <c:v>43135.416666662859</c:v>
                      </c:pt>
                      <c:pt idx="1571">
                        <c:v>43135.458333329523</c:v>
                      </c:pt>
                      <c:pt idx="1572">
                        <c:v>43135.499999996187</c:v>
                      </c:pt>
                      <c:pt idx="1573">
                        <c:v>43135.541666662852</c:v>
                      </c:pt>
                      <c:pt idx="1574">
                        <c:v>43135.583333329516</c:v>
                      </c:pt>
                      <c:pt idx="1575">
                        <c:v>43135.62499999618</c:v>
                      </c:pt>
                      <c:pt idx="1576">
                        <c:v>43135.666666662844</c:v>
                      </c:pt>
                      <c:pt idx="1577">
                        <c:v>43135.708333329509</c:v>
                      </c:pt>
                      <c:pt idx="1578">
                        <c:v>43135.749999996173</c:v>
                      </c:pt>
                      <c:pt idx="1579">
                        <c:v>43135.791666662837</c:v>
                      </c:pt>
                      <c:pt idx="1580">
                        <c:v>43135.833333329501</c:v>
                      </c:pt>
                      <c:pt idx="1581">
                        <c:v>43135.874999996166</c:v>
                      </c:pt>
                      <c:pt idx="1582">
                        <c:v>43135.91666666283</c:v>
                      </c:pt>
                      <c:pt idx="1583">
                        <c:v>43135.958333329494</c:v>
                      </c:pt>
                      <c:pt idx="1584">
                        <c:v>43135.999999996158</c:v>
                      </c:pt>
                      <c:pt idx="1585">
                        <c:v>43136.041666662823</c:v>
                      </c:pt>
                      <c:pt idx="1586">
                        <c:v>43136.083333329487</c:v>
                      </c:pt>
                      <c:pt idx="1587">
                        <c:v>43136.124999996151</c:v>
                      </c:pt>
                      <c:pt idx="1588">
                        <c:v>43136.166666662815</c:v>
                      </c:pt>
                      <c:pt idx="1589">
                        <c:v>43136.20833332948</c:v>
                      </c:pt>
                      <c:pt idx="1590">
                        <c:v>43136.249999996144</c:v>
                      </c:pt>
                      <c:pt idx="1591">
                        <c:v>43136.291666662808</c:v>
                      </c:pt>
                      <c:pt idx="1592">
                        <c:v>43136.333333329472</c:v>
                      </c:pt>
                      <c:pt idx="1593">
                        <c:v>43136.374999996136</c:v>
                      </c:pt>
                      <c:pt idx="1594">
                        <c:v>43136.416666662801</c:v>
                      </c:pt>
                      <c:pt idx="1595">
                        <c:v>43136.458333329465</c:v>
                      </c:pt>
                      <c:pt idx="1596">
                        <c:v>43136.499999996129</c:v>
                      </c:pt>
                      <c:pt idx="1597">
                        <c:v>43136.541666662793</c:v>
                      </c:pt>
                      <c:pt idx="1598">
                        <c:v>43136.583333329458</c:v>
                      </c:pt>
                      <c:pt idx="1599">
                        <c:v>43136.624999996122</c:v>
                      </c:pt>
                      <c:pt idx="1600">
                        <c:v>43136.666666662786</c:v>
                      </c:pt>
                      <c:pt idx="1601">
                        <c:v>43136.70833332945</c:v>
                      </c:pt>
                      <c:pt idx="1602">
                        <c:v>43136.749999996115</c:v>
                      </c:pt>
                      <c:pt idx="1603">
                        <c:v>43136.791666662779</c:v>
                      </c:pt>
                      <c:pt idx="1604">
                        <c:v>43136.833333329443</c:v>
                      </c:pt>
                      <c:pt idx="1605">
                        <c:v>43136.874999996107</c:v>
                      </c:pt>
                      <c:pt idx="1606">
                        <c:v>43136.916666662772</c:v>
                      </c:pt>
                      <c:pt idx="1607">
                        <c:v>43136.958333329436</c:v>
                      </c:pt>
                      <c:pt idx="1608">
                        <c:v>43136.9999999961</c:v>
                      </c:pt>
                      <c:pt idx="1609">
                        <c:v>43137.041666662764</c:v>
                      </c:pt>
                      <c:pt idx="1610">
                        <c:v>43137.083333329429</c:v>
                      </c:pt>
                      <c:pt idx="1611">
                        <c:v>43137.124999996093</c:v>
                      </c:pt>
                      <c:pt idx="1612">
                        <c:v>43137.166666662757</c:v>
                      </c:pt>
                      <c:pt idx="1613">
                        <c:v>43137.208333329421</c:v>
                      </c:pt>
                      <c:pt idx="1614">
                        <c:v>43137.249999996086</c:v>
                      </c:pt>
                      <c:pt idx="1615">
                        <c:v>43137.29166666275</c:v>
                      </c:pt>
                      <c:pt idx="1616">
                        <c:v>43137.333333329414</c:v>
                      </c:pt>
                      <c:pt idx="1617">
                        <c:v>43137.374999996078</c:v>
                      </c:pt>
                      <c:pt idx="1618">
                        <c:v>43137.416666662743</c:v>
                      </c:pt>
                      <c:pt idx="1619">
                        <c:v>43137.458333329407</c:v>
                      </c:pt>
                      <c:pt idx="1620">
                        <c:v>43137.499999996071</c:v>
                      </c:pt>
                      <c:pt idx="1621">
                        <c:v>43137.541666662735</c:v>
                      </c:pt>
                      <c:pt idx="1622">
                        <c:v>43137.583333329399</c:v>
                      </c:pt>
                      <c:pt idx="1623">
                        <c:v>43137.624999996064</c:v>
                      </c:pt>
                      <c:pt idx="1624">
                        <c:v>43137.666666662728</c:v>
                      </c:pt>
                      <c:pt idx="1625">
                        <c:v>43137.708333329392</c:v>
                      </c:pt>
                      <c:pt idx="1626">
                        <c:v>43137.749999996056</c:v>
                      </c:pt>
                      <c:pt idx="1627">
                        <c:v>43137.791666662721</c:v>
                      </c:pt>
                      <c:pt idx="1628">
                        <c:v>43137.833333329385</c:v>
                      </c:pt>
                      <c:pt idx="1629">
                        <c:v>43137.874999996049</c:v>
                      </c:pt>
                      <c:pt idx="1630">
                        <c:v>43137.916666662713</c:v>
                      </c:pt>
                      <c:pt idx="1631">
                        <c:v>43137.958333329378</c:v>
                      </c:pt>
                      <c:pt idx="1632">
                        <c:v>43137.999999996042</c:v>
                      </c:pt>
                      <c:pt idx="1633">
                        <c:v>43138.041666662706</c:v>
                      </c:pt>
                      <c:pt idx="1634">
                        <c:v>43138.08333332937</c:v>
                      </c:pt>
                      <c:pt idx="1635">
                        <c:v>43138.124999996035</c:v>
                      </c:pt>
                      <c:pt idx="1636">
                        <c:v>43138.166666662699</c:v>
                      </c:pt>
                      <c:pt idx="1637">
                        <c:v>43138.208333329363</c:v>
                      </c:pt>
                      <c:pt idx="1638">
                        <c:v>43138.249999996027</c:v>
                      </c:pt>
                      <c:pt idx="1639">
                        <c:v>43138.291666662692</c:v>
                      </c:pt>
                      <c:pt idx="1640">
                        <c:v>43138.333333329356</c:v>
                      </c:pt>
                      <c:pt idx="1641">
                        <c:v>43138.37499999602</c:v>
                      </c:pt>
                      <c:pt idx="1642">
                        <c:v>43138.416666662684</c:v>
                      </c:pt>
                      <c:pt idx="1643">
                        <c:v>43138.458333329349</c:v>
                      </c:pt>
                      <c:pt idx="1644">
                        <c:v>43138.499999996013</c:v>
                      </c:pt>
                      <c:pt idx="1645">
                        <c:v>43138.541666662677</c:v>
                      </c:pt>
                      <c:pt idx="1646">
                        <c:v>43138.583333329341</c:v>
                      </c:pt>
                      <c:pt idx="1647">
                        <c:v>43138.624999996005</c:v>
                      </c:pt>
                      <c:pt idx="1648">
                        <c:v>43138.66666666267</c:v>
                      </c:pt>
                      <c:pt idx="1649">
                        <c:v>43138.708333329334</c:v>
                      </c:pt>
                      <c:pt idx="1650">
                        <c:v>43138.749999995998</c:v>
                      </c:pt>
                      <c:pt idx="1651">
                        <c:v>43138.791666662662</c:v>
                      </c:pt>
                      <c:pt idx="1652">
                        <c:v>43138.833333329327</c:v>
                      </c:pt>
                      <c:pt idx="1653">
                        <c:v>43138.874999995991</c:v>
                      </c:pt>
                      <c:pt idx="1654">
                        <c:v>43138.916666662655</c:v>
                      </c:pt>
                      <c:pt idx="1655">
                        <c:v>43138.958333329319</c:v>
                      </c:pt>
                      <c:pt idx="1656">
                        <c:v>43138.999999995984</c:v>
                      </c:pt>
                      <c:pt idx="1657">
                        <c:v>43139.041666662648</c:v>
                      </c:pt>
                      <c:pt idx="1658">
                        <c:v>43139.083333329312</c:v>
                      </c:pt>
                      <c:pt idx="1659">
                        <c:v>43139.124999995976</c:v>
                      </c:pt>
                      <c:pt idx="1660">
                        <c:v>43139.166666662641</c:v>
                      </c:pt>
                      <c:pt idx="1661">
                        <c:v>43139.208333329305</c:v>
                      </c:pt>
                      <c:pt idx="1662">
                        <c:v>43139.249999995969</c:v>
                      </c:pt>
                      <c:pt idx="1663">
                        <c:v>43139.291666662633</c:v>
                      </c:pt>
                      <c:pt idx="1664">
                        <c:v>43139.333333329298</c:v>
                      </c:pt>
                      <c:pt idx="1665">
                        <c:v>43139.374999995962</c:v>
                      </c:pt>
                      <c:pt idx="1666">
                        <c:v>43139.416666662626</c:v>
                      </c:pt>
                      <c:pt idx="1667">
                        <c:v>43139.45833332929</c:v>
                      </c:pt>
                      <c:pt idx="1668">
                        <c:v>43139.499999995955</c:v>
                      </c:pt>
                      <c:pt idx="1669">
                        <c:v>43139.541666662619</c:v>
                      </c:pt>
                      <c:pt idx="1670">
                        <c:v>43139.583333329283</c:v>
                      </c:pt>
                      <c:pt idx="1671">
                        <c:v>43139.624999995947</c:v>
                      </c:pt>
                      <c:pt idx="1672">
                        <c:v>43139.666666662612</c:v>
                      </c:pt>
                      <c:pt idx="1673">
                        <c:v>43139.708333329276</c:v>
                      </c:pt>
                      <c:pt idx="1674">
                        <c:v>43139.74999999594</c:v>
                      </c:pt>
                      <c:pt idx="1675">
                        <c:v>43139.791666662604</c:v>
                      </c:pt>
                      <c:pt idx="1676">
                        <c:v>43139.833333329268</c:v>
                      </c:pt>
                      <c:pt idx="1677">
                        <c:v>43139.874999995933</c:v>
                      </c:pt>
                      <c:pt idx="1678">
                        <c:v>43139.916666662597</c:v>
                      </c:pt>
                      <c:pt idx="1679">
                        <c:v>43139.958333329261</c:v>
                      </c:pt>
                      <c:pt idx="1680">
                        <c:v>43139.999999995925</c:v>
                      </c:pt>
                      <c:pt idx="1681">
                        <c:v>43140.04166666259</c:v>
                      </c:pt>
                      <c:pt idx="1682">
                        <c:v>43140.083333329254</c:v>
                      </c:pt>
                      <c:pt idx="1683">
                        <c:v>43140.124999995918</c:v>
                      </c:pt>
                      <c:pt idx="1684">
                        <c:v>43140.166666662582</c:v>
                      </c:pt>
                      <c:pt idx="1685">
                        <c:v>43140.208333329247</c:v>
                      </c:pt>
                      <c:pt idx="1686">
                        <c:v>43140.249999995911</c:v>
                      </c:pt>
                      <c:pt idx="1687">
                        <c:v>43140.291666662575</c:v>
                      </c:pt>
                      <c:pt idx="1688">
                        <c:v>43140.333333329239</c:v>
                      </c:pt>
                      <c:pt idx="1689">
                        <c:v>43140.374999995904</c:v>
                      </c:pt>
                      <c:pt idx="1690">
                        <c:v>43140.416666662568</c:v>
                      </c:pt>
                      <c:pt idx="1691">
                        <c:v>43140.458333329232</c:v>
                      </c:pt>
                      <c:pt idx="1692">
                        <c:v>43140.499999995896</c:v>
                      </c:pt>
                      <c:pt idx="1693">
                        <c:v>43140.541666662561</c:v>
                      </c:pt>
                      <c:pt idx="1694">
                        <c:v>43140.583333329225</c:v>
                      </c:pt>
                      <c:pt idx="1695">
                        <c:v>43140.624999995889</c:v>
                      </c:pt>
                      <c:pt idx="1696">
                        <c:v>43140.666666662553</c:v>
                      </c:pt>
                      <c:pt idx="1697">
                        <c:v>43140.708333329218</c:v>
                      </c:pt>
                      <c:pt idx="1698">
                        <c:v>43140.749999995882</c:v>
                      </c:pt>
                      <c:pt idx="1699">
                        <c:v>43140.791666662546</c:v>
                      </c:pt>
                      <c:pt idx="1700">
                        <c:v>43140.83333332921</c:v>
                      </c:pt>
                      <c:pt idx="1701">
                        <c:v>43140.874999995875</c:v>
                      </c:pt>
                      <c:pt idx="1702">
                        <c:v>43140.916666662539</c:v>
                      </c:pt>
                      <c:pt idx="1703">
                        <c:v>43140.958333329203</c:v>
                      </c:pt>
                      <c:pt idx="1704">
                        <c:v>43140.999999995867</c:v>
                      </c:pt>
                      <c:pt idx="1705">
                        <c:v>43141.041666662531</c:v>
                      </c:pt>
                      <c:pt idx="1706">
                        <c:v>43141.083333329196</c:v>
                      </c:pt>
                      <c:pt idx="1707">
                        <c:v>43141.12499999586</c:v>
                      </c:pt>
                      <c:pt idx="1708">
                        <c:v>43141.166666662524</c:v>
                      </c:pt>
                      <c:pt idx="1709">
                        <c:v>43141.208333329188</c:v>
                      </c:pt>
                      <c:pt idx="1710">
                        <c:v>43141.249999995853</c:v>
                      </c:pt>
                      <c:pt idx="1711">
                        <c:v>43141.291666662517</c:v>
                      </c:pt>
                      <c:pt idx="1712">
                        <c:v>43141.333333329181</c:v>
                      </c:pt>
                      <c:pt idx="1713">
                        <c:v>43141.374999995845</c:v>
                      </c:pt>
                      <c:pt idx="1714">
                        <c:v>43141.41666666251</c:v>
                      </c:pt>
                      <c:pt idx="1715">
                        <c:v>43141.458333329174</c:v>
                      </c:pt>
                      <c:pt idx="1716">
                        <c:v>43141.499999995838</c:v>
                      </c:pt>
                      <c:pt idx="1717">
                        <c:v>43141.541666662502</c:v>
                      </c:pt>
                      <c:pt idx="1718">
                        <c:v>43141.583333329167</c:v>
                      </c:pt>
                      <c:pt idx="1719">
                        <c:v>43141.624999995831</c:v>
                      </c:pt>
                      <c:pt idx="1720">
                        <c:v>43141.666666662495</c:v>
                      </c:pt>
                      <c:pt idx="1721">
                        <c:v>43141.708333329159</c:v>
                      </c:pt>
                      <c:pt idx="1722">
                        <c:v>43141.749999995824</c:v>
                      </c:pt>
                      <c:pt idx="1723">
                        <c:v>43141.791666662488</c:v>
                      </c:pt>
                      <c:pt idx="1724">
                        <c:v>43141.833333329152</c:v>
                      </c:pt>
                      <c:pt idx="1725">
                        <c:v>43141.874999995816</c:v>
                      </c:pt>
                      <c:pt idx="1726">
                        <c:v>43141.916666662481</c:v>
                      </c:pt>
                      <c:pt idx="1727">
                        <c:v>43141.958333329145</c:v>
                      </c:pt>
                      <c:pt idx="1728">
                        <c:v>43141.999999995809</c:v>
                      </c:pt>
                      <c:pt idx="1729">
                        <c:v>43142.041666662473</c:v>
                      </c:pt>
                      <c:pt idx="1730">
                        <c:v>43142.083333329138</c:v>
                      </c:pt>
                      <c:pt idx="1731">
                        <c:v>43142.124999995802</c:v>
                      </c:pt>
                      <c:pt idx="1732">
                        <c:v>43142.166666662466</c:v>
                      </c:pt>
                      <c:pt idx="1733">
                        <c:v>43142.20833332913</c:v>
                      </c:pt>
                      <c:pt idx="1734">
                        <c:v>43142.249999995794</c:v>
                      </c:pt>
                      <c:pt idx="1735">
                        <c:v>43142.291666662459</c:v>
                      </c:pt>
                      <c:pt idx="1736">
                        <c:v>43142.333333329123</c:v>
                      </c:pt>
                      <c:pt idx="1737">
                        <c:v>43142.374999995787</c:v>
                      </c:pt>
                      <c:pt idx="1738">
                        <c:v>43142.416666662451</c:v>
                      </c:pt>
                      <c:pt idx="1739">
                        <c:v>43142.458333329116</c:v>
                      </c:pt>
                      <c:pt idx="1740">
                        <c:v>43142.49999999578</c:v>
                      </c:pt>
                      <c:pt idx="1741">
                        <c:v>43142.541666662444</c:v>
                      </c:pt>
                      <c:pt idx="1742">
                        <c:v>43142.583333329108</c:v>
                      </c:pt>
                      <c:pt idx="1743">
                        <c:v>43142.624999995773</c:v>
                      </c:pt>
                      <c:pt idx="1744">
                        <c:v>43142.666666662437</c:v>
                      </c:pt>
                      <c:pt idx="1745">
                        <c:v>43142.708333329101</c:v>
                      </c:pt>
                      <c:pt idx="1746">
                        <c:v>43142.749999995765</c:v>
                      </c:pt>
                      <c:pt idx="1747">
                        <c:v>43142.79166666243</c:v>
                      </c:pt>
                      <c:pt idx="1748">
                        <c:v>43142.833333329094</c:v>
                      </c:pt>
                      <c:pt idx="1749">
                        <c:v>43142.874999995758</c:v>
                      </c:pt>
                      <c:pt idx="1750">
                        <c:v>43142.916666662422</c:v>
                      </c:pt>
                      <c:pt idx="1751">
                        <c:v>43142.958333329087</c:v>
                      </c:pt>
                      <c:pt idx="1752">
                        <c:v>43142.999999995751</c:v>
                      </c:pt>
                      <c:pt idx="1753">
                        <c:v>43143.041666662415</c:v>
                      </c:pt>
                      <c:pt idx="1754">
                        <c:v>43143.083333329079</c:v>
                      </c:pt>
                      <c:pt idx="1755">
                        <c:v>43143.124999995744</c:v>
                      </c:pt>
                      <c:pt idx="1756">
                        <c:v>43143.166666662408</c:v>
                      </c:pt>
                      <c:pt idx="1757">
                        <c:v>43143.208333329072</c:v>
                      </c:pt>
                      <c:pt idx="1758">
                        <c:v>43143.249999995736</c:v>
                      </c:pt>
                      <c:pt idx="1759">
                        <c:v>43143.291666662401</c:v>
                      </c:pt>
                      <c:pt idx="1760">
                        <c:v>43143.333333329065</c:v>
                      </c:pt>
                      <c:pt idx="1761">
                        <c:v>43143.374999995729</c:v>
                      </c:pt>
                      <c:pt idx="1762">
                        <c:v>43143.416666662393</c:v>
                      </c:pt>
                      <c:pt idx="1763">
                        <c:v>43143.458333329057</c:v>
                      </c:pt>
                      <c:pt idx="1764">
                        <c:v>43143.499999995722</c:v>
                      </c:pt>
                      <c:pt idx="1765">
                        <c:v>43143.541666662386</c:v>
                      </c:pt>
                      <c:pt idx="1766">
                        <c:v>43143.58333332905</c:v>
                      </c:pt>
                      <c:pt idx="1767">
                        <c:v>43143.624999995714</c:v>
                      </c:pt>
                      <c:pt idx="1768">
                        <c:v>43143.666666662379</c:v>
                      </c:pt>
                      <c:pt idx="1769">
                        <c:v>43143.708333329043</c:v>
                      </c:pt>
                      <c:pt idx="1770">
                        <c:v>43143.749999995707</c:v>
                      </c:pt>
                      <c:pt idx="1771">
                        <c:v>43143.791666662371</c:v>
                      </c:pt>
                      <c:pt idx="1772">
                        <c:v>43143.833333329036</c:v>
                      </c:pt>
                      <c:pt idx="1773">
                        <c:v>43143.8749999957</c:v>
                      </c:pt>
                      <c:pt idx="1774">
                        <c:v>43143.916666662364</c:v>
                      </c:pt>
                      <c:pt idx="1775">
                        <c:v>43143.958333329028</c:v>
                      </c:pt>
                      <c:pt idx="1776">
                        <c:v>43143.999999995693</c:v>
                      </c:pt>
                      <c:pt idx="1777">
                        <c:v>43144.041666662357</c:v>
                      </c:pt>
                      <c:pt idx="1778">
                        <c:v>43144.083333329021</c:v>
                      </c:pt>
                      <c:pt idx="1779">
                        <c:v>43144.124999995685</c:v>
                      </c:pt>
                      <c:pt idx="1780">
                        <c:v>43144.16666666235</c:v>
                      </c:pt>
                      <c:pt idx="1781">
                        <c:v>43144.208333329014</c:v>
                      </c:pt>
                      <c:pt idx="1782">
                        <c:v>43144.249999995678</c:v>
                      </c:pt>
                      <c:pt idx="1783">
                        <c:v>43144.291666662342</c:v>
                      </c:pt>
                      <c:pt idx="1784">
                        <c:v>43144.333333329007</c:v>
                      </c:pt>
                      <c:pt idx="1785">
                        <c:v>43144.374999995671</c:v>
                      </c:pt>
                      <c:pt idx="1786">
                        <c:v>43144.416666662335</c:v>
                      </c:pt>
                      <c:pt idx="1787">
                        <c:v>43144.458333328999</c:v>
                      </c:pt>
                      <c:pt idx="1788">
                        <c:v>43144.499999995664</c:v>
                      </c:pt>
                      <c:pt idx="1789">
                        <c:v>43144.541666662328</c:v>
                      </c:pt>
                      <c:pt idx="1790">
                        <c:v>43144.583333328992</c:v>
                      </c:pt>
                      <c:pt idx="1791">
                        <c:v>43144.624999995656</c:v>
                      </c:pt>
                      <c:pt idx="1792">
                        <c:v>43144.66666666232</c:v>
                      </c:pt>
                      <c:pt idx="1793">
                        <c:v>43144.708333328985</c:v>
                      </c:pt>
                      <c:pt idx="1794">
                        <c:v>43144.749999995649</c:v>
                      </c:pt>
                      <c:pt idx="1795">
                        <c:v>43144.791666662313</c:v>
                      </c:pt>
                      <c:pt idx="1796">
                        <c:v>43144.833333328977</c:v>
                      </c:pt>
                      <c:pt idx="1797">
                        <c:v>43144.874999995642</c:v>
                      </c:pt>
                      <c:pt idx="1798">
                        <c:v>43144.916666662306</c:v>
                      </c:pt>
                      <c:pt idx="1799">
                        <c:v>43144.95833332897</c:v>
                      </c:pt>
                      <c:pt idx="1800">
                        <c:v>43144.999999995634</c:v>
                      </c:pt>
                      <c:pt idx="1801">
                        <c:v>43145.041666662299</c:v>
                      </c:pt>
                      <c:pt idx="1802">
                        <c:v>43145.083333328963</c:v>
                      </c:pt>
                      <c:pt idx="1803">
                        <c:v>43145.124999995627</c:v>
                      </c:pt>
                      <c:pt idx="1804">
                        <c:v>43145.166666662291</c:v>
                      </c:pt>
                      <c:pt idx="1805">
                        <c:v>43145.208333328956</c:v>
                      </c:pt>
                      <c:pt idx="1806">
                        <c:v>43145.24999999562</c:v>
                      </c:pt>
                      <c:pt idx="1807">
                        <c:v>43145.291666662284</c:v>
                      </c:pt>
                      <c:pt idx="1808">
                        <c:v>43145.333333328948</c:v>
                      </c:pt>
                      <c:pt idx="1809">
                        <c:v>43145.374999995613</c:v>
                      </c:pt>
                      <c:pt idx="1810">
                        <c:v>43145.416666662277</c:v>
                      </c:pt>
                      <c:pt idx="1811">
                        <c:v>43145.458333328941</c:v>
                      </c:pt>
                      <c:pt idx="1812">
                        <c:v>43145.499999995605</c:v>
                      </c:pt>
                      <c:pt idx="1813">
                        <c:v>43145.54166666227</c:v>
                      </c:pt>
                      <c:pt idx="1814">
                        <c:v>43145.583333328934</c:v>
                      </c:pt>
                      <c:pt idx="1815">
                        <c:v>43145.624999995598</c:v>
                      </c:pt>
                      <c:pt idx="1816">
                        <c:v>43145.666666662262</c:v>
                      </c:pt>
                      <c:pt idx="1817">
                        <c:v>43145.708333328927</c:v>
                      </c:pt>
                      <c:pt idx="1818">
                        <c:v>43145.749999995591</c:v>
                      </c:pt>
                      <c:pt idx="1819">
                        <c:v>43145.791666662255</c:v>
                      </c:pt>
                      <c:pt idx="1820">
                        <c:v>43145.833333328919</c:v>
                      </c:pt>
                      <c:pt idx="1821">
                        <c:v>43145.874999995583</c:v>
                      </c:pt>
                      <c:pt idx="1822">
                        <c:v>43145.916666662248</c:v>
                      </c:pt>
                      <c:pt idx="1823">
                        <c:v>43145.958333328912</c:v>
                      </c:pt>
                      <c:pt idx="1824">
                        <c:v>43145.999999995576</c:v>
                      </c:pt>
                      <c:pt idx="1825">
                        <c:v>43146.04166666224</c:v>
                      </c:pt>
                      <c:pt idx="1826">
                        <c:v>43146.083333328905</c:v>
                      </c:pt>
                      <c:pt idx="1827">
                        <c:v>43146.124999995569</c:v>
                      </c:pt>
                      <c:pt idx="1828">
                        <c:v>43146.166666662233</c:v>
                      </c:pt>
                      <c:pt idx="1829">
                        <c:v>43146.208333328897</c:v>
                      </c:pt>
                      <c:pt idx="1830">
                        <c:v>43146.249999995562</c:v>
                      </c:pt>
                      <c:pt idx="1831">
                        <c:v>43146.291666662226</c:v>
                      </c:pt>
                      <c:pt idx="1832">
                        <c:v>43146.33333332889</c:v>
                      </c:pt>
                      <c:pt idx="1833">
                        <c:v>43146.374999995554</c:v>
                      </c:pt>
                      <c:pt idx="1834">
                        <c:v>43146.416666662219</c:v>
                      </c:pt>
                      <c:pt idx="1835">
                        <c:v>43146.458333328883</c:v>
                      </c:pt>
                      <c:pt idx="1836">
                        <c:v>43146.499999995547</c:v>
                      </c:pt>
                      <c:pt idx="1837">
                        <c:v>43146.541666662211</c:v>
                      </c:pt>
                      <c:pt idx="1838">
                        <c:v>43146.583333328876</c:v>
                      </c:pt>
                      <c:pt idx="1839">
                        <c:v>43146.62499999554</c:v>
                      </c:pt>
                      <c:pt idx="1840">
                        <c:v>43146.666666662204</c:v>
                      </c:pt>
                      <c:pt idx="1841">
                        <c:v>43146.708333328868</c:v>
                      </c:pt>
                      <c:pt idx="1842">
                        <c:v>43146.749999995533</c:v>
                      </c:pt>
                      <c:pt idx="1843">
                        <c:v>43146.791666662197</c:v>
                      </c:pt>
                      <c:pt idx="1844">
                        <c:v>43146.833333328861</c:v>
                      </c:pt>
                      <c:pt idx="1845">
                        <c:v>43146.874999995525</c:v>
                      </c:pt>
                      <c:pt idx="1846">
                        <c:v>43146.91666666219</c:v>
                      </c:pt>
                      <c:pt idx="1847">
                        <c:v>43146.958333328854</c:v>
                      </c:pt>
                      <c:pt idx="1848">
                        <c:v>43146.999999995518</c:v>
                      </c:pt>
                      <c:pt idx="1849">
                        <c:v>43147.041666662182</c:v>
                      </c:pt>
                      <c:pt idx="1850">
                        <c:v>43147.083333328846</c:v>
                      </c:pt>
                      <c:pt idx="1851">
                        <c:v>43147.124999995511</c:v>
                      </c:pt>
                      <c:pt idx="1852">
                        <c:v>43147.166666662175</c:v>
                      </c:pt>
                      <c:pt idx="1853">
                        <c:v>43147.208333328839</c:v>
                      </c:pt>
                      <c:pt idx="1854">
                        <c:v>43147.249999995503</c:v>
                      </c:pt>
                      <c:pt idx="1855">
                        <c:v>43147.291666662168</c:v>
                      </c:pt>
                      <c:pt idx="1856">
                        <c:v>43147.333333328832</c:v>
                      </c:pt>
                      <c:pt idx="1857">
                        <c:v>43147.374999995496</c:v>
                      </c:pt>
                      <c:pt idx="1858">
                        <c:v>43147.41666666216</c:v>
                      </c:pt>
                      <c:pt idx="1859">
                        <c:v>43147.458333328825</c:v>
                      </c:pt>
                      <c:pt idx="1860">
                        <c:v>43147.499999995489</c:v>
                      </c:pt>
                      <c:pt idx="1861">
                        <c:v>43147.541666662153</c:v>
                      </c:pt>
                      <c:pt idx="1862">
                        <c:v>43147.583333328817</c:v>
                      </c:pt>
                      <c:pt idx="1863">
                        <c:v>43147.624999995482</c:v>
                      </c:pt>
                      <c:pt idx="1864">
                        <c:v>43147.666666662146</c:v>
                      </c:pt>
                      <c:pt idx="1865">
                        <c:v>43147.70833332881</c:v>
                      </c:pt>
                      <c:pt idx="1866">
                        <c:v>43147.749999995474</c:v>
                      </c:pt>
                      <c:pt idx="1867">
                        <c:v>43147.791666662139</c:v>
                      </c:pt>
                      <c:pt idx="1868">
                        <c:v>43147.833333328803</c:v>
                      </c:pt>
                      <c:pt idx="1869">
                        <c:v>43147.874999995467</c:v>
                      </c:pt>
                      <c:pt idx="1870">
                        <c:v>43147.916666662131</c:v>
                      </c:pt>
                      <c:pt idx="1871">
                        <c:v>43147.958333328796</c:v>
                      </c:pt>
                      <c:pt idx="1872">
                        <c:v>43147.99999999546</c:v>
                      </c:pt>
                      <c:pt idx="1873">
                        <c:v>43148.041666662124</c:v>
                      </c:pt>
                      <c:pt idx="1874">
                        <c:v>43148.083333328788</c:v>
                      </c:pt>
                      <c:pt idx="1875">
                        <c:v>43148.124999995453</c:v>
                      </c:pt>
                      <c:pt idx="1876">
                        <c:v>43148.166666662117</c:v>
                      </c:pt>
                      <c:pt idx="1877">
                        <c:v>43148.208333328781</c:v>
                      </c:pt>
                      <c:pt idx="1878">
                        <c:v>43148.249999995445</c:v>
                      </c:pt>
                      <c:pt idx="1879">
                        <c:v>43148.291666662109</c:v>
                      </c:pt>
                      <c:pt idx="1880">
                        <c:v>43148.333333328774</c:v>
                      </c:pt>
                      <c:pt idx="1881">
                        <c:v>43148.374999995438</c:v>
                      </c:pt>
                      <c:pt idx="1882">
                        <c:v>43148.416666662102</c:v>
                      </c:pt>
                      <c:pt idx="1883">
                        <c:v>43148.458333328766</c:v>
                      </c:pt>
                      <c:pt idx="1884">
                        <c:v>43148.499999995431</c:v>
                      </c:pt>
                      <c:pt idx="1885">
                        <c:v>43148.541666662095</c:v>
                      </c:pt>
                      <c:pt idx="1886">
                        <c:v>43148.583333328759</c:v>
                      </c:pt>
                      <c:pt idx="1887">
                        <c:v>43148.624999995423</c:v>
                      </c:pt>
                      <c:pt idx="1888">
                        <c:v>43148.666666662088</c:v>
                      </c:pt>
                      <c:pt idx="1889">
                        <c:v>43148.708333328752</c:v>
                      </c:pt>
                      <c:pt idx="1890">
                        <c:v>43148.749999995416</c:v>
                      </c:pt>
                      <c:pt idx="1891">
                        <c:v>43148.79166666208</c:v>
                      </c:pt>
                      <c:pt idx="1892">
                        <c:v>43148.833333328745</c:v>
                      </c:pt>
                      <c:pt idx="1893">
                        <c:v>43148.874999995409</c:v>
                      </c:pt>
                      <c:pt idx="1894">
                        <c:v>43148.916666662073</c:v>
                      </c:pt>
                      <c:pt idx="1895">
                        <c:v>43148.958333328737</c:v>
                      </c:pt>
                      <c:pt idx="1896">
                        <c:v>43148.999999995402</c:v>
                      </c:pt>
                      <c:pt idx="1897">
                        <c:v>43149.041666662066</c:v>
                      </c:pt>
                      <c:pt idx="1898">
                        <c:v>43149.08333332873</c:v>
                      </c:pt>
                      <c:pt idx="1899">
                        <c:v>43149.124999995394</c:v>
                      </c:pt>
                      <c:pt idx="1900">
                        <c:v>43149.166666662059</c:v>
                      </c:pt>
                      <c:pt idx="1901">
                        <c:v>43149.208333328723</c:v>
                      </c:pt>
                      <c:pt idx="1902">
                        <c:v>43149.249999995387</c:v>
                      </c:pt>
                      <c:pt idx="1903">
                        <c:v>43149.291666662051</c:v>
                      </c:pt>
                      <c:pt idx="1904">
                        <c:v>43149.333333328716</c:v>
                      </c:pt>
                      <c:pt idx="1905">
                        <c:v>43149.37499999538</c:v>
                      </c:pt>
                      <c:pt idx="1906">
                        <c:v>43149.416666662044</c:v>
                      </c:pt>
                      <c:pt idx="1907">
                        <c:v>43149.458333328708</c:v>
                      </c:pt>
                      <c:pt idx="1908">
                        <c:v>43149.499999995372</c:v>
                      </c:pt>
                      <c:pt idx="1909">
                        <c:v>43149.541666662037</c:v>
                      </c:pt>
                      <c:pt idx="1910">
                        <c:v>43149.583333328701</c:v>
                      </c:pt>
                      <c:pt idx="1911">
                        <c:v>43149.624999995365</c:v>
                      </c:pt>
                      <c:pt idx="1912">
                        <c:v>43149.666666662029</c:v>
                      </c:pt>
                      <c:pt idx="1913">
                        <c:v>43149.708333328694</c:v>
                      </c:pt>
                      <c:pt idx="1914">
                        <c:v>43149.749999995358</c:v>
                      </c:pt>
                      <c:pt idx="1915">
                        <c:v>43149.791666662022</c:v>
                      </c:pt>
                      <c:pt idx="1916">
                        <c:v>43149.833333328686</c:v>
                      </c:pt>
                      <c:pt idx="1917">
                        <c:v>43149.874999995351</c:v>
                      </c:pt>
                      <c:pt idx="1918">
                        <c:v>43149.916666662015</c:v>
                      </c:pt>
                      <c:pt idx="1919">
                        <c:v>43149.958333328679</c:v>
                      </c:pt>
                      <c:pt idx="1920">
                        <c:v>43149.999999995343</c:v>
                      </c:pt>
                      <c:pt idx="1921">
                        <c:v>43150.041666662008</c:v>
                      </c:pt>
                      <c:pt idx="1922">
                        <c:v>43150.083333328672</c:v>
                      </c:pt>
                      <c:pt idx="1923">
                        <c:v>43150.124999995336</c:v>
                      </c:pt>
                      <c:pt idx="1924">
                        <c:v>43150.166666662</c:v>
                      </c:pt>
                      <c:pt idx="1925">
                        <c:v>43150.208333328665</c:v>
                      </c:pt>
                      <c:pt idx="1926">
                        <c:v>43150.249999995329</c:v>
                      </c:pt>
                      <c:pt idx="1927">
                        <c:v>43150.291666661993</c:v>
                      </c:pt>
                      <c:pt idx="1928">
                        <c:v>43150.333333328657</c:v>
                      </c:pt>
                      <c:pt idx="1929">
                        <c:v>43150.374999995322</c:v>
                      </c:pt>
                      <c:pt idx="1930">
                        <c:v>43150.416666661986</c:v>
                      </c:pt>
                      <c:pt idx="1931">
                        <c:v>43150.45833332865</c:v>
                      </c:pt>
                      <c:pt idx="1932">
                        <c:v>43150.499999995314</c:v>
                      </c:pt>
                      <c:pt idx="1933">
                        <c:v>43150.541666661979</c:v>
                      </c:pt>
                      <c:pt idx="1934">
                        <c:v>43150.583333328643</c:v>
                      </c:pt>
                      <c:pt idx="1935">
                        <c:v>43150.624999995307</c:v>
                      </c:pt>
                      <c:pt idx="1936">
                        <c:v>43150.666666661971</c:v>
                      </c:pt>
                      <c:pt idx="1937">
                        <c:v>43150.708333328635</c:v>
                      </c:pt>
                      <c:pt idx="1938">
                        <c:v>43150.7499999953</c:v>
                      </c:pt>
                      <c:pt idx="1939">
                        <c:v>43150.791666661964</c:v>
                      </c:pt>
                      <c:pt idx="1940">
                        <c:v>43150.833333328628</c:v>
                      </c:pt>
                      <c:pt idx="1941">
                        <c:v>43150.874999995292</c:v>
                      </c:pt>
                      <c:pt idx="1942">
                        <c:v>43150.916666661957</c:v>
                      </c:pt>
                      <c:pt idx="1943">
                        <c:v>43150.958333328621</c:v>
                      </c:pt>
                      <c:pt idx="1944">
                        <c:v>43150.999999995285</c:v>
                      </c:pt>
                      <c:pt idx="1945">
                        <c:v>43151.041666661949</c:v>
                      </c:pt>
                      <c:pt idx="1946">
                        <c:v>43151.083333328614</c:v>
                      </c:pt>
                      <c:pt idx="1947">
                        <c:v>43151.124999995278</c:v>
                      </c:pt>
                      <c:pt idx="1948">
                        <c:v>43151.166666661942</c:v>
                      </c:pt>
                      <c:pt idx="1949">
                        <c:v>43151.208333328606</c:v>
                      </c:pt>
                      <c:pt idx="1950">
                        <c:v>43151.249999995271</c:v>
                      </c:pt>
                      <c:pt idx="1951">
                        <c:v>43151.291666661935</c:v>
                      </c:pt>
                      <c:pt idx="1952">
                        <c:v>43151.333333328599</c:v>
                      </c:pt>
                      <c:pt idx="1953">
                        <c:v>43151.374999995263</c:v>
                      </c:pt>
                      <c:pt idx="1954">
                        <c:v>43151.416666661928</c:v>
                      </c:pt>
                      <c:pt idx="1955">
                        <c:v>43151.458333328592</c:v>
                      </c:pt>
                      <c:pt idx="1956">
                        <c:v>43151.499999995256</c:v>
                      </c:pt>
                      <c:pt idx="1957">
                        <c:v>43151.54166666192</c:v>
                      </c:pt>
                      <c:pt idx="1958">
                        <c:v>43151.583333328585</c:v>
                      </c:pt>
                      <c:pt idx="1959">
                        <c:v>43151.624999995249</c:v>
                      </c:pt>
                      <c:pt idx="1960">
                        <c:v>43151.666666661913</c:v>
                      </c:pt>
                      <c:pt idx="1961">
                        <c:v>43151.708333328577</c:v>
                      </c:pt>
                      <c:pt idx="1962">
                        <c:v>43151.749999995242</c:v>
                      </c:pt>
                      <c:pt idx="1963">
                        <c:v>43151.791666661906</c:v>
                      </c:pt>
                      <c:pt idx="1964">
                        <c:v>43151.83333332857</c:v>
                      </c:pt>
                      <c:pt idx="1965">
                        <c:v>43151.874999995234</c:v>
                      </c:pt>
                      <c:pt idx="1966">
                        <c:v>43151.916666661898</c:v>
                      </c:pt>
                      <c:pt idx="1967">
                        <c:v>43151.958333328563</c:v>
                      </c:pt>
                      <c:pt idx="1968">
                        <c:v>43151.999999995227</c:v>
                      </c:pt>
                      <c:pt idx="1969">
                        <c:v>43152.041666661891</c:v>
                      </c:pt>
                      <c:pt idx="1970">
                        <c:v>43152.083333328555</c:v>
                      </c:pt>
                      <c:pt idx="1971">
                        <c:v>43152.12499999522</c:v>
                      </c:pt>
                      <c:pt idx="1972">
                        <c:v>43152.166666661884</c:v>
                      </c:pt>
                      <c:pt idx="1973">
                        <c:v>43152.208333328548</c:v>
                      </c:pt>
                      <c:pt idx="1974">
                        <c:v>43152.249999995212</c:v>
                      </c:pt>
                      <c:pt idx="1975">
                        <c:v>43152.291666661877</c:v>
                      </c:pt>
                      <c:pt idx="1976">
                        <c:v>43152.333333328541</c:v>
                      </c:pt>
                      <c:pt idx="1977">
                        <c:v>43152.374999995205</c:v>
                      </c:pt>
                      <c:pt idx="1978">
                        <c:v>43152.416666661869</c:v>
                      </c:pt>
                      <c:pt idx="1979">
                        <c:v>43152.458333328534</c:v>
                      </c:pt>
                      <c:pt idx="1980">
                        <c:v>43152.499999995198</c:v>
                      </c:pt>
                      <c:pt idx="1981">
                        <c:v>43152.541666661862</c:v>
                      </c:pt>
                      <c:pt idx="1982">
                        <c:v>43152.583333328526</c:v>
                      </c:pt>
                      <c:pt idx="1983">
                        <c:v>43152.624999995191</c:v>
                      </c:pt>
                      <c:pt idx="1984">
                        <c:v>43152.666666661855</c:v>
                      </c:pt>
                      <c:pt idx="1985">
                        <c:v>43152.708333328519</c:v>
                      </c:pt>
                      <c:pt idx="1986">
                        <c:v>43152.749999995183</c:v>
                      </c:pt>
                      <c:pt idx="1987">
                        <c:v>43152.791666661848</c:v>
                      </c:pt>
                      <c:pt idx="1988">
                        <c:v>43152.833333328512</c:v>
                      </c:pt>
                      <c:pt idx="1989">
                        <c:v>43152.874999995176</c:v>
                      </c:pt>
                      <c:pt idx="1990">
                        <c:v>43152.91666666184</c:v>
                      </c:pt>
                      <c:pt idx="1991">
                        <c:v>43152.958333328505</c:v>
                      </c:pt>
                      <c:pt idx="1992">
                        <c:v>43152.999999995169</c:v>
                      </c:pt>
                      <c:pt idx="1993">
                        <c:v>43153.041666661833</c:v>
                      </c:pt>
                      <c:pt idx="1994">
                        <c:v>43153.083333328497</c:v>
                      </c:pt>
                      <c:pt idx="1995">
                        <c:v>43153.124999995161</c:v>
                      </c:pt>
                      <c:pt idx="1996">
                        <c:v>43153.166666661826</c:v>
                      </c:pt>
                      <c:pt idx="1997">
                        <c:v>43153.20833332849</c:v>
                      </c:pt>
                      <c:pt idx="1998">
                        <c:v>43153.249999995154</c:v>
                      </c:pt>
                      <c:pt idx="1999">
                        <c:v>43153.291666661818</c:v>
                      </c:pt>
                      <c:pt idx="2000">
                        <c:v>43153.333333328483</c:v>
                      </c:pt>
                      <c:pt idx="2001">
                        <c:v>43153.374999995147</c:v>
                      </c:pt>
                      <c:pt idx="2002">
                        <c:v>43153.416666661811</c:v>
                      </c:pt>
                      <c:pt idx="2003">
                        <c:v>43153.458333328475</c:v>
                      </c:pt>
                      <c:pt idx="2004">
                        <c:v>43153.49999999514</c:v>
                      </c:pt>
                      <c:pt idx="2005">
                        <c:v>43153.541666661804</c:v>
                      </c:pt>
                      <c:pt idx="2006">
                        <c:v>43153.583333328468</c:v>
                      </c:pt>
                      <c:pt idx="2007">
                        <c:v>43153.624999995132</c:v>
                      </c:pt>
                      <c:pt idx="2008">
                        <c:v>43153.666666661797</c:v>
                      </c:pt>
                      <c:pt idx="2009">
                        <c:v>43153.708333328461</c:v>
                      </c:pt>
                      <c:pt idx="2010">
                        <c:v>43153.749999995125</c:v>
                      </c:pt>
                      <c:pt idx="2011">
                        <c:v>43153.791666661789</c:v>
                      </c:pt>
                      <c:pt idx="2012">
                        <c:v>43153.833333328454</c:v>
                      </c:pt>
                      <c:pt idx="2013">
                        <c:v>43153.874999995118</c:v>
                      </c:pt>
                      <c:pt idx="2014">
                        <c:v>43153.916666661782</c:v>
                      </c:pt>
                      <c:pt idx="2015">
                        <c:v>43153.958333328446</c:v>
                      </c:pt>
                      <c:pt idx="2016">
                        <c:v>43153.999999995111</c:v>
                      </c:pt>
                      <c:pt idx="2017">
                        <c:v>43154.041666661775</c:v>
                      </c:pt>
                      <c:pt idx="2018">
                        <c:v>43154.083333328439</c:v>
                      </c:pt>
                      <c:pt idx="2019">
                        <c:v>43154.124999995103</c:v>
                      </c:pt>
                      <c:pt idx="2020">
                        <c:v>43154.166666661768</c:v>
                      </c:pt>
                      <c:pt idx="2021">
                        <c:v>43154.208333328432</c:v>
                      </c:pt>
                      <c:pt idx="2022">
                        <c:v>43154.249999995096</c:v>
                      </c:pt>
                      <c:pt idx="2023">
                        <c:v>43154.29166666176</c:v>
                      </c:pt>
                      <c:pt idx="2024">
                        <c:v>43154.333333328424</c:v>
                      </c:pt>
                      <c:pt idx="2025">
                        <c:v>43154.374999995089</c:v>
                      </c:pt>
                      <c:pt idx="2026">
                        <c:v>43154.416666661753</c:v>
                      </c:pt>
                      <c:pt idx="2027">
                        <c:v>43154.458333328417</c:v>
                      </c:pt>
                      <c:pt idx="2028">
                        <c:v>43154.499999995081</c:v>
                      </c:pt>
                      <c:pt idx="2029">
                        <c:v>43154.541666661746</c:v>
                      </c:pt>
                      <c:pt idx="2030">
                        <c:v>43154.58333332841</c:v>
                      </c:pt>
                      <c:pt idx="2031">
                        <c:v>43154.624999995074</c:v>
                      </c:pt>
                      <c:pt idx="2032">
                        <c:v>43154.666666661738</c:v>
                      </c:pt>
                      <c:pt idx="2033">
                        <c:v>43154.708333328403</c:v>
                      </c:pt>
                      <c:pt idx="2034">
                        <c:v>43154.749999995067</c:v>
                      </c:pt>
                      <c:pt idx="2035">
                        <c:v>43154.791666661731</c:v>
                      </c:pt>
                      <c:pt idx="2036">
                        <c:v>43154.833333328395</c:v>
                      </c:pt>
                      <c:pt idx="2037">
                        <c:v>43154.87499999506</c:v>
                      </c:pt>
                      <c:pt idx="2038">
                        <c:v>43154.916666661724</c:v>
                      </c:pt>
                      <c:pt idx="2039">
                        <c:v>43154.958333328388</c:v>
                      </c:pt>
                      <c:pt idx="2040">
                        <c:v>43154.999999995052</c:v>
                      </c:pt>
                      <c:pt idx="2041">
                        <c:v>43155.041666661717</c:v>
                      </c:pt>
                      <c:pt idx="2042">
                        <c:v>43155.083333328381</c:v>
                      </c:pt>
                      <c:pt idx="2043">
                        <c:v>43155.124999995045</c:v>
                      </c:pt>
                      <c:pt idx="2044">
                        <c:v>43155.166666661709</c:v>
                      </c:pt>
                      <c:pt idx="2045">
                        <c:v>43155.208333328374</c:v>
                      </c:pt>
                      <c:pt idx="2046">
                        <c:v>43155.249999995038</c:v>
                      </c:pt>
                      <c:pt idx="2047">
                        <c:v>43155.291666661702</c:v>
                      </c:pt>
                      <c:pt idx="2048">
                        <c:v>43155.333333328366</c:v>
                      </c:pt>
                      <c:pt idx="2049">
                        <c:v>43155.374999995031</c:v>
                      </c:pt>
                      <c:pt idx="2050">
                        <c:v>43155.416666661695</c:v>
                      </c:pt>
                      <c:pt idx="2051">
                        <c:v>43155.458333328359</c:v>
                      </c:pt>
                      <c:pt idx="2052">
                        <c:v>43155.499999995023</c:v>
                      </c:pt>
                      <c:pt idx="2053">
                        <c:v>43155.541666661687</c:v>
                      </c:pt>
                      <c:pt idx="2054">
                        <c:v>43155.583333328352</c:v>
                      </c:pt>
                      <c:pt idx="2055">
                        <c:v>43155.624999995016</c:v>
                      </c:pt>
                      <c:pt idx="2056">
                        <c:v>43155.66666666168</c:v>
                      </c:pt>
                      <c:pt idx="2057">
                        <c:v>43155.708333328344</c:v>
                      </c:pt>
                      <c:pt idx="2058">
                        <c:v>43155.749999995009</c:v>
                      </c:pt>
                      <c:pt idx="2059">
                        <c:v>43155.791666661673</c:v>
                      </c:pt>
                      <c:pt idx="2060">
                        <c:v>43155.833333328337</c:v>
                      </c:pt>
                      <c:pt idx="2061">
                        <c:v>43155.874999995001</c:v>
                      </c:pt>
                      <c:pt idx="2062">
                        <c:v>43155.916666661666</c:v>
                      </c:pt>
                      <c:pt idx="2063">
                        <c:v>43155.95833332833</c:v>
                      </c:pt>
                      <c:pt idx="2064">
                        <c:v>43155.999999994994</c:v>
                      </c:pt>
                      <c:pt idx="2065">
                        <c:v>43156.041666661658</c:v>
                      </c:pt>
                      <c:pt idx="2066">
                        <c:v>43156.083333328323</c:v>
                      </c:pt>
                      <c:pt idx="2067">
                        <c:v>43156.124999994987</c:v>
                      </c:pt>
                      <c:pt idx="2068">
                        <c:v>43156.166666661651</c:v>
                      </c:pt>
                      <c:pt idx="2069">
                        <c:v>43156.208333328315</c:v>
                      </c:pt>
                      <c:pt idx="2070">
                        <c:v>43156.24999999498</c:v>
                      </c:pt>
                      <c:pt idx="2071">
                        <c:v>43156.291666661644</c:v>
                      </c:pt>
                      <c:pt idx="2072">
                        <c:v>43156.333333328308</c:v>
                      </c:pt>
                      <c:pt idx="2073">
                        <c:v>43156.374999994972</c:v>
                      </c:pt>
                      <c:pt idx="2074">
                        <c:v>43156.416666661637</c:v>
                      </c:pt>
                      <c:pt idx="2075">
                        <c:v>43156.458333328301</c:v>
                      </c:pt>
                      <c:pt idx="2076">
                        <c:v>43156.499999994965</c:v>
                      </c:pt>
                      <c:pt idx="2077">
                        <c:v>43156.541666661629</c:v>
                      </c:pt>
                      <c:pt idx="2078">
                        <c:v>43156.583333328294</c:v>
                      </c:pt>
                      <c:pt idx="2079">
                        <c:v>43156.624999994958</c:v>
                      </c:pt>
                      <c:pt idx="2080">
                        <c:v>43156.666666661622</c:v>
                      </c:pt>
                      <c:pt idx="2081">
                        <c:v>43156.708333328286</c:v>
                      </c:pt>
                      <c:pt idx="2082">
                        <c:v>43156.74999999495</c:v>
                      </c:pt>
                      <c:pt idx="2083">
                        <c:v>43156.791666661615</c:v>
                      </c:pt>
                      <c:pt idx="2084">
                        <c:v>43156.833333328279</c:v>
                      </c:pt>
                      <c:pt idx="2085">
                        <c:v>43156.874999994943</c:v>
                      </c:pt>
                      <c:pt idx="2086">
                        <c:v>43156.916666661607</c:v>
                      </c:pt>
                      <c:pt idx="2087">
                        <c:v>43156.958333328272</c:v>
                      </c:pt>
                      <c:pt idx="2088">
                        <c:v>43156.999999994936</c:v>
                      </c:pt>
                      <c:pt idx="2089">
                        <c:v>43157.0416666616</c:v>
                      </c:pt>
                      <c:pt idx="2090">
                        <c:v>43157.083333328264</c:v>
                      </c:pt>
                      <c:pt idx="2091">
                        <c:v>43157.124999994929</c:v>
                      </c:pt>
                      <c:pt idx="2092">
                        <c:v>43157.166666661593</c:v>
                      </c:pt>
                      <c:pt idx="2093">
                        <c:v>43157.208333328257</c:v>
                      </c:pt>
                      <c:pt idx="2094">
                        <c:v>43157.249999994921</c:v>
                      </c:pt>
                      <c:pt idx="2095">
                        <c:v>43157.291666661586</c:v>
                      </c:pt>
                      <c:pt idx="2096">
                        <c:v>43157.33333332825</c:v>
                      </c:pt>
                      <c:pt idx="2097">
                        <c:v>43157.374999994914</c:v>
                      </c:pt>
                      <c:pt idx="2098">
                        <c:v>43157.416666661578</c:v>
                      </c:pt>
                      <c:pt idx="2099">
                        <c:v>43157.458333328243</c:v>
                      </c:pt>
                      <c:pt idx="2100">
                        <c:v>43157.499999994907</c:v>
                      </c:pt>
                      <c:pt idx="2101">
                        <c:v>43157.541666661571</c:v>
                      </c:pt>
                      <c:pt idx="2102">
                        <c:v>43157.583333328235</c:v>
                      </c:pt>
                      <c:pt idx="2103">
                        <c:v>43157.6249999949</c:v>
                      </c:pt>
                      <c:pt idx="2104">
                        <c:v>43157.666666661564</c:v>
                      </c:pt>
                      <c:pt idx="2105">
                        <c:v>43157.708333328228</c:v>
                      </c:pt>
                      <c:pt idx="2106">
                        <c:v>43157.749999994892</c:v>
                      </c:pt>
                      <c:pt idx="2107">
                        <c:v>43157.791666661557</c:v>
                      </c:pt>
                      <c:pt idx="2108">
                        <c:v>43157.833333328221</c:v>
                      </c:pt>
                      <c:pt idx="2109">
                        <c:v>43157.874999994885</c:v>
                      </c:pt>
                      <c:pt idx="2110">
                        <c:v>43157.916666661549</c:v>
                      </c:pt>
                      <c:pt idx="2111">
                        <c:v>43157.958333328213</c:v>
                      </c:pt>
                      <c:pt idx="2112">
                        <c:v>43157.999999994878</c:v>
                      </c:pt>
                      <c:pt idx="2113">
                        <c:v>43158.041666661542</c:v>
                      </c:pt>
                      <c:pt idx="2114">
                        <c:v>43158.083333328206</c:v>
                      </c:pt>
                      <c:pt idx="2115">
                        <c:v>43158.12499999487</c:v>
                      </c:pt>
                      <c:pt idx="2116">
                        <c:v>43158.166666661535</c:v>
                      </c:pt>
                      <c:pt idx="2117">
                        <c:v>43158.208333328199</c:v>
                      </c:pt>
                      <c:pt idx="2118">
                        <c:v>43158.249999994863</c:v>
                      </c:pt>
                      <c:pt idx="2119">
                        <c:v>43158.291666661527</c:v>
                      </c:pt>
                      <c:pt idx="2120">
                        <c:v>43158.333333328192</c:v>
                      </c:pt>
                      <c:pt idx="2121">
                        <c:v>43158.374999994856</c:v>
                      </c:pt>
                      <c:pt idx="2122">
                        <c:v>43158.41666666152</c:v>
                      </c:pt>
                      <c:pt idx="2123">
                        <c:v>43158.458333328184</c:v>
                      </c:pt>
                      <c:pt idx="2124">
                        <c:v>43158.499999994849</c:v>
                      </c:pt>
                      <c:pt idx="2125">
                        <c:v>43158.541666661513</c:v>
                      </c:pt>
                      <c:pt idx="2126">
                        <c:v>43158.583333328177</c:v>
                      </c:pt>
                      <c:pt idx="2127">
                        <c:v>43158.624999994841</c:v>
                      </c:pt>
                      <c:pt idx="2128">
                        <c:v>43158.666666661506</c:v>
                      </c:pt>
                      <c:pt idx="2129">
                        <c:v>43158.70833332817</c:v>
                      </c:pt>
                      <c:pt idx="2130">
                        <c:v>43158.749999994834</c:v>
                      </c:pt>
                      <c:pt idx="2131">
                        <c:v>43158.791666661498</c:v>
                      </c:pt>
                      <c:pt idx="2132">
                        <c:v>43158.833333328163</c:v>
                      </c:pt>
                      <c:pt idx="2133">
                        <c:v>43158.874999994827</c:v>
                      </c:pt>
                      <c:pt idx="2134">
                        <c:v>43158.916666661491</c:v>
                      </c:pt>
                      <c:pt idx="2135">
                        <c:v>43158.958333328155</c:v>
                      </c:pt>
                      <c:pt idx="2136">
                        <c:v>43158.99999999482</c:v>
                      </c:pt>
                      <c:pt idx="2137">
                        <c:v>43159.041666661484</c:v>
                      </c:pt>
                      <c:pt idx="2138">
                        <c:v>43159.083333328148</c:v>
                      </c:pt>
                      <c:pt idx="2139">
                        <c:v>43159.124999994812</c:v>
                      </c:pt>
                      <c:pt idx="2140">
                        <c:v>43159.166666661476</c:v>
                      </c:pt>
                      <c:pt idx="2141">
                        <c:v>43159.208333328141</c:v>
                      </c:pt>
                      <c:pt idx="2142">
                        <c:v>43159.249999994805</c:v>
                      </c:pt>
                      <c:pt idx="2143">
                        <c:v>43159.291666661469</c:v>
                      </c:pt>
                      <c:pt idx="2144">
                        <c:v>43159.333333328133</c:v>
                      </c:pt>
                      <c:pt idx="2145">
                        <c:v>43159.374999994798</c:v>
                      </c:pt>
                      <c:pt idx="2146">
                        <c:v>43159.416666661462</c:v>
                      </c:pt>
                      <c:pt idx="2147">
                        <c:v>43159.458333328126</c:v>
                      </c:pt>
                      <c:pt idx="2148">
                        <c:v>43159.49999999479</c:v>
                      </c:pt>
                      <c:pt idx="2149">
                        <c:v>43159.541666661455</c:v>
                      </c:pt>
                      <c:pt idx="2150">
                        <c:v>43159.583333328119</c:v>
                      </c:pt>
                      <c:pt idx="2151">
                        <c:v>43159.624999994783</c:v>
                      </c:pt>
                      <c:pt idx="2152">
                        <c:v>43159.666666661447</c:v>
                      </c:pt>
                      <c:pt idx="2153">
                        <c:v>43159.708333328112</c:v>
                      </c:pt>
                      <c:pt idx="2154">
                        <c:v>43159.749999994776</c:v>
                      </c:pt>
                      <c:pt idx="2155">
                        <c:v>43159.79166666144</c:v>
                      </c:pt>
                      <c:pt idx="2156">
                        <c:v>43159.833333328104</c:v>
                      </c:pt>
                      <c:pt idx="2157">
                        <c:v>43159.874999994769</c:v>
                      </c:pt>
                      <c:pt idx="2158">
                        <c:v>43159.916666661433</c:v>
                      </c:pt>
                      <c:pt idx="2159">
                        <c:v>43159.958333328097</c:v>
                      </c:pt>
                      <c:pt idx="2160">
                        <c:v>43159.999999994761</c:v>
                      </c:pt>
                      <c:pt idx="2161">
                        <c:v>43160.041666661426</c:v>
                      </c:pt>
                      <c:pt idx="2162">
                        <c:v>43160.08333332809</c:v>
                      </c:pt>
                      <c:pt idx="2163">
                        <c:v>43160.124999994754</c:v>
                      </c:pt>
                      <c:pt idx="2164">
                        <c:v>43160.166666661418</c:v>
                      </c:pt>
                      <c:pt idx="2165">
                        <c:v>43160.208333328083</c:v>
                      </c:pt>
                      <c:pt idx="2166">
                        <c:v>43160.249999994747</c:v>
                      </c:pt>
                      <c:pt idx="2167">
                        <c:v>43160.291666661411</c:v>
                      </c:pt>
                      <c:pt idx="2168">
                        <c:v>43160.333333328075</c:v>
                      </c:pt>
                      <c:pt idx="2169">
                        <c:v>43160.374999994739</c:v>
                      </c:pt>
                      <c:pt idx="2170">
                        <c:v>43160.416666661404</c:v>
                      </c:pt>
                      <c:pt idx="2171">
                        <c:v>43160.458333328068</c:v>
                      </c:pt>
                      <c:pt idx="2172">
                        <c:v>43160.499999994732</c:v>
                      </c:pt>
                      <c:pt idx="2173">
                        <c:v>43160.541666661396</c:v>
                      </c:pt>
                      <c:pt idx="2174">
                        <c:v>43160.583333328061</c:v>
                      </c:pt>
                      <c:pt idx="2175">
                        <c:v>43160.624999994725</c:v>
                      </c:pt>
                      <c:pt idx="2176">
                        <c:v>43160.666666661389</c:v>
                      </c:pt>
                      <c:pt idx="2177">
                        <c:v>43160.708333328053</c:v>
                      </c:pt>
                      <c:pt idx="2178">
                        <c:v>43160.749999994718</c:v>
                      </c:pt>
                      <c:pt idx="2179">
                        <c:v>43160.791666661382</c:v>
                      </c:pt>
                      <c:pt idx="2180">
                        <c:v>43160.833333328046</c:v>
                      </c:pt>
                      <c:pt idx="2181">
                        <c:v>43160.87499999471</c:v>
                      </c:pt>
                      <c:pt idx="2182">
                        <c:v>43160.916666661375</c:v>
                      </c:pt>
                      <c:pt idx="2183">
                        <c:v>43160.958333328039</c:v>
                      </c:pt>
                      <c:pt idx="2184">
                        <c:v>43160.999999994703</c:v>
                      </c:pt>
                      <c:pt idx="2185">
                        <c:v>43161.041666661367</c:v>
                      </c:pt>
                      <c:pt idx="2186">
                        <c:v>43161.083333328032</c:v>
                      </c:pt>
                      <c:pt idx="2187">
                        <c:v>43161.124999994696</c:v>
                      </c:pt>
                      <c:pt idx="2188">
                        <c:v>43161.16666666136</c:v>
                      </c:pt>
                      <c:pt idx="2189">
                        <c:v>43161.208333328024</c:v>
                      </c:pt>
                      <c:pt idx="2190">
                        <c:v>43161.249999994689</c:v>
                      </c:pt>
                      <c:pt idx="2191">
                        <c:v>43161.291666661353</c:v>
                      </c:pt>
                      <c:pt idx="2192">
                        <c:v>43161.333333328017</c:v>
                      </c:pt>
                      <c:pt idx="2193">
                        <c:v>43161.374999994681</c:v>
                      </c:pt>
                      <c:pt idx="2194">
                        <c:v>43161.416666661346</c:v>
                      </c:pt>
                      <c:pt idx="2195">
                        <c:v>43161.45833332801</c:v>
                      </c:pt>
                      <c:pt idx="2196">
                        <c:v>43161.499999994674</c:v>
                      </c:pt>
                      <c:pt idx="2197">
                        <c:v>43161.541666661338</c:v>
                      </c:pt>
                      <c:pt idx="2198">
                        <c:v>43161.583333328002</c:v>
                      </c:pt>
                      <c:pt idx="2199">
                        <c:v>43161.624999994667</c:v>
                      </c:pt>
                      <c:pt idx="2200">
                        <c:v>43161.666666661331</c:v>
                      </c:pt>
                      <c:pt idx="2201">
                        <c:v>43161.708333327995</c:v>
                      </c:pt>
                      <c:pt idx="2202">
                        <c:v>43161.749999994659</c:v>
                      </c:pt>
                      <c:pt idx="2203">
                        <c:v>43161.791666661324</c:v>
                      </c:pt>
                      <c:pt idx="2204">
                        <c:v>43161.833333327988</c:v>
                      </c:pt>
                      <c:pt idx="2205">
                        <c:v>43161.874999994652</c:v>
                      </c:pt>
                      <c:pt idx="2206">
                        <c:v>43161.916666661316</c:v>
                      </c:pt>
                      <c:pt idx="2207">
                        <c:v>43161.958333327981</c:v>
                      </c:pt>
                      <c:pt idx="2208">
                        <c:v>43161.999999994645</c:v>
                      </c:pt>
                      <c:pt idx="2209">
                        <c:v>43162.041666661309</c:v>
                      </c:pt>
                      <c:pt idx="2210">
                        <c:v>43162.083333327973</c:v>
                      </c:pt>
                      <c:pt idx="2211">
                        <c:v>43162.124999994638</c:v>
                      </c:pt>
                      <c:pt idx="2212">
                        <c:v>43162.166666661302</c:v>
                      </c:pt>
                      <c:pt idx="2213">
                        <c:v>43162.208333327966</c:v>
                      </c:pt>
                      <c:pt idx="2214">
                        <c:v>43162.24999999463</c:v>
                      </c:pt>
                      <c:pt idx="2215">
                        <c:v>43162.291666661295</c:v>
                      </c:pt>
                      <c:pt idx="2216">
                        <c:v>43162.333333327959</c:v>
                      </c:pt>
                      <c:pt idx="2217">
                        <c:v>43162.374999994623</c:v>
                      </c:pt>
                      <c:pt idx="2218">
                        <c:v>43162.416666661287</c:v>
                      </c:pt>
                      <c:pt idx="2219">
                        <c:v>43162.458333327952</c:v>
                      </c:pt>
                      <c:pt idx="2220">
                        <c:v>43162.499999994616</c:v>
                      </c:pt>
                      <c:pt idx="2221">
                        <c:v>43162.54166666128</c:v>
                      </c:pt>
                      <c:pt idx="2222">
                        <c:v>43162.583333327944</c:v>
                      </c:pt>
                      <c:pt idx="2223">
                        <c:v>43162.624999994609</c:v>
                      </c:pt>
                      <c:pt idx="2224">
                        <c:v>43162.666666661273</c:v>
                      </c:pt>
                      <c:pt idx="2225">
                        <c:v>43162.708333327937</c:v>
                      </c:pt>
                      <c:pt idx="2226">
                        <c:v>43162.749999994601</c:v>
                      </c:pt>
                      <c:pt idx="2227">
                        <c:v>43162.791666661265</c:v>
                      </c:pt>
                      <c:pt idx="2228">
                        <c:v>43162.83333332793</c:v>
                      </c:pt>
                      <c:pt idx="2229">
                        <c:v>43162.874999994594</c:v>
                      </c:pt>
                      <c:pt idx="2230">
                        <c:v>43162.916666661258</c:v>
                      </c:pt>
                      <c:pt idx="2231">
                        <c:v>43162.958333327922</c:v>
                      </c:pt>
                      <c:pt idx="2232">
                        <c:v>43162.999999994587</c:v>
                      </c:pt>
                      <c:pt idx="2233">
                        <c:v>43163.041666661251</c:v>
                      </c:pt>
                      <c:pt idx="2234">
                        <c:v>43163.083333327915</c:v>
                      </c:pt>
                      <c:pt idx="2235">
                        <c:v>43163.124999994579</c:v>
                      </c:pt>
                      <c:pt idx="2236">
                        <c:v>43163.166666661244</c:v>
                      </c:pt>
                      <c:pt idx="2237">
                        <c:v>43163.208333327908</c:v>
                      </c:pt>
                      <c:pt idx="2238">
                        <c:v>43163.249999994572</c:v>
                      </c:pt>
                      <c:pt idx="2239">
                        <c:v>43163.291666661236</c:v>
                      </c:pt>
                      <c:pt idx="2240">
                        <c:v>43163.333333327901</c:v>
                      </c:pt>
                      <c:pt idx="2241">
                        <c:v>43163.374999994565</c:v>
                      </c:pt>
                      <c:pt idx="2242">
                        <c:v>43163.416666661229</c:v>
                      </c:pt>
                      <c:pt idx="2243">
                        <c:v>43163.458333327893</c:v>
                      </c:pt>
                      <c:pt idx="2244">
                        <c:v>43163.499999994558</c:v>
                      </c:pt>
                      <c:pt idx="2245">
                        <c:v>43163.541666661222</c:v>
                      </c:pt>
                      <c:pt idx="2246">
                        <c:v>43163.583333327886</c:v>
                      </c:pt>
                      <c:pt idx="2247">
                        <c:v>43163.62499999455</c:v>
                      </c:pt>
                      <c:pt idx="2248">
                        <c:v>43163.666666661215</c:v>
                      </c:pt>
                      <c:pt idx="2249">
                        <c:v>43163.708333327879</c:v>
                      </c:pt>
                      <c:pt idx="2250">
                        <c:v>43163.749999994543</c:v>
                      </c:pt>
                      <c:pt idx="2251">
                        <c:v>43163.791666661207</c:v>
                      </c:pt>
                      <c:pt idx="2252">
                        <c:v>43163.833333327872</c:v>
                      </c:pt>
                      <c:pt idx="2253">
                        <c:v>43163.874999994536</c:v>
                      </c:pt>
                      <c:pt idx="2254">
                        <c:v>43163.9166666612</c:v>
                      </c:pt>
                      <c:pt idx="2255">
                        <c:v>43163.958333327864</c:v>
                      </c:pt>
                      <c:pt idx="2256">
                        <c:v>43163.999999994528</c:v>
                      </c:pt>
                      <c:pt idx="2257">
                        <c:v>43164.041666661193</c:v>
                      </c:pt>
                      <c:pt idx="2258">
                        <c:v>43164.083333327857</c:v>
                      </c:pt>
                      <c:pt idx="2259">
                        <c:v>43164.124999994521</c:v>
                      </c:pt>
                      <c:pt idx="2260">
                        <c:v>43164.166666661185</c:v>
                      </c:pt>
                      <c:pt idx="2261">
                        <c:v>43164.20833332785</c:v>
                      </c:pt>
                      <c:pt idx="2262">
                        <c:v>43164.249999994514</c:v>
                      </c:pt>
                      <c:pt idx="2263">
                        <c:v>43164.291666661178</c:v>
                      </c:pt>
                      <c:pt idx="2264">
                        <c:v>43164.333333327842</c:v>
                      </c:pt>
                      <c:pt idx="2265">
                        <c:v>43164.374999994507</c:v>
                      </c:pt>
                      <c:pt idx="2266">
                        <c:v>43164.416666661171</c:v>
                      </c:pt>
                      <c:pt idx="2267">
                        <c:v>43164.458333327835</c:v>
                      </c:pt>
                      <c:pt idx="2268">
                        <c:v>43164.499999994499</c:v>
                      </c:pt>
                      <c:pt idx="2269">
                        <c:v>43164.541666661164</c:v>
                      </c:pt>
                      <c:pt idx="2270">
                        <c:v>43164.583333327828</c:v>
                      </c:pt>
                      <c:pt idx="2271">
                        <c:v>43164.624999994492</c:v>
                      </c:pt>
                      <c:pt idx="2272">
                        <c:v>43164.666666661156</c:v>
                      </c:pt>
                      <c:pt idx="2273">
                        <c:v>43164.708333327821</c:v>
                      </c:pt>
                      <c:pt idx="2274">
                        <c:v>43164.749999994485</c:v>
                      </c:pt>
                      <c:pt idx="2275">
                        <c:v>43164.791666661149</c:v>
                      </c:pt>
                      <c:pt idx="2276">
                        <c:v>43164.833333327813</c:v>
                      </c:pt>
                      <c:pt idx="2277">
                        <c:v>43164.874999994478</c:v>
                      </c:pt>
                      <c:pt idx="2278">
                        <c:v>43164.916666661142</c:v>
                      </c:pt>
                      <c:pt idx="2279">
                        <c:v>43164.958333327806</c:v>
                      </c:pt>
                      <c:pt idx="2280">
                        <c:v>43164.99999999447</c:v>
                      </c:pt>
                      <c:pt idx="2281">
                        <c:v>43165.041666661135</c:v>
                      </c:pt>
                      <c:pt idx="2282">
                        <c:v>43165.083333327799</c:v>
                      </c:pt>
                      <c:pt idx="2283">
                        <c:v>43165.124999994463</c:v>
                      </c:pt>
                      <c:pt idx="2284">
                        <c:v>43165.166666661127</c:v>
                      </c:pt>
                      <c:pt idx="2285">
                        <c:v>43165.208333327791</c:v>
                      </c:pt>
                      <c:pt idx="2286">
                        <c:v>43165.249999994456</c:v>
                      </c:pt>
                      <c:pt idx="2287">
                        <c:v>43165.29166666112</c:v>
                      </c:pt>
                      <c:pt idx="2288">
                        <c:v>43165.333333327784</c:v>
                      </c:pt>
                      <c:pt idx="2289">
                        <c:v>43165.374999994448</c:v>
                      </c:pt>
                      <c:pt idx="2290">
                        <c:v>43165.416666661113</c:v>
                      </c:pt>
                      <c:pt idx="2291">
                        <c:v>43165.458333327777</c:v>
                      </c:pt>
                      <c:pt idx="2292">
                        <c:v>43165.499999994441</c:v>
                      </c:pt>
                      <c:pt idx="2293">
                        <c:v>43165.541666661105</c:v>
                      </c:pt>
                      <c:pt idx="2294">
                        <c:v>43165.58333332777</c:v>
                      </c:pt>
                      <c:pt idx="2295">
                        <c:v>43165.624999994434</c:v>
                      </c:pt>
                      <c:pt idx="2296">
                        <c:v>43165.666666661098</c:v>
                      </c:pt>
                      <c:pt idx="2297">
                        <c:v>43165.708333327762</c:v>
                      </c:pt>
                      <c:pt idx="2298">
                        <c:v>43165.749999994427</c:v>
                      </c:pt>
                      <c:pt idx="2299">
                        <c:v>43165.791666661091</c:v>
                      </c:pt>
                      <c:pt idx="2300">
                        <c:v>43165.833333327755</c:v>
                      </c:pt>
                      <c:pt idx="2301">
                        <c:v>43165.874999994419</c:v>
                      </c:pt>
                      <c:pt idx="2302">
                        <c:v>43165.916666661084</c:v>
                      </c:pt>
                      <c:pt idx="2303">
                        <c:v>43165.958333327748</c:v>
                      </c:pt>
                      <c:pt idx="2304">
                        <c:v>43165.999999994412</c:v>
                      </c:pt>
                      <c:pt idx="2305">
                        <c:v>43166.041666661076</c:v>
                      </c:pt>
                      <c:pt idx="2306">
                        <c:v>43166.083333327741</c:v>
                      </c:pt>
                      <c:pt idx="2307">
                        <c:v>43166.124999994405</c:v>
                      </c:pt>
                      <c:pt idx="2308">
                        <c:v>43166.166666661069</c:v>
                      </c:pt>
                      <c:pt idx="2309">
                        <c:v>43166.208333327733</c:v>
                      </c:pt>
                      <c:pt idx="2310">
                        <c:v>43166.249999994398</c:v>
                      </c:pt>
                      <c:pt idx="2311">
                        <c:v>43166.291666661062</c:v>
                      </c:pt>
                      <c:pt idx="2312">
                        <c:v>43166.333333327726</c:v>
                      </c:pt>
                      <c:pt idx="2313">
                        <c:v>43166.37499999439</c:v>
                      </c:pt>
                      <c:pt idx="2314">
                        <c:v>43166.416666661054</c:v>
                      </c:pt>
                      <c:pt idx="2315">
                        <c:v>43166.458333327719</c:v>
                      </c:pt>
                      <c:pt idx="2316">
                        <c:v>43166.499999994383</c:v>
                      </c:pt>
                      <c:pt idx="2317">
                        <c:v>43166.541666661047</c:v>
                      </c:pt>
                      <c:pt idx="2318">
                        <c:v>43166.583333327711</c:v>
                      </c:pt>
                      <c:pt idx="2319">
                        <c:v>43166.624999994376</c:v>
                      </c:pt>
                      <c:pt idx="2320">
                        <c:v>43166.66666666104</c:v>
                      </c:pt>
                      <c:pt idx="2321">
                        <c:v>43166.708333327704</c:v>
                      </c:pt>
                      <c:pt idx="2322">
                        <c:v>43166.749999994368</c:v>
                      </c:pt>
                      <c:pt idx="2323">
                        <c:v>43166.791666661033</c:v>
                      </c:pt>
                      <c:pt idx="2324">
                        <c:v>43166.833333327697</c:v>
                      </c:pt>
                      <c:pt idx="2325">
                        <c:v>43166.874999994361</c:v>
                      </c:pt>
                      <c:pt idx="2326">
                        <c:v>43166.916666661025</c:v>
                      </c:pt>
                      <c:pt idx="2327">
                        <c:v>43166.95833332769</c:v>
                      </c:pt>
                      <c:pt idx="2328">
                        <c:v>43166.999999994354</c:v>
                      </c:pt>
                      <c:pt idx="2329">
                        <c:v>43167.041666661018</c:v>
                      </c:pt>
                      <c:pt idx="2330">
                        <c:v>43167.083333327682</c:v>
                      </c:pt>
                      <c:pt idx="2331">
                        <c:v>43167.124999994347</c:v>
                      </c:pt>
                      <c:pt idx="2332">
                        <c:v>43167.166666661011</c:v>
                      </c:pt>
                      <c:pt idx="2333">
                        <c:v>43167.208333327675</c:v>
                      </c:pt>
                      <c:pt idx="2334">
                        <c:v>43167.249999994339</c:v>
                      </c:pt>
                      <c:pt idx="2335">
                        <c:v>43167.291666661004</c:v>
                      </c:pt>
                      <c:pt idx="2336">
                        <c:v>43167.333333327668</c:v>
                      </c:pt>
                      <c:pt idx="2337">
                        <c:v>43167.374999994332</c:v>
                      </c:pt>
                      <c:pt idx="2338">
                        <c:v>43167.416666660996</c:v>
                      </c:pt>
                      <c:pt idx="2339">
                        <c:v>43167.458333327661</c:v>
                      </c:pt>
                      <c:pt idx="2340">
                        <c:v>43167.499999994325</c:v>
                      </c:pt>
                      <c:pt idx="2341">
                        <c:v>43167.541666660989</c:v>
                      </c:pt>
                      <c:pt idx="2342">
                        <c:v>43167.583333327653</c:v>
                      </c:pt>
                      <c:pt idx="2343">
                        <c:v>43167.624999994317</c:v>
                      </c:pt>
                      <c:pt idx="2344">
                        <c:v>43167.666666660982</c:v>
                      </c:pt>
                      <c:pt idx="2345">
                        <c:v>43167.708333327646</c:v>
                      </c:pt>
                      <c:pt idx="2346">
                        <c:v>43167.74999999431</c:v>
                      </c:pt>
                      <c:pt idx="2347">
                        <c:v>43167.791666660974</c:v>
                      </c:pt>
                      <c:pt idx="2348">
                        <c:v>43167.833333327639</c:v>
                      </c:pt>
                      <c:pt idx="2349">
                        <c:v>43167.874999994303</c:v>
                      </c:pt>
                      <c:pt idx="2350">
                        <c:v>43167.916666660967</c:v>
                      </c:pt>
                      <c:pt idx="2351">
                        <c:v>43167.958333327631</c:v>
                      </c:pt>
                      <c:pt idx="2352">
                        <c:v>43167.999999994296</c:v>
                      </c:pt>
                      <c:pt idx="2353">
                        <c:v>43168.04166666096</c:v>
                      </c:pt>
                      <c:pt idx="2354">
                        <c:v>43168.083333327624</c:v>
                      </c:pt>
                      <c:pt idx="2355">
                        <c:v>43168.124999994288</c:v>
                      </c:pt>
                      <c:pt idx="2356">
                        <c:v>43168.166666660953</c:v>
                      </c:pt>
                      <c:pt idx="2357">
                        <c:v>43168.208333327617</c:v>
                      </c:pt>
                      <c:pt idx="2358">
                        <c:v>43168.249999994281</c:v>
                      </c:pt>
                      <c:pt idx="2359">
                        <c:v>43168.291666660945</c:v>
                      </c:pt>
                      <c:pt idx="2360">
                        <c:v>43168.33333332761</c:v>
                      </c:pt>
                      <c:pt idx="2361">
                        <c:v>43168.374999994274</c:v>
                      </c:pt>
                      <c:pt idx="2362">
                        <c:v>43168.416666660938</c:v>
                      </c:pt>
                      <c:pt idx="2363">
                        <c:v>43168.458333327602</c:v>
                      </c:pt>
                      <c:pt idx="2364">
                        <c:v>43168.499999994267</c:v>
                      </c:pt>
                      <c:pt idx="2365">
                        <c:v>43168.541666660931</c:v>
                      </c:pt>
                      <c:pt idx="2366">
                        <c:v>43168.583333327595</c:v>
                      </c:pt>
                      <c:pt idx="2367">
                        <c:v>43168.624999994259</c:v>
                      </c:pt>
                      <c:pt idx="2368">
                        <c:v>43168.666666660924</c:v>
                      </c:pt>
                      <c:pt idx="2369">
                        <c:v>43168.708333327588</c:v>
                      </c:pt>
                      <c:pt idx="2370">
                        <c:v>43168.749999994252</c:v>
                      </c:pt>
                      <c:pt idx="2371">
                        <c:v>43168.791666660916</c:v>
                      </c:pt>
                      <c:pt idx="2372">
                        <c:v>43168.83333332758</c:v>
                      </c:pt>
                      <c:pt idx="2373">
                        <c:v>43168.874999994245</c:v>
                      </c:pt>
                      <c:pt idx="2374">
                        <c:v>43168.916666660909</c:v>
                      </c:pt>
                      <c:pt idx="2375">
                        <c:v>43168.958333327573</c:v>
                      </c:pt>
                      <c:pt idx="2376">
                        <c:v>43168.999999994237</c:v>
                      </c:pt>
                      <c:pt idx="2377">
                        <c:v>43169.041666660902</c:v>
                      </c:pt>
                      <c:pt idx="2378">
                        <c:v>43169.083333327566</c:v>
                      </c:pt>
                      <c:pt idx="2379">
                        <c:v>43169.12499999423</c:v>
                      </c:pt>
                      <c:pt idx="2380">
                        <c:v>43169.166666660894</c:v>
                      </c:pt>
                      <c:pt idx="2381">
                        <c:v>43169.208333327559</c:v>
                      </c:pt>
                      <c:pt idx="2382">
                        <c:v>43169.249999994223</c:v>
                      </c:pt>
                      <c:pt idx="2383">
                        <c:v>43169.291666660887</c:v>
                      </c:pt>
                      <c:pt idx="2384">
                        <c:v>43169.333333327551</c:v>
                      </c:pt>
                      <c:pt idx="2385">
                        <c:v>43169.374999994216</c:v>
                      </c:pt>
                      <c:pt idx="2386">
                        <c:v>43169.41666666088</c:v>
                      </c:pt>
                      <c:pt idx="2387">
                        <c:v>43169.458333327544</c:v>
                      </c:pt>
                      <c:pt idx="2388">
                        <c:v>43169.499999994208</c:v>
                      </c:pt>
                      <c:pt idx="2389">
                        <c:v>43169.541666660873</c:v>
                      </c:pt>
                      <c:pt idx="2390">
                        <c:v>43169.583333327537</c:v>
                      </c:pt>
                      <c:pt idx="2391">
                        <c:v>43169.624999994201</c:v>
                      </c:pt>
                      <c:pt idx="2392">
                        <c:v>43169.666666660865</c:v>
                      </c:pt>
                      <c:pt idx="2393">
                        <c:v>43169.70833332753</c:v>
                      </c:pt>
                      <c:pt idx="2394">
                        <c:v>43169.749999994194</c:v>
                      </c:pt>
                      <c:pt idx="2395">
                        <c:v>43169.791666660858</c:v>
                      </c:pt>
                      <c:pt idx="2396">
                        <c:v>43169.833333327522</c:v>
                      </c:pt>
                      <c:pt idx="2397">
                        <c:v>43169.874999994187</c:v>
                      </c:pt>
                      <c:pt idx="2398">
                        <c:v>43169.916666660851</c:v>
                      </c:pt>
                      <c:pt idx="2399">
                        <c:v>43169.958333327515</c:v>
                      </c:pt>
                      <c:pt idx="2400">
                        <c:v>43169.999999994179</c:v>
                      </c:pt>
                      <c:pt idx="2401">
                        <c:v>43170.041666660843</c:v>
                      </c:pt>
                      <c:pt idx="2402">
                        <c:v>43170.083333327508</c:v>
                      </c:pt>
                      <c:pt idx="2403">
                        <c:v>43170.124999994172</c:v>
                      </c:pt>
                      <c:pt idx="2404">
                        <c:v>43170.166666660836</c:v>
                      </c:pt>
                      <c:pt idx="2405">
                        <c:v>43170.2083333275</c:v>
                      </c:pt>
                      <c:pt idx="2406">
                        <c:v>43170.249999994165</c:v>
                      </c:pt>
                      <c:pt idx="2407">
                        <c:v>43170.291666660829</c:v>
                      </c:pt>
                      <c:pt idx="2408">
                        <c:v>43170.333333327493</c:v>
                      </c:pt>
                      <c:pt idx="2409">
                        <c:v>43170.374999994157</c:v>
                      </c:pt>
                      <c:pt idx="2410">
                        <c:v>43170.416666660822</c:v>
                      </c:pt>
                      <c:pt idx="2411">
                        <c:v>43170.458333327486</c:v>
                      </c:pt>
                      <c:pt idx="2412">
                        <c:v>43170.49999999415</c:v>
                      </c:pt>
                      <c:pt idx="2413">
                        <c:v>43170.541666660814</c:v>
                      </c:pt>
                      <c:pt idx="2414">
                        <c:v>43170.583333327479</c:v>
                      </c:pt>
                      <c:pt idx="2415">
                        <c:v>43170.624999994143</c:v>
                      </c:pt>
                      <c:pt idx="2416">
                        <c:v>43170.666666660807</c:v>
                      </c:pt>
                      <c:pt idx="2417">
                        <c:v>43170.708333327471</c:v>
                      </c:pt>
                      <c:pt idx="2418">
                        <c:v>43170.749999994136</c:v>
                      </c:pt>
                      <c:pt idx="2419">
                        <c:v>43170.7916666608</c:v>
                      </c:pt>
                      <c:pt idx="2420">
                        <c:v>43170.833333327464</c:v>
                      </c:pt>
                      <c:pt idx="2421">
                        <c:v>43170.874999994128</c:v>
                      </c:pt>
                      <c:pt idx="2422">
                        <c:v>43170.916666660793</c:v>
                      </c:pt>
                      <c:pt idx="2423">
                        <c:v>43170.958333327457</c:v>
                      </c:pt>
                      <c:pt idx="2424">
                        <c:v>43170.999999994121</c:v>
                      </c:pt>
                      <c:pt idx="2425">
                        <c:v>43171.041666660785</c:v>
                      </c:pt>
                      <c:pt idx="2426">
                        <c:v>43171.08333332745</c:v>
                      </c:pt>
                      <c:pt idx="2427">
                        <c:v>43171.124999994114</c:v>
                      </c:pt>
                      <c:pt idx="2428">
                        <c:v>43171.166666660778</c:v>
                      </c:pt>
                      <c:pt idx="2429">
                        <c:v>43171.208333327442</c:v>
                      </c:pt>
                      <c:pt idx="2430">
                        <c:v>43171.249999994106</c:v>
                      </c:pt>
                      <c:pt idx="2431">
                        <c:v>43171.291666660771</c:v>
                      </c:pt>
                      <c:pt idx="2432">
                        <c:v>43171.333333327435</c:v>
                      </c:pt>
                      <c:pt idx="2433">
                        <c:v>43171.374999994099</c:v>
                      </c:pt>
                      <c:pt idx="2434">
                        <c:v>43171.416666660763</c:v>
                      </c:pt>
                      <c:pt idx="2435">
                        <c:v>43171.458333327428</c:v>
                      </c:pt>
                      <c:pt idx="2436">
                        <c:v>43171.499999994092</c:v>
                      </c:pt>
                      <c:pt idx="2437">
                        <c:v>43171.541666660756</c:v>
                      </c:pt>
                      <c:pt idx="2438">
                        <c:v>43171.58333332742</c:v>
                      </c:pt>
                      <c:pt idx="2439">
                        <c:v>43171.624999994085</c:v>
                      </c:pt>
                      <c:pt idx="2440">
                        <c:v>43171.666666660749</c:v>
                      </c:pt>
                      <c:pt idx="2441">
                        <c:v>43171.708333327413</c:v>
                      </c:pt>
                      <c:pt idx="2442">
                        <c:v>43171.749999994077</c:v>
                      </c:pt>
                      <c:pt idx="2443">
                        <c:v>43171.791666660742</c:v>
                      </c:pt>
                      <c:pt idx="2444">
                        <c:v>43171.833333327406</c:v>
                      </c:pt>
                      <c:pt idx="2445">
                        <c:v>43171.87499999407</c:v>
                      </c:pt>
                      <c:pt idx="2446">
                        <c:v>43171.916666660734</c:v>
                      </c:pt>
                      <c:pt idx="2447">
                        <c:v>43171.958333327399</c:v>
                      </c:pt>
                      <c:pt idx="2448">
                        <c:v>43171.999999994063</c:v>
                      </c:pt>
                      <c:pt idx="2449">
                        <c:v>43172.041666660727</c:v>
                      </c:pt>
                      <c:pt idx="2450">
                        <c:v>43172.083333327391</c:v>
                      </c:pt>
                      <c:pt idx="2451">
                        <c:v>43172.124999994056</c:v>
                      </c:pt>
                      <c:pt idx="2452">
                        <c:v>43172.16666666072</c:v>
                      </c:pt>
                      <c:pt idx="2453">
                        <c:v>43172.208333327384</c:v>
                      </c:pt>
                      <c:pt idx="2454">
                        <c:v>43172.249999994048</c:v>
                      </c:pt>
                      <c:pt idx="2455">
                        <c:v>43172.291666660713</c:v>
                      </c:pt>
                      <c:pt idx="2456">
                        <c:v>43172.333333327377</c:v>
                      </c:pt>
                      <c:pt idx="2457">
                        <c:v>43172.374999994041</c:v>
                      </c:pt>
                      <c:pt idx="2458">
                        <c:v>43172.416666660705</c:v>
                      </c:pt>
                      <c:pt idx="2459">
                        <c:v>43172.458333327369</c:v>
                      </c:pt>
                      <c:pt idx="2460">
                        <c:v>43172.499999994034</c:v>
                      </c:pt>
                      <c:pt idx="2461">
                        <c:v>43172.541666660698</c:v>
                      </c:pt>
                      <c:pt idx="2462">
                        <c:v>43172.583333327362</c:v>
                      </c:pt>
                      <c:pt idx="2463">
                        <c:v>43172.624999994026</c:v>
                      </c:pt>
                      <c:pt idx="2464">
                        <c:v>43172.666666660691</c:v>
                      </c:pt>
                      <c:pt idx="2465">
                        <c:v>43172.708333327355</c:v>
                      </c:pt>
                      <c:pt idx="2466">
                        <c:v>43172.749999994019</c:v>
                      </c:pt>
                      <c:pt idx="2467">
                        <c:v>43172.791666660683</c:v>
                      </c:pt>
                      <c:pt idx="2468">
                        <c:v>43172.833333327348</c:v>
                      </c:pt>
                      <c:pt idx="2469">
                        <c:v>43172.874999994012</c:v>
                      </c:pt>
                      <c:pt idx="2470">
                        <c:v>43172.916666660676</c:v>
                      </c:pt>
                      <c:pt idx="2471">
                        <c:v>43172.95833332734</c:v>
                      </c:pt>
                      <c:pt idx="2472">
                        <c:v>43172.999999994005</c:v>
                      </c:pt>
                      <c:pt idx="2473">
                        <c:v>43173.041666660669</c:v>
                      </c:pt>
                      <c:pt idx="2474">
                        <c:v>43173.083333327333</c:v>
                      </c:pt>
                      <c:pt idx="2475">
                        <c:v>43173.124999993997</c:v>
                      </c:pt>
                      <c:pt idx="2476">
                        <c:v>43173.166666660662</c:v>
                      </c:pt>
                      <c:pt idx="2477">
                        <c:v>43173.208333327326</c:v>
                      </c:pt>
                      <c:pt idx="2478">
                        <c:v>43173.24999999399</c:v>
                      </c:pt>
                      <c:pt idx="2479">
                        <c:v>43173.291666660654</c:v>
                      </c:pt>
                      <c:pt idx="2480">
                        <c:v>43173.333333327319</c:v>
                      </c:pt>
                      <c:pt idx="2481">
                        <c:v>43173.374999993983</c:v>
                      </c:pt>
                      <c:pt idx="2482">
                        <c:v>43173.416666660647</c:v>
                      </c:pt>
                      <c:pt idx="2483">
                        <c:v>43173.458333327311</c:v>
                      </c:pt>
                      <c:pt idx="2484">
                        <c:v>43173.499999993976</c:v>
                      </c:pt>
                      <c:pt idx="2485">
                        <c:v>43173.54166666064</c:v>
                      </c:pt>
                      <c:pt idx="2486">
                        <c:v>43173.583333327304</c:v>
                      </c:pt>
                      <c:pt idx="2487">
                        <c:v>43173.624999993968</c:v>
                      </c:pt>
                      <c:pt idx="2488">
                        <c:v>43173.666666660632</c:v>
                      </c:pt>
                      <c:pt idx="2489">
                        <c:v>43173.708333327297</c:v>
                      </c:pt>
                      <c:pt idx="2490">
                        <c:v>43173.749999993961</c:v>
                      </c:pt>
                      <c:pt idx="2491">
                        <c:v>43173.791666660625</c:v>
                      </c:pt>
                      <c:pt idx="2492">
                        <c:v>43173.833333327289</c:v>
                      </c:pt>
                      <c:pt idx="2493">
                        <c:v>43173.874999993954</c:v>
                      </c:pt>
                      <c:pt idx="2494">
                        <c:v>43173.916666660618</c:v>
                      </c:pt>
                      <c:pt idx="2495">
                        <c:v>43173.958333327282</c:v>
                      </c:pt>
                      <c:pt idx="2496">
                        <c:v>43173.999999993946</c:v>
                      </c:pt>
                      <c:pt idx="2497">
                        <c:v>43174.041666660611</c:v>
                      </c:pt>
                      <c:pt idx="2498">
                        <c:v>43174.083333327275</c:v>
                      </c:pt>
                      <c:pt idx="2499">
                        <c:v>43174.124999993939</c:v>
                      </c:pt>
                      <c:pt idx="2500">
                        <c:v>43174.166666660603</c:v>
                      </c:pt>
                      <c:pt idx="2501">
                        <c:v>43174.208333327268</c:v>
                      </c:pt>
                      <c:pt idx="2502">
                        <c:v>43174.249999993932</c:v>
                      </c:pt>
                      <c:pt idx="2503">
                        <c:v>43174.291666660596</c:v>
                      </c:pt>
                      <c:pt idx="2504">
                        <c:v>43174.33333332726</c:v>
                      </c:pt>
                      <c:pt idx="2505">
                        <c:v>43174.374999993925</c:v>
                      </c:pt>
                      <c:pt idx="2506">
                        <c:v>43174.416666660589</c:v>
                      </c:pt>
                      <c:pt idx="2507">
                        <c:v>43174.458333327253</c:v>
                      </c:pt>
                      <c:pt idx="2508">
                        <c:v>43174.499999993917</c:v>
                      </c:pt>
                      <c:pt idx="2509">
                        <c:v>43174.541666660582</c:v>
                      </c:pt>
                      <c:pt idx="2510">
                        <c:v>43174.583333327246</c:v>
                      </c:pt>
                      <c:pt idx="2511">
                        <c:v>43174.62499999391</c:v>
                      </c:pt>
                      <c:pt idx="2512">
                        <c:v>43174.666666660574</c:v>
                      </c:pt>
                      <c:pt idx="2513">
                        <c:v>43174.708333327239</c:v>
                      </c:pt>
                      <c:pt idx="2514">
                        <c:v>43174.749999993903</c:v>
                      </c:pt>
                      <c:pt idx="2515">
                        <c:v>43174.791666660567</c:v>
                      </c:pt>
                      <c:pt idx="2516">
                        <c:v>43174.833333327231</c:v>
                      </c:pt>
                      <c:pt idx="2517">
                        <c:v>43174.874999993895</c:v>
                      </c:pt>
                      <c:pt idx="2518">
                        <c:v>43174.91666666056</c:v>
                      </c:pt>
                      <c:pt idx="2519">
                        <c:v>43174.958333327224</c:v>
                      </c:pt>
                      <c:pt idx="2520">
                        <c:v>43174.999999993888</c:v>
                      </c:pt>
                      <c:pt idx="2521">
                        <c:v>43175.041666660552</c:v>
                      </c:pt>
                      <c:pt idx="2522">
                        <c:v>43175.083333327217</c:v>
                      </c:pt>
                      <c:pt idx="2523">
                        <c:v>43175.124999993881</c:v>
                      </c:pt>
                      <c:pt idx="2524">
                        <c:v>43175.166666660545</c:v>
                      </c:pt>
                      <c:pt idx="2525">
                        <c:v>43175.208333327209</c:v>
                      </c:pt>
                      <c:pt idx="2526">
                        <c:v>43175.249999993874</c:v>
                      </c:pt>
                      <c:pt idx="2527">
                        <c:v>43175.291666660538</c:v>
                      </c:pt>
                      <c:pt idx="2528">
                        <c:v>43175.333333327202</c:v>
                      </c:pt>
                      <c:pt idx="2529">
                        <c:v>43175.374999993866</c:v>
                      </c:pt>
                      <c:pt idx="2530">
                        <c:v>43175.416666660531</c:v>
                      </c:pt>
                      <c:pt idx="2531">
                        <c:v>43175.458333327195</c:v>
                      </c:pt>
                      <c:pt idx="2532">
                        <c:v>43175.499999993859</c:v>
                      </c:pt>
                      <c:pt idx="2533">
                        <c:v>43175.541666660523</c:v>
                      </c:pt>
                      <c:pt idx="2534">
                        <c:v>43175.583333327188</c:v>
                      </c:pt>
                      <c:pt idx="2535">
                        <c:v>43175.624999993852</c:v>
                      </c:pt>
                      <c:pt idx="2536">
                        <c:v>43175.666666660516</c:v>
                      </c:pt>
                      <c:pt idx="2537">
                        <c:v>43175.70833332718</c:v>
                      </c:pt>
                      <c:pt idx="2538">
                        <c:v>43175.749999993845</c:v>
                      </c:pt>
                      <c:pt idx="2539">
                        <c:v>43175.791666660509</c:v>
                      </c:pt>
                      <c:pt idx="2540">
                        <c:v>43175.833333327173</c:v>
                      </c:pt>
                      <c:pt idx="2541">
                        <c:v>43175.874999993837</c:v>
                      </c:pt>
                      <c:pt idx="2542">
                        <c:v>43175.916666660502</c:v>
                      </c:pt>
                      <c:pt idx="2543">
                        <c:v>43175.958333327166</c:v>
                      </c:pt>
                      <c:pt idx="2544">
                        <c:v>43175.99999999383</c:v>
                      </c:pt>
                      <c:pt idx="2545">
                        <c:v>43176.041666660494</c:v>
                      </c:pt>
                      <c:pt idx="2546">
                        <c:v>43176.083333327158</c:v>
                      </c:pt>
                      <c:pt idx="2547">
                        <c:v>43176.124999993823</c:v>
                      </c:pt>
                      <c:pt idx="2548">
                        <c:v>43176.166666660487</c:v>
                      </c:pt>
                      <c:pt idx="2549">
                        <c:v>43176.208333327151</c:v>
                      </c:pt>
                      <c:pt idx="2550">
                        <c:v>43176.249999993815</c:v>
                      </c:pt>
                      <c:pt idx="2551">
                        <c:v>43176.29166666048</c:v>
                      </c:pt>
                      <c:pt idx="2552">
                        <c:v>43176.333333327144</c:v>
                      </c:pt>
                      <c:pt idx="2553">
                        <c:v>43176.374999993808</c:v>
                      </c:pt>
                      <c:pt idx="2554">
                        <c:v>43176.416666660472</c:v>
                      </c:pt>
                      <c:pt idx="2555">
                        <c:v>43176.458333327137</c:v>
                      </c:pt>
                      <c:pt idx="2556">
                        <c:v>43176.499999993801</c:v>
                      </c:pt>
                      <c:pt idx="2557">
                        <c:v>43176.541666660465</c:v>
                      </c:pt>
                      <c:pt idx="2558">
                        <c:v>43176.583333327129</c:v>
                      </c:pt>
                      <c:pt idx="2559">
                        <c:v>43176.624999993794</c:v>
                      </c:pt>
                      <c:pt idx="2560">
                        <c:v>43176.666666660458</c:v>
                      </c:pt>
                      <c:pt idx="2561">
                        <c:v>43176.708333327122</c:v>
                      </c:pt>
                      <c:pt idx="2562">
                        <c:v>43176.749999993786</c:v>
                      </c:pt>
                      <c:pt idx="2563">
                        <c:v>43176.791666660451</c:v>
                      </c:pt>
                      <c:pt idx="2564">
                        <c:v>43176.833333327115</c:v>
                      </c:pt>
                      <c:pt idx="2565">
                        <c:v>43176.874999993779</c:v>
                      </c:pt>
                      <c:pt idx="2566">
                        <c:v>43176.916666660443</c:v>
                      </c:pt>
                      <c:pt idx="2567">
                        <c:v>43176.958333327108</c:v>
                      </c:pt>
                      <c:pt idx="2568">
                        <c:v>43176.999999993772</c:v>
                      </c:pt>
                      <c:pt idx="2569">
                        <c:v>43177.041666660436</c:v>
                      </c:pt>
                      <c:pt idx="2570">
                        <c:v>43177.0833333271</c:v>
                      </c:pt>
                      <c:pt idx="2571">
                        <c:v>43177.124999993765</c:v>
                      </c:pt>
                      <c:pt idx="2572">
                        <c:v>43177.166666660429</c:v>
                      </c:pt>
                      <c:pt idx="2573">
                        <c:v>43177.208333327093</c:v>
                      </c:pt>
                      <c:pt idx="2574">
                        <c:v>43177.249999993757</c:v>
                      </c:pt>
                      <c:pt idx="2575">
                        <c:v>43177.291666660421</c:v>
                      </c:pt>
                      <c:pt idx="2576">
                        <c:v>43177.333333327086</c:v>
                      </c:pt>
                      <c:pt idx="2577">
                        <c:v>43177.37499999375</c:v>
                      </c:pt>
                      <c:pt idx="2578">
                        <c:v>43177.416666660414</c:v>
                      </c:pt>
                      <c:pt idx="2579">
                        <c:v>43177.458333327078</c:v>
                      </c:pt>
                      <c:pt idx="2580">
                        <c:v>43177.499999993743</c:v>
                      </c:pt>
                      <c:pt idx="2581">
                        <c:v>43177.541666660407</c:v>
                      </c:pt>
                      <c:pt idx="2582">
                        <c:v>43177.583333327071</c:v>
                      </c:pt>
                      <c:pt idx="2583">
                        <c:v>43177.624999993735</c:v>
                      </c:pt>
                      <c:pt idx="2584">
                        <c:v>43177.6666666604</c:v>
                      </c:pt>
                      <c:pt idx="2585">
                        <c:v>43177.708333327064</c:v>
                      </c:pt>
                      <c:pt idx="2586">
                        <c:v>43177.749999993728</c:v>
                      </c:pt>
                      <c:pt idx="2587">
                        <c:v>43177.791666660392</c:v>
                      </c:pt>
                      <c:pt idx="2588">
                        <c:v>43177.833333327057</c:v>
                      </c:pt>
                      <c:pt idx="2589">
                        <c:v>43177.874999993721</c:v>
                      </c:pt>
                      <c:pt idx="2590">
                        <c:v>43177.916666660385</c:v>
                      </c:pt>
                      <c:pt idx="2591">
                        <c:v>43177.958333327049</c:v>
                      </c:pt>
                      <c:pt idx="2592">
                        <c:v>43177.999999993714</c:v>
                      </c:pt>
                      <c:pt idx="2593">
                        <c:v>43178.041666660378</c:v>
                      </c:pt>
                      <c:pt idx="2594">
                        <c:v>43178.083333327042</c:v>
                      </c:pt>
                      <c:pt idx="2595">
                        <c:v>43178.124999993706</c:v>
                      </c:pt>
                      <c:pt idx="2596">
                        <c:v>43178.166666660371</c:v>
                      </c:pt>
                      <c:pt idx="2597">
                        <c:v>43178.208333327035</c:v>
                      </c:pt>
                      <c:pt idx="2598">
                        <c:v>43178.249999993699</c:v>
                      </c:pt>
                      <c:pt idx="2599">
                        <c:v>43178.291666660363</c:v>
                      </c:pt>
                      <c:pt idx="2600">
                        <c:v>43178.333333327028</c:v>
                      </c:pt>
                      <c:pt idx="2601">
                        <c:v>43178.374999993692</c:v>
                      </c:pt>
                      <c:pt idx="2602">
                        <c:v>43178.416666660356</c:v>
                      </c:pt>
                      <c:pt idx="2603">
                        <c:v>43178.45833332702</c:v>
                      </c:pt>
                      <c:pt idx="2604">
                        <c:v>43178.499999993684</c:v>
                      </c:pt>
                      <c:pt idx="2605">
                        <c:v>43178.541666660349</c:v>
                      </c:pt>
                      <c:pt idx="2606">
                        <c:v>43178.583333327013</c:v>
                      </c:pt>
                      <c:pt idx="2607">
                        <c:v>43178.624999993677</c:v>
                      </c:pt>
                      <c:pt idx="2608">
                        <c:v>43178.666666660341</c:v>
                      </c:pt>
                      <c:pt idx="2609">
                        <c:v>43178.708333327006</c:v>
                      </c:pt>
                      <c:pt idx="2610">
                        <c:v>43178.74999999367</c:v>
                      </c:pt>
                      <c:pt idx="2611">
                        <c:v>43178.791666660334</c:v>
                      </c:pt>
                      <c:pt idx="2612">
                        <c:v>43178.833333326998</c:v>
                      </c:pt>
                      <c:pt idx="2613">
                        <c:v>43178.874999993663</c:v>
                      </c:pt>
                      <c:pt idx="2614">
                        <c:v>43178.916666660327</c:v>
                      </c:pt>
                      <c:pt idx="2615">
                        <c:v>43178.958333326991</c:v>
                      </c:pt>
                      <c:pt idx="2616">
                        <c:v>43178.999999993655</c:v>
                      </c:pt>
                      <c:pt idx="2617">
                        <c:v>43179.04166666032</c:v>
                      </c:pt>
                      <c:pt idx="2618">
                        <c:v>43179.083333326984</c:v>
                      </c:pt>
                      <c:pt idx="2619">
                        <c:v>43179.124999993648</c:v>
                      </c:pt>
                      <c:pt idx="2620">
                        <c:v>43179.166666660312</c:v>
                      </c:pt>
                      <c:pt idx="2621">
                        <c:v>43179.208333326977</c:v>
                      </c:pt>
                      <c:pt idx="2622">
                        <c:v>43179.249999993641</c:v>
                      </c:pt>
                      <c:pt idx="2623">
                        <c:v>43179.291666660305</c:v>
                      </c:pt>
                      <c:pt idx="2624">
                        <c:v>43179.333333326969</c:v>
                      </c:pt>
                      <c:pt idx="2625">
                        <c:v>43179.374999993634</c:v>
                      </c:pt>
                      <c:pt idx="2626">
                        <c:v>43179.416666660298</c:v>
                      </c:pt>
                      <c:pt idx="2627">
                        <c:v>43179.458333326962</c:v>
                      </c:pt>
                      <c:pt idx="2628">
                        <c:v>43179.499999993626</c:v>
                      </c:pt>
                      <c:pt idx="2629">
                        <c:v>43179.541666660291</c:v>
                      </c:pt>
                      <c:pt idx="2630">
                        <c:v>43179.583333326955</c:v>
                      </c:pt>
                      <c:pt idx="2631">
                        <c:v>43179.624999993619</c:v>
                      </c:pt>
                      <c:pt idx="2632">
                        <c:v>43179.666666660283</c:v>
                      </c:pt>
                      <c:pt idx="2633">
                        <c:v>43179.708333326947</c:v>
                      </c:pt>
                      <c:pt idx="2634">
                        <c:v>43179.749999993612</c:v>
                      </c:pt>
                      <c:pt idx="2635">
                        <c:v>43179.791666660276</c:v>
                      </c:pt>
                      <c:pt idx="2636">
                        <c:v>43179.83333332694</c:v>
                      </c:pt>
                      <c:pt idx="2637">
                        <c:v>43179.874999993604</c:v>
                      </c:pt>
                      <c:pt idx="2638">
                        <c:v>43179.916666660269</c:v>
                      </c:pt>
                      <c:pt idx="2639">
                        <c:v>43179.958333326933</c:v>
                      </c:pt>
                      <c:pt idx="2640">
                        <c:v>43179.999999993597</c:v>
                      </c:pt>
                      <c:pt idx="2641">
                        <c:v>43180.041666660261</c:v>
                      </c:pt>
                      <c:pt idx="2642">
                        <c:v>43180.083333326926</c:v>
                      </c:pt>
                      <c:pt idx="2643">
                        <c:v>43180.12499999359</c:v>
                      </c:pt>
                      <c:pt idx="2644">
                        <c:v>43180.166666660254</c:v>
                      </c:pt>
                      <c:pt idx="2645">
                        <c:v>43180.208333326918</c:v>
                      </c:pt>
                      <c:pt idx="2646">
                        <c:v>43180.249999993583</c:v>
                      </c:pt>
                      <c:pt idx="2647">
                        <c:v>43180.291666660247</c:v>
                      </c:pt>
                      <c:pt idx="2648">
                        <c:v>43180.333333326911</c:v>
                      </c:pt>
                      <c:pt idx="2649">
                        <c:v>43180.374999993575</c:v>
                      </c:pt>
                      <c:pt idx="2650">
                        <c:v>43180.41666666024</c:v>
                      </c:pt>
                      <c:pt idx="2651">
                        <c:v>43180.458333326904</c:v>
                      </c:pt>
                      <c:pt idx="2652">
                        <c:v>43180.499999993568</c:v>
                      </c:pt>
                      <c:pt idx="2653">
                        <c:v>43180.541666660232</c:v>
                      </c:pt>
                      <c:pt idx="2654">
                        <c:v>43180.583333326897</c:v>
                      </c:pt>
                      <c:pt idx="2655">
                        <c:v>43180.624999993561</c:v>
                      </c:pt>
                      <c:pt idx="2656">
                        <c:v>43180.666666660225</c:v>
                      </c:pt>
                      <c:pt idx="2657">
                        <c:v>43180.708333326889</c:v>
                      </c:pt>
                      <c:pt idx="2658">
                        <c:v>43180.749999993554</c:v>
                      </c:pt>
                      <c:pt idx="2659">
                        <c:v>43180.791666660218</c:v>
                      </c:pt>
                      <c:pt idx="2660">
                        <c:v>43180.833333326882</c:v>
                      </c:pt>
                      <c:pt idx="2661">
                        <c:v>43180.874999993546</c:v>
                      </c:pt>
                      <c:pt idx="2662">
                        <c:v>43180.91666666021</c:v>
                      </c:pt>
                      <c:pt idx="2663">
                        <c:v>43180.958333326875</c:v>
                      </c:pt>
                      <c:pt idx="2664">
                        <c:v>43180.999999993539</c:v>
                      </c:pt>
                      <c:pt idx="2665">
                        <c:v>43181.041666660203</c:v>
                      </c:pt>
                      <c:pt idx="2666">
                        <c:v>43181.083333326867</c:v>
                      </c:pt>
                      <c:pt idx="2667">
                        <c:v>43181.124999993532</c:v>
                      </c:pt>
                      <c:pt idx="2668">
                        <c:v>43181.166666660196</c:v>
                      </c:pt>
                      <c:pt idx="2669">
                        <c:v>43181.20833332686</c:v>
                      </c:pt>
                      <c:pt idx="2670">
                        <c:v>43181.249999993524</c:v>
                      </c:pt>
                      <c:pt idx="2671">
                        <c:v>43181.291666660189</c:v>
                      </c:pt>
                      <c:pt idx="2672">
                        <c:v>43181.333333326853</c:v>
                      </c:pt>
                      <c:pt idx="2673">
                        <c:v>43181.374999993517</c:v>
                      </c:pt>
                      <c:pt idx="2674">
                        <c:v>43181.416666660181</c:v>
                      </c:pt>
                      <c:pt idx="2675">
                        <c:v>43181.458333326846</c:v>
                      </c:pt>
                      <c:pt idx="2676">
                        <c:v>43181.49999999351</c:v>
                      </c:pt>
                      <c:pt idx="2677">
                        <c:v>43181.541666660174</c:v>
                      </c:pt>
                      <c:pt idx="2678">
                        <c:v>43181.583333326838</c:v>
                      </c:pt>
                      <c:pt idx="2679">
                        <c:v>43181.624999993503</c:v>
                      </c:pt>
                      <c:pt idx="2680">
                        <c:v>43181.666666660167</c:v>
                      </c:pt>
                      <c:pt idx="2681">
                        <c:v>43181.708333326831</c:v>
                      </c:pt>
                      <c:pt idx="2682">
                        <c:v>43181.749999993495</c:v>
                      </c:pt>
                      <c:pt idx="2683">
                        <c:v>43181.79166666016</c:v>
                      </c:pt>
                      <c:pt idx="2684">
                        <c:v>43181.833333326824</c:v>
                      </c:pt>
                      <c:pt idx="2685">
                        <c:v>43181.874999993488</c:v>
                      </c:pt>
                      <c:pt idx="2686">
                        <c:v>43181.916666660152</c:v>
                      </c:pt>
                      <c:pt idx="2687">
                        <c:v>43181.958333326817</c:v>
                      </c:pt>
                      <c:pt idx="2688">
                        <c:v>43181.999999993481</c:v>
                      </c:pt>
                      <c:pt idx="2689">
                        <c:v>43182.041666660145</c:v>
                      </c:pt>
                      <c:pt idx="2690">
                        <c:v>43182.083333326809</c:v>
                      </c:pt>
                      <c:pt idx="2691">
                        <c:v>43182.124999993473</c:v>
                      </c:pt>
                      <c:pt idx="2692">
                        <c:v>43182.166666660138</c:v>
                      </c:pt>
                      <c:pt idx="2693">
                        <c:v>43182.208333326802</c:v>
                      </c:pt>
                      <c:pt idx="2694">
                        <c:v>43182.249999993466</c:v>
                      </c:pt>
                      <c:pt idx="2695">
                        <c:v>43182.29166666013</c:v>
                      </c:pt>
                      <c:pt idx="2696">
                        <c:v>43182.333333326795</c:v>
                      </c:pt>
                      <c:pt idx="2697">
                        <c:v>43182.374999993459</c:v>
                      </c:pt>
                      <c:pt idx="2698">
                        <c:v>43182.416666660123</c:v>
                      </c:pt>
                      <c:pt idx="2699">
                        <c:v>43182.458333326787</c:v>
                      </c:pt>
                      <c:pt idx="2700">
                        <c:v>43182.499999993452</c:v>
                      </c:pt>
                      <c:pt idx="2701">
                        <c:v>43182.541666660116</c:v>
                      </c:pt>
                      <c:pt idx="2702">
                        <c:v>43182.58333332678</c:v>
                      </c:pt>
                      <c:pt idx="2703">
                        <c:v>43182.624999993444</c:v>
                      </c:pt>
                      <c:pt idx="2704">
                        <c:v>43182.666666660109</c:v>
                      </c:pt>
                      <c:pt idx="2705">
                        <c:v>43182.708333326773</c:v>
                      </c:pt>
                      <c:pt idx="2706">
                        <c:v>43182.749999993437</c:v>
                      </c:pt>
                      <c:pt idx="2707">
                        <c:v>43182.791666660101</c:v>
                      </c:pt>
                      <c:pt idx="2708">
                        <c:v>43182.833333326766</c:v>
                      </c:pt>
                      <c:pt idx="2709">
                        <c:v>43182.87499999343</c:v>
                      </c:pt>
                      <c:pt idx="2710">
                        <c:v>43182.916666660094</c:v>
                      </c:pt>
                      <c:pt idx="2711">
                        <c:v>43182.958333326758</c:v>
                      </c:pt>
                      <c:pt idx="2712">
                        <c:v>43182.999999993423</c:v>
                      </c:pt>
                      <c:pt idx="2713">
                        <c:v>43183.041666660087</c:v>
                      </c:pt>
                      <c:pt idx="2714">
                        <c:v>43183.083333326751</c:v>
                      </c:pt>
                      <c:pt idx="2715">
                        <c:v>43183.124999993415</c:v>
                      </c:pt>
                      <c:pt idx="2716">
                        <c:v>43183.166666660079</c:v>
                      </c:pt>
                      <c:pt idx="2717">
                        <c:v>43183.208333326744</c:v>
                      </c:pt>
                      <c:pt idx="2718">
                        <c:v>43183.249999993408</c:v>
                      </c:pt>
                      <c:pt idx="2719">
                        <c:v>43183.291666660072</c:v>
                      </c:pt>
                      <c:pt idx="2720">
                        <c:v>43183.333333326736</c:v>
                      </c:pt>
                      <c:pt idx="2721">
                        <c:v>43183.374999993401</c:v>
                      </c:pt>
                      <c:pt idx="2722">
                        <c:v>43183.416666660065</c:v>
                      </c:pt>
                      <c:pt idx="2723">
                        <c:v>43183.458333326729</c:v>
                      </c:pt>
                      <c:pt idx="2724">
                        <c:v>43183.499999993393</c:v>
                      </c:pt>
                      <c:pt idx="2725">
                        <c:v>43183.541666660058</c:v>
                      </c:pt>
                      <c:pt idx="2726">
                        <c:v>43183.583333326722</c:v>
                      </c:pt>
                      <c:pt idx="2727">
                        <c:v>43183.624999993386</c:v>
                      </c:pt>
                      <c:pt idx="2728">
                        <c:v>43183.66666666005</c:v>
                      </c:pt>
                      <c:pt idx="2729">
                        <c:v>43183.708333326715</c:v>
                      </c:pt>
                      <c:pt idx="2730">
                        <c:v>43183.749999993379</c:v>
                      </c:pt>
                      <c:pt idx="2731">
                        <c:v>43183.791666660043</c:v>
                      </c:pt>
                      <c:pt idx="2732">
                        <c:v>43183.833333326707</c:v>
                      </c:pt>
                      <c:pt idx="2733">
                        <c:v>43183.874999993372</c:v>
                      </c:pt>
                      <c:pt idx="2734">
                        <c:v>43183.916666660036</c:v>
                      </c:pt>
                      <c:pt idx="2735">
                        <c:v>43183.9583333267</c:v>
                      </c:pt>
                      <c:pt idx="2736">
                        <c:v>43183.999999993364</c:v>
                      </c:pt>
                      <c:pt idx="2737">
                        <c:v>43184.041666660029</c:v>
                      </c:pt>
                      <c:pt idx="2738">
                        <c:v>43184.083333326693</c:v>
                      </c:pt>
                      <c:pt idx="2739">
                        <c:v>43184.124999993357</c:v>
                      </c:pt>
                      <c:pt idx="2740">
                        <c:v>43184.166666660021</c:v>
                      </c:pt>
                      <c:pt idx="2741">
                        <c:v>43184.208333326686</c:v>
                      </c:pt>
                      <c:pt idx="2742">
                        <c:v>43184.24999999335</c:v>
                      </c:pt>
                      <c:pt idx="2743">
                        <c:v>43184.291666660014</c:v>
                      </c:pt>
                      <c:pt idx="2744">
                        <c:v>43184.333333326678</c:v>
                      </c:pt>
                      <c:pt idx="2745">
                        <c:v>43184.374999993342</c:v>
                      </c:pt>
                      <c:pt idx="2746">
                        <c:v>43184.416666660007</c:v>
                      </c:pt>
                      <c:pt idx="2747">
                        <c:v>43184.458333326671</c:v>
                      </c:pt>
                      <c:pt idx="2748">
                        <c:v>43184.499999993335</c:v>
                      </c:pt>
                      <c:pt idx="2749">
                        <c:v>43184.541666659999</c:v>
                      </c:pt>
                      <c:pt idx="2750">
                        <c:v>43184.583333326664</c:v>
                      </c:pt>
                      <c:pt idx="2751">
                        <c:v>43184.624999993328</c:v>
                      </c:pt>
                      <c:pt idx="2752">
                        <c:v>43184.666666659992</c:v>
                      </c:pt>
                      <c:pt idx="2753">
                        <c:v>43184.708333326656</c:v>
                      </c:pt>
                      <c:pt idx="2754">
                        <c:v>43184.749999993321</c:v>
                      </c:pt>
                      <c:pt idx="2755">
                        <c:v>43184.791666659985</c:v>
                      </c:pt>
                      <c:pt idx="2756">
                        <c:v>43184.833333326649</c:v>
                      </c:pt>
                      <c:pt idx="2757">
                        <c:v>43184.874999993313</c:v>
                      </c:pt>
                      <c:pt idx="2758">
                        <c:v>43184.916666659978</c:v>
                      </c:pt>
                      <c:pt idx="2759">
                        <c:v>43184.958333326642</c:v>
                      </c:pt>
                      <c:pt idx="2760">
                        <c:v>43184.999999993306</c:v>
                      </c:pt>
                      <c:pt idx="2761">
                        <c:v>43185.04166665997</c:v>
                      </c:pt>
                      <c:pt idx="2762">
                        <c:v>43185.083333326635</c:v>
                      </c:pt>
                      <c:pt idx="2763">
                        <c:v>43185.124999993299</c:v>
                      </c:pt>
                      <c:pt idx="2764">
                        <c:v>43185.166666659963</c:v>
                      </c:pt>
                      <c:pt idx="2765">
                        <c:v>43185.208333326627</c:v>
                      </c:pt>
                      <c:pt idx="2766">
                        <c:v>43185.249999993292</c:v>
                      </c:pt>
                      <c:pt idx="2767">
                        <c:v>43185.291666659956</c:v>
                      </c:pt>
                      <c:pt idx="2768">
                        <c:v>43185.33333332662</c:v>
                      </c:pt>
                      <c:pt idx="2769">
                        <c:v>43185.374999993284</c:v>
                      </c:pt>
                      <c:pt idx="2770">
                        <c:v>43185.416666659949</c:v>
                      </c:pt>
                      <c:pt idx="2771">
                        <c:v>43185.458333326613</c:v>
                      </c:pt>
                      <c:pt idx="2772">
                        <c:v>43185.499999993277</c:v>
                      </c:pt>
                      <c:pt idx="2773">
                        <c:v>43185.541666659941</c:v>
                      </c:pt>
                      <c:pt idx="2774">
                        <c:v>43185.583333326605</c:v>
                      </c:pt>
                      <c:pt idx="2775">
                        <c:v>43185.62499999327</c:v>
                      </c:pt>
                      <c:pt idx="2776">
                        <c:v>43185.666666659934</c:v>
                      </c:pt>
                      <c:pt idx="2777">
                        <c:v>43185.708333326598</c:v>
                      </c:pt>
                      <c:pt idx="2778">
                        <c:v>43185.749999993262</c:v>
                      </c:pt>
                      <c:pt idx="2779">
                        <c:v>43185.791666659927</c:v>
                      </c:pt>
                      <c:pt idx="2780">
                        <c:v>43185.833333326591</c:v>
                      </c:pt>
                      <c:pt idx="2781">
                        <c:v>43185.874999993255</c:v>
                      </c:pt>
                      <c:pt idx="2782">
                        <c:v>43185.916666659919</c:v>
                      </c:pt>
                      <c:pt idx="2783">
                        <c:v>43185.958333326584</c:v>
                      </c:pt>
                      <c:pt idx="2784">
                        <c:v>43185.999999993248</c:v>
                      </c:pt>
                      <c:pt idx="2785">
                        <c:v>43186.041666659912</c:v>
                      </c:pt>
                      <c:pt idx="2786">
                        <c:v>43186.083333326576</c:v>
                      </c:pt>
                      <c:pt idx="2787">
                        <c:v>43186.124999993241</c:v>
                      </c:pt>
                      <c:pt idx="2788">
                        <c:v>43186.166666659905</c:v>
                      </c:pt>
                      <c:pt idx="2789">
                        <c:v>43186.208333326569</c:v>
                      </c:pt>
                      <c:pt idx="2790">
                        <c:v>43186.249999993233</c:v>
                      </c:pt>
                      <c:pt idx="2791">
                        <c:v>43186.291666659898</c:v>
                      </c:pt>
                      <c:pt idx="2792">
                        <c:v>43186.333333326562</c:v>
                      </c:pt>
                      <c:pt idx="2793">
                        <c:v>43186.374999993226</c:v>
                      </c:pt>
                      <c:pt idx="2794">
                        <c:v>43186.41666665989</c:v>
                      </c:pt>
                      <c:pt idx="2795">
                        <c:v>43186.458333326555</c:v>
                      </c:pt>
                      <c:pt idx="2796">
                        <c:v>43186.499999993219</c:v>
                      </c:pt>
                      <c:pt idx="2797">
                        <c:v>43186.541666659883</c:v>
                      </c:pt>
                      <c:pt idx="2798">
                        <c:v>43186.583333326547</c:v>
                      </c:pt>
                      <c:pt idx="2799">
                        <c:v>43186.624999993212</c:v>
                      </c:pt>
                      <c:pt idx="2800">
                        <c:v>43186.666666659876</c:v>
                      </c:pt>
                      <c:pt idx="2801">
                        <c:v>43186.70833332654</c:v>
                      </c:pt>
                      <c:pt idx="2802">
                        <c:v>43186.749999993204</c:v>
                      </c:pt>
                      <c:pt idx="2803">
                        <c:v>43186.791666659868</c:v>
                      </c:pt>
                      <c:pt idx="2804">
                        <c:v>43186.833333326533</c:v>
                      </c:pt>
                      <c:pt idx="2805">
                        <c:v>43186.874999993197</c:v>
                      </c:pt>
                      <c:pt idx="2806">
                        <c:v>43186.916666659861</c:v>
                      </c:pt>
                      <c:pt idx="2807">
                        <c:v>43186.958333326525</c:v>
                      </c:pt>
                      <c:pt idx="2808">
                        <c:v>43186.99999999319</c:v>
                      </c:pt>
                      <c:pt idx="2809">
                        <c:v>43187.041666659854</c:v>
                      </c:pt>
                      <c:pt idx="2810">
                        <c:v>43187.083333326518</c:v>
                      </c:pt>
                      <c:pt idx="2811">
                        <c:v>43187.124999993182</c:v>
                      </c:pt>
                      <c:pt idx="2812">
                        <c:v>43187.166666659847</c:v>
                      </c:pt>
                      <c:pt idx="2813">
                        <c:v>43187.208333326511</c:v>
                      </c:pt>
                      <c:pt idx="2814">
                        <c:v>43187.249999993175</c:v>
                      </c:pt>
                      <c:pt idx="2815">
                        <c:v>43187.291666659839</c:v>
                      </c:pt>
                      <c:pt idx="2816">
                        <c:v>43187.333333326504</c:v>
                      </c:pt>
                      <c:pt idx="2817">
                        <c:v>43187.374999993168</c:v>
                      </c:pt>
                      <c:pt idx="2818">
                        <c:v>43187.416666659832</c:v>
                      </c:pt>
                      <c:pt idx="2819">
                        <c:v>43187.458333326496</c:v>
                      </c:pt>
                      <c:pt idx="2820">
                        <c:v>43187.499999993161</c:v>
                      </c:pt>
                      <c:pt idx="2821">
                        <c:v>43187.541666659825</c:v>
                      </c:pt>
                      <c:pt idx="2822">
                        <c:v>43187.583333326489</c:v>
                      </c:pt>
                      <c:pt idx="2823">
                        <c:v>43187.624999993153</c:v>
                      </c:pt>
                      <c:pt idx="2824">
                        <c:v>43187.666666659818</c:v>
                      </c:pt>
                      <c:pt idx="2825">
                        <c:v>43187.708333326482</c:v>
                      </c:pt>
                      <c:pt idx="2826">
                        <c:v>43187.749999993146</c:v>
                      </c:pt>
                      <c:pt idx="2827">
                        <c:v>43187.79166665981</c:v>
                      </c:pt>
                      <c:pt idx="2828">
                        <c:v>43187.833333326475</c:v>
                      </c:pt>
                      <c:pt idx="2829">
                        <c:v>43187.874999993139</c:v>
                      </c:pt>
                      <c:pt idx="2830">
                        <c:v>43187.916666659803</c:v>
                      </c:pt>
                      <c:pt idx="2831">
                        <c:v>43187.958333326467</c:v>
                      </c:pt>
                      <c:pt idx="2832">
                        <c:v>43187.999999993131</c:v>
                      </c:pt>
                      <c:pt idx="2833">
                        <c:v>43188.041666659796</c:v>
                      </c:pt>
                      <c:pt idx="2834">
                        <c:v>43188.08333332646</c:v>
                      </c:pt>
                      <c:pt idx="2835">
                        <c:v>43188.124999993124</c:v>
                      </c:pt>
                      <c:pt idx="2836">
                        <c:v>43188.166666659788</c:v>
                      </c:pt>
                      <c:pt idx="2837">
                        <c:v>43188.208333326453</c:v>
                      </c:pt>
                      <c:pt idx="2838">
                        <c:v>43188.249999993117</c:v>
                      </c:pt>
                      <c:pt idx="2839">
                        <c:v>43188.291666659781</c:v>
                      </c:pt>
                      <c:pt idx="2840">
                        <c:v>43188.333333326445</c:v>
                      </c:pt>
                      <c:pt idx="2841">
                        <c:v>43188.37499999311</c:v>
                      </c:pt>
                      <c:pt idx="2842">
                        <c:v>43188.416666659774</c:v>
                      </c:pt>
                      <c:pt idx="2843">
                        <c:v>43188.458333326438</c:v>
                      </c:pt>
                      <c:pt idx="2844">
                        <c:v>43188.499999993102</c:v>
                      </c:pt>
                      <c:pt idx="2845">
                        <c:v>43188.541666659767</c:v>
                      </c:pt>
                      <c:pt idx="2846">
                        <c:v>43188.583333326431</c:v>
                      </c:pt>
                      <c:pt idx="2847">
                        <c:v>43188.624999993095</c:v>
                      </c:pt>
                      <c:pt idx="2848">
                        <c:v>43188.666666659759</c:v>
                      </c:pt>
                      <c:pt idx="2849">
                        <c:v>43188.708333326424</c:v>
                      </c:pt>
                      <c:pt idx="2850">
                        <c:v>43188.749999993088</c:v>
                      </c:pt>
                      <c:pt idx="2851">
                        <c:v>43188.791666659752</c:v>
                      </c:pt>
                      <c:pt idx="2852">
                        <c:v>43188.833333326416</c:v>
                      </c:pt>
                      <c:pt idx="2853">
                        <c:v>43188.874999993081</c:v>
                      </c:pt>
                      <c:pt idx="2854">
                        <c:v>43188.916666659745</c:v>
                      </c:pt>
                      <c:pt idx="2855">
                        <c:v>43188.958333326409</c:v>
                      </c:pt>
                      <c:pt idx="2856">
                        <c:v>43188.999999993073</c:v>
                      </c:pt>
                      <c:pt idx="2857">
                        <c:v>43189.041666659738</c:v>
                      </c:pt>
                      <c:pt idx="2858">
                        <c:v>43189.083333326402</c:v>
                      </c:pt>
                      <c:pt idx="2859">
                        <c:v>43189.124999993066</c:v>
                      </c:pt>
                      <c:pt idx="2860">
                        <c:v>43189.16666665973</c:v>
                      </c:pt>
                      <c:pt idx="2861">
                        <c:v>43189.208333326394</c:v>
                      </c:pt>
                      <c:pt idx="2862">
                        <c:v>43189.249999993059</c:v>
                      </c:pt>
                      <c:pt idx="2863">
                        <c:v>43189.291666659723</c:v>
                      </c:pt>
                      <c:pt idx="2864">
                        <c:v>43189.333333326387</c:v>
                      </c:pt>
                      <c:pt idx="2865">
                        <c:v>43189.374999993051</c:v>
                      </c:pt>
                      <c:pt idx="2866">
                        <c:v>43189.416666659716</c:v>
                      </c:pt>
                      <c:pt idx="2867">
                        <c:v>43189.45833332638</c:v>
                      </c:pt>
                      <c:pt idx="2868">
                        <c:v>43189.499999993044</c:v>
                      </c:pt>
                      <c:pt idx="2869">
                        <c:v>43189.541666659708</c:v>
                      </c:pt>
                      <c:pt idx="2870">
                        <c:v>43189.583333326373</c:v>
                      </c:pt>
                      <c:pt idx="2871">
                        <c:v>43189.624999993037</c:v>
                      </c:pt>
                      <c:pt idx="2872">
                        <c:v>43189.666666659701</c:v>
                      </c:pt>
                      <c:pt idx="2873">
                        <c:v>43189.708333326365</c:v>
                      </c:pt>
                      <c:pt idx="2874">
                        <c:v>43189.74999999303</c:v>
                      </c:pt>
                      <c:pt idx="2875">
                        <c:v>43189.791666659694</c:v>
                      </c:pt>
                      <c:pt idx="2876">
                        <c:v>43189.833333326358</c:v>
                      </c:pt>
                      <c:pt idx="2877">
                        <c:v>43189.874999993022</c:v>
                      </c:pt>
                      <c:pt idx="2878">
                        <c:v>43189.916666659687</c:v>
                      </c:pt>
                      <c:pt idx="2879">
                        <c:v>43189.958333326351</c:v>
                      </c:pt>
                      <c:pt idx="2880">
                        <c:v>43189.999999993015</c:v>
                      </c:pt>
                      <c:pt idx="2881">
                        <c:v>43190.041666659679</c:v>
                      </c:pt>
                      <c:pt idx="2882">
                        <c:v>43190.083333326344</c:v>
                      </c:pt>
                      <c:pt idx="2883">
                        <c:v>43190.124999993008</c:v>
                      </c:pt>
                      <c:pt idx="2884">
                        <c:v>43190.166666659672</c:v>
                      </c:pt>
                      <c:pt idx="2885">
                        <c:v>43190.208333326336</c:v>
                      </c:pt>
                      <c:pt idx="2886">
                        <c:v>43190.249999993001</c:v>
                      </c:pt>
                      <c:pt idx="2887">
                        <c:v>43190.291666659665</c:v>
                      </c:pt>
                      <c:pt idx="2888">
                        <c:v>43190.333333326329</c:v>
                      </c:pt>
                      <c:pt idx="2889">
                        <c:v>43190.374999992993</c:v>
                      </c:pt>
                      <c:pt idx="2890">
                        <c:v>43190.416666659657</c:v>
                      </c:pt>
                      <c:pt idx="2891">
                        <c:v>43190.458333326322</c:v>
                      </c:pt>
                      <c:pt idx="2892">
                        <c:v>43190.499999992986</c:v>
                      </c:pt>
                      <c:pt idx="2893">
                        <c:v>43190.54166665965</c:v>
                      </c:pt>
                      <c:pt idx="2894">
                        <c:v>43190.583333326314</c:v>
                      </c:pt>
                      <c:pt idx="2895">
                        <c:v>43190.624999992979</c:v>
                      </c:pt>
                      <c:pt idx="2896">
                        <c:v>43190.666666659643</c:v>
                      </c:pt>
                      <c:pt idx="2897">
                        <c:v>43190.708333326307</c:v>
                      </c:pt>
                      <c:pt idx="2898">
                        <c:v>43190.749999992971</c:v>
                      </c:pt>
                      <c:pt idx="2899">
                        <c:v>43190.791666659636</c:v>
                      </c:pt>
                      <c:pt idx="2900">
                        <c:v>43190.8333333263</c:v>
                      </c:pt>
                      <c:pt idx="2901">
                        <c:v>43190.874999992964</c:v>
                      </c:pt>
                      <c:pt idx="2902">
                        <c:v>43190.916666659628</c:v>
                      </c:pt>
                      <c:pt idx="2903">
                        <c:v>43190.958333326293</c:v>
                      </c:pt>
                      <c:pt idx="2904">
                        <c:v>43190.999999992957</c:v>
                      </c:pt>
                      <c:pt idx="2905">
                        <c:v>43191.041666659621</c:v>
                      </c:pt>
                      <c:pt idx="2906">
                        <c:v>43191.083333326285</c:v>
                      </c:pt>
                      <c:pt idx="2907">
                        <c:v>43191.12499999295</c:v>
                      </c:pt>
                      <c:pt idx="2908">
                        <c:v>43191.166666659614</c:v>
                      </c:pt>
                      <c:pt idx="2909">
                        <c:v>43191.208333326278</c:v>
                      </c:pt>
                      <c:pt idx="2910">
                        <c:v>43191.249999992942</c:v>
                      </c:pt>
                      <c:pt idx="2911">
                        <c:v>43191.291666659607</c:v>
                      </c:pt>
                      <c:pt idx="2912">
                        <c:v>43191.333333326271</c:v>
                      </c:pt>
                      <c:pt idx="2913">
                        <c:v>43191.374999992935</c:v>
                      </c:pt>
                      <c:pt idx="2914">
                        <c:v>43191.416666659599</c:v>
                      </c:pt>
                      <c:pt idx="2915">
                        <c:v>43191.458333326264</c:v>
                      </c:pt>
                      <c:pt idx="2916">
                        <c:v>43191.499999992928</c:v>
                      </c:pt>
                      <c:pt idx="2917">
                        <c:v>43191.541666659592</c:v>
                      </c:pt>
                      <c:pt idx="2918">
                        <c:v>43191.583333326256</c:v>
                      </c:pt>
                      <c:pt idx="2919">
                        <c:v>43191.62499999292</c:v>
                      </c:pt>
                      <c:pt idx="2920">
                        <c:v>43191.666666659585</c:v>
                      </c:pt>
                      <c:pt idx="2921">
                        <c:v>43191.708333326249</c:v>
                      </c:pt>
                      <c:pt idx="2922">
                        <c:v>43191.749999992913</c:v>
                      </c:pt>
                      <c:pt idx="2923">
                        <c:v>43191.791666659577</c:v>
                      </c:pt>
                      <c:pt idx="2924">
                        <c:v>43191.833333326242</c:v>
                      </c:pt>
                      <c:pt idx="2925">
                        <c:v>43191.874999992906</c:v>
                      </c:pt>
                      <c:pt idx="2926">
                        <c:v>43191.91666665957</c:v>
                      </c:pt>
                      <c:pt idx="2927">
                        <c:v>43191.958333326234</c:v>
                      </c:pt>
                      <c:pt idx="2928">
                        <c:v>43191.999999992899</c:v>
                      </c:pt>
                      <c:pt idx="2929">
                        <c:v>43192.041666659563</c:v>
                      </c:pt>
                      <c:pt idx="2930">
                        <c:v>43192.083333326227</c:v>
                      </c:pt>
                      <c:pt idx="2931">
                        <c:v>43192.124999992891</c:v>
                      </c:pt>
                      <c:pt idx="2932">
                        <c:v>43192.166666659556</c:v>
                      </c:pt>
                      <c:pt idx="2933">
                        <c:v>43192.20833332622</c:v>
                      </c:pt>
                      <c:pt idx="2934">
                        <c:v>43192.249999992884</c:v>
                      </c:pt>
                      <c:pt idx="2935">
                        <c:v>43192.291666659548</c:v>
                      </c:pt>
                      <c:pt idx="2936">
                        <c:v>43192.333333326213</c:v>
                      </c:pt>
                      <c:pt idx="2937">
                        <c:v>43192.374999992877</c:v>
                      </c:pt>
                      <c:pt idx="2938">
                        <c:v>43192.416666659541</c:v>
                      </c:pt>
                      <c:pt idx="2939">
                        <c:v>43192.458333326205</c:v>
                      </c:pt>
                      <c:pt idx="2940">
                        <c:v>43192.49999999287</c:v>
                      </c:pt>
                      <c:pt idx="2941">
                        <c:v>43192.541666659534</c:v>
                      </c:pt>
                      <c:pt idx="2942">
                        <c:v>43192.583333326198</c:v>
                      </c:pt>
                      <c:pt idx="2943">
                        <c:v>43192.624999992862</c:v>
                      </c:pt>
                      <c:pt idx="2944">
                        <c:v>43192.666666659527</c:v>
                      </c:pt>
                      <c:pt idx="2945">
                        <c:v>43192.708333326191</c:v>
                      </c:pt>
                      <c:pt idx="2946">
                        <c:v>43192.749999992855</c:v>
                      </c:pt>
                      <c:pt idx="2947">
                        <c:v>43192.791666659519</c:v>
                      </c:pt>
                      <c:pt idx="2948">
                        <c:v>43192.833333326183</c:v>
                      </c:pt>
                      <c:pt idx="2949">
                        <c:v>43192.874999992848</c:v>
                      </c:pt>
                      <c:pt idx="2950">
                        <c:v>43192.916666659512</c:v>
                      </c:pt>
                      <c:pt idx="2951">
                        <c:v>43192.958333326176</c:v>
                      </c:pt>
                      <c:pt idx="2952">
                        <c:v>43192.99999999284</c:v>
                      </c:pt>
                      <c:pt idx="2953">
                        <c:v>43193.041666659505</c:v>
                      </c:pt>
                      <c:pt idx="2954">
                        <c:v>43193.083333326169</c:v>
                      </c:pt>
                      <c:pt idx="2955">
                        <c:v>43193.124999992833</c:v>
                      </c:pt>
                      <c:pt idx="2956">
                        <c:v>43193.166666659497</c:v>
                      </c:pt>
                      <c:pt idx="2957">
                        <c:v>43193.208333326162</c:v>
                      </c:pt>
                      <c:pt idx="2958">
                        <c:v>43193.249999992826</c:v>
                      </c:pt>
                      <c:pt idx="2959">
                        <c:v>43193.29166665949</c:v>
                      </c:pt>
                      <c:pt idx="2960">
                        <c:v>43193.333333326154</c:v>
                      </c:pt>
                      <c:pt idx="2961">
                        <c:v>43193.374999992819</c:v>
                      </c:pt>
                      <c:pt idx="2962">
                        <c:v>43193.416666659483</c:v>
                      </c:pt>
                      <c:pt idx="2963">
                        <c:v>43193.458333326147</c:v>
                      </c:pt>
                      <c:pt idx="2964">
                        <c:v>43193.499999992811</c:v>
                      </c:pt>
                      <c:pt idx="2965">
                        <c:v>43193.541666659476</c:v>
                      </c:pt>
                      <c:pt idx="2966">
                        <c:v>43193.58333332614</c:v>
                      </c:pt>
                      <c:pt idx="2967">
                        <c:v>43193.624999992804</c:v>
                      </c:pt>
                      <c:pt idx="2968">
                        <c:v>43193.666666659468</c:v>
                      </c:pt>
                      <c:pt idx="2969">
                        <c:v>43193.708333326133</c:v>
                      </c:pt>
                      <c:pt idx="2970">
                        <c:v>43193.749999992797</c:v>
                      </c:pt>
                      <c:pt idx="2971">
                        <c:v>43193.791666659461</c:v>
                      </c:pt>
                      <c:pt idx="2972">
                        <c:v>43193.833333326125</c:v>
                      </c:pt>
                      <c:pt idx="2973">
                        <c:v>43193.87499999279</c:v>
                      </c:pt>
                      <c:pt idx="2974">
                        <c:v>43193.916666659454</c:v>
                      </c:pt>
                      <c:pt idx="2975">
                        <c:v>43193.958333326118</c:v>
                      </c:pt>
                      <c:pt idx="2976">
                        <c:v>43193.999999992782</c:v>
                      </c:pt>
                      <c:pt idx="2977">
                        <c:v>43194.041666659446</c:v>
                      </c:pt>
                      <c:pt idx="2978">
                        <c:v>43194.083333326111</c:v>
                      </c:pt>
                      <c:pt idx="2979">
                        <c:v>43194.124999992775</c:v>
                      </c:pt>
                      <c:pt idx="2980">
                        <c:v>43194.166666659439</c:v>
                      </c:pt>
                      <c:pt idx="2981">
                        <c:v>43194.208333326103</c:v>
                      </c:pt>
                      <c:pt idx="2982">
                        <c:v>43194.249999992768</c:v>
                      </c:pt>
                      <c:pt idx="2983">
                        <c:v>43194.291666659432</c:v>
                      </c:pt>
                      <c:pt idx="2984">
                        <c:v>43194.333333326096</c:v>
                      </c:pt>
                      <c:pt idx="2985">
                        <c:v>43194.37499999276</c:v>
                      </c:pt>
                      <c:pt idx="2986">
                        <c:v>43194.416666659425</c:v>
                      </c:pt>
                      <c:pt idx="2987">
                        <c:v>43194.458333326089</c:v>
                      </c:pt>
                      <c:pt idx="2988">
                        <c:v>43194.499999992753</c:v>
                      </c:pt>
                      <c:pt idx="2989">
                        <c:v>43194.541666659417</c:v>
                      </c:pt>
                      <c:pt idx="2990">
                        <c:v>43194.583333326082</c:v>
                      </c:pt>
                      <c:pt idx="2991">
                        <c:v>43194.624999992746</c:v>
                      </c:pt>
                      <c:pt idx="2992">
                        <c:v>43194.66666665941</c:v>
                      </c:pt>
                      <c:pt idx="2993">
                        <c:v>43194.708333326074</c:v>
                      </c:pt>
                      <c:pt idx="2994">
                        <c:v>43194.749999992739</c:v>
                      </c:pt>
                      <c:pt idx="2995">
                        <c:v>43194.791666659403</c:v>
                      </c:pt>
                      <c:pt idx="2996">
                        <c:v>43194.833333326067</c:v>
                      </c:pt>
                      <c:pt idx="2997">
                        <c:v>43194.874999992731</c:v>
                      </c:pt>
                      <c:pt idx="2998">
                        <c:v>43194.916666659396</c:v>
                      </c:pt>
                      <c:pt idx="2999">
                        <c:v>43194.95833332606</c:v>
                      </c:pt>
                      <c:pt idx="3000">
                        <c:v>43194.999999992724</c:v>
                      </c:pt>
                      <c:pt idx="3001">
                        <c:v>43195.041666659388</c:v>
                      </c:pt>
                      <c:pt idx="3002">
                        <c:v>43195.083333326053</c:v>
                      </c:pt>
                      <c:pt idx="3003">
                        <c:v>43195.124999992717</c:v>
                      </c:pt>
                      <c:pt idx="3004">
                        <c:v>43195.166666659381</c:v>
                      </c:pt>
                      <c:pt idx="3005">
                        <c:v>43195.208333326045</c:v>
                      </c:pt>
                      <c:pt idx="3006">
                        <c:v>43195.249999992709</c:v>
                      </c:pt>
                      <c:pt idx="3007">
                        <c:v>43195.291666659374</c:v>
                      </c:pt>
                      <c:pt idx="3008">
                        <c:v>43195.333333326038</c:v>
                      </c:pt>
                      <c:pt idx="3009">
                        <c:v>43195.374999992702</c:v>
                      </c:pt>
                      <c:pt idx="3010">
                        <c:v>43195.416666659366</c:v>
                      </c:pt>
                      <c:pt idx="3011">
                        <c:v>43195.458333326031</c:v>
                      </c:pt>
                      <c:pt idx="3012">
                        <c:v>43195.499999992695</c:v>
                      </c:pt>
                      <c:pt idx="3013">
                        <c:v>43195.541666659359</c:v>
                      </c:pt>
                      <c:pt idx="3014">
                        <c:v>43195.583333326023</c:v>
                      </c:pt>
                      <c:pt idx="3015">
                        <c:v>43195.624999992688</c:v>
                      </c:pt>
                      <c:pt idx="3016">
                        <c:v>43195.666666659352</c:v>
                      </c:pt>
                      <c:pt idx="3017">
                        <c:v>43195.708333326016</c:v>
                      </c:pt>
                      <c:pt idx="3018">
                        <c:v>43195.74999999268</c:v>
                      </c:pt>
                      <c:pt idx="3019">
                        <c:v>43195.791666659345</c:v>
                      </c:pt>
                      <c:pt idx="3020">
                        <c:v>43195.833333326009</c:v>
                      </c:pt>
                      <c:pt idx="3021">
                        <c:v>43195.874999992673</c:v>
                      </c:pt>
                      <c:pt idx="3022">
                        <c:v>43195.916666659337</c:v>
                      </c:pt>
                      <c:pt idx="3023">
                        <c:v>43195.958333326002</c:v>
                      </c:pt>
                      <c:pt idx="3024">
                        <c:v>43195.999999992666</c:v>
                      </c:pt>
                      <c:pt idx="3025">
                        <c:v>43196.04166665933</c:v>
                      </c:pt>
                      <c:pt idx="3026">
                        <c:v>43196.083333325994</c:v>
                      </c:pt>
                      <c:pt idx="3027">
                        <c:v>43196.124999992659</c:v>
                      </c:pt>
                      <c:pt idx="3028">
                        <c:v>43196.166666659323</c:v>
                      </c:pt>
                      <c:pt idx="3029">
                        <c:v>43196.208333325987</c:v>
                      </c:pt>
                      <c:pt idx="3030">
                        <c:v>43196.249999992651</c:v>
                      </c:pt>
                      <c:pt idx="3031">
                        <c:v>43196.291666659316</c:v>
                      </c:pt>
                      <c:pt idx="3032">
                        <c:v>43196.33333332598</c:v>
                      </c:pt>
                      <c:pt idx="3033">
                        <c:v>43196.374999992644</c:v>
                      </c:pt>
                      <c:pt idx="3034">
                        <c:v>43196.416666659308</c:v>
                      </c:pt>
                      <c:pt idx="3035">
                        <c:v>43196.458333325972</c:v>
                      </c:pt>
                      <c:pt idx="3036">
                        <c:v>43196.499999992637</c:v>
                      </c:pt>
                      <c:pt idx="3037">
                        <c:v>43196.541666659301</c:v>
                      </c:pt>
                      <c:pt idx="3038">
                        <c:v>43196.583333325965</c:v>
                      </c:pt>
                      <c:pt idx="3039">
                        <c:v>43196.624999992629</c:v>
                      </c:pt>
                      <c:pt idx="3040">
                        <c:v>43196.666666659294</c:v>
                      </c:pt>
                      <c:pt idx="3041">
                        <c:v>43196.708333325958</c:v>
                      </c:pt>
                      <c:pt idx="3042">
                        <c:v>43196.749999992622</c:v>
                      </c:pt>
                      <c:pt idx="3043">
                        <c:v>43196.791666659286</c:v>
                      </c:pt>
                      <c:pt idx="3044">
                        <c:v>43196.833333325951</c:v>
                      </c:pt>
                      <c:pt idx="3045">
                        <c:v>43196.874999992615</c:v>
                      </c:pt>
                      <c:pt idx="3046">
                        <c:v>43196.916666659279</c:v>
                      </c:pt>
                      <c:pt idx="3047">
                        <c:v>43196.958333325943</c:v>
                      </c:pt>
                      <c:pt idx="3048">
                        <c:v>43196.999999992608</c:v>
                      </c:pt>
                      <c:pt idx="3049">
                        <c:v>43197.041666659272</c:v>
                      </c:pt>
                      <c:pt idx="3050">
                        <c:v>43197.083333325936</c:v>
                      </c:pt>
                      <c:pt idx="3051">
                        <c:v>43197.1249999926</c:v>
                      </c:pt>
                      <c:pt idx="3052">
                        <c:v>43197.166666659265</c:v>
                      </c:pt>
                      <c:pt idx="3053">
                        <c:v>43197.208333325929</c:v>
                      </c:pt>
                      <c:pt idx="3054">
                        <c:v>43197.249999992593</c:v>
                      </c:pt>
                      <c:pt idx="3055">
                        <c:v>43197.291666659257</c:v>
                      </c:pt>
                      <c:pt idx="3056">
                        <c:v>43197.333333325922</c:v>
                      </c:pt>
                      <c:pt idx="3057">
                        <c:v>43197.374999992586</c:v>
                      </c:pt>
                      <c:pt idx="3058">
                        <c:v>43197.41666665925</c:v>
                      </c:pt>
                      <c:pt idx="3059">
                        <c:v>43197.458333325914</c:v>
                      </c:pt>
                      <c:pt idx="3060">
                        <c:v>43197.499999992579</c:v>
                      </c:pt>
                      <c:pt idx="3061">
                        <c:v>43197.541666659243</c:v>
                      </c:pt>
                      <c:pt idx="3062">
                        <c:v>43197.583333325907</c:v>
                      </c:pt>
                      <c:pt idx="3063">
                        <c:v>43197.624999992571</c:v>
                      </c:pt>
                      <c:pt idx="3064">
                        <c:v>43197.666666659235</c:v>
                      </c:pt>
                      <c:pt idx="3065">
                        <c:v>43197.7083333259</c:v>
                      </c:pt>
                      <c:pt idx="3066">
                        <c:v>43197.749999992564</c:v>
                      </c:pt>
                      <c:pt idx="3067">
                        <c:v>43197.791666659228</c:v>
                      </c:pt>
                      <c:pt idx="3068">
                        <c:v>43197.833333325892</c:v>
                      </c:pt>
                      <c:pt idx="3069">
                        <c:v>43197.874999992557</c:v>
                      </c:pt>
                      <c:pt idx="3070">
                        <c:v>43197.916666659221</c:v>
                      </c:pt>
                      <c:pt idx="3071">
                        <c:v>43197.958333325885</c:v>
                      </c:pt>
                      <c:pt idx="3072">
                        <c:v>43197.999999992549</c:v>
                      </c:pt>
                      <c:pt idx="3073">
                        <c:v>43198.041666659214</c:v>
                      </c:pt>
                      <c:pt idx="3074">
                        <c:v>43198.083333325878</c:v>
                      </c:pt>
                      <c:pt idx="3075">
                        <c:v>43198.124999992542</c:v>
                      </c:pt>
                      <c:pt idx="3076">
                        <c:v>43198.166666659206</c:v>
                      </c:pt>
                      <c:pt idx="3077">
                        <c:v>43198.208333325871</c:v>
                      </c:pt>
                      <c:pt idx="3078">
                        <c:v>43198.249999992535</c:v>
                      </c:pt>
                      <c:pt idx="3079">
                        <c:v>43198.291666659199</c:v>
                      </c:pt>
                      <c:pt idx="3080">
                        <c:v>43198.333333325863</c:v>
                      </c:pt>
                      <c:pt idx="3081">
                        <c:v>43198.374999992528</c:v>
                      </c:pt>
                      <c:pt idx="3082">
                        <c:v>43198.416666659192</c:v>
                      </c:pt>
                      <c:pt idx="3083">
                        <c:v>43198.458333325856</c:v>
                      </c:pt>
                      <c:pt idx="3084">
                        <c:v>43198.49999999252</c:v>
                      </c:pt>
                      <c:pt idx="3085">
                        <c:v>43198.541666659185</c:v>
                      </c:pt>
                      <c:pt idx="3086">
                        <c:v>43198.583333325849</c:v>
                      </c:pt>
                      <c:pt idx="3087">
                        <c:v>43198.624999992513</c:v>
                      </c:pt>
                      <c:pt idx="3088">
                        <c:v>43198.666666659177</c:v>
                      </c:pt>
                      <c:pt idx="3089">
                        <c:v>43198.708333325842</c:v>
                      </c:pt>
                      <c:pt idx="3090">
                        <c:v>43198.749999992506</c:v>
                      </c:pt>
                      <c:pt idx="3091">
                        <c:v>43198.79166665917</c:v>
                      </c:pt>
                      <c:pt idx="3092">
                        <c:v>43198.833333325834</c:v>
                      </c:pt>
                      <c:pt idx="3093">
                        <c:v>43198.874999992498</c:v>
                      </c:pt>
                      <c:pt idx="3094">
                        <c:v>43198.916666659163</c:v>
                      </c:pt>
                      <c:pt idx="3095">
                        <c:v>43198.958333325827</c:v>
                      </c:pt>
                      <c:pt idx="3096">
                        <c:v>43198.999999992491</c:v>
                      </c:pt>
                      <c:pt idx="3097">
                        <c:v>43199.041666659155</c:v>
                      </c:pt>
                      <c:pt idx="3098">
                        <c:v>43199.08333332582</c:v>
                      </c:pt>
                      <c:pt idx="3099">
                        <c:v>43199.124999992484</c:v>
                      </c:pt>
                      <c:pt idx="3100">
                        <c:v>43199.166666659148</c:v>
                      </c:pt>
                      <c:pt idx="3101">
                        <c:v>43199.208333325812</c:v>
                      </c:pt>
                      <c:pt idx="3102">
                        <c:v>43199.249999992477</c:v>
                      </c:pt>
                      <c:pt idx="3103">
                        <c:v>43199.291666659141</c:v>
                      </c:pt>
                      <c:pt idx="3104">
                        <c:v>43199.333333325805</c:v>
                      </c:pt>
                      <c:pt idx="3105">
                        <c:v>43199.374999992469</c:v>
                      </c:pt>
                      <c:pt idx="3106">
                        <c:v>43199.416666659134</c:v>
                      </c:pt>
                      <c:pt idx="3107">
                        <c:v>43199.458333325798</c:v>
                      </c:pt>
                      <c:pt idx="3108">
                        <c:v>43199.499999992462</c:v>
                      </c:pt>
                      <c:pt idx="3109">
                        <c:v>43199.541666659126</c:v>
                      </c:pt>
                      <c:pt idx="3110">
                        <c:v>43199.583333325791</c:v>
                      </c:pt>
                      <c:pt idx="3111">
                        <c:v>43199.624999992455</c:v>
                      </c:pt>
                      <c:pt idx="3112">
                        <c:v>43199.666666659119</c:v>
                      </c:pt>
                      <c:pt idx="3113">
                        <c:v>43199.708333325783</c:v>
                      </c:pt>
                      <c:pt idx="3114">
                        <c:v>43199.749999992448</c:v>
                      </c:pt>
                      <c:pt idx="3115">
                        <c:v>43199.791666659112</c:v>
                      </c:pt>
                      <c:pt idx="3116">
                        <c:v>43199.833333325776</c:v>
                      </c:pt>
                      <c:pt idx="3117">
                        <c:v>43199.87499999244</c:v>
                      </c:pt>
                      <c:pt idx="3118">
                        <c:v>43199.916666659105</c:v>
                      </c:pt>
                      <c:pt idx="3119">
                        <c:v>43199.958333325769</c:v>
                      </c:pt>
                      <c:pt idx="3120">
                        <c:v>43199.999999992433</c:v>
                      </c:pt>
                      <c:pt idx="3121">
                        <c:v>43200.041666659097</c:v>
                      </c:pt>
                      <c:pt idx="3122">
                        <c:v>43200.083333325761</c:v>
                      </c:pt>
                      <c:pt idx="3123">
                        <c:v>43200.124999992426</c:v>
                      </c:pt>
                      <c:pt idx="3124">
                        <c:v>43200.16666665909</c:v>
                      </c:pt>
                      <c:pt idx="3125">
                        <c:v>43200.208333325754</c:v>
                      </c:pt>
                      <c:pt idx="3126">
                        <c:v>43200.249999992418</c:v>
                      </c:pt>
                      <c:pt idx="3127">
                        <c:v>43200.291666659083</c:v>
                      </c:pt>
                      <c:pt idx="3128">
                        <c:v>43200.333333325747</c:v>
                      </c:pt>
                      <c:pt idx="3129">
                        <c:v>43200.374999992411</c:v>
                      </c:pt>
                      <c:pt idx="3130">
                        <c:v>43200.416666659075</c:v>
                      </c:pt>
                      <c:pt idx="3131">
                        <c:v>43200.45833332574</c:v>
                      </c:pt>
                      <c:pt idx="3132">
                        <c:v>43200.499999992404</c:v>
                      </c:pt>
                      <c:pt idx="3133">
                        <c:v>43200.541666659068</c:v>
                      </c:pt>
                      <c:pt idx="3134">
                        <c:v>43200.583333325732</c:v>
                      </c:pt>
                      <c:pt idx="3135">
                        <c:v>43200.624999992397</c:v>
                      </c:pt>
                      <c:pt idx="3136">
                        <c:v>43200.666666659061</c:v>
                      </c:pt>
                      <c:pt idx="3137">
                        <c:v>43200.708333325725</c:v>
                      </c:pt>
                      <c:pt idx="3138">
                        <c:v>43200.749999992389</c:v>
                      </c:pt>
                      <c:pt idx="3139">
                        <c:v>43200.791666659054</c:v>
                      </c:pt>
                      <c:pt idx="3140">
                        <c:v>43200.833333325718</c:v>
                      </c:pt>
                      <c:pt idx="3141">
                        <c:v>43200.874999992382</c:v>
                      </c:pt>
                      <c:pt idx="3142">
                        <c:v>43200.916666659046</c:v>
                      </c:pt>
                      <c:pt idx="3143">
                        <c:v>43200.958333325711</c:v>
                      </c:pt>
                      <c:pt idx="3144">
                        <c:v>43200.999999992375</c:v>
                      </c:pt>
                      <c:pt idx="3145">
                        <c:v>43201.041666659039</c:v>
                      </c:pt>
                      <c:pt idx="3146">
                        <c:v>43201.083333325703</c:v>
                      </c:pt>
                      <c:pt idx="3147">
                        <c:v>43201.124999992368</c:v>
                      </c:pt>
                      <c:pt idx="3148">
                        <c:v>43201.166666659032</c:v>
                      </c:pt>
                      <c:pt idx="3149">
                        <c:v>43201.208333325696</c:v>
                      </c:pt>
                      <c:pt idx="3150">
                        <c:v>43201.24999999236</c:v>
                      </c:pt>
                      <c:pt idx="3151">
                        <c:v>43201.291666659024</c:v>
                      </c:pt>
                      <c:pt idx="3152">
                        <c:v>43201.333333325689</c:v>
                      </c:pt>
                      <c:pt idx="3153">
                        <c:v>43201.374999992353</c:v>
                      </c:pt>
                      <c:pt idx="3154">
                        <c:v>43201.416666659017</c:v>
                      </c:pt>
                      <c:pt idx="3155">
                        <c:v>43201.458333325681</c:v>
                      </c:pt>
                      <c:pt idx="3156">
                        <c:v>43201.499999992346</c:v>
                      </c:pt>
                      <c:pt idx="3157">
                        <c:v>43201.54166665901</c:v>
                      </c:pt>
                      <c:pt idx="3158">
                        <c:v>43201.583333325674</c:v>
                      </c:pt>
                      <c:pt idx="3159">
                        <c:v>43201.624999992338</c:v>
                      </c:pt>
                      <c:pt idx="3160">
                        <c:v>43201.666666659003</c:v>
                      </c:pt>
                      <c:pt idx="3161">
                        <c:v>43201.708333325667</c:v>
                      </c:pt>
                      <c:pt idx="3162">
                        <c:v>43201.749999992331</c:v>
                      </c:pt>
                      <c:pt idx="3163">
                        <c:v>43201.791666658995</c:v>
                      </c:pt>
                      <c:pt idx="3164">
                        <c:v>43201.83333332566</c:v>
                      </c:pt>
                      <c:pt idx="3165">
                        <c:v>43201.874999992324</c:v>
                      </c:pt>
                      <c:pt idx="3166">
                        <c:v>43201.916666658988</c:v>
                      </c:pt>
                      <c:pt idx="3167">
                        <c:v>43201.958333325652</c:v>
                      </c:pt>
                      <c:pt idx="3168">
                        <c:v>43201.999999992317</c:v>
                      </c:pt>
                      <c:pt idx="3169">
                        <c:v>43202.041666658981</c:v>
                      </c:pt>
                      <c:pt idx="3170">
                        <c:v>43202.083333325645</c:v>
                      </c:pt>
                      <c:pt idx="3171">
                        <c:v>43202.124999992309</c:v>
                      </c:pt>
                      <c:pt idx="3172">
                        <c:v>43202.166666658974</c:v>
                      </c:pt>
                      <c:pt idx="3173">
                        <c:v>43202.208333325638</c:v>
                      </c:pt>
                      <c:pt idx="3174">
                        <c:v>43202.249999992302</c:v>
                      </c:pt>
                      <c:pt idx="3175">
                        <c:v>43202.291666658966</c:v>
                      </c:pt>
                      <c:pt idx="3176">
                        <c:v>43202.333333325631</c:v>
                      </c:pt>
                      <c:pt idx="3177">
                        <c:v>43202.374999992295</c:v>
                      </c:pt>
                      <c:pt idx="3178">
                        <c:v>43202.416666658959</c:v>
                      </c:pt>
                      <c:pt idx="3179">
                        <c:v>43202.458333325623</c:v>
                      </c:pt>
                      <c:pt idx="3180">
                        <c:v>43202.499999992287</c:v>
                      </c:pt>
                      <c:pt idx="3181">
                        <c:v>43202.541666658952</c:v>
                      </c:pt>
                      <c:pt idx="3182">
                        <c:v>43202.583333325616</c:v>
                      </c:pt>
                      <c:pt idx="3183">
                        <c:v>43202.62499999228</c:v>
                      </c:pt>
                      <c:pt idx="3184">
                        <c:v>43202.666666658944</c:v>
                      </c:pt>
                      <c:pt idx="3185">
                        <c:v>43202.708333325609</c:v>
                      </c:pt>
                      <c:pt idx="3186">
                        <c:v>43202.749999992273</c:v>
                      </c:pt>
                      <c:pt idx="3187">
                        <c:v>43202.791666658937</c:v>
                      </c:pt>
                      <c:pt idx="3188">
                        <c:v>43202.833333325601</c:v>
                      </c:pt>
                      <c:pt idx="3189">
                        <c:v>43202.874999992266</c:v>
                      </c:pt>
                      <c:pt idx="3190">
                        <c:v>43202.91666665893</c:v>
                      </c:pt>
                      <c:pt idx="3191">
                        <c:v>43202.958333325594</c:v>
                      </c:pt>
                      <c:pt idx="3192">
                        <c:v>43202.999999992258</c:v>
                      </c:pt>
                      <c:pt idx="3193">
                        <c:v>43203.041666658923</c:v>
                      </c:pt>
                      <c:pt idx="3194">
                        <c:v>43203.083333325587</c:v>
                      </c:pt>
                      <c:pt idx="3195">
                        <c:v>43203.124999992251</c:v>
                      </c:pt>
                      <c:pt idx="3196">
                        <c:v>43203.166666658915</c:v>
                      </c:pt>
                      <c:pt idx="3197">
                        <c:v>43203.20833332558</c:v>
                      </c:pt>
                      <c:pt idx="3198">
                        <c:v>43203.249999992244</c:v>
                      </c:pt>
                      <c:pt idx="3199">
                        <c:v>43203.291666658908</c:v>
                      </c:pt>
                      <c:pt idx="3200">
                        <c:v>43203.333333325572</c:v>
                      </c:pt>
                      <c:pt idx="3201">
                        <c:v>43203.374999992237</c:v>
                      </c:pt>
                      <c:pt idx="3202">
                        <c:v>43203.416666658901</c:v>
                      </c:pt>
                      <c:pt idx="3203">
                        <c:v>43203.458333325565</c:v>
                      </c:pt>
                      <c:pt idx="3204">
                        <c:v>43203.499999992229</c:v>
                      </c:pt>
                      <c:pt idx="3205">
                        <c:v>43203.541666658894</c:v>
                      </c:pt>
                      <c:pt idx="3206">
                        <c:v>43203.583333325558</c:v>
                      </c:pt>
                      <c:pt idx="3207">
                        <c:v>43203.624999992222</c:v>
                      </c:pt>
                      <c:pt idx="3208">
                        <c:v>43203.666666658886</c:v>
                      </c:pt>
                      <c:pt idx="3209">
                        <c:v>43203.70833332555</c:v>
                      </c:pt>
                      <c:pt idx="3210">
                        <c:v>43203.749999992215</c:v>
                      </c:pt>
                      <c:pt idx="3211">
                        <c:v>43203.791666658879</c:v>
                      </c:pt>
                      <c:pt idx="3212">
                        <c:v>43203.833333325543</c:v>
                      </c:pt>
                      <c:pt idx="3213">
                        <c:v>43203.874999992207</c:v>
                      </c:pt>
                      <c:pt idx="3214">
                        <c:v>43203.916666658872</c:v>
                      </c:pt>
                      <c:pt idx="3215">
                        <c:v>43203.958333325536</c:v>
                      </c:pt>
                      <c:pt idx="3216">
                        <c:v>43203.9999999922</c:v>
                      </c:pt>
                      <c:pt idx="3217">
                        <c:v>43204.041666658864</c:v>
                      </c:pt>
                      <c:pt idx="3218">
                        <c:v>43204.083333325529</c:v>
                      </c:pt>
                      <c:pt idx="3219">
                        <c:v>43204.124999992193</c:v>
                      </c:pt>
                      <c:pt idx="3220">
                        <c:v>43204.166666658857</c:v>
                      </c:pt>
                      <c:pt idx="3221">
                        <c:v>43204.208333325521</c:v>
                      </c:pt>
                      <c:pt idx="3222">
                        <c:v>43204.249999992186</c:v>
                      </c:pt>
                      <c:pt idx="3223">
                        <c:v>43204.29166665885</c:v>
                      </c:pt>
                      <c:pt idx="3224">
                        <c:v>43204.333333325514</c:v>
                      </c:pt>
                      <c:pt idx="3225">
                        <c:v>43204.374999992178</c:v>
                      </c:pt>
                      <c:pt idx="3226">
                        <c:v>43204.416666658843</c:v>
                      </c:pt>
                      <c:pt idx="3227">
                        <c:v>43204.458333325507</c:v>
                      </c:pt>
                      <c:pt idx="3228">
                        <c:v>43204.499999992171</c:v>
                      </c:pt>
                      <c:pt idx="3229">
                        <c:v>43204.541666658835</c:v>
                      </c:pt>
                      <c:pt idx="3230">
                        <c:v>43204.5833333255</c:v>
                      </c:pt>
                      <c:pt idx="3231">
                        <c:v>43204.624999992164</c:v>
                      </c:pt>
                      <c:pt idx="3232">
                        <c:v>43204.666666658828</c:v>
                      </c:pt>
                      <c:pt idx="3233">
                        <c:v>43204.708333325492</c:v>
                      </c:pt>
                      <c:pt idx="3234">
                        <c:v>43204.749999992157</c:v>
                      </c:pt>
                      <c:pt idx="3235">
                        <c:v>43204.791666658821</c:v>
                      </c:pt>
                      <c:pt idx="3236">
                        <c:v>43204.833333325485</c:v>
                      </c:pt>
                      <c:pt idx="3237">
                        <c:v>43204.874999992149</c:v>
                      </c:pt>
                      <c:pt idx="3238">
                        <c:v>43204.916666658813</c:v>
                      </c:pt>
                      <c:pt idx="3239">
                        <c:v>43204.958333325478</c:v>
                      </c:pt>
                      <c:pt idx="3240">
                        <c:v>43204.999999992142</c:v>
                      </c:pt>
                      <c:pt idx="3241">
                        <c:v>43205.041666658806</c:v>
                      </c:pt>
                      <c:pt idx="3242">
                        <c:v>43205.08333332547</c:v>
                      </c:pt>
                      <c:pt idx="3243">
                        <c:v>43205.124999992135</c:v>
                      </c:pt>
                      <c:pt idx="3244">
                        <c:v>43205.166666658799</c:v>
                      </c:pt>
                      <c:pt idx="3245">
                        <c:v>43205.208333325463</c:v>
                      </c:pt>
                      <c:pt idx="3246">
                        <c:v>43205.249999992127</c:v>
                      </c:pt>
                      <c:pt idx="3247">
                        <c:v>43205.291666658792</c:v>
                      </c:pt>
                      <c:pt idx="3248">
                        <c:v>43205.333333325456</c:v>
                      </c:pt>
                      <c:pt idx="3249">
                        <c:v>43205.37499999212</c:v>
                      </c:pt>
                      <c:pt idx="3250">
                        <c:v>43205.416666658784</c:v>
                      </c:pt>
                      <c:pt idx="3251">
                        <c:v>43205.458333325449</c:v>
                      </c:pt>
                      <c:pt idx="3252">
                        <c:v>43205.499999992113</c:v>
                      </c:pt>
                      <c:pt idx="3253">
                        <c:v>43205.541666658777</c:v>
                      </c:pt>
                      <c:pt idx="3254">
                        <c:v>43205.583333325441</c:v>
                      </c:pt>
                      <c:pt idx="3255">
                        <c:v>43205.624999992106</c:v>
                      </c:pt>
                      <c:pt idx="3256">
                        <c:v>43205.66666665877</c:v>
                      </c:pt>
                      <c:pt idx="3257">
                        <c:v>43205.708333325434</c:v>
                      </c:pt>
                      <c:pt idx="3258">
                        <c:v>43205.749999992098</c:v>
                      </c:pt>
                      <c:pt idx="3259">
                        <c:v>43205.791666658763</c:v>
                      </c:pt>
                      <c:pt idx="3260">
                        <c:v>43205.833333325427</c:v>
                      </c:pt>
                      <c:pt idx="3261">
                        <c:v>43205.874999992091</c:v>
                      </c:pt>
                      <c:pt idx="3262">
                        <c:v>43205.916666658755</c:v>
                      </c:pt>
                      <c:pt idx="3263">
                        <c:v>43205.95833332542</c:v>
                      </c:pt>
                      <c:pt idx="3264">
                        <c:v>43205.999999992084</c:v>
                      </c:pt>
                      <c:pt idx="3265">
                        <c:v>43206.041666658748</c:v>
                      </c:pt>
                      <c:pt idx="3266">
                        <c:v>43206.083333325412</c:v>
                      </c:pt>
                      <c:pt idx="3267">
                        <c:v>43206.124999992076</c:v>
                      </c:pt>
                      <c:pt idx="3268">
                        <c:v>43206.166666658741</c:v>
                      </c:pt>
                      <c:pt idx="3269">
                        <c:v>43206.208333325405</c:v>
                      </c:pt>
                      <c:pt idx="3270">
                        <c:v>43206.249999992069</c:v>
                      </c:pt>
                      <c:pt idx="3271">
                        <c:v>43206.291666658733</c:v>
                      </c:pt>
                      <c:pt idx="3272">
                        <c:v>43206.333333325398</c:v>
                      </c:pt>
                      <c:pt idx="3273">
                        <c:v>43206.374999992062</c:v>
                      </c:pt>
                      <c:pt idx="3274">
                        <c:v>43206.416666658726</c:v>
                      </c:pt>
                      <c:pt idx="3275">
                        <c:v>43206.45833332539</c:v>
                      </c:pt>
                      <c:pt idx="3276">
                        <c:v>43206.499999992055</c:v>
                      </c:pt>
                      <c:pt idx="3277">
                        <c:v>43206.541666658719</c:v>
                      </c:pt>
                      <c:pt idx="3278">
                        <c:v>43206.583333325383</c:v>
                      </c:pt>
                      <c:pt idx="3279">
                        <c:v>43206.624999992047</c:v>
                      </c:pt>
                      <c:pt idx="3280">
                        <c:v>43206.666666658712</c:v>
                      </c:pt>
                      <c:pt idx="3281">
                        <c:v>43206.708333325376</c:v>
                      </c:pt>
                      <c:pt idx="3282">
                        <c:v>43206.74999999204</c:v>
                      </c:pt>
                      <c:pt idx="3283">
                        <c:v>43206.791666658704</c:v>
                      </c:pt>
                      <c:pt idx="3284">
                        <c:v>43206.833333325369</c:v>
                      </c:pt>
                      <c:pt idx="3285">
                        <c:v>43206.874999992033</c:v>
                      </c:pt>
                      <c:pt idx="3286">
                        <c:v>43206.916666658697</c:v>
                      </c:pt>
                      <c:pt idx="3287">
                        <c:v>43206.958333325361</c:v>
                      </c:pt>
                      <c:pt idx="3288">
                        <c:v>43206.999999992026</c:v>
                      </c:pt>
                      <c:pt idx="3289">
                        <c:v>43207.04166665869</c:v>
                      </c:pt>
                      <c:pt idx="3290">
                        <c:v>43207.083333325354</c:v>
                      </c:pt>
                      <c:pt idx="3291">
                        <c:v>43207.124999992018</c:v>
                      </c:pt>
                      <c:pt idx="3292">
                        <c:v>43207.166666658683</c:v>
                      </c:pt>
                      <c:pt idx="3293">
                        <c:v>43207.208333325347</c:v>
                      </c:pt>
                      <c:pt idx="3294">
                        <c:v>43207.249999992011</c:v>
                      </c:pt>
                      <c:pt idx="3295">
                        <c:v>43207.291666658675</c:v>
                      </c:pt>
                      <c:pt idx="3296">
                        <c:v>43207.333333325339</c:v>
                      </c:pt>
                      <c:pt idx="3297">
                        <c:v>43207.374999992004</c:v>
                      </c:pt>
                      <c:pt idx="3298">
                        <c:v>43207.416666658668</c:v>
                      </c:pt>
                      <c:pt idx="3299">
                        <c:v>43207.458333325332</c:v>
                      </c:pt>
                      <c:pt idx="3300">
                        <c:v>43207.499999991996</c:v>
                      </c:pt>
                      <c:pt idx="3301">
                        <c:v>43207.541666658661</c:v>
                      </c:pt>
                      <c:pt idx="3302">
                        <c:v>43207.583333325325</c:v>
                      </c:pt>
                      <c:pt idx="3303">
                        <c:v>43207.624999991989</c:v>
                      </c:pt>
                      <c:pt idx="3304">
                        <c:v>43207.666666658653</c:v>
                      </c:pt>
                      <c:pt idx="3305">
                        <c:v>43207.708333325318</c:v>
                      </c:pt>
                      <c:pt idx="3306">
                        <c:v>43207.749999991982</c:v>
                      </c:pt>
                      <c:pt idx="3307">
                        <c:v>43207.791666658646</c:v>
                      </c:pt>
                      <c:pt idx="3308">
                        <c:v>43207.83333332531</c:v>
                      </c:pt>
                      <c:pt idx="3309">
                        <c:v>43207.874999991975</c:v>
                      </c:pt>
                      <c:pt idx="3310">
                        <c:v>43207.916666658639</c:v>
                      </c:pt>
                      <c:pt idx="3311">
                        <c:v>43207.958333325303</c:v>
                      </c:pt>
                      <c:pt idx="3312">
                        <c:v>43207.999999991967</c:v>
                      </c:pt>
                      <c:pt idx="3313">
                        <c:v>43208.041666658632</c:v>
                      </c:pt>
                      <c:pt idx="3314">
                        <c:v>43208.083333325296</c:v>
                      </c:pt>
                      <c:pt idx="3315">
                        <c:v>43208.12499999196</c:v>
                      </c:pt>
                      <c:pt idx="3316">
                        <c:v>43208.166666658624</c:v>
                      </c:pt>
                      <c:pt idx="3317">
                        <c:v>43208.208333325289</c:v>
                      </c:pt>
                      <c:pt idx="3318">
                        <c:v>43208.249999991953</c:v>
                      </c:pt>
                      <c:pt idx="3319">
                        <c:v>43208.291666658617</c:v>
                      </c:pt>
                      <c:pt idx="3320">
                        <c:v>43208.333333325281</c:v>
                      </c:pt>
                      <c:pt idx="3321">
                        <c:v>43208.374999991946</c:v>
                      </c:pt>
                      <c:pt idx="3322">
                        <c:v>43208.41666665861</c:v>
                      </c:pt>
                      <c:pt idx="3323">
                        <c:v>43208.458333325274</c:v>
                      </c:pt>
                      <c:pt idx="3324">
                        <c:v>43208.499999991938</c:v>
                      </c:pt>
                      <c:pt idx="3325">
                        <c:v>43208.541666658602</c:v>
                      </c:pt>
                      <c:pt idx="3326">
                        <c:v>43208.583333325267</c:v>
                      </c:pt>
                      <c:pt idx="3327">
                        <c:v>43208.624999991931</c:v>
                      </c:pt>
                      <c:pt idx="3328">
                        <c:v>43208.666666658595</c:v>
                      </c:pt>
                      <c:pt idx="3329">
                        <c:v>43208.708333325259</c:v>
                      </c:pt>
                      <c:pt idx="3330">
                        <c:v>43208.749999991924</c:v>
                      </c:pt>
                      <c:pt idx="3331">
                        <c:v>43208.791666658588</c:v>
                      </c:pt>
                      <c:pt idx="3332">
                        <c:v>43208.833333325252</c:v>
                      </c:pt>
                      <c:pt idx="3333">
                        <c:v>43208.874999991916</c:v>
                      </c:pt>
                      <c:pt idx="3334">
                        <c:v>43208.916666658581</c:v>
                      </c:pt>
                      <c:pt idx="3335">
                        <c:v>43208.958333325245</c:v>
                      </c:pt>
                      <c:pt idx="3336">
                        <c:v>43208.999999991909</c:v>
                      </c:pt>
                      <c:pt idx="3337">
                        <c:v>43209.041666658573</c:v>
                      </c:pt>
                      <c:pt idx="3338">
                        <c:v>43209.083333325238</c:v>
                      </c:pt>
                      <c:pt idx="3339">
                        <c:v>43209.124999991902</c:v>
                      </c:pt>
                      <c:pt idx="3340">
                        <c:v>43209.166666658566</c:v>
                      </c:pt>
                      <c:pt idx="3341">
                        <c:v>43209.20833332523</c:v>
                      </c:pt>
                      <c:pt idx="3342">
                        <c:v>43209.249999991895</c:v>
                      </c:pt>
                      <c:pt idx="3343">
                        <c:v>43209.291666658559</c:v>
                      </c:pt>
                      <c:pt idx="3344">
                        <c:v>43209.333333325223</c:v>
                      </c:pt>
                      <c:pt idx="3345">
                        <c:v>43209.374999991887</c:v>
                      </c:pt>
                      <c:pt idx="3346">
                        <c:v>43209.416666658552</c:v>
                      </c:pt>
                      <c:pt idx="3347">
                        <c:v>43209.458333325216</c:v>
                      </c:pt>
                      <c:pt idx="3348">
                        <c:v>43209.49999999188</c:v>
                      </c:pt>
                      <c:pt idx="3349">
                        <c:v>43209.541666658544</c:v>
                      </c:pt>
                      <c:pt idx="3350">
                        <c:v>43209.583333325209</c:v>
                      </c:pt>
                      <c:pt idx="3351">
                        <c:v>43209.624999991873</c:v>
                      </c:pt>
                      <c:pt idx="3352">
                        <c:v>43209.666666658537</c:v>
                      </c:pt>
                      <c:pt idx="3353">
                        <c:v>43209.708333325201</c:v>
                      </c:pt>
                      <c:pt idx="3354">
                        <c:v>43209.749999991865</c:v>
                      </c:pt>
                      <c:pt idx="3355">
                        <c:v>43209.79166665853</c:v>
                      </c:pt>
                      <c:pt idx="3356">
                        <c:v>43209.833333325194</c:v>
                      </c:pt>
                      <c:pt idx="3357">
                        <c:v>43209.874999991858</c:v>
                      </c:pt>
                      <c:pt idx="3358">
                        <c:v>43209.916666658522</c:v>
                      </c:pt>
                      <c:pt idx="3359">
                        <c:v>43209.958333325187</c:v>
                      </c:pt>
                      <c:pt idx="3360">
                        <c:v>43209.999999991851</c:v>
                      </c:pt>
                      <c:pt idx="3361">
                        <c:v>43210.041666658515</c:v>
                      </c:pt>
                      <c:pt idx="3362">
                        <c:v>43210.083333325179</c:v>
                      </c:pt>
                      <c:pt idx="3363">
                        <c:v>43210.124999991844</c:v>
                      </c:pt>
                      <c:pt idx="3364">
                        <c:v>43210.166666658508</c:v>
                      </c:pt>
                      <c:pt idx="3365">
                        <c:v>43210.208333325172</c:v>
                      </c:pt>
                      <c:pt idx="3366">
                        <c:v>43210.249999991836</c:v>
                      </c:pt>
                      <c:pt idx="3367">
                        <c:v>43210.291666658501</c:v>
                      </c:pt>
                      <c:pt idx="3368">
                        <c:v>43210.333333325165</c:v>
                      </c:pt>
                      <c:pt idx="3369">
                        <c:v>43210.374999991829</c:v>
                      </c:pt>
                      <c:pt idx="3370">
                        <c:v>43210.416666658493</c:v>
                      </c:pt>
                      <c:pt idx="3371">
                        <c:v>43210.458333325158</c:v>
                      </c:pt>
                      <c:pt idx="3372">
                        <c:v>43210.499999991822</c:v>
                      </c:pt>
                      <c:pt idx="3373">
                        <c:v>43210.541666658486</c:v>
                      </c:pt>
                      <c:pt idx="3374">
                        <c:v>43210.58333332515</c:v>
                      </c:pt>
                      <c:pt idx="3375">
                        <c:v>43210.624999991815</c:v>
                      </c:pt>
                      <c:pt idx="3376">
                        <c:v>43210.666666658479</c:v>
                      </c:pt>
                      <c:pt idx="3377">
                        <c:v>43210.708333325143</c:v>
                      </c:pt>
                      <c:pt idx="3378">
                        <c:v>43210.749999991807</c:v>
                      </c:pt>
                      <c:pt idx="3379">
                        <c:v>43210.791666658472</c:v>
                      </c:pt>
                      <c:pt idx="3380">
                        <c:v>43210.833333325136</c:v>
                      </c:pt>
                      <c:pt idx="3381">
                        <c:v>43210.8749999918</c:v>
                      </c:pt>
                      <c:pt idx="3382">
                        <c:v>43210.916666658464</c:v>
                      </c:pt>
                      <c:pt idx="3383">
                        <c:v>43210.958333325128</c:v>
                      </c:pt>
                      <c:pt idx="3384">
                        <c:v>43210.999999991793</c:v>
                      </c:pt>
                      <c:pt idx="3385">
                        <c:v>43211.041666658457</c:v>
                      </c:pt>
                      <c:pt idx="3386">
                        <c:v>43211.083333325121</c:v>
                      </c:pt>
                      <c:pt idx="3387">
                        <c:v>43211.124999991785</c:v>
                      </c:pt>
                      <c:pt idx="3388">
                        <c:v>43211.16666665845</c:v>
                      </c:pt>
                      <c:pt idx="3389">
                        <c:v>43211.208333325114</c:v>
                      </c:pt>
                      <c:pt idx="3390">
                        <c:v>43211.249999991778</c:v>
                      </c:pt>
                      <c:pt idx="3391">
                        <c:v>43211.291666658442</c:v>
                      </c:pt>
                      <c:pt idx="3392">
                        <c:v>43211.333333325107</c:v>
                      </c:pt>
                      <c:pt idx="3393">
                        <c:v>43211.374999991771</c:v>
                      </c:pt>
                      <c:pt idx="3394">
                        <c:v>43211.416666658435</c:v>
                      </c:pt>
                      <c:pt idx="3395">
                        <c:v>43211.458333325099</c:v>
                      </c:pt>
                      <c:pt idx="3396">
                        <c:v>43211.499999991764</c:v>
                      </c:pt>
                      <c:pt idx="3397">
                        <c:v>43211.541666658428</c:v>
                      </c:pt>
                      <c:pt idx="3398">
                        <c:v>43211.583333325092</c:v>
                      </c:pt>
                      <c:pt idx="3399">
                        <c:v>43211.624999991756</c:v>
                      </c:pt>
                      <c:pt idx="3400">
                        <c:v>43211.666666658421</c:v>
                      </c:pt>
                      <c:pt idx="3401">
                        <c:v>43211.708333325085</c:v>
                      </c:pt>
                      <c:pt idx="3402">
                        <c:v>43211.749999991749</c:v>
                      </c:pt>
                      <c:pt idx="3403">
                        <c:v>43211.791666658413</c:v>
                      </c:pt>
                      <c:pt idx="3404">
                        <c:v>43211.833333325078</c:v>
                      </c:pt>
                      <c:pt idx="3405">
                        <c:v>43211.874999991742</c:v>
                      </c:pt>
                      <c:pt idx="3406">
                        <c:v>43211.916666658406</c:v>
                      </c:pt>
                      <c:pt idx="3407">
                        <c:v>43211.95833332507</c:v>
                      </c:pt>
                      <c:pt idx="3408">
                        <c:v>43211.999999991735</c:v>
                      </c:pt>
                      <c:pt idx="3409">
                        <c:v>43212.041666658399</c:v>
                      </c:pt>
                      <c:pt idx="3410">
                        <c:v>43212.083333325063</c:v>
                      </c:pt>
                      <c:pt idx="3411">
                        <c:v>43212.124999991727</c:v>
                      </c:pt>
                      <c:pt idx="3412">
                        <c:v>43212.166666658391</c:v>
                      </c:pt>
                      <c:pt idx="3413">
                        <c:v>43212.208333325056</c:v>
                      </c:pt>
                      <c:pt idx="3414">
                        <c:v>43212.24999999172</c:v>
                      </c:pt>
                      <c:pt idx="3415">
                        <c:v>43212.291666658384</c:v>
                      </c:pt>
                      <c:pt idx="3416">
                        <c:v>43212.333333325048</c:v>
                      </c:pt>
                      <c:pt idx="3417">
                        <c:v>43212.374999991713</c:v>
                      </c:pt>
                      <c:pt idx="3418">
                        <c:v>43212.416666658377</c:v>
                      </c:pt>
                      <c:pt idx="3419">
                        <c:v>43212.458333325041</c:v>
                      </c:pt>
                      <c:pt idx="3420">
                        <c:v>43212.499999991705</c:v>
                      </c:pt>
                      <c:pt idx="3421">
                        <c:v>43212.54166665837</c:v>
                      </c:pt>
                      <c:pt idx="3422">
                        <c:v>43212.583333325034</c:v>
                      </c:pt>
                      <c:pt idx="3423">
                        <c:v>43212.624999991698</c:v>
                      </c:pt>
                      <c:pt idx="3424">
                        <c:v>43212.666666658362</c:v>
                      </c:pt>
                      <c:pt idx="3425">
                        <c:v>43212.708333325027</c:v>
                      </c:pt>
                      <c:pt idx="3426">
                        <c:v>43212.749999991691</c:v>
                      </c:pt>
                      <c:pt idx="3427">
                        <c:v>43212.791666658355</c:v>
                      </c:pt>
                      <c:pt idx="3428">
                        <c:v>43212.833333325019</c:v>
                      </c:pt>
                      <c:pt idx="3429">
                        <c:v>43212.874999991684</c:v>
                      </c:pt>
                      <c:pt idx="3430">
                        <c:v>43212.916666658348</c:v>
                      </c:pt>
                      <c:pt idx="3431">
                        <c:v>43212.958333325012</c:v>
                      </c:pt>
                      <c:pt idx="3432">
                        <c:v>43212.999999991676</c:v>
                      </c:pt>
                      <c:pt idx="3433">
                        <c:v>43213.041666658341</c:v>
                      </c:pt>
                      <c:pt idx="3434">
                        <c:v>43213.083333325005</c:v>
                      </c:pt>
                      <c:pt idx="3435">
                        <c:v>43213.124999991669</c:v>
                      </c:pt>
                      <c:pt idx="3436">
                        <c:v>43213.166666658333</c:v>
                      </c:pt>
                      <c:pt idx="3437">
                        <c:v>43213.208333324998</c:v>
                      </c:pt>
                      <c:pt idx="3438">
                        <c:v>43213.249999991662</c:v>
                      </c:pt>
                      <c:pt idx="3439">
                        <c:v>43213.291666658326</c:v>
                      </c:pt>
                      <c:pt idx="3440">
                        <c:v>43213.33333332499</c:v>
                      </c:pt>
                      <c:pt idx="3441">
                        <c:v>43213.374999991654</c:v>
                      </c:pt>
                      <c:pt idx="3442">
                        <c:v>43213.416666658319</c:v>
                      </c:pt>
                      <c:pt idx="3443">
                        <c:v>43213.458333324983</c:v>
                      </c:pt>
                      <c:pt idx="3444">
                        <c:v>43213.499999991647</c:v>
                      </c:pt>
                      <c:pt idx="3445">
                        <c:v>43213.541666658311</c:v>
                      </c:pt>
                      <c:pt idx="3446">
                        <c:v>43213.583333324976</c:v>
                      </c:pt>
                      <c:pt idx="3447">
                        <c:v>43213.62499999164</c:v>
                      </c:pt>
                      <c:pt idx="3448">
                        <c:v>43213.666666658304</c:v>
                      </c:pt>
                      <c:pt idx="3449">
                        <c:v>43213.708333324968</c:v>
                      </c:pt>
                      <c:pt idx="3450">
                        <c:v>43213.749999991633</c:v>
                      </c:pt>
                      <c:pt idx="3451">
                        <c:v>43213.791666658297</c:v>
                      </c:pt>
                      <c:pt idx="3452">
                        <c:v>43213.833333324961</c:v>
                      </c:pt>
                      <c:pt idx="3453">
                        <c:v>43213.874999991625</c:v>
                      </c:pt>
                      <c:pt idx="3454">
                        <c:v>43213.91666665829</c:v>
                      </c:pt>
                      <c:pt idx="3455">
                        <c:v>43213.958333324954</c:v>
                      </c:pt>
                      <c:pt idx="3456">
                        <c:v>43213.999999991618</c:v>
                      </c:pt>
                      <c:pt idx="3457">
                        <c:v>43214.041666658282</c:v>
                      </c:pt>
                      <c:pt idx="3458">
                        <c:v>43214.083333324947</c:v>
                      </c:pt>
                      <c:pt idx="3459">
                        <c:v>43214.124999991611</c:v>
                      </c:pt>
                      <c:pt idx="3460">
                        <c:v>43214.166666658275</c:v>
                      </c:pt>
                      <c:pt idx="3461">
                        <c:v>43214.208333324939</c:v>
                      </c:pt>
                      <c:pt idx="3462">
                        <c:v>43214.249999991604</c:v>
                      </c:pt>
                      <c:pt idx="3463">
                        <c:v>43214.291666658268</c:v>
                      </c:pt>
                      <c:pt idx="3464">
                        <c:v>43214.333333324932</c:v>
                      </c:pt>
                      <c:pt idx="3465">
                        <c:v>43214.374999991596</c:v>
                      </c:pt>
                      <c:pt idx="3466">
                        <c:v>43214.416666658261</c:v>
                      </c:pt>
                      <c:pt idx="3467">
                        <c:v>43214.458333324925</c:v>
                      </c:pt>
                      <c:pt idx="3468">
                        <c:v>43214.499999991589</c:v>
                      </c:pt>
                      <c:pt idx="3469">
                        <c:v>43214.541666658253</c:v>
                      </c:pt>
                      <c:pt idx="3470">
                        <c:v>43214.583333324917</c:v>
                      </c:pt>
                      <c:pt idx="3471">
                        <c:v>43214.624999991582</c:v>
                      </c:pt>
                      <c:pt idx="3472">
                        <c:v>43214.666666658246</c:v>
                      </c:pt>
                      <c:pt idx="3473">
                        <c:v>43214.70833332491</c:v>
                      </c:pt>
                      <c:pt idx="3474">
                        <c:v>43214.749999991574</c:v>
                      </c:pt>
                      <c:pt idx="3475">
                        <c:v>43214.791666658239</c:v>
                      </c:pt>
                      <c:pt idx="3476">
                        <c:v>43214.833333324903</c:v>
                      </c:pt>
                      <c:pt idx="3477">
                        <c:v>43214.874999991567</c:v>
                      </c:pt>
                      <c:pt idx="3478">
                        <c:v>43214.916666658231</c:v>
                      </c:pt>
                      <c:pt idx="3479">
                        <c:v>43214.958333324896</c:v>
                      </c:pt>
                      <c:pt idx="3480">
                        <c:v>43214.99999999156</c:v>
                      </c:pt>
                      <c:pt idx="3481">
                        <c:v>43215.041666658224</c:v>
                      </c:pt>
                      <c:pt idx="3482">
                        <c:v>43215.083333324888</c:v>
                      </c:pt>
                      <c:pt idx="3483">
                        <c:v>43215.124999991553</c:v>
                      </c:pt>
                      <c:pt idx="3484">
                        <c:v>43215.166666658217</c:v>
                      </c:pt>
                      <c:pt idx="3485">
                        <c:v>43215.208333324881</c:v>
                      </c:pt>
                      <c:pt idx="3486">
                        <c:v>43215.249999991545</c:v>
                      </c:pt>
                      <c:pt idx="3487">
                        <c:v>43215.29166665821</c:v>
                      </c:pt>
                      <c:pt idx="3488">
                        <c:v>43215.333333324874</c:v>
                      </c:pt>
                      <c:pt idx="3489">
                        <c:v>43215.374999991538</c:v>
                      </c:pt>
                      <c:pt idx="3490">
                        <c:v>43215.416666658202</c:v>
                      </c:pt>
                      <c:pt idx="3491">
                        <c:v>43215.458333324867</c:v>
                      </c:pt>
                      <c:pt idx="3492">
                        <c:v>43215.499999991531</c:v>
                      </c:pt>
                      <c:pt idx="3493">
                        <c:v>43215.541666658195</c:v>
                      </c:pt>
                      <c:pt idx="3494">
                        <c:v>43215.583333324859</c:v>
                      </c:pt>
                      <c:pt idx="3495">
                        <c:v>43215.624999991524</c:v>
                      </c:pt>
                      <c:pt idx="3496">
                        <c:v>43215.666666658188</c:v>
                      </c:pt>
                      <c:pt idx="3497">
                        <c:v>43215.708333324852</c:v>
                      </c:pt>
                      <c:pt idx="3498">
                        <c:v>43215.749999991516</c:v>
                      </c:pt>
                      <c:pt idx="3499">
                        <c:v>43215.79166665818</c:v>
                      </c:pt>
                      <c:pt idx="3500">
                        <c:v>43215.833333324845</c:v>
                      </c:pt>
                      <c:pt idx="3501">
                        <c:v>43215.874999991509</c:v>
                      </c:pt>
                      <c:pt idx="3502">
                        <c:v>43215.916666658173</c:v>
                      </c:pt>
                      <c:pt idx="3503">
                        <c:v>43215.958333324837</c:v>
                      </c:pt>
                      <c:pt idx="3504">
                        <c:v>43215.999999991502</c:v>
                      </c:pt>
                      <c:pt idx="3505">
                        <c:v>43216.041666658166</c:v>
                      </c:pt>
                      <c:pt idx="3506">
                        <c:v>43216.08333332483</c:v>
                      </c:pt>
                      <c:pt idx="3507">
                        <c:v>43216.124999991494</c:v>
                      </c:pt>
                      <c:pt idx="3508">
                        <c:v>43216.166666658159</c:v>
                      </c:pt>
                      <c:pt idx="3509">
                        <c:v>43216.208333324823</c:v>
                      </c:pt>
                      <c:pt idx="3510">
                        <c:v>43216.249999991487</c:v>
                      </c:pt>
                      <c:pt idx="3511">
                        <c:v>43216.291666658151</c:v>
                      </c:pt>
                      <c:pt idx="3512">
                        <c:v>43216.333333324816</c:v>
                      </c:pt>
                      <c:pt idx="3513">
                        <c:v>43216.37499999148</c:v>
                      </c:pt>
                      <c:pt idx="3514">
                        <c:v>43216.416666658144</c:v>
                      </c:pt>
                      <c:pt idx="3515">
                        <c:v>43216.458333324808</c:v>
                      </c:pt>
                      <c:pt idx="3516">
                        <c:v>43216.499999991473</c:v>
                      </c:pt>
                      <c:pt idx="3517">
                        <c:v>43216.541666658137</c:v>
                      </c:pt>
                      <c:pt idx="3518">
                        <c:v>43216.583333324801</c:v>
                      </c:pt>
                      <c:pt idx="3519">
                        <c:v>43216.624999991465</c:v>
                      </c:pt>
                      <c:pt idx="3520">
                        <c:v>43216.66666665813</c:v>
                      </c:pt>
                      <c:pt idx="3521">
                        <c:v>43216.708333324794</c:v>
                      </c:pt>
                      <c:pt idx="3522">
                        <c:v>43216.749999991458</c:v>
                      </c:pt>
                      <c:pt idx="3523">
                        <c:v>43216.791666658122</c:v>
                      </c:pt>
                      <c:pt idx="3524">
                        <c:v>43216.833333324787</c:v>
                      </c:pt>
                      <c:pt idx="3525">
                        <c:v>43216.874999991451</c:v>
                      </c:pt>
                      <c:pt idx="3526">
                        <c:v>43216.916666658115</c:v>
                      </c:pt>
                      <c:pt idx="3527">
                        <c:v>43216.958333324779</c:v>
                      </c:pt>
                      <c:pt idx="3528">
                        <c:v>43216.999999991443</c:v>
                      </c:pt>
                      <c:pt idx="3529">
                        <c:v>43217.041666658108</c:v>
                      </c:pt>
                      <c:pt idx="3530">
                        <c:v>43217.083333324772</c:v>
                      </c:pt>
                      <c:pt idx="3531">
                        <c:v>43217.124999991436</c:v>
                      </c:pt>
                      <c:pt idx="3532">
                        <c:v>43217.1666666581</c:v>
                      </c:pt>
                      <c:pt idx="3533">
                        <c:v>43217.208333324765</c:v>
                      </c:pt>
                      <c:pt idx="3534">
                        <c:v>43217.249999991429</c:v>
                      </c:pt>
                      <c:pt idx="3535">
                        <c:v>43217.291666658093</c:v>
                      </c:pt>
                      <c:pt idx="3536">
                        <c:v>43217.333333324757</c:v>
                      </c:pt>
                      <c:pt idx="3537">
                        <c:v>43217.374999991422</c:v>
                      </c:pt>
                      <c:pt idx="3538">
                        <c:v>43217.416666658086</c:v>
                      </c:pt>
                      <c:pt idx="3539">
                        <c:v>43217.45833332475</c:v>
                      </c:pt>
                      <c:pt idx="3540">
                        <c:v>43217.499999991414</c:v>
                      </c:pt>
                      <c:pt idx="3541">
                        <c:v>43217.541666658079</c:v>
                      </c:pt>
                      <c:pt idx="3542">
                        <c:v>43217.583333324743</c:v>
                      </c:pt>
                      <c:pt idx="3543">
                        <c:v>43217.624999991407</c:v>
                      </c:pt>
                      <c:pt idx="3544">
                        <c:v>43217.666666658071</c:v>
                      </c:pt>
                      <c:pt idx="3545">
                        <c:v>43217.708333324736</c:v>
                      </c:pt>
                      <c:pt idx="3546">
                        <c:v>43217.7499999914</c:v>
                      </c:pt>
                      <c:pt idx="3547">
                        <c:v>43217.791666658064</c:v>
                      </c:pt>
                      <c:pt idx="3548">
                        <c:v>43217.833333324728</c:v>
                      </c:pt>
                      <c:pt idx="3549">
                        <c:v>43217.874999991393</c:v>
                      </c:pt>
                      <c:pt idx="3550">
                        <c:v>43217.916666658057</c:v>
                      </c:pt>
                      <c:pt idx="3551">
                        <c:v>43217.958333324721</c:v>
                      </c:pt>
                      <c:pt idx="3552">
                        <c:v>43217.999999991385</c:v>
                      </c:pt>
                      <c:pt idx="3553">
                        <c:v>43218.04166665805</c:v>
                      </c:pt>
                      <c:pt idx="3554">
                        <c:v>43218.083333324714</c:v>
                      </c:pt>
                      <c:pt idx="3555">
                        <c:v>43218.124999991378</c:v>
                      </c:pt>
                      <c:pt idx="3556">
                        <c:v>43218.166666658042</c:v>
                      </c:pt>
                      <c:pt idx="3557">
                        <c:v>43218.208333324706</c:v>
                      </c:pt>
                      <c:pt idx="3558">
                        <c:v>43218.249999991371</c:v>
                      </c:pt>
                      <c:pt idx="3559">
                        <c:v>43218.291666658035</c:v>
                      </c:pt>
                      <c:pt idx="3560">
                        <c:v>43218.333333324699</c:v>
                      </c:pt>
                      <c:pt idx="3561">
                        <c:v>43218.374999991363</c:v>
                      </c:pt>
                      <c:pt idx="3562">
                        <c:v>43218.416666658028</c:v>
                      </c:pt>
                      <c:pt idx="3563">
                        <c:v>43218.458333324692</c:v>
                      </c:pt>
                      <c:pt idx="3564">
                        <c:v>43218.499999991356</c:v>
                      </c:pt>
                      <c:pt idx="3565">
                        <c:v>43218.54166665802</c:v>
                      </c:pt>
                      <c:pt idx="3566">
                        <c:v>43218.583333324685</c:v>
                      </c:pt>
                      <c:pt idx="3567">
                        <c:v>43218.624999991349</c:v>
                      </c:pt>
                      <c:pt idx="3568">
                        <c:v>43218.666666658013</c:v>
                      </c:pt>
                      <c:pt idx="3569">
                        <c:v>43218.708333324677</c:v>
                      </c:pt>
                      <c:pt idx="3570">
                        <c:v>43218.749999991342</c:v>
                      </c:pt>
                      <c:pt idx="3571">
                        <c:v>43218.791666658006</c:v>
                      </c:pt>
                      <c:pt idx="3572">
                        <c:v>43218.83333332467</c:v>
                      </c:pt>
                      <c:pt idx="3573">
                        <c:v>43218.874999991334</c:v>
                      </c:pt>
                      <c:pt idx="3574">
                        <c:v>43218.916666657999</c:v>
                      </c:pt>
                      <c:pt idx="3575">
                        <c:v>43218.958333324663</c:v>
                      </c:pt>
                      <c:pt idx="3576">
                        <c:v>43218.999999991327</c:v>
                      </c:pt>
                      <c:pt idx="3577">
                        <c:v>43219.041666657991</c:v>
                      </c:pt>
                      <c:pt idx="3578">
                        <c:v>43219.083333324656</c:v>
                      </c:pt>
                      <c:pt idx="3579">
                        <c:v>43219.12499999132</c:v>
                      </c:pt>
                      <c:pt idx="3580">
                        <c:v>43219.166666657984</c:v>
                      </c:pt>
                      <c:pt idx="3581">
                        <c:v>43219.208333324648</c:v>
                      </c:pt>
                      <c:pt idx="3582">
                        <c:v>43219.249999991313</c:v>
                      </c:pt>
                      <c:pt idx="3583">
                        <c:v>43219.291666657977</c:v>
                      </c:pt>
                      <c:pt idx="3584">
                        <c:v>43219.333333324641</c:v>
                      </c:pt>
                      <c:pt idx="3585">
                        <c:v>43219.374999991305</c:v>
                      </c:pt>
                      <c:pt idx="3586">
                        <c:v>43219.416666657969</c:v>
                      </c:pt>
                      <c:pt idx="3587">
                        <c:v>43219.458333324634</c:v>
                      </c:pt>
                      <c:pt idx="3588">
                        <c:v>43219.499999991298</c:v>
                      </c:pt>
                      <c:pt idx="3589">
                        <c:v>43219.541666657962</c:v>
                      </c:pt>
                      <c:pt idx="3590">
                        <c:v>43219.583333324626</c:v>
                      </c:pt>
                      <c:pt idx="3591">
                        <c:v>43219.624999991291</c:v>
                      </c:pt>
                      <c:pt idx="3592">
                        <c:v>43219.666666657955</c:v>
                      </c:pt>
                      <c:pt idx="3593">
                        <c:v>43219.708333324619</c:v>
                      </c:pt>
                      <c:pt idx="3594">
                        <c:v>43219.749999991283</c:v>
                      </c:pt>
                      <c:pt idx="3595">
                        <c:v>43219.791666657948</c:v>
                      </c:pt>
                      <c:pt idx="3596">
                        <c:v>43219.833333324612</c:v>
                      </c:pt>
                      <c:pt idx="3597">
                        <c:v>43219.874999991276</c:v>
                      </c:pt>
                      <c:pt idx="3598">
                        <c:v>43219.91666665794</c:v>
                      </c:pt>
                      <c:pt idx="3599">
                        <c:v>43219.958333324605</c:v>
                      </c:pt>
                      <c:pt idx="3600">
                        <c:v>43219.999999991269</c:v>
                      </c:pt>
                      <c:pt idx="3601">
                        <c:v>43220.041666657933</c:v>
                      </c:pt>
                      <c:pt idx="3602">
                        <c:v>43220.083333324597</c:v>
                      </c:pt>
                      <c:pt idx="3603">
                        <c:v>43220.124999991262</c:v>
                      </c:pt>
                      <c:pt idx="3604">
                        <c:v>43220.166666657926</c:v>
                      </c:pt>
                      <c:pt idx="3605">
                        <c:v>43220.20833332459</c:v>
                      </c:pt>
                      <c:pt idx="3606">
                        <c:v>43220.249999991254</c:v>
                      </c:pt>
                      <c:pt idx="3607">
                        <c:v>43220.291666657919</c:v>
                      </c:pt>
                      <c:pt idx="3608">
                        <c:v>43220.333333324583</c:v>
                      </c:pt>
                      <c:pt idx="3609">
                        <c:v>43220.374999991247</c:v>
                      </c:pt>
                      <c:pt idx="3610">
                        <c:v>43220.416666657911</c:v>
                      </c:pt>
                      <c:pt idx="3611">
                        <c:v>43220.458333324576</c:v>
                      </c:pt>
                      <c:pt idx="3612">
                        <c:v>43220.49999999124</c:v>
                      </c:pt>
                      <c:pt idx="3613">
                        <c:v>43220.541666657904</c:v>
                      </c:pt>
                      <c:pt idx="3614">
                        <c:v>43220.583333324568</c:v>
                      </c:pt>
                      <c:pt idx="3615">
                        <c:v>43220.624999991232</c:v>
                      </c:pt>
                      <c:pt idx="3616">
                        <c:v>43220.666666657897</c:v>
                      </c:pt>
                      <c:pt idx="3617">
                        <c:v>43220.708333324561</c:v>
                      </c:pt>
                      <c:pt idx="3618">
                        <c:v>43220.749999991225</c:v>
                      </c:pt>
                      <c:pt idx="3619">
                        <c:v>43220.791666657889</c:v>
                      </c:pt>
                      <c:pt idx="3620">
                        <c:v>43220.833333324554</c:v>
                      </c:pt>
                      <c:pt idx="3621">
                        <c:v>43220.874999991218</c:v>
                      </c:pt>
                      <c:pt idx="3622">
                        <c:v>43220.916666657882</c:v>
                      </c:pt>
                      <c:pt idx="3623">
                        <c:v>43220.958333324546</c:v>
                      </c:pt>
                      <c:pt idx="3624">
                        <c:v>43220.999999991211</c:v>
                      </c:pt>
                      <c:pt idx="3625">
                        <c:v>43221.041666657875</c:v>
                      </c:pt>
                      <c:pt idx="3626">
                        <c:v>43221.083333324539</c:v>
                      </c:pt>
                      <c:pt idx="3627">
                        <c:v>43221.124999991203</c:v>
                      </c:pt>
                      <c:pt idx="3628">
                        <c:v>43221.166666657868</c:v>
                      </c:pt>
                      <c:pt idx="3629">
                        <c:v>43221.208333324532</c:v>
                      </c:pt>
                      <c:pt idx="3630">
                        <c:v>43221.249999991196</c:v>
                      </c:pt>
                      <c:pt idx="3631">
                        <c:v>43221.29166665786</c:v>
                      </c:pt>
                      <c:pt idx="3632">
                        <c:v>43221.333333324525</c:v>
                      </c:pt>
                      <c:pt idx="3633">
                        <c:v>43221.374999991189</c:v>
                      </c:pt>
                      <c:pt idx="3634">
                        <c:v>43221.416666657853</c:v>
                      </c:pt>
                      <c:pt idx="3635">
                        <c:v>43221.458333324517</c:v>
                      </c:pt>
                      <c:pt idx="3636">
                        <c:v>43221.499999991182</c:v>
                      </c:pt>
                      <c:pt idx="3637">
                        <c:v>43221.541666657846</c:v>
                      </c:pt>
                      <c:pt idx="3638">
                        <c:v>43221.58333332451</c:v>
                      </c:pt>
                      <c:pt idx="3639">
                        <c:v>43221.624999991174</c:v>
                      </c:pt>
                      <c:pt idx="3640">
                        <c:v>43221.666666657839</c:v>
                      </c:pt>
                      <c:pt idx="3641">
                        <c:v>43221.708333324503</c:v>
                      </c:pt>
                      <c:pt idx="3642">
                        <c:v>43221.749999991167</c:v>
                      </c:pt>
                      <c:pt idx="3643">
                        <c:v>43221.791666657831</c:v>
                      </c:pt>
                      <c:pt idx="3644">
                        <c:v>43221.833333324495</c:v>
                      </c:pt>
                      <c:pt idx="3645">
                        <c:v>43221.87499999116</c:v>
                      </c:pt>
                      <c:pt idx="3646">
                        <c:v>43221.916666657824</c:v>
                      </c:pt>
                      <c:pt idx="3647">
                        <c:v>43221.958333324488</c:v>
                      </c:pt>
                      <c:pt idx="3648">
                        <c:v>43221.999999991152</c:v>
                      </c:pt>
                      <c:pt idx="3649">
                        <c:v>43222.041666657817</c:v>
                      </c:pt>
                      <c:pt idx="3650">
                        <c:v>43222.083333324481</c:v>
                      </c:pt>
                      <c:pt idx="3651">
                        <c:v>43222.124999991145</c:v>
                      </c:pt>
                      <c:pt idx="3652">
                        <c:v>43222.166666657809</c:v>
                      </c:pt>
                      <c:pt idx="3653">
                        <c:v>43222.208333324474</c:v>
                      </c:pt>
                      <c:pt idx="3654">
                        <c:v>43222.249999991138</c:v>
                      </c:pt>
                      <c:pt idx="3655">
                        <c:v>43222.291666657802</c:v>
                      </c:pt>
                      <c:pt idx="3656">
                        <c:v>43222.333333324466</c:v>
                      </c:pt>
                      <c:pt idx="3657">
                        <c:v>43222.374999991131</c:v>
                      </c:pt>
                      <c:pt idx="3658">
                        <c:v>43222.416666657795</c:v>
                      </c:pt>
                      <c:pt idx="3659">
                        <c:v>43222.458333324459</c:v>
                      </c:pt>
                      <c:pt idx="3660">
                        <c:v>43222.499999991123</c:v>
                      </c:pt>
                      <c:pt idx="3661">
                        <c:v>43222.541666657788</c:v>
                      </c:pt>
                      <c:pt idx="3662">
                        <c:v>43222.583333324452</c:v>
                      </c:pt>
                      <c:pt idx="3663">
                        <c:v>43222.624999991116</c:v>
                      </c:pt>
                      <c:pt idx="3664">
                        <c:v>43222.66666665778</c:v>
                      </c:pt>
                      <c:pt idx="3665">
                        <c:v>43222.708333324445</c:v>
                      </c:pt>
                      <c:pt idx="3666">
                        <c:v>43222.749999991109</c:v>
                      </c:pt>
                      <c:pt idx="3667">
                        <c:v>43222.791666657773</c:v>
                      </c:pt>
                      <c:pt idx="3668">
                        <c:v>43222.833333324437</c:v>
                      </c:pt>
                      <c:pt idx="3669">
                        <c:v>43222.874999991102</c:v>
                      </c:pt>
                      <c:pt idx="3670">
                        <c:v>43222.916666657766</c:v>
                      </c:pt>
                      <c:pt idx="3671">
                        <c:v>43222.95833332443</c:v>
                      </c:pt>
                      <c:pt idx="3672">
                        <c:v>43222.999999991094</c:v>
                      </c:pt>
                      <c:pt idx="3673">
                        <c:v>43223.041666657758</c:v>
                      </c:pt>
                      <c:pt idx="3674">
                        <c:v>43223.083333324423</c:v>
                      </c:pt>
                      <c:pt idx="3675">
                        <c:v>43223.124999991087</c:v>
                      </c:pt>
                      <c:pt idx="3676">
                        <c:v>43223.166666657751</c:v>
                      </c:pt>
                      <c:pt idx="3677">
                        <c:v>43223.208333324415</c:v>
                      </c:pt>
                      <c:pt idx="3678">
                        <c:v>43223.24999999108</c:v>
                      </c:pt>
                      <c:pt idx="3679">
                        <c:v>43223.291666657744</c:v>
                      </c:pt>
                      <c:pt idx="3680">
                        <c:v>43223.333333324408</c:v>
                      </c:pt>
                      <c:pt idx="3681">
                        <c:v>43223.374999991072</c:v>
                      </c:pt>
                      <c:pt idx="3682">
                        <c:v>43223.416666657737</c:v>
                      </c:pt>
                      <c:pt idx="3683">
                        <c:v>43223.458333324401</c:v>
                      </c:pt>
                      <c:pt idx="3684">
                        <c:v>43223.499999991065</c:v>
                      </c:pt>
                      <c:pt idx="3685">
                        <c:v>43223.541666657729</c:v>
                      </c:pt>
                      <c:pt idx="3686">
                        <c:v>43223.583333324394</c:v>
                      </c:pt>
                      <c:pt idx="3687">
                        <c:v>43223.624999991058</c:v>
                      </c:pt>
                      <c:pt idx="3688">
                        <c:v>43223.666666657722</c:v>
                      </c:pt>
                      <c:pt idx="3689">
                        <c:v>43223.708333324386</c:v>
                      </c:pt>
                      <c:pt idx="3690">
                        <c:v>43223.749999991051</c:v>
                      </c:pt>
                      <c:pt idx="3691">
                        <c:v>43223.791666657715</c:v>
                      </c:pt>
                      <c:pt idx="3692">
                        <c:v>43223.833333324379</c:v>
                      </c:pt>
                      <c:pt idx="3693">
                        <c:v>43223.874999991043</c:v>
                      </c:pt>
                      <c:pt idx="3694">
                        <c:v>43223.916666657708</c:v>
                      </c:pt>
                      <c:pt idx="3695">
                        <c:v>43223.958333324372</c:v>
                      </c:pt>
                      <c:pt idx="3696">
                        <c:v>43223.999999991036</c:v>
                      </c:pt>
                      <c:pt idx="3697">
                        <c:v>43224.0416666577</c:v>
                      </c:pt>
                      <c:pt idx="3698">
                        <c:v>43224.083333324365</c:v>
                      </c:pt>
                      <c:pt idx="3699">
                        <c:v>43224.124999991029</c:v>
                      </c:pt>
                      <c:pt idx="3700">
                        <c:v>43224.166666657693</c:v>
                      </c:pt>
                      <c:pt idx="3701">
                        <c:v>43224.208333324357</c:v>
                      </c:pt>
                      <c:pt idx="3702">
                        <c:v>43224.249999991021</c:v>
                      </c:pt>
                      <c:pt idx="3703">
                        <c:v>43224.291666657686</c:v>
                      </c:pt>
                      <c:pt idx="3704">
                        <c:v>43224.33333332435</c:v>
                      </c:pt>
                      <c:pt idx="3705">
                        <c:v>43224.374999991014</c:v>
                      </c:pt>
                      <c:pt idx="3706">
                        <c:v>43224.416666657678</c:v>
                      </c:pt>
                      <c:pt idx="3707">
                        <c:v>43224.458333324343</c:v>
                      </c:pt>
                      <c:pt idx="3708">
                        <c:v>43224.499999991007</c:v>
                      </c:pt>
                      <c:pt idx="3709">
                        <c:v>43224.541666657671</c:v>
                      </c:pt>
                      <c:pt idx="3710">
                        <c:v>43224.583333324335</c:v>
                      </c:pt>
                      <c:pt idx="3711">
                        <c:v>43224.624999991</c:v>
                      </c:pt>
                      <c:pt idx="3712">
                        <c:v>43224.666666657664</c:v>
                      </c:pt>
                      <c:pt idx="3713">
                        <c:v>43224.708333324328</c:v>
                      </c:pt>
                      <c:pt idx="3714">
                        <c:v>43224.749999990992</c:v>
                      </c:pt>
                      <c:pt idx="3715">
                        <c:v>43224.791666657657</c:v>
                      </c:pt>
                      <c:pt idx="3716">
                        <c:v>43224.833333324321</c:v>
                      </c:pt>
                      <c:pt idx="3717">
                        <c:v>43224.874999990985</c:v>
                      </c:pt>
                      <c:pt idx="3718">
                        <c:v>43224.916666657649</c:v>
                      </c:pt>
                      <c:pt idx="3719">
                        <c:v>43224.958333324314</c:v>
                      </c:pt>
                      <c:pt idx="3720">
                        <c:v>43224.999999990978</c:v>
                      </c:pt>
                      <c:pt idx="3721">
                        <c:v>43225.041666657642</c:v>
                      </c:pt>
                      <c:pt idx="3722">
                        <c:v>43225.083333324306</c:v>
                      </c:pt>
                      <c:pt idx="3723">
                        <c:v>43225.124999990971</c:v>
                      </c:pt>
                      <c:pt idx="3724">
                        <c:v>43225.166666657635</c:v>
                      </c:pt>
                      <c:pt idx="3725">
                        <c:v>43225.208333324299</c:v>
                      </c:pt>
                      <c:pt idx="3726">
                        <c:v>43225.249999990963</c:v>
                      </c:pt>
                      <c:pt idx="3727">
                        <c:v>43225.291666657628</c:v>
                      </c:pt>
                      <c:pt idx="3728">
                        <c:v>43225.333333324292</c:v>
                      </c:pt>
                      <c:pt idx="3729">
                        <c:v>43225.374999990956</c:v>
                      </c:pt>
                      <c:pt idx="3730">
                        <c:v>43225.41666665762</c:v>
                      </c:pt>
                      <c:pt idx="3731">
                        <c:v>43225.458333324284</c:v>
                      </c:pt>
                      <c:pt idx="3732">
                        <c:v>43225.499999990949</c:v>
                      </c:pt>
                      <c:pt idx="3733">
                        <c:v>43225.541666657613</c:v>
                      </c:pt>
                      <c:pt idx="3734">
                        <c:v>43225.583333324277</c:v>
                      </c:pt>
                      <c:pt idx="3735">
                        <c:v>43225.624999990941</c:v>
                      </c:pt>
                      <c:pt idx="3736">
                        <c:v>43225.666666657606</c:v>
                      </c:pt>
                      <c:pt idx="3737">
                        <c:v>43225.70833332427</c:v>
                      </c:pt>
                      <c:pt idx="3738">
                        <c:v>43225.749999990934</c:v>
                      </c:pt>
                      <c:pt idx="3739">
                        <c:v>43225.791666657598</c:v>
                      </c:pt>
                      <c:pt idx="3740">
                        <c:v>43225.833333324263</c:v>
                      </c:pt>
                      <c:pt idx="3741">
                        <c:v>43225.874999990927</c:v>
                      </c:pt>
                      <c:pt idx="3742">
                        <c:v>43225.916666657591</c:v>
                      </c:pt>
                      <c:pt idx="3743">
                        <c:v>43225.958333324255</c:v>
                      </c:pt>
                      <c:pt idx="3744">
                        <c:v>43225.99999999092</c:v>
                      </c:pt>
                      <c:pt idx="3745">
                        <c:v>43226.041666657584</c:v>
                      </c:pt>
                      <c:pt idx="3746">
                        <c:v>43226.083333324248</c:v>
                      </c:pt>
                      <c:pt idx="3747">
                        <c:v>43226.124999990912</c:v>
                      </c:pt>
                      <c:pt idx="3748">
                        <c:v>43226.166666657577</c:v>
                      </c:pt>
                      <c:pt idx="3749">
                        <c:v>43226.208333324241</c:v>
                      </c:pt>
                      <c:pt idx="3750">
                        <c:v>43226.249999990905</c:v>
                      </c:pt>
                      <c:pt idx="3751">
                        <c:v>43226.291666657569</c:v>
                      </c:pt>
                      <c:pt idx="3752">
                        <c:v>43226.333333324234</c:v>
                      </c:pt>
                      <c:pt idx="3753">
                        <c:v>43226.374999990898</c:v>
                      </c:pt>
                      <c:pt idx="3754">
                        <c:v>43226.416666657562</c:v>
                      </c:pt>
                      <c:pt idx="3755">
                        <c:v>43226.458333324226</c:v>
                      </c:pt>
                      <c:pt idx="3756">
                        <c:v>43226.499999990891</c:v>
                      </c:pt>
                      <c:pt idx="3757">
                        <c:v>43226.541666657555</c:v>
                      </c:pt>
                      <c:pt idx="3758">
                        <c:v>43226.583333324219</c:v>
                      </c:pt>
                      <c:pt idx="3759">
                        <c:v>43226.624999990883</c:v>
                      </c:pt>
                      <c:pt idx="3760">
                        <c:v>43226.666666657547</c:v>
                      </c:pt>
                      <c:pt idx="3761">
                        <c:v>43226.708333324212</c:v>
                      </c:pt>
                      <c:pt idx="3762">
                        <c:v>43226.749999990876</c:v>
                      </c:pt>
                      <c:pt idx="3763">
                        <c:v>43226.79166665754</c:v>
                      </c:pt>
                      <c:pt idx="3764">
                        <c:v>43226.833333324204</c:v>
                      </c:pt>
                      <c:pt idx="3765">
                        <c:v>43226.874999990869</c:v>
                      </c:pt>
                      <c:pt idx="3766">
                        <c:v>43226.916666657533</c:v>
                      </c:pt>
                      <c:pt idx="3767">
                        <c:v>43226.958333324197</c:v>
                      </c:pt>
                      <c:pt idx="3768">
                        <c:v>43226.999999990861</c:v>
                      </c:pt>
                      <c:pt idx="3769">
                        <c:v>43227.041666657526</c:v>
                      </c:pt>
                      <c:pt idx="3770">
                        <c:v>43227.08333332419</c:v>
                      </c:pt>
                      <c:pt idx="3771">
                        <c:v>43227.124999990854</c:v>
                      </c:pt>
                      <c:pt idx="3772">
                        <c:v>43227.166666657518</c:v>
                      </c:pt>
                      <c:pt idx="3773">
                        <c:v>43227.208333324183</c:v>
                      </c:pt>
                      <c:pt idx="3774">
                        <c:v>43227.249999990847</c:v>
                      </c:pt>
                      <c:pt idx="3775">
                        <c:v>43227.291666657511</c:v>
                      </c:pt>
                      <c:pt idx="3776">
                        <c:v>43227.333333324175</c:v>
                      </c:pt>
                      <c:pt idx="3777">
                        <c:v>43227.37499999084</c:v>
                      </c:pt>
                      <c:pt idx="3778">
                        <c:v>43227.416666657504</c:v>
                      </c:pt>
                      <c:pt idx="3779">
                        <c:v>43227.458333324168</c:v>
                      </c:pt>
                      <c:pt idx="3780">
                        <c:v>43227.499999990832</c:v>
                      </c:pt>
                      <c:pt idx="3781">
                        <c:v>43227.541666657497</c:v>
                      </c:pt>
                      <c:pt idx="3782">
                        <c:v>43227.583333324161</c:v>
                      </c:pt>
                      <c:pt idx="3783">
                        <c:v>43227.624999990825</c:v>
                      </c:pt>
                      <c:pt idx="3784">
                        <c:v>43227.666666657489</c:v>
                      </c:pt>
                      <c:pt idx="3785">
                        <c:v>43227.708333324154</c:v>
                      </c:pt>
                      <c:pt idx="3786">
                        <c:v>43227.749999990818</c:v>
                      </c:pt>
                      <c:pt idx="3787">
                        <c:v>43227.791666657482</c:v>
                      </c:pt>
                      <c:pt idx="3788">
                        <c:v>43227.833333324146</c:v>
                      </c:pt>
                      <c:pt idx="3789">
                        <c:v>43227.87499999081</c:v>
                      </c:pt>
                      <c:pt idx="3790">
                        <c:v>43227.916666657475</c:v>
                      </c:pt>
                      <c:pt idx="3791">
                        <c:v>43227.958333324139</c:v>
                      </c:pt>
                      <c:pt idx="3792">
                        <c:v>43227.999999990803</c:v>
                      </c:pt>
                      <c:pt idx="3793">
                        <c:v>43228.041666657467</c:v>
                      </c:pt>
                      <c:pt idx="3794">
                        <c:v>43228.083333324132</c:v>
                      </c:pt>
                      <c:pt idx="3795">
                        <c:v>43228.124999990796</c:v>
                      </c:pt>
                      <c:pt idx="3796">
                        <c:v>43228.16666665746</c:v>
                      </c:pt>
                      <c:pt idx="3797">
                        <c:v>43228.208333324124</c:v>
                      </c:pt>
                      <c:pt idx="3798">
                        <c:v>43228.249999990789</c:v>
                      </c:pt>
                      <c:pt idx="3799">
                        <c:v>43228.291666657453</c:v>
                      </c:pt>
                      <c:pt idx="3800">
                        <c:v>43228.333333324117</c:v>
                      </c:pt>
                      <c:pt idx="3801">
                        <c:v>43228.374999990781</c:v>
                      </c:pt>
                      <c:pt idx="3802">
                        <c:v>43228.416666657446</c:v>
                      </c:pt>
                      <c:pt idx="3803">
                        <c:v>43228.45833332411</c:v>
                      </c:pt>
                      <c:pt idx="3804">
                        <c:v>43228.499999990774</c:v>
                      </c:pt>
                      <c:pt idx="3805">
                        <c:v>43228.541666657438</c:v>
                      </c:pt>
                      <c:pt idx="3806">
                        <c:v>43228.583333324103</c:v>
                      </c:pt>
                      <c:pt idx="3807">
                        <c:v>43228.624999990767</c:v>
                      </c:pt>
                      <c:pt idx="3808">
                        <c:v>43228.666666657431</c:v>
                      </c:pt>
                      <c:pt idx="3809">
                        <c:v>43228.708333324095</c:v>
                      </c:pt>
                      <c:pt idx="3810">
                        <c:v>43228.74999999076</c:v>
                      </c:pt>
                      <c:pt idx="3811">
                        <c:v>43228.791666657424</c:v>
                      </c:pt>
                      <c:pt idx="3812">
                        <c:v>43228.833333324088</c:v>
                      </c:pt>
                      <c:pt idx="3813">
                        <c:v>43228.874999990752</c:v>
                      </c:pt>
                      <c:pt idx="3814">
                        <c:v>43228.916666657416</c:v>
                      </c:pt>
                      <c:pt idx="3815">
                        <c:v>43228.958333324081</c:v>
                      </c:pt>
                      <c:pt idx="3816">
                        <c:v>43228.999999990745</c:v>
                      </c:pt>
                      <c:pt idx="3817">
                        <c:v>43229.041666657409</c:v>
                      </c:pt>
                      <c:pt idx="3818">
                        <c:v>43229.083333324073</c:v>
                      </c:pt>
                      <c:pt idx="3819">
                        <c:v>43229.124999990738</c:v>
                      </c:pt>
                      <c:pt idx="3820">
                        <c:v>43229.166666657402</c:v>
                      </c:pt>
                      <c:pt idx="3821">
                        <c:v>43229.208333324066</c:v>
                      </c:pt>
                      <c:pt idx="3822">
                        <c:v>43229.24999999073</c:v>
                      </c:pt>
                      <c:pt idx="3823">
                        <c:v>43229.291666657395</c:v>
                      </c:pt>
                      <c:pt idx="3824">
                        <c:v>43229.333333324059</c:v>
                      </c:pt>
                      <c:pt idx="3825">
                        <c:v>43229.374999990723</c:v>
                      </c:pt>
                      <c:pt idx="3826">
                        <c:v>43229.416666657387</c:v>
                      </c:pt>
                      <c:pt idx="3827">
                        <c:v>43229.458333324052</c:v>
                      </c:pt>
                      <c:pt idx="3828">
                        <c:v>43229.499999990716</c:v>
                      </c:pt>
                      <c:pt idx="3829">
                        <c:v>43229.54166665738</c:v>
                      </c:pt>
                      <c:pt idx="3830">
                        <c:v>43229.583333324044</c:v>
                      </c:pt>
                      <c:pt idx="3831">
                        <c:v>43229.624999990709</c:v>
                      </c:pt>
                      <c:pt idx="3832">
                        <c:v>43229.666666657373</c:v>
                      </c:pt>
                      <c:pt idx="3833">
                        <c:v>43229.708333324037</c:v>
                      </c:pt>
                      <c:pt idx="3834">
                        <c:v>43229.749999990701</c:v>
                      </c:pt>
                      <c:pt idx="3835">
                        <c:v>43229.791666657366</c:v>
                      </c:pt>
                      <c:pt idx="3836">
                        <c:v>43229.83333332403</c:v>
                      </c:pt>
                      <c:pt idx="3837">
                        <c:v>43229.874999990694</c:v>
                      </c:pt>
                      <c:pt idx="3838">
                        <c:v>43229.916666657358</c:v>
                      </c:pt>
                      <c:pt idx="3839">
                        <c:v>43229.958333324023</c:v>
                      </c:pt>
                      <c:pt idx="3840">
                        <c:v>43229.999999990687</c:v>
                      </c:pt>
                      <c:pt idx="3841">
                        <c:v>43230.041666657351</c:v>
                      </c:pt>
                      <c:pt idx="3842">
                        <c:v>43230.083333324015</c:v>
                      </c:pt>
                      <c:pt idx="3843">
                        <c:v>43230.124999990679</c:v>
                      </c:pt>
                      <c:pt idx="3844">
                        <c:v>43230.166666657344</c:v>
                      </c:pt>
                      <c:pt idx="3845">
                        <c:v>43230.208333324008</c:v>
                      </c:pt>
                      <c:pt idx="3846">
                        <c:v>43230.249999990672</c:v>
                      </c:pt>
                      <c:pt idx="3847">
                        <c:v>43230.291666657336</c:v>
                      </c:pt>
                      <c:pt idx="3848">
                        <c:v>43230.333333324001</c:v>
                      </c:pt>
                      <c:pt idx="3849">
                        <c:v>43230.374999990665</c:v>
                      </c:pt>
                      <c:pt idx="3850">
                        <c:v>43230.416666657329</c:v>
                      </c:pt>
                      <c:pt idx="3851">
                        <c:v>43230.458333323993</c:v>
                      </c:pt>
                      <c:pt idx="3852">
                        <c:v>43230.499999990658</c:v>
                      </c:pt>
                      <c:pt idx="3853">
                        <c:v>43230.541666657322</c:v>
                      </c:pt>
                      <c:pt idx="3854">
                        <c:v>43230.583333323986</c:v>
                      </c:pt>
                      <c:pt idx="3855">
                        <c:v>43230.62499999065</c:v>
                      </c:pt>
                      <c:pt idx="3856">
                        <c:v>43230.666666657315</c:v>
                      </c:pt>
                      <c:pt idx="3857">
                        <c:v>43230.708333323979</c:v>
                      </c:pt>
                      <c:pt idx="3858">
                        <c:v>43230.749999990643</c:v>
                      </c:pt>
                      <c:pt idx="3859">
                        <c:v>43230.791666657307</c:v>
                      </c:pt>
                      <c:pt idx="3860">
                        <c:v>43230.833333323972</c:v>
                      </c:pt>
                      <c:pt idx="3861">
                        <c:v>43230.874999990636</c:v>
                      </c:pt>
                      <c:pt idx="3862">
                        <c:v>43230.9166666573</c:v>
                      </c:pt>
                      <c:pt idx="3863">
                        <c:v>43230.958333323964</c:v>
                      </c:pt>
                      <c:pt idx="3864">
                        <c:v>43230.999999990629</c:v>
                      </c:pt>
                      <c:pt idx="3865">
                        <c:v>43231.041666657293</c:v>
                      </c:pt>
                      <c:pt idx="3866">
                        <c:v>43231.083333323957</c:v>
                      </c:pt>
                      <c:pt idx="3867">
                        <c:v>43231.124999990621</c:v>
                      </c:pt>
                      <c:pt idx="3868">
                        <c:v>43231.166666657286</c:v>
                      </c:pt>
                      <c:pt idx="3869">
                        <c:v>43231.20833332395</c:v>
                      </c:pt>
                      <c:pt idx="3870">
                        <c:v>43231.249999990614</c:v>
                      </c:pt>
                      <c:pt idx="3871">
                        <c:v>43231.291666657278</c:v>
                      </c:pt>
                      <c:pt idx="3872">
                        <c:v>43231.333333323942</c:v>
                      </c:pt>
                      <c:pt idx="3873">
                        <c:v>43231.374999990607</c:v>
                      </c:pt>
                      <c:pt idx="3874">
                        <c:v>43231.416666657271</c:v>
                      </c:pt>
                      <c:pt idx="3875">
                        <c:v>43231.458333323935</c:v>
                      </c:pt>
                      <c:pt idx="3876">
                        <c:v>43231.499999990599</c:v>
                      </c:pt>
                      <c:pt idx="3877">
                        <c:v>43231.541666657264</c:v>
                      </c:pt>
                      <c:pt idx="3878">
                        <c:v>43231.583333323928</c:v>
                      </c:pt>
                      <c:pt idx="3879">
                        <c:v>43231.624999990592</c:v>
                      </c:pt>
                      <c:pt idx="3880">
                        <c:v>43231.666666657256</c:v>
                      </c:pt>
                      <c:pt idx="3881">
                        <c:v>43231.708333323921</c:v>
                      </c:pt>
                      <c:pt idx="3882">
                        <c:v>43231.749999990585</c:v>
                      </c:pt>
                      <c:pt idx="3883">
                        <c:v>43231.791666657249</c:v>
                      </c:pt>
                      <c:pt idx="3884">
                        <c:v>43231.833333323913</c:v>
                      </c:pt>
                      <c:pt idx="3885">
                        <c:v>43231.874999990578</c:v>
                      </c:pt>
                      <c:pt idx="3886">
                        <c:v>43231.916666657242</c:v>
                      </c:pt>
                      <c:pt idx="3887">
                        <c:v>43231.958333323906</c:v>
                      </c:pt>
                      <c:pt idx="3888">
                        <c:v>43231.99999999057</c:v>
                      </c:pt>
                      <c:pt idx="3889">
                        <c:v>43232.041666657235</c:v>
                      </c:pt>
                      <c:pt idx="3890">
                        <c:v>43232.083333323899</c:v>
                      </c:pt>
                      <c:pt idx="3891">
                        <c:v>43232.124999990563</c:v>
                      </c:pt>
                      <c:pt idx="3892">
                        <c:v>43232.166666657227</c:v>
                      </c:pt>
                      <c:pt idx="3893">
                        <c:v>43232.208333323892</c:v>
                      </c:pt>
                      <c:pt idx="3894">
                        <c:v>43232.249999990556</c:v>
                      </c:pt>
                      <c:pt idx="3895">
                        <c:v>43232.29166665722</c:v>
                      </c:pt>
                      <c:pt idx="3896">
                        <c:v>43232.333333323884</c:v>
                      </c:pt>
                      <c:pt idx="3897">
                        <c:v>43232.374999990549</c:v>
                      </c:pt>
                      <c:pt idx="3898">
                        <c:v>43232.416666657213</c:v>
                      </c:pt>
                      <c:pt idx="3899">
                        <c:v>43232.458333323877</c:v>
                      </c:pt>
                      <c:pt idx="3900">
                        <c:v>43232.499999990541</c:v>
                      </c:pt>
                      <c:pt idx="3901">
                        <c:v>43232.541666657205</c:v>
                      </c:pt>
                      <c:pt idx="3902">
                        <c:v>43232.58333332387</c:v>
                      </c:pt>
                      <c:pt idx="3903">
                        <c:v>43232.624999990534</c:v>
                      </c:pt>
                      <c:pt idx="3904">
                        <c:v>43232.666666657198</c:v>
                      </c:pt>
                      <c:pt idx="3905">
                        <c:v>43232.708333323862</c:v>
                      </c:pt>
                      <c:pt idx="3906">
                        <c:v>43232.749999990527</c:v>
                      </c:pt>
                      <c:pt idx="3907">
                        <c:v>43232.791666657191</c:v>
                      </c:pt>
                      <c:pt idx="3908">
                        <c:v>43232.833333323855</c:v>
                      </c:pt>
                      <c:pt idx="3909">
                        <c:v>43232.874999990519</c:v>
                      </c:pt>
                      <c:pt idx="3910">
                        <c:v>43232.916666657184</c:v>
                      </c:pt>
                      <c:pt idx="3911">
                        <c:v>43232.958333323848</c:v>
                      </c:pt>
                      <c:pt idx="3912">
                        <c:v>43232.999999990512</c:v>
                      </c:pt>
                      <c:pt idx="3913">
                        <c:v>43233.041666657176</c:v>
                      </c:pt>
                      <c:pt idx="3914">
                        <c:v>43233.083333323841</c:v>
                      </c:pt>
                      <c:pt idx="3915">
                        <c:v>43233.124999990505</c:v>
                      </c:pt>
                      <c:pt idx="3916">
                        <c:v>43233.166666657169</c:v>
                      </c:pt>
                      <c:pt idx="3917">
                        <c:v>43233.208333323833</c:v>
                      </c:pt>
                      <c:pt idx="3918">
                        <c:v>43233.249999990498</c:v>
                      </c:pt>
                      <c:pt idx="3919">
                        <c:v>43233.291666657162</c:v>
                      </c:pt>
                      <c:pt idx="3920">
                        <c:v>43233.333333323826</c:v>
                      </c:pt>
                      <c:pt idx="3921">
                        <c:v>43233.37499999049</c:v>
                      </c:pt>
                      <c:pt idx="3922">
                        <c:v>43233.416666657155</c:v>
                      </c:pt>
                      <c:pt idx="3923">
                        <c:v>43233.458333323819</c:v>
                      </c:pt>
                      <c:pt idx="3924">
                        <c:v>43233.499999990483</c:v>
                      </c:pt>
                      <c:pt idx="3925">
                        <c:v>43233.541666657147</c:v>
                      </c:pt>
                      <c:pt idx="3926">
                        <c:v>43233.583333323812</c:v>
                      </c:pt>
                      <c:pt idx="3927">
                        <c:v>43233.624999990476</c:v>
                      </c:pt>
                      <c:pt idx="3928">
                        <c:v>43233.66666665714</c:v>
                      </c:pt>
                      <c:pt idx="3929">
                        <c:v>43233.708333323804</c:v>
                      </c:pt>
                      <c:pt idx="3930">
                        <c:v>43233.749999990468</c:v>
                      </c:pt>
                      <c:pt idx="3931">
                        <c:v>43233.791666657133</c:v>
                      </c:pt>
                      <c:pt idx="3932">
                        <c:v>43233.833333323797</c:v>
                      </c:pt>
                      <c:pt idx="3933">
                        <c:v>43233.874999990461</c:v>
                      </c:pt>
                      <c:pt idx="3934">
                        <c:v>43233.916666657125</c:v>
                      </c:pt>
                      <c:pt idx="3935">
                        <c:v>43233.95833332379</c:v>
                      </c:pt>
                      <c:pt idx="3936">
                        <c:v>43233.999999990454</c:v>
                      </c:pt>
                      <c:pt idx="3937">
                        <c:v>43234.041666657118</c:v>
                      </c:pt>
                      <c:pt idx="3938">
                        <c:v>43234.083333323782</c:v>
                      </c:pt>
                      <c:pt idx="3939">
                        <c:v>43234.124999990447</c:v>
                      </c:pt>
                      <c:pt idx="3940">
                        <c:v>43234.166666657111</c:v>
                      </c:pt>
                      <c:pt idx="3941">
                        <c:v>43234.208333323775</c:v>
                      </c:pt>
                      <c:pt idx="3942">
                        <c:v>43234.249999990439</c:v>
                      </c:pt>
                      <c:pt idx="3943">
                        <c:v>43234.291666657104</c:v>
                      </c:pt>
                      <c:pt idx="3944">
                        <c:v>43234.333333323768</c:v>
                      </c:pt>
                      <c:pt idx="3945">
                        <c:v>43234.374999990432</c:v>
                      </c:pt>
                      <c:pt idx="3946">
                        <c:v>43234.416666657096</c:v>
                      </c:pt>
                      <c:pt idx="3947">
                        <c:v>43234.458333323761</c:v>
                      </c:pt>
                      <c:pt idx="3948">
                        <c:v>43234.499999990425</c:v>
                      </c:pt>
                      <c:pt idx="3949">
                        <c:v>43234.541666657089</c:v>
                      </c:pt>
                      <c:pt idx="3950">
                        <c:v>43234.583333323753</c:v>
                      </c:pt>
                      <c:pt idx="3951">
                        <c:v>43234.624999990418</c:v>
                      </c:pt>
                      <c:pt idx="3952">
                        <c:v>43234.666666657082</c:v>
                      </c:pt>
                      <c:pt idx="3953">
                        <c:v>43234.708333323746</c:v>
                      </c:pt>
                      <c:pt idx="3954">
                        <c:v>43234.74999999041</c:v>
                      </c:pt>
                      <c:pt idx="3955">
                        <c:v>43234.791666657075</c:v>
                      </c:pt>
                      <c:pt idx="3956">
                        <c:v>43234.833333323739</c:v>
                      </c:pt>
                      <c:pt idx="3957">
                        <c:v>43234.874999990403</c:v>
                      </c:pt>
                      <c:pt idx="3958">
                        <c:v>43234.916666657067</c:v>
                      </c:pt>
                      <c:pt idx="3959">
                        <c:v>43234.958333323731</c:v>
                      </c:pt>
                      <c:pt idx="3960">
                        <c:v>43234.999999990396</c:v>
                      </c:pt>
                      <c:pt idx="3961">
                        <c:v>43235.04166665706</c:v>
                      </c:pt>
                      <c:pt idx="3962">
                        <c:v>43235.083333323724</c:v>
                      </c:pt>
                      <c:pt idx="3963">
                        <c:v>43235.124999990388</c:v>
                      </c:pt>
                      <c:pt idx="3964">
                        <c:v>43235.166666657053</c:v>
                      </c:pt>
                      <c:pt idx="3965">
                        <c:v>43235.208333323717</c:v>
                      </c:pt>
                      <c:pt idx="3966">
                        <c:v>43235.249999990381</c:v>
                      </c:pt>
                      <c:pt idx="3967">
                        <c:v>43235.291666657045</c:v>
                      </c:pt>
                      <c:pt idx="3968">
                        <c:v>43235.33333332371</c:v>
                      </c:pt>
                      <c:pt idx="3969">
                        <c:v>43235.374999990374</c:v>
                      </c:pt>
                      <c:pt idx="3970">
                        <c:v>43235.416666657038</c:v>
                      </c:pt>
                      <c:pt idx="3971">
                        <c:v>43235.458333323702</c:v>
                      </c:pt>
                      <c:pt idx="3972">
                        <c:v>43235.499999990367</c:v>
                      </c:pt>
                      <c:pt idx="3973">
                        <c:v>43235.541666657031</c:v>
                      </c:pt>
                      <c:pt idx="3974">
                        <c:v>43235.583333323695</c:v>
                      </c:pt>
                      <c:pt idx="3975">
                        <c:v>43235.624999990359</c:v>
                      </c:pt>
                      <c:pt idx="3976">
                        <c:v>43235.666666657024</c:v>
                      </c:pt>
                      <c:pt idx="3977">
                        <c:v>43235.708333323688</c:v>
                      </c:pt>
                      <c:pt idx="3978">
                        <c:v>43235.749999990352</c:v>
                      </c:pt>
                      <c:pt idx="3979">
                        <c:v>43235.791666657016</c:v>
                      </c:pt>
                      <c:pt idx="3980">
                        <c:v>43235.833333323681</c:v>
                      </c:pt>
                      <c:pt idx="3981">
                        <c:v>43235.874999990345</c:v>
                      </c:pt>
                      <c:pt idx="3982">
                        <c:v>43235.916666657009</c:v>
                      </c:pt>
                      <c:pt idx="3983">
                        <c:v>43235.958333323673</c:v>
                      </c:pt>
                      <c:pt idx="3984">
                        <c:v>43235.999999990338</c:v>
                      </c:pt>
                      <c:pt idx="3985">
                        <c:v>43236.041666657002</c:v>
                      </c:pt>
                      <c:pt idx="3986">
                        <c:v>43236.083333323666</c:v>
                      </c:pt>
                      <c:pt idx="3987">
                        <c:v>43236.12499999033</c:v>
                      </c:pt>
                      <c:pt idx="3988">
                        <c:v>43236.166666656994</c:v>
                      </c:pt>
                      <c:pt idx="3989">
                        <c:v>43236.208333323659</c:v>
                      </c:pt>
                      <c:pt idx="3990">
                        <c:v>43236.249999990323</c:v>
                      </c:pt>
                      <c:pt idx="3991">
                        <c:v>43236.291666656987</c:v>
                      </c:pt>
                      <c:pt idx="3992">
                        <c:v>43236.333333323651</c:v>
                      </c:pt>
                      <c:pt idx="3993">
                        <c:v>43236.374999990316</c:v>
                      </c:pt>
                      <c:pt idx="3994">
                        <c:v>43236.41666665698</c:v>
                      </c:pt>
                      <c:pt idx="3995">
                        <c:v>43236.458333323644</c:v>
                      </c:pt>
                      <c:pt idx="3996">
                        <c:v>43236.499999990308</c:v>
                      </c:pt>
                      <c:pt idx="3997">
                        <c:v>43236.541666656973</c:v>
                      </c:pt>
                      <c:pt idx="3998">
                        <c:v>43236.583333323637</c:v>
                      </c:pt>
                      <c:pt idx="3999">
                        <c:v>43236.624999990301</c:v>
                      </c:pt>
                      <c:pt idx="4000">
                        <c:v>43236.666666656965</c:v>
                      </c:pt>
                      <c:pt idx="4001">
                        <c:v>43236.70833332363</c:v>
                      </c:pt>
                      <c:pt idx="4002">
                        <c:v>43236.749999990294</c:v>
                      </c:pt>
                      <c:pt idx="4003">
                        <c:v>43236.791666656958</c:v>
                      </c:pt>
                      <c:pt idx="4004">
                        <c:v>43236.833333323622</c:v>
                      </c:pt>
                      <c:pt idx="4005">
                        <c:v>43236.874999990287</c:v>
                      </c:pt>
                      <c:pt idx="4006">
                        <c:v>43236.916666656951</c:v>
                      </c:pt>
                      <c:pt idx="4007">
                        <c:v>43236.958333323615</c:v>
                      </c:pt>
                      <c:pt idx="4008">
                        <c:v>43236.999999990279</c:v>
                      </c:pt>
                      <c:pt idx="4009">
                        <c:v>43237.041666656944</c:v>
                      </c:pt>
                      <c:pt idx="4010">
                        <c:v>43237.083333323608</c:v>
                      </c:pt>
                      <c:pt idx="4011">
                        <c:v>43237.124999990272</c:v>
                      </c:pt>
                      <c:pt idx="4012">
                        <c:v>43237.166666656936</c:v>
                      </c:pt>
                      <c:pt idx="4013">
                        <c:v>43237.208333323601</c:v>
                      </c:pt>
                      <c:pt idx="4014">
                        <c:v>43237.249999990265</c:v>
                      </c:pt>
                      <c:pt idx="4015">
                        <c:v>43237.291666656929</c:v>
                      </c:pt>
                      <c:pt idx="4016">
                        <c:v>43237.333333323593</c:v>
                      </c:pt>
                      <c:pt idx="4017">
                        <c:v>43237.374999990257</c:v>
                      </c:pt>
                      <c:pt idx="4018">
                        <c:v>43237.416666656922</c:v>
                      </c:pt>
                      <c:pt idx="4019">
                        <c:v>43237.458333323586</c:v>
                      </c:pt>
                      <c:pt idx="4020">
                        <c:v>43237.49999999025</c:v>
                      </c:pt>
                      <c:pt idx="4021">
                        <c:v>43237.541666656914</c:v>
                      </c:pt>
                      <c:pt idx="4022">
                        <c:v>43237.583333323579</c:v>
                      </c:pt>
                      <c:pt idx="4023">
                        <c:v>43237.624999990243</c:v>
                      </c:pt>
                      <c:pt idx="4024">
                        <c:v>43237.666666656907</c:v>
                      </c:pt>
                      <c:pt idx="4025">
                        <c:v>43237.708333323571</c:v>
                      </c:pt>
                      <c:pt idx="4026">
                        <c:v>43237.749999990236</c:v>
                      </c:pt>
                      <c:pt idx="4027">
                        <c:v>43237.7916666569</c:v>
                      </c:pt>
                      <c:pt idx="4028">
                        <c:v>43237.833333323564</c:v>
                      </c:pt>
                      <c:pt idx="4029">
                        <c:v>43237.874999990228</c:v>
                      </c:pt>
                      <c:pt idx="4030">
                        <c:v>43237.916666656893</c:v>
                      </c:pt>
                      <c:pt idx="4031">
                        <c:v>43237.958333323557</c:v>
                      </c:pt>
                      <c:pt idx="4032">
                        <c:v>43237.999999990221</c:v>
                      </c:pt>
                      <c:pt idx="4033">
                        <c:v>43238.041666656885</c:v>
                      </c:pt>
                      <c:pt idx="4034">
                        <c:v>43238.08333332355</c:v>
                      </c:pt>
                      <c:pt idx="4035">
                        <c:v>43238.124999990214</c:v>
                      </c:pt>
                      <c:pt idx="4036">
                        <c:v>43238.166666656878</c:v>
                      </c:pt>
                      <c:pt idx="4037">
                        <c:v>43238.208333323542</c:v>
                      </c:pt>
                      <c:pt idx="4038">
                        <c:v>43238.249999990207</c:v>
                      </c:pt>
                      <c:pt idx="4039">
                        <c:v>43238.291666656871</c:v>
                      </c:pt>
                      <c:pt idx="4040">
                        <c:v>43238.333333323535</c:v>
                      </c:pt>
                      <c:pt idx="4041">
                        <c:v>43238.374999990199</c:v>
                      </c:pt>
                      <c:pt idx="4042">
                        <c:v>43238.416666656864</c:v>
                      </c:pt>
                      <c:pt idx="4043">
                        <c:v>43238.458333323528</c:v>
                      </c:pt>
                      <c:pt idx="4044">
                        <c:v>43238.499999990192</c:v>
                      </c:pt>
                      <c:pt idx="4045">
                        <c:v>43238.541666656856</c:v>
                      </c:pt>
                      <c:pt idx="4046">
                        <c:v>43238.58333332352</c:v>
                      </c:pt>
                      <c:pt idx="4047">
                        <c:v>43238.624999990185</c:v>
                      </c:pt>
                      <c:pt idx="4048">
                        <c:v>43238.666666656849</c:v>
                      </c:pt>
                      <c:pt idx="4049">
                        <c:v>43238.708333323513</c:v>
                      </c:pt>
                      <c:pt idx="4050">
                        <c:v>43238.749999990177</c:v>
                      </c:pt>
                      <c:pt idx="4051">
                        <c:v>43238.791666656842</c:v>
                      </c:pt>
                      <c:pt idx="4052">
                        <c:v>43238.833333323506</c:v>
                      </c:pt>
                      <c:pt idx="4053">
                        <c:v>43238.87499999017</c:v>
                      </c:pt>
                      <c:pt idx="4054">
                        <c:v>43238.916666656834</c:v>
                      </c:pt>
                      <c:pt idx="4055">
                        <c:v>43238.958333323499</c:v>
                      </c:pt>
                      <c:pt idx="4056">
                        <c:v>43238.999999990163</c:v>
                      </c:pt>
                      <c:pt idx="4057">
                        <c:v>43239.041666656827</c:v>
                      </c:pt>
                      <c:pt idx="4058">
                        <c:v>43239.083333323491</c:v>
                      </c:pt>
                      <c:pt idx="4059">
                        <c:v>43239.124999990156</c:v>
                      </c:pt>
                      <c:pt idx="4060">
                        <c:v>43239.16666665682</c:v>
                      </c:pt>
                      <c:pt idx="4061">
                        <c:v>43239.208333323484</c:v>
                      </c:pt>
                      <c:pt idx="4062">
                        <c:v>43239.249999990148</c:v>
                      </c:pt>
                      <c:pt idx="4063">
                        <c:v>43239.291666656813</c:v>
                      </c:pt>
                      <c:pt idx="4064">
                        <c:v>43239.333333323477</c:v>
                      </c:pt>
                      <c:pt idx="4065">
                        <c:v>43239.374999990141</c:v>
                      </c:pt>
                      <c:pt idx="4066">
                        <c:v>43239.416666656805</c:v>
                      </c:pt>
                      <c:pt idx="4067">
                        <c:v>43239.45833332347</c:v>
                      </c:pt>
                      <c:pt idx="4068">
                        <c:v>43239.499999990134</c:v>
                      </c:pt>
                      <c:pt idx="4069">
                        <c:v>43239.541666656798</c:v>
                      </c:pt>
                      <c:pt idx="4070">
                        <c:v>43239.583333323462</c:v>
                      </c:pt>
                      <c:pt idx="4071">
                        <c:v>43239.624999990127</c:v>
                      </c:pt>
                      <c:pt idx="4072">
                        <c:v>43239.666666656791</c:v>
                      </c:pt>
                      <c:pt idx="4073">
                        <c:v>43239.708333323455</c:v>
                      </c:pt>
                      <c:pt idx="4074">
                        <c:v>43239.749999990119</c:v>
                      </c:pt>
                      <c:pt idx="4075">
                        <c:v>43239.791666656783</c:v>
                      </c:pt>
                      <c:pt idx="4076">
                        <c:v>43239.833333323448</c:v>
                      </c:pt>
                      <c:pt idx="4077">
                        <c:v>43239.874999990112</c:v>
                      </c:pt>
                      <c:pt idx="4078">
                        <c:v>43239.916666656776</c:v>
                      </c:pt>
                      <c:pt idx="4079">
                        <c:v>43239.95833332344</c:v>
                      </c:pt>
                      <c:pt idx="4080">
                        <c:v>43239.999999990105</c:v>
                      </c:pt>
                      <c:pt idx="4081">
                        <c:v>43240.041666656769</c:v>
                      </c:pt>
                      <c:pt idx="4082">
                        <c:v>43240.083333323433</c:v>
                      </c:pt>
                      <c:pt idx="4083">
                        <c:v>43240.124999990097</c:v>
                      </c:pt>
                      <c:pt idx="4084">
                        <c:v>43240.166666656762</c:v>
                      </c:pt>
                      <c:pt idx="4085">
                        <c:v>43240.208333323426</c:v>
                      </c:pt>
                      <c:pt idx="4086">
                        <c:v>43240.24999999009</c:v>
                      </c:pt>
                      <c:pt idx="4087">
                        <c:v>43240.291666656754</c:v>
                      </c:pt>
                      <c:pt idx="4088">
                        <c:v>43240.333333323419</c:v>
                      </c:pt>
                      <c:pt idx="4089">
                        <c:v>43240.374999990083</c:v>
                      </c:pt>
                      <c:pt idx="4090">
                        <c:v>43240.416666656747</c:v>
                      </c:pt>
                      <c:pt idx="4091">
                        <c:v>43240.458333323411</c:v>
                      </c:pt>
                      <c:pt idx="4092">
                        <c:v>43240.499999990076</c:v>
                      </c:pt>
                      <c:pt idx="4093">
                        <c:v>43240.54166665674</c:v>
                      </c:pt>
                      <c:pt idx="4094">
                        <c:v>43240.583333323404</c:v>
                      </c:pt>
                      <c:pt idx="4095">
                        <c:v>43240.624999990068</c:v>
                      </c:pt>
                      <c:pt idx="4096">
                        <c:v>43240.666666656733</c:v>
                      </c:pt>
                      <c:pt idx="4097">
                        <c:v>43240.708333323397</c:v>
                      </c:pt>
                      <c:pt idx="4098">
                        <c:v>43240.749999990061</c:v>
                      </c:pt>
                      <c:pt idx="4099">
                        <c:v>43240.791666656725</c:v>
                      </c:pt>
                      <c:pt idx="4100">
                        <c:v>43240.83333332339</c:v>
                      </c:pt>
                      <c:pt idx="4101">
                        <c:v>43240.874999990054</c:v>
                      </c:pt>
                      <c:pt idx="4102">
                        <c:v>43240.916666656718</c:v>
                      </c:pt>
                      <c:pt idx="4103">
                        <c:v>43240.958333323382</c:v>
                      </c:pt>
                      <c:pt idx="4104">
                        <c:v>43240.999999990046</c:v>
                      </c:pt>
                      <c:pt idx="4105">
                        <c:v>43241.041666656711</c:v>
                      </c:pt>
                      <c:pt idx="4106">
                        <c:v>43241.083333323375</c:v>
                      </c:pt>
                      <c:pt idx="4107">
                        <c:v>43241.124999990039</c:v>
                      </c:pt>
                      <c:pt idx="4108">
                        <c:v>43241.166666656703</c:v>
                      </c:pt>
                      <c:pt idx="4109">
                        <c:v>43241.208333323368</c:v>
                      </c:pt>
                      <c:pt idx="4110">
                        <c:v>43241.249999990032</c:v>
                      </c:pt>
                      <c:pt idx="4111">
                        <c:v>43241.291666656696</c:v>
                      </c:pt>
                      <c:pt idx="4112">
                        <c:v>43241.33333332336</c:v>
                      </c:pt>
                      <c:pt idx="4113">
                        <c:v>43241.374999990025</c:v>
                      </c:pt>
                      <c:pt idx="4114">
                        <c:v>43241.416666656689</c:v>
                      </c:pt>
                      <c:pt idx="4115">
                        <c:v>43241.458333323353</c:v>
                      </c:pt>
                      <c:pt idx="4116">
                        <c:v>43241.499999990017</c:v>
                      </c:pt>
                      <c:pt idx="4117">
                        <c:v>43241.541666656682</c:v>
                      </c:pt>
                      <c:pt idx="4118">
                        <c:v>43241.583333323346</c:v>
                      </c:pt>
                      <c:pt idx="4119">
                        <c:v>43241.62499999001</c:v>
                      </c:pt>
                      <c:pt idx="4120">
                        <c:v>43241.666666656674</c:v>
                      </c:pt>
                      <c:pt idx="4121">
                        <c:v>43241.708333323339</c:v>
                      </c:pt>
                      <c:pt idx="4122">
                        <c:v>43241.749999990003</c:v>
                      </c:pt>
                      <c:pt idx="4123">
                        <c:v>43241.791666656667</c:v>
                      </c:pt>
                      <c:pt idx="4124">
                        <c:v>43241.833333323331</c:v>
                      </c:pt>
                      <c:pt idx="4125">
                        <c:v>43241.874999989996</c:v>
                      </c:pt>
                      <c:pt idx="4126">
                        <c:v>43241.91666665666</c:v>
                      </c:pt>
                      <c:pt idx="4127">
                        <c:v>43241.958333323324</c:v>
                      </c:pt>
                      <c:pt idx="4128">
                        <c:v>43241.999999989988</c:v>
                      </c:pt>
                      <c:pt idx="4129">
                        <c:v>43242.041666656653</c:v>
                      </c:pt>
                      <c:pt idx="4130">
                        <c:v>43242.083333323317</c:v>
                      </c:pt>
                      <c:pt idx="4131">
                        <c:v>43242.124999989981</c:v>
                      </c:pt>
                      <c:pt idx="4132">
                        <c:v>43242.166666656645</c:v>
                      </c:pt>
                      <c:pt idx="4133">
                        <c:v>43242.208333323309</c:v>
                      </c:pt>
                      <c:pt idx="4134">
                        <c:v>43242.249999989974</c:v>
                      </c:pt>
                      <c:pt idx="4135">
                        <c:v>43242.291666656638</c:v>
                      </c:pt>
                      <c:pt idx="4136">
                        <c:v>43242.333333323302</c:v>
                      </c:pt>
                      <c:pt idx="4137">
                        <c:v>43242.374999989966</c:v>
                      </c:pt>
                      <c:pt idx="4138">
                        <c:v>43242.416666656631</c:v>
                      </c:pt>
                      <c:pt idx="4139">
                        <c:v>43242.458333323295</c:v>
                      </c:pt>
                      <c:pt idx="4140">
                        <c:v>43242.499999989959</c:v>
                      </c:pt>
                      <c:pt idx="4141">
                        <c:v>43242.541666656623</c:v>
                      </c:pt>
                      <c:pt idx="4142">
                        <c:v>43242.583333323288</c:v>
                      </c:pt>
                      <c:pt idx="4143">
                        <c:v>43242.624999989952</c:v>
                      </c:pt>
                      <c:pt idx="4144">
                        <c:v>43242.666666656616</c:v>
                      </c:pt>
                      <c:pt idx="4145">
                        <c:v>43242.70833332328</c:v>
                      </c:pt>
                      <c:pt idx="4146">
                        <c:v>43242.749999989945</c:v>
                      </c:pt>
                      <c:pt idx="4147">
                        <c:v>43242.791666656609</c:v>
                      </c:pt>
                      <c:pt idx="4148">
                        <c:v>43242.833333323273</c:v>
                      </c:pt>
                      <c:pt idx="4149">
                        <c:v>43242.874999989937</c:v>
                      </c:pt>
                      <c:pt idx="4150">
                        <c:v>43242.916666656602</c:v>
                      </c:pt>
                      <c:pt idx="4151">
                        <c:v>43242.958333323266</c:v>
                      </c:pt>
                      <c:pt idx="4152">
                        <c:v>43242.99999998993</c:v>
                      </c:pt>
                      <c:pt idx="4153">
                        <c:v>43243.041666656594</c:v>
                      </c:pt>
                      <c:pt idx="4154">
                        <c:v>43243.083333323259</c:v>
                      </c:pt>
                      <c:pt idx="4155">
                        <c:v>43243.124999989923</c:v>
                      </c:pt>
                      <c:pt idx="4156">
                        <c:v>43243.166666656587</c:v>
                      </c:pt>
                      <c:pt idx="4157">
                        <c:v>43243.208333323251</c:v>
                      </c:pt>
                      <c:pt idx="4158">
                        <c:v>43243.249999989916</c:v>
                      </c:pt>
                      <c:pt idx="4159">
                        <c:v>43243.29166665658</c:v>
                      </c:pt>
                      <c:pt idx="4160">
                        <c:v>43243.333333323244</c:v>
                      </c:pt>
                      <c:pt idx="4161">
                        <c:v>43243.374999989908</c:v>
                      </c:pt>
                      <c:pt idx="4162">
                        <c:v>43243.416666656572</c:v>
                      </c:pt>
                      <c:pt idx="4163">
                        <c:v>43243.458333323237</c:v>
                      </c:pt>
                      <c:pt idx="4164">
                        <c:v>43243.499999989901</c:v>
                      </c:pt>
                      <c:pt idx="4165">
                        <c:v>43243.541666656565</c:v>
                      </c:pt>
                      <c:pt idx="4166">
                        <c:v>43243.583333323229</c:v>
                      </c:pt>
                      <c:pt idx="4167">
                        <c:v>43243.624999989894</c:v>
                      </c:pt>
                      <c:pt idx="4168">
                        <c:v>43243.666666656558</c:v>
                      </c:pt>
                      <c:pt idx="4169">
                        <c:v>43243.708333323222</c:v>
                      </c:pt>
                      <c:pt idx="4170">
                        <c:v>43243.749999989886</c:v>
                      </c:pt>
                      <c:pt idx="4171">
                        <c:v>43243.791666656551</c:v>
                      </c:pt>
                      <c:pt idx="4172">
                        <c:v>43243.833333323215</c:v>
                      </c:pt>
                      <c:pt idx="4173">
                        <c:v>43243.874999989879</c:v>
                      </c:pt>
                      <c:pt idx="4174">
                        <c:v>43243.916666656543</c:v>
                      </c:pt>
                      <c:pt idx="4175">
                        <c:v>43243.958333323208</c:v>
                      </c:pt>
                      <c:pt idx="4176">
                        <c:v>43243.999999989872</c:v>
                      </c:pt>
                      <c:pt idx="4177">
                        <c:v>43244.041666656536</c:v>
                      </c:pt>
                      <c:pt idx="4178">
                        <c:v>43244.0833333232</c:v>
                      </c:pt>
                      <c:pt idx="4179">
                        <c:v>43244.124999989865</c:v>
                      </c:pt>
                      <c:pt idx="4180">
                        <c:v>43244.166666656529</c:v>
                      </c:pt>
                      <c:pt idx="4181">
                        <c:v>43244.208333323193</c:v>
                      </c:pt>
                      <c:pt idx="4182">
                        <c:v>43244.249999989857</c:v>
                      </c:pt>
                      <c:pt idx="4183">
                        <c:v>43244.291666656522</c:v>
                      </c:pt>
                      <c:pt idx="4184">
                        <c:v>43244.333333323186</c:v>
                      </c:pt>
                      <c:pt idx="4185">
                        <c:v>43244.37499998985</c:v>
                      </c:pt>
                      <c:pt idx="4186">
                        <c:v>43244.416666656514</c:v>
                      </c:pt>
                      <c:pt idx="4187">
                        <c:v>43244.458333323179</c:v>
                      </c:pt>
                      <c:pt idx="4188">
                        <c:v>43244.499999989843</c:v>
                      </c:pt>
                      <c:pt idx="4189">
                        <c:v>43244.541666656507</c:v>
                      </c:pt>
                      <c:pt idx="4190">
                        <c:v>43244.583333323171</c:v>
                      </c:pt>
                      <c:pt idx="4191">
                        <c:v>43244.624999989835</c:v>
                      </c:pt>
                      <c:pt idx="4192">
                        <c:v>43244.6666666565</c:v>
                      </c:pt>
                      <c:pt idx="4193">
                        <c:v>43244.708333323164</c:v>
                      </c:pt>
                      <c:pt idx="4194">
                        <c:v>43244.749999989828</c:v>
                      </c:pt>
                      <c:pt idx="4195">
                        <c:v>43244.791666656492</c:v>
                      </c:pt>
                      <c:pt idx="4196">
                        <c:v>43244.833333323157</c:v>
                      </c:pt>
                      <c:pt idx="4197">
                        <c:v>43244.874999989821</c:v>
                      </c:pt>
                      <c:pt idx="4198">
                        <c:v>43244.916666656485</c:v>
                      </c:pt>
                      <c:pt idx="4199">
                        <c:v>43244.958333323149</c:v>
                      </c:pt>
                      <c:pt idx="4200">
                        <c:v>43244.999999989814</c:v>
                      </c:pt>
                      <c:pt idx="4201">
                        <c:v>43245.041666656478</c:v>
                      </c:pt>
                      <c:pt idx="4202">
                        <c:v>43245.083333323142</c:v>
                      </c:pt>
                      <c:pt idx="4203">
                        <c:v>43245.124999989806</c:v>
                      </c:pt>
                      <c:pt idx="4204">
                        <c:v>43245.166666656471</c:v>
                      </c:pt>
                      <c:pt idx="4205">
                        <c:v>43245.208333323135</c:v>
                      </c:pt>
                      <c:pt idx="4206">
                        <c:v>43245.249999989799</c:v>
                      </c:pt>
                      <c:pt idx="4207">
                        <c:v>43245.291666656463</c:v>
                      </c:pt>
                      <c:pt idx="4208">
                        <c:v>43245.333333323128</c:v>
                      </c:pt>
                      <c:pt idx="4209">
                        <c:v>43245.374999989792</c:v>
                      </c:pt>
                      <c:pt idx="4210">
                        <c:v>43245.416666656456</c:v>
                      </c:pt>
                      <c:pt idx="4211">
                        <c:v>43245.45833332312</c:v>
                      </c:pt>
                      <c:pt idx="4212">
                        <c:v>43245.499999989785</c:v>
                      </c:pt>
                      <c:pt idx="4213">
                        <c:v>43245.541666656449</c:v>
                      </c:pt>
                      <c:pt idx="4214">
                        <c:v>43245.583333323113</c:v>
                      </c:pt>
                      <c:pt idx="4215">
                        <c:v>43245.624999989777</c:v>
                      </c:pt>
                      <c:pt idx="4216">
                        <c:v>43245.666666656442</c:v>
                      </c:pt>
                      <c:pt idx="4217">
                        <c:v>43245.708333323106</c:v>
                      </c:pt>
                      <c:pt idx="4218">
                        <c:v>43245.74999998977</c:v>
                      </c:pt>
                      <c:pt idx="4219">
                        <c:v>43245.791666656434</c:v>
                      </c:pt>
                      <c:pt idx="4220">
                        <c:v>43245.833333323098</c:v>
                      </c:pt>
                      <c:pt idx="4221">
                        <c:v>43245.874999989763</c:v>
                      </c:pt>
                      <c:pt idx="4222">
                        <c:v>43245.916666656427</c:v>
                      </c:pt>
                      <c:pt idx="4223">
                        <c:v>43245.958333323091</c:v>
                      </c:pt>
                      <c:pt idx="4224">
                        <c:v>43245.999999989755</c:v>
                      </c:pt>
                      <c:pt idx="4225">
                        <c:v>43246.04166665642</c:v>
                      </c:pt>
                      <c:pt idx="4226">
                        <c:v>43246.083333323084</c:v>
                      </c:pt>
                      <c:pt idx="4227">
                        <c:v>43246.124999989748</c:v>
                      </c:pt>
                      <c:pt idx="4228">
                        <c:v>43246.166666656412</c:v>
                      </c:pt>
                      <c:pt idx="4229">
                        <c:v>43246.208333323077</c:v>
                      </c:pt>
                      <c:pt idx="4230">
                        <c:v>43246.249999989741</c:v>
                      </c:pt>
                      <c:pt idx="4231">
                        <c:v>43246.291666656405</c:v>
                      </c:pt>
                      <c:pt idx="4232">
                        <c:v>43246.333333323069</c:v>
                      </c:pt>
                      <c:pt idx="4233">
                        <c:v>43246.374999989734</c:v>
                      </c:pt>
                      <c:pt idx="4234">
                        <c:v>43246.416666656398</c:v>
                      </c:pt>
                      <c:pt idx="4235">
                        <c:v>43246.458333323062</c:v>
                      </c:pt>
                      <c:pt idx="4236">
                        <c:v>43246.499999989726</c:v>
                      </c:pt>
                      <c:pt idx="4237">
                        <c:v>43246.541666656391</c:v>
                      </c:pt>
                      <c:pt idx="4238">
                        <c:v>43246.583333323055</c:v>
                      </c:pt>
                      <c:pt idx="4239">
                        <c:v>43246.624999989719</c:v>
                      </c:pt>
                      <c:pt idx="4240">
                        <c:v>43246.666666656383</c:v>
                      </c:pt>
                      <c:pt idx="4241">
                        <c:v>43246.708333323048</c:v>
                      </c:pt>
                      <c:pt idx="4242">
                        <c:v>43246.749999989712</c:v>
                      </c:pt>
                      <c:pt idx="4243">
                        <c:v>43246.791666656376</c:v>
                      </c:pt>
                      <c:pt idx="4244">
                        <c:v>43246.83333332304</c:v>
                      </c:pt>
                      <c:pt idx="4245">
                        <c:v>43246.874999989705</c:v>
                      </c:pt>
                      <c:pt idx="4246">
                        <c:v>43246.916666656369</c:v>
                      </c:pt>
                      <c:pt idx="4247">
                        <c:v>43246.958333323033</c:v>
                      </c:pt>
                      <c:pt idx="4248">
                        <c:v>43246.999999989697</c:v>
                      </c:pt>
                      <c:pt idx="4249">
                        <c:v>43247.041666656361</c:v>
                      </c:pt>
                      <c:pt idx="4250">
                        <c:v>43247.083333323026</c:v>
                      </c:pt>
                      <c:pt idx="4251">
                        <c:v>43247.12499998969</c:v>
                      </c:pt>
                      <c:pt idx="4252">
                        <c:v>43247.166666656354</c:v>
                      </c:pt>
                      <c:pt idx="4253">
                        <c:v>43247.208333323018</c:v>
                      </c:pt>
                      <c:pt idx="4254">
                        <c:v>43247.249999989683</c:v>
                      </c:pt>
                      <c:pt idx="4255">
                        <c:v>43247.291666656347</c:v>
                      </c:pt>
                      <c:pt idx="4256">
                        <c:v>43247.333333323011</c:v>
                      </c:pt>
                      <c:pt idx="4257">
                        <c:v>43247.374999989675</c:v>
                      </c:pt>
                      <c:pt idx="4258">
                        <c:v>43247.41666665634</c:v>
                      </c:pt>
                      <c:pt idx="4259">
                        <c:v>43247.458333323004</c:v>
                      </c:pt>
                      <c:pt idx="4260">
                        <c:v>43247.499999989668</c:v>
                      </c:pt>
                      <c:pt idx="4261">
                        <c:v>43247.541666656332</c:v>
                      </c:pt>
                      <c:pt idx="4262">
                        <c:v>43247.583333322997</c:v>
                      </c:pt>
                      <c:pt idx="4263">
                        <c:v>43247.624999989661</c:v>
                      </c:pt>
                      <c:pt idx="4264">
                        <c:v>43247.666666656325</c:v>
                      </c:pt>
                      <c:pt idx="4265">
                        <c:v>43247.708333322989</c:v>
                      </c:pt>
                      <c:pt idx="4266">
                        <c:v>43247.749999989654</c:v>
                      </c:pt>
                      <c:pt idx="4267">
                        <c:v>43247.791666656318</c:v>
                      </c:pt>
                      <c:pt idx="4268">
                        <c:v>43247.833333322982</c:v>
                      </c:pt>
                      <c:pt idx="4269">
                        <c:v>43247.874999989646</c:v>
                      </c:pt>
                      <c:pt idx="4270">
                        <c:v>43247.916666656311</c:v>
                      </c:pt>
                      <c:pt idx="4271">
                        <c:v>43247.958333322975</c:v>
                      </c:pt>
                      <c:pt idx="4272">
                        <c:v>43247.999999989639</c:v>
                      </c:pt>
                      <c:pt idx="4273">
                        <c:v>43248.041666656303</c:v>
                      </c:pt>
                      <c:pt idx="4274">
                        <c:v>43248.083333322968</c:v>
                      </c:pt>
                      <c:pt idx="4275">
                        <c:v>43248.124999989632</c:v>
                      </c:pt>
                      <c:pt idx="4276">
                        <c:v>43248.166666656296</c:v>
                      </c:pt>
                      <c:pt idx="4277">
                        <c:v>43248.20833332296</c:v>
                      </c:pt>
                      <c:pt idx="4278">
                        <c:v>43248.249999989624</c:v>
                      </c:pt>
                      <c:pt idx="4279">
                        <c:v>43248.291666656289</c:v>
                      </c:pt>
                      <c:pt idx="4280">
                        <c:v>43248.333333322953</c:v>
                      </c:pt>
                      <c:pt idx="4281">
                        <c:v>43248.374999989617</c:v>
                      </c:pt>
                      <c:pt idx="4282">
                        <c:v>43248.416666656281</c:v>
                      </c:pt>
                      <c:pt idx="4283">
                        <c:v>43248.458333322946</c:v>
                      </c:pt>
                      <c:pt idx="4284">
                        <c:v>43248.49999998961</c:v>
                      </c:pt>
                      <c:pt idx="4285">
                        <c:v>43248.541666656274</c:v>
                      </c:pt>
                      <c:pt idx="4286">
                        <c:v>43248.583333322938</c:v>
                      </c:pt>
                      <c:pt idx="4287">
                        <c:v>43248.624999989603</c:v>
                      </c:pt>
                      <c:pt idx="4288">
                        <c:v>43248.666666656267</c:v>
                      </c:pt>
                      <c:pt idx="4289">
                        <c:v>43248.708333322931</c:v>
                      </c:pt>
                      <c:pt idx="4290">
                        <c:v>43248.749999989595</c:v>
                      </c:pt>
                      <c:pt idx="4291">
                        <c:v>43248.79166665626</c:v>
                      </c:pt>
                      <c:pt idx="4292">
                        <c:v>43248.833333322924</c:v>
                      </c:pt>
                      <c:pt idx="4293">
                        <c:v>43248.874999989588</c:v>
                      </c:pt>
                      <c:pt idx="4294">
                        <c:v>43248.916666656252</c:v>
                      </c:pt>
                      <c:pt idx="4295">
                        <c:v>43248.958333322917</c:v>
                      </c:pt>
                      <c:pt idx="4296">
                        <c:v>43248.999999989581</c:v>
                      </c:pt>
                      <c:pt idx="4297">
                        <c:v>43249.041666656245</c:v>
                      </c:pt>
                      <c:pt idx="4298">
                        <c:v>43249.083333322909</c:v>
                      </c:pt>
                      <c:pt idx="4299">
                        <c:v>43249.124999989574</c:v>
                      </c:pt>
                      <c:pt idx="4300">
                        <c:v>43249.166666656238</c:v>
                      </c:pt>
                      <c:pt idx="4301">
                        <c:v>43249.208333322902</c:v>
                      </c:pt>
                      <c:pt idx="4302">
                        <c:v>43249.249999989566</c:v>
                      </c:pt>
                      <c:pt idx="4303">
                        <c:v>43249.291666656231</c:v>
                      </c:pt>
                      <c:pt idx="4304">
                        <c:v>43249.333333322895</c:v>
                      </c:pt>
                      <c:pt idx="4305">
                        <c:v>43249.374999989559</c:v>
                      </c:pt>
                      <c:pt idx="4306">
                        <c:v>43249.416666656223</c:v>
                      </c:pt>
                      <c:pt idx="4307">
                        <c:v>43249.458333322887</c:v>
                      </c:pt>
                      <c:pt idx="4308">
                        <c:v>43249.499999989552</c:v>
                      </c:pt>
                      <c:pt idx="4309">
                        <c:v>43249.541666656216</c:v>
                      </c:pt>
                      <c:pt idx="4310">
                        <c:v>43249.58333332288</c:v>
                      </c:pt>
                      <c:pt idx="4311">
                        <c:v>43249.624999989544</c:v>
                      </c:pt>
                      <c:pt idx="4312">
                        <c:v>43249.666666656209</c:v>
                      </c:pt>
                      <c:pt idx="4313">
                        <c:v>43249.708333322873</c:v>
                      </c:pt>
                      <c:pt idx="4314">
                        <c:v>43249.749999989537</c:v>
                      </c:pt>
                      <c:pt idx="4315">
                        <c:v>43249.791666656201</c:v>
                      </c:pt>
                      <c:pt idx="4316">
                        <c:v>43249.833333322866</c:v>
                      </c:pt>
                      <c:pt idx="4317">
                        <c:v>43249.87499998953</c:v>
                      </c:pt>
                      <c:pt idx="4318">
                        <c:v>43249.916666656194</c:v>
                      </c:pt>
                      <c:pt idx="4319">
                        <c:v>43249.958333322858</c:v>
                      </c:pt>
                      <c:pt idx="4320">
                        <c:v>43249.999999989523</c:v>
                      </c:pt>
                      <c:pt idx="4321">
                        <c:v>43250.041666656187</c:v>
                      </c:pt>
                      <c:pt idx="4322">
                        <c:v>43250.083333322851</c:v>
                      </c:pt>
                      <c:pt idx="4323">
                        <c:v>43250.124999989515</c:v>
                      </c:pt>
                      <c:pt idx="4324">
                        <c:v>43250.16666665618</c:v>
                      </c:pt>
                      <c:pt idx="4325">
                        <c:v>43250.208333322844</c:v>
                      </c:pt>
                      <c:pt idx="4326">
                        <c:v>43250.249999989508</c:v>
                      </c:pt>
                      <c:pt idx="4327">
                        <c:v>43250.291666656172</c:v>
                      </c:pt>
                      <c:pt idx="4328">
                        <c:v>43250.333333322837</c:v>
                      </c:pt>
                      <c:pt idx="4329">
                        <c:v>43250.374999989501</c:v>
                      </c:pt>
                      <c:pt idx="4330">
                        <c:v>43250.416666656165</c:v>
                      </c:pt>
                      <c:pt idx="4331">
                        <c:v>43250.458333322829</c:v>
                      </c:pt>
                      <c:pt idx="4332">
                        <c:v>43250.499999989494</c:v>
                      </c:pt>
                      <c:pt idx="4333">
                        <c:v>43250.541666656158</c:v>
                      </c:pt>
                      <c:pt idx="4334">
                        <c:v>43250.583333322822</c:v>
                      </c:pt>
                      <c:pt idx="4335">
                        <c:v>43250.624999989486</c:v>
                      </c:pt>
                      <c:pt idx="4336">
                        <c:v>43250.66666665615</c:v>
                      </c:pt>
                      <c:pt idx="4337">
                        <c:v>43250.708333322815</c:v>
                      </c:pt>
                      <c:pt idx="4338">
                        <c:v>43250.749999989479</c:v>
                      </c:pt>
                      <c:pt idx="4339">
                        <c:v>43250.791666656143</c:v>
                      </c:pt>
                      <c:pt idx="4340">
                        <c:v>43250.833333322807</c:v>
                      </c:pt>
                      <c:pt idx="4341">
                        <c:v>43250.874999989472</c:v>
                      </c:pt>
                      <c:pt idx="4342">
                        <c:v>43250.916666656136</c:v>
                      </c:pt>
                      <c:pt idx="4343">
                        <c:v>43250.9583333228</c:v>
                      </c:pt>
                      <c:pt idx="4344">
                        <c:v>43250.999999989464</c:v>
                      </c:pt>
                      <c:pt idx="4345">
                        <c:v>43251.041666656129</c:v>
                      </c:pt>
                      <c:pt idx="4346">
                        <c:v>43251.083333322793</c:v>
                      </c:pt>
                      <c:pt idx="4347">
                        <c:v>43251.124999989457</c:v>
                      </c:pt>
                      <c:pt idx="4348">
                        <c:v>43251.166666656121</c:v>
                      </c:pt>
                      <c:pt idx="4349">
                        <c:v>43251.208333322786</c:v>
                      </c:pt>
                      <c:pt idx="4350">
                        <c:v>43251.24999998945</c:v>
                      </c:pt>
                      <c:pt idx="4351">
                        <c:v>43251.291666656114</c:v>
                      </c:pt>
                      <c:pt idx="4352">
                        <c:v>43251.333333322778</c:v>
                      </c:pt>
                      <c:pt idx="4353">
                        <c:v>43251.374999989443</c:v>
                      </c:pt>
                      <c:pt idx="4354">
                        <c:v>43251.416666656107</c:v>
                      </c:pt>
                      <c:pt idx="4355">
                        <c:v>43251.458333322771</c:v>
                      </c:pt>
                      <c:pt idx="4356">
                        <c:v>43251.499999989435</c:v>
                      </c:pt>
                      <c:pt idx="4357">
                        <c:v>43251.5416666561</c:v>
                      </c:pt>
                      <c:pt idx="4358">
                        <c:v>43251.583333322764</c:v>
                      </c:pt>
                      <c:pt idx="4359">
                        <c:v>43251.624999989428</c:v>
                      </c:pt>
                      <c:pt idx="4360">
                        <c:v>43251.666666656092</c:v>
                      </c:pt>
                      <c:pt idx="4361">
                        <c:v>43251.708333322757</c:v>
                      </c:pt>
                      <c:pt idx="4362">
                        <c:v>43251.749999989421</c:v>
                      </c:pt>
                      <c:pt idx="4363">
                        <c:v>43251.791666656085</c:v>
                      </c:pt>
                      <c:pt idx="4364">
                        <c:v>43251.833333322749</c:v>
                      </c:pt>
                      <c:pt idx="4365">
                        <c:v>43251.874999989413</c:v>
                      </c:pt>
                      <c:pt idx="4366">
                        <c:v>43251.916666656078</c:v>
                      </c:pt>
                      <c:pt idx="4367">
                        <c:v>43251.958333322742</c:v>
                      </c:pt>
                      <c:pt idx="4368">
                        <c:v>43251.999999989406</c:v>
                      </c:pt>
                      <c:pt idx="4369">
                        <c:v>43252.04166665607</c:v>
                      </c:pt>
                      <c:pt idx="4370">
                        <c:v>43252.083333322735</c:v>
                      </c:pt>
                      <c:pt idx="4371">
                        <c:v>43252.124999989399</c:v>
                      </c:pt>
                      <c:pt idx="4372">
                        <c:v>43252.166666656063</c:v>
                      </c:pt>
                      <c:pt idx="4373">
                        <c:v>43252.208333322727</c:v>
                      </c:pt>
                      <c:pt idx="4374">
                        <c:v>43252.249999989392</c:v>
                      </c:pt>
                      <c:pt idx="4375">
                        <c:v>43252.291666656056</c:v>
                      </c:pt>
                      <c:pt idx="4376">
                        <c:v>43252.33333332272</c:v>
                      </c:pt>
                      <c:pt idx="4377">
                        <c:v>43252.374999989384</c:v>
                      </c:pt>
                      <c:pt idx="4378">
                        <c:v>43252.416666656049</c:v>
                      </c:pt>
                      <c:pt idx="4379">
                        <c:v>43252.458333322713</c:v>
                      </c:pt>
                      <c:pt idx="4380">
                        <c:v>43252.499999989377</c:v>
                      </c:pt>
                      <c:pt idx="4381">
                        <c:v>43252.541666656041</c:v>
                      </c:pt>
                      <c:pt idx="4382">
                        <c:v>43252.583333322706</c:v>
                      </c:pt>
                      <c:pt idx="4383">
                        <c:v>43252.62499998937</c:v>
                      </c:pt>
                      <c:pt idx="4384">
                        <c:v>43252.666666656034</c:v>
                      </c:pt>
                      <c:pt idx="4385">
                        <c:v>43252.708333322698</c:v>
                      </c:pt>
                      <c:pt idx="4386">
                        <c:v>43252.749999989363</c:v>
                      </c:pt>
                      <c:pt idx="4387">
                        <c:v>43252.791666656027</c:v>
                      </c:pt>
                      <c:pt idx="4388">
                        <c:v>43252.833333322691</c:v>
                      </c:pt>
                      <c:pt idx="4389">
                        <c:v>43252.874999989355</c:v>
                      </c:pt>
                      <c:pt idx="4390">
                        <c:v>43252.91666665602</c:v>
                      </c:pt>
                      <c:pt idx="4391">
                        <c:v>43252.958333322684</c:v>
                      </c:pt>
                      <c:pt idx="4392">
                        <c:v>43252.999999989348</c:v>
                      </c:pt>
                      <c:pt idx="4393">
                        <c:v>43253.041666656012</c:v>
                      </c:pt>
                      <c:pt idx="4394">
                        <c:v>43253.083333322676</c:v>
                      </c:pt>
                      <c:pt idx="4395">
                        <c:v>43253.124999989341</c:v>
                      </c:pt>
                      <c:pt idx="4396">
                        <c:v>43253.166666656005</c:v>
                      </c:pt>
                      <c:pt idx="4397">
                        <c:v>43253.208333322669</c:v>
                      </c:pt>
                      <c:pt idx="4398">
                        <c:v>43253.249999989333</c:v>
                      </c:pt>
                      <c:pt idx="4399">
                        <c:v>43253.291666655998</c:v>
                      </c:pt>
                      <c:pt idx="4400">
                        <c:v>43253.333333322662</c:v>
                      </c:pt>
                      <c:pt idx="4401">
                        <c:v>43253.374999989326</c:v>
                      </c:pt>
                      <c:pt idx="4402">
                        <c:v>43253.41666665599</c:v>
                      </c:pt>
                      <c:pt idx="4403">
                        <c:v>43253.458333322655</c:v>
                      </c:pt>
                      <c:pt idx="4404">
                        <c:v>43253.499999989319</c:v>
                      </c:pt>
                      <c:pt idx="4405">
                        <c:v>43253.541666655983</c:v>
                      </c:pt>
                      <c:pt idx="4406">
                        <c:v>43253.583333322647</c:v>
                      </c:pt>
                      <c:pt idx="4407">
                        <c:v>43253.624999989312</c:v>
                      </c:pt>
                      <c:pt idx="4408">
                        <c:v>43253.666666655976</c:v>
                      </c:pt>
                      <c:pt idx="4409">
                        <c:v>43253.70833332264</c:v>
                      </c:pt>
                      <c:pt idx="4410">
                        <c:v>43253.749999989304</c:v>
                      </c:pt>
                      <c:pt idx="4411">
                        <c:v>43253.791666655969</c:v>
                      </c:pt>
                      <c:pt idx="4412">
                        <c:v>43253.833333322633</c:v>
                      </c:pt>
                      <c:pt idx="4413">
                        <c:v>43253.874999989297</c:v>
                      </c:pt>
                      <c:pt idx="4414">
                        <c:v>43253.916666655961</c:v>
                      </c:pt>
                      <c:pt idx="4415">
                        <c:v>43253.958333322626</c:v>
                      </c:pt>
                      <c:pt idx="4416">
                        <c:v>43253.99999998929</c:v>
                      </c:pt>
                      <c:pt idx="4417">
                        <c:v>43254.041666655954</c:v>
                      </c:pt>
                      <c:pt idx="4418">
                        <c:v>43254.083333322618</c:v>
                      </c:pt>
                      <c:pt idx="4419">
                        <c:v>43254.124999989283</c:v>
                      </c:pt>
                      <c:pt idx="4420">
                        <c:v>43254.166666655947</c:v>
                      </c:pt>
                      <c:pt idx="4421">
                        <c:v>43254.208333322611</c:v>
                      </c:pt>
                      <c:pt idx="4422">
                        <c:v>43254.249999989275</c:v>
                      </c:pt>
                      <c:pt idx="4423">
                        <c:v>43254.291666655939</c:v>
                      </c:pt>
                      <c:pt idx="4424">
                        <c:v>43254.333333322604</c:v>
                      </c:pt>
                      <c:pt idx="4425">
                        <c:v>43254.374999989268</c:v>
                      </c:pt>
                      <c:pt idx="4426">
                        <c:v>43254.416666655932</c:v>
                      </c:pt>
                      <c:pt idx="4427">
                        <c:v>43254.458333322596</c:v>
                      </c:pt>
                      <c:pt idx="4428">
                        <c:v>43254.499999989261</c:v>
                      </c:pt>
                      <c:pt idx="4429">
                        <c:v>43254.541666655925</c:v>
                      </c:pt>
                      <c:pt idx="4430">
                        <c:v>43254.583333322589</c:v>
                      </c:pt>
                      <c:pt idx="4431">
                        <c:v>43254.624999989253</c:v>
                      </c:pt>
                      <c:pt idx="4432">
                        <c:v>43254.666666655918</c:v>
                      </c:pt>
                      <c:pt idx="4433">
                        <c:v>43254.708333322582</c:v>
                      </c:pt>
                      <c:pt idx="4434">
                        <c:v>43254.749999989246</c:v>
                      </c:pt>
                      <c:pt idx="4435">
                        <c:v>43254.79166665591</c:v>
                      </c:pt>
                      <c:pt idx="4436">
                        <c:v>43254.833333322575</c:v>
                      </c:pt>
                      <c:pt idx="4437">
                        <c:v>43254.874999989239</c:v>
                      </c:pt>
                      <c:pt idx="4438">
                        <c:v>43254.916666655903</c:v>
                      </c:pt>
                      <c:pt idx="4439">
                        <c:v>43254.958333322567</c:v>
                      </c:pt>
                      <c:pt idx="4440">
                        <c:v>43254.999999989232</c:v>
                      </c:pt>
                      <c:pt idx="4441">
                        <c:v>43255.041666655896</c:v>
                      </c:pt>
                      <c:pt idx="4442">
                        <c:v>43255.08333332256</c:v>
                      </c:pt>
                      <c:pt idx="4443">
                        <c:v>43255.124999989224</c:v>
                      </c:pt>
                      <c:pt idx="4444">
                        <c:v>43255.166666655889</c:v>
                      </c:pt>
                      <c:pt idx="4445">
                        <c:v>43255.208333322553</c:v>
                      </c:pt>
                      <c:pt idx="4446">
                        <c:v>43255.249999989217</c:v>
                      </c:pt>
                      <c:pt idx="4447">
                        <c:v>43255.291666655881</c:v>
                      </c:pt>
                      <c:pt idx="4448">
                        <c:v>43255.333333322546</c:v>
                      </c:pt>
                      <c:pt idx="4449">
                        <c:v>43255.37499998921</c:v>
                      </c:pt>
                      <c:pt idx="4450">
                        <c:v>43255.416666655874</c:v>
                      </c:pt>
                      <c:pt idx="4451">
                        <c:v>43255.458333322538</c:v>
                      </c:pt>
                      <c:pt idx="4452">
                        <c:v>43255.499999989202</c:v>
                      </c:pt>
                      <c:pt idx="4453">
                        <c:v>43255.541666655867</c:v>
                      </c:pt>
                      <c:pt idx="4454">
                        <c:v>43255.583333322531</c:v>
                      </c:pt>
                      <c:pt idx="4455">
                        <c:v>43255.624999989195</c:v>
                      </c:pt>
                      <c:pt idx="4456">
                        <c:v>43255.666666655859</c:v>
                      </c:pt>
                      <c:pt idx="4457">
                        <c:v>43255.708333322524</c:v>
                      </c:pt>
                      <c:pt idx="4458">
                        <c:v>43255.749999989188</c:v>
                      </c:pt>
                      <c:pt idx="4459">
                        <c:v>43255.791666655852</c:v>
                      </c:pt>
                      <c:pt idx="4460">
                        <c:v>43255.833333322516</c:v>
                      </c:pt>
                      <c:pt idx="4461">
                        <c:v>43255.874999989181</c:v>
                      </c:pt>
                      <c:pt idx="4462">
                        <c:v>43255.916666655845</c:v>
                      </c:pt>
                      <c:pt idx="4463">
                        <c:v>43255.958333322509</c:v>
                      </c:pt>
                      <c:pt idx="4464">
                        <c:v>43255.999999989173</c:v>
                      </c:pt>
                      <c:pt idx="4465">
                        <c:v>43256.041666655838</c:v>
                      </c:pt>
                      <c:pt idx="4466">
                        <c:v>43256.083333322502</c:v>
                      </c:pt>
                      <c:pt idx="4467">
                        <c:v>43256.124999989166</c:v>
                      </c:pt>
                      <c:pt idx="4468">
                        <c:v>43256.16666665583</c:v>
                      </c:pt>
                      <c:pt idx="4469">
                        <c:v>43256.208333322495</c:v>
                      </c:pt>
                      <c:pt idx="4470">
                        <c:v>43256.249999989159</c:v>
                      </c:pt>
                      <c:pt idx="4471">
                        <c:v>43256.291666655823</c:v>
                      </c:pt>
                      <c:pt idx="4472">
                        <c:v>43256.333333322487</c:v>
                      </c:pt>
                      <c:pt idx="4473">
                        <c:v>43256.374999989152</c:v>
                      </c:pt>
                      <c:pt idx="4474">
                        <c:v>43256.416666655816</c:v>
                      </c:pt>
                      <c:pt idx="4475">
                        <c:v>43256.45833332248</c:v>
                      </c:pt>
                      <c:pt idx="4476">
                        <c:v>43256.499999989144</c:v>
                      </c:pt>
                      <c:pt idx="4477">
                        <c:v>43256.541666655809</c:v>
                      </c:pt>
                      <c:pt idx="4478">
                        <c:v>43256.583333322473</c:v>
                      </c:pt>
                      <c:pt idx="4479">
                        <c:v>43256.624999989137</c:v>
                      </c:pt>
                      <c:pt idx="4480">
                        <c:v>43256.666666655801</c:v>
                      </c:pt>
                      <c:pt idx="4481">
                        <c:v>43256.708333322465</c:v>
                      </c:pt>
                      <c:pt idx="4482">
                        <c:v>43256.74999998913</c:v>
                      </c:pt>
                      <c:pt idx="4483">
                        <c:v>43256.791666655794</c:v>
                      </c:pt>
                      <c:pt idx="4484">
                        <c:v>43256.833333322458</c:v>
                      </c:pt>
                      <c:pt idx="4485">
                        <c:v>43256.874999989122</c:v>
                      </c:pt>
                      <c:pt idx="4486">
                        <c:v>43256.916666655787</c:v>
                      </c:pt>
                      <c:pt idx="4487">
                        <c:v>43256.958333322451</c:v>
                      </c:pt>
                      <c:pt idx="4488">
                        <c:v>43256.999999989115</c:v>
                      </c:pt>
                      <c:pt idx="4489">
                        <c:v>43257.041666655779</c:v>
                      </c:pt>
                      <c:pt idx="4490">
                        <c:v>43257.083333322444</c:v>
                      </c:pt>
                      <c:pt idx="4491">
                        <c:v>43257.124999989108</c:v>
                      </c:pt>
                      <c:pt idx="4492">
                        <c:v>43257.166666655772</c:v>
                      </c:pt>
                      <c:pt idx="4493">
                        <c:v>43257.208333322436</c:v>
                      </c:pt>
                      <c:pt idx="4494">
                        <c:v>43257.249999989101</c:v>
                      </c:pt>
                      <c:pt idx="4495">
                        <c:v>43257.291666655765</c:v>
                      </c:pt>
                      <c:pt idx="4496">
                        <c:v>43257.333333322429</c:v>
                      </c:pt>
                      <c:pt idx="4497">
                        <c:v>43257.374999989093</c:v>
                      </c:pt>
                      <c:pt idx="4498">
                        <c:v>43257.416666655758</c:v>
                      </c:pt>
                      <c:pt idx="4499">
                        <c:v>43257.458333322422</c:v>
                      </c:pt>
                      <c:pt idx="4500">
                        <c:v>43257.499999989086</c:v>
                      </c:pt>
                      <c:pt idx="4501">
                        <c:v>43257.54166665575</c:v>
                      </c:pt>
                      <c:pt idx="4502">
                        <c:v>43257.583333322415</c:v>
                      </c:pt>
                      <c:pt idx="4503">
                        <c:v>43257.624999989079</c:v>
                      </c:pt>
                      <c:pt idx="4504">
                        <c:v>43257.666666655743</c:v>
                      </c:pt>
                      <c:pt idx="4505">
                        <c:v>43257.708333322407</c:v>
                      </c:pt>
                      <c:pt idx="4506">
                        <c:v>43257.749999989072</c:v>
                      </c:pt>
                      <c:pt idx="4507">
                        <c:v>43257.791666655736</c:v>
                      </c:pt>
                      <c:pt idx="4508">
                        <c:v>43257.8333333224</c:v>
                      </c:pt>
                      <c:pt idx="4509">
                        <c:v>43257.874999989064</c:v>
                      </c:pt>
                      <c:pt idx="4510">
                        <c:v>43257.916666655728</c:v>
                      </c:pt>
                      <c:pt idx="4511">
                        <c:v>43257.958333322393</c:v>
                      </c:pt>
                      <c:pt idx="4512">
                        <c:v>43257.999999989057</c:v>
                      </c:pt>
                      <c:pt idx="4513">
                        <c:v>43258.041666655721</c:v>
                      </c:pt>
                      <c:pt idx="4514">
                        <c:v>43258.083333322385</c:v>
                      </c:pt>
                      <c:pt idx="4515">
                        <c:v>43258.12499998905</c:v>
                      </c:pt>
                      <c:pt idx="4516">
                        <c:v>43258.166666655714</c:v>
                      </c:pt>
                      <c:pt idx="4517">
                        <c:v>43258.208333322378</c:v>
                      </c:pt>
                      <c:pt idx="4518">
                        <c:v>43258.249999989042</c:v>
                      </c:pt>
                      <c:pt idx="4519">
                        <c:v>43258.291666655707</c:v>
                      </c:pt>
                      <c:pt idx="4520">
                        <c:v>43258.333333322371</c:v>
                      </c:pt>
                      <c:pt idx="4521">
                        <c:v>43258.374999989035</c:v>
                      </c:pt>
                      <c:pt idx="4522">
                        <c:v>43258.416666655699</c:v>
                      </c:pt>
                      <c:pt idx="4523">
                        <c:v>43258.458333322364</c:v>
                      </c:pt>
                      <c:pt idx="4524">
                        <c:v>43258.499999989028</c:v>
                      </c:pt>
                      <c:pt idx="4525">
                        <c:v>43258.541666655692</c:v>
                      </c:pt>
                      <c:pt idx="4526">
                        <c:v>43258.583333322356</c:v>
                      </c:pt>
                      <c:pt idx="4527">
                        <c:v>43258.624999989021</c:v>
                      </c:pt>
                      <c:pt idx="4528">
                        <c:v>43258.666666655685</c:v>
                      </c:pt>
                      <c:pt idx="4529">
                        <c:v>43258.708333322349</c:v>
                      </c:pt>
                      <c:pt idx="4530">
                        <c:v>43258.749999989013</c:v>
                      </c:pt>
                      <c:pt idx="4531">
                        <c:v>43258.791666655678</c:v>
                      </c:pt>
                      <c:pt idx="4532">
                        <c:v>43258.833333322342</c:v>
                      </c:pt>
                      <c:pt idx="4533">
                        <c:v>43258.874999989006</c:v>
                      </c:pt>
                      <c:pt idx="4534">
                        <c:v>43258.91666665567</c:v>
                      </c:pt>
                      <c:pt idx="4535">
                        <c:v>43258.958333322335</c:v>
                      </c:pt>
                      <c:pt idx="4536">
                        <c:v>43258.999999988999</c:v>
                      </c:pt>
                      <c:pt idx="4537">
                        <c:v>43259.041666655663</c:v>
                      </c:pt>
                      <c:pt idx="4538">
                        <c:v>43259.083333322327</c:v>
                      </c:pt>
                      <c:pt idx="4539">
                        <c:v>43259.124999988991</c:v>
                      </c:pt>
                      <c:pt idx="4540">
                        <c:v>43259.166666655656</c:v>
                      </c:pt>
                      <c:pt idx="4541">
                        <c:v>43259.20833332232</c:v>
                      </c:pt>
                      <c:pt idx="4542">
                        <c:v>43259.249999988984</c:v>
                      </c:pt>
                      <c:pt idx="4543">
                        <c:v>43259.291666655648</c:v>
                      </c:pt>
                      <c:pt idx="4544">
                        <c:v>43259.333333322313</c:v>
                      </c:pt>
                      <c:pt idx="4545">
                        <c:v>43259.374999988977</c:v>
                      </c:pt>
                      <c:pt idx="4546">
                        <c:v>43259.416666655641</c:v>
                      </c:pt>
                      <c:pt idx="4547">
                        <c:v>43259.458333322305</c:v>
                      </c:pt>
                      <c:pt idx="4548">
                        <c:v>43259.49999998897</c:v>
                      </c:pt>
                      <c:pt idx="4549">
                        <c:v>43259.541666655634</c:v>
                      </c:pt>
                      <c:pt idx="4550">
                        <c:v>43259.583333322298</c:v>
                      </c:pt>
                      <c:pt idx="4551">
                        <c:v>43259.624999988962</c:v>
                      </c:pt>
                      <c:pt idx="4552">
                        <c:v>43259.666666655627</c:v>
                      </c:pt>
                      <c:pt idx="4553">
                        <c:v>43259.708333322291</c:v>
                      </c:pt>
                      <c:pt idx="4554">
                        <c:v>43259.749999988955</c:v>
                      </c:pt>
                      <c:pt idx="4555">
                        <c:v>43259.791666655619</c:v>
                      </c:pt>
                      <c:pt idx="4556">
                        <c:v>43259.833333322284</c:v>
                      </c:pt>
                      <c:pt idx="4557">
                        <c:v>43259.874999988948</c:v>
                      </c:pt>
                      <c:pt idx="4558">
                        <c:v>43259.916666655612</c:v>
                      </c:pt>
                      <c:pt idx="4559">
                        <c:v>43259.958333322276</c:v>
                      </c:pt>
                      <c:pt idx="4560">
                        <c:v>43259.999999988941</c:v>
                      </c:pt>
                      <c:pt idx="4561">
                        <c:v>43260.041666655605</c:v>
                      </c:pt>
                      <c:pt idx="4562">
                        <c:v>43260.083333322269</c:v>
                      </c:pt>
                      <c:pt idx="4563">
                        <c:v>43260.124999988933</c:v>
                      </c:pt>
                      <c:pt idx="4564">
                        <c:v>43260.166666655598</c:v>
                      </c:pt>
                      <c:pt idx="4565">
                        <c:v>43260.208333322262</c:v>
                      </c:pt>
                      <c:pt idx="4566">
                        <c:v>43260.249999988926</c:v>
                      </c:pt>
                      <c:pt idx="4567">
                        <c:v>43260.29166665559</c:v>
                      </c:pt>
                      <c:pt idx="4568">
                        <c:v>43260.333333322254</c:v>
                      </c:pt>
                      <c:pt idx="4569">
                        <c:v>43260.374999988919</c:v>
                      </c:pt>
                      <c:pt idx="4570">
                        <c:v>43260.416666655583</c:v>
                      </c:pt>
                      <c:pt idx="4571">
                        <c:v>43260.458333322247</c:v>
                      </c:pt>
                      <c:pt idx="4572">
                        <c:v>43260.499999988911</c:v>
                      </c:pt>
                      <c:pt idx="4573">
                        <c:v>43260.541666655576</c:v>
                      </c:pt>
                      <c:pt idx="4574">
                        <c:v>43260.58333332224</c:v>
                      </c:pt>
                      <c:pt idx="4575">
                        <c:v>43260.624999988904</c:v>
                      </c:pt>
                      <c:pt idx="4576">
                        <c:v>43260.666666655568</c:v>
                      </c:pt>
                      <c:pt idx="4577">
                        <c:v>43260.708333322233</c:v>
                      </c:pt>
                      <c:pt idx="4578">
                        <c:v>43260.749999988897</c:v>
                      </c:pt>
                      <c:pt idx="4579">
                        <c:v>43260.791666655561</c:v>
                      </c:pt>
                      <c:pt idx="4580">
                        <c:v>43260.833333322225</c:v>
                      </c:pt>
                      <c:pt idx="4581">
                        <c:v>43260.87499998889</c:v>
                      </c:pt>
                      <c:pt idx="4582">
                        <c:v>43260.916666655554</c:v>
                      </c:pt>
                      <c:pt idx="4583">
                        <c:v>43260.958333322218</c:v>
                      </c:pt>
                      <c:pt idx="4584">
                        <c:v>43260.999999988882</c:v>
                      </c:pt>
                      <c:pt idx="4585">
                        <c:v>43261.041666655547</c:v>
                      </c:pt>
                      <c:pt idx="4586">
                        <c:v>43261.083333322211</c:v>
                      </c:pt>
                      <c:pt idx="4587">
                        <c:v>43261.124999988875</c:v>
                      </c:pt>
                      <c:pt idx="4588">
                        <c:v>43261.166666655539</c:v>
                      </c:pt>
                      <c:pt idx="4589">
                        <c:v>43261.208333322204</c:v>
                      </c:pt>
                      <c:pt idx="4590">
                        <c:v>43261.249999988868</c:v>
                      </c:pt>
                      <c:pt idx="4591">
                        <c:v>43261.291666655532</c:v>
                      </c:pt>
                      <c:pt idx="4592">
                        <c:v>43261.333333322196</c:v>
                      </c:pt>
                      <c:pt idx="4593">
                        <c:v>43261.374999988861</c:v>
                      </c:pt>
                      <c:pt idx="4594">
                        <c:v>43261.416666655525</c:v>
                      </c:pt>
                      <c:pt idx="4595">
                        <c:v>43261.458333322189</c:v>
                      </c:pt>
                      <c:pt idx="4596">
                        <c:v>43261.499999988853</c:v>
                      </c:pt>
                      <c:pt idx="4597">
                        <c:v>43261.541666655517</c:v>
                      </c:pt>
                      <c:pt idx="4598">
                        <c:v>43261.583333322182</c:v>
                      </c:pt>
                      <c:pt idx="4599">
                        <c:v>43261.624999988846</c:v>
                      </c:pt>
                      <c:pt idx="4600">
                        <c:v>43261.66666665551</c:v>
                      </c:pt>
                      <c:pt idx="4601">
                        <c:v>43261.708333322174</c:v>
                      </c:pt>
                      <c:pt idx="4602">
                        <c:v>43261.749999988839</c:v>
                      </c:pt>
                      <c:pt idx="4603">
                        <c:v>43261.791666655503</c:v>
                      </c:pt>
                      <c:pt idx="4604">
                        <c:v>43261.833333322167</c:v>
                      </c:pt>
                      <c:pt idx="4605">
                        <c:v>43261.874999988831</c:v>
                      </c:pt>
                      <c:pt idx="4606">
                        <c:v>43261.916666655496</c:v>
                      </c:pt>
                      <c:pt idx="4607">
                        <c:v>43261.95833332216</c:v>
                      </c:pt>
                      <c:pt idx="4608">
                        <c:v>43261.999999988824</c:v>
                      </c:pt>
                      <c:pt idx="4609">
                        <c:v>43262.041666655488</c:v>
                      </c:pt>
                      <c:pt idx="4610">
                        <c:v>43262.083333322153</c:v>
                      </c:pt>
                      <c:pt idx="4611">
                        <c:v>43262.124999988817</c:v>
                      </c:pt>
                      <c:pt idx="4612">
                        <c:v>43262.166666655481</c:v>
                      </c:pt>
                      <c:pt idx="4613">
                        <c:v>43262.208333322145</c:v>
                      </c:pt>
                      <c:pt idx="4614">
                        <c:v>43262.24999998881</c:v>
                      </c:pt>
                      <c:pt idx="4615">
                        <c:v>43262.291666655474</c:v>
                      </c:pt>
                      <c:pt idx="4616">
                        <c:v>43262.333333322138</c:v>
                      </c:pt>
                      <c:pt idx="4617">
                        <c:v>43262.374999988802</c:v>
                      </c:pt>
                      <c:pt idx="4618">
                        <c:v>43262.416666655467</c:v>
                      </c:pt>
                      <c:pt idx="4619">
                        <c:v>43262.458333322131</c:v>
                      </c:pt>
                      <c:pt idx="4620">
                        <c:v>43262.499999988795</c:v>
                      </c:pt>
                      <c:pt idx="4621">
                        <c:v>43262.541666655459</c:v>
                      </c:pt>
                      <c:pt idx="4622">
                        <c:v>43262.583333322124</c:v>
                      </c:pt>
                      <c:pt idx="4623">
                        <c:v>43262.624999988788</c:v>
                      </c:pt>
                      <c:pt idx="4624">
                        <c:v>43262.666666655452</c:v>
                      </c:pt>
                      <c:pt idx="4625">
                        <c:v>43262.708333322116</c:v>
                      </c:pt>
                      <c:pt idx="4626">
                        <c:v>43262.74999998878</c:v>
                      </c:pt>
                      <c:pt idx="4627">
                        <c:v>43262.791666655445</c:v>
                      </c:pt>
                      <c:pt idx="4628">
                        <c:v>43262.833333322109</c:v>
                      </c:pt>
                      <c:pt idx="4629">
                        <c:v>43262.874999988773</c:v>
                      </c:pt>
                      <c:pt idx="4630">
                        <c:v>43262.916666655437</c:v>
                      </c:pt>
                      <c:pt idx="4631">
                        <c:v>43262.958333322102</c:v>
                      </c:pt>
                      <c:pt idx="4632">
                        <c:v>43262.999999988766</c:v>
                      </c:pt>
                      <c:pt idx="4633">
                        <c:v>43263.04166665543</c:v>
                      </c:pt>
                      <c:pt idx="4634">
                        <c:v>43263.083333322094</c:v>
                      </c:pt>
                      <c:pt idx="4635">
                        <c:v>43263.124999988759</c:v>
                      </c:pt>
                      <c:pt idx="4636">
                        <c:v>43263.166666655423</c:v>
                      </c:pt>
                      <c:pt idx="4637">
                        <c:v>43263.208333322087</c:v>
                      </c:pt>
                      <c:pt idx="4638">
                        <c:v>43263.249999988751</c:v>
                      </c:pt>
                      <c:pt idx="4639">
                        <c:v>43263.291666655416</c:v>
                      </c:pt>
                      <c:pt idx="4640">
                        <c:v>43263.33333332208</c:v>
                      </c:pt>
                      <c:pt idx="4641">
                        <c:v>43263.374999988744</c:v>
                      </c:pt>
                      <c:pt idx="4642">
                        <c:v>43263.416666655408</c:v>
                      </c:pt>
                      <c:pt idx="4643">
                        <c:v>43263.458333322073</c:v>
                      </c:pt>
                      <c:pt idx="4644">
                        <c:v>43263.499999988737</c:v>
                      </c:pt>
                      <c:pt idx="4645">
                        <c:v>43263.541666655401</c:v>
                      </c:pt>
                      <c:pt idx="4646">
                        <c:v>43263.583333322065</c:v>
                      </c:pt>
                      <c:pt idx="4647">
                        <c:v>43263.62499998873</c:v>
                      </c:pt>
                      <c:pt idx="4648">
                        <c:v>43263.666666655394</c:v>
                      </c:pt>
                      <c:pt idx="4649">
                        <c:v>43263.708333322058</c:v>
                      </c:pt>
                      <c:pt idx="4650">
                        <c:v>43263.749999988722</c:v>
                      </c:pt>
                      <c:pt idx="4651">
                        <c:v>43263.791666655387</c:v>
                      </c:pt>
                      <c:pt idx="4652">
                        <c:v>43263.833333322051</c:v>
                      </c:pt>
                      <c:pt idx="4653">
                        <c:v>43263.874999988715</c:v>
                      </c:pt>
                      <c:pt idx="4654">
                        <c:v>43263.916666655379</c:v>
                      </c:pt>
                      <c:pt idx="4655">
                        <c:v>43263.958333322043</c:v>
                      </c:pt>
                      <c:pt idx="4656">
                        <c:v>43263.999999988708</c:v>
                      </c:pt>
                      <c:pt idx="4657">
                        <c:v>43264.041666655372</c:v>
                      </c:pt>
                      <c:pt idx="4658">
                        <c:v>43264.083333322036</c:v>
                      </c:pt>
                      <c:pt idx="4659">
                        <c:v>43264.1249999887</c:v>
                      </c:pt>
                      <c:pt idx="4660">
                        <c:v>43264.166666655365</c:v>
                      </c:pt>
                      <c:pt idx="4661">
                        <c:v>43264.208333322029</c:v>
                      </c:pt>
                      <c:pt idx="4662">
                        <c:v>43264.249999988693</c:v>
                      </c:pt>
                      <c:pt idx="4663">
                        <c:v>43264.291666655357</c:v>
                      </c:pt>
                      <c:pt idx="4664">
                        <c:v>43264.333333322022</c:v>
                      </c:pt>
                      <c:pt idx="4665">
                        <c:v>43264.374999988686</c:v>
                      </c:pt>
                      <c:pt idx="4666">
                        <c:v>43264.41666665535</c:v>
                      </c:pt>
                      <c:pt idx="4667">
                        <c:v>43264.458333322014</c:v>
                      </c:pt>
                      <c:pt idx="4668">
                        <c:v>43264.499999988679</c:v>
                      </c:pt>
                      <c:pt idx="4669">
                        <c:v>43264.541666655343</c:v>
                      </c:pt>
                      <c:pt idx="4670">
                        <c:v>43264.583333322007</c:v>
                      </c:pt>
                      <c:pt idx="4671">
                        <c:v>43264.624999988671</c:v>
                      </c:pt>
                      <c:pt idx="4672">
                        <c:v>43264.666666655336</c:v>
                      </c:pt>
                      <c:pt idx="4673">
                        <c:v>43264.708333322</c:v>
                      </c:pt>
                      <c:pt idx="4674">
                        <c:v>43264.749999988664</c:v>
                      </c:pt>
                      <c:pt idx="4675">
                        <c:v>43264.791666655328</c:v>
                      </c:pt>
                      <c:pt idx="4676">
                        <c:v>43264.833333321993</c:v>
                      </c:pt>
                      <c:pt idx="4677">
                        <c:v>43264.874999988657</c:v>
                      </c:pt>
                      <c:pt idx="4678">
                        <c:v>43264.916666655321</c:v>
                      </c:pt>
                      <c:pt idx="4679">
                        <c:v>43264.958333321985</c:v>
                      </c:pt>
                      <c:pt idx="4680">
                        <c:v>43264.99999998865</c:v>
                      </c:pt>
                      <c:pt idx="4681">
                        <c:v>43265.041666655314</c:v>
                      </c:pt>
                      <c:pt idx="4682">
                        <c:v>43265.083333321978</c:v>
                      </c:pt>
                      <c:pt idx="4683">
                        <c:v>43265.124999988642</c:v>
                      </c:pt>
                      <c:pt idx="4684">
                        <c:v>43265.166666655306</c:v>
                      </c:pt>
                      <c:pt idx="4685">
                        <c:v>43265.208333321971</c:v>
                      </c:pt>
                      <c:pt idx="4686">
                        <c:v>43265.249999988635</c:v>
                      </c:pt>
                      <c:pt idx="4687">
                        <c:v>43265.291666655299</c:v>
                      </c:pt>
                      <c:pt idx="4688">
                        <c:v>43265.333333321963</c:v>
                      </c:pt>
                      <c:pt idx="4689">
                        <c:v>43265.374999988628</c:v>
                      </c:pt>
                      <c:pt idx="4690">
                        <c:v>43265.416666655292</c:v>
                      </c:pt>
                      <c:pt idx="4691">
                        <c:v>43265.458333321956</c:v>
                      </c:pt>
                      <c:pt idx="4692">
                        <c:v>43265.49999998862</c:v>
                      </c:pt>
                      <c:pt idx="4693">
                        <c:v>43265.541666655285</c:v>
                      </c:pt>
                      <c:pt idx="4694">
                        <c:v>43265.583333321949</c:v>
                      </c:pt>
                      <c:pt idx="4695">
                        <c:v>43265.624999988613</c:v>
                      </c:pt>
                      <c:pt idx="4696">
                        <c:v>43265.666666655277</c:v>
                      </c:pt>
                      <c:pt idx="4697">
                        <c:v>43265.708333321942</c:v>
                      </c:pt>
                      <c:pt idx="4698">
                        <c:v>43265.749999988606</c:v>
                      </c:pt>
                      <c:pt idx="4699">
                        <c:v>43265.79166665527</c:v>
                      </c:pt>
                      <c:pt idx="4700">
                        <c:v>43265.833333321934</c:v>
                      </c:pt>
                      <c:pt idx="4701">
                        <c:v>43265.874999988599</c:v>
                      </c:pt>
                      <c:pt idx="4702">
                        <c:v>43265.916666655263</c:v>
                      </c:pt>
                      <c:pt idx="4703">
                        <c:v>43265.958333321927</c:v>
                      </c:pt>
                      <c:pt idx="4704">
                        <c:v>43265.999999988591</c:v>
                      </c:pt>
                      <c:pt idx="4705">
                        <c:v>43266.041666655256</c:v>
                      </c:pt>
                      <c:pt idx="4706">
                        <c:v>43266.08333332192</c:v>
                      </c:pt>
                      <c:pt idx="4707">
                        <c:v>43266.124999988584</c:v>
                      </c:pt>
                      <c:pt idx="4708">
                        <c:v>43266.166666655248</c:v>
                      </c:pt>
                      <c:pt idx="4709">
                        <c:v>43266.208333321913</c:v>
                      </c:pt>
                      <c:pt idx="4710">
                        <c:v>43266.249999988577</c:v>
                      </c:pt>
                      <c:pt idx="4711">
                        <c:v>43266.291666655241</c:v>
                      </c:pt>
                      <c:pt idx="4712">
                        <c:v>43266.333333321905</c:v>
                      </c:pt>
                      <c:pt idx="4713">
                        <c:v>43266.374999988569</c:v>
                      </c:pt>
                      <c:pt idx="4714">
                        <c:v>43266.416666655234</c:v>
                      </c:pt>
                      <c:pt idx="4715">
                        <c:v>43266.458333321898</c:v>
                      </c:pt>
                      <c:pt idx="4716">
                        <c:v>43266.499999988562</c:v>
                      </c:pt>
                      <c:pt idx="4717">
                        <c:v>43266.541666655226</c:v>
                      </c:pt>
                      <c:pt idx="4718">
                        <c:v>43266.583333321891</c:v>
                      </c:pt>
                      <c:pt idx="4719">
                        <c:v>43266.624999988555</c:v>
                      </c:pt>
                      <c:pt idx="4720">
                        <c:v>43266.666666655219</c:v>
                      </c:pt>
                      <c:pt idx="4721">
                        <c:v>43266.708333321883</c:v>
                      </c:pt>
                      <c:pt idx="4722">
                        <c:v>43266.749999988548</c:v>
                      </c:pt>
                      <c:pt idx="4723">
                        <c:v>43266.791666655212</c:v>
                      </c:pt>
                      <c:pt idx="4724">
                        <c:v>43266.833333321876</c:v>
                      </c:pt>
                      <c:pt idx="4725">
                        <c:v>43266.87499998854</c:v>
                      </c:pt>
                      <c:pt idx="4726">
                        <c:v>43266.916666655205</c:v>
                      </c:pt>
                      <c:pt idx="4727">
                        <c:v>43266.958333321869</c:v>
                      </c:pt>
                      <c:pt idx="4728">
                        <c:v>43266.999999988533</c:v>
                      </c:pt>
                      <c:pt idx="4729">
                        <c:v>43267.041666655197</c:v>
                      </c:pt>
                      <c:pt idx="4730">
                        <c:v>43267.083333321862</c:v>
                      </c:pt>
                      <c:pt idx="4731">
                        <c:v>43267.124999988526</c:v>
                      </c:pt>
                      <c:pt idx="4732">
                        <c:v>43267.16666665519</c:v>
                      </c:pt>
                      <c:pt idx="4733">
                        <c:v>43267.208333321854</c:v>
                      </c:pt>
                      <c:pt idx="4734">
                        <c:v>43267.249999988519</c:v>
                      </c:pt>
                      <c:pt idx="4735">
                        <c:v>43267.291666655183</c:v>
                      </c:pt>
                      <c:pt idx="4736">
                        <c:v>43267.333333321847</c:v>
                      </c:pt>
                      <c:pt idx="4737">
                        <c:v>43267.374999988511</c:v>
                      </c:pt>
                      <c:pt idx="4738">
                        <c:v>43267.416666655176</c:v>
                      </c:pt>
                      <c:pt idx="4739">
                        <c:v>43267.45833332184</c:v>
                      </c:pt>
                      <c:pt idx="4740">
                        <c:v>43267.499999988504</c:v>
                      </c:pt>
                      <c:pt idx="4741">
                        <c:v>43267.541666655168</c:v>
                      </c:pt>
                      <c:pt idx="4742">
                        <c:v>43267.583333321832</c:v>
                      </c:pt>
                      <c:pt idx="4743">
                        <c:v>43267.624999988497</c:v>
                      </c:pt>
                      <c:pt idx="4744">
                        <c:v>43267.666666655161</c:v>
                      </c:pt>
                      <c:pt idx="4745">
                        <c:v>43267.708333321825</c:v>
                      </c:pt>
                      <c:pt idx="4746">
                        <c:v>43267.749999988489</c:v>
                      </c:pt>
                      <c:pt idx="4747">
                        <c:v>43267.791666655154</c:v>
                      </c:pt>
                      <c:pt idx="4748">
                        <c:v>43267.833333321818</c:v>
                      </c:pt>
                      <c:pt idx="4749">
                        <c:v>43267.874999988482</c:v>
                      </c:pt>
                      <c:pt idx="4750">
                        <c:v>43267.916666655146</c:v>
                      </c:pt>
                      <c:pt idx="4751">
                        <c:v>43267.958333321811</c:v>
                      </c:pt>
                      <c:pt idx="4752">
                        <c:v>43267.999999988475</c:v>
                      </c:pt>
                      <c:pt idx="4753">
                        <c:v>43268.041666655139</c:v>
                      </c:pt>
                      <c:pt idx="4754">
                        <c:v>43268.083333321803</c:v>
                      </c:pt>
                      <c:pt idx="4755">
                        <c:v>43268.124999988468</c:v>
                      </c:pt>
                      <c:pt idx="4756">
                        <c:v>43268.166666655132</c:v>
                      </c:pt>
                      <c:pt idx="4757">
                        <c:v>43268.208333321796</c:v>
                      </c:pt>
                      <c:pt idx="4758">
                        <c:v>43268.24999998846</c:v>
                      </c:pt>
                      <c:pt idx="4759">
                        <c:v>43268.291666655125</c:v>
                      </c:pt>
                      <c:pt idx="4760">
                        <c:v>43268.333333321789</c:v>
                      </c:pt>
                      <c:pt idx="4761">
                        <c:v>43268.374999988453</c:v>
                      </c:pt>
                      <c:pt idx="4762">
                        <c:v>43268.416666655117</c:v>
                      </c:pt>
                      <c:pt idx="4763">
                        <c:v>43268.458333321782</c:v>
                      </c:pt>
                      <c:pt idx="4764">
                        <c:v>43268.499999988446</c:v>
                      </c:pt>
                      <c:pt idx="4765">
                        <c:v>43268.54166665511</c:v>
                      </c:pt>
                      <c:pt idx="4766">
                        <c:v>43268.583333321774</c:v>
                      </c:pt>
                      <c:pt idx="4767">
                        <c:v>43268.624999988439</c:v>
                      </c:pt>
                      <c:pt idx="4768">
                        <c:v>43268.666666655103</c:v>
                      </c:pt>
                      <c:pt idx="4769">
                        <c:v>43268.708333321767</c:v>
                      </c:pt>
                      <c:pt idx="4770">
                        <c:v>43268.749999988431</c:v>
                      </c:pt>
                      <c:pt idx="4771">
                        <c:v>43268.791666655095</c:v>
                      </c:pt>
                      <c:pt idx="4772">
                        <c:v>43268.83333332176</c:v>
                      </c:pt>
                      <c:pt idx="4773">
                        <c:v>43268.874999988424</c:v>
                      </c:pt>
                      <c:pt idx="4774">
                        <c:v>43268.916666655088</c:v>
                      </c:pt>
                      <c:pt idx="4775">
                        <c:v>43268.958333321752</c:v>
                      </c:pt>
                      <c:pt idx="4776">
                        <c:v>43268.999999988417</c:v>
                      </c:pt>
                      <c:pt idx="4777">
                        <c:v>43269.041666655081</c:v>
                      </c:pt>
                      <c:pt idx="4778">
                        <c:v>43269.083333321745</c:v>
                      </c:pt>
                      <c:pt idx="4779">
                        <c:v>43269.124999988409</c:v>
                      </c:pt>
                      <c:pt idx="4780">
                        <c:v>43269.166666655074</c:v>
                      </c:pt>
                      <c:pt idx="4781">
                        <c:v>43269.208333321738</c:v>
                      </c:pt>
                      <c:pt idx="4782">
                        <c:v>43269.249999988402</c:v>
                      </c:pt>
                      <c:pt idx="4783">
                        <c:v>43269.291666655066</c:v>
                      </c:pt>
                      <c:pt idx="4784">
                        <c:v>43269.333333321731</c:v>
                      </c:pt>
                      <c:pt idx="4785">
                        <c:v>43269.374999988395</c:v>
                      </c:pt>
                      <c:pt idx="4786">
                        <c:v>43269.416666655059</c:v>
                      </c:pt>
                      <c:pt idx="4787">
                        <c:v>43269.458333321723</c:v>
                      </c:pt>
                      <c:pt idx="4788">
                        <c:v>43269.499999988388</c:v>
                      </c:pt>
                      <c:pt idx="4789">
                        <c:v>43269.541666655052</c:v>
                      </c:pt>
                      <c:pt idx="4790">
                        <c:v>43269.583333321716</c:v>
                      </c:pt>
                      <c:pt idx="4791">
                        <c:v>43269.62499998838</c:v>
                      </c:pt>
                      <c:pt idx="4792">
                        <c:v>43269.666666655045</c:v>
                      </c:pt>
                      <c:pt idx="4793">
                        <c:v>43269.708333321709</c:v>
                      </c:pt>
                      <c:pt idx="4794">
                        <c:v>43269.749999988373</c:v>
                      </c:pt>
                      <c:pt idx="4795">
                        <c:v>43269.791666655037</c:v>
                      </c:pt>
                      <c:pt idx="4796">
                        <c:v>43269.833333321702</c:v>
                      </c:pt>
                      <c:pt idx="4797">
                        <c:v>43269.874999988366</c:v>
                      </c:pt>
                      <c:pt idx="4798">
                        <c:v>43269.91666665503</c:v>
                      </c:pt>
                      <c:pt idx="4799">
                        <c:v>43269.958333321694</c:v>
                      </c:pt>
                      <c:pt idx="4800">
                        <c:v>43269.999999988358</c:v>
                      </c:pt>
                      <c:pt idx="4801">
                        <c:v>43270.041666655023</c:v>
                      </c:pt>
                      <c:pt idx="4802">
                        <c:v>43270.083333321687</c:v>
                      </c:pt>
                      <c:pt idx="4803">
                        <c:v>43270.124999988351</c:v>
                      </c:pt>
                      <c:pt idx="4804">
                        <c:v>43270.166666655015</c:v>
                      </c:pt>
                      <c:pt idx="4805">
                        <c:v>43270.20833332168</c:v>
                      </c:pt>
                      <c:pt idx="4806">
                        <c:v>43270.249999988344</c:v>
                      </c:pt>
                      <c:pt idx="4807">
                        <c:v>43270.291666655008</c:v>
                      </c:pt>
                      <c:pt idx="4808">
                        <c:v>43270.333333321672</c:v>
                      </c:pt>
                      <c:pt idx="4809">
                        <c:v>43270.374999988337</c:v>
                      </c:pt>
                      <c:pt idx="4810">
                        <c:v>43270.416666655001</c:v>
                      </c:pt>
                      <c:pt idx="4811">
                        <c:v>43270.458333321665</c:v>
                      </c:pt>
                      <c:pt idx="4812">
                        <c:v>43270.499999988329</c:v>
                      </c:pt>
                      <c:pt idx="4813">
                        <c:v>43270.541666654994</c:v>
                      </c:pt>
                      <c:pt idx="4814">
                        <c:v>43270.583333321658</c:v>
                      </c:pt>
                      <c:pt idx="4815">
                        <c:v>43270.624999988322</c:v>
                      </c:pt>
                      <c:pt idx="4816">
                        <c:v>43270.666666654986</c:v>
                      </c:pt>
                      <c:pt idx="4817">
                        <c:v>43270.708333321651</c:v>
                      </c:pt>
                      <c:pt idx="4818">
                        <c:v>43270.749999988315</c:v>
                      </c:pt>
                      <c:pt idx="4819">
                        <c:v>43270.791666654979</c:v>
                      </c:pt>
                      <c:pt idx="4820">
                        <c:v>43270.833333321643</c:v>
                      </c:pt>
                      <c:pt idx="4821">
                        <c:v>43270.874999988308</c:v>
                      </c:pt>
                      <c:pt idx="4822">
                        <c:v>43270.916666654972</c:v>
                      </c:pt>
                      <c:pt idx="4823">
                        <c:v>43270.958333321636</c:v>
                      </c:pt>
                      <c:pt idx="4824">
                        <c:v>43270.9999999883</c:v>
                      </c:pt>
                      <c:pt idx="4825">
                        <c:v>43271.041666654965</c:v>
                      </c:pt>
                      <c:pt idx="4826">
                        <c:v>43271.083333321629</c:v>
                      </c:pt>
                      <c:pt idx="4827">
                        <c:v>43271.124999988293</c:v>
                      </c:pt>
                      <c:pt idx="4828">
                        <c:v>43271.166666654957</c:v>
                      </c:pt>
                      <c:pt idx="4829">
                        <c:v>43271.208333321621</c:v>
                      </c:pt>
                      <c:pt idx="4830">
                        <c:v>43271.249999988286</c:v>
                      </c:pt>
                      <c:pt idx="4831">
                        <c:v>43271.29166665495</c:v>
                      </c:pt>
                      <c:pt idx="4832">
                        <c:v>43271.333333321614</c:v>
                      </c:pt>
                      <c:pt idx="4833">
                        <c:v>43271.374999988278</c:v>
                      </c:pt>
                      <c:pt idx="4834">
                        <c:v>43271.416666654943</c:v>
                      </c:pt>
                      <c:pt idx="4835">
                        <c:v>43271.458333321607</c:v>
                      </c:pt>
                      <c:pt idx="4836">
                        <c:v>43271.499999988271</c:v>
                      </c:pt>
                      <c:pt idx="4837">
                        <c:v>43271.541666654935</c:v>
                      </c:pt>
                      <c:pt idx="4838">
                        <c:v>43271.5833333216</c:v>
                      </c:pt>
                      <c:pt idx="4839">
                        <c:v>43271.624999988264</c:v>
                      </c:pt>
                      <c:pt idx="4840">
                        <c:v>43271.666666654928</c:v>
                      </c:pt>
                      <c:pt idx="4841">
                        <c:v>43271.708333321592</c:v>
                      </c:pt>
                      <c:pt idx="4842">
                        <c:v>43271.749999988257</c:v>
                      </c:pt>
                      <c:pt idx="4843">
                        <c:v>43271.791666654921</c:v>
                      </c:pt>
                      <c:pt idx="4844">
                        <c:v>43271.833333321585</c:v>
                      </c:pt>
                      <c:pt idx="4845">
                        <c:v>43271.874999988249</c:v>
                      </c:pt>
                      <c:pt idx="4846">
                        <c:v>43271.916666654914</c:v>
                      </c:pt>
                      <c:pt idx="4847">
                        <c:v>43271.958333321578</c:v>
                      </c:pt>
                      <c:pt idx="4848">
                        <c:v>43271.999999988242</c:v>
                      </c:pt>
                      <c:pt idx="4849">
                        <c:v>43272.041666654906</c:v>
                      </c:pt>
                      <c:pt idx="4850">
                        <c:v>43272.083333321571</c:v>
                      </c:pt>
                      <c:pt idx="4851">
                        <c:v>43272.124999988235</c:v>
                      </c:pt>
                      <c:pt idx="4852">
                        <c:v>43272.166666654899</c:v>
                      </c:pt>
                      <c:pt idx="4853">
                        <c:v>43272.208333321563</c:v>
                      </c:pt>
                      <c:pt idx="4854">
                        <c:v>43272.249999988228</c:v>
                      </c:pt>
                      <c:pt idx="4855">
                        <c:v>43272.291666654892</c:v>
                      </c:pt>
                      <c:pt idx="4856">
                        <c:v>43272.333333321556</c:v>
                      </c:pt>
                      <c:pt idx="4857">
                        <c:v>43272.37499998822</c:v>
                      </c:pt>
                      <c:pt idx="4858">
                        <c:v>43272.416666654884</c:v>
                      </c:pt>
                      <c:pt idx="4859">
                        <c:v>43272.458333321549</c:v>
                      </c:pt>
                      <c:pt idx="4860">
                        <c:v>43272.499999988213</c:v>
                      </c:pt>
                      <c:pt idx="4861">
                        <c:v>43272.541666654877</c:v>
                      </c:pt>
                      <c:pt idx="4862">
                        <c:v>43272.583333321541</c:v>
                      </c:pt>
                      <c:pt idx="4863">
                        <c:v>43272.624999988206</c:v>
                      </c:pt>
                      <c:pt idx="4864">
                        <c:v>43272.66666665487</c:v>
                      </c:pt>
                      <c:pt idx="4865">
                        <c:v>43272.708333321534</c:v>
                      </c:pt>
                      <c:pt idx="4866">
                        <c:v>43272.749999988198</c:v>
                      </c:pt>
                      <c:pt idx="4867">
                        <c:v>43272.791666654863</c:v>
                      </c:pt>
                      <c:pt idx="4868">
                        <c:v>43272.833333321527</c:v>
                      </c:pt>
                      <c:pt idx="4869">
                        <c:v>43272.874999988191</c:v>
                      </c:pt>
                      <c:pt idx="4870">
                        <c:v>43272.916666654855</c:v>
                      </c:pt>
                      <c:pt idx="4871">
                        <c:v>43272.95833332152</c:v>
                      </c:pt>
                      <c:pt idx="4872">
                        <c:v>43272.999999988184</c:v>
                      </c:pt>
                      <c:pt idx="4873">
                        <c:v>43273.041666654848</c:v>
                      </c:pt>
                      <c:pt idx="4874">
                        <c:v>43273.083333321512</c:v>
                      </c:pt>
                      <c:pt idx="4875">
                        <c:v>43273.124999988177</c:v>
                      </c:pt>
                      <c:pt idx="4876">
                        <c:v>43273.166666654841</c:v>
                      </c:pt>
                      <c:pt idx="4877">
                        <c:v>43273.208333321505</c:v>
                      </c:pt>
                      <c:pt idx="4878">
                        <c:v>43273.249999988169</c:v>
                      </c:pt>
                      <c:pt idx="4879">
                        <c:v>43273.291666654834</c:v>
                      </c:pt>
                      <c:pt idx="4880">
                        <c:v>43273.333333321498</c:v>
                      </c:pt>
                      <c:pt idx="4881">
                        <c:v>43273.374999988162</c:v>
                      </c:pt>
                      <c:pt idx="4882">
                        <c:v>43273.416666654826</c:v>
                      </c:pt>
                      <c:pt idx="4883">
                        <c:v>43273.45833332149</c:v>
                      </c:pt>
                      <c:pt idx="4884">
                        <c:v>43273.499999988155</c:v>
                      </c:pt>
                      <c:pt idx="4885">
                        <c:v>43273.541666654819</c:v>
                      </c:pt>
                      <c:pt idx="4886">
                        <c:v>43273.583333321483</c:v>
                      </c:pt>
                      <c:pt idx="4887">
                        <c:v>43273.624999988147</c:v>
                      </c:pt>
                      <c:pt idx="4888">
                        <c:v>43273.666666654812</c:v>
                      </c:pt>
                      <c:pt idx="4889">
                        <c:v>43273.708333321476</c:v>
                      </c:pt>
                      <c:pt idx="4890">
                        <c:v>43273.74999998814</c:v>
                      </c:pt>
                      <c:pt idx="4891">
                        <c:v>43273.791666654804</c:v>
                      </c:pt>
                      <c:pt idx="4892">
                        <c:v>43273.833333321469</c:v>
                      </c:pt>
                      <c:pt idx="4893">
                        <c:v>43273.874999988133</c:v>
                      </c:pt>
                      <c:pt idx="4894">
                        <c:v>43273.916666654797</c:v>
                      </c:pt>
                      <c:pt idx="4895">
                        <c:v>43273.958333321461</c:v>
                      </c:pt>
                      <c:pt idx="4896">
                        <c:v>43273.999999988126</c:v>
                      </c:pt>
                      <c:pt idx="4897">
                        <c:v>43274.04166665479</c:v>
                      </c:pt>
                      <c:pt idx="4898">
                        <c:v>43274.083333321454</c:v>
                      </c:pt>
                      <c:pt idx="4899">
                        <c:v>43274.124999988118</c:v>
                      </c:pt>
                      <c:pt idx="4900">
                        <c:v>43274.166666654783</c:v>
                      </c:pt>
                      <c:pt idx="4901">
                        <c:v>43274.208333321447</c:v>
                      </c:pt>
                      <c:pt idx="4902">
                        <c:v>43274.249999988111</c:v>
                      </c:pt>
                      <c:pt idx="4903">
                        <c:v>43274.291666654775</c:v>
                      </c:pt>
                      <c:pt idx="4904">
                        <c:v>43274.33333332144</c:v>
                      </c:pt>
                      <c:pt idx="4905">
                        <c:v>43274.374999988104</c:v>
                      </c:pt>
                      <c:pt idx="4906">
                        <c:v>43274.416666654768</c:v>
                      </c:pt>
                      <c:pt idx="4907">
                        <c:v>43274.458333321432</c:v>
                      </c:pt>
                      <c:pt idx="4908">
                        <c:v>43274.499999988097</c:v>
                      </c:pt>
                      <c:pt idx="4909">
                        <c:v>43274.541666654761</c:v>
                      </c:pt>
                      <c:pt idx="4910">
                        <c:v>43274.583333321425</c:v>
                      </c:pt>
                      <c:pt idx="4911">
                        <c:v>43274.624999988089</c:v>
                      </c:pt>
                      <c:pt idx="4912">
                        <c:v>43274.666666654753</c:v>
                      </c:pt>
                      <c:pt idx="4913">
                        <c:v>43274.708333321418</c:v>
                      </c:pt>
                      <c:pt idx="4914">
                        <c:v>43274.749999988082</c:v>
                      </c:pt>
                      <c:pt idx="4915">
                        <c:v>43274.791666654746</c:v>
                      </c:pt>
                      <c:pt idx="4916">
                        <c:v>43274.83333332141</c:v>
                      </c:pt>
                      <c:pt idx="4917">
                        <c:v>43274.874999988075</c:v>
                      </c:pt>
                      <c:pt idx="4918">
                        <c:v>43274.916666654739</c:v>
                      </c:pt>
                      <c:pt idx="4919">
                        <c:v>43274.958333321403</c:v>
                      </c:pt>
                      <c:pt idx="4920">
                        <c:v>43274.999999988067</c:v>
                      </c:pt>
                      <c:pt idx="4921">
                        <c:v>43275.041666654732</c:v>
                      </c:pt>
                      <c:pt idx="4922">
                        <c:v>43275.083333321396</c:v>
                      </c:pt>
                      <c:pt idx="4923">
                        <c:v>43275.12499998806</c:v>
                      </c:pt>
                      <c:pt idx="4924">
                        <c:v>43275.166666654724</c:v>
                      </c:pt>
                      <c:pt idx="4925">
                        <c:v>43275.208333321389</c:v>
                      </c:pt>
                      <c:pt idx="4926">
                        <c:v>43275.249999988053</c:v>
                      </c:pt>
                      <c:pt idx="4927">
                        <c:v>43275.291666654717</c:v>
                      </c:pt>
                      <c:pt idx="4928">
                        <c:v>43275.333333321381</c:v>
                      </c:pt>
                      <c:pt idx="4929">
                        <c:v>43275.374999988046</c:v>
                      </c:pt>
                      <c:pt idx="4930">
                        <c:v>43275.41666665471</c:v>
                      </c:pt>
                      <c:pt idx="4931">
                        <c:v>43275.458333321374</c:v>
                      </c:pt>
                      <c:pt idx="4932">
                        <c:v>43275.499999988038</c:v>
                      </c:pt>
                      <c:pt idx="4933">
                        <c:v>43275.541666654703</c:v>
                      </c:pt>
                      <c:pt idx="4934">
                        <c:v>43275.583333321367</c:v>
                      </c:pt>
                      <c:pt idx="4935">
                        <c:v>43275.624999988031</c:v>
                      </c:pt>
                      <c:pt idx="4936">
                        <c:v>43275.666666654695</c:v>
                      </c:pt>
                      <c:pt idx="4937">
                        <c:v>43275.70833332136</c:v>
                      </c:pt>
                      <c:pt idx="4938">
                        <c:v>43275.749999988024</c:v>
                      </c:pt>
                      <c:pt idx="4939">
                        <c:v>43275.791666654688</c:v>
                      </c:pt>
                      <c:pt idx="4940">
                        <c:v>43275.833333321352</c:v>
                      </c:pt>
                      <c:pt idx="4941">
                        <c:v>43275.874999988016</c:v>
                      </c:pt>
                      <c:pt idx="4942">
                        <c:v>43275.916666654681</c:v>
                      </c:pt>
                      <c:pt idx="4943">
                        <c:v>43275.958333321345</c:v>
                      </c:pt>
                      <c:pt idx="4944">
                        <c:v>43275.999999988009</c:v>
                      </c:pt>
                      <c:pt idx="4945">
                        <c:v>43276.041666654673</c:v>
                      </c:pt>
                      <c:pt idx="4946">
                        <c:v>43276.083333321338</c:v>
                      </c:pt>
                      <c:pt idx="4947">
                        <c:v>43276.124999988002</c:v>
                      </c:pt>
                      <c:pt idx="4948">
                        <c:v>43276.166666654666</c:v>
                      </c:pt>
                      <c:pt idx="4949">
                        <c:v>43276.20833332133</c:v>
                      </c:pt>
                      <c:pt idx="4950">
                        <c:v>43276.249999987995</c:v>
                      </c:pt>
                      <c:pt idx="4951">
                        <c:v>43276.291666654659</c:v>
                      </c:pt>
                      <c:pt idx="4952">
                        <c:v>43276.333333321323</c:v>
                      </c:pt>
                      <c:pt idx="4953">
                        <c:v>43276.374999987987</c:v>
                      </c:pt>
                      <c:pt idx="4954">
                        <c:v>43276.416666654652</c:v>
                      </c:pt>
                      <c:pt idx="4955">
                        <c:v>43276.458333321316</c:v>
                      </c:pt>
                      <c:pt idx="4956">
                        <c:v>43276.49999998798</c:v>
                      </c:pt>
                      <c:pt idx="4957">
                        <c:v>43276.541666654644</c:v>
                      </c:pt>
                      <c:pt idx="4958">
                        <c:v>43276.583333321309</c:v>
                      </c:pt>
                      <c:pt idx="4959">
                        <c:v>43276.624999987973</c:v>
                      </c:pt>
                      <c:pt idx="4960">
                        <c:v>43276.666666654637</c:v>
                      </c:pt>
                      <c:pt idx="4961">
                        <c:v>43276.708333321301</c:v>
                      </c:pt>
                      <c:pt idx="4962">
                        <c:v>43276.749999987966</c:v>
                      </c:pt>
                      <c:pt idx="4963">
                        <c:v>43276.79166665463</c:v>
                      </c:pt>
                      <c:pt idx="4964">
                        <c:v>43276.833333321294</c:v>
                      </c:pt>
                      <c:pt idx="4965">
                        <c:v>43276.874999987958</c:v>
                      </c:pt>
                      <c:pt idx="4966">
                        <c:v>43276.916666654623</c:v>
                      </c:pt>
                      <c:pt idx="4967">
                        <c:v>43276.958333321287</c:v>
                      </c:pt>
                      <c:pt idx="4968">
                        <c:v>43276.999999987951</c:v>
                      </c:pt>
                      <c:pt idx="4969">
                        <c:v>43277.041666654615</c:v>
                      </c:pt>
                      <c:pt idx="4970">
                        <c:v>43277.083333321279</c:v>
                      </c:pt>
                      <c:pt idx="4971">
                        <c:v>43277.124999987944</c:v>
                      </c:pt>
                      <c:pt idx="4972">
                        <c:v>43277.166666654608</c:v>
                      </c:pt>
                      <c:pt idx="4973">
                        <c:v>43277.208333321272</c:v>
                      </c:pt>
                      <c:pt idx="4974">
                        <c:v>43277.249999987936</c:v>
                      </c:pt>
                      <c:pt idx="4975">
                        <c:v>43277.291666654601</c:v>
                      </c:pt>
                      <c:pt idx="4976">
                        <c:v>43277.333333321265</c:v>
                      </c:pt>
                      <c:pt idx="4977">
                        <c:v>43277.374999987929</c:v>
                      </c:pt>
                      <c:pt idx="4978">
                        <c:v>43277.416666654593</c:v>
                      </c:pt>
                      <c:pt idx="4979">
                        <c:v>43277.458333321258</c:v>
                      </c:pt>
                      <c:pt idx="4980">
                        <c:v>43277.499999987922</c:v>
                      </c:pt>
                      <c:pt idx="4981">
                        <c:v>43277.541666654586</c:v>
                      </c:pt>
                      <c:pt idx="4982">
                        <c:v>43277.58333332125</c:v>
                      </c:pt>
                      <c:pt idx="4983">
                        <c:v>43277.624999987915</c:v>
                      </c:pt>
                      <c:pt idx="4984">
                        <c:v>43277.666666654579</c:v>
                      </c:pt>
                      <c:pt idx="4985">
                        <c:v>43277.708333321243</c:v>
                      </c:pt>
                      <c:pt idx="4986">
                        <c:v>43277.749999987907</c:v>
                      </c:pt>
                      <c:pt idx="4987">
                        <c:v>43277.791666654572</c:v>
                      </c:pt>
                      <c:pt idx="4988">
                        <c:v>43277.833333321236</c:v>
                      </c:pt>
                      <c:pt idx="4989">
                        <c:v>43277.8749999879</c:v>
                      </c:pt>
                      <c:pt idx="4990">
                        <c:v>43277.916666654564</c:v>
                      </c:pt>
                      <c:pt idx="4991">
                        <c:v>43277.958333321229</c:v>
                      </c:pt>
                      <c:pt idx="4992">
                        <c:v>43277.999999987893</c:v>
                      </c:pt>
                      <c:pt idx="4993">
                        <c:v>43278.041666654557</c:v>
                      </c:pt>
                      <c:pt idx="4994">
                        <c:v>43278.083333321221</c:v>
                      </c:pt>
                      <c:pt idx="4995">
                        <c:v>43278.124999987886</c:v>
                      </c:pt>
                      <c:pt idx="4996">
                        <c:v>43278.16666665455</c:v>
                      </c:pt>
                      <c:pt idx="4997">
                        <c:v>43278.208333321214</c:v>
                      </c:pt>
                      <c:pt idx="4998">
                        <c:v>43278.249999987878</c:v>
                      </c:pt>
                      <c:pt idx="4999">
                        <c:v>43278.291666654542</c:v>
                      </c:pt>
                      <c:pt idx="5000">
                        <c:v>43278.333333321207</c:v>
                      </c:pt>
                      <c:pt idx="5001">
                        <c:v>43278.374999987871</c:v>
                      </c:pt>
                      <c:pt idx="5002">
                        <c:v>43278.416666654535</c:v>
                      </c:pt>
                      <c:pt idx="5003">
                        <c:v>43278.458333321199</c:v>
                      </c:pt>
                      <c:pt idx="5004">
                        <c:v>43278.499999987864</c:v>
                      </c:pt>
                      <c:pt idx="5005">
                        <c:v>43278.541666654528</c:v>
                      </c:pt>
                      <c:pt idx="5006">
                        <c:v>43278.583333321192</c:v>
                      </c:pt>
                      <c:pt idx="5007">
                        <c:v>43278.624999987856</c:v>
                      </c:pt>
                      <c:pt idx="5008">
                        <c:v>43278.666666654521</c:v>
                      </c:pt>
                      <c:pt idx="5009">
                        <c:v>43278.708333321185</c:v>
                      </c:pt>
                      <c:pt idx="5010">
                        <c:v>43278.749999987849</c:v>
                      </c:pt>
                      <c:pt idx="5011">
                        <c:v>43278.791666654513</c:v>
                      </c:pt>
                      <c:pt idx="5012">
                        <c:v>43278.833333321178</c:v>
                      </c:pt>
                      <c:pt idx="5013">
                        <c:v>43278.874999987842</c:v>
                      </c:pt>
                      <c:pt idx="5014">
                        <c:v>43278.916666654506</c:v>
                      </c:pt>
                      <c:pt idx="5015">
                        <c:v>43278.95833332117</c:v>
                      </c:pt>
                      <c:pt idx="5016">
                        <c:v>43278.999999987835</c:v>
                      </c:pt>
                      <c:pt idx="5017">
                        <c:v>43279.041666654499</c:v>
                      </c:pt>
                      <c:pt idx="5018">
                        <c:v>43279.083333321163</c:v>
                      </c:pt>
                      <c:pt idx="5019">
                        <c:v>43279.124999987827</c:v>
                      </c:pt>
                      <c:pt idx="5020">
                        <c:v>43279.166666654492</c:v>
                      </c:pt>
                      <c:pt idx="5021">
                        <c:v>43279.208333321156</c:v>
                      </c:pt>
                      <c:pt idx="5022">
                        <c:v>43279.24999998782</c:v>
                      </c:pt>
                      <c:pt idx="5023">
                        <c:v>43279.291666654484</c:v>
                      </c:pt>
                      <c:pt idx="5024">
                        <c:v>43279.333333321149</c:v>
                      </c:pt>
                      <c:pt idx="5025">
                        <c:v>43279.374999987813</c:v>
                      </c:pt>
                      <c:pt idx="5026">
                        <c:v>43279.416666654477</c:v>
                      </c:pt>
                      <c:pt idx="5027">
                        <c:v>43279.458333321141</c:v>
                      </c:pt>
                      <c:pt idx="5028">
                        <c:v>43279.499999987805</c:v>
                      </c:pt>
                      <c:pt idx="5029">
                        <c:v>43279.54166665447</c:v>
                      </c:pt>
                      <c:pt idx="5030">
                        <c:v>43279.583333321134</c:v>
                      </c:pt>
                      <c:pt idx="5031">
                        <c:v>43279.624999987798</c:v>
                      </c:pt>
                      <c:pt idx="5032">
                        <c:v>43279.666666654462</c:v>
                      </c:pt>
                      <c:pt idx="5033">
                        <c:v>43279.708333321127</c:v>
                      </c:pt>
                      <c:pt idx="5034">
                        <c:v>43279.749999987791</c:v>
                      </c:pt>
                      <c:pt idx="5035">
                        <c:v>43279.791666654455</c:v>
                      </c:pt>
                      <c:pt idx="5036">
                        <c:v>43279.833333321119</c:v>
                      </c:pt>
                      <c:pt idx="5037">
                        <c:v>43279.874999987784</c:v>
                      </c:pt>
                      <c:pt idx="5038">
                        <c:v>43279.916666654448</c:v>
                      </c:pt>
                      <c:pt idx="5039">
                        <c:v>43279.958333321112</c:v>
                      </c:pt>
                      <c:pt idx="5040">
                        <c:v>43279.999999987776</c:v>
                      </c:pt>
                      <c:pt idx="5041">
                        <c:v>43280.041666654441</c:v>
                      </c:pt>
                      <c:pt idx="5042">
                        <c:v>43280.083333321105</c:v>
                      </c:pt>
                      <c:pt idx="5043">
                        <c:v>43280.124999987769</c:v>
                      </c:pt>
                      <c:pt idx="5044">
                        <c:v>43280.166666654433</c:v>
                      </c:pt>
                      <c:pt idx="5045">
                        <c:v>43280.208333321098</c:v>
                      </c:pt>
                      <c:pt idx="5046">
                        <c:v>43280.249999987762</c:v>
                      </c:pt>
                      <c:pt idx="5047">
                        <c:v>43280.291666654426</c:v>
                      </c:pt>
                      <c:pt idx="5048">
                        <c:v>43280.33333332109</c:v>
                      </c:pt>
                      <c:pt idx="5049">
                        <c:v>43280.374999987755</c:v>
                      </c:pt>
                      <c:pt idx="5050">
                        <c:v>43280.416666654419</c:v>
                      </c:pt>
                      <c:pt idx="5051">
                        <c:v>43280.458333321083</c:v>
                      </c:pt>
                      <c:pt idx="5052">
                        <c:v>43280.499999987747</c:v>
                      </c:pt>
                      <c:pt idx="5053">
                        <c:v>43280.541666654412</c:v>
                      </c:pt>
                      <c:pt idx="5054">
                        <c:v>43280.583333321076</c:v>
                      </c:pt>
                      <c:pt idx="5055">
                        <c:v>43280.62499998774</c:v>
                      </c:pt>
                      <c:pt idx="5056">
                        <c:v>43280.666666654404</c:v>
                      </c:pt>
                      <c:pt idx="5057">
                        <c:v>43280.708333321068</c:v>
                      </c:pt>
                      <c:pt idx="5058">
                        <c:v>43280.749999987733</c:v>
                      </c:pt>
                      <c:pt idx="5059">
                        <c:v>43280.791666654397</c:v>
                      </c:pt>
                      <c:pt idx="5060">
                        <c:v>43280.833333321061</c:v>
                      </c:pt>
                      <c:pt idx="5061">
                        <c:v>43280.874999987725</c:v>
                      </c:pt>
                      <c:pt idx="5062">
                        <c:v>43280.91666665439</c:v>
                      </c:pt>
                      <c:pt idx="5063">
                        <c:v>43280.958333321054</c:v>
                      </c:pt>
                      <c:pt idx="5064">
                        <c:v>43280.999999987718</c:v>
                      </c:pt>
                      <c:pt idx="5065">
                        <c:v>43281.041666654382</c:v>
                      </c:pt>
                      <c:pt idx="5066">
                        <c:v>43281.083333321047</c:v>
                      </c:pt>
                      <c:pt idx="5067">
                        <c:v>43281.124999987711</c:v>
                      </c:pt>
                      <c:pt idx="5068">
                        <c:v>43281.166666654375</c:v>
                      </c:pt>
                      <c:pt idx="5069">
                        <c:v>43281.208333321039</c:v>
                      </c:pt>
                      <c:pt idx="5070">
                        <c:v>43281.249999987704</c:v>
                      </c:pt>
                      <c:pt idx="5071">
                        <c:v>43281.291666654368</c:v>
                      </c:pt>
                      <c:pt idx="5072">
                        <c:v>43281.333333321032</c:v>
                      </c:pt>
                      <c:pt idx="5073">
                        <c:v>43281.374999987696</c:v>
                      </c:pt>
                      <c:pt idx="5074">
                        <c:v>43281.416666654361</c:v>
                      </c:pt>
                      <c:pt idx="5075">
                        <c:v>43281.458333321025</c:v>
                      </c:pt>
                      <c:pt idx="5076">
                        <c:v>43281.499999987689</c:v>
                      </c:pt>
                      <c:pt idx="5077">
                        <c:v>43281.541666654353</c:v>
                      </c:pt>
                      <c:pt idx="5078">
                        <c:v>43281.583333321018</c:v>
                      </c:pt>
                      <c:pt idx="5079">
                        <c:v>43281.624999987682</c:v>
                      </c:pt>
                      <c:pt idx="5080">
                        <c:v>43281.666666654346</c:v>
                      </c:pt>
                      <c:pt idx="5081">
                        <c:v>43281.70833332101</c:v>
                      </c:pt>
                      <c:pt idx="5082">
                        <c:v>43281.749999987675</c:v>
                      </c:pt>
                      <c:pt idx="5083">
                        <c:v>43281.791666654339</c:v>
                      </c:pt>
                      <c:pt idx="5084">
                        <c:v>43281.833333321003</c:v>
                      </c:pt>
                      <c:pt idx="5085">
                        <c:v>43281.874999987667</c:v>
                      </c:pt>
                      <c:pt idx="5086">
                        <c:v>43281.916666654331</c:v>
                      </c:pt>
                      <c:pt idx="5087">
                        <c:v>43281.958333320996</c:v>
                      </c:pt>
                      <c:pt idx="5088">
                        <c:v>43281.99999998766</c:v>
                      </c:pt>
                      <c:pt idx="5089">
                        <c:v>43282.041666654324</c:v>
                      </c:pt>
                      <c:pt idx="5090">
                        <c:v>43282.083333320988</c:v>
                      </c:pt>
                      <c:pt idx="5091">
                        <c:v>43282.124999987653</c:v>
                      </c:pt>
                      <c:pt idx="5092">
                        <c:v>43282.166666654317</c:v>
                      </c:pt>
                      <c:pt idx="5093">
                        <c:v>43282.208333320981</c:v>
                      </c:pt>
                      <c:pt idx="5094">
                        <c:v>43282.249999987645</c:v>
                      </c:pt>
                      <c:pt idx="5095">
                        <c:v>43282.29166665431</c:v>
                      </c:pt>
                      <c:pt idx="5096">
                        <c:v>43282.333333320974</c:v>
                      </c:pt>
                      <c:pt idx="5097">
                        <c:v>43282.374999987638</c:v>
                      </c:pt>
                      <c:pt idx="5098">
                        <c:v>43282.416666654302</c:v>
                      </c:pt>
                      <c:pt idx="5099">
                        <c:v>43282.458333320967</c:v>
                      </c:pt>
                      <c:pt idx="5100">
                        <c:v>43282.499999987631</c:v>
                      </c:pt>
                      <c:pt idx="5101">
                        <c:v>43282.541666654295</c:v>
                      </c:pt>
                      <c:pt idx="5102">
                        <c:v>43282.583333320959</c:v>
                      </c:pt>
                      <c:pt idx="5103">
                        <c:v>43282.624999987624</c:v>
                      </c:pt>
                      <c:pt idx="5104">
                        <c:v>43282.666666654288</c:v>
                      </c:pt>
                      <c:pt idx="5105">
                        <c:v>43282.708333320952</c:v>
                      </c:pt>
                      <c:pt idx="5106">
                        <c:v>43282.749999987616</c:v>
                      </c:pt>
                      <c:pt idx="5107">
                        <c:v>43282.791666654281</c:v>
                      </c:pt>
                      <c:pt idx="5108">
                        <c:v>43282.833333320945</c:v>
                      </c:pt>
                      <c:pt idx="5109">
                        <c:v>43282.874999987609</c:v>
                      </c:pt>
                      <c:pt idx="5110">
                        <c:v>43282.916666654273</c:v>
                      </c:pt>
                      <c:pt idx="5111">
                        <c:v>43282.958333320938</c:v>
                      </c:pt>
                      <c:pt idx="5112">
                        <c:v>43282.999999987602</c:v>
                      </c:pt>
                      <c:pt idx="5113">
                        <c:v>43283.041666654266</c:v>
                      </c:pt>
                      <c:pt idx="5114">
                        <c:v>43283.08333332093</c:v>
                      </c:pt>
                      <c:pt idx="5115">
                        <c:v>43283.124999987594</c:v>
                      </c:pt>
                      <c:pt idx="5116">
                        <c:v>43283.166666654259</c:v>
                      </c:pt>
                      <c:pt idx="5117">
                        <c:v>43283.208333320923</c:v>
                      </c:pt>
                      <c:pt idx="5118">
                        <c:v>43283.249999987587</c:v>
                      </c:pt>
                      <c:pt idx="5119">
                        <c:v>43283.291666654251</c:v>
                      </c:pt>
                      <c:pt idx="5120">
                        <c:v>43283.333333320916</c:v>
                      </c:pt>
                      <c:pt idx="5121">
                        <c:v>43283.37499998758</c:v>
                      </c:pt>
                      <c:pt idx="5122">
                        <c:v>43283.416666654244</c:v>
                      </c:pt>
                      <c:pt idx="5123">
                        <c:v>43283.458333320908</c:v>
                      </c:pt>
                      <c:pt idx="5124">
                        <c:v>43283.499999987573</c:v>
                      </c:pt>
                      <c:pt idx="5125">
                        <c:v>43283.541666654237</c:v>
                      </c:pt>
                      <c:pt idx="5126">
                        <c:v>43283.583333320901</c:v>
                      </c:pt>
                      <c:pt idx="5127">
                        <c:v>43283.624999987565</c:v>
                      </c:pt>
                      <c:pt idx="5128">
                        <c:v>43283.66666665423</c:v>
                      </c:pt>
                      <c:pt idx="5129">
                        <c:v>43283.708333320894</c:v>
                      </c:pt>
                      <c:pt idx="5130">
                        <c:v>43283.749999987558</c:v>
                      </c:pt>
                      <c:pt idx="5131">
                        <c:v>43283.791666654222</c:v>
                      </c:pt>
                      <c:pt idx="5132">
                        <c:v>43283.833333320887</c:v>
                      </c:pt>
                      <c:pt idx="5133">
                        <c:v>43283.874999987551</c:v>
                      </c:pt>
                      <c:pt idx="5134">
                        <c:v>43283.916666654215</c:v>
                      </c:pt>
                      <c:pt idx="5135">
                        <c:v>43283.958333320879</c:v>
                      </c:pt>
                      <c:pt idx="5136">
                        <c:v>43283.999999987544</c:v>
                      </c:pt>
                      <c:pt idx="5137">
                        <c:v>43284.041666654208</c:v>
                      </c:pt>
                      <c:pt idx="5138">
                        <c:v>43284.083333320872</c:v>
                      </c:pt>
                      <c:pt idx="5139">
                        <c:v>43284.124999987536</c:v>
                      </c:pt>
                      <c:pt idx="5140">
                        <c:v>43284.166666654201</c:v>
                      </c:pt>
                      <c:pt idx="5141">
                        <c:v>43284.208333320865</c:v>
                      </c:pt>
                      <c:pt idx="5142">
                        <c:v>43284.249999987529</c:v>
                      </c:pt>
                      <c:pt idx="5143">
                        <c:v>43284.291666654193</c:v>
                      </c:pt>
                      <c:pt idx="5144">
                        <c:v>43284.333333320857</c:v>
                      </c:pt>
                      <c:pt idx="5145">
                        <c:v>43284.374999987522</c:v>
                      </c:pt>
                      <c:pt idx="5146">
                        <c:v>43284.416666654186</c:v>
                      </c:pt>
                      <c:pt idx="5147">
                        <c:v>43284.45833332085</c:v>
                      </c:pt>
                      <c:pt idx="5148">
                        <c:v>43284.499999987514</c:v>
                      </c:pt>
                      <c:pt idx="5149">
                        <c:v>43284.541666654179</c:v>
                      </c:pt>
                      <c:pt idx="5150">
                        <c:v>43284.583333320843</c:v>
                      </c:pt>
                      <c:pt idx="5151">
                        <c:v>43284.624999987507</c:v>
                      </c:pt>
                      <c:pt idx="5152">
                        <c:v>43284.666666654171</c:v>
                      </c:pt>
                      <c:pt idx="5153">
                        <c:v>43284.708333320836</c:v>
                      </c:pt>
                      <c:pt idx="5154">
                        <c:v>43284.7499999875</c:v>
                      </c:pt>
                      <c:pt idx="5155">
                        <c:v>43284.791666654164</c:v>
                      </c:pt>
                      <c:pt idx="5156">
                        <c:v>43284.833333320828</c:v>
                      </c:pt>
                      <c:pt idx="5157">
                        <c:v>43284.874999987493</c:v>
                      </c:pt>
                      <c:pt idx="5158">
                        <c:v>43284.916666654157</c:v>
                      </c:pt>
                      <c:pt idx="5159">
                        <c:v>43284.958333320821</c:v>
                      </c:pt>
                      <c:pt idx="5160">
                        <c:v>43284.999999987485</c:v>
                      </c:pt>
                      <c:pt idx="5161">
                        <c:v>43285.04166665415</c:v>
                      </c:pt>
                      <c:pt idx="5162">
                        <c:v>43285.083333320814</c:v>
                      </c:pt>
                      <c:pt idx="5163">
                        <c:v>43285.124999987478</c:v>
                      </c:pt>
                      <c:pt idx="5164">
                        <c:v>43285.166666654142</c:v>
                      </c:pt>
                      <c:pt idx="5165">
                        <c:v>43285.208333320807</c:v>
                      </c:pt>
                      <c:pt idx="5166">
                        <c:v>43285.249999987471</c:v>
                      </c:pt>
                      <c:pt idx="5167">
                        <c:v>43285.291666654135</c:v>
                      </c:pt>
                      <c:pt idx="5168">
                        <c:v>43285.333333320799</c:v>
                      </c:pt>
                      <c:pt idx="5169">
                        <c:v>43285.374999987464</c:v>
                      </c:pt>
                      <c:pt idx="5170">
                        <c:v>43285.416666654128</c:v>
                      </c:pt>
                      <c:pt idx="5171">
                        <c:v>43285.458333320792</c:v>
                      </c:pt>
                      <c:pt idx="5172">
                        <c:v>43285.499999987456</c:v>
                      </c:pt>
                      <c:pt idx="5173">
                        <c:v>43285.54166665412</c:v>
                      </c:pt>
                      <c:pt idx="5174">
                        <c:v>43285.583333320785</c:v>
                      </c:pt>
                      <c:pt idx="5175">
                        <c:v>43285.624999987449</c:v>
                      </c:pt>
                      <c:pt idx="5176">
                        <c:v>43285.666666654113</c:v>
                      </c:pt>
                      <c:pt idx="5177">
                        <c:v>43285.708333320777</c:v>
                      </c:pt>
                      <c:pt idx="5178">
                        <c:v>43285.749999987442</c:v>
                      </c:pt>
                      <c:pt idx="5179">
                        <c:v>43285.791666654106</c:v>
                      </c:pt>
                      <c:pt idx="5180">
                        <c:v>43285.83333332077</c:v>
                      </c:pt>
                      <c:pt idx="5181">
                        <c:v>43285.874999987434</c:v>
                      </c:pt>
                      <c:pt idx="5182">
                        <c:v>43285.916666654099</c:v>
                      </c:pt>
                      <c:pt idx="5183">
                        <c:v>43285.958333320763</c:v>
                      </c:pt>
                      <c:pt idx="5184">
                        <c:v>43285.999999987427</c:v>
                      </c:pt>
                      <c:pt idx="5185">
                        <c:v>43286.041666654091</c:v>
                      </c:pt>
                      <c:pt idx="5186">
                        <c:v>43286.083333320756</c:v>
                      </c:pt>
                      <c:pt idx="5187">
                        <c:v>43286.12499998742</c:v>
                      </c:pt>
                      <c:pt idx="5188">
                        <c:v>43286.166666654084</c:v>
                      </c:pt>
                      <c:pt idx="5189">
                        <c:v>43286.208333320748</c:v>
                      </c:pt>
                      <c:pt idx="5190">
                        <c:v>43286.249999987413</c:v>
                      </c:pt>
                      <c:pt idx="5191">
                        <c:v>43286.291666654077</c:v>
                      </c:pt>
                      <c:pt idx="5192">
                        <c:v>43286.333333320741</c:v>
                      </c:pt>
                      <c:pt idx="5193">
                        <c:v>43286.374999987405</c:v>
                      </c:pt>
                      <c:pt idx="5194">
                        <c:v>43286.41666665407</c:v>
                      </c:pt>
                      <c:pt idx="5195">
                        <c:v>43286.458333320734</c:v>
                      </c:pt>
                      <c:pt idx="5196">
                        <c:v>43286.499999987398</c:v>
                      </c:pt>
                      <c:pt idx="5197">
                        <c:v>43286.541666654062</c:v>
                      </c:pt>
                      <c:pt idx="5198">
                        <c:v>43286.583333320727</c:v>
                      </c:pt>
                      <c:pt idx="5199">
                        <c:v>43286.624999987391</c:v>
                      </c:pt>
                      <c:pt idx="5200">
                        <c:v>43286.666666654055</c:v>
                      </c:pt>
                      <c:pt idx="5201">
                        <c:v>43286.708333320719</c:v>
                      </c:pt>
                      <c:pt idx="5202">
                        <c:v>43286.749999987383</c:v>
                      </c:pt>
                      <c:pt idx="5203">
                        <c:v>43286.791666654048</c:v>
                      </c:pt>
                      <c:pt idx="5204">
                        <c:v>43286.833333320712</c:v>
                      </c:pt>
                      <c:pt idx="5205">
                        <c:v>43286.874999987376</c:v>
                      </c:pt>
                      <c:pt idx="5206">
                        <c:v>43286.91666665404</c:v>
                      </c:pt>
                      <c:pt idx="5207">
                        <c:v>43286.958333320705</c:v>
                      </c:pt>
                      <c:pt idx="5208">
                        <c:v>43286.999999987369</c:v>
                      </c:pt>
                      <c:pt idx="5209">
                        <c:v>43287.041666654033</c:v>
                      </c:pt>
                      <c:pt idx="5210">
                        <c:v>43287.083333320697</c:v>
                      </c:pt>
                      <c:pt idx="5211">
                        <c:v>43287.124999987362</c:v>
                      </c:pt>
                      <c:pt idx="5212">
                        <c:v>43287.166666654026</c:v>
                      </c:pt>
                      <c:pt idx="5213">
                        <c:v>43287.20833332069</c:v>
                      </c:pt>
                      <c:pt idx="5214">
                        <c:v>43287.249999987354</c:v>
                      </c:pt>
                      <c:pt idx="5215">
                        <c:v>43287.291666654019</c:v>
                      </c:pt>
                      <c:pt idx="5216">
                        <c:v>43287.333333320683</c:v>
                      </c:pt>
                      <c:pt idx="5217">
                        <c:v>43287.374999987347</c:v>
                      </c:pt>
                      <c:pt idx="5218">
                        <c:v>43287.416666654011</c:v>
                      </c:pt>
                      <c:pt idx="5219">
                        <c:v>43287.458333320676</c:v>
                      </c:pt>
                      <c:pt idx="5220">
                        <c:v>43287.49999998734</c:v>
                      </c:pt>
                      <c:pt idx="5221">
                        <c:v>43287.541666654004</c:v>
                      </c:pt>
                      <c:pt idx="5222">
                        <c:v>43287.583333320668</c:v>
                      </c:pt>
                      <c:pt idx="5223">
                        <c:v>43287.624999987333</c:v>
                      </c:pt>
                      <c:pt idx="5224">
                        <c:v>43287.666666653997</c:v>
                      </c:pt>
                      <c:pt idx="5225">
                        <c:v>43287.708333320661</c:v>
                      </c:pt>
                      <c:pt idx="5226">
                        <c:v>43287.749999987325</c:v>
                      </c:pt>
                      <c:pt idx="5227">
                        <c:v>43287.79166665399</c:v>
                      </c:pt>
                      <c:pt idx="5228">
                        <c:v>43287.833333320654</c:v>
                      </c:pt>
                      <c:pt idx="5229">
                        <c:v>43287.874999987318</c:v>
                      </c:pt>
                      <c:pt idx="5230">
                        <c:v>43287.916666653982</c:v>
                      </c:pt>
                      <c:pt idx="5231">
                        <c:v>43287.958333320646</c:v>
                      </c:pt>
                      <c:pt idx="5232">
                        <c:v>43287.999999987311</c:v>
                      </c:pt>
                      <c:pt idx="5233">
                        <c:v>43288.041666653975</c:v>
                      </c:pt>
                      <c:pt idx="5234">
                        <c:v>43288.083333320639</c:v>
                      </c:pt>
                      <c:pt idx="5235">
                        <c:v>43288.124999987303</c:v>
                      </c:pt>
                      <c:pt idx="5236">
                        <c:v>43288.166666653968</c:v>
                      </c:pt>
                      <c:pt idx="5237">
                        <c:v>43288.208333320632</c:v>
                      </c:pt>
                      <c:pt idx="5238">
                        <c:v>43288.249999987296</c:v>
                      </c:pt>
                      <c:pt idx="5239">
                        <c:v>43288.29166665396</c:v>
                      </c:pt>
                      <c:pt idx="5240">
                        <c:v>43288.333333320625</c:v>
                      </c:pt>
                      <c:pt idx="5241">
                        <c:v>43288.374999987289</c:v>
                      </c:pt>
                      <c:pt idx="5242">
                        <c:v>43288.416666653953</c:v>
                      </c:pt>
                      <c:pt idx="5243">
                        <c:v>43288.458333320617</c:v>
                      </c:pt>
                      <c:pt idx="5244">
                        <c:v>43288.499999987282</c:v>
                      </c:pt>
                      <c:pt idx="5245">
                        <c:v>43288.541666653946</c:v>
                      </c:pt>
                      <c:pt idx="5246">
                        <c:v>43288.58333332061</c:v>
                      </c:pt>
                      <c:pt idx="5247">
                        <c:v>43288.624999987274</c:v>
                      </c:pt>
                      <c:pt idx="5248">
                        <c:v>43288.666666653939</c:v>
                      </c:pt>
                      <c:pt idx="5249">
                        <c:v>43288.708333320603</c:v>
                      </c:pt>
                      <c:pt idx="5250">
                        <c:v>43288.749999987267</c:v>
                      </c:pt>
                      <c:pt idx="5251">
                        <c:v>43288.791666653931</c:v>
                      </c:pt>
                      <c:pt idx="5252">
                        <c:v>43288.833333320596</c:v>
                      </c:pt>
                      <c:pt idx="5253">
                        <c:v>43288.87499998726</c:v>
                      </c:pt>
                      <c:pt idx="5254">
                        <c:v>43288.916666653924</c:v>
                      </c:pt>
                      <c:pt idx="5255">
                        <c:v>43288.958333320588</c:v>
                      </c:pt>
                      <c:pt idx="5256">
                        <c:v>43288.999999987253</c:v>
                      </c:pt>
                      <c:pt idx="5257">
                        <c:v>43289.041666653917</c:v>
                      </c:pt>
                      <c:pt idx="5258">
                        <c:v>43289.083333320581</c:v>
                      </c:pt>
                      <c:pt idx="5259">
                        <c:v>43289.124999987245</c:v>
                      </c:pt>
                      <c:pt idx="5260">
                        <c:v>43289.166666653909</c:v>
                      </c:pt>
                      <c:pt idx="5261">
                        <c:v>43289.208333320574</c:v>
                      </c:pt>
                      <c:pt idx="5262">
                        <c:v>43289.249999987238</c:v>
                      </c:pt>
                      <c:pt idx="5263">
                        <c:v>43289.291666653902</c:v>
                      </c:pt>
                      <c:pt idx="5264">
                        <c:v>43289.333333320566</c:v>
                      </c:pt>
                      <c:pt idx="5265">
                        <c:v>43289.374999987231</c:v>
                      </c:pt>
                      <c:pt idx="5266">
                        <c:v>43289.416666653895</c:v>
                      </c:pt>
                      <c:pt idx="5267">
                        <c:v>43289.458333320559</c:v>
                      </c:pt>
                      <c:pt idx="5268">
                        <c:v>43289.499999987223</c:v>
                      </c:pt>
                      <c:pt idx="5269">
                        <c:v>43289.541666653888</c:v>
                      </c:pt>
                      <c:pt idx="5270">
                        <c:v>43289.583333320552</c:v>
                      </c:pt>
                      <c:pt idx="5271">
                        <c:v>43289.624999987216</c:v>
                      </c:pt>
                      <c:pt idx="5272">
                        <c:v>43289.66666665388</c:v>
                      </c:pt>
                      <c:pt idx="5273">
                        <c:v>43289.708333320545</c:v>
                      </c:pt>
                      <c:pt idx="5274">
                        <c:v>43289.749999987209</c:v>
                      </c:pt>
                      <c:pt idx="5275">
                        <c:v>43289.791666653873</c:v>
                      </c:pt>
                      <c:pt idx="5276">
                        <c:v>43289.833333320537</c:v>
                      </c:pt>
                      <c:pt idx="5277">
                        <c:v>43289.874999987202</c:v>
                      </c:pt>
                      <c:pt idx="5278">
                        <c:v>43289.916666653866</c:v>
                      </c:pt>
                      <c:pt idx="5279">
                        <c:v>43289.95833332053</c:v>
                      </c:pt>
                      <c:pt idx="5280">
                        <c:v>43289.999999987194</c:v>
                      </c:pt>
                      <c:pt idx="5281">
                        <c:v>43290.041666653859</c:v>
                      </c:pt>
                      <c:pt idx="5282">
                        <c:v>43290.083333320523</c:v>
                      </c:pt>
                      <c:pt idx="5283">
                        <c:v>43290.124999987187</c:v>
                      </c:pt>
                      <c:pt idx="5284">
                        <c:v>43290.166666653851</c:v>
                      </c:pt>
                      <c:pt idx="5285">
                        <c:v>43290.208333320516</c:v>
                      </c:pt>
                      <c:pt idx="5286">
                        <c:v>43290.24999998718</c:v>
                      </c:pt>
                      <c:pt idx="5287">
                        <c:v>43290.291666653844</c:v>
                      </c:pt>
                      <c:pt idx="5288">
                        <c:v>43290.333333320508</c:v>
                      </c:pt>
                      <c:pt idx="5289">
                        <c:v>43290.374999987172</c:v>
                      </c:pt>
                      <c:pt idx="5290">
                        <c:v>43290.416666653837</c:v>
                      </c:pt>
                      <c:pt idx="5291">
                        <c:v>43290.458333320501</c:v>
                      </c:pt>
                      <c:pt idx="5292">
                        <c:v>43290.499999987165</c:v>
                      </c:pt>
                      <c:pt idx="5293">
                        <c:v>43290.541666653829</c:v>
                      </c:pt>
                      <c:pt idx="5294">
                        <c:v>43290.583333320494</c:v>
                      </c:pt>
                      <c:pt idx="5295">
                        <c:v>43290.624999987158</c:v>
                      </c:pt>
                      <c:pt idx="5296">
                        <c:v>43290.666666653822</c:v>
                      </c:pt>
                      <c:pt idx="5297">
                        <c:v>43290.708333320486</c:v>
                      </c:pt>
                      <c:pt idx="5298">
                        <c:v>43290.749999987151</c:v>
                      </c:pt>
                      <c:pt idx="5299">
                        <c:v>43290.791666653815</c:v>
                      </c:pt>
                      <c:pt idx="5300">
                        <c:v>43290.833333320479</c:v>
                      </c:pt>
                      <c:pt idx="5301">
                        <c:v>43290.874999987143</c:v>
                      </c:pt>
                      <c:pt idx="5302">
                        <c:v>43290.916666653808</c:v>
                      </c:pt>
                      <c:pt idx="5303">
                        <c:v>43290.958333320472</c:v>
                      </c:pt>
                      <c:pt idx="5304">
                        <c:v>43290.999999987136</c:v>
                      </c:pt>
                      <c:pt idx="5305">
                        <c:v>43291.0416666538</c:v>
                      </c:pt>
                      <c:pt idx="5306">
                        <c:v>43291.083333320465</c:v>
                      </c:pt>
                      <c:pt idx="5307">
                        <c:v>43291.124999987129</c:v>
                      </c:pt>
                      <c:pt idx="5308">
                        <c:v>43291.166666653793</c:v>
                      </c:pt>
                      <c:pt idx="5309">
                        <c:v>43291.208333320457</c:v>
                      </c:pt>
                      <c:pt idx="5310">
                        <c:v>43291.249999987122</c:v>
                      </c:pt>
                      <c:pt idx="5311">
                        <c:v>43291.291666653786</c:v>
                      </c:pt>
                      <c:pt idx="5312">
                        <c:v>43291.33333332045</c:v>
                      </c:pt>
                      <c:pt idx="5313">
                        <c:v>43291.374999987114</c:v>
                      </c:pt>
                      <c:pt idx="5314">
                        <c:v>43291.416666653779</c:v>
                      </c:pt>
                      <c:pt idx="5315">
                        <c:v>43291.458333320443</c:v>
                      </c:pt>
                      <c:pt idx="5316">
                        <c:v>43291.499999987107</c:v>
                      </c:pt>
                      <c:pt idx="5317">
                        <c:v>43291.541666653771</c:v>
                      </c:pt>
                      <c:pt idx="5318">
                        <c:v>43291.583333320435</c:v>
                      </c:pt>
                      <c:pt idx="5319">
                        <c:v>43291.6249999871</c:v>
                      </c:pt>
                      <c:pt idx="5320">
                        <c:v>43291.666666653764</c:v>
                      </c:pt>
                      <c:pt idx="5321">
                        <c:v>43291.708333320428</c:v>
                      </c:pt>
                      <c:pt idx="5322">
                        <c:v>43291.749999987092</c:v>
                      </c:pt>
                      <c:pt idx="5323">
                        <c:v>43291.791666653757</c:v>
                      </c:pt>
                      <c:pt idx="5324">
                        <c:v>43291.833333320421</c:v>
                      </c:pt>
                      <c:pt idx="5325">
                        <c:v>43291.874999987085</c:v>
                      </c:pt>
                      <c:pt idx="5326">
                        <c:v>43291.916666653749</c:v>
                      </c:pt>
                      <c:pt idx="5327">
                        <c:v>43291.958333320414</c:v>
                      </c:pt>
                      <c:pt idx="5328">
                        <c:v>43291.999999987078</c:v>
                      </c:pt>
                      <c:pt idx="5329">
                        <c:v>43292.041666653742</c:v>
                      </c:pt>
                      <c:pt idx="5330">
                        <c:v>43292.083333320406</c:v>
                      </c:pt>
                      <c:pt idx="5331">
                        <c:v>43292.124999987071</c:v>
                      </c:pt>
                      <c:pt idx="5332">
                        <c:v>43292.166666653735</c:v>
                      </c:pt>
                      <c:pt idx="5333">
                        <c:v>43292.208333320399</c:v>
                      </c:pt>
                      <c:pt idx="5334">
                        <c:v>43292.249999987063</c:v>
                      </c:pt>
                      <c:pt idx="5335">
                        <c:v>43292.291666653728</c:v>
                      </c:pt>
                      <c:pt idx="5336">
                        <c:v>43292.333333320392</c:v>
                      </c:pt>
                      <c:pt idx="5337">
                        <c:v>43292.374999987056</c:v>
                      </c:pt>
                      <c:pt idx="5338">
                        <c:v>43292.41666665372</c:v>
                      </c:pt>
                      <c:pt idx="5339">
                        <c:v>43292.458333320385</c:v>
                      </c:pt>
                      <c:pt idx="5340">
                        <c:v>43292.499999987049</c:v>
                      </c:pt>
                      <c:pt idx="5341">
                        <c:v>43292.541666653713</c:v>
                      </c:pt>
                      <c:pt idx="5342">
                        <c:v>43292.583333320377</c:v>
                      </c:pt>
                      <c:pt idx="5343">
                        <c:v>43292.624999987042</c:v>
                      </c:pt>
                      <c:pt idx="5344">
                        <c:v>43292.666666653706</c:v>
                      </c:pt>
                      <c:pt idx="5345">
                        <c:v>43292.70833332037</c:v>
                      </c:pt>
                      <c:pt idx="5346">
                        <c:v>43292.749999987034</c:v>
                      </c:pt>
                      <c:pt idx="5347">
                        <c:v>43292.791666653698</c:v>
                      </c:pt>
                      <c:pt idx="5348">
                        <c:v>43292.833333320363</c:v>
                      </c:pt>
                      <c:pt idx="5349">
                        <c:v>43292.874999987027</c:v>
                      </c:pt>
                      <c:pt idx="5350">
                        <c:v>43292.916666653691</c:v>
                      </c:pt>
                      <c:pt idx="5351">
                        <c:v>43292.958333320355</c:v>
                      </c:pt>
                      <c:pt idx="5352">
                        <c:v>43292.99999998702</c:v>
                      </c:pt>
                      <c:pt idx="5353">
                        <c:v>43293.041666653684</c:v>
                      </c:pt>
                      <c:pt idx="5354">
                        <c:v>43293.083333320348</c:v>
                      </c:pt>
                      <c:pt idx="5355">
                        <c:v>43293.124999987012</c:v>
                      </c:pt>
                      <c:pt idx="5356">
                        <c:v>43293.166666653677</c:v>
                      </c:pt>
                      <c:pt idx="5357">
                        <c:v>43293.208333320341</c:v>
                      </c:pt>
                      <c:pt idx="5358">
                        <c:v>43293.249999987005</c:v>
                      </c:pt>
                      <c:pt idx="5359">
                        <c:v>43293.291666653669</c:v>
                      </c:pt>
                      <c:pt idx="5360">
                        <c:v>43293.333333320334</c:v>
                      </c:pt>
                      <c:pt idx="5361">
                        <c:v>43293.374999986998</c:v>
                      </c:pt>
                      <c:pt idx="5362">
                        <c:v>43293.416666653662</c:v>
                      </c:pt>
                      <c:pt idx="5363">
                        <c:v>43293.458333320326</c:v>
                      </c:pt>
                      <c:pt idx="5364">
                        <c:v>43293.499999986991</c:v>
                      </c:pt>
                      <c:pt idx="5365">
                        <c:v>43293.541666653655</c:v>
                      </c:pt>
                      <c:pt idx="5366">
                        <c:v>43293.583333320319</c:v>
                      </c:pt>
                      <c:pt idx="5367">
                        <c:v>43293.624999986983</c:v>
                      </c:pt>
                      <c:pt idx="5368">
                        <c:v>43293.666666653648</c:v>
                      </c:pt>
                      <c:pt idx="5369">
                        <c:v>43293.708333320312</c:v>
                      </c:pt>
                      <c:pt idx="5370">
                        <c:v>43293.749999986976</c:v>
                      </c:pt>
                      <c:pt idx="5371">
                        <c:v>43293.79166665364</c:v>
                      </c:pt>
                      <c:pt idx="5372">
                        <c:v>43293.833333320305</c:v>
                      </c:pt>
                      <c:pt idx="5373">
                        <c:v>43293.874999986969</c:v>
                      </c:pt>
                      <c:pt idx="5374">
                        <c:v>43293.916666653633</c:v>
                      </c:pt>
                      <c:pt idx="5375">
                        <c:v>43293.958333320297</c:v>
                      </c:pt>
                      <c:pt idx="5376">
                        <c:v>43293.999999986961</c:v>
                      </c:pt>
                      <c:pt idx="5377">
                        <c:v>43294.041666653626</c:v>
                      </c:pt>
                      <c:pt idx="5378">
                        <c:v>43294.08333332029</c:v>
                      </c:pt>
                      <c:pt idx="5379">
                        <c:v>43294.124999986954</c:v>
                      </c:pt>
                      <c:pt idx="5380">
                        <c:v>43294.166666653618</c:v>
                      </c:pt>
                      <c:pt idx="5381">
                        <c:v>43294.208333320283</c:v>
                      </c:pt>
                      <c:pt idx="5382">
                        <c:v>43294.249999986947</c:v>
                      </c:pt>
                      <c:pt idx="5383">
                        <c:v>43294.291666653611</c:v>
                      </c:pt>
                      <c:pt idx="5384">
                        <c:v>43294.333333320275</c:v>
                      </c:pt>
                      <c:pt idx="5385">
                        <c:v>43294.37499998694</c:v>
                      </c:pt>
                      <c:pt idx="5386">
                        <c:v>43294.416666653604</c:v>
                      </c:pt>
                      <c:pt idx="5387">
                        <c:v>43294.458333320268</c:v>
                      </c:pt>
                      <c:pt idx="5388">
                        <c:v>43294.499999986932</c:v>
                      </c:pt>
                      <c:pt idx="5389">
                        <c:v>43294.541666653597</c:v>
                      </c:pt>
                      <c:pt idx="5390">
                        <c:v>43294.583333320261</c:v>
                      </c:pt>
                      <c:pt idx="5391">
                        <c:v>43294.624999986925</c:v>
                      </c:pt>
                      <c:pt idx="5392">
                        <c:v>43294.666666653589</c:v>
                      </c:pt>
                      <c:pt idx="5393">
                        <c:v>43294.708333320254</c:v>
                      </c:pt>
                      <c:pt idx="5394">
                        <c:v>43294.749999986918</c:v>
                      </c:pt>
                      <c:pt idx="5395">
                        <c:v>43294.791666653582</c:v>
                      </c:pt>
                      <c:pt idx="5396">
                        <c:v>43294.833333320246</c:v>
                      </c:pt>
                      <c:pt idx="5397">
                        <c:v>43294.874999986911</c:v>
                      </c:pt>
                      <c:pt idx="5398">
                        <c:v>43294.916666653575</c:v>
                      </c:pt>
                      <c:pt idx="5399">
                        <c:v>43294.958333320239</c:v>
                      </c:pt>
                      <c:pt idx="5400">
                        <c:v>43294.999999986903</c:v>
                      </c:pt>
                      <c:pt idx="5401">
                        <c:v>43295.041666653568</c:v>
                      </c:pt>
                      <c:pt idx="5402">
                        <c:v>43295.083333320232</c:v>
                      </c:pt>
                      <c:pt idx="5403">
                        <c:v>43295.124999986896</c:v>
                      </c:pt>
                      <c:pt idx="5404">
                        <c:v>43295.16666665356</c:v>
                      </c:pt>
                      <c:pt idx="5405">
                        <c:v>43295.208333320224</c:v>
                      </c:pt>
                      <c:pt idx="5406">
                        <c:v>43295.249999986889</c:v>
                      </c:pt>
                      <c:pt idx="5407">
                        <c:v>43295.291666653553</c:v>
                      </c:pt>
                      <c:pt idx="5408">
                        <c:v>43295.333333320217</c:v>
                      </c:pt>
                      <c:pt idx="5409">
                        <c:v>43295.374999986881</c:v>
                      </c:pt>
                      <c:pt idx="5410">
                        <c:v>43295.416666653546</c:v>
                      </c:pt>
                      <c:pt idx="5411">
                        <c:v>43295.45833332021</c:v>
                      </c:pt>
                      <c:pt idx="5412">
                        <c:v>43295.499999986874</c:v>
                      </c:pt>
                      <c:pt idx="5413">
                        <c:v>43295.541666653538</c:v>
                      </c:pt>
                      <c:pt idx="5414">
                        <c:v>43295.583333320203</c:v>
                      </c:pt>
                      <c:pt idx="5415">
                        <c:v>43295.624999986867</c:v>
                      </c:pt>
                      <c:pt idx="5416">
                        <c:v>43295.666666653531</c:v>
                      </c:pt>
                      <c:pt idx="5417">
                        <c:v>43295.708333320195</c:v>
                      </c:pt>
                      <c:pt idx="5418">
                        <c:v>43295.74999998686</c:v>
                      </c:pt>
                      <c:pt idx="5419">
                        <c:v>43295.791666653524</c:v>
                      </c:pt>
                      <c:pt idx="5420">
                        <c:v>43295.833333320188</c:v>
                      </c:pt>
                      <c:pt idx="5421">
                        <c:v>43295.874999986852</c:v>
                      </c:pt>
                      <c:pt idx="5422">
                        <c:v>43295.916666653517</c:v>
                      </c:pt>
                      <c:pt idx="5423">
                        <c:v>43295.958333320181</c:v>
                      </c:pt>
                      <c:pt idx="5424">
                        <c:v>43295.999999986845</c:v>
                      </c:pt>
                      <c:pt idx="5425">
                        <c:v>43296.041666653509</c:v>
                      </c:pt>
                      <c:pt idx="5426">
                        <c:v>43296.083333320174</c:v>
                      </c:pt>
                      <c:pt idx="5427">
                        <c:v>43296.124999986838</c:v>
                      </c:pt>
                      <c:pt idx="5428">
                        <c:v>43296.166666653502</c:v>
                      </c:pt>
                      <c:pt idx="5429">
                        <c:v>43296.208333320166</c:v>
                      </c:pt>
                      <c:pt idx="5430">
                        <c:v>43296.249999986831</c:v>
                      </c:pt>
                      <c:pt idx="5431">
                        <c:v>43296.291666653495</c:v>
                      </c:pt>
                      <c:pt idx="5432">
                        <c:v>43296.333333320159</c:v>
                      </c:pt>
                      <c:pt idx="5433">
                        <c:v>43296.374999986823</c:v>
                      </c:pt>
                      <c:pt idx="5434">
                        <c:v>43296.416666653487</c:v>
                      </c:pt>
                      <c:pt idx="5435">
                        <c:v>43296.458333320152</c:v>
                      </c:pt>
                      <c:pt idx="5436">
                        <c:v>43296.499999986816</c:v>
                      </c:pt>
                      <c:pt idx="5437">
                        <c:v>43296.54166665348</c:v>
                      </c:pt>
                      <c:pt idx="5438">
                        <c:v>43296.583333320144</c:v>
                      </c:pt>
                      <c:pt idx="5439">
                        <c:v>43296.624999986809</c:v>
                      </c:pt>
                      <c:pt idx="5440">
                        <c:v>43296.666666653473</c:v>
                      </c:pt>
                      <c:pt idx="5441">
                        <c:v>43296.708333320137</c:v>
                      </c:pt>
                      <c:pt idx="5442">
                        <c:v>43296.749999986801</c:v>
                      </c:pt>
                      <c:pt idx="5443">
                        <c:v>43296.791666653466</c:v>
                      </c:pt>
                      <c:pt idx="5444">
                        <c:v>43296.83333332013</c:v>
                      </c:pt>
                      <c:pt idx="5445">
                        <c:v>43296.874999986794</c:v>
                      </c:pt>
                      <c:pt idx="5446">
                        <c:v>43296.916666653458</c:v>
                      </c:pt>
                      <c:pt idx="5447">
                        <c:v>43296.958333320123</c:v>
                      </c:pt>
                      <c:pt idx="5448">
                        <c:v>43296.999999986787</c:v>
                      </c:pt>
                      <c:pt idx="5449">
                        <c:v>43297.041666653451</c:v>
                      </c:pt>
                      <c:pt idx="5450">
                        <c:v>43297.083333320115</c:v>
                      </c:pt>
                      <c:pt idx="5451">
                        <c:v>43297.12499998678</c:v>
                      </c:pt>
                      <c:pt idx="5452">
                        <c:v>43297.166666653444</c:v>
                      </c:pt>
                      <c:pt idx="5453">
                        <c:v>43297.208333320108</c:v>
                      </c:pt>
                      <c:pt idx="5454">
                        <c:v>43297.249999986772</c:v>
                      </c:pt>
                      <c:pt idx="5455">
                        <c:v>43297.291666653437</c:v>
                      </c:pt>
                      <c:pt idx="5456">
                        <c:v>43297.333333320101</c:v>
                      </c:pt>
                      <c:pt idx="5457">
                        <c:v>43297.374999986765</c:v>
                      </c:pt>
                      <c:pt idx="5458">
                        <c:v>43297.416666653429</c:v>
                      </c:pt>
                      <c:pt idx="5459">
                        <c:v>43297.458333320094</c:v>
                      </c:pt>
                      <c:pt idx="5460">
                        <c:v>43297.499999986758</c:v>
                      </c:pt>
                      <c:pt idx="5461">
                        <c:v>43297.541666653422</c:v>
                      </c:pt>
                      <c:pt idx="5462">
                        <c:v>43297.583333320086</c:v>
                      </c:pt>
                      <c:pt idx="5463">
                        <c:v>43297.62499998675</c:v>
                      </c:pt>
                      <c:pt idx="5464">
                        <c:v>43297.666666653415</c:v>
                      </c:pt>
                      <c:pt idx="5465">
                        <c:v>43297.708333320079</c:v>
                      </c:pt>
                      <c:pt idx="5466">
                        <c:v>43297.749999986743</c:v>
                      </c:pt>
                      <c:pt idx="5467">
                        <c:v>43297.791666653407</c:v>
                      </c:pt>
                      <c:pt idx="5468">
                        <c:v>43297.833333320072</c:v>
                      </c:pt>
                      <c:pt idx="5469">
                        <c:v>43297.874999986736</c:v>
                      </c:pt>
                      <c:pt idx="5470">
                        <c:v>43297.9166666534</c:v>
                      </c:pt>
                      <c:pt idx="5471">
                        <c:v>43297.958333320064</c:v>
                      </c:pt>
                      <c:pt idx="5472">
                        <c:v>43297.999999986729</c:v>
                      </c:pt>
                      <c:pt idx="5473">
                        <c:v>43298.041666653393</c:v>
                      </c:pt>
                      <c:pt idx="5474">
                        <c:v>43298.083333320057</c:v>
                      </c:pt>
                      <c:pt idx="5475">
                        <c:v>43298.124999986721</c:v>
                      </c:pt>
                      <c:pt idx="5476">
                        <c:v>43298.166666653386</c:v>
                      </c:pt>
                      <c:pt idx="5477">
                        <c:v>43298.20833332005</c:v>
                      </c:pt>
                      <c:pt idx="5478">
                        <c:v>43298.249999986714</c:v>
                      </c:pt>
                      <c:pt idx="5479">
                        <c:v>43298.291666653378</c:v>
                      </c:pt>
                      <c:pt idx="5480">
                        <c:v>43298.333333320043</c:v>
                      </c:pt>
                      <c:pt idx="5481">
                        <c:v>43298.374999986707</c:v>
                      </c:pt>
                      <c:pt idx="5482">
                        <c:v>43298.416666653371</c:v>
                      </c:pt>
                      <c:pt idx="5483">
                        <c:v>43298.458333320035</c:v>
                      </c:pt>
                      <c:pt idx="5484">
                        <c:v>43298.4999999867</c:v>
                      </c:pt>
                      <c:pt idx="5485">
                        <c:v>43298.541666653364</c:v>
                      </c:pt>
                      <c:pt idx="5486">
                        <c:v>43298.583333320028</c:v>
                      </c:pt>
                      <c:pt idx="5487">
                        <c:v>43298.624999986692</c:v>
                      </c:pt>
                      <c:pt idx="5488">
                        <c:v>43298.666666653357</c:v>
                      </c:pt>
                      <c:pt idx="5489">
                        <c:v>43298.708333320021</c:v>
                      </c:pt>
                      <c:pt idx="5490">
                        <c:v>43298.749999986685</c:v>
                      </c:pt>
                      <c:pt idx="5491">
                        <c:v>43298.791666653349</c:v>
                      </c:pt>
                      <c:pt idx="5492">
                        <c:v>43298.833333320013</c:v>
                      </c:pt>
                      <c:pt idx="5493">
                        <c:v>43298.874999986678</c:v>
                      </c:pt>
                      <c:pt idx="5494">
                        <c:v>43298.916666653342</c:v>
                      </c:pt>
                      <c:pt idx="5495">
                        <c:v>43298.958333320006</c:v>
                      </c:pt>
                      <c:pt idx="5496">
                        <c:v>43298.99999998667</c:v>
                      </c:pt>
                      <c:pt idx="5497">
                        <c:v>43299.041666653335</c:v>
                      </c:pt>
                      <c:pt idx="5498">
                        <c:v>43299.083333319999</c:v>
                      </c:pt>
                      <c:pt idx="5499">
                        <c:v>43299.124999986663</c:v>
                      </c:pt>
                      <c:pt idx="5500">
                        <c:v>43299.166666653327</c:v>
                      </c:pt>
                      <c:pt idx="5501">
                        <c:v>43299.208333319992</c:v>
                      </c:pt>
                      <c:pt idx="5502">
                        <c:v>43299.249999986656</c:v>
                      </c:pt>
                      <c:pt idx="5503">
                        <c:v>43299.29166665332</c:v>
                      </c:pt>
                      <c:pt idx="5504">
                        <c:v>43299.333333319984</c:v>
                      </c:pt>
                      <c:pt idx="5505">
                        <c:v>43299.374999986649</c:v>
                      </c:pt>
                      <c:pt idx="5506">
                        <c:v>43299.416666653313</c:v>
                      </c:pt>
                      <c:pt idx="5507">
                        <c:v>43299.458333319977</c:v>
                      </c:pt>
                      <c:pt idx="5508">
                        <c:v>43299.499999986641</c:v>
                      </c:pt>
                      <c:pt idx="5509">
                        <c:v>43299.541666653306</c:v>
                      </c:pt>
                      <c:pt idx="5510">
                        <c:v>43299.58333331997</c:v>
                      </c:pt>
                      <c:pt idx="5511">
                        <c:v>43299.624999986634</c:v>
                      </c:pt>
                      <c:pt idx="5512">
                        <c:v>43299.666666653298</c:v>
                      </c:pt>
                      <c:pt idx="5513">
                        <c:v>43299.708333319963</c:v>
                      </c:pt>
                      <c:pt idx="5514">
                        <c:v>43299.749999986627</c:v>
                      </c:pt>
                      <c:pt idx="5515">
                        <c:v>43299.791666653291</c:v>
                      </c:pt>
                      <c:pt idx="5516">
                        <c:v>43299.833333319955</c:v>
                      </c:pt>
                      <c:pt idx="5517">
                        <c:v>43299.87499998662</c:v>
                      </c:pt>
                      <c:pt idx="5518">
                        <c:v>43299.916666653284</c:v>
                      </c:pt>
                      <c:pt idx="5519">
                        <c:v>43299.958333319948</c:v>
                      </c:pt>
                      <c:pt idx="5520">
                        <c:v>43299.999999986612</c:v>
                      </c:pt>
                      <c:pt idx="5521">
                        <c:v>43300.041666653276</c:v>
                      </c:pt>
                      <c:pt idx="5522">
                        <c:v>43300.083333319941</c:v>
                      </c:pt>
                      <c:pt idx="5523">
                        <c:v>43300.124999986605</c:v>
                      </c:pt>
                      <c:pt idx="5524">
                        <c:v>43300.166666653269</c:v>
                      </c:pt>
                      <c:pt idx="5525">
                        <c:v>43300.208333319933</c:v>
                      </c:pt>
                      <c:pt idx="5526">
                        <c:v>43300.249999986598</c:v>
                      </c:pt>
                      <c:pt idx="5527">
                        <c:v>43300.291666653262</c:v>
                      </c:pt>
                      <c:pt idx="5528">
                        <c:v>43300.333333319926</c:v>
                      </c:pt>
                      <c:pt idx="5529">
                        <c:v>43300.37499998659</c:v>
                      </c:pt>
                      <c:pt idx="5530">
                        <c:v>43300.416666653255</c:v>
                      </c:pt>
                      <c:pt idx="5531">
                        <c:v>43300.458333319919</c:v>
                      </c:pt>
                      <c:pt idx="5532">
                        <c:v>43300.499999986583</c:v>
                      </c:pt>
                      <c:pt idx="5533">
                        <c:v>43300.541666653247</c:v>
                      </c:pt>
                      <c:pt idx="5534">
                        <c:v>43300.583333319912</c:v>
                      </c:pt>
                      <c:pt idx="5535">
                        <c:v>43300.624999986576</c:v>
                      </c:pt>
                      <c:pt idx="5536">
                        <c:v>43300.66666665324</c:v>
                      </c:pt>
                      <c:pt idx="5537">
                        <c:v>43300.708333319904</c:v>
                      </c:pt>
                      <c:pt idx="5538">
                        <c:v>43300.749999986569</c:v>
                      </c:pt>
                      <c:pt idx="5539">
                        <c:v>43300.791666653233</c:v>
                      </c:pt>
                      <c:pt idx="5540">
                        <c:v>43300.833333319897</c:v>
                      </c:pt>
                      <c:pt idx="5541">
                        <c:v>43300.874999986561</c:v>
                      </c:pt>
                      <c:pt idx="5542">
                        <c:v>43300.916666653226</c:v>
                      </c:pt>
                      <c:pt idx="5543">
                        <c:v>43300.95833331989</c:v>
                      </c:pt>
                      <c:pt idx="5544">
                        <c:v>43300.999999986554</c:v>
                      </c:pt>
                      <c:pt idx="5545">
                        <c:v>43301.041666653218</c:v>
                      </c:pt>
                      <c:pt idx="5546">
                        <c:v>43301.083333319883</c:v>
                      </c:pt>
                      <c:pt idx="5547">
                        <c:v>43301.124999986547</c:v>
                      </c:pt>
                      <c:pt idx="5548">
                        <c:v>43301.166666653211</c:v>
                      </c:pt>
                      <c:pt idx="5549">
                        <c:v>43301.208333319875</c:v>
                      </c:pt>
                      <c:pt idx="5550">
                        <c:v>43301.249999986539</c:v>
                      </c:pt>
                      <c:pt idx="5551">
                        <c:v>43301.291666653204</c:v>
                      </c:pt>
                      <c:pt idx="5552">
                        <c:v>43301.333333319868</c:v>
                      </c:pt>
                      <c:pt idx="5553">
                        <c:v>43301.374999986532</c:v>
                      </c:pt>
                      <c:pt idx="5554">
                        <c:v>43301.416666653196</c:v>
                      </c:pt>
                      <c:pt idx="5555">
                        <c:v>43301.458333319861</c:v>
                      </c:pt>
                      <c:pt idx="5556">
                        <c:v>43301.499999986525</c:v>
                      </c:pt>
                      <c:pt idx="5557">
                        <c:v>43301.541666653189</c:v>
                      </c:pt>
                      <c:pt idx="5558">
                        <c:v>43301.583333319853</c:v>
                      </c:pt>
                      <c:pt idx="5559">
                        <c:v>43301.624999986518</c:v>
                      </c:pt>
                      <c:pt idx="5560">
                        <c:v>43301.666666653182</c:v>
                      </c:pt>
                      <c:pt idx="5561">
                        <c:v>43301.708333319846</c:v>
                      </c:pt>
                      <c:pt idx="5562">
                        <c:v>43301.74999998651</c:v>
                      </c:pt>
                      <c:pt idx="5563">
                        <c:v>43301.791666653175</c:v>
                      </c:pt>
                      <c:pt idx="5564">
                        <c:v>43301.833333319839</c:v>
                      </c:pt>
                      <c:pt idx="5565">
                        <c:v>43301.874999986503</c:v>
                      </c:pt>
                      <c:pt idx="5566">
                        <c:v>43301.916666653167</c:v>
                      </c:pt>
                      <c:pt idx="5567">
                        <c:v>43301.958333319832</c:v>
                      </c:pt>
                      <c:pt idx="5568">
                        <c:v>43301.999999986496</c:v>
                      </c:pt>
                      <c:pt idx="5569">
                        <c:v>43302.04166665316</c:v>
                      </c:pt>
                      <c:pt idx="5570">
                        <c:v>43302.083333319824</c:v>
                      </c:pt>
                      <c:pt idx="5571">
                        <c:v>43302.124999986489</c:v>
                      </c:pt>
                      <c:pt idx="5572">
                        <c:v>43302.166666653153</c:v>
                      </c:pt>
                      <c:pt idx="5573">
                        <c:v>43302.208333319817</c:v>
                      </c:pt>
                      <c:pt idx="5574">
                        <c:v>43302.249999986481</c:v>
                      </c:pt>
                      <c:pt idx="5575">
                        <c:v>43302.291666653146</c:v>
                      </c:pt>
                      <c:pt idx="5576">
                        <c:v>43302.33333331981</c:v>
                      </c:pt>
                      <c:pt idx="5577">
                        <c:v>43302.374999986474</c:v>
                      </c:pt>
                      <c:pt idx="5578">
                        <c:v>43302.416666653138</c:v>
                      </c:pt>
                      <c:pt idx="5579">
                        <c:v>43302.458333319802</c:v>
                      </c:pt>
                      <c:pt idx="5580">
                        <c:v>43302.499999986467</c:v>
                      </c:pt>
                      <c:pt idx="5581">
                        <c:v>43302.541666653131</c:v>
                      </c:pt>
                      <c:pt idx="5582">
                        <c:v>43302.583333319795</c:v>
                      </c:pt>
                      <c:pt idx="5583">
                        <c:v>43302.624999986459</c:v>
                      </c:pt>
                      <c:pt idx="5584">
                        <c:v>43302.666666653124</c:v>
                      </c:pt>
                      <c:pt idx="5585">
                        <c:v>43302.708333319788</c:v>
                      </c:pt>
                      <c:pt idx="5586">
                        <c:v>43302.749999986452</c:v>
                      </c:pt>
                      <c:pt idx="5587">
                        <c:v>43302.791666653116</c:v>
                      </c:pt>
                      <c:pt idx="5588">
                        <c:v>43302.833333319781</c:v>
                      </c:pt>
                      <c:pt idx="5589">
                        <c:v>43302.874999986445</c:v>
                      </c:pt>
                      <c:pt idx="5590">
                        <c:v>43302.916666653109</c:v>
                      </c:pt>
                      <c:pt idx="5591">
                        <c:v>43302.958333319773</c:v>
                      </c:pt>
                      <c:pt idx="5592">
                        <c:v>43302.999999986438</c:v>
                      </c:pt>
                      <c:pt idx="5593">
                        <c:v>43303.041666653102</c:v>
                      </c:pt>
                      <c:pt idx="5594">
                        <c:v>43303.083333319766</c:v>
                      </c:pt>
                      <c:pt idx="5595">
                        <c:v>43303.12499998643</c:v>
                      </c:pt>
                      <c:pt idx="5596">
                        <c:v>43303.166666653095</c:v>
                      </c:pt>
                      <c:pt idx="5597">
                        <c:v>43303.208333319759</c:v>
                      </c:pt>
                      <c:pt idx="5598">
                        <c:v>43303.249999986423</c:v>
                      </c:pt>
                      <c:pt idx="5599">
                        <c:v>43303.291666653087</c:v>
                      </c:pt>
                      <c:pt idx="5600">
                        <c:v>43303.333333319752</c:v>
                      </c:pt>
                      <c:pt idx="5601">
                        <c:v>43303.374999986416</c:v>
                      </c:pt>
                      <c:pt idx="5602">
                        <c:v>43303.41666665308</c:v>
                      </c:pt>
                      <c:pt idx="5603">
                        <c:v>43303.458333319744</c:v>
                      </c:pt>
                      <c:pt idx="5604">
                        <c:v>43303.499999986409</c:v>
                      </c:pt>
                      <c:pt idx="5605">
                        <c:v>43303.541666653073</c:v>
                      </c:pt>
                      <c:pt idx="5606">
                        <c:v>43303.583333319737</c:v>
                      </c:pt>
                      <c:pt idx="5607">
                        <c:v>43303.624999986401</c:v>
                      </c:pt>
                      <c:pt idx="5608">
                        <c:v>43303.666666653065</c:v>
                      </c:pt>
                      <c:pt idx="5609">
                        <c:v>43303.70833331973</c:v>
                      </c:pt>
                      <c:pt idx="5610">
                        <c:v>43303.749999986394</c:v>
                      </c:pt>
                      <c:pt idx="5611">
                        <c:v>43303.791666653058</c:v>
                      </c:pt>
                      <c:pt idx="5612">
                        <c:v>43303.833333319722</c:v>
                      </c:pt>
                      <c:pt idx="5613">
                        <c:v>43303.874999986387</c:v>
                      </c:pt>
                      <c:pt idx="5614">
                        <c:v>43303.916666653051</c:v>
                      </c:pt>
                      <c:pt idx="5615">
                        <c:v>43303.958333319715</c:v>
                      </c:pt>
                      <c:pt idx="5616">
                        <c:v>43303.999999986379</c:v>
                      </c:pt>
                      <c:pt idx="5617">
                        <c:v>43304.041666653044</c:v>
                      </c:pt>
                      <c:pt idx="5618">
                        <c:v>43304.083333319708</c:v>
                      </c:pt>
                      <c:pt idx="5619">
                        <c:v>43304.124999986372</c:v>
                      </c:pt>
                      <c:pt idx="5620">
                        <c:v>43304.166666653036</c:v>
                      </c:pt>
                      <c:pt idx="5621">
                        <c:v>43304.208333319701</c:v>
                      </c:pt>
                      <c:pt idx="5622">
                        <c:v>43304.249999986365</c:v>
                      </c:pt>
                      <c:pt idx="5623">
                        <c:v>43304.291666653029</c:v>
                      </c:pt>
                      <c:pt idx="5624">
                        <c:v>43304.333333319693</c:v>
                      </c:pt>
                      <c:pt idx="5625">
                        <c:v>43304.374999986358</c:v>
                      </c:pt>
                      <c:pt idx="5626">
                        <c:v>43304.416666653022</c:v>
                      </c:pt>
                      <c:pt idx="5627">
                        <c:v>43304.458333319686</c:v>
                      </c:pt>
                      <c:pt idx="5628">
                        <c:v>43304.49999998635</c:v>
                      </c:pt>
                      <c:pt idx="5629">
                        <c:v>43304.541666653015</c:v>
                      </c:pt>
                      <c:pt idx="5630">
                        <c:v>43304.583333319679</c:v>
                      </c:pt>
                      <c:pt idx="5631">
                        <c:v>43304.624999986343</c:v>
                      </c:pt>
                      <c:pt idx="5632">
                        <c:v>43304.666666653007</c:v>
                      </c:pt>
                      <c:pt idx="5633">
                        <c:v>43304.708333319672</c:v>
                      </c:pt>
                      <c:pt idx="5634">
                        <c:v>43304.749999986336</c:v>
                      </c:pt>
                      <c:pt idx="5635">
                        <c:v>43304.791666653</c:v>
                      </c:pt>
                      <c:pt idx="5636">
                        <c:v>43304.833333319664</c:v>
                      </c:pt>
                      <c:pt idx="5637">
                        <c:v>43304.874999986328</c:v>
                      </c:pt>
                      <c:pt idx="5638">
                        <c:v>43304.916666652993</c:v>
                      </c:pt>
                      <c:pt idx="5639">
                        <c:v>43304.958333319657</c:v>
                      </c:pt>
                      <c:pt idx="5640">
                        <c:v>43304.999999986321</c:v>
                      </c:pt>
                      <c:pt idx="5641">
                        <c:v>43305.041666652985</c:v>
                      </c:pt>
                      <c:pt idx="5642">
                        <c:v>43305.08333331965</c:v>
                      </c:pt>
                      <c:pt idx="5643">
                        <c:v>43305.124999986314</c:v>
                      </c:pt>
                      <c:pt idx="5644">
                        <c:v>43305.166666652978</c:v>
                      </c:pt>
                      <c:pt idx="5645">
                        <c:v>43305.208333319642</c:v>
                      </c:pt>
                      <c:pt idx="5646">
                        <c:v>43305.249999986307</c:v>
                      </c:pt>
                      <c:pt idx="5647">
                        <c:v>43305.291666652971</c:v>
                      </c:pt>
                      <c:pt idx="5648">
                        <c:v>43305.333333319635</c:v>
                      </c:pt>
                      <c:pt idx="5649">
                        <c:v>43305.374999986299</c:v>
                      </c:pt>
                      <c:pt idx="5650">
                        <c:v>43305.416666652964</c:v>
                      </c:pt>
                      <c:pt idx="5651">
                        <c:v>43305.458333319628</c:v>
                      </c:pt>
                      <c:pt idx="5652">
                        <c:v>43305.499999986292</c:v>
                      </c:pt>
                      <c:pt idx="5653">
                        <c:v>43305.541666652956</c:v>
                      </c:pt>
                      <c:pt idx="5654">
                        <c:v>43305.583333319621</c:v>
                      </c:pt>
                      <c:pt idx="5655">
                        <c:v>43305.624999986285</c:v>
                      </c:pt>
                      <c:pt idx="5656">
                        <c:v>43305.666666652949</c:v>
                      </c:pt>
                      <c:pt idx="5657">
                        <c:v>43305.708333319613</c:v>
                      </c:pt>
                      <c:pt idx="5658">
                        <c:v>43305.749999986278</c:v>
                      </c:pt>
                      <c:pt idx="5659">
                        <c:v>43305.791666652942</c:v>
                      </c:pt>
                      <c:pt idx="5660">
                        <c:v>43305.833333319606</c:v>
                      </c:pt>
                      <c:pt idx="5661">
                        <c:v>43305.87499998627</c:v>
                      </c:pt>
                      <c:pt idx="5662">
                        <c:v>43305.916666652935</c:v>
                      </c:pt>
                      <c:pt idx="5663">
                        <c:v>43305.958333319599</c:v>
                      </c:pt>
                      <c:pt idx="5664">
                        <c:v>43305.999999986263</c:v>
                      </c:pt>
                      <c:pt idx="5665">
                        <c:v>43306.041666652927</c:v>
                      </c:pt>
                      <c:pt idx="5666">
                        <c:v>43306.083333319591</c:v>
                      </c:pt>
                      <c:pt idx="5667">
                        <c:v>43306.124999986256</c:v>
                      </c:pt>
                      <c:pt idx="5668">
                        <c:v>43306.16666665292</c:v>
                      </c:pt>
                      <c:pt idx="5669">
                        <c:v>43306.208333319584</c:v>
                      </c:pt>
                      <c:pt idx="5670">
                        <c:v>43306.249999986248</c:v>
                      </c:pt>
                      <c:pt idx="5671">
                        <c:v>43306.291666652913</c:v>
                      </c:pt>
                      <c:pt idx="5672">
                        <c:v>43306.333333319577</c:v>
                      </c:pt>
                      <c:pt idx="5673">
                        <c:v>43306.374999986241</c:v>
                      </c:pt>
                      <c:pt idx="5674">
                        <c:v>43306.416666652905</c:v>
                      </c:pt>
                      <c:pt idx="5675">
                        <c:v>43306.45833331957</c:v>
                      </c:pt>
                      <c:pt idx="5676">
                        <c:v>43306.499999986234</c:v>
                      </c:pt>
                      <c:pt idx="5677">
                        <c:v>43306.541666652898</c:v>
                      </c:pt>
                      <c:pt idx="5678">
                        <c:v>43306.583333319562</c:v>
                      </c:pt>
                      <c:pt idx="5679">
                        <c:v>43306.624999986227</c:v>
                      </c:pt>
                      <c:pt idx="5680">
                        <c:v>43306.666666652891</c:v>
                      </c:pt>
                      <c:pt idx="5681">
                        <c:v>43306.708333319555</c:v>
                      </c:pt>
                      <c:pt idx="5682">
                        <c:v>43306.749999986219</c:v>
                      </c:pt>
                      <c:pt idx="5683">
                        <c:v>43306.791666652884</c:v>
                      </c:pt>
                      <c:pt idx="5684">
                        <c:v>43306.833333319548</c:v>
                      </c:pt>
                      <c:pt idx="5685">
                        <c:v>43306.874999986212</c:v>
                      </c:pt>
                      <c:pt idx="5686">
                        <c:v>43306.916666652876</c:v>
                      </c:pt>
                      <c:pt idx="5687">
                        <c:v>43306.958333319541</c:v>
                      </c:pt>
                      <c:pt idx="5688">
                        <c:v>43306.999999986205</c:v>
                      </c:pt>
                      <c:pt idx="5689">
                        <c:v>43307.041666652869</c:v>
                      </c:pt>
                      <c:pt idx="5690">
                        <c:v>43307.083333319533</c:v>
                      </c:pt>
                      <c:pt idx="5691">
                        <c:v>43307.124999986198</c:v>
                      </c:pt>
                      <c:pt idx="5692">
                        <c:v>43307.166666652862</c:v>
                      </c:pt>
                      <c:pt idx="5693">
                        <c:v>43307.208333319526</c:v>
                      </c:pt>
                      <c:pt idx="5694">
                        <c:v>43307.24999998619</c:v>
                      </c:pt>
                      <c:pt idx="5695">
                        <c:v>43307.291666652854</c:v>
                      </c:pt>
                      <c:pt idx="5696">
                        <c:v>43307.333333319519</c:v>
                      </c:pt>
                      <c:pt idx="5697">
                        <c:v>43307.374999986183</c:v>
                      </c:pt>
                      <c:pt idx="5698">
                        <c:v>43307.416666652847</c:v>
                      </c:pt>
                      <c:pt idx="5699">
                        <c:v>43307.458333319511</c:v>
                      </c:pt>
                      <c:pt idx="5700">
                        <c:v>43307.499999986176</c:v>
                      </c:pt>
                      <c:pt idx="5701">
                        <c:v>43307.54166665284</c:v>
                      </c:pt>
                      <c:pt idx="5702">
                        <c:v>43307.583333319504</c:v>
                      </c:pt>
                      <c:pt idx="5703">
                        <c:v>43307.624999986168</c:v>
                      </c:pt>
                      <c:pt idx="5704">
                        <c:v>43307.666666652833</c:v>
                      </c:pt>
                      <c:pt idx="5705">
                        <c:v>43307.708333319497</c:v>
                      </c:pt>
                      <c:pt idx="5706">
                        <c:v>43307.749999986161</c:v>
                      </c:pt>
                      <c:pt idx="5707">
                        <c:v>43307.791666652825</c:v>
                      </c:pt>
                      <c:pt idx="5708">
                        <c:v>43307.83333331949</c:v>
                      </c:pt>
                      <c:pt idx="5709">
                        <c:v>43307.874999986154</c:v>
                      </c:pt>
                      <c:pt idx="5710">
                        <c:v>43307.916666652818</c:v>
                      </c:pt>
                      <c:pt idx="5711">
                        <c:v>43307.958333319482</c:v>
                      </c:pt>
                      <c:pt idx="5712">
                        <c:v>43307.999999986147</c:v>
                      </c:pt>
                      <c:pt idx="5713">
                        <c:v>43308.041666652811</c:v>
                      </c:pt>
                      <c:pt idx="5714">
                        <c:v>43308.083333319475</c:v>
                      </c:pt>
                      <c:pt idx="5715">
                        <c:v>43308.124999986139</c:v>
                      </c:pt>
                      <c:pt idx="5716">
                        <c:v>43308.166666652804</c:v>
                      </c:pt>
                      <c:pt idx="5717">
                        <c:v>43308.208333319468</c:v>
                      </c:pt>
                      <c:pt idx="5718">
                        <c:v>43308.249999986132</c:v>
                      </c:pt>
                      <c:pt idx="5719">
                        <c:v>43308.291666652796</c:v>
                      </c:pt>
                      <c:pt idx="5720">
                        <c:v>43308.333333319461</c:v>
                      </c:pt>
                      <c:pt idx="5721">
                        <c:v>43308.374999986125</c:v>
                      </c:pt>
                      <c:pt idx="5722">
                        <c:v>43308.416666652789</c:v>
                      </c:pt>
                      <c:pt idx="5723">
                        <c:v>43308.458333319453</c:v>
                      </c:pt>
                      <c:pt idx="5724">
                        <c:v>43308.499999986117</c:v>
                      </c:pt>
                      <c:pt idx="5725">
                        <c:v>43308.541666652782</c:v>
                      </c:pt>
                      <c:pt idx="5726">
                        <c:v>43308.583333319446</c:v>
                      </c:pt>
                      <c:pt idx="5727">
                        <c:v>43308.62499998611</c:v>
                      </c:pt>
                      <c:pt idx="5728">
                        <c:v>43308.666666652774</c:v>
                      </c:pt>
                      <c:pt idx="5729">
                        <c:v>43308.708333319439</c:v>
                      </c:pt>
                      <c:pt idx="5730">
                        <c:v>43308.749999986103</c:v>
                      </c:pt>
                      <c:pt idx="5731">
                        <c:v>43308.791666652767</c:v>
                      </c:pt>
                      <c:pt idx="5732">
                        <c:v>43308.833333319431</c:v>
                      </c:pt>
                      <c:pt idx="5733">
                        <c:v>43308.874999986096</c:v>
                      </c:pt>
                      <c:pt idx="5734">
                        <c:v>43308.91666665276</c:v>
                      </c:pt>
                      <c:pt idx="5735">
                        <c:v>43308.958333319424</c:v>
                      </c:pt>
                      <c:pt idx="5736">
                        <c:v>43308.999999986088</c:v>
                      </c:pt>
                      <c:pt idx="5737">
                        <c:v>43309.041666652753</c:v>
                      </c:pt>
                      <c:pt idx="5738">
                        <c:v>43309.083333319417</c:v>
                      </c:pt>
                      <c:pt idx="5739">
                        <c:v>43309.124999986081</c:v>
                      </c:pt>
                      <c:pt idx="5740">
                        <c:v>43309.166666652745</c:v>
                      </c:pt>
                      <c:pt idx="5741">
                        <c:v>43309.20833331941</c:v>
                      </c:pt>
                      <c:pt idx="5742">
                        <c:v>43309.249999986074</c:v>
                      </c:pt>
                      <c:pt idx="5743">
                        <c:v>43309.291666652738</c:v>
                      </c:pt>
                      <c:pt idx="5744">
                        <c:v>43309.333333319402</c:v>
                      </c:pt>
                      <c:pt idx="5745">
                        <c:v>43309.374999986067</c:v>
                      </c:pt>
                      <c:pt idx="5746">
                        <c:v>43309.416666652731</c:v>
                      </c:pt>
                      <c:pt idx="5747">
                        <c:v>43309.458333319395</c:v>
                      </c:pt>
                      <c:pt idx="5748">
                        <c:v>43309.499999986059</c:v>
                      </c:pt>
                      <c:pt idx="5749">
                        <c:v>43309.541666652724</c:v>
                      </c:pt>
                      <c:pt idx="5750">
                        <c:v>43309.583333319388</c:v>
                      </c:pt>
                      <c:pt idx="5751">
                        <c:v>43309.624999986052</c:v>
                      </c:pt>
                      <c:pt idx="5752">
                        <c:v>43309.666666652716</c:v>
                      </c:pt>
                      <c:pt idx="5753">
                        <c:v>43309.70833331938</c:v>
                      </c:pt>
                      <c:pt idx="5754">
                        <c:v>43309.749999986045</c:v>
                      </c:pt>
                      <c:pt idx="5755">
                        <c:v>43309.791666652709</c:v>
                      </c:pt>
                      <c:pt idx="5756">
                        <c:v>43309.833333319373</c:v>
                      </c:pt>
                      <c:pt idx="5757">
                        <c:v>43309.874999986037</c:v>
                      </c:pt>
                      <c:pt idx="5758">
                        <c:v>43309.916666652702</c:v>
                      </c:pt>
                      <c:pt idx="5759">
                        <c:v>43309.958333319366</c:v>
                      </c:pt>
                      <c:pt idx="5760">
                        <c:v>43309.99999998603</c:v>
                      </c:pt>
                      <c:pt idx="5761">
                        <c:v>43310.041666652694</c:v>
                      </c:pt>
                      <c:pt idx="5762">
                        <c:v>43310.083333319359</c:v>
                      </c:pt>
                      <c:pt idx="5763">
                        <c:v>43310.124999986023</c:v>
                      </c:pt>
                      <c:pt idx="5764">
                        <c:v>43310.166666652687</c:v>
                      </c:pt>
                      <c:pt idx="5765">
                        <c:v>43310.208333319351</c:v>
                      </c:pt>
                      <c:pt idx="5766">
                        <c:v>43310.249999986016</c:v>
                      </c:pt>
                      <c:pt idx="5767">
                        <c:v>43310.29166665268</c:v>
                      </c:pt>
                      <c:pt idx="5768">
                        <c:v>43310.333333319344</c:v>
                      </c:pt>
                      <c:pt idx="5769">
                        <c:v>43310.374999986008</c:v>
                      </c:pt>
                      <c:pt idx="5770">
                        <c:v>43310.416666652673</c:v>
                      </c:pt>
                      <c:pt idx="5771">
                        <c:v>43310.458333319337</c:v>
                      </c:pt>
                      <c:pt idx="5772">
                        <c:v>43310.499999986001</c:v>
                      </c:pt>
                      <c:pt idx="5773">
                        <c:v>43310.541666652665</c:v>
                      </c:pt>
                      <c:pt idx="5774">
                        <c:v>43310.58333331933</c:v>
                      </c:pt>
                      <c:pt idx="5775">
                        <c:v>43310.624999985994</c:v>
                      </c:pt>
                      <c:pt idx="5776">
                        <c:v>43310.666666652658</c:v>
                      </c:pt>
                      <c:pt idx="5777">
                        <c:v>43310.708333319322</c:v>
                      </c:pt>
                      <c:pt idx="5778">
                        <c:v>43310.749999985987</c:v>
                      </c:pt>
                      <c:pt idx="5779">
                        <c:v>43310.791666652651</c:v>
                      </c:pt>
                      <c:pt idx="5780">
                        <c:v>43310.833333319315</c:v>
                      </c:pt>
                      <c:pt idx="5781">
                        <c:v>43310.874999985979</c:v>
                      </c:pt>
                      <c:pt idx="5782">
                        <c:v>43310.916666652643</c:v>
                      </c:pt>
                      <c:pt idx="5783">
                        <c:v>43310.958333319308</c:v>
                      </c:pt>
                      <c:pt idx="5784">
                        <c:v>43310.999999985972</c:v>
                      </c:pt>
                      <c:pt idx="5785">
                        <c:v>43311.041666652636</c:v>
                      </c:pt>
                      <c:pt idx="5786">
                        <c:v>43311.0833333193</c:v>
                      </c:pt>
                      <c:pt idx="5787">
                        <c:v>43311.124999985965</c:v>
                      </c:pt>
                      <c:pt idx="5788">
                        <c:v>43311.166666652629</c:v>
                      </c:pt>
                      <c:pt idx="5789">
                        <c:v>43311.208333319293</c:v>
                      </c:pt>
                      <c:pt idx="5790">
                        <c:v>43311.249999985957</c:v>
                      </c:pt>
                      <c:pt idx="5791">
                        <c:v>43311.291666652622</c:v>
                      </c:pt>
                      <c:pt idx="5792">
                        <c:v>43311.333333319286</c:v>
                      </c:pt>
                      <c:pt idx="5793">
                        <c:v>43311.37499998595</c:v>
                      </c:pt>
                      <c:pt idx="5794">
                        <c:v>43311.416666652614</c:v>
                      </c:pt>
                      <c:pt idx="5795">
                        <c:v>43311.458333319279</c:v>
                      </c:pt>
                      <c:pt idx="5796">
                        <c:v>43311.499999985943</c:v>
                      </c:pt>
                      <c:pt idx="5797">
                        <c:v>43311.541666652607</c:v>
                      </c:pt>
                      <c:pt idx="5798">
                        <c:v>43311.583333319271</c:v>
                      </c:pt>
                      <c:pt idx="5799">
                        <c:v>43311.624999985936</c:v>
                      </c:pt>
                      <c:pt idx="5800">
                        <c:v>43311.6666666526</c:v>
                      </c:pt>
                      <c:pt idx="5801">
                        <c:v>43311.708333319264</c:v>
                      </c:pt>
                      <c:pt idx="5802">
                        <c:v>43311.749999985928</c:v>
                      </c:pt>
                      <c:pt idx="5803">
                        <c:v>43311.791666652593</c:v>
                      </c:pt>
                      <c:pt idx="5804">
                        <c:v>43311.833333319257</c:v>
                      </c:pt>
                      <c:pt idx="5805">
                        <c:v>43311.874999985921</c:v>
                      </c:pt>
                      <c:pt idx="5806">
                        <c:v>43311.916666652585</c:v>
                      </c:pt>
                      <c:pt idx="5807">
                        <c:v>43311.95833331925</c:v>
                      </c:pt>
                      <c:pt idx="5808">
                        <c:v>43311.999999985914</c:v>
                      </c:pt>
                      <c:pt idx="5809">
                        <c:v>43312.041666652578</c:v>
                      </c:pt>
                      <c:pt idx="5810">
                        <c:v>43312.083333319242</c:v>
                      </c:pt>
                      <c:pt idx="5811">
                        <c:v>43312.124999985906</c:v>
                      </c:pt>
                      <c:pt idx="5812">
                        <c:v>43312.166666652571</c:v>
                      </c:pt>
                      <c:pt idx="5813">
                        <c:v>43312.208333319235</c:v>
                      </c:pt>
                      <c:pt idx="5814">
                        <c:v>43312.249999985899</c:v>
                      </c:pt>
                      <c:pt idx="5815">
                        <c:v>43312.291666652563</c:v>
                      </c:pt>
                      <c:pt idx="5816">
                        <c:v>43312.333333319228</c:v>
                      </c:pt>
                      <c:pt idx="5817">
                        <c:v>43312.374999985892</c:v>
                      </c:pt>
                      <c:pt idx="5818">
                        <c:v>43312.416666652556</c:v>
                      </c:pt>
                      <c:pt idx="5819">
                        <c:v>43312.45833331922</c:v>
                      </c:pt>
                      <c:pt idx="5820">
                        <c:v>43312.499999985885</c:v>
                      </c:pt>
                      <c:pt idx="5821">
                        <c:v>43312.541666652549</c:v>
                      </c:pt>
                      <c:pt idx="5822">
                        <c:v>43312.583333319213</c:v>
                      </c:pt>
                      <c:pt idx="5823">
                        <c:v>43312.624999985877</c:v>
                      </c:pt>
                      <c:pt idx="5824">
                        <c:v>43312.666666652542</c:v>
                      </c:pt>
                      <c:pt idx="5825">
                        <c:v>43312.708333319206</c:v>
                      </c:pt>
                      <c:pt idx="5826">
                        <c:v>43312.74999998587</c:v>
                      </c:pt>
                      <c:pt idx="5827">
                        <c:v>43312.791666652534</c:v>
                      </c:pt>
                      <c:pt idx="5828">
                        <c:v>43312.833333319199</c:v>
                      </c:pt>
                      <c:pt idx="5829">
                        <c:v>43312.874999985863</c:v>
                      </c:pt>
                      <c:pt idx="5830">
                        <c:v>43312.916666652527</c:v>
                      </c:pt>
                      <c:pt idx="5831">
                        <c:v>43312.958333319191</c:v>
                      </c:pt>
                      <c:pt idx="5832">
                        <c:v>43312.999999985856</c:v>
                      </c:pt>
                      <c:pt idx="5833">
                        <c:v>43313.04166665252</c:v>
                      </c:pt>
                      <c:pt idx="5834">
                        <c:v>43313.083333319184</c:v>
                      </c:pt>
                      <c:pt idx="5835">
                        <c:v>43313.124999985848</c:v>
                      </c:pt>
                      <c:pt idx="5836">
                        <c:v>43313.166666652513</c:v>
                      </c:pt>
                      <c:pt idx="5837">
                        <c:v>43313.208333319177</c:v>
                      </c:pt>
                      <c:pt idx="5838">
                        <c:v>43313.249999985841</c:v>
                      </c:pt>
                      <c:pt idx="5839">
                        <c:v>43313.291666652505</c:v>
                      </c:pt>
                      <c:pt idx="5840">
                        <c:v>43313.333333319169</c:v>
                      </c:pt>
                      <c:pt idx="5841">
                        <c:v>43313.374999985834</c:v>
                      </c:pt>
                      <c:pt idx="5842">
                        <c:v>43313.416666652498</c:v>
                      </c:pt>
                      <c:pt idx="5843">
                        <c:v>43313.458333319162</c:v>
                      </c:pt>
                      <c:pt idx="5844">
                        <c:v>43313.499999985826</c:v>
                      </c:pt>
                      <c:pt idx="5845">
                        <c:v>43313.541666652491</c:v>
                      </c:pt>
                      <c:pt idx="5846">
                        <c:v>43313.583333319155</c:v>
                      </c:pt>
                      <c:pt idx="5847">
                        <c:v>43313.624999985819</c:v>
                      </c:pt>
                      <c:pt idx="5848">
                        <c:v>43313.666666652483</c:v>
                      </c:pt>
                      <c:pt idx="5849">
                        <c:v>43313.708333319148</c:v>
                      </c:pt>
                      <c:pt idx="5850">
                        <c:v>43313.749999985812</c:v>
                      </c:pt>
                      <c:pt idx="5851">
                        <c:v>43313.791666652476</c:v>
                      </c:pt>
                      <c:pt idx="5852">
                        <c:v>43313.83333331914</c:v>
                      </c:pt>
                      <c:pt idx="5853">
                        <c:v>43313.874999985805</c:v>
                      </c:pt>
                      <c:pt idx="5854">
                        <c:v>43313.916666652469</c:v>
                      </c:pt>
                      <c:pt idx="5855">
                        <c:v>43313.958333319133</c:v>
                      </c:pt>
                      <c:pt idx="5856">
                        <c:v>43313.999999985797</c:v>
                      </c:pt>
                      <c:pt idx="5857">
                        <c:v>43314.041666652462</c:v>
                      </c:pt>
                      <c:pt idx="5858">
                        <c:v>43314.083333319126</c:v>
                      </c:pt>
                      <c:pt idx="5859">
                        <c:v>43314.12499998579</c:v>
                      </c:pt>
                      <c:pt idx="5860">
                        <c:v>43314.166666652454</c:v>
                      </c:pt>
                      <c:pt idx="5861">
                        <c:v>43314.208333319119</c:v>
                      </c:pt>
                      <c:pt idx="5862">
                        <c:v>43314.249999985783</c:v>
                      </c:pt>
                      <c:pt idx="5863">
                        <c:v>43314.291666652447</c:v>
                      </c:pt>
                      <c:pt idx="5864">
                        <c:v>43314.333333319111</c:v>
                      </c:pt>
                      <c:pt idx="5865">
                        <c:v>43314.374999985776</c:v>
                      </c:pt>
                      <c:pt idx="5866">
                        <c:v>43314.41666665244</c:v>
                      </c:pt>
                      <c:pt idx="5867">
                        <c:v>43314.458333319104</c:v>
                      </c:pt>
                      <c:pt idx="5868">
                        <c:v>43314.499999985768</c:v>
                      </c:pt>
                      <c:pt idx="5869">
                        <c:v>43314.541666652432</c:v>
                      </c:pt>
                      <c:pt idx="5870">
                        <c:v>43314.583333319097</c:v>
                      </c:pt>
                      <c:pt idx="5871">
                        <c:v>43314.624999985761</c:v>
                      </c:pt>
                      <c:pt idx="5872">
                        <c:v>43314.666666652425</c:v>
                      </c:pt>
                      <c:pt idx="5873">
                        <c:v>43314.708333319089</c:v>
                      </c:pt>
                      <c:pt idx="5874">
                        <c:v>43314.749999985754</c:v>
                      </c:pt>
                      <c:pt idx="5875">
                        <c:v>43314.791666652418</c:v>
                      </c:pt>
                      <c:pt idx="5876">
                        <c:v>43314.833333319082</c:v>
                      </c:pt>
                      <c:pt idx="5877">
                        <c:v>43314.874999985746</c:v>
                      </c:pt>
                      <c:pt idx="5878">
                        <c:v>43314.916666652411</c:v>
                      </c:pt>
                      <c:pt idx="5879">
                        <c:v>43314.958333319075</c:v>
                      </c:pt>
                      <c:pt idx="5880">
                        <c:v>43314.999999985739</c:v>
                      </c:pt>
                      <c:pt idx="5881">
                        <c:v>43315.041666652403</c:v>
                      </c:pt>
                      <c:pt idx="5882">
                        <c:v>43315.083333319068</c:v>
                      </c:pt>
                      <c:pt idx="5883">
                        <c:v>43315.124999985732</c:v>
                      </c:pt>
                      <c:pt idx="5884">
                        <c:v>43315.166666652396</c:v>
                      </c:pt>
                      <c:pt idx="5885">
                        <c:v>43315.20833331906</c:v>
                      </c:pt>
                      <c:pt idx="5886">
                        <c:v>43315.249999985725</c:v>
                      </c:pt>
                      <c:pt idx="5887">
                        <c:v>43315.291666652389</c:v>
                      </c:pt>
                      <c:pt idx="5888">
                        <c:v>43315.333333319053</c:v>
                      </c:pt>
                      <c:pt idx="5889">
                        <c:v>43315.374999985717</c:v>
                      </c:pt>
                      <c:pt idx="5890">
                        <c:v>43315.416666652382</c:v>
                      </c:pt>
                      <c:pt idx="5891">
                        <c:v>43315.458333319046</c:v>
                      </c:pt>
                      <c:pt idx="5892">
                        <c:v>43315.49999998571</c:v>
                      </c:pt>
                      <c:pt idx="5893">
                        <c:v>43315.541666652374</c:v>
                      </c:pt>
                      <c:pt idx="5894">
                        <c:v>43315.583333319039</c:v>
                      </c:pt>
                      <c:pt idx="5895">
                        <c:v>43315.624999985703</c:v>
                      </c:pt>
                      <c:pt idx="5896">
                        <c:v>43315.666666652367</c:v>
                      </c:pt>
                      <c:pt idx="5897">
                        <c:v>43315.708333319031</c:v>
                      </c:pt>
                      <c:pt idx="5898">
                        <c:v>43315.749999985695</c:v>
                      </c:pt>
                      <c:pt idx="5899">
                        <c:v>43315.79166665236</c:v>
                      </c:pt>
                      <c:pt idx="5900">
                        <c:v>43315.833333319024</c:v>
                      </c:pt>
                      <c:pt idx="5901">
                        <c:v>43315.874999985688</c:v>
                      </c:pt>
                      <c:pt idx="5902">
                        <c:v>43315.916666652352</c:v>
                      </c:pt>
                      <c:pt idx="5903">
                        <c:v>43315.958333319017</c:v>
                      </c:pt>
                      <c:pt idx="5904">
                        <c:v>43315.999999985681</c:v>
                      </c:pt>
                      <c:pt idx="5905">
                        <c:v>43316.041666652345</c:v>
                      </c:pt>
                      <c:pt idx="5906">
                        <c:v>43316.083333319009</c:v>
                      </c:pt>
                      <c:pt idx="5907">
                        <c:v>43316.124999985674</c:v>
                      </c:pt>
                      <c:pt idx="5908">
                        <c:v>43316.166666652338</c:v>
                      </c:pt>
                      <c:pt idx="5909">
                        <c:v>43316.208333319002</c:v>
                      </c:pt>
                      <c:pt idx="5910">
                        <c:v>43316.249999985666</c:v>
                      </c:pt>
                      <c:pt idx="5911">
                        <c:v>43316.291666652331</c:v>
                      </c:pt>
                      <c:pt idx="5912">
                        <c:v>43316.333333318995</c:v>
                      </c:pt>
                      <c:pt idx="5913">
                        <c:v>43316.374999985659</c:v>
                      </c:pt>
                      <c:pt idx="5914">
                        <c:v>43316.416666652323</c:v>
                      </c:pt>
                      <c:pt idx="5915">
                        <c:v>43316.458333318988</c:v>
                      </c:pt>
                      <c:pt idx="5916">
                        <c:v>43316.499999985652</c:v>
                      </c:pt>
                      <c:pt idx="5917">
                        <c:v>43316.541666652316</c:v>
                      </c:pt>
                      <c:pt idx="5918">
                        <c:v>43316.58333331898</c:v>
                      </c:pt>
                      <c:pt idx="5919">
                        <c:v>43316.624999985645</c:v>
                      </c:pt>
                      <c:pt idx="5920">
                        <c:v>43316.666666652309</c:v>
                      </c:pt>
                      <c:pt idx="5921">
                        <c:v>43316.708333318973</c:v>
                      </c:pt>
                      <c:pt idx="5922">
                        <c:v>43316.749999985637</c:v>
                      </c:pt>
                      <c:pt idx="5923">
                        <c:v>43316.791666652302</c:v>
                      </c:pt>
                      <c:pt idx="5924">
                        <c:v>43316.833333318966</c:v>
                      </c:pt>
                      <c:pt idx="5925">
                        <c:v>43316.87499998563</c:v>
                      </c:pt>
                      <c:pt idx="5926">
                        <c:v>43316.916666652294</c:v>
                      </c:pt>
                      <c:pt idx="5927">
                        <c:v>43316.958333318958</c:v>
                      </c:pt>
                      <c:pt idx="5928">
                        <c:v>43316.999999985623</c:v>
                      </c:pt>
                      <c:pt idx="5929">
                        <c:v>43317.041666652287</c:v>
                      </c:pt>
                      <c:pt idx="5930">
                        <c:v>43317.083333318951</c:v>
                      </c:pt>
                      <c:pt idx="5931">
                        <c:v>43317.124999985615</c:v>
                      </c:pt>
                      <c:pt idx="5932">
                        <c:v>43317.16666665228</c:v>
                      </c:pt>
                      <c:pt idx="5933">
                        <c:v>43317.208333318944</c:v>
                      </c:pt>
                      <c:pt idx="5934">
                        <c:v>43317.249999985608</c:v>
                      </c:pt>
                      <c:pt idx="5935">
                        <c:v>43317.291666652272</c:v>
                      </c:pt>
                      <c:pt idx="5936">
                        <c:v>43317.333333318937</c:v>
                      </c:pt>
                      <c:pt idx="5937">
                        <c:v>43317.374999985601</c:v>
                      </c:pt>
                      <c:pt idx="5938">
                        <c:v>43317.416666652265</c:v>
                      </c:pt>
                      <c:pt idx="5939">
                        <c:v>43317.458333318929</c:v>
                      </c:pt>
                      <c:pt idx="5940">
                        <c:v>43317.499999985594</c:v>
                      </c:pt>
                      <c:pt idx="5941">
                        <c:v>43317.541666652258</c:v>
                      </c:pt>
                      <c:pt idx="5942">
                        <c:v>43317.583333318922</c:v>
                      </c:pt>
                      <c:pt idx="5943">
                        <c:v>43317.624999985586</c:v>
                      </c:pt>
                      <c:pt idx="5944">
                        <c:v>43317.666666652251</c:v>
                      </c:pt>
                      <c:pt idx="5945">
                        <c:v>43317.708333318915</c:v>
                      </c:pt>
                      <c:pt idx="5946">
                        <c:v>43317.749999985579</c:v>
                      </c:pt>
                      <c:pt idx="5947">
                        <c:v>43317.791666652243</c:v>
                      </c:pt>
                      <c:pt idx="5948">
                        <c:v>43317.833333318908</c:v>
                      </c:pt>
                      <c:pt idx="5949">
                        <c:v>43317.874999985572</c:v>
                      </c:pt>
                      <c:pt idx="5950">
                        <c:v>43317.916666652236</c:v>
                      </c:pt>
                      <c:pt idx="5951">
                        <c:v>43317.9583333189</c:v>
                      </c:pt>
                      <c:pt idx="5952">
                        <c:v>43317.999999985565</c:v>
                      </c:pt>
                      <c:pt idx="5953">
                        <c:v>43318.041666652229</c:v>
                      </c:pt>
                      <c:pt idx="5954">
                        <c:v>43318.083333318893</c:v>
                      </c:pt>
                      <c:pt idx="5955">
                        <c:v>43318.124999985557</c:v>
                      </c:pt>
                      <c:pt idx="5956">
                        <c:v>43318.166666652221</c:v>
                      </c:pt>
                      <c:pt idx="5957">
                        <c:v>43318.208333318886</c:v>
                      </c:pt>
                      <c:pt idx="5958">
                        <c:v>43318.24999998555</c:v>
                      </c:pt>
                      <c:pt idx="5959">
                        <c:v>43318.291666652214</c:v>
                      </c:pt>
                      <c:pt idx="5960">
                        <c:v>43318.333333318878</c:v>
                      </c:pt>
                      <c:pt idx="5961">
                        <c:v>43318.374999985543</c:v>
                      </c:pt>
                      <c:pt idx="5962">
                        <c:v>43318.416666652207</c:v>
                      </c:pt>
                      <c:pt idx="5963">
                        <c:v>43318.458333318871</c:v>
                      </c:pt>
                      <c:pt idx="5964">
                        <c:v>43318.499999985535</c:v>
                      </c:pt>
                      <c:pt idx="5965">
                        <c:v>43318.5416666522</c:v>
                      </c:pt>
                      <c:pt idx="5966">
                        <c:v>43318.583333318864</c:v>
                      </c:pt>
                      <c:pt idx="5967">
                        <c:v>43318.624999985528</c:v>
                      </c:pt>
                      <c:pt idx="5968">
                        <c:v>43318.666666652192</c:v>
                      </c:pt>
                      <c:pt idx="5969">
                        <c:v>43318.708333318857</c:v>
                      </c:pt>
                      <c:pt idx="5970">
                        <c:v>43318.749999985521</c:v>
                      </c:pt>
                      <c:pt idx="5971">
                        <c:v>43318.791666652185</c:v>
                      </c:pt>
                      <c:pt idx="5972">
                        <c:v>43318.833333318849</c:v>
                      </c:pt>
                      <c:pt idx="5973">
                        <c:v>43318.874999985514</c:v>
                      </c:pt>
                      <c:pt idx="5974">
                        <c:v>43318.916666652178</c:v>
                      </c:pt>
                      <c:pt idx="5975">
                        <c:v>43318.958333318842</c:v>
                      </c:pt>
                      <c:pt idx="5976">
                        <c:v>43318.999999985506</c:v>
                      </c:pt>
                      <c:pt idx="5977">
                        <c:v>43319.041666652171</c:v>
                      </c:pt>
                      <c:pt idx="5978">
                        <c:v>43319.083333318835</c:v>
                      </c:pt>
                      <c:pt idx="5979">
                        <c:v>43319.124999985499</c:v>
                      </c:pt>
                      <c:pt idx="5980">
                        <c:v>43319.166666652163</c:v>
                      </c:pt>
                      <c:pt idx="5981">
                        <c:v>43319.208333318827</c:v>
                      </c:pt>
                      <c:pt idx="5982">
                        <c:v>43319.249999985492</c:v>
                      </c:pt>
                      <c:pt idx="5983">
                        <c:v>43319.291666652156</c:v>
                      </c:pt>
                      <c:pt idx="5984">
                        <c:v>43319.33333331882</c:v>
                      </c:pt>
                      <c:pt idx="5985">
                        <c:v>43319.374999985484</c:v>
                      </c:pt>
                      <c:pt idx="5986">
                        <c:v>43319.416666652149</c:v>
                      </c:pt>
                      <c:pt idx="5987">
                        <c:v>43319.458333318813</c:v>
                      </c:pt>
                      <c:pt idx="5988">
                        <c:v>43319.499999985477</c:v>
                      </c:pt>
                      <c:pt idx="5989">
                        <c:v>43319.541666652141</c:v>
                      </c:pt>
                      <c:pt idx="5990">
                        <c:v>43319.583333318806</c:v>
                      </c:pt>
                      <c:pt idx="5991">
                        <c:v>43319.62499998547</c:v>
                      </c:pt>
                      <c:pt idx="5992">
                        <c:v>43319.666666652134</c:v>
                      </c:pt>
                      <c:pt idx="5993">
                        <c:v>43319.708333318798</c:v>
                      </c:pt>
                      <c:pt idx="5994">
                        <c:v>43319.749999985463</c:v>
                      </c:pt>
                      <c:pt idx="5995">
                        <c:v>43319.791666652127</c:v>
                      </c:pt>
                      <c:pt idx="5996">
                        <c:v>43319.833333318791</c:v>
                      </c:pt>
                      <c:pt idx="5997">
                        <c:v>43319.874999985455</c:v>
                      </c:pt>
                      <c:pt idx="5998">
                        <c:v>43319.91666665212</c:v>
                      </c:pt>
                      <c:pt idx="5999">
                        <c:v>43319.958333318784</c:v>
                      </c:pt>
                      <c:pt idx="6000">
                        <c:v>43319.999999985448</c:v>
                      </c:pt>
                      <c:pt idx="6001">
                        <c:v>43320.041666652112</c:v>
                      </c:pt>
                      <c:pt idx="6002">
                        <c:v>43320.083333318777</c:v>
                      </c:pt>
                      <c:pt idx="6003">
                        <c:v>43320.124999985441</c:v>
                      </c:pt>
                      <c:pt idx="6004">
                        <c:v>43320.166666652105</c:v>
                      </c:pt>
                      <c:pt idx="6005">
                        <c:v>43320.208333318769</c:v>
                      </c:pt>
                      <c:pt idx="6006">
                        <c:v>43320.249999985434</c:v>
                      </c:pt>
                      <c:pt idx="6007">
                        <c:v>43320.291666652098</c:v>
                      </c:pt>
                      <c:pt idx="6008">
                        <c:v>43320.333333318762</c:v>
                      </c:pt>
                      <c:pt idx="6009">
                        <c:v>43320.374999985426</c:v>
                      </c:pt>
                      <c:pt idx="6010">
                        <c:v>43320.41666665209</c:v>
                      </c:pt>
                      <c:pt idx="6011">
                        <c:v>43320.458333318755</c:v>
                      </c:pt>
                      <c:pt idx="6012">
                        <c:v>43320.499999985419</c:v>
                      </c:pt>
                      <c:pt idx="6013">
                        <c:v>43320.541666652083</c:v>
                      </c:pt>
                      <c:pt idx="6014">
                        <c:v>43320.583333318747</c:v>
                      </c:pt>
                      <c:pt idx="6015">
                        <c:v>43320.624999985412</c:v>
                      </c:pt>
                      <c:pt idx="6016">
                        <c:v>43320.666666652076</c:v>
                      </c:pt>
                      <c:pt idx="6017">
                        <c:v>43320.70833331874</c:v>
                      </c:pt>
                      <c:pt idx="6018">
                        <c:v>43320.749999985404</c:v>
                      </c:pt>
                      <c:pt idx="6019">
                        <c:v>43320.791666652069</c:v>
                      </c:pt>
                      <c:pt idx="6020">
                        <c:v>43320.833333318733</c:v>
                      </c:pt>
                      <c:pt idx="6021">
                        <c:v>43320.874999985397</c:v>
                      </c:pt>
                      <c:pt idx="6022">
                        <c:v>43320.916666652061</c:v>
                      </c:pt>
                      <c:pt idx="6023">
                        <c:v>43320.958333318726</c:v>
                      </c:pt>
                      <c:pt idx="6024">
                        <c:v>43320.99999998539</c:v>
                      </c:pt>
                      <c:pt idx="6025">
                        <c:v>43321.041666652054</c:v>
                      </c:pt>
                      <c:pt idx="6026">
                        <c:v>43321.083333318718</c:v>
                      </c:pt>
                      <c:pt idx="6027">
                        <c:v>43321.124999985383</c:v>
                      </c:pt>
                      <c:pt idx="6028">
                        <c:v>43321.166666652047</c:v>
                      </c:pt>
                      <c:pt idx="6029">
                        <c:v>43321.208333318711</c:v>
                      </c:pt>
                      <c:pt idx="6030">
                        <c:v>43321.249999985375</c:v>
                      </c:pt>
                      <c:pt idx="6031">
                        <c:v>43321.29166665204</c:v>
                      </c:pt>
                      <c:pt idx="6032">
                        <c:v>43321.333333318704</c:v>
                      </c:pt>
                      <c:pt idx="6033">
                        <c:v>43321.374999985368</c:v>
                      </c:pt>
                      <c:pt idx="6034">
                        <c:v>43321.416666652032</c:v>
                      </c:pt>
                      <c:pt idx="6035">
                        <c:v>43321.458333318697</c:v>
                      </c:pt>
                      <c:pt idx="6036">
                        <c:v>43321.499999985361</c:v>
                      </c:pt>
                      <c:pt idx="6037">
                        <c:v>43321.541666652025</c:v>
                      </c:pt>
                      <c:pt idx="6038">
                        <c:v>43321.583333318689</c:v>
                      </c:pt>
                      <c:pt idx="6039">
                        <c:v>43321.624999985353</c:v>
                      </c:pt>
                      <c:pt idx="6040">
                        <c:v>43321.666666652018</c:v>
                      </c:pt>
                      <c:pt idx="6041">
                        <c:v>43321.708333318682</c:v>
                      </c:pt>
                      <c:pt idx="6042">
                        <c:v>43321.749999985346</c:v>
                      </c:pt>
                      <c:pt idx="6043">
                        <c:v>43321.79166665201</c:v>
                      </c:pt>
                      <c:pt idx="6044">
                        <c:v>43321.833333318675</c:v>
                      </c:pt>
                      <c:pt idx="6045">
                        <c:v>43321.874999985339</c:v>
                      </c:pt>
                      <c:pt idx="6046">
                        <c:v>43321.916666652003</c:v>
                      </c:pt>
                      <c:pt idx="6047">
                        <c:v>43321.958333318667</c:v>
                      </c:pt>
                      <c:pt idx="6048">
                        <c:v>43321.999999985332</c:v>
                      </c:pt>
                      <c:pt idx="6049">
                        <c:v>43322.041666651996</c:v>
                      </c:pt>
                      <c:pt idx="6050">
                        <c:v>43322.08333331866</c:v>
                      </c:pt>
                      <c:pt idx="6051">
                        <c:v>43322.124999985324</c:v>
                      </c:pt>
                      <c:pt idx="6052">
                        <c:v>43322.166666651989</c:v>
                      </c:pt>
                      <c:pt idx="6053">
                        <c:v>43322.208333318653</c:v>
                      </c:pt>
                      <c:pt idx="6054">
                        <c:v>43322.249999985317</c:v>
                      </c:pt>
                      <c:pt idx="6055">
                        <c:v>43322.291666651981</c:v>
                      </c:pt>
                      <c:pt idx="6056">
                        <c:v>43322.333333318646</c:v>
                      </c:pt>
                      <c:pt idx="6057">
                        <c:v>43322.37499998531</c:v>
                      </c:pt>
                      <c:pt idx="6058">
                        <c:v>43322.416666651974</c:v>
                      </c:pt>
                      <c:pt idx="6059">
                        <c:v>43322.458333318638</c:v>
                      </c:pt>
                      <c:pt idx="6060">
                        <c:v>43322.499999985303</c:v>
                      </c:pt>
                      <c:pt idx="6061">
                        <c:v>43322.541666651967</c:v>
                      </c:pt>
                      <c:pt idx="6062">
                        <c:v>43322.583333318631</c:v>
                      </c:pt>
                      <c:pt idx="6063">
                        <c:v>43322.624999985295</c:v>
                      </c:pt>
                      <c:pt idx="6064">
                        <c:v>43322.66666665196</c:v>
                      </c:pt>
                      <c:pt idx="6065">
                        <c:v>43322.708333318624</c:v>
                      </c:pt>
                      <c:pt idx="6066">
                        <c:v>43322.749999985288</c:v>
                      </c:pt>
                      <c:pt idx="6067">
                        <c:v>43322.791666651952</c:v>
                      </c:pt>
                      <c:pt idx="6068">
                        <c:v>43322.833333318616</c:v>
                      </c:pt>
                      <c:pt idx="6069">
                        <c:v>43322.874999985281</c:v>
                      </c:pt>
                      <c:pt idx="6070">
                        <c:v>43322.916666651945</c:v>
                      </c:pt>
                      <c:pt idx="6071">
                        <c:v>43322.958333318609</c:v>
                      </c:pt>
                      <c:pt idx="6072">
                        <c:v>43322.999999985273</c:v>
                      </c:pt>
                      <c:pt idx="6073">
                        <c:v>43323.041666651938</c:v>
                      </c:pt>
                      <c:pt idx="6074">
                        <c:v>43323.083333318602</c:v>
                      </c:pt>
                      <c:pt idx="6075">
                        <c:v>43323.124999985266</c:v>
                      </c:pt>
                      <c:pt idx="6076">
                        <c:v>43323.16666665193</c:v>
                      </c:pt>
                      <c:pt idx="6077">
                        <c:v>43323.208333318595</c:v>
                      </c:pt>
                      <c:pt idx="6078">
                        <c:v>43323.249999985259</c:v>
                      </c:pt>
                      <c:pt idx="6079">
                        <c:v>43323.291666651923</c:v>
                      </c:pt>
                      <c:pt idx="6080">
                        <c:v>43323.333333318587</c:v>
                      </c:pt>
                      <c:pt idx="6081">
                        <c:v>43323.374999985252</c:v>
                      </c:pt>
                      <c:pt idx="6082">
                        <c:v>43323.416666651916</c:v>
                      </c:pt>
                      <c:pt idx="6083">
                        <c:v>43323.45833331858</c:v>
                      </c:pt>
                      <c:pt idx="6084">
                        <c:v>43323.499999985244</c:v>
                      </c:pt>
                      <c:pt idx="6085">
                        <c:v>43323.541666651909</c:v>
                      </c:pt>
                      <c:pt idx="6086">
                        <c:v>43323.583333318573</c:v>
                      </c:pt>
                      <c:pt idx="6087">
                        <c:v>43323.624999985237</c:v>
                      </c:pt>
                      <c:pt idx="6088">
                        <c:v>43323.666666651901</c:v>
                      </c:pt>
                      <c:pt idx="6089">
                        <c:v>43323.708333318566</c:v>
                      </c:pt>
                      <c:pt idx="6090">
                        <c:v>43323.74999998523</c:v>
                      </c:pt>
                      <c:pt idx="6091">
                        <c:v>43323.791666651894</c:v>
                      </c:pt>
                      <c:pt idx="6092">
                        <c:v>43323.833333318558</c:v>
                      </c:pt>
                      <c:pt idx="6093">
                        <c:v>43323.874999985223</c:v>
                      </c:pt>
                      <c:pt idx="6094">
                        <c:v>43323.916666651887</c:v>
                      </c:pt>
                      <c:pt idx="6095">
                        <c:v>43323.958333318551</c:v>
                      </c:pt>
                      <c:pt idx="6096">
                        <c:v>43323.999999985215</c:v>
                      </c:pt>
                      <c:pt idx="6097">
                        <c:v>43324.041666651879</c:v>
                      </c:pt>
                      <c:pt idx="6098">
                        <c:v>43324.083333318544</c:v>
                      </c:pt>
                      <c:pt idx="6099">
                        <c:v>43324.124999985208</c:v>
                      </c:pt>
                      <c:pt idx="6100">
                        <c:v>43324.166666651872</c:v>
                      </c:pt>
                      <c:pt idx="6101">
                        <c:v>43324.208333318536</c:v>
                      </c:pt>
                      <c:pt idx="6102">
                        <c:v>43324.249999985201</c:v>
                      </c:pt>
                      <c:pt idx="6103">
                        <c:v>43324.291666651865</c:v>
                      </c:pt>
                      <c:pt idx="6104">
                        <c:v>43324.333333318529</c:v>
                      </c:pt>
                      <c:pt idx="6105">
                        <c:v>43324.374999985193</c:v>
                      </c:pt>
                      <c:pt idx="6106">
                        <c:v>43324.416666651858</c:v>
                      </c:pt>
                      <c:pt idx="6107">
                        <c:v>43324.458333318522</c:v>
                      </c:pt>
                      <c:pt idx="6108">
                        <c:v>43324.499999985186</c:v>
                      </c:pt>
                      <c:pt idx="6109">
                        <c:v>43324.54166665185</c:v>
                      </c:pt>
                      <c:pt idx="6110">
                        <c:v>43324.583333318515</c:v>
                      </c:pt>
                      <c:pt idx="6111">
                        <c:v>43324.624999985179</c:v>
                      </c:pt>
                      <c:pt idx="6112">
                        <c:v>43324.666666651843</c:v>
                      </c:pt>
                      <c:pt idx="6113">
                        <c:v>43324.708333318507</c:v>
                      </c:pt>
                      <c:pt idx="6114">
                        <c:v>43324.749999985172</c:v>
                      </c:pt>
                      <c:pt idx="6115">
                        <c:v>43324.791666651836</c:v>
                      </c:pt>
                      <c:pt idx="6116">
                        <c:v>43324.8333333185</c:v>
                      </c:pt>
                      <c:pt idx="6117">
                        <c:v>43324.874999985164</c:v>
                      </c:pt>
                      <c:pt idx="6118">
                        <c:v>43324.916666651829</c:v>
                      </c:pt>
                      <c:pt idx="6119">
                        <c:v>43324.958333318493</c:v>
                      </c:pt>
                      <c:pt idx="6120">
                        <c:v>43324.999999985157</c:v>
                      </c:pt>
                      <c:pt idx="6121">
                        <c:v>43325.041666651821</c:v>
                      </c:pt>
                      <c:pt idx="6122">
                        <c:v>43325.083333318486</c:v>
                      </c:pt>
                      <c:pt idx="6123">
                        <c:v>43325.12499998515</c:v>
                      </c:pt>
                      <c:pt idx="6124">
                        <c:v>43325.166666651814</c:v>
                      </c:pt>
                      <c:pt idx="6125">
                        <c:v>43325.208333318478</c:v>
                      </c:pt>
                      <c:pt idx="6126">
                        <c:v>43325.249999985142</c:v>
                      </c:pt>
                      <c:pt idx="6127">
                        <c:v>43325.291666651807</c:v>
                      </c:pt>
                      <c:pt idx="6128">
                        <c:v>43325.333333318471</c:v>
                      </c:pt>
                      <c:pt idx="6129">
                        <c:v>43325.374999985135</c:v>
                      </c:pt>
                      <c:pt idx="6130">
                        <c:v>43325.416666651799</c:v>
                      </c:pt>
                      <c:pt idx="6131">
                        <c:v>43325.458333318464</c:v>
                      </c:pt>
                      <c:pt idx="6132">
                        <c:v>43325.499999985128</c:v>
                      </c:pt>
                      <c:pt idx="6133">
                        <c:v>43325.541666651792</c:v>
                      </c:pt>
                      <c:pt idx="6134">
                        <c:v>43325.583333318456</c:v>
                      </c:pt>
                      <c:pt idx="6135">
                        <c:v>43325.624999985121</c:v>
                      </c:pt>
                      <c:pt idx="6136">
                        <c:v>43325.666666651785</c:v>
                      </c:pt>
                      <c:pt idx="6137">
                        <c:v>43325.708333318449</c:v>
                      </c:pt>
                      <c:pt idx="6138">
                        <c:v>43325.749999985113</c:v>
                      </c:pt>
                      <c:pt idx="6139">
                        <c:v>43325.791666651778</c:v>
                      </c:pt>
                      <c:pt idx="6140">
                        <c:v>43325.833333318442</c:v>
                      </c:pt>
                      <c:pt idx="6141">
                        <c:v>43325.874999985106</c:v>
                      </c:pt>
                      <c:pt idx="6142">
                        <c:v>43325.91666665177</c:v>
                      </c:pt>
                      <c:pt idx="6143">
                        <c:v>43325.958333318435</c:v>
                      </c:pt>
                      <c:pt idx="6144">
                        <c:v>43325.999999985099</c:v>
                      </c:pt>
                      <c:pt idx="6145">
                        <c:v>43326.041666651763</c:v>
                      </c:pt>
                      <c:pt idx="6146">
                        <c:v>43326.083333318427</c:v>
                      </c:pt>
                      <c:pt idx="6147">
                        <c:v>43326.124999985092</c:v>
                      </c:pt>
                      <c:pt idx="6148">
                        <c:v>43326.166666651756</c:v>
                      </c:pt>
                      <c:pt idx="6149">
                        <c:v>43326.20833331842</c:v>
                      </c:pt>
                      <c:pt idx="6150">
                        <c:v>43326.249999985084</c:v>
                      </c:pt>
                      <c:pt idx="6151">
                        <c:v>43326.291666651749</c:v>
                      </c:pt>
                      <c:pt idx="6152">
                        <c:v>43326.333333318413</c:v>
                      </c:pt>
                      <c:pt idx="6153">
                        <c:v>43326.374999985077</c:v>
                      </c:pt>
                      <c:pt idx="6154">
                        <c:v>43326.416666651741</c:v>
                      </c:pt>
                      <c:pt idx="6155">
                        <c:v>43326.458333318405</c:v>
                      </c:pt>
                      <c:pt idx="6156">
                        <c:v>43326.49999998507</c:v>
                      </c:pt>
                      <c:pt idx="6157">
                        <c:v>43326.541666651734</c:v>
                      </c:pt>
                      <c:pt idx="6158">
                        <c:v>43326.583333318398</c:v>
                      </c:pt>
                      <c:pt idx="6159">
                        <c:v>43326.624999985062</c:v>
                      </c:pt>
                      <c:pt idx="6160">
                        <c:v>43326.666666651727</c:v>
                      </c:pt>
                      <c:pt idx="6161">
                        <c:v>43326.708333318391</c:v>
                      </c:pt>
                      <c:pt idx="6162">
                        <c:v>43326.749999985055</c:v>
                      </c:pt>
                      <c:pt idx="6163">
                        <c:v>43326.791666651719</c:v>
                      </c:pt>
                      <c:pt idx="6164">
                        <c:v>43326.833333318384</c:v>
                      </c:pt>
                      <c:pt idx="6165">
                        <c:v>43326.874999985048</c:v>
                      </c:pt>
                      <c:pt idx="6166">
                        <c:v>43326.916666651712</c:v>
                      </c:pt>
                      <c:pt idx="6167">
                        <c:v>43326.958333318376</c:v>
                      </c:pt>
                      <c:pt idx="6168">
                        <c:v>43326.999999985041</c:v>
                      </c:pt>
                      <c:pt idx="6169">
                        <c:v>43327.041666651705</c:v>
                      </c:pt>
                      <c:pt idx="6170">
                        <c:v>43327.083333318369</c:v>
                      </c:pt>
                      <c:pt idx="6171">
                        <c:v>43327.124999985033</c:v>
                      </c:pt>
                      <c:pt idx="6172">
                        <c:v>43327.166666651698</c:v>
                      </c:pt>
                      <c:pt idx="6173">
                        <c:v>43327.208333318362</c:v>
                      </c:pt>
                      <c:pt idx="6174">
                        <c:v>43327.249999985026</c:v>
                      </c:pt>
                      <c:pt idx="6175">
                        <c:v>43327.29166665169</c:v>
                      </c:pt>
                      <c:pt idx="6176">
                        <c:v>43327.333333318355</c:v>
                      </c:pt>
                      <c:pt idx="6177">
                        <c:v>43327.374999985019</c:v>
                      </c:pt>
                      <c:pt idx="6178">
                        <c:v>43327.416666651683</c:v>
                      </c:pt>
                      <c:pt idx="6179">
                        <c:v>43327.458333318347</c:v>
                      </c:pt>
                      <c:pt idx="6180">
                        <c:v>43327.499999985012</c:v>
                      </c:pt>
                      <c:pt idx="6181">
                        <c:v>43327.541666651676</c:v>
                      </c:pt>
                      <c:pt idx="6182">
                        <c:v>43327.58333331834</c:v>
                      </c:pt>
                      <c:pt idx="6183">
                        <c:v>43327.624999985004</c:v>
                      </c:pt>
                      <c:pt idx="6184">
                        <c:v>43327.666666651668</c:v>
                      </c:pt>
                      <c:pt idx="6185">
                        <c:v>43327.708333318333</c:v>
                      </c:pt>
                      <c:pt idx="6186">
                        <c:v>43327.749999984997</c:v>
                      </c:pt>
                      <c:pt idx="6187">
                        <c:v>43327.791666651661</c:v>
                      </c:pt>
                      <c:pt idx="6188">
                        <c:v>43327.833333318325</c:v>
                      </c:pt>
                      <c:pt idx="6189">
                        <c:v>43327.87499998499</c:v>
                      </c:pt>
                      <c:pt idx="6190">
                        <c:v>43327.916666651654</c:v>
                      </c:pt>
                      <c:pt idx="6191">
                        <c:v>43327.958333318318</c:v>
                      </c:pt>
                      <c:pt idx="6192">
                        <c:v>43327.999999984982</c:v>
                      </c:pt>
                      <c:pt idx="6193">
                        <c:v>43328.041666651647</c:v>
                      </c:pt>
                      <c:pt idx="6194">
                        <c:v>43328.083333318311</c:v>
                      </c:pt>
                      <c:pt idx="6195">
                        <c:v>43328.124999984975</c:v>
                      </c:pt>
                      <c:pt idx="6196">
                        <c:v>43328.166666651639</c:v>
                      </c:pt>
                      <c:pt idx="6197">
                        <c:v>43328.208333318304</c:v>
                      </c:pt>
                      <c:pt idx="6198">
                        <c:v>43328.249999984968</c:v>
                      </c:pt>
                      <c:pt idx="6199">
                        <c:v>43328.291666651632</c:v>
                      </c:pt>
                      <c:pt idx="6200">
                        <c:v>43328.333333318296</c:v>
                      </c:pt>
                      <c:pt idx="6201">
                        <c:v>43328.374999984961</c:v>
                      </c:pt>
                      <c:pt idx="6202">
                        <c:v>43328.416666651625</c:v>
                      </c:pt>
                      <c:pt idx="6203">
                        <c:v>43328.458333318289</c:v>
                      </c:pt>
                      <c:pt idx="6204">
                        <c:v>43328.499999984953</c:v>
                      </c:pt>
                      <c:pt idx="6205">
                        <c:v>43328.541666651618</c:v>
                      </c:pt>
                      <c:pt idx="6206">
                        <c:v>43328.583333318282</c:v>
                      </c:pt>
                      <c:pt idx="6207">
                        <c:v>43328.624999984946</c:v>
                      </c:pt>
                      <c:pt idx="6208">
                        <c:v>43328.66666665161</c:v>
                      </c:pt>
                      <c:pt idx="6209">
                        <c:v>43328.708333318275</c:v>
                      </c:pt>
                      <c:pt idx="6210">
                        <c:v>43328.749999984939</c:v>
                      </c:pt>
                      <c:pt idx="6211">
                        <c:v>43328.791666651603</c:v>
                      </c:pt>
                      <c:pt idx="6212">
                        <c:v>43328.833333318267</c:v>
                      </c:pt>
                      <c:pt idx="6213">
                        <c:v>43328.874999984931</c:v>
                      </c:pt>
                      <c:pt idx="6214">
                        <c:v>43328.916666651596</c:v>
                      </c:pt>
                      <c:pt idx="6215">
                        <c:v>43328.95833331826</c:v>
                      </c:pt>
                      <c:pt idx="6216">
                        <c:v>43328.999999984924</c:v>
                      </c:pt>
                      <c:pt idx="6217">
                        <c:v>43329.041666651588</c:v>
                      </c:pt>
                      <c:pt idx="6218">
                        <c:v>43329.083333318253</c:v>
                      </c:pt>
                      <c:pt idx="6219">
                        <c:v>43329.124999984917</c:v>
                      </c:pt>
                      <c:pt idx="6220">
                        <c:v>43329.166666651581</c:v>
                      </c:pt>
                      <c:pt idx="6221">
                        <c:v>43329.208333318245</c:v>
                      </c:pt>
                      <c:pt idx="6222">
                        <c:v>43329.24999998491</c:v>
                      </c:pt>
                      <c:pt idx="6223">
                        <c:v>43329.291666651574</c:v>
                      </c:pt>
                      <c:pt idx="6224">
                        <c:v>43329.333333318238</c:v>
                      </c:pt>
                      <c:pt idx="6225">
                        <c:v>43329.374999984902</c:v>
                      </c:pt>
                      <c:pt idx="6226">
                        <c:v>43329.416666651567</c:v>
                      </c:pt>
                      <c:pt idx="6227">
                        <c:v>43329.458333318231</c:v>
                      </c:pt>
                      <c:pt idx="6228">
                        <c:v>43329.499999984895</c:v>
                      </c:pt>
                      <c:pt idx="6229">
                        <c:v>43329.541666651559</c:v>
                      </c:pt>
                      <c:pt idx="6230">
                        <c:v>43329.583333318224</c:v>
                      </c:pt>
                      <c:pt idx="6231">
                        <c:v>43329.624999984888</c:v>
                      </c:pt>
                      <c:pt idx="6232">
                        <c:v>43329.666666651552</c:v>
                      </c:pt>
                      <c:pt idx="6233">
                        <c:v>43329.708333318216</c:v>
                      </c:pt>
                      <c:pt idx="6234">
                        <c:v>43329.749999984881</c:v>
                      </c:pt>
                      <c:pt idx="6235">
                        <c:v>43329.791666651545</c:v>
                      </c:pt>
                      <c:pt idx="6236">
                        <c:v>43329.833333318209</c:v>
                      </c:pt>
                      <c:pt idx="6237">
                        <c:v>43329.874999984873</c:v>
                      </c:pt>
                      <c:pt idx="6238">
                        <c:v>43329.916666651538</c:v>
                      </c:pt>
                      <c:pt idx="6239">
                        <c:v>43329.958333318202</c:v>
                      </c:pt>
                      <c:pt idx="6240">
                        <c:v>43329.999999984866</c:v>
                      </c:pt>
                      <c:pt idx="6241">
                        <c:v>43330.04166665153</c:v>
                      </c:pt>
                      <c:pt idx="6242">
                        <c:v>43330.083333318194</c:v>
                      </c:pt>
                      <c:pt idx="6243">
                        <c:v>43330.124999984859</c:v>
                      </c:pt>
                      <c:pt idx="6244">
                        <c:v>43330.166666651523</c:v>
                      </c:pt>
                      <c:pt idx="6245">
                        <c:v>43330.208333318187</c:v>
                      </c:pt>
                      <c:pt idx="6246">
                        <c:v>43330.249999984851</c:v>
                      </c:pt>
                      <c:pt idx="6247">
                        <c:v>43330.291666651516</c:v>
                      </c:pt>
                      <c:pt idx="6248">
                        <c:v>43330.33333331818</c:v>
                      </c:pt>
                      <c:pt idx="6249">
                        <c:v>43330.374999984844</c:v>
                      </c:pt>
                      <c:pt idx="6250">
                        <c:v>43330.416666651508</c:v>
                      </c:pt>
                      <c:pt idx="6251">
                        <c:v>43330.458333318173</c:v>
                      </c:pt>
                      <c:pt idx="6252">
                        <c:v>43330.499999984837</c:v>
                      </c:pt>
                      <c:pt idx="6253">
                        <c:v>43330.541666651501</c:v>
                      </c:pt>
                      <c:pt idx="6254">
                        <c:v>43330.583333318165</c:v>
                      </c:pt>
                      <c:pt idx="6255">
                        <c:v>43330.62499998483</c:v>
                      </c:pt>
                      <c:pt idx="6256">
                        <c:v>43330.666666651494</c:v>
                      </c:pt>
                      <c:pt idx="6257">
                        <c:v>43330.708333318158</c:v>
                      </c:pt>
                      <c:pt idx="6258">
                        <c:v>43330.749999984822</c:v>
                      </c:pt>
                      <c:pt idx="6259">
                        <c:v>43330.791666651487</c:v>
                      </c:pt>
                      <c:pt idx="6260">
                        <c:v>43330.833333318151</c:v>
                      </c:pt>
                      <c:pt idx="6261">
                        <c:v>43330.874999984815</c:v>
                      </c:pt>
                      <c:pt idx="6262">
                        <c:v>43330.916666651479</c:v>
                      </c:pt>
                      <c:pt idx="6263">
                        <c:v>43330.958333318144</c:v>
                      </c:pt>
                      <c:pt idx="6264">
                        <c:v>43330.999999984808</c:v>
                      </c:pt>
                      <c:pt idx="6265">
                        <c:v>43331.041666651472</c:v>
                      </c:pt>
                      <c:pt idx="6266">
                        <c:v>43331.083333318136</c:v>
                      </c:pt>
                      <c:pt idx="6267">
                        <c:v>43331.124999984801</c:v>
                      </c:pt>
                      <c:pt idx="6268">
                        <c:v>43331.166666651465</c:v>
                      </c:pt>
                      <c:pt idx="6269">
                        <c:v>43331.208333318129</c:v>
                      </c:pt>
                      <c:pt idx="6270">
                        <c:v>43331.249999984793</c:v>
                      </c:pt>
                      <c:pt idx="6271">
                        <c:v>43331.291666651457</c:v>
                      </c:pt>
                      <c:pt idx="6272">
                        <c:v>43331.333333318122</c:v>
                      </c:pt>
                      <c:pt idx="6273">
                        <c:v>43331.374999984786</c:v>
                      </c:pt>
                      <c:pt idx="6274">
                        <c:v>43331.41666665145</c:v>
                      </c:pt>
                      <c:pt idx="6275">
                        <c:v>43331.458333318114</c:v>
                      </c:pt>
                      <c:pt idx="6276">
                        <c:v>43331.499999984779</c:v>
                      </c:pt>
                      <c:pt idx="6277">
                        <c:v>43331.541666651443</c:v>
                      </c:pt>
                      <c:pt idx="6278">
                        <c:v>43331.583333318107</c:v>
                      </c:pt>
                      <c:pt idx="6279">
                        <c:v>43331.624999984771</c:v>
                      </c:pt>
                      <c:pt idx="6280">
                        <c:v>43331.666666651436</c:v>
                      </c:pt>
                      <c:pt idx="6281">
                        <c:v>43331.7083333181</c:v>
                      </c:pt>
                      <c:pt idx="6282">
                        <c:v>43331.749999984764</c:v>
                      </c:pt>
                      <c:pt idx="6283">
                        <c:v>43331.791666651428</c:v>
                      </c:pt>
                      <c:pt idx="6284">
                        <c:v>43331.833333318093</c:v>
                      </c:pt>
                      <c:pt idx="6285">
                        <c:v>43331.874999984757</c:v>
                      </c:pt>
                      <c:pt idx="6286">
                        <c:v>43331.916666651421</c:v>
                      </c:pt>
                      <c:pt idx="6287">
                        <c:v>43331.958333318085</c:v>
                      </c:pt>
                      <c:pt idx="6288">
                        <c:v>43331.99999998475</c:v>
                      </c:pt>
                      <c:pt idx="6289">
                        <c:v>43332.041666651414</c:v>
                      </c:pt>
                      <c:pt idx="6290">
                        <c:v>43332.083333318078</c:v>
                      </c:pt>
                      <c:pt idx="6291">
                        <c:v>43332.124999984742</c:v>
                      </c:pt>
                      <c:pt idx="6292">
                        <c:v>43332.166666651407</c:v>
                      </c:pt>
                      <c:pt idx="6293">
                        <c:v>43332.208333318071</c:v>
                      </c:pt>
                      <c:pt idx="6294">
                        <c:v>43332.249999984735</c:v>
                      </c:pt>
                      <c:pt idx="6295">
                        <c:v>43332.291666651399</c:v>
                      </c:pt>
                      <c:pt idx="6296">
                        <c:v>43332.333333318064</c:v>
                      </c:pt>
                      <c:pt idx="6297">
                        <c:v>43332.374999984728</c:v>
                      </c:pt>
                      <c:pt idx="6298">
                        <c:v>43332.416666651392</c:v>
                      </c:pt>
                      <c:pt idx="6299">
                        <c:v>43332.458333318056</c:v>
                      </c:pt>
                      <c:pt idx="6300">
                        <c:v>43332.49999998472</c:v>
                      </c:pt>
                      <c:pt idx="6301">
                        <c:v>43332.541666651385</c:v>
                      </c:pt>
                      <c:pt idx="6302">
                        <c:v>43332.583333318049</c:v>
                      </c:pt>
                      <c:pt idx="6303">
                        <c:v>43332.624999984713</c:v>
                      </c:pt>
                      <c:pt idx="6304">
                        <c:v>43332.666666651377</c:v>
                      </c:pt>
                      <c:pt idx="6305">
                        <c:v>43332.708333318042</c:v>
                      </c:pt>
                      <c:pt idx="6306">
                        <c:v>43332.749999984706</c:v>
                      </c:pt>
                      <c:pt idx="6307">
                        <c:v>43332.79166665137</c:v>
                      </c:pt>
                      <c:pt idx="6308">
                        <c:v>43332.833333318034</c:v>
                      </c:pt>
                      <c:pt idx="6309">
                        <c:v>43332.874999984699</c:v>
                      </c:pt>
                      <c:pt idx="6310">
                        <c:v>43332.916666651363</c:v>
                      </c:pt>
                      <c:pt idx="6311">
                        <c:v>43332.958333318027</c:v>
                      </c:pt>
                      <c:pt idx="6312">
                        <c:v>43332.999999984691</c:v>
                      </c:pt>
                      <c:pt idx="6313">
                        <c:v>43333.041666651356</c:v>
                      </c:pt>
                      <c:pt idx="6314">
                        <c:v>43333.08333331802</c:v>
                      </c:pt>
                      <c:pt idx="6315">
                        <c:v>43333.124999984684</c:v>
                      </c:pt>
                      <c:pt idx="6316">
                        <c:v>43333.166666651348</c:v>
                      </c:pt>
                      <c:pt idx="6317">
                        <c:v>43333.208333318013</c:v>
                      </c:pt>
                      <c:pt idx="6318">
                        <c:v>43333.249999984677</c:v>
                      </c:pt>
                      <c:pt idx="6319">
                        <c:v>43333.291666651341</c:v>
                      </c:pt>
                      <c:pt idx="6320">
                        <c:v>43333.333333318005</c:v>
                      </c:pt>
                      <c:pt idx="6321">
                        <c:v>43333.37499998467</c:v>
                      </c:pt>
                      <c:pt idx="6322">
                        <c:v>43333.416666651334</c:v>
                      </c:pt>
                      <c:pt idx="6323">
                        <c:v>43333.458333317998</c:v>
                      </c:pt>
                      <c:pt idx="6324">
                        <c:v>43333.499999984662</c:v>
                      </c:pt>
                      <c:pt idx="6325">
                        <c:v>43333.541666651327</c:v>
                      </c:pt>
                      <c:pt idx="6326">
                        <c:v>43333.583333317991</c:v>
                      </c:pt>
                      <c:pt idx="6327">
                        <c:v>43333.624999984655</c:v>
                      </c:pt>
                      <c:pt idx="6328">
                        <c:v>43333.666666651319</c:v>
                      </c:pt>
                      <c:pt idx="6329">
                        <c:v>43333.708333317983</c:v>
                      </c:pt>
                      <c:pt idx="6330">
                        <c:v>43333.749999984648</c:v>
                      </c:pt>
                      <c:pt idx="6331">
                        <c:v>43333.791666651312</c:v>
                      </c:pt>
                      <c:pt idx="6332">
                        <c:v>43333.833333317976</c:v>
                      </c:pt>
                      <c:pt idx="6333">
                        <c:v>43333.87499998464</c:v>
                      </c:pt>
                      <c:pt idx="6334">
                        <c:v>43333.916666651305</c:v>
                      </c:pt>
                      <c:pt idx="6335">
                        <c:v>43333.958333317969</c:v>
                      </c:pt>
                      <c:pt idx="6336">
                        <c:v>43333.999999984633</c:v>
                      </c:pt>
                      <c:pt idx="6337">
                        <c:v>43334.041666651297</c:v>
                      </c:pt>
                      <c:pt idx="6338">
                        <c:v>43334.083333317962</c:v>
                      </c:pt>
                      <c:pt idx="6339">
                        <c:v>43334.124999984626</c:v>
                      </c:pt>
                      <c:pt idx="6340">
                        <c:v>43334.16666665129</c:v>
                      </c:pt>
                      <c:pt idx="6341">
                        <c:v>43334.208333317954</c:v>
                      </c:pt>
                      <c:pt idx="6342">
                        <c:v>43334.249999984619</c:v>
                      </c:pt>
                      <c:pt idx="6343">
                        <c:v>43334.291666651283</c:v>
                      </c:pt>
                      <c:pt idx="6344">
                        <c:v>43334.333333317947</c:v>
                      </c:pt>
                      <c:pt idx="6345">
                        <c:v>43334.374999984611</c:v>
                      </c:pt>
                      <c:pt idx="6346">
                        <c:v>43334.416666651276</c:v>
                      </c:pt>
                      <c:pt idx="6347">
                        <c:v>43334.45833331794</c:v>
                      </c:pt>
                      <c:pt idx="6348">
                        <c:v>43334.499999984604</c:v>
                      </c:pt>
                      <c:pt idx="6349">
                        <c:v>43334.541666651268</c:v>
                      </c:pt>
                      <c:pt idx="6350">
                        <c:v>43334.583333317933</c:v>
                      </c:pt>
                      <c:pt idx="6351">
                        <c:v>43334.624999984597</c:v>
                      </c:pt>
                      <c:pt idx="6352">
                        <c:v>43334.666666651261</c:v>
                      </c:pt>
                      <c:pt idx="6353">
                        <c:v>43334.708333317925</c:v>
                      </c:pt>
                      <c:pt idx="6354">
                        <c:v>43334.74999998459</c:v>
                      </c:pt>
                      <c:pt idx="6355">
                        <c:v>43334.791666651254</c:v>
                      </c:pt>
                      <c:pt idx="6356">
                        <c:v>43334.833333317918</c:v>
                      </c:pt>
                      <c:pt idx="6357">
                        <c:v>43334.874999984582</c:v>
                      </c:pt>
                      <c:pt idx="6358">
                        <c:v>43334.916666651246</c:v>
                      </c:pt>
                      <c:pt idx="6359">
                        <c:v>43334.958333317911</c:v>
                      </c:pt>
                      <c:pt idx="6360">
                        <c:v>43334.999999984575</c:v>
                      </c:pt>
                      <c:pt idx="6361">
                        <c:v>43335.041666651239</c:v>
                      </c:pt>
                      <c:pt idx="6362">
                        <c:v>43335.083333317903</c:v>
                      </c:pt>
                      <c:pt idx="6363">
                        <c:v>43335.124999984568</c:v>
                      </c:pt>
                      <c:pt idx="6364">
                        <c:v>43335.166666651232</c:v>
                      </c:pt>
                      <c:pt idx="6365">
                        <c:v>43335.208333317896</c:v>
                      </c:pt>
                      <c:pt idx="6366">
                        <c:v>43335.24999998456</c:v>
                      </c:pt>
                      <c:pt idx="6367">
                        <c:v>43335.291666651225</c:v>
                      </c:pt>
                      <c:pt idx="6368">
                        <c:v>43335.333333317889</c:v>
                      </c:pt>
                      <c:pt idx="6369">
                        <c:v>43335.374999984553</c:v>
                      </c:pt>
                      <c:pt idx="6370">
                        <c:v>43335.416666651217</c:v>
                      </c:pt>
                      <c:pt idx="6371">
                        <c:v>43335.458333317882</c:v>
                      </c:pt>
                      <c:pt idx="6372">
                        <c:v>43335.499999984546</c:v>
                      </c:pt>
                      <c:pt idx="6373">
                        <c:v>43335.54166665121</c:v>
                      </c:pt>
                      <c:pt idx="6374">
                        <c:v>43335.583333317874</c:v>
                      </c:pt>
                      <c:pt idx="6375">
                        <c:v>43335.624999984539</c:v>
                      </c:pt>
                      <c:pt idx="6376">
                        <c:v>43335.666666651203</c:v>
                      </c:pt>
                      <c:pt idx="6377">
                        <c:v>43335.708333317867</c:v>
                      </c:pt>
                      <c:pt idx="6378">
                        <c:v>43335.749999984531</c:v>
                      </c:pt>
                      <c:pt idx="6379">
                        <c:v>43335.791666651196</c:v>
                      </c:pt>
                      <c:pt idx="6380">
                        <c:v>43335.83333331786</c:v>
                      </c:pt>
                      <c:pt idx="6381">
                        <c:v>43335.874999984524</c:v>
                      </c:pt>
                      <c:pt idx="6382">
                        <c:v>43335.916666651188</c:v>
                      </c:pt>
                      <c:pt idx="6383">
                        <c:v>43335.958333317853</c:v>
                      </c:pt>
                      <c:pt idx="6384">
                        <c:v>43335.999999984517</c:v>
                      </c:pt>
                      <c:pt idx="6385">
                        <c:v>43336.041666651181</c:v>
                      </c:pt>
                      <c:pt idx="6386">
                        <c:v>43336.083333317845</c:v>
                      </c:pt>
                      <c:pt idx="6387">
                        <c:v>43336.124999984509</c:v>
                      </c:pt>
                      <c:pt idx="6388">
                        <c:v>43336.166666651174</c:v>
                      </c:pt>
                      <c:pt idx="6389">
                        <c:v>43336.208333317838</c:v>
                      </c:pt>
                      <c:pt idx="6390">
                        <c:v>43336.249999984502</c:v>
                      </c:pt>
                      <c:pt idx="6391">
                        <c:v>43336.291666651166</c:v>
                      </c:pt>
                      <c:pt idx="6392">
                        <c:v>43336.333333317831</c:v>
                      </c:pt>
                      <c:pt idx="6393">
                        <c:v>43336.374999984495</c:v>
                      </c:pt>
                      <c:pt idx="6394">
                        <c:v>43336.416666651159</c:v>
                      </c:pt>
                      <c:pt idx="6395">
                        <c:v>43336.458333317823</c:v>
                      </c:pt>
                      <c:pt idx="6396">
                        <c:v>43336.499999984488</c:v>
                      </c:pt>
                      <c:pt idx="6397">
                        <c:v>43336.541666651152</c:v>
                      </c:pt>
                      <c:pt idx="6398">
                        <c:v>43336.583333317816</c:v>
                      </c:pt>
                      <c:pt idx="6399">
                        <c:v>43336.62499998448</c:v>
                      </c:pt>
                      <c:pt idx="6400">
                        <c:v>43336.666666651145</c:v>
                      </c:pt>
                      <c:pt idx="6401">
                        <c:v>43336.708333317809</c:v>
                      </c:pt>
                      <c:pt idx="6402">
                        <c:v>43336.749999984473</c:v>
                      </c:pt>
                      <c:pt idx="6403">
                        <c:v>43336.791666651137</c:v>
                      </c:pt>
                      <c:pt idx="6404">
                        <c:v>43336.833333317802</c:v>
                      </c:pt>
                      <c:pt idx="6405">
                        <c:v>43336.874999984466</c:v>
                      </c:pt>
                      <c:pt idx="6406">
                        <c:v>43336.91666665113</c:v>
                      </c:pt>
                      <c:pt idx="6407">
                        <c:v>43336.958333317794</c:v>
                      </c:pt>
                      <c:pt idx="6408">
                        <c:v>43336.999999984459</c:v>
                      </c:pt>
                      <c:pt idx="6409">
                        <c:v>43337.041666651123</c:v>
                      </c:pt>
                      <c:pt idx="6410">
                        <c:v>43337.083333317787</c:v>
                      </c:pt>
                      <c:pt idx="6411">
                        <c:v>43337.124999984451</c:v>
                      </c:pt>
                      <c:pt idx="6412">
                        <c:v>43337.166666651116</c:v>
                      </c:pt>
                      <c:pt idx="6413">
                        <c:v>43337.20833331778</c:v>
                      </c:pt>
                      <c:pt idx="6414">
                        <c:v>43337.249999984444</c:v>
                      </c:pt>
                      <c:pt idx="6415">
                        <c:v>43337.291666651108</c:v>
                      </c:pt>
                      <c:pt idx="6416">
                        <c:v>43337.333333317772</c:v>
                      </c:pt>
                      <c:pt idx="6417">
                        <c:v>43337.374999984437</c:v>
                      </c:pt>
                      <c:pt idx="6418">
                        <c:v>43337.416666651101</c:v>
                      </c:pt>
                      <c:pt idx="6419">
                        <c:v>43337.458333317765</c:v>
                      </c:pt>
                      <c:pt idx="6420">
                        <c:v>43337.499999984429</c:v>
                      </c:pt>
                      <c:pt idx="6421">
                        <c:v>43337.541666651094</c:v>
                      </c:pt>
                      <c:pt idx="6422">
                        <c:v>43337.583333317758</c:v>
                      </c:pt>
                      <c:pt idx="6423">
                        <c:v>43337.624999984422</c:v>
                      </c:pt>
                      <c:pt idx="6424">
                        <c:v>43337.666666651086</c:v>
                      </c:pt>
                      <c:pt idx="6425">
                        <c:v>43337.708333317751</c:v>
                      </c:pt>
                      <c:pt idx="6426">
                        <c:v>43337.749999984415</c:v>
                      </c:pt>
                      <c:pt idx="6427">
                        <c:v>43337.791666651079</c:v>
                      </c:pt>
                      <c:pt idx="6428">
                        <c:v>43337.833333317743</c:v>
                      </c:pt>
                      <c:pt idx="6429">
                        <c:v>43337.874999984408</c:v>
                      </c:pt>
                      <c:pt idx="6430">
                        <c:v>43337.916666651072</c:v>
                      </c:pt>
                      <c:pt idx="6431">
                        <c:v>43337.958333317736</c:v>
                      </c:pt>
                      <c:pt idx="6432">
                        <c:v>43337.9999999844</c:v>
                      </c:pt>
                      <c:pt idx="6433">
                        <c:v>43338.041666651065</c:v>
                      </c:pt>
                      <c:pt idx="6434">
                        <c:v>43338.083333317729</c:v>
                      </c:pt>
                      <c:pt idx="6435">
                        <c:v>43338.124999984393</c:v>
                      </c:pt>
                      <c:pt idx="6436">
                        <c:v>43338.166666651057</c:v>
                      </c:pt>
                      <c:pt idx="6437">
                        <c:v>43338.208333317722</c:v>
                      </c:pt>
                      <c:pt idx="6438">
                        <c:v>43338.249999984386</c:v>
                      </c:pt>
                      <c:pt idx="6439">
                        <c:v>43338.29166665105</c:v>
                      </c:pt>
                      <c:pt idx="6440">
                        <c:v>43338.333333317714</c:v>
                      </c:pt>
                      <c:pt idx="6441">
                        <c:v>43338.374999984379</c:v>
                      </c:pt>
                      <c:pt idx="6442">
                        <c:v>43338.416666651043</c:v>
                      </c:pt>
                      <c:pt idx="6443">
                        <c:v>43338.458333317707</c:v>
                      </c:pt>
                      <c:pt idx="6444">
                        <c:v>43338.499999984371</c:v>
                      </c:pt>
                      <c:pt idx="6445">
                        <c:v>43338.541666651035</c:v>
                      </c:pt>
                      <c:pt idx="6446">
                        <c:v>43338.5833333177</c:v>
                      </c:pt>
                      <c:pt idx="6447">
                        <c:v>43338.624999984364</c:v>
                      </c:pt>
                      <c:pt idx="6448">
                        <c:v>43338.666666651028</c:v>
                      </c:pt>
                      <c:pt idx="6449">
                        <c:v>43338.708333317692</c:v>
                      </c:pt>
                      <c:pt idx="6450">
                        <c:v>43338.749999984357</c:v>
                      </c:pt>
                      <c:pt idx="6451">
                        <c:v>43338.791666651021</c:v>
                      </c:pt>
                      <c:pt idx="6452">
                        <c:v>43338.833333317685</c:v>
                      </c:pt>
                      <c:pt idx="6453">
                        <c:v>43338.874999984349</c:v>
                      </c:pt>
                      <c:pt idx="6454">
                        <c:v>43338.916666651014</c:v>
                      </c:pt>
                      <c:pt idx="6455">
                        <c:v>43338.958333317678</c:v>
                      </c:pt>
                      <c:pt idx="6456">
                        <c:v>43338.999999984342</c:v>
                      </c:pt>
                      <c:pt idx="6457">
                        <c:v>43339.041666651006</c:v>
                      </c:pt>
                      <c:pt idx="6458">
                        <c:v>43339.083333317671</c:v>
                      </c:pt>
                      <c:pt idx="6459">
                        <c:v>43339.124999984335</c:v>
                      </c:pt>
                      <c:pt idx="6460">
                        <c:v>43339.166666650999</c:v>
                      </c:pt>
                      <c:pt idx="6461">
                        <c:v>43339.208333317663</c:v>
                      </c:pt>
                      <c:pt idx="6462">
                        <c:v>43339.249999984328</c:v>
                      </c:pt>
                      <c:pt idx="6463">
                        <c:v>43339.291666650992</c:v>
                      </c:pt>
                      <c:pt idx="6464">
                        <c:v>43339.333333317656</c:v>
                      </c:pt>
                      <c:pt idx="6465">
                        <c:v>43339.37499998432</c:v>
                      </c:pt>
                      <c:pt idx="6466">
                        <c:v>43339.416666650985</c:v>
                      </c:pt>
                      <c:pt idx="6467">
                        <c:v>43339.458333317649</c:v>
                      </c:pt>
                      <c:pt idx="6468">
                        <c:v>43339.499999984313</c:v>
                      </c:pt>
                      <c:pt idx="6469">
                        <c:v>43339.541666650977</c:v>
                      </c:pt>
                      <c:pt idx="6470">
                        <c:v>43339.583333317642</c:v>
                      </c:pt>
                      <c:pt idx="6471">
                        <c:v>43339.624999984306</c:v>
                      </c:pt>
                      <c:pt idx="6472">
                        <c:v>43339.66666665097</c:v>
                      </c:pt>
                      <c:pt idx="6473">
                        <c:v>43339.708333317634</c:v>
                      </c:pt>
                      <c:pt idx="6474">
                        <c:v>43339.749999984298</c:v>
                      </c:pt>
                      <c:pt idx="6475">
                        <c:v>43339.791666650963</c:v>
                      </c:pt>
                      <c:pt idx="6476">
                        <c:v>43339.833333317627</c:v>
                      </c:pt>
                      <c:pt idx="6477">
                        <c:v>43339.874999984291</c:v>
                      </c:pt>
                      <c:pt idx="6478">
                        <c:v>43339.916666650955</c:v>
                      </c:pt>
                      <c:pt idx="6479">
                        <c:v>43339.95833331762</c:v>
                      </c:pt>
                      <c:pt idx="6480">
                        <c:v>43339.999999984284</c:v>
                      </c:pt>
                      <c:pt idx="6481">
                        <c:v>43340.041666650948</c:v>
                      </c:pt>
                      <c:pt idx="6482">
                        <c:v>43340.083333317612</c:v>
                      </c:pt>
                      <c:pt idx="6483">
                        <c:v>43340.124999984277</c:v>
                      </c:pt>
                      <c:pt idx="6484">
                        <c:v>43340.166666650941</c:v>
                      </c:pt>
                      <c:pt idx="6485">
                        <c:v>43340.208333317605</c:v>
                      </c:pt>
                      <c:pt idx="6486">
                        <c:v>43340.249999984269</c:v>
                      </c:pt>
                      <c:pt idx="6487">
                        <c:v>43340.291666650934</c:v>
                      </c:pt>
                      <c:pt idx="6488">
                        <c:v>43340.333333317598</c:v>
                      </c:pt>
                      <c:pt idx="6489">
                        <c:v>43340.374999984262</c:v>
                      </c:pt>
                      <c:pt idx="6490">
                        <c:v>43340.416666650926</c:v>
                      </c:pt>
                      <c:pt idx="6491">
                        <c:v>43340.458333317591</c:v>
                      </c:pt>
                      <c:pt idx="6492">
                        <c:v>43340.499999984255</c:v>
                      </c:pt>
                      <c:pt idx="6493">
                        <c:v>43340.541666650919</c:v>
                      </c:pt>
                      <c:pt idx="6494">
                        <c:v>43340.583333317583</c:v>
                      </c:pt>
                      <c:pt idx="6495">
                        <c:v>43340.624999984248</c:v>
                      </c:pt>
                      <c:pt idx="6496">
                        <c:v>43340.666666650912</c:v>
                      </c:pt>
                      <c:pt idx="6497">
                        <c:v>43340.708333317576</c:v>
                      </c:pt>
                      <c:pt idx="6498">
                        <c:v>43340.74999998424</c:v>
                      </c:pt>
                      <c:pt idx="6499">
                        <c:v>43340.791666650905</c:v>
                      </c:pt>
                      <c:pt idx="6500">
                        <c:v>43340.833333317569</c:v>
                      </c:pt>
                      <c:pt idx="6501">
                        <c:v>43340.874999984233</c:v>
                      </c:pt>
                      <c:pt idx="6502">
                        <c:v>43340.916666650897</c:v>
                      </c:pt>
                      <c:pt idx="6503">
                        <c:v>43340.958333317561</c:v>
                      </c:pt>
                      <c:pt idx="6504">
                        <c:v>43340.999999984226</c:v>
                      </c:pt>
                      <c:pt idx="6505">
                        <c:v>43341.04166665089</c:v>
                      </c:pt>
                      <c:pt idx="6506">
                        <c:v>43341.083333317554</c:v>
                      </c:pt>
                      <c:pt idx="6507">
                        <c:v>43341.124999984218</c:v>
                      </c:pt>
                      <c:pt idx="6508">
                        <c:v>43341.166666650883</c:v>
                      </c:pt>
                      <c:pt idx="6509">
                        <c:v>43341.208333317547</c:v>
                      </c:pt>
                      <c:pt idx="6510">
                        <c:v>43341.249999984211</c:v>
                      </c:pt>
                      <c:pt idx="6511">
                        <c:v>43341.291666650875</c:v>
                      </c:pt>
                      <c:pt idx="6512">
                        <c:v>43341.33333331754</c:v>
                      </c:pt>
                      <c:pt idx="6513">
                        <c:v>43341.374999984204</c:v>
                      </c:pt>
                      <c:pt idx="6514">
                        <c:v>43341.416666650868</c:v>
                      </c:pt>
                      <c:pt idx="6515">
                        <c:v>43341.458333317532</c:v>
                      </c:pt>
                      <c:pt idx="6516">
                        <c:v>43341.499999984197</c:v>
                      </c:pt>
                      <c:pt idx="6517">
                        <c:v>43341.541666650861</c:v>
                      </c:pt>
                      <c:pt idx="6518">
                        <c:v>43341.583333317525</c:v>
                      </c:pt>
                      <c:pt idx="6519">
                        <c:v>43341.624999984189</c:v>
                      </c:pt>
                      <c:pt idx="6520">
                        <c:v>43341.666666650854</c:v>
                      </c:pt>
                      <c:pt idx="6521">
                        <c:v>43341.708333317518</c:v>
                      </c:pt>
                      <c:pt idx="6522">
                        <c:v>43341.749999984182</c:v>
                      </c:pt>
                      <c:pt idx="6523">
                        <c:v>43341.791666650846</c:v>
                      </c:pt>
                      <c:pt idx="6524">
                        <c:v>43341.833333317511</c:v>
                      </c:pt>
                      <c:pt idx="6525">
                        <c:v>43341.874999984175</c:v>
                      </c:pt>
                      <c:pt idx="6526">
                        <c:v>43341.916666650839</c:v>
                      </c:pt>
                      <c:pt idx="6527">
                        <c:v>43341.958333317503</c:v>
                      </c:pt>
                      <c:pt idx="6528">
                        <c:v>43341.999999984168</c:v>
                      </c:pt>
                      <c:pt idx="6529">
                        <c:v>43342.041666650832</c:v>
                      </c:pt>
                      <c:pt idx="6530">
                        <c:v>43342.083333317496</c:v>
                      </c:pt>
                      <c:pt idx="6531">
                        <c:v>43342.12499998416</c:v>
                      </c:pt>
                      <c:pt idx="6532">
                        <c:v>43342.166666650824</c:v>
                      </c:pt>
                      <c:pt idx="6533">
                        <c:v>43342.208333317489</c:v>
                      </c:pt>
                      <c:pt idx="6534">
                        <c:v>43342.249999984153</c:v>
                      </c:pt>
                      <c:pt idx="6535">
                        <c:v>43342.291666650817</c:v>
                      </c:pt>
                      <c:pt idx="6536">
                        <c:v>43342.333333317481</c:v>
                      </c:pt>
                      <c:pt idx="6537">
                        <c:v>43342.374999984146</c:v>
                      </c:pt>
                      <c:pt idx="6538">
                        <c:v>43342.41666665081</c:v>
                      </c:pt>
                      <c:pt idx="6539">
                        <c:v>43342.458333317474</c:v>
                      </c:pt>
                      <c:pt idx="6540">
                        <c:v>43342.499999984138</c:v>
                      </c:pt>
                      <c:pt idx="6541">
                        <c:v>43342.541666650803</c:v>
                      </c:pt>
                      <c:pt idx="6542">
                        <c:v>43342.583333317467</c:v>
                      </c:pt>
                      <c:pt idx="6543">
                        <c:v>43342.624999984131</c:v>
                      </c:pt>
                      <c:pt idx="6544">
                        <c:v>43342.666666650795</c:v>
                      </c:pt>
                      <c:pt idx="6545">
                        <c:v>43342.70833331746</c:v>
                      </c:pt>
                      <c:pt idx="6546">
                        <c:v>43342.749999984124</c:v>
                      </c:pt>
                      <c:pt idx="6547">
                        <c:v>43342.791666650788</c:v>
                      </c:pt>
                      <c:pt idx="6548">
                        <c:v>43342.833333317452</c:v>
                      </c:pt>
                      <c:pt idx="6549">
                        <c:v>43342.874999984117</c:v>
                      </c:pt>
                      <c:pt idx="6550">
                        <c:v>43342.916666650781</c:v>
                      </c:pt>
                      <c:pt idx="6551">
                        <c:v>43342.958333317445</c:v>
                      </c:pt>
                      <c:pt idx="6552">
                        <c:v>43342.999999984109</c:v>
                      </c:pt>
                      <c:pt idx="6553">
                        <c:v>43343.041666650774</c:v>
                      </c:pt>
                      <c:pt idx="6554">
                        <c:v>43343.083333317438</c:v>
                      </c:pt>
                      <c:pt idx="6555">
                        <c:v>43343.124999984102</c:v>
                      </c:pt>
                      <c:pt idx="6556">
                        <c:v>43343.166666650766</c:v>
                      </c:pt>
                      <c:pt idx="6557">
                        <c:v>43343.208333317431</c:v>
                      </c:pt>
                      <c:pt idx="6558">
                        <c:v>43343.249999984095</c:v>
                      </c:pt>
                      <c:pt idx="6559">
                        <c:v>43343.291666650759</c:v>
                      </c:pt>
                      <c:pt idx="6560">
                        <c:v>43343.333333317423</c:v>
                      </c:pt>
                      <c:pt idx="6561">
                        <c:v>43343.374999984087</c:v>
                      </c:pt>
                      <c:pt idx="6562">
                        <c:v>43343.416666650752</c:v>
                      </c:pt>
                      <c:pt idx="6563">
                        <c:v>43343.458333317416</c:v>
                      </c:pt>
                      <c:pt idx="6564">
                        <c:v>43343.49999998408</c:v>
                      </c:pt>
                      <c:pt idx="6565">
                        <c:v>43343.541666650744</c:v>
                      </c:pt>
                      <c:pt idx="6566">
                        <c:v>43343.583333317409</c:v>
                      </c:pt>
                      <c:pt idx="6567">
                        <c:v>43343.624999984073</c:v>
                      </c:pt>
                      <c:pt idx="6568">
                        <c:v>43343.666666650737</c:v>
                      </c:pt>
                      <c:pt idx="6569">
                        <c:v>43343.708333317401</c:v>
                      </c:pt>
                      <c:pt idx="6570">
                        <c:v>43343.749999984066</c:v>
                      </c:pt>
                      <c:pt idx="6571">
                        <c:v>43343.79166665073</c:v>
                      </c:pt>
                      <c:pt idx="6572">
                        <c:v>43343.833333317394</c:v>
                      </c:pt>
                      <c:pt idx="6573">
                        <c:v>43343.874999984058</c:v>
                      </c:pt>
                      <c:pt idx="6574">
                        <c:v>43343.916666650723</c:v>
                      </c:pt>
                      <c:pt idx="6575">
                        <c:v>43343.958333317387</c:v>
                      </c:pt>
                      <c:pt idx="6576">
                        <c:v>43343.999999984051</c:v>
                      </c:pt>
                      <c:pt idx="6577">
                        <c:v>43344.041666650715</c:v>
                      </c:pt>
                      <c:pt idx="6578">
                        <c:v>43344.08333331738</c:v>
                      </c:pt>
                      <c:pt idx="6579">
                        <c:v>43344.124999984044</c:v>
                      </c:pt>
                      <c:pt idx="6580">
                        <c:v>43344.166666650708</c:v>
                      </c:pt>
                      <c:pt idx="6581">
                        <c:v>43344.208333317372</c:v>
                      </c:pt>
                      <c:pt idx="6582">
                        <c:v>43344.249999984037</c:v>
                      </c:pt>
                      <c:pt idx="6583">
                        <c:v>43344.291666650701</c:v>
                      </c:pt>
                      <c:pt idx="6584">
                        <c:v>43344.333333317365</c:v>
                      </c:pt>
                      <c:pt idx="6585">
                        <c:v>43344.374999984029</c:v>
                      </c:pt>
                      <c:pt idx="6586">
                        <c:v>43344.416666650694</c:v>
                      </c:pt>
                      <c:pt idx="6587">
                        <c:v>43344.458333317358</c:v>
                      </c:pt>
                      <c:pt idx="6588">
                        <c:v>43344.499999984022</c:v>
                      </c:pt>
                      <c:pt idx="6589">
                        <c:v>43344.541666650686</c:v>
                      </c:pt>
                      <c:pt idx="6590">
                        <c:v>43344.58333331735</c:v>
                      </c:pt>
                      <c:pt idx="6591">
                        <c:v>43344.624999984015</c:v>
                      </c:pt>
                      <c:pt idx="6592">
                        <c:v>43344.666666650679</c:v>
                      </c:pt>
                      <c:pt idx="6593">
                        <c:v>43344.708333317343</c:v>
                      </c:pt>
                      <c:pt idx="6594">
                        <c:v>43344.749999984007</c:v>
                      </c:pt>
                      <c:pt idx="6595">
                        <c:v>43344.791666650672</c:v>
                      </c:pt>
                      <c:pt idx="6596">
                        <c:v>43344.833333317336</c:v>
                      </c:pt>
                      <c:pt idx="6597">
                        <c:v>43344.874999984</c:v>
                      </c:pt>
                      <c:pt idx="6598">
                        <c:v>43344.916666650664</c:v>
                      </c:pt>
                      <c:pt idx="6599">
                        <c:v>43344.958333317329</c:v>
                      </c:pt>
                      <c:pt idx="6600">
                        <c:v>43344.999999983993</c:v>
                      </c:pt>
                      <c:pt idx="6601">
                        <c:v>43345.041666650657</c:v>
                      </c:pt>
                      <c:pt idx="6602">
                        <c:v>43345.083333317321</c:v>
                      </c:pt>
                      <c:pt idx="6603">
                        <c:v>43345.124999983986</c:v>
                      </c:pt>
                      <c:pt idx="6604">
                        <c:v>43345.16666665065</c:v>
                      </c:pt>
                      <c:pt idx="6605">
                        <c:v>43345.208333317314</c:v>
                      </c:pt>
                      <c:pt idx="6606">
                        <c:v>43345.249999983978</c:v>
                      </c:pt>
                      <c:pt idx="6607">
                        <c:v>43345.291666650643</c:v>
                      </c:pt>
                      <c:pt idx="6608">
                        <c:v>43345.333333317307</c:v>
                      </c:pt>
                      <c:pt idx="6609">
                        <c:v>43345.374999983971</c:v>
                      </c:pt>
                      <c:pt idx="6610">
                        <c:v>43345.416666650635</c:v>
                      </c:pt>
                      <c:pt idx="6611">
                        <c:v>43345.4583333173</c:v>
                      </c:pt>
                      <c:pt idx="6612">
                        <c:v>43345.499999983964</c:v>
                      </c:pt>
                      <c:pt idx="6613">
                        <c:v>43345.541666650628</c:v>
                      </c:pt>
                      <c:pt idx="6614">
                        <c:v>43345.583333317292</c:v>
                      </c:pt>
                      <c:pt idx="6615">
                        <c:v>43345.624999983957</c:v>
                      </c:pt>
                      <c:pt idx="6616">
                        <c:v>43345.666666650621</c:v>
                      </c:pt>
                      <c:pt idx="6617">
                        <c:v>43345.708333317285</c:v>
                      </c:pt>
                      <c:pt idx="6618">
                        <c:v>43345.749999983949</c:v>
                      </c:pt>
                      <c:pt idx="6619">
                        <c:v>43345.791666650613</c:v>
                      </c:pt>
                      <c:pt idx="6620">
                        <c:v>43345.833333317278</c:v>
                      </c:pt>
                      <c:pt idx="6621">
                        <c:v>43345.874999983942</c:v>
                      </c:pt>
                      <c:pt idx="6622">
                        <c:v>43345.916666650606</c:v>
                      </c:pt>
                      <c:pt idx="6623">
                        <c:v>43345.95833331727</c:v>
                      </c:pt>
                      <c:pt idx="6624">
                        <c:v>43345.999999983935</c:v>
                      </c:pt>
                      <c:pt idx="6625">
                        <c:v>43346.041666650599</c:v>
                      </c:pt>
                      <c:pt idx="6626">
                        <c:v>43346.083333317263</c:v>
                      </c:pt>
                      <c:pt idx="6627">
                        <c:v>43346.124999983927</c:v>
                      </c:pt>
                      <c:pt idx="6628">
                        <c:v>43346.166666650592</c:v>
                      </c:pt>
                      <c:pt idx="6629">
                        <c:v>43346.208333317256</c:v>
                      </c:pt>
                      <c:pt idx="6630">
                        <c:v>43346.24999998392</c:v>
                      </c:pt>
                      <c:pt idx="6631">
                        <c:v>43346.291666650584</c:v>
                      </c:pt>
                      <c:pt idx="6632">
                        <c:v>43346.333333317249</c:v>
                      </c:pt>
                      <c:pt idx="6633">
                        <c:v>43346.374999983913</c:v>
                      </c:pt>
                      <c:pt idx="6634">
                        <c:v>43346.416666650577</c:v>
                      </c:pt>
                      <c:pt idx="6635">
                        <c:v>43346.458333317241</c:v>
                      </c:pt>
                      <c:pt idx="6636">
                        <c:v>43346.499999983906</c:v>
                      </c:pt>
                      <c:pt idx="6637">
                        <c:v>43346.54166665057</c:v>
                      </c:pt>
                      <c:pt idx="6638">
                        <c:v>43346.583333317234</c:v>
                      </c:pt>
                      <c:pt idx="6639">
                        <c:v>43346.624999983898</c:v>
                      </c:pt>
                      <c:pt idx="6640">
                        <c:v>43346.666666650563</c:v>
                      </c:pt>
                      <c:pt idx="6641">
                        <c:v>43346.708333317227</c:v>
                      </c:pt>
                      <c:pt idx="6642">
                        <c:v>43346.749999983891</c:v>
                      </c:pt>
                      <c:pt idx="6643">
                        <c:v>43346.791666650555</c:v>
                      </c:pt>
                      <c:pt idx="6644">
                        <c:v>43346.83333331722</c:v>
                      </c:pt>
                      <c:pt idx="6645">
                        <c:v>43346.874999983884</c:v>
                      </c:pt>
                      <c:pt idx="6646">
                        <c:v>43346.916666650548</c:v>
                      </c:pt>
                      <c:pt idx="6647">
                        <c:v>43346.958333317212</c:v>
                      </c:pt>
                      <c:pt idx="6648">
                        <c:v>43346.999999983876</c:v>
                      </c:pt>
                      <c:pt idx="6649">
                        <c:v>43347.041666650541</c:v>
                      </c:pt>
                      <c:pt idx="6650">
                        <c:v>43347.083333317205</c:v>
                      </c:pt>
                      <c:pt idx="6651">
                        <c:v>43347.124999983869</c:v>
                      </c:pt>
                      <c:pt idx="6652">
                        <c:v>43347.166666650533</c:v>
                      </c:pt>
                      <c:pt idx="6653">
                        <c:v>43347.208333317198</c:v>
                      </c:pt>
                      <c:pt idx="6654">
                        <c:v>43347.249999983862</c:v>
                      </c:pt>
                      <c:pt idx="6655">
                        <c:v>43347.291666650526</c:v>
                      </c:pt>
                      <c:pt idx="6656">
                        <c:v>43347.33333331719</c:v>
                      </c:pt>
                      <c:pt idx="6657">
                        <c:v>43347.374999983855</c:v>
                      </c:pt>
                      <c:pt idx="6658">
                        <c:v>43347.416666650519</c:v>
                      </c:pt>
                      <c:pt idx="6659">
                        <c:v>43347.458333317183</c:v>
                      </c:pt>
                      <c:pt idx="6660">
                        <c:v>43347.499999983847</c:v>
                      </c:pt>
                      <c:pt idx="6661">
                        <c:v>43347.541666650512</c:v>
                      </c:pt>
                      <c:pt idx="6662">
                        <c:v>43347.583333317176</c:v>
                      </c:pt>
                      <c:pt idx="6663">
                        <c:v>43347.62499998384</c:v>
                      </c:pt>
                      <c:pt idx="6664">
                        <c:v>43347.666666650504</c:v>
                      </c:pt>
                      <c:pt idx="6665">
                        <c:v>43347.708333317169</c:v>
                      </c:pt>
                      <c:pt idx="6666">
                        <c:v>43347.749999983833</c:v>
                      </c:pt>
                      <c:pt idx="6667">
                        <c:v>43347.791666650497</c:v>
                      </c:pt>
                      <c:pt idx="6668">
                        <c:v>43347.833333317161</c:v>
                      </c:pt>
                      <c:pt idx="6669">
                        <c:v>43347.874999983826</c:v>
                      </c:pt>
                      <c:pt idx="6670">
                        <c:v>43347.91666665049</c:v>
                      </c:pt>
                      <c:pt idx="6671">
                        <c:v>43347.958333317154</c:v>
                      </c:pt>
                      <c:pt idx="6672">
                        <c:v>43347.999999983818</c:v>
                      </c:pt>
                      <c:pt idx="6673">
                        <c:v>43348.041666650483</c:v>
                      </c:pt>
                      <c:pt idx="6674">
                        <c:v>43348.083333317147</c:v>
                      </c:pt>
                      <c:pt idx="6675">
                        <c:v>43348.124999983811</c:v>
                      </c:pt>
                      <c:pt idx="6676">
                        <c:v>43348.166666650475</c:v>
                      </c:pt>
                      <c:pt idx="6677">
                        <c:v>43348.208333317139</c:v>
                      </c:pt>
                      <c:pt idx="6678">
                        <c:v>43348.249999983804</c:v>
                      </c:pt>
                      <c:pt idx="6679">
                        <c:v>43348.291666650468</c:v>
                      </c:pt>
                      <c:pt idx="6680">
                        <c:v>43348.333333317132</c:v>
                      </c:pt>
                      <c:pt idx="6681">
                        <c:v>43348.374999983796</c:v>
                      </c:pt>
                      <c:pt idx="6682">
                        <c:v>43348.416666650461</c:v>
                      </c:pt>
                      <c:pt idx="6683">
                        <c:v>43348.458333317125</c:v>
                      </c:pt>
                      <c:pt idx="6684">
                        <c:v>43348.499999983789</c:v>
                      </c:pt>
                      <c:pt idx="6685">
                        <c:v>43348.541666650453</c:v>
                      </c:pt>
                      <c:pt idx="6686">
                        <c:v>43348.583333317118</c:v>
                      </c:pt>
                      <c:pt idx="6687">
                        <c:v>43348.624999983782</c:v>
                      </c:pt>
                      <c:pt idx="6688">
                        <c:v>43348.666666650446</c:v>
                      </c:pt>
                      <c:pt idx="6689">
                        <c:v>43348.70833331711</c:v>
                      </c:pt>
                      <c:pt idx="6690">
                        <c:v>43348.749999983775</c:v>
                      </c:pt>
                      <c:pt idx="6691">
                        <c:v>43348.791666650439</c:v>
                      </c:pt>
                      <c:pt idx="6692">
                        <c:v>43348.833333317103</c:v>
                      </c:pt>
                      <c:pt idx="6693">
                        <c:v>43348.874999983767</c:v>
                      </c:pt>
                      <c:pt idx="6694">
                        <c:v>43348.916666650432</c:v>
                      </c:pt>
                      <c:pt idx="6695">
                        <c:v>43348.958333317096</c:v>
                      </c:pt>
                      <c:pt idx="6696">
                        <c:v>43348.99999998376</c:v>
                      </c:pt>
                      <c:pt idx="6697">
                        <c:v>43349.041666650424</c:v>
                      </c:pt>
                      <c:pt idx="6698">
                        <c:v>43349.083333317089</c:v>
                      </c:pt>
                      <c:pt idx="6699">
                        <c:v>43349.124999983753</c:v>
                      </c:pt>
                      <c:pt idx="6700">
                        <c:v>43349.166666650417</c:v>
                      </c:pt>
                      <c:pt idx="6701">
                        <c:v>43349.208333317081</c:v>
                      </c:pt>
                      <c:pt idx="6702">
                        <c:v>43349.249999983746</c:v>
                      </c:pt>
                      <c:pt idx="6703">
                        <c:v>43349.29166665041</c:v>
                      </c:pt>
                      <c:pt idx="6704">
                        <c:v>43349.333333317074</c:v>
                      </c:pt>
                      <c:pt idx="6705">
                        <c:v>43349.374999983738</c:v>
                      </c:pt>
                      <c:pt idx="6706">
                        <c:v>43349.416666650402</c:v>
                      </c:pt>
                      <c:pt idx="6707">
                        <c:v>43349.458333317067</c:v>
                      </c:pt>
                      <c:pt idx="6708">
                        <c:v>43349.499999983731</c:v>
                      </c:pt>
                      <c:pt idx="6709">
                        <c:v>43349.541666650395</c:v>
                      </c:pt>
                      <c:pt idx="6710">
                        <c:v>43349.583333317059</c:v>
                      </c:pt>
                      <c:pt idx="6711">
                        <c:v>43349.624999983724</c:v>
                      </c:pt>
                      <c:pt idx="6712">
                        <c:v>43349.666666650388</c:v>
                      </c:pt>
                      <c:pt idx="6713">
                        <c:v>43349.708333317052</c:v>
                      </c:pt>
                      <c:pt idx="6714">
                        <c:v>43349.749999983716</c:v>
                      </c:pt>
                      <c:pt idx="6715">
                        <c:v>43349.791666650381</c:v>
                      </c:pt>
                      <c:pt idx="6716">
                        <c:v>43349.833333317045</c:v>
                      </c:pt>
                      <c:pt idx="6717">
                        <c:v>43349.874999983709</c:v>
                      </c:pt>
                      <c:pt idx="6718">
                        <c:v>43349.916666650373</c:v>
                      </c:pt>
                      <c:pt idx="6719">
                        <c:v>43349.958333317038</c:v>
                      </c:pt>
                      <c:pt idx="6720">
                        <c:v>43349.999999983702</c:v>
                      </c:pt>
                      <c:pt idx="6721">
                        <c:v>43350.041666650366</c:v>
                      </c:pt>
                      <c:pt idx="6722">
                        <c:v>43350.08333331703</c:v>
                      </c:pt>
                      <c:pt idx="6723">
                        <c:v>43350.124999983695</c:v>
                      </c:pt>
                      <c:pt idx="6724">
                        <c:v>43350.166666650359</c:v>
                      </c:pt>
                      <c:pt idx="6725">
                        <c:v>43350.208333317023</c:v>
                      </c:pt>
                      <c:pt idx="6726">
                        <c:v>43350.249999983687</c:v>
                      </c:pt>
                      <c:pt idx="6727">
                        <c:v>43350.291666650352</c:v>
                      </c:pt>
                      <c:pt idx="6728">
                        <c:v>43350.333333317016</c:v>
                      </c:pt>
                      <c:pt idx="6729">
                        <c:v>43350.37499998368</c:v>
                      </c:pt>
                      <c:pt idx="6730">
                        <c:v>43350.416666650344</c:v>
                      </c:pt>
                      <c:pt idx="6731">
                        <c:v>43350.458333317009</c:v>
                      </c:pt>
                      <c:pt idx="6732">
                        <c:v>43350.499999983673</c:v>
                      </c:pt>
                      <c:pt idx="6733">
                        <c:v>43350.541666650337</c:v>
                      </c:pt>
                      <c:pt idx="6734">
                        <c:v>43350.583333317001</c:v>
                      </c:pt>
                      <c:pt idx="6735">
                        <c:v>43350.624999983665</c:v>
                      </c:pt>
                      <c:pt idx="6736">
                        <c:v>43350.66666665033</c:v>
                      </c:pt>
                      <c:pt idx="6737">
                        <c:v>43350.708333316994</c:v>
                      </c:pt>
                      <c:pt idx="6738">
                        <c:v>43350.749999983658</c:v>
                      </c:pt>
                      <c:pt idx="6739">
                        <c:v>43350.791666650322</c:v>
                      </c:pt>
                      <c:pt idx="6740">
                        <c:v>43350.833333316987</c:v>
                      </c:pt>
                      <c:pt idx="6741">
                        <c:v>43350.874999983651</c:v>
                      </c:pt>
                      <c:pt idx="6742">
                        <c:v>43350.916666650315</c:v>
                      </c:pt>
                      <c:pt idx="6743">
                        <c:v>43350.958333316979</c:v>
                      </c:pt>
                      <c:pt idx="6744">
                        <c:v>43350.999999983644</c:v>
                      </c:pt>
                      <c:pt idx="6745">
                        <c:v>43351.041666650308</c:v>
                      </c:pt>
                      <c:pt idx="6746">
                        <c:v>43351.083333316972</c:v>
                      </c:pt>
                      <c:pt idx="6747">
                        <c:v>43351.124999983636</c:v>
                      </c:pt>
                      <c:pt idx="6748">
                        <c:v>43351.166666650301</c:v>
                      </c:pt>
                      <c:pt idx="6749">
                        <c:v>43351.208333316965</c:v>
                      </c:pt>
                      <c:pt idx="6750">
                        <c:v>43351.249999983629</c:v>
                      </c:pt>
                      <c:pt idx="6751">
                        <c:v>43351.291666650293</c:v>
                      </c:pt>
                      <c:pt idx="6752">
                        <c:v>43351.333333316958</c:v>
                      </c:pt>
                      <c:pt idx="6753">
                        <c:v>43351.374999983622</c:v>
                      </c:pt>
                      <c:pt idx="6754">
                        <c:v>43351.416666650286</c:v>
                      </c:pt>
                      <c:pt idx="6755">
                        <c:v>43351.45833331695</c:v>
                      </c:pt>
                      <c:pt idx="6756">
                        <c:v>43351.499999983615</c:v>
                      </c:pt>
                      <c:pt idx="6757">
                        <c:v>43351.541666650279</c:v>
                      </c:pt>
                      <c:pt idx="6758">
                        <c:v>43351.583333316943</c:v>
                      </c:pt>
                      <c:pt idx="6759">
                        <c:v>43351.624999983607</c:v>
                      </c:pt>
                      <c:pt idx="6760">
                        <c:v>43351.666666650272</c:v>
                      </c:pt>
                      <c:pt idx="6761">
                        <c:v>43351.708333316936</c:v>
                      </c:pt>
                      <c:pt idx="6762">
                        <c:v>43351.7499999836</c:v>
                      </c:pt>
                      <c:pt idx="6763">
                        <c:v>43351.791666650264</c:v>
                      </c:pt>
                      <c:pt idx="6764">
                        <c:v>43351.833333316928</c:v>
                      </c:pt>
                      <c:pt idx="6765">
                        <c:v>43351.874999983593</c:v>
                      </c:pt>
                      <c:pt idx="6766">
                        <c:v>43351.916666650257</c:v>
                      </c:pt>
                      <c:pt idx="6767">
                        <c:v>43351.958333316921</c:v>
                      </c:pt>
                      <c:pt idx="6768">
                        <c:v>43351.999999983585</c:v>
                      </c:pt>
                      <c:pt idx="6769">
                        <c:v>43352.04166665025</c:v>
                      </c:pt>
                      <c:pt idx="6770">
                        <c:v>43352.083333316914</c:v>
                      </c:pt>
                      <c:pt idx="6771">
                        <c:v>43352.124999983578</c:v>
                      </c:pt>
                      <c:pt idx="6772">
                        <c:v>43352.166666650242</c:v>
                      </c:pt>
                      <c:pt idx="6773">
                        <c:v>43352.208333316907</c:v>
                      </c:pt>
                      <c:pt idx="6774">
                        <c:v>43352.249999983571</c:v>
                      </c:pt>
                      <c:pt idx="6775">
                        <c:v>43352.291666650235</c:v>
                      </c:pt>
                      <c:pt idx="6776">
                        <c:v>43352.333333316899</c:v>
                      </c:pt>
                      <c:pt idx="6777">
                        <c:v>43352.374999983564</c:v>
                      </c:pt>
                      <c:pt idx="6778">
                        <c:v>43352.416666650228</c:v>
                      </c:pt>
                      <c:pt idx="6779">
                        <c:v>43352.458333316892</c:v>
                      </c:pt>
                      <c:pt idx="6780">
                        <c:v>43352.499999983556</c:v>
                      </c:pt>
                      <c:pt idx="6781">
                        <c:v>43352.541666650221</c:v>
                      </c:pt>
                      <c:pt idx="6782">
                        <c:v>43352.583333316885</c:v>
                      </c:pt>
                      <c:pt idx="6783">
                        <c:v>43352.624999983549</c:v>
                      </c:pt>
                      <c:pt idx="6784">
                        <c:v>43352.666666650213</c:v>
                      </c:pt>
                      <c:pt idx="6785">
                        <c:v>43352.708333316878</c:v>
                      </c:pt>
                      <c:pt idx="6786">
                        <c:v>43352.749999983542</c:v>
                      </c:pt>
                      <c:pt idx="6787">
                        <c:v>43352.791666650206</c:v>
                      </c:pt>
                      <c:pt idx="6788">
                        <c:v>43352.83333331687</c:v>
                      </c:pt>
                      <c:pt idx="6789">
                        <c:v>43352.874999983535</c:v>
                      </c:pt>
                      <c:pt idx="6790">
                        <c:v>43352.916666650199</c:v>
                      </c:pt>
                      <c:pt idx="6791">
                        <c:v>43352.958333316863</c:v>
                      </c:pt>
                      <c:pt idx="6792">
                        <c:v>43352.999999983527</c:v>
                      </c:pt>
                      <c:pt idx="6793">
                        <c:v>43353.041666650191</c:v>
                      </c:pt>
                      <c:pt idx="6794">
                        <c:v>43353.083333316856</c:v>
                      </c:pt>
                      <c:pt idx="6795">
                        <c:v>43353.12499998352</c:v>
                      </c:pt>
                      <c:pt idx="6796">
                        <c:v>43353.166666650184</c:v>
                      </c:pt>
                      <c:pt idx="6797">
                        <c:v>43353.208333316848</c:v>
                      </c:pt>
                      <c:pt idx="6798">
                        <c:v>43353.249999983513</c:v>
                      </c:pt>
                      <c:pt idx="6799">
                        <c:v>43353.291666650177</c:v>
                      </c:pt>
                      <c:pt idx="6800">
                        <c:v>43353.333333316841</c:v>
                      </c:pt>
                      <c:pt idx="6801">
                        <c:v>43353.374999983505</c:v>
                      </c:pt>
                      <c:pt idx="6802">
                        <c:v>43353.41666665017</c:v>
                      </c:pt>
                      <c:pt idx="6803">
                        <c:v>43353.458333316834</c:v>
                      </c:pt>
                      <c:pt idx="6804">
                        <c:v>43353.499999983498</c:v>
                      </c:pt>
                      <c:pt idx="6805">
                        <c:v>43353.541666650162</c:v>
                      </c:pt>
                      <c:pt idx="6806">
                        <c:v>43353.583333316827</c:v>
                      </c:pt>
                      <c:pt idx="6807">
                        <c:v>43353.624999983491</c:v>
                      </c:pt>
                      <c:pt idx="6808">
                        <c:v>43353.666666650155</c:v>
                      </c:pt>
                      <c:pt idx="6809">
                        <c:v>43353.708333316819</c:v>
                      </c:pt>
                      <c:pt idx="6810">
                        <c:v>43353.749999983484</c:v>
                      </c:pt>
                      <c:pt idx="6811">
                        <c:v>43353.791666650148</c:v>
                      </c:pt>
                      <c:pt idx="6812">
                        <c:v>43353.833333316812</c:v>
                      </c:pt>
                      <c:pt idx="6813">
                        <c:v>43353.874999983476</c:v>
                      </c:pt>
                      <c:pt idx="6814">
                        <c:v>43353.916666650141</c:v>
                      </c:pt>
                      <c:pt idx="6815">
                        <c:v>43353.958333316805</c:v>
                      </c:pt>
                      <c:pt idx="6816">
                        <c:v>43353.999999983469</c:v>
                      </c:pt>
                      <c:pt idx="6817">
                        <c:v>43354.041666650133</c:v>
                      </c:pt>
                      <c:pt idx="6818">
                        <c:v>43354.083333316798</c:v>
                      </c:pt>
                      <c:pt idx="6819">
                        <c:v>43354.124999983462</c:v>
                      </c:pt>
                      <c:pt idx="6820">
                        <c:v>43354.166666650126</c:v>
                      </c:pt>
                      <c:pt idx="6821">
                        <c:v>43354.20833331679</c:v>
                      </c:pt>
                      <c:pt idx="6822">
                        <c:v>43354.249999983454</c:v>
                      </c:pt>
                      <c:pt idx="6823">
                        <c:v>43354.291666650119</c:v>
                      </c:pt>
                      <c:pt idx="6824">
                        <c:v>43354.333333316783</c:v>
                      </c:pt>
                      <c:pt idx="6825">
                        <c:v>43354.374999983447</c:v>
                      </c:pt>
                      <c:pt idx="6826">
                        <c:v>43354.416666650111</c:v>
                      </c:pt>
                      <c:pt idx="6827">
                        <c:v>43354.458333316776</c:v>
                      </c:pt>
                      <c:pt idx="6828">
                        <c:v>43354.49999998344</c:v>
                      </c:pt>
                      <c:pt idx="6829">
                        <c:v>43354.541666650104</c:v>
                      </c:pt>
                      <c:pt idx="6830">
                        <c:v>43354.583333316768</c:v>
                      </c:pt>
                      <c:pt idx="6831">
                        <c:v>43354.624999983433</c:v>
                      </c:pt>
                      <c:pt idx="6832">
                        <c:v>43354.666666650097</c:v>
                      </c:pt>
                      <c:pt idx="6833">
                        <c:v>43354.708333316761</c:v>
                      </c:pt>
                      <c:pt idx="6834">
                        <c:v>43354.749999983425</c:v>
                      </c:pt>
                      <c:pt idx="6835">
                        <c:v>43354.79166665009</c:v>
                      </c:pt>
                      <c:pt idx="6836">
                        <c:v>43354.833333316754</c:v>
                      </c:pt>
                      <c:pt idx="6837">
                        <c:v>43354.874999983418</c:v>
                      </c:pt>
                      <c:pt idx="6838">
                        <c:v>43354.916666650082</c:v>
                      </c:pt>
                      <c:pt idx="6839">
                        <c:v>43354.958333316747</c:v>
                      </c:pt>
                      <c:pt idx="6840">
                        <c:v>43354.999999983411</c:v>
                      </c:pt>
                      <c:pt idx="6841">
                        <c:v>43355.041666650075</c:v>
                      </c:pt>
                      <c:pt idx="6842">
                        <c:v>43355.083333316739</c:v>
                      </c:pt>
                      <c:pt idx="6843">
                        <c:v>43355.124999983404</c:v>
                      </c:pt>
                      <c:pt idx="6844">
                        <c:v>43355.166666650068</c:v>
                      </c:pt>
                      <c:pt idx="6845">
                        <c:v>43355.208333316732</c:v>
                      </c:pt>
                      <c:pt idx="6846">
                        <c:v>43355.249999983396</c:v>
                      </c:pt>
                      <c:pt idx="6847">
                        <c:v>43355.291666650061</c:v>
                      </c:pt>
                      <c:pt idx="6848">
                        <c:v>43355.333333316725</c:v>
                      </c:pt>
                      <c:pt idx="6849">
                        <c:v>43355.374999983389</c:v>
                      </c:pt>
                      <c:pt idx="6850">
                        <c:v>43355.416666650053</c:v>
                      </c:pt>
                      <c:pt idx="6851">
                        <c:v>43355.458333316717</c:v>
                      </c:pt>
                      <c:pt idx="6852">
                        <c:v>43355.499999983382</c:v>
                      </c:pt>
                      <c:pt idx="6853">
                        <c:v>43355.541666650046</c:v>
                      </c:pt>
                      <c:pt idx="6854">
                        <c:v>43355.58333331671</c:v>
                      </c:pt>
                      <c:pt idx="6855">
                        <c:v>43355.624999983374</c:v>
                      </c:pt>
                      <c:pt idx="6856">
                        <c:v>43355.666666650039</c:v>
                      </c:pt>
                      <c:pt idx="6857">
                        <c:v>43355.708333316703</c:v>
                      </c:pt>
                      <c:pt idx="6858">
                        <c:v>43355.749999983367</c:v>
                      </c:pt>
                      <c:pt idx="6859">
                        <c:v>43355.791666650031</c:v>
                      </c:pt>
                      <c:pt idx="6860">
                        <c:v>43355.833333316696</c:v>
                      </c:pt>
                      <c:pt idx="6861">
                        <c:v>43355.87499998336</c:v>
                      </c:pt>
                      <c:pt idx="6862">
                        <c:v>43355.916666650024</c:v>
                      </c:pt>
                      <c:pt idx="6863">
                        <c:v>43355.958333316688</c:v>
                      </c:pt>
                      <c:pt idx="6864">
                        <c:v>43355.999999983353</c:v>
                      </c:pt>
                      <c:pt idx="6865">
                        <c:v>43356.041666650017</c:v>
                      </c:pt>
                      <c:pt idx="6866">
                        <c:v>43356.083333316681</c:v>
                      </c:pt>
                      <c:pt idx="6867">
                        <c:v>43356.124999983345</c:v>
                      </c:pt>
                      <c:pt idx="6868">
                        <c:v>43356.16666665001</c:v>
                      </c:pt>
                      <c:pt idx="6869">
                        <c:v>43356.208333316674</c:v>
                      </c:pt>
                      <c:pt idx="6870">
                        <c:v>43356.249999983338</c:v>
                      </c:pt>
                      <c:pt idx="6871">
                        <c:v>43356.291666650002</c:v>
                      </c:pt>
                      <c:pt idx="6872">
                        <c:v>43356.333333316667</c:v>
                      </c:pt>
                      <c:pt idx="6873">
                        <c:v>43356.374999983331</c:v>
                      </c:pt>
                      <c:pt idx="6874">
                        <c:v>43356.416666649995</c:v>
                      </c:pt>
                      <c:pt idx="6875">
                        <c:v>43356.458333316659</c:v>
                      </c:pt>
                      <c:pt idx="6876">
                        <c:v>43356.499999983324</c:v>
                      </c:pt>
                      <c:pt idx="6877">
                        <c:v>43356.541666649988</c:v>
                      </c:pt>
                      <c:pt idx="6878">
                        <c:v>43356.583333316652</c:v>
                      </c:pt>
                      <c:pt idx="6879">
                        <c:v>43356.624999983316</c:v>
                      </c:pt>
                      <c:pt idx="6880">
                        <c:v>43356.66666664998</c:v>
                      </c:pt>
                      <c:pt idx="6881">
                        <c:v>43356.708333316645</c:v>
                      </c:pt>
                      <c:pt idx="6882">
                        <c:v>43356.749999983309</c:v>
                      </c:pt>
                      <c:pt idx="6883">
                        <c:v>43356.791666649973</c:v>
                      </c:pt>
                      <c:pt idx="6884">
                        <c:v>43356.833333316637</c:v>
                      </c:pt>
                      <c:pt idx="6885">
                        <c:v>43356.874999983302</c:v>
                      </c:pt>
                      <c:pt idx="6886">
                        <c:v>43356.916666649966</c:v>
                      </c:pt>
                      <c:pt idx="6887">
                        <c:v>43356.95833331663</c:v>
                      </c:pt>
                      <c:pt idx="6888">
                        <c:v>43356.999999983294</c:v>
                      </c:pt>
                      <c:pt idx="6889">
                        <c:v>43357.041666649959</c:v>
                      </c:pt>
                      <c:pt idx="6890">
                        <c:v>43357.083333316623</c:v>
                      </c:pt>
                      <c:pt idx="6891">
                        <c:v>43357.124999983287</c:v>
                      </c:pt>
                      <c:pt idx="6892">
                        <c:v>43357.166666649951</c:v>
                      </c:pt>
                      <c:pt idx="6893">
                        <c:v>43357.208333316616</c:v>
                      </c:pt>
                      <c:pt idx="6894">
                        <c:v>43357.24999998328</c:v>
                      </c:pt>
                      <c:pt idx="6895">
                        <c:v>43357.291666649944</c:v>
                      </c:pt>
                      <c:pt idx="6896">
                        <c:v>43357.333333316608</c:v>
                      </c:pt>
                      <c:pt idx="6897">
                        <c:v>43357.374999983273</c:v>
                      </c:pt>
                      <c:pt idx="6898">
                        <c:v>43357.416666649937</c:v>
                      </c:pt>
                      <c:pt idx="6899">
                        <c:v>43357.458333316601</c:v>
                      </c:pt>
                      <c:pt idx="6900">
                        <c:v>43357.499999983265</c:v>
                      </c:pt>
                      <c:pt idx="6901">
                        <c:v>43357.54166664993</c:v>
                      </c:pt>
                      <c:pt idx="6902">
                        <c:v>43357.583333316594</c:v>
                      </c:pt>
                      <c:pt idx="6903">
                        <c:v>43357.624999983258</c:v>
                      </c:pt>
                      <c:pt idx="6904">
                        <c:v>43357.666666649922</c:v>
                      </c:pt>
                      <c:pt idx="6905">
                        <c:v>43357.708333316587</c:v>
                      </c:pt>
                      <c:pt idx="6906">
                        <c:v>43357.749999983251</c:v>
                      </c:pt>
                      <c:pt idx="6907">
                        <c:v>43357.791666649915</c:v>
                      </c:pt>
                      <c:pt idx="6908">
                        <c:v>43357.833333316579</c:v>
                      </c:pt>
                      <c:pt idx="6909">
                        <c:v>43357.874999983243</c:v>
                      </c:pt>
                      <c:pt idx="6910">
                        <c:v>43357.916666649908</c:v>
                      </c:pt>
                      <c:pt idx="6911">
                        <c:v>43357.958333316572</c:v>
                      </c:pt>
                      <c:pt idx="6912">
                        <c:v>43357.999999983236</c:v>
                      </c:pt>
                      <c:pt idx="6913">
                        <c:v>43358.0416666499</c:v>
                      </c:pt>
                      <c:pt idx="6914">
                        <c:v>43358.083333316565</c:v>
                      </c:pt>
                      <c:pt idx="6915">
                        <c:v>43358.124999983229</c:v>
                      </c:pt>
                      <c:pt idx="6916">
                        <c:v>43358.166666649893</c:v>
                      </c:pt>
                      <c:pt idx="6917">
                        <c:v>43358.208333316557</c:v>
                      </c:pt>
                      <c:pt idx="6918">
                        <c:v>43358.249999983222</c:v>
                      </c:pt>
                      <c:pt idx="6919">
                        <c:v>43358.291666649886</c:v>
                      </c:pt>
                      <c:pt idx="6920">
                        <c:v>43358.33333331655</c:v>
                      </c:pt>
                      <c:pt idx="6921">
                        <c:v>43358.374999983214</c:v>
                      </c:pt>
                      <c:pt idx="6922">
                        <c:v>43358.416666649879</c:v>
                      </c:pt>
                      <c:pt idx="6923">
                        <c:v>43358.458333316543</c:v>
                      </c:pt>
                      <c:pt idx="6924">
                        <c:v>43358.499999983207</c:v>
                      </c:pt>
                      <c:pt idx="6925">
                        <c:v>43358.541666649871</c:v>
                      </c:pt>
                      <c:pt idx="6926">
                        <c:v>43358.583333316536</c:v>
                      </c:pt>
                      <c:pt idx="6927">
                        <c:v>43358.6249999832</c:v>
                      </c:pt>
                      <c:pt idx="6928">
                        <c:v>43358.666666649864</c:v>
                      </c:pt>
                      <c:pt idx="6929">
                        <c:v>43358.708333316528</c:v>
                      </c:pt>
                      <c:pt idx="6930">
                        <c:v>43358.749999983193</c:v>
                      </c:pt>
                      <c:pt idx="6931">
                        <c:v>43358.791666649857</c:v>
                      </c:pt>
                      <c:pt idx="6932">
                        <c:v>43358.833333316521</c:v>
                      </c:pt>
                      <c:pt idx="6933">
                        <c:v>43358.874999983185</c:v>
                      </c:pt>
                      <c:pt idx="6934">
                        <c:v>43358.91666664985</c:v>
                      </c:pt>
                      <c:pt idx="6935">
                        <c:v>43358.958333316514</c:v>
                      </c:pt>
                      <c:pt idx="6936">
                        <c:v>43358.999999983178</c:v>
                      </c:pt>
                      <c:pt idx="6937">
                        <c:v>43359.041666649842</c:v>
                      </c:pt>
                      <c:pt idx="6938">
                        <c:v>43359.083333316506</c:v>
                      </c:pt>
                      <c:pt idx="6939">
                        <c:v>43359.124999983171</c:v>
                      </c:pt>
                      <c:pt idx="6940">
                        <c:v>43359.166666649835</c:v>
                      </c:pt>
                      <c:pt idx="6941">
                        <c:v>43359.208333316499</c:v>
                      </c:pt>
                      <c:pt idx="6942">
                        <c:v>43359.249999983163</c:v>
                      </c:pt>
                      <c:pt idx="6943">
                        <c:v>43359.291666649828</c:v>
                      </c:pt>
                      <c:pt idx="6944">
                        <c:v>43359.333333316492</c:v>
                      </c:pt>
                      <c:pt idx="6945">
                        <c:v>43359.374999983156</c:v>
                      </c:pt>
                      <c:pt idx="6946">
                        <c:v>43359.41666664982</c:v>
                      </c:pt>
                      <c:pt idx="6947">
                        <c:v>43359.458333316485</c:v>
                      </c:pt>
                      <c:pt idx="6948">
                        <c:v>43359.499999983149</c:v>
                      </c:pt>
                      <c:pt idx="6949">
                        <c:v>43359.541666649813</c:v>
                      </c:pt>
                      <c:pt idx="6950">
                        <c:v>43359.583333316477</c:v>
                      </c:pt>
                      <c:pt idx="6951">
                        <c:v>43359.624999983142</c:v>
                      </c:pt>
                      <c:pt idx="6952">
                        <c:v>43359.666666649806</c:v>
                      </c:pt>
                      <c:pt idx="6953">
                        <c:v>43359.70833331647</c:v>
                      </c:pt>
                      <c:pt idx="6954">
                        <c:v>43359.749999983134</c:v>
                      </c:pt>
                      <c:pt idx="6955">
                        <c:v>43359.791666649799</c:v>
                      </c:pt>
                      <c:pt idx="6956">
                        <c:v>43359.833333316463</c:v>
                      </c:pt>
                      <c:pt idx="6957">
                        <c:v>43359.874999983127</c:v>
                      </c:pt>
                      <c:pt idx="6958">
                        <c:v>43359.916666649791</c:v>
                      </c:pt>
                      <c:pt idx="6959">
                        <c:v>43359.958333316456</c:v>
                      </c:pt>
                      <c:pt idx="6960">
                        <c:v>43359.99999998312</c:v>
                      </c:pt>
                      <c:pt idx="6961">
                        <c:v>43360.041666649784</c:v>
                      </c:pt>
                      <c:pt idx="6962">
                        <c:v>43360.083333316448</c:v>
                      </c:pt>
                      <c:pt idx="6963">
                        <c:v>43360.124999983113</c:v>
                      </c:pt>
                      <c:pt idx="6964">
                        <c:v>43360.166666649777</c:v>
                      </c:pt>
                      <c:pt idx="6965">
                        <c:v>43360.208333316441</c:v>
                      </c:pt>
                      <c:pt idx="6966">
                        <c:v>43360.249999983105</c:v>
                      </c:pt>
                      <c:pt idx="6967">
                        <c:v>43360.291666649769</c:v>
                      </c:pt>
                      <c:pt idx="6968">
                        <c:v>43360.333333316434</c:v>
                      </c:pt>
                      <c:pt idx="6969">
                        <c:v>43360.374999983098</c:v>
                      </c:pt>
                      <c:pt idx="6970">
                        <c:v>43360.416666649762</c:v>
                      </c:pt>
                      <c:pt idx="6971">
                        <c:v>43360.458333316426</c:v>
                      </c:pt>
                      <c:pt idx="6972">
                        <c:v>43360.499999983091</c:v>
                      </c:pt>
                      <c:pt idx="6973">
                        <c:v>43360.541666649755</c:v>
                      </c:pt>
                      <c:pt idx="6974">
                        <c:v>43360.583333316419</c:v>
                      </c:pt>
                      <c:pt idx="6975">
                        <c:v>43360.624999983083</c:v>
                      </c:pt>
                      <c:pt idx="6976">
                        <c:v>43360.666666649748</c:v>
                      </c:pt>
                      <c:pt idx="6977">
                        <c:v>43360.708333316412</c:v>
                      </c:pt>
                      <c:pt idx="6978">
                        <c:v>43360.749999983076</c:v>
                      </c:pt>
                      <c:pt idx="6979">
                        <c:v>43360.79166664974</c:v>
                      </c:pt>
                      <c:pt idx="6980">
                        <c:v>43360.833333316405</c:v>
                      </c:pt>
                      <c:pt idx="6981">
                        <c:v>43360.874999983069</c:v>
                      </c:pt>
                      <c:pt idx="6982">
                        <c:v>43360.916666649733</c:v>
                      </c:pt>
                      <c:pt idx="6983">
                        <c:v>43360.958333316397</c:v>
                      </c:pt>
                      <c:pt idx="6984">
                        <c:v>43360.999999983062</c:v>
                      </c:pt>
                      <c:pt idx="6985">
                        <c:v>43361.041666649726</c:v>
                      </c:pt>
                      <c:pt idx="6986">
                        <c:v>43361.08333331639</c:v>
                      </c:pt>
                      <c:pt idx="6987">
                        <c:v>43361.124999983054</c:v>
                      </c:pt>
                      <c:pt idx="6988">
                        <c:v>43361.166666649719</c:v>
                      </c:pt>
                      <c:pt idx="6989">
                        <c:v>43361.208333316383</c:v>
                      </c:pt>
                      <c:pt idx="6990">
                        <c:v>43361.249999983047</c:v>
                      </c:pt>
                      <c:pt idx="6991">
                        <c:v>43361.291666649711</c:v>
                      </c:pt>
                      <c:pt idx="6992">
                        <c:v>43361.333333316376</c:v>
                      </c:pt>
                      <c:pt idx="6993">
                        <c:v>43361.37499998304</c:v>
                      </c:pt>
                      <c:pt idx="6994">
                        <c:v>43361.416666649704</c:v>
                      </c:pt>
                      <c:pt idx="6995">
                        <c:v>43361.458333316368</c:v>
                      </c:pt>
                      <c:pt idx="6996">
                        <c:v>43361.499999983032</c:v>
                      </c:pt>
                      <c:pt idx="6997">
                        <c:v>43361.541666649697</c:v>
                      </c:pt>
                      <c:pt idx="6998">
                        <c:v>43361.583333316361</c:v>
                      </c:pt>
                      <c:pt idx="6999">
                        <c:v>43361.624999983025</c:v>
                      </c:pt>
                      <c:pt idx="7000">
                        <c:v>43361.666666649689</c:v>
                      </c:pt>
                      <c:pt idx="7001">
                        <c:v>43361.708333316354</c:v>
                      </c:pt>
                      <c:pt idx="7002">
                        <c:v>43361.749999983018</c:v>
                      </c:pt>
                      <c:pt idx="7003">
                        <c:v>43361.791666649682</c:v>
                      </c:pt>
                      <c:pt idx="7004">
                        <c:v>43361.833333316346</c:v>
                      </c:pt>
                      <c:pt idx="7005">
                        <c:v>43361.874999983011</c:v>
                      </c:pt>
                      <c:pt idx="7006">
                        <c:v>43361.916666649675</c:v>
                      </c:pt>
                      <c:pt idx="7007">
                        <c:v>43361.958333316339</c:v>
                      </c:pt>
                      <c:pt idx="7008">
                        <c:v>43361.999999983003</c:v>
                      </c:pt>
                      <c:pt idx="7009">
                        <c:v>43362.041666649668</c:v>
                      </c:pt>
                      <c:pt idx="7010">
                        <c:v>43362.083333316332</c:v>
                      </c:pt>
                      <c:pt idx="7011">
                        <c:v>43362.124999982996</c:v>
                      </c:pt>
                      <c:pt idx="7012">
                        <c:v>43362.16666664966</c:v>
                      </c:pt>
                      <c:pt idx="7013">
                        <c:v>43362.208333316325</c:v>
                      </c:pt>
                      <c:pt idx="7014">
                        <c:v>43362.249999982989</c:v>
                      </c:pt>
                      <c:pt idx="7015">
                        <c:v>43362.291666649653</c:v>
                      </c:pt>
                      <c:pt idx="7016">
                        <c:v>43362.333333316317</c:v>
                      </c:pt>
                      <c:pt idx="7017">
                        <c:v>43362.374999982982</c:v>
                      </c:pt>
                      <c:pt idx="7018">
                        <c:v>43362.416666649646</c:v>
                      </c:pt>
                      <c:pt idx="7019">
                        <c:v>43362.45833331631</c:v>
                      </c:pt>
                      <c:pt idx="7020">
                        <c:v>43362.499999982974</c:v>
                      </c:pt>
                      <c:pt idx="7021">
                        <c:v>43362.541666649639</c:v>
                      </c:pt>
                      <c:pt idx="7022">
                        <c:v>43362.583333316303</c:v>
                      </c:pt>
                      <c:pt idx="7023">
                        <c:v>43362.624999982967</c:v>
                      </c:pt>
                      <c:pt idx="7024">
                        <c:v>43362.666666649631</c:v>
                      </c:pt>
                      <c:pt idx="7025">
                        <c:v>43362.708333316295</c:v>
                      </c:pt>
                      <c:pt idx="7026">
                        <c:v>43362.74999998296</c:v>
                      </c:pt>
                      <c:pt idx="7027">
                        <c:v>43362.791666649624</c:v>
                      </c:pt>
                      <c:pt idx="7028">
                        <c:v>43362.833333316288</c:v>
                      </c:pt>
                      <c:pt idx="7029">
                        <c:v>43362.874999982952</c:v>
                      </c:pt>
                      <c:pt idx="7030">
                        <c:v>43362.916666649617</c:v>
                      </c:pt>
                      <c:pt idx="7031">
                        <c:v>43362.958333316281</c:v>
                      </c:pt>
                      <c:pt idx="7032">
                        <c:v>43362.999999982945</c:v>
                      </c:pt>
                      <c:pt idx="7033">
                        <c:v>43363.041666649609</c:v>
                      </c:pt>
                      <c:pt idx="7034">
                        <c:v>43363.083333316274</c:v>
                      </c:pt>
                      <c:pt idx="7035">
                        <c:v>43363.124999982938</c:v>
                      </c:pt>
                      <c:pt idx="7036">
                        <c:v>43363.166666649602</c:v>
                      </c:pt>
                      <c:pt idx="7037">
                        <c:v>43363.208333316266</c:v>
                      </c:pt>
                      <c:pt idx="7038">
                        <c:v>43363.249999982931</c:v>
                      </c:pt>
                      <c:pt idx="7039">
                        <c:v>43363.291666649595</c:v>
                      </c:pt>
                      <c:pt idx="7040">
                        <c:v>43363.333333316259</c:v>
                      </c:pt>
                      <c:pt idx="7041">
                        <c:v>43363.374999982923</c:v>
                      </c:pt>
                      <c:pt idx="7042">
                        <c:v>43363.416666649588</c:v>
                      </c:pt>
                      <c:pt idx="7043">
                        <c:v>43363.458333316252</c:v>
                      </c:pt>
                      <c:pt idx="7044">
                        <c:v>43363.499999982916</c:v>
                      </c:pt>
                      <c:pt idx="7045">
                        <c:v>43363.54166664958</c:v>
                      </c:pt>
                      <c:pt idx="7046">
                        <c:v>43363.583333316245</c:v>
                      </c:pt>
                      <c:pt idx="7047">
                        <c:v>43363.624999982909</c:v>
                      </c:pt>
                      <c:pt idx="7048">
                        <c:v>43363.666666649573</c:v>
                      </c:pt>
                      <c:pt idx="7049">
                        <c:v>43363.708333316237</c:v>
                      </c:pt>
                      <c:pt idx="7050">
                        <c:v>43363.749999982901</c:v>
                      </c:pt>
                      <c:pt idx="7051">
                        <c:v>43363.791666649566</c:v>
                      </c:pt>
                      <c:pt idx="7052">
                        <c:v>43363.83333331623</c:v>
                      </c:pt>
                      <c:pt idx="7053">
                        <c:v>43363.874999982894</c:v>
                      </c:pt>
                      <c:pt idx="7054">
                        <c:v>43363.916666649558</c:v>
                      </c:pt>
                      <c:pt idx="7055">
                        <c:v>43363.958333316223</c:v>
                      </c:pt>
                      <c:pt idx="7056">
                        <c:v>43363.999999982887</c:v>
                      </c:pt>
                      <c:pt idx="7057">
                        <c:v>43364.041666649551</c:v>
                      </c:pt>
                      <c:pt idx="7058">
                        <c:v>43364.083333316215</c:v>
                      </c:pt>
                      <c:pt idx="7059">
                        <c:v>43364.12499998288</c:v>
                      </c:pt>
                      <c:pt idx="7060">
                        <c:v>43364.166666649544</c:v>
                      </c:pt>
                      <c:pt idx="7061">
                        <c:v>43364.208333316208</c:v>
                      </c:pt>
                      <c:pt idx="7062">
                        <c:v>43364.249999982872</c:v>
                      </c:pt>
                      <c:pt idx="7063">
                        <c:v>43364.291666649537</c:v>
                      </c:pt>
                      <c:pt idx="7064">
                        <c:v>43364.333333316201</c:v>
                      </c:pt>
                      <c:pt idx="7065">
                        <c:v>43364.374999982865</c:v>
                      </c:pt>
                      <c:pt idx="7066">
                        <c:v>43364.416666649529</c:v>
                      </c:pt>
                      <c:pt idx="7067">
                        <c:v>43364.458333316194</c:v>
                      </c:pt>
                      <c:pt idx="7068">
                        <c:v>43364.499999982858</c:v>
                      </c:pt>
                      <c:pt idx="7069">
                        <c:v>43364.541666649522</c:v>
                      </c:pt>
                      <c:pt idx="7070">
                        <c:v>43364.583333316186</c:v>
                      </c:pt>
                      <c:pt idx="7071">
                        <c:v>43364.624999982851</c:v>
                      </c:pt>
                      <c:pt idx="7072">
                        <c:v>43364.666666649515</c:v>
                      </c:pt>
                      <c:pt idx="7073">
                        <c:v>43364.708333316179</c:v>
                      </c:pt>
                      <c:pt idx="7074">
                        <c:v>43364.749999982843</c:v>
                      </c:pt>
                      <c:pt idx="7075">
                        <c:v>43364.791666649508</c:v>
                      </c:pt>
                      <c:pt idx="7076">
                        <c:v>43364.833333316172</c:v>
                      </c:pt>
                      <c:pt idx="7077">
                        <c:v>43364.874999982836</c:v>
                      </c:pt>
                      <c:pt idx="7078">
                        <c:v>43364.9166666495</c:v>
                      </c:pt>
                      <c:pt idx="7079">
                        <c:v>43364.958333316164</c:v>
                      </c:pt>
                      <c:pt idx="7080">
                        <c:v>43364.999999982829</c:v>
                      </c:pt>
                      <c:pt idx="7081">
                        <c:v>43365.041666649493</c:v>
                      </c:pt>
                      <c:pt idx="7082">
                        <c:v>43365.083333316157</c:v>
                      </c:pt>
                      <c:pt idx="7083">
                        <c:v>43365.124999982821</c:v>
                      </c:pt>
                      <c:pt idx="7084">
                        <c:v>43365.166666649486</c:v>
                      </c:pt>
                      <c:pt idx="7085">
                        <c:v>43365.20833331615</c:v>
                      </c:pt>
                      <c:pt idx="7086">
                        <c:v>43365.249999982814</c:v>
                      </c:pt>
                      <c:pt idx="7087">
                        <c:v>43365.291666649478</c:v>
                      </c:pt>
                      <c:pt idx="7088">
                        <c:v>43365.333333316143</c:v>
                      </c:pt>
                      <c:pt idx="7089">
                        <c:v>43365.374999982807</c:v>
                      </c:pt>
                      <c:pt idx="7090">
                        <c:v>43365.416666649471</c:v>
                      </c:pt>
                      <c:pt idx="7091">
                        <c:v>43365.458333316135</c:v>
                      </c:pt>
                      <c:pt idx="7092">
                        <c:v>43365.4999999828</c:v>
                      </c:pt>
                      <c:pt idx="7093">
                        <c:v>43365.541666649464</c:v>
                      </c:pt>
                      <c:pt idx="7094">
                        <c:v>43365.583333316128</c:v>
                      </c:pt>
                      <c:pt idx="7095">
                        <c:v>43365.624999982792</c:v>
                      </c:pt>
                      <c:pt idx="7096">
                        <c:v>43365.666666649457</c:v>
                      </c:pt>
                      <c:pt idx="7097">
                        <c:v>43365.708333316121</c:v>
                      </c:pt>
                      <c:pt idx="7098">
                        <c:v>43365.749999982785</c:v>
                      </c:pt>
                      <c:pt idx="7099">
                        <c:v>43365.791666649449</c:v>
                      </c:pt>
                      <c:pt idx="7100">
                        <c:v>43365.833333316114</c:v>
                      </c:pt>
                      <c:pt idx="7101">
                        <c:v>43365.874999982778</c:v>
                      </c:pt>
                      <c:pt idx="7102">
                        <c:v>43365.916666649442</c:v>
                      </c:pt>
                      <c:pt idx="7103">
                        <c:v>43365.958333316106</c:v>
                      </c:pt>
                      <c:pt idx="7104">
                        <c:v>43365.999999982771</c:v>
                      </c:pt>
                      <c:pt idx="7105">
                        <c:v>43366.041666649435</c:v>
                      </c:pt>
                      <c:pt idx="7106">
                        <c:v>43366.083333316099</c:v>
                      </c:pt>
                      <c:pt idx="7107">
                        <c:v>43366.124999982763</c:v>
                      </c:pt>
                      <c:pt idx="7108">
                        <c:v>43366.166666649427</c:v>
                      </c:pt>
                      <c:pt idx="7109">
                        <c:v>43366.208333316092</c:v>
                      </c:pt>
                      <c:pt idx="7110">
                        <c:v>43366.249999982756</c:v>
                      </c:pt>
                      <c:pt idx="7111">
                        <c:v>43366.29166664942</c:v>
                      </c:pt>
                      <c:pt idx="7112">
                        <c:v>43366.333333316084</c:v>
                      </c:pt>
                      <c:pt idx="7113">
                        <c:v>43366.374999982749</c:v>
                      </c:pt>
                      <c:pt idx="7114">
                        <c:v>43366.416666649413</c:v>
                      </c:pt>
                      <c:pt idx="7115">
                        <c:v>43366.458333316077</c:v>
                      </c:pt>
                      <c:pt idx="7116">
                        <c:v>43366.499999982741</c:v>
                      </c:pt>
                      <c:pt idx="7117">
                        <c:v>43366.541666649406</c:v>
                      </c:pt>
                      <c:pt idx="7118">
                        <c:v>43366.58333331607</c:v>
                      </c:pt>
                      <c:pt idx="7119">
                        <c:v>43366.624999982734</c:v>
                      </c:pt>
                      <c:pt idx="7120">
                        <c:v>43366.666666649398</c:v>
                      </c:pt>
                      <c:pt idx="7121">
                        <c:v>43366.708333316063</c:v>
                      </c:pt>
                      <c:pt idx="7122">
                        <c:v>43366.749999982727</c:v>
                      </c:pt>
                      <c:pt idx="7123">
                        <c:v>43366.791666649391</c:v>
                      </c:pt>
                      <c:pt idx="7124">
                        <c:v>43366.833333316055</c:v>
                      </c:pt>
                      <c:pt idx="7125">
                        <c:v>43366.87499998272</c:v>
                      </c:pt>
                      <c:pt idx="7126">
                        <c:v>43366.916666649384</c:v>
                      </c:pt>
                      <c:pt idx="7127">
                        <c:v>43366.958333316048</c:v>
                      </c:pt>
                      <c:pt idx="7128">
                        <c:v>43366.999999982712</c:v>
                      </c:pt>
                      <c:pt idx="7129">
                        <c:v>43367.041666649377</c:v>
                      </c:pt>
                      <c:pt idx="7130">
                        <c:v>43367.083333316041</c:v>
                      </c:pt>
                      <c:pt idx="7131">
                        <c:v>43367.124999982705</c:v>
                      </c:pt>
                      <c:pt idx="7132">
                        <c:v>43367.166666649369</c:v>
                      </c:pt>
                      <c:pt idx="7133">
                        <c:v>43367.208333316034</c:v>
                      </c:pt>
                      <c:pt idx="7134">
                        <c:v>43367.249999982698</c:v>
                      </c:pt>
                      <c:pt idx="7135">
                        <c:v>43367.291666649362</c:v>
                      </c:pt>
                      <c:pt idx="7136">
                        <c:v>43367.333333316026</c:v>
                      </c:pt>
                      <c:pt idx="7137">
                        <c:v>43367.37499998269</c:v>
                      </c:pt>
                      <c:pt idx="7138">
                        <c:v>43367.416666649355</c:v>
                      </c:pt>
                      <c:pt idx="7139">
                        <c:v>43367.458333316019</c:v>
                      </c:pt>
                      <c:pt idx="7140">
                        <c:v>43367.499999982683</c:v>
                      </c:pt>
                      <c:pt idx="7141">
                        <c:v>43367.541666649347</c:v>
                      </c:pt>
                      <c:pt idx="7142">
                        <c:v>43367.583333316012</c:v>
                      </c:pt>
                      <c:pt idx="7143">
                        <c:v>43367.624999982676</c:v>
                      </c:pt>
                      <c:pt idx="7144">
                        <c:v>43367.66666664934</c:v>
                      </c:pt>
                      <c:pt idx="7145">
                        <c:v>43367.708333316004</c:v>
                      </c:pt>
                      <c:pt idx="7146">
                        <c:v>43367.749999982669</c:v>
                      </c:pt>
                      <c:pt idx="7147">
                        <c:v>43367.791666649333</c:v>
                      </c:pt>
                      <c:pt idx="7148">
                        <c:v>43367.833333315997</c:v>
                      </c:pt>
                      <c:pt idx="7149">
                        <c:v>43367.874999982661</c:v>
                      </c:pt>
                      <c:pt idx="7150">
                        <c:v>43367.916666649326</c:v>
                      </c:pt>
                      <c:pt idx="7151">
                        <c:v>43367.95833331599</c:v>
                      </c:pt>
                      <c:pt idx="7152">
                        <c:v>43367.999999982654</c:v>
                      </c:pt>
                      <c:pt idx="7153">
                        <c:v>43368.041666649318</c:v>
                      </c:pt>
                      <c:pt idx="7154">
                        <c:v>43368.083333315983</c:v>
                      </c:pt>
                      <c:pt idx="7155">
                        <c:v>43368.124999982647</c:v>
                      </c:pt>
                      <c:pt idx="7156">
                        <c:v>43368.166666649311</c:v>
                      </c:pt>
                      <c:pt idx="7157">
                        <c:v>43368.208333315975</c:v>
                      </c:pt>
                      <c:pt idx="7158">
                        <c:v>43368.24999998264</c:v>
                      </c:pt>
                      <c:pt idx="7159">
                        <c:v>43368.291666649304</c:v>
                      </c:pt>
                      <c:pt idx="7160">
                        <c:v>43368.333333315968</c:v>
                      </c:pt>
                      <c:pt idx="7161">
                        <c:v>43368.374999982632</c:v>
                      </c:pt>
                      <c:pt idx="7162">
                        <c:v>43368.416666649297</c:v>
                      </c:pt>
                      <c:pt idx="7163">
                        <c:v>43368.458333315961</c:v>
                      </c:pt>
                      <c:pt idx="7164">
                        <c:v>43368.499999982625</c:v>
                      </c:pt>
                      <c:pt idx="7165">
                        <c:v>43368.541666649289</c:v>
                      </c:pt>
                      <c:pt idx="7166">
                        <c:v>43368.583333315953</c:v>
                      </c:pt>
                      <c:pt idx="7167">
                        <c:v>43368.624999982618</c:v>
                      </c:pt>
                      <c:pt idx="7168">
                        <c:v>43368.666666649282</c:v>
                      </c:pt>
                      <c:pt idx="7169">
                        <c:v>43368.708333315946</c:v>
                      </c:pt>
                      <c:pt idx="7170">
                        <c:v>43368.74999998261</c:v>
                      </c:pt>
                      <c:pt idx="7171">
                        <c:v>43368.791666649275</c:v>
                      </c:pt>
                      <c:pt idx="7172">
                        <c:v>43368.833333315939</c:v>
                      </c:pt>
                      <c:pt idx="7173">
                        <c:v>43368.874999982603</c:v>
                      </c:pt>
                      <c:pt idx="7174">
                        <c:v>43368.916666649267</c:v>
                      </c:pt>
                      <c:pt idx="7175">
                        <c:v>43368.958333315932</c:v>
                      </c:pt>
                      <c:pt idx="7176">
                        <c:v>43368.999999982596</c:v>
                      </c:pt>
                      <c:pt idx="7177">
                        <c:v>43369.04166664926</c:v>
                      </c:pt>
                      <c:pt idx="7178">
                        <c:v>43369.083333315924</c:v>
                      </c:pt>
                      <c:pt idx="7179">
                        <c:v>43369.124999982589</c:v>
                      </c:pt>
                      <c:pt idx="7180">
                        <c:v>43369.166666649253</c:v>
                      </c:pt>
                      <c:pt idx="7181">
                        <c:v>43369.208333315917</c:v>
                      </c:pt>
                      <c:pt idx="7182">
                        <c:v>43369.249999982581</c:v>
                      </c:pt>
                      <c:pt idx="7183">
                        <c:v>43369.291666649246</c:v>
                      </c:pt>
                      <c:pt idx="7184">
                        <c:v>43369.33333331591</c:v>
                      </c:pt>
                      <c:pt idx="7185">
                        <c:v>43369.374999982574</c:v>
                      </c:pt>
                      <c:pt idx="7186">
                        <c:v>43369.416666649238</c:v>
                      </c:pt>
                      <c:pt idx="7187">
                        <c:v>43369.458333315903</c:v>
                      </c:pt>
                      <c:pt idx="7188">
                        <c:v>43369.499999982567</c:v>
                      </c:pt>
                      <c:pt idx="7189">
                        <c:v>43369.541666649231</c:v>
                      </c:pt>
                      <c:pt idx="7190">
                        <c:v>43369.583333315895</c:v>
                      </c:pt>
                      <c:pt idx="7191">
                        <c:v>43369.62499998256</c:v>
                      </c:pt>
                      <c:pt idx="7192">
                        <c:v>43369.666666649224</c:v>
                      </c:pt>
                      <c:pt idx="7193">
                        <c:v>43369.708333315888</c:v>
                      </c:pt>
                      <c:pt idx="7194">
                        <c:v>43369.749999982552</c:v>
                      </c:pt>
                      <c:pt idx="7195">
                        <c:v>43369.791666649216</c:v>
                      </c:pt>
                      <c:pt idx="7196">
                        <c:v>43369.833333315881</c:v>
                      </c:pt>
                      <c:pt idx="7197">
                        <c:v>43369.874999982545</c:v>
                      </c:pt>
                      <c:pt idx="7198">
                        <c:v>43369.916666649209</c:v>
                      </c:pt>
                      <c:pt idx="7199">
                        <c:v>43369.958333315873</c:v>
                      </c:pt>
                      <c:pt idx="7200">
                        <c:v>43369.999999982538</c:v>
                      </c:pt>
                      <c:pt idx="7201">
                        <c:v>43370.041666649202</c:v>
                      </c:pt>
                      <c:pt idx="7202">
                        <c:v>43370.083333315866</c:v>
                      </c:pt>
                      <c:pt idx="7203">
                        <c:v>43370.12499998253</c:v>
                      </c:pt>
                      <c:pt idx="7204">
                        <c:v>43370.166666649195</c:v>
                      </c:pt>
                      <c:pt idx="7205">
                        <c:v>43370.208333315859</c:v>
                      </c:pt>
                      <c:pt idx="7206">
                        <c:v>43370.249999982523</c:v>
                      </c:pt>
                      <c:pt idx="7207">
                        <c:v>43370.291666649187</c:v>
                      </c:pt>
                      <c:pt idx="7208">
                        <c:v>43370.333333315852</c:v>
                      </c:pt>
                      <c:pt idx="7209">
                        <c:v>43370.374999982516</c:v>
                      </c:pt>
                      <c:pt idx="7210">
                        <c:v>43370.41666664918</c:v>
                      </c:pt>
                      <c:pt idx="7211">
                        <c:v>43370.458333315844</c:v>
                      </c:pt>
                      <c:pt idx="7212">
                        <c:v>43370.499999982509</c:v>
                      </c:pt>
                      <c:pt idx="7213">
                        <c:v>43370.541666649173</c:v>
                      </c:pt>
                      <c:pt idx="7214">
                        <c:v>43370.583333315837</c:v>
                      </c:pt>
                      <c:pt idx="7215">
                        <c:v>43370.624999982501</c:v>
                      </c:pt>
                      <c:pt idx="7216">
                        <c:v>43370.666666649166</c:v>
                      </c:pt>
                      <c:pt idx="7217">
                        <c:v>43370.70833331583</c:v>
                      </c:pt>
                      <c:pt idx="7218">
                        <c:v>43370.749999982494</c:v>
                      </c:pt>
                      <c:pt idx="7219">
                        <c:v>43370.791666649158</c:v>
                      </c:pt>
                      <c:pt idx="7220">
                        <c:v>43370.833333315823</c:v>
                      </c:pt>
                      <c:pt idx="7221">
                        <c:v>43370.874999982487</c:v>
                      </c:pt>
                      <c:pt idx="7222">
                        <c:v>43370.916666649151</c:v>
                      </c:pt>
                      <c:pt idx="7223">
                        <c:v>43370.958333315815</c:v>
                      </c:pt>
                      <c:pt idx="7224">
                        <c:v>43370.999999982479</c:v>
                      </c:pt>
                      <c:pt idx="7225">
                        <c:v>43371.041666649144</c:v>
                      </c:pt>
                      <c:pt idx="7226">
                        <c:v>43371.083333315808</c:v>
                      </c:pt>
                      <c:pt idx="7227">
                        <c:v>43371.124999982472</c:v>
                      </c:pt>
                      <c:pt idx="7228">
                        <c:v>43371.166666649136</c:v>
                      </c:pt>
                      <c:pt idx="7229">
                        <c:v>43371.208333315801</c:v>
                      </c:pt>
                      <c:pt idx="7230">
                        <c:v>43371.249999982465</c:v>
                      </c:pt>
                      <c:pt idx="7231">
                        <c:v>43371.291666649129</c:v>
                      </c:pt>
                      <c:pt idx="7232">
                        <c:v>43371.333333315793</c:v>
                      </c:pt>
                      <c:pt idx="7233">
                        <c:v>43371.374999982458</c:v>
                      </c:pt>
                      <c:pt idx="7234">
                        <c:v>43371.416666649122</c:v>
                      </c:pt>
                      <c:pt idx="7235">
                        <c:v>43371.458333315786</c:v>
                      </c:pt>
                      <c:pt idx="7236">
                        <c:v>43371.49999998245</c:v>
                      </c:pt>
                      <c:pt idx="7237">
                        <c:v>43371.541666649115</c:v>
                      </c:pt>
                      <c:pt idx="7238">
                        <c:v>43371.583333315779</c:v>
                      </c:pt>
                      <c:pt idx="7239">
                        <c:v>43371.624999982443</c:v>
                      </c:pt>
                      <c:pt idx="7240">
                        <c:v>43371.666666649107</c:v>
                      </c:pt>
                      <c:pt idx="7241">
                        <c:v>43371.708333315772</c:v>
                      </c:pt>
                      <c:pt idx="7242">
                        <c:v>43371.749999982436</c:v>
                      </c:pt>
                      <c:pt idx="7243">
                        <c:v>43371.7916666491</c:v>
                      </c:pt>
                      <c:pt idx="7244">
                        <c:v>43371.833333315764</c:v>
                      </c:pt>
                      <c:pt idx="7245">
                        <c:v>43371.874999982429</c:v>
                      </c:pt>
                      <c:pt idx="7246">
                        <c:v>43371.916666649093</c:v>
                      </c:pt>
                      <c:pt idx="7247">
                        <c:v>43371.958333315757</c:v>
                      </c:pt>
                      <c:pt idx="7248">
                        <c:v>43371.999999982421</c:v>
                      </c:pt>
                      <c:pt idx="7249">
                        <c:v>43372.041666649086</c:v>
                      </c:pt>
                      <c:pt idx="7250">
                        <c:v>43372.08333331575</c:v>
                      </c:pt>
                      <c:pt idx="7251">
                        <c:v>43372.124999982414</c:v>
                      </c:pt>
                      <c:pt idx="7252">
                        <c:v>43372.166666649078</c:v>
                      </c:pt>
                      <c:pt idx="7253">
                        <c:v>43372.208333315742</c:v>
                      </c:pt>
                      <c:pt idx="7254">
                        <c:v>43372.249999982407</c:v>
                      </c:pt>
                      <c:pt idx="7255">
                        <c:v>43372.291666649071</c:v>
                      </c:pt>
                      <c:pt idx="7256">
                        <c:v>43372.333333315735</c:v>
                      </c:pt>
                      <c:pt idx="7257">
                        <c:v>43372.374999982399</c:v>
                      </c:pt>
                      <c:pt idx="7258">
                        <c:v>43372.416666649064</c:v>
                      </c:pt>
                      <c:pt idx="7259">
                        <c:v>43372.458333315728</c:v>
                      </c:pt>
                      <c:pt idx="7260">
                        <c:v>43372.499999982392</c:v>
                      </c:pt>
                      <c:pt idx="7261">
                        <c:v>43372.541666649056</c:v>
                      </c:pt>
                      <c:pt idx="7262">
                        <c:v>43372.583333315721</c:v>
                      </c:pt>
                      <c:pt idx="7263">
                        <c:v>43372.624999982385</c:v>
                      </c:pt>
                      <c:pt idx="7264">
                        <c:v>43372.666666649049</c:v>
                      </c:pt>
                      <c:pt idx="7265">
                        <c:v>43372.708333315713</c:v>
                      </c:pt>
                      <c:pt idx="7266">
                        <c:v>43372.749999982378</c:v>
                      </c:pt>
                      <c:pt idx="7267">
                        <c:v>43372.791666649042</c:v>
                      </c:pt>
                      <c:pt idx="7268">
                        <c:v>43372.833333315706</c:v>
                      </c:pt>
                      <c:pt idx="7269">
                        <c:v>43372.87499998237</c:v>
                      </c:pt>
                      <c:pt idx="7270">
                        <c:v>43372.916666649035</c:v>
                      </c:pt>
                      <c:pt idx="7271">
                        <c:v>43372.958333315699</c:v>
                      </c:pt>
                      <c:pt idx="7272">
                        <c:v>43372.999999982363</c:v>
                      </c:pt>
                      <c:pt idx="7273">
                        <c:v>43373.041666649027</c:v>
                      </c:pt>
                      <c:pt idx="7274">
                        <c:v>43373.083333315692</c:v>
                      </c:pt>
                      <c:pt idx="7275">
                        <c:v>43373.124999982356</c:v>
                      </c:pt>
                      <c:pt idx="7276">
                        <c:v>43373.16666664902</c:v>
                      </c:pt>
                      <c:pt idx="7277">
                        <c:v>43373.208333315684</c:v>
                      </c:pt>
                      <c:pt idx="7278">
                        <c:v>43373.249999982349</c:v>
                      </c:pt>
                      <c:pt idx="7279">
                        <c:v>43373.291666649013</c:v>
                      </c:pt>
                      <c:pt idx="7280">
                        <c:v>43373.333333315677</c:v>
                      </c:pt>
                      <c:pt idx="7281">
                        <c:v>43373.374999982341</c:v>
                      </c:pt>
                      <c:pt idx="7282">
                        <c:v>43373.416666649005</c:v>
                      </c:pt>
                      <c:pt idx="7283">
                        <c:v>43373.45833331567</c:v>
                      </c:pt>
                      <c:pt idx="7284">
                        <c:v>43373.499999982334</c:v>
                      </c:pt>
                      <c:pt idx="7285">
                        <c:v>43373.541666648998</c:v>
                      </c:pt>
                      <c:pt idx="7286">
                        <c:v>43373.583333315662</c:v>
                      </c:pt>
                      <c:pt idx="7287">
                        <c:v>43373.624999982327</c:v>
                      </c:pt>
                      <c:pt idx="7288">
                        <c:v>43373.666666648991</c:v>
                      </c:pt>
                      <c:pt idx="7289">
                        <c:v>43373.708333315655</c:v>
                      </c:pt>
                      <c:pt idx="7290">
                        <c:v>43373.749999982319</c:v>
                      </c:pt>
                      <c:pt idx="7291">
                        <c:v>43373.791666648984</c:v>
                      </c:pt>
                      <c:pt idx="7292">
                        <c:v>43373.833333315648</c:v>
                      </c:pt>
                      <c:pt idx="7293">
                        <c:v>43373.874999982312</c:v>
                      </c:pt>
                      <c:pt idx="7294">
                        <c:v>43373.916666648976</c:v>
                      </c:pt>
                      <c:pt idx="7295">
                        <c:v>43373.958333315641</c:v>
                      </c:pt>
                      <c:pt idx="7296">
                        <c:v>43373.999999982305</c:v>
                      </c:pt>
                      <c:pt idx="7297">
                        <c:v>43374.041666648969</c:v>
                      </c:pt>
                      <c:pt idx="7298">
                        <c:v>43374.083333315633</c:v>
                      </c:pt>
                      <c:pt idx="7299">
                        <c:v>43374.124999982298</c:v>
                      </c:pt>
                      <c:pt idx="7300">
                        <c:v>43374.166666648962</c:v>
                      </c:pt>
                      <c:pt idx="7301">
                        <c:v>43374.208333315626</c:v>
                      </c:pt>
                      <c:pt idx="7302">
                        <c:v>43374.24999998229</c:v>
                      </c:pt>
                      <c:pt idx="7303">
                        <c:v>43374.291666648955</c:v>
                      </c:pt>
                      <c:pt idx="7304">
                        <c:v>43374.333333315619</c:v>
                      </c:pt>
                      <c:pt idx="7305">
                        <c:v>43374.374999982283</c:v>
                      </c:pt>
                      <c:pt idx="7306">
                        <c:v>43374.416666648947</c:v>
                      </c:pt>
                      <c:pt idx="7307">
                        <c:v>43374.458333315612</c:v>
                      </c:pt>
                      <c:pt idx="7308">
                        <c:v>43374.499999982276</c:v>
                      </c:pt>
                      <c:pt idx="7309">
                        <c:v>43374.54166664894</c:v>
                      </c:pt>
                      <c:pt idx="7310">
                        <c:v>43374.583333315604</c:v>
                      </c:pt>
                      <c:pt idx="7311">
                        <c:v>43374.624999982268</c:v>
                      </c:pt>
                      <c:pt idx="7312">
                        <c:v>43374.666666648933</c:v>
                      </c:pt>
                      <c:pt idx="7313">
                        <c:v>43374.708333315597</c:v>
                      </c:pt>
                      <c:pt idx="7314">
                        <c:v>43374.749999982261</c:v>
                      </c:pt>
                      <c:pt idx="7315">
                        <c:v>43374.791666648925</c:v>
                      </c:pt>
                      <c:pt idx="7316">
                        <c:v>43374.83333331559</c:v>
                      </c:pt>
                      <c:pt idx="7317">
                        <c:v>43374.874999982254</c:v>
                      </c:pt>
                      <c:pt idx="7318">
                        <c:v>43374.916666648918</c:v>
                      </c:pt>
                      <c:pt idx="7319">
                        <c:v>43374.958333315582</c:v>
                      </c:pt>
                      <c:pt idx="7320">
                        <c:v>43374.999999982247</c:v>
                      </c:pt>
                      <c:pt idx="7321">
                        <c:v>43375.041666648911</c:v>
                      </c:pt>
                      <c:pt idx="7322">
                        <c:v>43375.083333315575</c:v>
                      </c:pt>
                      <c:pt idx="7323">
                        <c:v>43375.124999982239</c:v>
                      </c:pt>
                      <c:pt idx="7324">
                        <c:v>43375.166666648904</c:v>
                      </c:pt>
                      <c:pt idx="7325">
                        <c:v>43375.208333315568</c:v>
                      </c:pt>
                      <c:pt idx="7326">
                        <c:v>43375.249999982232</c:v>
                      </c:pt>
                      <c:pt idx="7327">
                        <c:v>43375.291666648896</c:v>
                      </c:pt>
                      <c:pt idx="7328">
                        <c:v>43375.333333315561</c:v>
                      </c:pt>
                      <c:pt idx="7329">
                        <c:v>43375.374999982225</c:v>
                      </c:pt>
                      <c:pt idx="7330">
                        <c:v>43375.416666648889</c:v>
                      </c:pt>
                      <c:pt idx="7331">
                        <c:v>43375.458333315553</c:v>
                      </c:pt>
                      <c:pt idx="7332">
                        <c:v>43375.499999982218</c:v>
                      </c:pt>
                      <c:pt idx="7333">
                        <c:v>43375.541666648882</c:v>
                      </c:pt>
                      <c:pt idx="7334">
                        <c:v>43375.583333315546</c:v>
                      </c:pt>
                      <c:pt idx="7335">
                        <c:v>43375.62499998221</c:v>
                      </c:pt>
                      <c:pt idx="7336">
                        <c:v>43375.666666648875</c:v>
                      </c:pt>
                      <c:pt idx="7337">
                        <c:v>43375.708333315539</c:v>
                      </c:pt>
                      <c:pt idx="7338">
                        <c:v>43375.749999982203</c:v>
                      </c:pt>
                      <c:pt idx="7339">
                        <c:v>43375.791666648867</c:v>
                      </c:pt>
                      <c:pt idx="7340">
                        <c:v>43375.833333315531</c:v>
                      </c:pt>
                      <c:pt idx="7341">
                        <c:v>43375.874999982196</c:v>
                      </c:pt>
                      <c:pt idx="7342">
                        <c:v>43375.91666664886</c:v>
                      </c:pt>
                      <c:pt idx="7343">
                        <c:v>43375.958333315524</c:v>
                      </c:pt>
                      <c:pt idx="7344">
                        <c:v>43375.999999982188</c:v>
                      </c:pt>
                      <c:pt idx="7345">
                        <c:v>43376.041666648853</c:v>
                      </c:pt>
                      <c:pt idx="7346">
                        <c:v>43376.083333315517</c:v>
                      </c:pt>
                      <c:pt idx="7347">
                        <c:v>43376.124999982181</c:v>
                      </c:pt>
                      <c:pt idx="7348">
                        <c:v>43376.166666648845</c:v>
                      </c:pt>
                      <c:pt idx="7349">
                        <c:v>43376.20833331551</c:v>
                      </c:pt>
                      <c:pt idx="7350">
                        <c:v>43376.249999982174</c:v>
                      </c:pt>
                      <c:pt idx="7351">
                        <c:v>43376.291666648838</c:v>
                      </c:pt>
                      <c:pt idx="7352">
                        <c:v>43376.333333315502</c:v>
                      </c:pt>
                      <c:pt idx="7353">
                        <c:v>43376.374999982167</c:v>
                      </c:pt>
                      <c:pt idx="7354">
                        <c:v>43376.416666648831</c:v>
                      </c:pt>
                      <c:pt idx="7355">
                        <c:v>43376.458333315495</c:v>
                      </c:pt>
                      <c:pt idx="7356">
                        <c:v>43376.499999982159</c:v>
                      </c:pt>
                      <c:pt idx="7357">
                        <c:v>43376.541666648824</c:v>
                      </c:pt>
                      <c:pt idx="7358">
                        <c:v>43376.583333315488</c:v>
                      </c:pt>
                      <c:pt idx="7359">
                        <c:v>43376.624999982152</c:v>
                      </c:pt>
                      <c:pt idx="7360">
                        <c:v>43376.666666648816</c:v>
                      </c:pt>
                      <c:pt idx="7361">
                        <c:v>43376.708333315481</c:v>
                      </c:pt>
                      <c:pt idx="7362">
                        <c:v>43376.749999982145</c:v>
                      </c:pt>
                      <c:pt idx="7363">
                        <c:v>43376.791666648809</c:v>
                      </c:pt>
                      <c:pt idx="7364">
                        <c:v>43376.833333315473</c:v>
                      </c:pt>
                      <c:pt idx="7365">
                        <c:v>43376.874999982138</c:v>
                      </c:pt>
                      <c:pt idx="7366">
                        <c:v>43376.916666648802</c:v>
                      </c:pt>
                      <c:pt idx="7367">
                        <c:v>43376.958333315466</c:v>
                      </c:pt>
                      <c:pt idx="7368">
                        <c:v>43376.99999998213</c:v>
                      </c:pt>
                      <c:pt idx="7369">
                        <c:v>43377.041666648794</c:v>
                      </c:pt>
                      <c:pt idx="7370">
                        <c:v>43377.083333315459</c:v>
                      </c:pt>
                      <c:pt idx="7371">
                        <c:v>43377.124999982123</c:v>
                      </c:pt>
                      <c:pt idx="7372">
                        <c:v>43377.166666648787</c:v>
                      </c:pt>
                      <c:pt idx="7373">
                        <c:v>43377.208333315451</c:v>
                      </c:pt>
                      <c:pt idx="7374">
                        <c:v>43377.249999982116</c:v>
                      </c:pt>
                      <c:pt idx="7375">
                        <c:v>43377.29166664878</c:v>
                      </c:pt>
                      <c:pt idx="7376">
                        <c:v>43377.333333315444</c:v>
                      </c:pt>
                      <c:pt idx="7377">
                        <c:v>43377.374999982108</c:v>
                      </c:pt>
                      <c:pt idx="7378">
                        <c:v>43377.416666648773</c:v>
                      </c:pt>
                      <c:pt idx="7379">
                        <c:v>43377.458333315437</c:v>
                      </c:pt>
                      <c:pt idx="7380">
                        <c:v>43377.499999982101</c:v>
                      </c:pt>
                      <c:pt idx="7381">
                        <c:v>43377.541666648765</c:v>
                      </c:pt>
                      <c:pt idx="7382">
                        <c:v>43377.58333331543</c:v>
                      </c:pt>
                      <c:pt idx="7383">
                        <c:v>43377.624999982094</c:v>
                      </c:pt>
                      <c:pt idx="7384">
                        <c:v>43377.666666648758</c:v>
                      </c:pt>
                      <c:pt idx="7385">
                        <c:v>43377.708333315422</c:v>
                      </c:pt>
                      <c:pt idx="7386">
                        <c:v>43377.749999982087</c:v>
                      </c:pt>
                      <c:pt idx="7387">
                        <c:v>43377.791666648751</c:v>
                      </c:pt>
                      <c:pt idx="7388">
                        <c:v>43377.833333315415</c:v>
                      </c:pt>
                      <c:pt idx="7389">
                        <c:v>43377.874999982079</c:v>
                      </c:pt>
                      <c:pt idx="7390">
                        <c:v>43377.916666648744</c:v>
                      </c:pt>
                      <c:pt idx="7391">
                        <c:v>43377.958333315408</c:v>
                      </c:pt>
                      <c:pt idx="7392">
                        <c:v>43377.999999982072</c:v>
                      </c:pt>
                      <c:pt idx="7393">
                        <c:v>43378.041666648736</c:v>
                      </c:pt>
                      <c:pt idx="7394">
                        <c:v>43378.083333315401</c:v>
                      </c:pt>
                      <c:pt idx="7395">
                        <c:v>43378.124999982065</c:v>
                      </c:pt>
                      <c:pt idx="7396">
                        <c:v>43378.166666648729</c:v>
                      </c:pt>
                      <c:pt idx="7397">
                        <c:v>43378.208333315393</c:v>
                      </c:pt>
                      <c:pt idx="7398">
                        <c:v>43378.249999982057</c:v>
                      </c:pt>
                      <c:pt idx="7399">
                        <c:v>43378.291666648722</c:v>
                      </c:pt>
                      <c:pt idx="7400">
                        <c:v>43378.333333315386</c:v>
                      </c:pt>
                      <c:pt idx="7401">
                        <c:v>43378.37499998205</c:v>
                      </c:pt>
                      <c:pt idx="7402">
                        <c:v>43378.416666648714</c:v>
                      </c:pt>
                      <c:pt idx="7403">
                        <c:v>43378.458333315379</c:v>
                      </c:pt>
                      <c:pt idx="7404">
                        <c:v>43378.499999982043</c:v>
                      </c:pt>
                      <c:pt idx="7405">
                        <c:v>43378.541666648707</c:v>
                      </c:pt>
                      <c:pt idx="7406">
                        <c:v>43378.583333315371</c:v>
                      </c:pt>
                      <c:pt idx="7407">
                        <c:v>43378.624999982036</c:v>
                      </c:pt>
                      <c:pt idx="7408">
                        <c:v>43378.6666666487</c:v>
                      </c:pt>
                      <c:pt idx="7409">
                        <c:v>43378.708333315364</c:v>
                      </c:pt>
                      <c:pt idx="7410">
                        <c:v>43378.749999982028</c:v>
                      </c:pt>
                      <c:pt idx="7411">
                        <c:v>43378.791666648693</c:v>
                      </c:pt>
                      <c:pt idx="7412">
                        <c:v>43378.833333315357</c:v>
                      </c:pt>
                      <c:pt idx="7413">
                        <c:v>43378.874999982021</c:v>
                      </c:pt>
                      <c:pt idx="7414">
                        <c:v>43378.916666648685</c:v>
                      </c:pt>
                      <c:pt idx="7415">
                        <c:v>43378.95833331535</c:v>
                      </c:pt>
                      <c:pt idx="7416">
                        <c:v>43378.999999982014</c:v>
                      </c:pt>
                      <c:pt idx="7417">
                        <c:v>43379.041666648678</c:v>
                      </c:pt>
                      <c:pt idx="7418">
                        <c:v>43379.083333315342</c:v>
                      </c:pt>
                      <c:pt idx="7419">
                        <c:v>43379.124999982007</c:v>
                      </c:pt>
                      <c:pt idx="7420">
                        <c:v>43379.166666648671</c:v>
                      </c:pt>
                      <c:pt idx="7421">
                        <c:v>43379.208333315335</c:v>
                      </c:pt>
                      <c:pt idx="7422">
                        <c:v>43379.249999981999</c:v>
                      </c:pt>
                      <c:pt idx="7423">
                        <c:v>43379.291666648664</c:v>
                      </c:pt>
                      <c:pt idx="7424">
                        <c:v>43379.333333315328</c:v>
                      </c:pt>
                      <c:pt idx="7425">
                        <c:v>43379.374999981992</c:v>
                      </c:pt>
                      <c:pt idx="7426">
                        <c:v>43379.416666648656</c:v>
                      </c:pt>
                      <c:pt idx="7427">
                        <c:v>43379.45833331532</c:v>
                      </c:pt>
                      <c:pt idx="7428">
                        <c:v>43379.499999981985</c:v>
                      </c:pt>
                      <c:pt idx="7429">
                        <c:v>43379.541666648649</c:v>
                      </c:pt>
                      <c:pt idx="7430">
                        <c:v>43379.583333315313</c:v>
                      </c:pt>
                      <c:pt idx="7431">
                        <c:v>43379.624999981977</c:v>
                      </c:pt>
                      <c:pt idx="7432">
                        <c:v>43379.666666648642</c:v>
                      </c:pt>
                      <c:pt idx="7433">
                        <c:v>43379.708333315306</c:v>
                      </c:pt>
                      <c:pt idx="7434">
                        <c:v>43379.74999998197</c:v>
                      </c:pt>
                      <c:pt idx="7435">
                        <c:v>43379.791666648634</c:v>
                      </c:pt>
                      <c:pt idx="7436">
                        <c:v>43379.833333315299</c:v>
                      </c:pt>
                      <c:pt idx="7437">
                        <c:v>43379.874999981963</c:v>
                      </c:pt>
                      <c:pt idx="7438">
                        <c:v>43379.916666648627</c:v>
                      </c:pt>
                      <c:pt idx="7439">
                        <c:v>43379.958333315291</c:v>
                      </c:pt>
                      <c:pt idx="7440">
                        <c:v>43379.999999981956</c:v>
                      </c:pt>
                      <c:pt idx="7441">
                        <c:v>43380.04166664862</c:v>
                      </c:pt>
                      <c:pt idx="7442">
                        <c:v>43380.083333315284</c:v>
                      </c:pt>
                      <c:pt idx="7443">
                        <c:v>43380.124999981948</c:v>
                      </c:pt>
                      <c:pt idx="7444">
                        <c:v>43380.166666648613</c:v>
                      </c:pt>
                      <c:pt idx="7445">
                        <c:v>43380.208333315277</c:v>
                      </c:pt>
                      <c:pt idx="7446">
                        <c:v>43380.249999981941</c:v>
                      </c:pt>
                      <c:pt idx="7447">
                        <c:v>43380.291666648605</c:v>
                      </c:pt>
                      <c:pt idx="7448">
                        <c:v>43380.33333331527</c:v>
                      </c:pt>
                      <c:pt idx="7449">
                        <c:v>43380.374999981934</c:v>
                      </c:pt>
                      <c:pt idx="7450">
                        <c:v>43380.416666648598</c:v>
                      </c:pt>
                      <c:pt idx="7451">
                        <c:v>43380.458333315262</c:v>
                      </c:pt>
                      <c:pt idx="7452">
                        <c:v>43380.499999981927</c:v>
                      </c:pt>
                      <c:pt idx="7453">
                        <c:v>43380.541666648591</c:v>
                      </c:pt>
                      <c:pt idx="7454">
                        <c:v>43380.583333315255</c:v>
                      </c:pt>
                      <c:pt idx="7455">
                        <c:v>43380.624999981919</c:v>
                      </c:pt>
                      <c:pt idx="7456">
                        <c:v>43380.666666648583</c:v>
                      </c:pt>
                      <c:pt idx="7457">
                        <c:v>43380.708333315248</c:v>
                      </c:pt>
                      <c:pt idx="7458">
                        <c:v>43380.749999981912</c:v>
                      </c:pt>
                      <c:pt idx="7459">
                        <c:v>43380.791666648576</c:v>
                      </c:pt>
                      <c:pt idx="7460">
                        <c:v>43380.83333331524</c:v>
                      </c:pt>
                      <c:pt idx="7461">
                        <c:v>43380.874999981905</c:v>
                      </c:pt>
                      <c:pt idx="7462">
                        <c:v>43380.916666648569</c:v>
                      </c:pt>
                      <c:pt idx="7463">
                        <c:v>43380.958333315233</c:v>
                      </c:pt>
                      <c:pt idx="7464">
                        <c:v>43380.999999981897</c:v>
                      </c:pt>
                      <c:pt idx="7465">
                        <c:v>43381.041666648562</c:v>
                      </c:pt>
                      <c:pt idx="7466">
                        <c:v>43381.083333315226</c:v>
                      </c:pt>
                      <c:pt idx="7467">
                        <c:v>43381.12499998189</c:v>
                      </c:pt>
                      <c:pt idx="7468">
                        <c:v>43381.166666648554</c:v>
                      </c:pt>
                      <c:pt idx="7469">
                        <c:v>43381.208333315219</c:v>
                      </c:pt>
                      <c:pt idx="7470">
                        <c:v>43381.249999981883</c:v>
                      </c:pt>
                      <c:pt idx="7471">
                        <c:v>43381.291666648547</c:v>
                      </c:pt>
                      <c:pt idx="7472">
                        <c:v>43381.333333315211</c:v>
                      </c:pt>
                      <c:pt idx="7473">
                        <c:v>43381.374999981876</c:v>
                      </c:pt>
                      <c:pt idx="7474">
                        <c:v>43381.41666664854</c:v>
                      </c:pt>
                      <c:pt idx="7475">
                        <c:v>43381.458333315204</c:v>
                      </c:pt>
                      <c:pt idx="7476">
                        <c:v>43381.499999981868</c:v>
                      </c:pt>
                      <c:pt idx="7477">
                        <c:v>43381.541666648533</c:v>
                      </c:pt>
                      <c:pt idx="7478">
                        <c:v>43381.583333315197</c:v>
                      </c:pt>
                      <c:pt idx="7479">
                        <c:v>43381.624999981861</c:v>
                      </c:pt>
                      <c:pt idx="7480">
                        <c:v>43381.666666648525</c:v>
                      </c:pt>
                      <c:pt idx="7481">
                        <c:v>43381.70833331519</c:v>
                      </c:pt>
                      <c:pt idx="7482">
                        <c:v>43381.749999981854</c:v>
                      </c:pt>
                      <c:pt idx="7483">
                        <c:v>43381.791666648518</c:v>
                      </c:pt>
                      <c:pt idx="7484">
                        <c:v>43381.833333315182</c:v>
                      </c:pt>
                      <c:pt idx="7485">
                        <c:v>43381.874999981846</c:v>
                      </c:pt>
                      <c:pt idx="7486">
                        <c:v>43381.916666648511</c:v>
                      </c:pt>
                      <c:pt idx="7487">
                        <c:v>43381.958333315175</c:v>
                      </c:pt>
                      <c:pt idx="7488">
                        <c:v>43381.999999981839</c:v>
                      </c:pt>
                      <c:pt idx="7489">
                        <c:v>43382.041666648503</c:v>
                      </c:pt>
                      <c:pt idx="7490">
                        <c:v>43382.083333315168</c:v>
                      </c:pt>
                      <c:pt idx="7491">
                        <c:v>43382.124999981832</c:v>
                      </c:pt>
                      <c:pt idx="7492">
                        <c:v>43382.166666648496</c:v>
                      </c:pt>
                      <c:pt idx="7493">
                        <c:v>43382.20833331516</c:v>
                      </c:pt>
                      <c:pt idx="7494">
                        <c:v>43382.249999981825</c:v>
                      </c:pt>
                      <c:pt idx="7495">
                        <c:v>43382.291666648489</c:v>
                      </c:pt>
                      <c:pt idx="7496">
                        <c:v>43382.333333315153</c:v>
                      </c:pt>
                      <c:pt idx="7497">
                        <c:v>43382.374999981817</c:v>
                      </c:pt>
                      <c:pt idx="7498">
                        <c:v>43382.416666648482</c:v>
                      </c:pt>
                      <c:pt idx="7499">
                        <c:v>43382.458333315146</c:v>
                      </c:pt>
                      <c:pt idx="7500">
                        <c:v>43382.49999998181</c:v>
                      </c:pt>
                      <c:pt idx="7501">
                        <c:v>43382.541666648474</c:v>
                      </c:pt>
                      <c:pt idx="7502">
                        <c:v>43382.583333315139</c:v>
                      </c:pt>
                      <c:pt idx="7503">
                        <c:v>43382.624999981803</c:v>
                      </c:pt>
                      <c:pt idx="7504">
                        <c:v>43382.666666648467</c:v>
                      </c:pt>
                      <c:pt idx="7505">
                        <c:v>43382.708333315131</c:v>
                      </c:pt>
                      <c:pt idx="7506">
                        <c:v>43382.749999981796</c:v>
                      </c:pt>
                      <c:pt idx="7507">
                        <c:v>43382.79166664846</c:v>
                      </c:pt>
                      <c:pt idx="7508">
                        <c:v>43382.833333315124</c:v>
                      </c:pt>
                      <c:pt idx="7509">
                        <c:v>43382.874999981788</c:v>
                      </c:pt>
                      <c:pt idx="7510">
                        <c:v>43382.916666648453</c:v>
                      </c:pt>
                      <c:pt idx="7511">
                        <c:v>43382.958333315117</c:v>
                      </c:pt>
                      <c:pt idx="7512">
                        <c:v>43382.999999981781</c:v>
                      </c:pt>
                      <c:pt idx="7513">
                        <c:v>43383.041666648445</c:v>
                      </c:pt>
                      <c:pt idx="7514">
                        <c:v>43383.083333315109</c:v>
                      </c:pt>
                      <c:pt idx="7515">
                        <c:v>43383.124999981774</c:v>
                      </c:pt>
                      <c:pt idx="7516">
                        <c:v>43383.166666648438</c:v>
                      </c:pt>
                      <c:pt idx="7517">
                        <c:v>43383.208333315102</c:v>
                      </c:pt>
                      <c:pt idx="7518">
                        <c:v>43383.249999981766</c:v>
                      </c:pt>
                      <c:pt idx="7519">
                        <c:v>43383.291666648431</c:v>
                      </c:pt>
                      <c:pt idx="7520">
                        <c:v>43383.333333315095</c:v>
                      </c:pt>
                      <c:pt idx="7521">
                        <c:v>43383.374999981759</c:v>
                      </c:pt>
                      <c:pt idx="7522">
                        <c:v>43383.416666648423</c:v>
                      </c:pt>
                      <c:pt idx="7523">
                        <c:v>43383.458333315088</c:v>
                      </c:pt>
                      <c:pt idx="7524">
                        <c:v>43383.499999981752</c:v>
                      </c:pt>
                      <c:pt idx="7525">
                        <c:v>43383.541666648416</c:v>
                      </c:pt>
                      <c:pt idx="7526">
                        <c:v>43383.58333331508</c:v>
                      </c:pt>
                      <c:pt idx="7527">
                        <c:v>43383.624999981745</c:v>
                      </c:pt>
                      <c:pt idx="7528">
                        <c:v>43383.666666648409</c:v>
                      </c:pt>
                      <c:pt idx="7529">
                        <c:v>43383.708333315073</c:v>
                      </c:pt>
                      <c:pt idx="7530">
                        <c:v>43383.749999981737</c:v>
                      </c:pt>
                      <c:pt idx="7531">
                        <c:v>43383.791666648402</c:v>
                      </c:pt>
                      <c:pt idx="7532">
                        <c:v>43383.833333315066</c:v>
                      </c:pt>
                      <c:pt idx="7533">
                        <c:v>43383.87499998173</c:v>
                      </c:pt>
                      <c:pt idx="7534">
                        <c:v>43383.916666648394</c:v>
                      </c:pt>
                      <c:pt idx="7535">
                        <c:v>43383.958333315059</c:v>
                      </c:pt>
                      <c:pt idx="7536">
                        <c:v>43383.999999981723</c:v>
                      </c:pt>
                      <c:pt idx="7537">
                        <c:v>43384.041666648387</c:v>
                      </c:pt>
                      <c:pt idx="7538">
                        <c:v>43384.083333315051</c:v>
                      </c:pt>
                      <c:pt idx="7539">
                        <c:v>43384.124999981716</c:v>
                      </c:pt>
                      <c:pt idx="7540">
                        <c:v>43384.16666664838</c:v>
                      </c:pt>
                      <c:pt idx="7541">
                        <c:v>43384.208333315044</c:v>
                      </c:pt>
                      <c:pt idx="7542">
                        <c:v>43384.249999981708</c:v>
                      </c:pt>
                      <c:pt idx="7543">
                        <c:v>43384.291666648372</c:v>
                      </c:pt>
                      <c:pt idx="7544">
                        <c:v>43384.333333315037</c:v>
                      </c:pt>
                      <c:pt idx="7545">
                        <c:v>43384.374999981701</c:v>
                      </c:pt>
                      <c:pt idx="7546">
                        <c:v>43384.416666648365</c:v>
                      </c:pt>
                      <c:pt idx="7547">
                        <c:v>43384.458333315029</c:v>
                      </c:pt>
                      <c:pt idx="7548">
                        <c:v>43384.499999981694</c:v>
                      </c:pt>
                      <c:pt idx="7549">
                        <c:v>43384.541666648358</c:v>
                      </c:pt>
                      <c:pt idx="7550">
                        <c:v>43384.583333315022</c:v>
                      </c:pt>
                      <c:pt idx="7551">
                        <c:v>43384.624999981686</c:v>
                      </c:pt>
                      <c:pt idx="7552">
                        <c:v>43384.666666648351</c:v>
                      </c:pt>
                      <c:pt idx="7553">
                        <c:v>43384.708333315015</c:v>
                      </c:pt>
                      <c:pt idx="7554">
                        <c:v>43384.749999981679</c:v>
                      </c:pt>
                      <c:pt idx="7555">
                        <c:v>43384.791666648343</c:v>
                      </c:pt>
                      <c:pt idx="7556">
                        <c:v>43384.833333315008</c:v>
                      </c:pt>
                      <c:pt idx="7557">
                        <c:v>43384.874999981672</c:v>
                      </c:pt>
                      <c:pt idx="7558">
                        <c:v>43384.916666648336</c:v>
                      </c:pt>
                      <c:pt idx="7559">
                        <c:v>43384.958333315</c:v>
                      </c:pt>
                      <c:pt idx="7560">
                        <c:v>43384.999999981665</c:v>
                      </c:pt>
                      <c:pt idx="7561">
                        <c:v>43385.041666648329</c:v>
                      </c:pt>
                      <c:pt idx="7562">
                        <c:v>43385.083333314993</c:v>
                      </c:pt>
                      <c:pt idx="7563">
                        <c:v>43385.124999981657</c:v>
                      </c:pt>
                      <c:pt idx="7564">
                        <c:v>43385.166666648322</c:v>
                      </c:pt>
                      <c:pt idx="7565">
                        <c:v>43385.208333314986</c:v>
                      </c:pt>
                      <c:pt idx="7566">
                        <c:v>43385.24999998165</c:v>
                      </c:pt>
                      <c:pt idx="7567">
                        <c:v>43385.291666648314</c:v>
                      </c:pt>
                      <c:pt idx="7568">
                        <c:v>43385.333333314979</c:v>
                      </c:pt>
                      <c:pt idx="7569">
                        <c:v>43385.374999981643</c:v>
                      </c:pt>
                      <c:pt idx="7570">
                        <c:v>43385.416666648307</c:v>
                      </c:pt>
                      <c:pt idx="7571">
                        <c:v>43385.458333314971</c:v>
                      </c:pt>
                      <c:pt idx="7572">
                        <c:v>43385.499999981635</c:v>
                      </c:pt>
                      <c:pt idx="7573">
                        <c:v>43385.5416666483</c:v>
                      </c:pt>
                      <c:pt idx="7574">
                        <c:v>43385.583333314964</c:v>
                      </c:pt>
                      <c:pt idx="7575">
                        <c:v>43385.624999981628</c:v>
                      </c:pt>
                      <c:pt idx="7576">
                        <c:v>43385.666666648292</c:v>
                      </c:pt>
                      <c:pt idx="7577">
                        <c:v>43385.708333314957</c:v>
                      </c:pt>
                      <c:pt idx="7578">
                        <c:v>43385.749999981621</c:v>
                      </c:pt>
                      <c:pt idx="7579">
                        <c:v>43385.791666648285</c:v>
                      </c:pt>
                      <c:pt idx="7580">
                        <c:v>43385.833333314949</c:v>
                      </c:pt>
                      <c:pt idx="7581">
                        <c:v>43385.874999981614</c:v>
                      </c:pt>
                      <c:pt idx="7582">
                        <c:v>43385.916666648278</c:v>
                      </c:pt>
                      <c:pt idx="7583">
                        <c:v>43385.958333314942</c:v>
                      </c:pt>
                      <c:pt idx="7584">
                        <c:v>43385.999999981606</c:v>
                      </c:pt>
                      <c:pt idx="7585">
                        <c:v>43386.041666648271</c:v>
                      </c:pt>
                      <c:pt idx="7586">
                        <c:v>43386.083333314935</c:v>
                      </c:pt>
                      <c:pt idx="7587">
                        <c:v>43386.124999981599</c:v>
                      </c:pt>
                      <c:pt idx="7588">
                        <c:v>43386.166666648263</c:v>
                      </c:pt>
                      <c:pt idx="7589">
                        <c:v>43386.208333314928</c:v>
                      </c:pt>
                      <c:pt idx="7590">
                        <c:v>43386.249999981592</c:v>
                      </c:pt>
                      <c:pt idx="7591">
                        <c:v>43386.291666648256</c:v>
                      </c:pt>
                      <c:pt idx="7592">
                        <c:v>43386.33333331492</c:v>
                      </c:pt>
                      <c:pt idx="7593">
                        <c:v>43386.374999981585</c:v>
                      </c:pt>
                      <c:pt idx="7594">
                        <c:v>43386.416666648249</c:v>
                      </c:pt>
                      <c:pt idx="7595">
                        <c:v>43386.458333314913</c:v>
                      </c:pt>
                      <c:pt idx="7596">
                        <c:v>43386.499999981577</c:v>
                      </c:pt>
                      <c:pt idx="7597">
                        <c:v>43386.541666648242</c:v>
                      </c:pt>
                      <c:pt idx="7598">
                        <c:v>43386.583333314906</c:v>
                      </c:pt>
                      <c:pt idx="7599">
                        <c:v>43386.62499998157</c:v>
                      </c:pt>
                      <c:pt idx="7600">
                        <c:v>43386.666666648234</c:v>
                      </c:pt>
                      <c:pt idx="7601">
                        <c:v>43386.708333314898</c:v>
                      </c:pt>
                      <c:pt idx="7602">
                        <c:v>43386.749999981563</c:v>
                      </c:pt>
                      <c:pt idx="7603">
                        <c:v>43386.791666648227</c:v>
                      </c:pt>
                      <c:pt idx="7604">
                        <c:v>43386.833333314891</c:v>
                      </c:pt>
                      <c:pt idx="7605">
                        <c:v>43386.874999981555</c:v>
                      </c:pt>
                      <c:pt idx="7606">
                        <c:v>43386.91666664822</c:v>
                      </c:pt>
                      <c:pt idx="7607">
                        <c:v>43386.958333314884</c:v>
                      </c:pt>
                      <c:pt idx="7608">
                        <c:v>43386.999999981548</c:v>
                      </c:pt>
                      <c:pt idx="7609">
                        <c:v>43387.041666648212</c:v>
                      </c:pt>
                      <c:pt idx="7610">
                        <c:v>43387.083333314877</c:v>
                      </c:pt>
                      <c:pt idx="7611">
                        <c:v>43387.124999981541</c:v>
                      </c:pt>
                      <c:pt idx="7612">
                        <c:v>43387.166666648205</c:v>
                      </c:pt>
                      <c:pt idx="7613">
                        <c:v>43387.208333314869</c:v>
                      </c:pt>
                      <c:pt idx="7614">
                        <c:v>43387.249999981534</c:v>
                      </c:pt>
                      <c:pt idx="7615">
                        <c:v>43387.291666648198</c:v>
                      </c:pt>
                      <c:pt idx="7616">
                        <c:v>43387.333333314862</c:v>
                      </c:pt>
                      <c:pt idx="7617">
                        <c:v>43387.374999981526</c:v>
                      </c:pt>
                      <c:pt idx="7618">
                        <c:v>43387.416666648191</c:v>
                      </c:pt>
                      <c:pt idx="7619">
                        <c:v>43387.458333314855</c:v>
                      </c:pt>
                      <c:pt idx="7620">
                        <c:v>43387.499999981519</c:v>
                      </c:pt>
                      <c:pt idx="7621">
                        <c:v>43387.541666648183</c:v>
                      </c:pt>
                      <c:pt idx="7622">
                        <c:v>43387.583333314848</c:v>
                      </c:pt>
                      <c:pt idx="7623">
                        <c:v>43387.624999981512</c:v>
                      </c:pt>
                      <c:pt idx="7624">
                        <c:v>43387.666666648176</c:v>
                      </c:pt>
                      <c:pt idx="7625">
                        <c:v>43387.70833331484</c:v>
                      </c:pt>
                      <c:pt idx="7626">
                        <c:v>43387.749999981505</c:v>
                      </c:pt>
                      <c:pt idx="7627">
                        <c:v>43387.791666648169</c:v>
                      </c:pt>
                      <c:pt idx="7628">
                        <c:v>43387.833333314833</c:v>
                      </c:pt>
                      <c:pt idx="7629">
                        <c:v>43387.874999981497</c:v>
                      </c:pt>
                      <c:pt idx="7630">
                        <c:v>43387.916666648161</c:v>
                      </c:pt>
                      <c:pt idx="7631">
                        <c:v>43387.958333314826</c:v>
                      </c:pt>
                      <c:pt idx="7632">
                        <c:v>43387.99999998149</c:v>
                      </c:pt>
                      <c:pt idx="7633">
                        <c:v>43388.041666648154</c:v>
                      </c:pt>
                      <c:pt idx="7634">
                        <c:v>43388.083333314818</c:v>
                      </c:pt>
                      <c:pt idx="7635">
                        <c:v>43388.124999981483</c:v>
                      </c:pt>
                      <c:pt idx="7636">
                        <c:v>43388.166666648147</c:v>
                      </c:pt>
                      <c:pt idx="7637">
                        <c:v>43388.208333314811</c:v>
                      </c:pt>
                      <c:pt idx="7638">
                        <c:v>43388.249999981475</c:v>
                      </c:pt>
                      <c:pt idx="7639">
                        <c:v>43388.29166664814</c:v>
                      </c:pt>
                      <c:pt idx="7640">
                        <c:v>43388.333333314804</c:v>
                      </c:pt>
                      <c:pt idx="7641">
                        <c:v>43388.374999981468</c:v>
                      </c:pt>
                      <c:pt idx="7642">
                        <c:v>43388.416666648132</c:v>
                      </c:pt>
                      <c:pt idx="7643">
                        <c:v>43388.458333314797</c:v>
                      </c:pt>
                      <c:pt idx="7644">
                        <c:v>43388.499999981461</c:v>
                      </c:pt>
                      <c:pt idx="7645">
                        <c:v>43388.541666648125</c:v>
                      </c:pt>
                      <c:pt idx="7646">
                        <c:v>43388.583333314789</c:v>
                      </c:pt>
                      <c:pt idx="7647">
                        <c:v>43388.624999981454</c:v>
                      </c:pt>
                      <c:pt idx="7648">
                        <c:v>43388.666666648118</c:v>
                      </c:pt>
                      <c:pt idx="7649">
                        <c:v>43388.708333314782</c:v>
                      </c:pt>
                      <c:pt idx="7650">
                        <c:v>43388.749999981446</c:v>
                      </c:pt>
                      <c:pt idx="7651">
                        <c:v>43388.791666648111</c:v>
                      </c:pt>
                      <c:pt idx="7652">
                        <c:v>43388.833333314775</c:v>
                      </c:pt>
                      <c:pt idx="7653">
                        <c:v>43388.874999981439</c:v>
                      </c:pt>
                      <c:pt idx="7654">
                        <c:v>43388.916666648103</c:v>
                      </c:pt>
                      <c:pt idx="7655">
                        <c:v>43388.958333314768</c:v>
                      </c:pt>
                      <c:pt idx="7656">
                        <c:v>43388.999999981432</c:v>
                      </c:pt>
                      <c:pt idx="7657">
                        <c:v>43389.041666648096</c:v>
                      </c:pt>
                      <c:pt idx="7658">
                        <c:v>43389.08333331476</c:v>
                      </c:pt>
                      <c:pt idx="7659">
                        <c:v>43389.124999981424</c:v>
                      </c:pt>
                      <c:pt idx="7660">
                        <c:v>43389.166666648089</c:v>
                      </c:pt>
                      <c:pt idx="7661">
                        <c:v>43389.208333314753</c:v>
                      </c:pt>
                      <c:pt idx="7662">
                        <c:v>43389.249999981417</c:v>
                      </c:pt>
                      <c:pt idx="7663">
                        <c:v>43389.291666648081</c:v>
                      </c:pt>
                      <c:pt idx="7664">
                        <c:v>43389.333333314746</c:v>
                      </c:pt>
                      <c:pt idx="7665">
                        <c:v>43389.37499998141</c:v>
                      </c:pt>
                      <c:pt idx="7666">
                        <c:v>43389.416666648074</c:v>
                      </c:pt>
                      <c:pt idx="7667">
                        <c:v>43389.458333314738</c:v>
                      </c:pt>
                      <c:pt idx="7668">
                        <c:v>43389.499999981403</c:v>
                      </c:pt>
                      <c:pt idx="7669">
                        <c:v>43389.541666648067</c:v>
                      </c:pt>
                      <c:pt idx="7670">
                        <c:v>43389.583333314731</c:v>
                      </c:pt>
                      <c:pt idx="7671">
                        <c:v>43389.624999981395</c:v>
                      </c:pt>
                      <c:pt idx="7672">
                        <c:v>43389.66666664806</c:v>
                      </c:pt>
                      <c:pt idx="7673">
                        <c:v>43389.708333314724</c:v>
                      </c:pt>
                      <c:pt idx="7674">
                        <c:v>43389.749999981388</c:v>
                      </c:pt>
                      <c:pt idx="7675">
                        <c:v>43389.791666648052</c:v>
                      </c:pt>
                      <c:pt idx="7676">
                        <c:v>43389.833333314717</c:v>
                      </c:pt>
                      <c:pt idx="7677">
                        <c:v>43389.874999981381</c:v>
                      </c:pt>
                      <c:pt idx="7678">
                        <c:v>43389.916666648045</c:v>
                      </c:pt>
                      <c:pt idx="7679">
                        <c:v>43389.958333314709</c:v>
                      </c:pt>
                      <c:pt idx="7680">
                        <c:v>43389.999999981374</c:v>
                      </c:pt>
                      <c:pt idx="7681">
                        <c:v>43390.041666648038</c:v>
                      </c:pt>
                      <c:pt idx="7682">
                        <c:v>43390.083333314702</c:v>
                      </c:pt>
                      <c:pt idx="7683">
                        <c:v>43390.124999981366</c:v>
                      </c:pt>
                      <c:pt idx="7684">
                        <c:v>43390.166666648031</c:v>
                      </c:pt>
                      <c:pt idx="7685">
                        <c:v>43390.208333314695</c:v>
                      </c:pt>
                      <c:pt idx="7686">
                        <c:v>43390.249999981359</c:v>
                      </c:pt>
                      <c:pt idx="7687">
                        <c:v>43390.291666648023</c:v>
                      </c:pt>
                      <c:pt idx="7688">
                        <c:v>43390.333333314687</c:v>
                      </c:pt>
                      <c:pt idx="7689">
                        <c:v>43390.374999981352</c:v>
                      </c:pt>
                      <c:pt idx="7690">
                        <c:v>43390.416666648016</c:v>
                      </c:pt>
                      <c:pt idx="7691">
                        <c:v>43390.45833331468</c:v>
                      </c:pt>
                      <c:pt idx="7692">
                        <c:v>43390.499999981344</c:v>
                      </c:pt>
                      <c:pt idx="7693">
                        <c:v>43390.541666648009</c:v>
                      </c:pt>
                      <c:pt idx="7694">
                        <c:v>43390.583333314673</c:v>
                      </c:pt>
                      <c:pt idx="7695">
                        <c:v>43390.624999981337</c:v>
                      </c:pt>
                      <c:pt idx="7696">
                        <c:v>43390.666666648001</c:v>
                      </c:pt>
                      <c:pt idx="7697">
                        <c:v>43390.708333314666</c:v>
                      </c:pt>
                      <c:pt idx="7698">
                        <c:v>43390.74999998133</c:v>
                      </c:pt>
                      <c:pt idx="7699">
                        <c:v>43390.791666647994</c:v>
                      </c:pt>
                      <c:pt idx="7700">
                        <c:v>43390.833333314658</c:v>
                      </c:pt>
                      <c:pt idx="7701">
                        <c:v>43390.874999981323</c:v>
                      </c:pt>
                      <c:pt idx="7702">
                        <c:v>43390.916666647987</c:v>
                      </c:pt>
                      <c:pt idx="7703">
                        <c:v>43390.958333314651</c:v>
                      </c:pt>
                      <c:pt idx="7704">
                        <c:v>43390.999999981315</c:v>
                      </c:pt>
                      <c:pt idx="7705">
                        <c:v>43391.04166664798</c:v>
                      </c:pt>
                      <c:pt idx="7706">
                        <c:v>43391.083333314644</c:v>
                      </c:pt>
                      <c:pt idx="7707">
                        <c:v>43391.124999981308</c:v>
                      </c:pt>
                      <c:pt idx="7708">
                        <c:v>43391.166666647972</c:v>
                      </c:pt>
                      <c:pt idx="7709">
                        <c:v>43391.208333314637</c:v>
                      </c:pt>
                      <c:pt idx="7710">
                        <c:v>43391.249999981301</c:v>
                      </c:pt>
                      <c:pt idx="7711">
                        <c:v>43391.291666647965</c:v>
                      </c:pt>
                      <c:pt idx="7712">
                        <c:v>43391.333333314629</c:v>
                      </c:pt>
                      <c:pt idx="7713">
                        <c:v>43391.374999981294</c:v>
                      </c:pt>
                      <c:pt idx="7714">
                        <c:v>43391.416666647958</c:v>
                      </c:pt>
                      <c:pt idx="7715">
                        <c:v>43391.458333314622</c:v>
                      </c:pt>
                      <c:pt idx="7716">
                        <c:v>43391.499999981286</c:v>
                      </c:pt>
                      <c:pt idx="7717">
                        <c:v>43391.54166664795</c:v>
                      </c:pt>
                      <c:pt idx="7718">
                        <c:v>43391.583333314615</c:v>
                      </c:pt>
                      <c:pt idx="7719">
                        <c:v>43391.624999981279</c:v>
                      </c:pt>
                      <c:pt idx="7720">
                        <c:v>43391.666666647943</c:v>
                      </c:pt>
                      <c:pt idx="7721">
                        <c:v>43391.708333314607</c:v>
                      </c:pt>
                      <c:pt idx="7722">
                        <c:v>43391.749999981272</c:v>
                      </c:pt>
                      <c:pt idx="7723">
                        <c:v>43391.791666647936</c:v>
                      </c:pt>
                      <c:pt idx="7724">
                        <c:v>43391.8333333146</c:v>
                      </c:pt>
                      <c:pt idx="7725">
                        <c:v>43391.874999981264</c:v>
                      </c:pt>
                      <c:pt idx="7726">
                        <c:v>43391.916666647929</c:v>
                      </c:pt>
                      <c:pt idx="7727">
                        <c:v>43391.958333314593</c:v>
                      </c:pt>
                      <c:pt idx="7728">
                        <c:v>43391.999999981257</c:v>
                      </c:pt>
                      <c:pt idx="7729">
                        <c:v>43392.041666647921</c:v>
                      </c:pt>
                      <c:pt idx="7730">
                        <c:v>43392.083333314586</c:v>
                      </c:pt>
                      <c:pt idx="7731">
                        <c:v>43392.12499998125</c:v>
                      </c:pt>
                      <c:pt idx="7732">
                        <c:v>43392.166666647914</c:v>
                      </c:pt>
                      <c:pt idx="7733">
                        <c:v>43392.208333314578</c:v>
                      </c:pt>
                      <c:pt idx="7734">
                        <c:v>43392.249999981243</c:v>
                      </c:pt>
                      <c:pt idx="7735">
                        <c:v>43392.291666647907</c:v>
                      </c:pt>
                      <c:pt idx="7736">
                        <c:v>43392.333333314571</c:v>
                      </c:pt>
                      <c:pt idx="7737">
                        <c:v>43392.374999981235</c:v>
                      </c:pt>
                      <c:pt idx="7738">
                        <c:v>43392.4166666479</c:v>
                      </c:pt>
                      <c:pt idx="7739">
                        <c:v>43392.458333314564</c:v>
                      </c:pt>
                      <c:pt idx="7740">
                        <c:v>43392.499999981228</c:v>
                      </c:pt>
                      <c:pt idx="7741">
                        <c:v>43392.541666647892</c:v>
                      </c:pt>
                      <c:pt idx="7742">
                        <c:v>43392.583333314557</c:v>
                      </c:pt>
                      <c:pt idx="7743">
                        <c:v>43392.624999981221</c:v>
                      </c:pt>
                      <c:pt idx="7744">
                        <c:v>43392.666666647885</c:v>
                      </c:pt>
                      <c:pt idx="7745">
                        <c:v>43392.708333314549</c:v>
                      </c:pt>
                      <c:pt idx="7746">
                        <c:v>43392.749999981213</c:v>
                      </c:pt>
                      <c:pt idx="7747">
                        <c:v>43392.791666647878</c:v>
                      </c:pt>
                      <c:pt idx="7748">
                        <c:v>43392.833333314542</c:v>
                      </c:pt>
                      <c:pt idx="7749">
                        <c:v>43392.874999981206</c:v>
                      </c:pt>
                      <c:pt idx="7750">
                        <c:v>43392.91666664787</c:v>
                      </c:pt>
                      <c:pt idx="7751">
                        <c:v>43392.958333314535</c:v>
                      </c:pt>
                      <c:pt idx="7752">
                        <c:v>43392.999999981199</c:v>
                      </c:pt>
                      <c:pt idx="7753">
                        <c:v>43393.041666647863</c:v>
                      </c:pt>
                      <c:pt idx="7754">
                        <c:v>43393.083333314527</c:v>
                      </c:pt>
                      <c:pt idx="7755">
                        <c:v>43393.124999981192</c:v>
                      </c:pt>
                      <c:pt idx="7756">
                        <c:v>43393.166666647856</c:v>
                      </c:pt>
                      <c:pt idx="7757">
                        <c:v>43393.20833331452</c:v>
                      </c:pt>
                      <c:pt idx="7758">
                        <c:v>43393.249999981184</c:v>
                      </c:pt>
                      <c:pt idx="7759">
                        <c:v>43393.291666647849</c:v>
                      </c:pt>
                      <c:pt idx="7760">
                        <c:v>43393.333333314513</c:v>
                      </c:pt>
                      <c:pt idx="7761">
                        <c:v>43393.374999981177</c:v>
                      </c:pt>
                      <c:pt idx="7762">
                        <c:v>43393.416666647841</c:v>
                      </c:pt>
                      <c:pt idx="7763">
                        <c:v>43393.458333314506</c:v>
                      </c:pt>
                      <c:pt idx="7764">
                        <c:v>43393.49999998117</c:v>
                      </c:pt>
                      <c:pt idx="7765">
                        <c:v>43393.541666647834</c:v>
                      </c:pt>
                      <c:pt idx="7766">
                        <c:v>43393.583333314498</c:v>
                      </c:pt>
                      <c:pt idx="7767">
                        <c:v>43393.624999981163</c:v>
                      </c:pt>
                      <c:pt idx="7768">
                        <c:v>43393.666666647827</c:v>
                      </c:pt>
                      <c:pt idx="7769">
                        <c:v>43393.708333314491</c:v>
                      </c:pt>
                      <c:pt idx="7770">
                        <c:v>43393.749999981155</c:v>
                      </c:pt>
                      <c:pt idx="7771">
                        <c:v>43393.79166664782</c:v>
                      </c:pt>
                      <c:pt idx="7772">
                        <c:v>43393.833333314484</c:v>
                      </c:pt>
                      <c:pt idx="7773">
                        <c:v>43393.874999981148</c:v>
                      </c:pt>
                      <c:pt idx="7774">
                        <c:v>43393.916666647812</c:v>
                      </c:pt>
                      <c:pt idx="7775">
                        <c:v>43393.958333314476</c:v>
                      </c:pt>
                      <c:pt idx="7776">
                        <c:v>43393.999999981141</c:v>
                      </c:pt>
                      <c:pt idx="7777">
                        <c:v>43394.041666647805</c:v>
                      </c:pt>
                      <c:pt idx="7778">
                        <c:v>43394.083333314469</c:v>
                      </c:pt>
                      <c:pt idx="7779">
                        <c:v>43394.124999981133</c:v>
                      </c:pt>
                      <c:pt idx="7780">
                        <c:v>43394.166666647798</c:v>
                      </c:pt>
                      <c:pt idx="7781">
                        <c:v>43394.208333314462</c:v>
                      </c:pt>
                      <c:pt idx="7782">
                        <c:v>43394.249999981126</c:v>
                      </c:pt>
                      <c:pt idx="7783">
                        <c:v>43394.29166664779</c:v>
                      </c:pt>
                      <c:pt idx="7784">
                        <c:v>43394.333333314455</c:v>
                      </c:pt>
                      <c:pt idx="7785">
                        <c:v>43394.374999981119</c:v>
                      </c:pt>
                      <c:pt idx="7786">
                        <c:v>43394.416666647783</c:v>
                      </c:pt>
                      <c:pt idx="7787">
                        <c:v>43394.458333314447</c:v>
                      </c:pt>
                      <c:pt idx="7788">
                        <c:v>43394.499999981112</c:v>
                      </c:pt>
                      <c:pt idx="7789">
                        <c:v>43394.541666647776</c:v>
                      </c:pt>
                      <c:pt idx="7790">
                        <c:v>43394.58333331444</c:v>
                      </c:pt>
                      <c:pt idx="7791">
                        <c:v>43394.624999981104</c:v>
                      </c:pt>
                      <c:pt idx="7792">
                        <c:v>43394.666666647769</c:v>
                      </c:pt>
                      <c:pt idx="7793">
                        <c:v>43394.708333314433</c:v>
                      </c:pt>
                      <c:pt idx="7794">
                        <c:v>43394.749999981097</c:v>
                      </c:pt>
                      <c:pt idx="7795">
                        <c:v>43394.791666647761</c:v>
                      </c:pt>
                      <c:pt idx="7796">
                        <c:v>43394.833333314426</c:v>
                      </c:pt>
                      <c:pt idx="7797">
                        <c:v>43394.87499998109</c:v>
                      </c:pt>
                      <c:pt idx="7798">
                        <c:v>43394.916666647754</c:v>
                      </c:pt>
                      <c:pt idx="7799">
                        <c:v>43394.958333314418</c:v>
                      </c:pt>
                      <c:pt idx="7800">
                        <c:v>43394.999999981083</c:v>
                      </c:pt>
                      <c:pt idx="7801">
                        <c:v>43395.041666647747</c:v>
                      </c:pt>
                      <c:pt idx="7802">
                        <c:v>43395.083333314411</c:v>
                      </c:pt>
                      <c:pt idx="7803">
                        <c:v>43395.124999981075</c:v>
                      </c:pt>
                      <c:pt idx="7804">
                        <c:v>43395.166666647739</c:v>
                      </c:pt>
                      <c:pt idx="7805">
                        <c:v>43395.208333314404</c:v>
                      </c:pt>
                      <c:pt idx="7806">
                        <c:v>43395.249999981068</c:v>
                      </c:pt>
                      <c:pt idx="7807">
                        <c:v>43395.291666647732</c:v>
                      </c:pt>
                      <c:pt idx="7808">
                        <c:v>43395.333333314396</c:v>
                      </c:pt>
                      <c:pt idx="7809">
                        <c:v>43395.374999981061</c:v>
                      </c:pt>
                      <c:pt idx="7810">
                        <c:v>43395.416666647725</c:v>
                      </c:pt>
                      <c:pt idx="7811">
                        <c:v>43395.458333314389</c:v>
                      </c:pt>
                      <c:pt idx="7812">
                        <c:v>43395.499999981053</c:v>
                      </c:pt>
                      <c:pt idx="7813">
                        <c:v>43395.541666647718</c:v>
                      </c:pt>
                      <c:pt idx="7814">
                        <c:v>43395.583333314382</c:v>
                      </c:pt>
                      <c:pt idx="7815">
                        <c:v>43395.624999981046</c:v>
                      </c:pt>
                      <c:pt idx="7816">
                        <c:v>43395.66666664771</c:v>
                      </c:pt>
                      <c:pt idx="7817">
                        <c:v>43395.708333314375</c:v>
                      </c:pt>
                      <c:pt idx="7818">
                        <c:v>43395.749999981039</c:v>
                      </c:pt>
                      <c:pt idx="7819">
                        <c:v>43395.791666647703</c:v>
                      </c:pt>
                      <c:pt idx="7820">
                        <c:v>43395.833333314367</c:v>
                      </c:pt>
                      <c:pt idx="7821">
                        <c:v>43395.874999981032</c:v>
                      </c:pt>
                      <c:pt idx="7822">
                        <c:v>43395.916666647696</c:v>
                      </c:pt>
                      <c:pt idx="7823">
                        <c:v>43395.95833331436</c:v>
                      </c:pt>
                      <c:pt idx="7824">
                        <c:v>43395.999999981024</c:v>
                      </c:pt>
                      <c:pt idx="7825">
                        <c:v>43396.041666647689</c:v>
                      </c:pt>
                      <c:pt idx="7826">
                        <c:v>43396.083333314353</c:v>
                      </c:pt>
                      <c:pt idx="7827">
                        <c:v>43396.124999981017</c:v>
                      </c:pt>
                      <c:pt idx="7828">
                        <c:v>43396.166666647681</c:v>
                      </c:pt>
                      <c:pt idx="7829">
                        <c:v>43396.208333314346</c:v>
                      </c:pt>
                      <c:pt idx="7830">
                        <c:v>43396.24999998101</c:v>
                      </c:pt>
                      <c:pt idx="7831">
                        <c:v>43396.291666647674</c:v>
                      </c:pt>
                      <c:pt idx="7832">
                        <c:v>43396.333333314338</c:v>
                      </c:pt>
                      <c:pt idx="7833">
                        <c:v>43396.374999981002</c:v>
                      </c:pt>
                      <c:pt idx="7834">
                        <c:v>43396.416666647667</c:v>
                      </c:pt>
                      <c:pt idx="7835">
                        <c:v>43396.458333314331</c:v>
                      </c:pt>
                      <c:pt idx="7836">
                        <c:v>43396.499999980995</c:v>
                      </c:pt>
                      <c:pt idx="7837">
                        <c:v>43396.541666647659</c:v>
                      </c:pt>
                      <c:pt idx="7838">
                        <c:v>43396.583333314324</c:v>
                      </c:pt>
                      <c:pt idx="7839">
                        <c:v>43396.624999980988</c:v>
                      </c:pt>
                      <c:pt idx="7840">
                        <c:v>43396.666666647652</c:v>
                      </c:pt>
                      <c:pt idx="7841">
                        <c:v>43396.708333314316</c:v>
                      </c:pt>
                      <c:pt idx="7842">
                        <c:v>43396.749999980981</c:v>
                      </c:pt>
                      <c:pt idx="7843">
                        <c:v>43396.791666647645</c:v>
                      </c:pt>
                      <c:pt idx="7844">
                        <c:v>43396.833333314309</c:v>
                      </c:pt>
                      <c:pt idx="7845">
                        <c:v>43396.874999980973</c:v>
                      </c:pt>
                      <c:pt idx="7846">
                        <c:v>43396.916666647638</c:v>
                      </c:pt>
                      <c:pt idx="7847">
                        <c:v>43396.958333314302</c:v>
                      </c:pt>
                      <c:pt idx="7848">
                        <c:v>43396.999999980966</c:v>
                      </c:pt>
                      <c:pt idx="7849">
                        <c:v>43397.04166664763</c:v>
                      </c:pt>
                      <c:pt idx="7850">
                        <c:v>43397.083333314295</c:v>
                      </c:pt>
                      <c:pt idx="7851">
                        <c:v>43397.124999980959</c:v>
                      </c:pt>
                      <c:pt idx="7852">
                        <c:v>43397.166666647623</c:v>
                      </c:pt>
                      <c:pt idx="7853">
                        <c:v>43397.208333314287</c:v>
                      </c:pt>
                      <c:pt idx="7854">
                        <c:v>43397.249999980952</c:v>
                      </c:pt>
                      <c:pt idx="7855">
                        <c:v>43397.291666647616</c:v>
                      </c:pt>
                      <c:pt idx="7856">
                        <c:v>43397.33333331428</c:v>
                      </c:pt>
                      <c:pt idx="7857">
                        <c:v>43397.374999980944</c:v>
                      </c:pt>
                      <c:pt idx="7858">
                        <c:v>43397.416666647609</c:v>
                      </c:pt>
                      <c:pt idx="7859">
                        <c:v>43397.458333314273</c:v>
                      </c:pt>
                      <c:pt idx="7860">
                        <c:v>43397.499999980937</c:v>
                      </c:pt>
                      <c:pt idx="7861">
                        <c:v>43397.541666647601</c:v>
                      </c:pt>
                      <c:pt idx="7862">
                        <c:v>43397.583333314265</c:v>
                      </c:pt>
                      <c:pt idx="7863">
                        <c:v>43397.62499998093</c:v>
                      </c:pt>
                      <c:pt idx="7864">
                        <c:v>43397.666666647594</c:v>
                      </c:pt>
                      <c:pt idx="7865">
                        <c:v>43397.708333314258</c:v>
                      </c:pt>
                      <c:pt idx="7866">
                        <c:v>43397.749999980922</c:v>
                      </c:pt>
                      <c:pt idx="7867">
                        <c:v>43397.791666647587</c:v>
                      </c:pt>
                      <c:pt idx="7868">
                        <c:v>43397.833333314251</c:v>
                      </c:pt>
                      <c:pt idx="7869">
                        <c:v>43397.874999980915</c:v>
                      </c:pt>
                      <c:pt idx="7870">
                        <c:v>43397.916666647579</c:v>
                      </c:pt>
                      <c:pt idx="7871">
                        <c:v>43397.958333314244</c:v>
                      </c:pt>
                      <c:pt idx="7872">
                        <c:v>43397.999999980908</c:v>
                      </c:pt>
                      <c:pt idx="7873">
                        <c:v>43398.041666647572</c:v>
                      </c:pt>
                      <c:pt idx="7874">
                        <c:v>43398.083333314236</c:v>
                      </c:pt>
                      <c:pt idx="7875">
                        <c:v>43398.124999980901</c:v>
                      </c:pt>
                      <c:pt idx="7876">
                        <c:v>43398.166666647565</c:v>
                      </c:pt>
                      <c:pt idx="7877">
                        <c:v>43398.208333314229</c:v>
                      </c:pt>
                      <c:pt idx="7878">
                        <c:v>43398.249999980893</c:v>
                      </c:pt>
                      <c:pt idx="7879">
                        <c:v>43398.291666647558</c:v>
                      </c:pt>
                      <c:pt idx="7880">
                        <c:v>43398.333333314222</c:v>
                      </c:pt>
                      <c:pt idx="7881">
                        <c:v>43398.374999980886</c:v>
                      </c:pt>
                      <c:pt idx="7882">
                        <c:v>43398.41666664755</c:v>
                      </c:pt>
                      <c:pt idx="7883">
                        <c:v>43398.458333314215</c:v>
                      </c:pt>
                      <c:pt idx="7884">
                        <c:v>43398.499999980879</c:v>
                      </c:pt>
                      <c:pt idx="7885">
                        <c:v>43398.541666647543</c:v>
                      </c:pt>
                      <c:pt idx="7886">
                        <c:v>43398.583333314207</c:v>
                      </c:pt>
                      <c:pt idx="7887">
                        <c:v>43398.624999980872</c:v>
                      </c:pt>
                      <c:pt idx="7888">
                        <c:v>43398.666666647536</c:v>
                      </c:pt>
                      <c:pt idx="7889">
                        <c:v>43398.7083333142</c:v>
                      </c:pt>
                      <c:pt idx="7890">
                        <c:v>43398.749999980864</c:v>
                      </c:pt>
                      <c:pt idx="7891">
                        <c:v>43398.791666647528</c:v>
                      </c:pt>
                      <c:pt idx="7892">
                        <c:v>43398.833333314193</c:v>
                      </c:pt>
                      <c:pt idx="7893">
                        <c:v>43398.874999980857</c:v>
                      </c:pt>
                      <c:pt idx="7894">
                        <c:v>43398.916666647521</c:v>
                      </c:pt>
                      <c:pt idx="7895">
                        <c:v>43398.958333314185</c:v>
                      </c:pt>
                      <c:pt idx="7896">
                        <c:v>43398.99999998085</c:v>
                      </c:pt>
                      <c:pt idx="7897">
                        <c:v>43399.041666647514</c:v>
                      </c:pt>
                      <c:pt idx="7898">
                        <c:v>43399.083333314178</c:v>
                      </c:pt>
                      <c:pt idx="7899">
                        <c:v>43399.124999980842</c:v>
                      </c:pt>
                      <c:pt idx="7900">
                        <c:v>43399.166666647507</c:v>
                      </c:pt>
                      <c:pt idx="7901">
                        <c:v>43399.208333314171</c:v>
                      </c:pt>
                      <c:pt idx="7902">
                        <c:v>43399.249999980835</c:v>
                      </c:pt>
                      <c:pt idx="7903">
                        <c:v>43399.291666647499</c:v>
                      </c:pt>
                      <c:pt idx="7904">
                        <c:v>43399.333333314164</c:v>
                      </c:pt>
                      <c:pt idx="7905">
                        <c:v>43399.374999980828</c:v>
                      </c:pt>
                      <c:pt idx="7906">
                        <c:v>43399.416666647492</c:v>
                      </c:pt>
                      <c:pt idx="7907">
                        <c:v>43399.458333314156</c:v>
                      </c:pt>
                      <c:pt idx="7908">
                        <c:v>43399.499999980821</c:v>
                      </c:pt>
                      <c:pt idx="7909">
                        <c:v>43399.541666647485</c:v>
                      </c:pt>
                      <c:pt idx="7910">
                        <c:v>43399.583333314149</c:v>
                      </c:pt>
                      <c:pt idx="7911">
                        <c:v>43399.624999980813</c:v>
                      </c:pt>
                      <c:pt idx="7912">
                        <c:v>43399.666666647478</c:v>
                      </c:pt>
                      <c:pt idx="7913">
                        <c:v>43399.708333314142</c:v>
                      </c:pt>
                      <c:pt idx="7914">
                        <c:v>43399.749999980806</c:v>
                      </c:pt>
                      <c:pt idx="7915">
                        <c:v>43399.79166664747</c:v>
                      </c:pt>
                      <c:pt idx="7916">
                        <c:v>43399.833333314135</c:v>
                      </c:pt>
                      <c:pt idx="7917">
                        <c:v>43399.874999980799</c:v>
                      </c:pt>
                      <c:pt idx="7918">
                        <c:v>43399.916666647463</c:v>
                      </c:pt>
                      <c:pt idx="7919">
                        <c:v>43399.958333314127</c:v>
                      </c:pt>
                      <c:pt idx="7920">
                        <c:v>43399.999999980791</c:v>
                      </c:pt>
                      <c:pt idx="7921">
                        <c:v>43400.041666647456</c:v>
                      </c:pt>
                      <c:pt idx="7922">
                        <c:v>43400.08333331412</c:v>
                      </c:pt>
                      <c:pt idx="7923">
                        <c:v>43400.124999980784</c:v>
                      </c:pt>
                      <c:pt idx="7924">
                        <c:v>43400.166666647448</c:v>
                      </c:pt>
                      <c:pt idx="7925">
                        <c:v>43400.208333314113</c:v>
                      </c:pt>
                      <c:pt idx="7926">
                        <c:v>43400.249999980777</c:v>
                      </c:pt>
                      <c:pt idx="7927">
                        <c:v>43400.291666647441</c:v>
                      </c:pt>
                      <c:pt idx="7928">
                        <c:v>43400.333333314105</c:v>
                      </c:pt>
                      <c:pt idx="7929">
                        <c:v>43400.37499998077</c:v>
                      </c:pt>
                      <c:pt idx="7930">
                        <c:v>43400.416666647434</c:v>
                      </c:pt>
                      <c:pt idx="7931">
                        <c:v>43400.458333314098</c:v>
                      </c:pt>
                      <c:pt idx="7932">
                        <c:v>43400.499999980762</c:v>
                      </c:pt>
                      <c:pt idx="7933">
                        <c:v>43400.541666647427</c:v>
                      </c:pt>
                      <c:pt idx="7934">
                        <c:v>43400.583333314091</c:v>
                      </c:pt>
                      <c:pt idx="7935">
                        <c:v>43400.624999980755</c:v>
                      </c:pt>
                      <c:pt idx="7936">
                        <c:v>43400.666666647419</c:v>
                      </c:pt>
                      <c:pt idx="7937">
                        <c:v>43400.708333314084</c:v>
                      </c:pt>
                      <c:pt idx="7938">
                        <c:v>43400.749999980748</c:v>
                      </c:pt>
                      <c:pt idx="7939">
                        <c:v>43400.791666647412</c:v>
                      </c:pt>
                      <c:pt idx="7940">
                        <c:v>43400.833333314076</c:v>
                      </c:pt>
                      <c:pt idx="7941">
                        <c:v>43400.874999980741</c:v>
                      </c:pt>
                      <c:pt idx="7942">
                        <c:v>43400.916666647405</c:v>
                      </c:pt>
                      <c:pt idx="7943">
                        <c:v>43400.958333314069</c:v>
                      </c:pt>
                      <c:pt idx="7944">
                        <c:v>43400.999999980733</c:v>
                      </c:pt>
                      <c:pt idx="7945">
                        <c:v>43401.041666647398</c:v>
                      </c:pt>
                      <c:pt idx="7946">
                        <c:v>43401.083333314062</c:v>
                      </c:pt>
                      <c:pt idx="7947">
                        <c:v>43401.124999980726</c:v>
                      </c:pt>
                      <c:pt idx="7948">
                        <c:v>43401.16666664739</c:v>
                      </c:pt>
                      <c:pt idx="7949">
                        <c:v>43401.208333314054</c:v>
                      </c:pt>
                      <c:pt idx="7950">
                        <c:v>43401.249999980719</c:v>
                      </c:pt>
                      <c:pt idx="7951">
                        <c:v>43401.291666647383</c:v>
                      </c:pt>
                      <c:pt idx="7952">
                        <c:v>43401.333333314047</c:v>
                      </c:pt>
                      <c:pt idx="7953">
                        <c:v>43401.374999980711</c:v>
                      </c:pt>
                      <c:pt idx="7954">
                        <c:v>43401.416666647376</c:v>
                      </c:pt>
                      <c:pt idx="7955">
                        <c:v>43401.45833331404</c:v>
                      </c:pt>
                      <c:pt idx="7956">
                        <c:v>43401.499999980704</c:v>
                      </c:pt>
                      <c:pt idx="7957">
                        <c:v>43401.541666647368</c:v>
                      </c:pt>
                      <c:pt idx="7958">
                        <c:v>43401.583333314033</c:v>
                      </c:pt>
                      <c:pt idx="7959">
                        <c:v>43401.624999980697</c:v>
                      </c:pt>
                      <c:pt idx="7960">
                        <c:v>43401.666666647361</c:v>
                      </c:pt>
                      <c:pt idx="7961">
                        <c:v>43401.708333314025</c:v>
                      </c:pt>
                      <c:pt idx="7962">
                        <c:v>43401.74999998069</c:v>
                      </c:pt>
                      <c:pt idx="7963">
                        <c:v>43401.791666647354</c:v>
                      </c:pt>
                      <c:pt idx="7964">
                        <c:v>43401.833333314018</c:v>
                      </c:pt>
                      <c:pt idx="7965">
                        <c:v>43401.874999980682</c:v>
                      </c:pt>
                      <c:pt idx="7966">
                        <c:v>43401.916666647347</c:v>
                      </c:pt>
                      <c:pt idx="7967">
                        <c:v>43401.958333314011</c:v>
                      </c:pt>
                      <c:pt idx="7968">
                        <c:v>43401.999999980675</c:v>
                      </c:pt>
                      <c:pt idx="7969">
                        <c:v>43402.041666647339</c:v>
                      </c:pt>
                      <c:pt idx="7970">
                        <c:v>43402.083333314004</c:v>
                      </c:pt>
                      <c:pt idx="7971">
                        <c:v>43402.124999980668</c:v>
                      </c:pt>
                      <c:pt idx="7972">
                        <c:v>43402.166666647332</c:v>
                      </c:pt>
                      <c:pt idx="7973">
                        <c:v>43402.208333313996</c:v>
                      </c:pt>
                      <c:pt idx="7974">
                        <c:v>43402.249999980661</c:v>
                      </c:pt>
                      <c:pt idx="7975">
                        <c:v>43402.291666647325</c:v>
                      </c:pt>
                      <c:pt idx="7976">
                        <c:v>43402.333333313989</c:v>
                      </c:pt>
                      <c:pt idx="7977">
                        <c:v>43402.374999980653</c:v>
                      </c:pt>
                      <c:pt idx="7978">
                        <c:v>43402.416666647317</c:v>
                      </c:pt>
                      <c:pt idx="7979">
                        <c:v>43402.458333313982</c:v>
                      </c:pt>
                      <c:pt idx="7980">
                        <c:v>43402.499999980646</c:v>
                      </c:pt>
                      <c:pt idx="7981">
                        <c:v>43402.54166664731</c:v>
                      </c:pt>
                      <c:pt idx="7982">
                        <c:v>43402.583333313974</c:v>
                      </c:pt>
                      <c:pt idx="7983">
                        <c:v>43402.624999980639</c:v>
                      </c:pt>
                      <c:pt idx="7984">
                        <c:v>43402.666666647303</c:v>
                      </c:pt>
                      <c:pt idx="7985">
                        <c:v>43402.708333313967</c:v>
                      </c:pt>
                      <c:pt idx="7986">
                        <c:v>43402.749999980631</c:v>
                      </c:pt>
                      <c:pt idx="7987">
                        <c:v>43402.791666647296</c:v>
                      </c:pt>
                      <c:pt idx="7988">
                        <c:v>43402.83333331396</c:v>
                      </c:pt>
                      <c:pt idx="7989">
                        <c:v>43402.874999980624</c:v>
                      </c:pt>
                      <c:pt idx="7990">
                        <c:v>43402.916666647288</c:v>
                      </c:pt>
                      <c:pt idx="7991">
                        <c:v>43402.958333313953</c:v>
                      </c:pt>
                      <c:pt idx="7992">
                        <c:v>43402.999999980617</c:v>
                      </c:pt>
                      <c:pt idx="7993">
                        <c:v>43403.041666647281</c:v>
                      </c:pt>
                      <c:pt idx="7994">
                        <c:v>43403.083333313945</c:v>
                      </c:pt>
                      <c:pt idx="7995">
                        <c:v>43403.12499998061</c:v>
                      </c:pt>
                      <c:pt idx="7996">
                        <c:v>43403.166666647274</c:v>
                      </c:pt>
                      <c:pt idx="7997">
                        <c:v>43403.208333313938</c:v>
                      </c:pt>
                      <c:pt idx="7998">
                        <c:v>43403.249999980602</c:v>
                      </c:pt>
                      <c:pt idx="7999">
                        <c:v>43403.291666647267</c:v>
                      </c:pt>
                      <c:pt idx="8000">
                        <c:v>43403.333333313931</c:v>
                      </c:pt>
                      <c:pt idx="8001">
                        <c:v>43403.374999980595</c:v>
                      </c:pt>
                      <c:pt idx="8002">
                        <c:v>43403.416666647259</c:v>
                      </c:pt>
                      <c:pt idx="8003">
                        <c:v>43403.458333313924</c:v>
                      </c:pt>
                      <c:pt idx="8004">
                        <c:v>43403.499999980588</c:v>
                      </c:pt>
                      <c:pt idx="8005">
                        <c:v>43403.541666647252</c:v>
                      </c:pt>
                      <c:pt idx="8006">
                        <c:v>43403.583333313916</c:v>
                      </c:pt>
                      <c:pt idx="8007">
                        <c:v>43403.62499998058</c:v>
                      </c:pt>
                      <c:pt idx="8008">
                        <c:v>43403.666666647245</c:v>
                      </c:pt>
                      <c:pt idx="8009">
                        <c:v>43403.708333313909</c:v>
                      </c:pt>
                      <c:pt idx="8010">
                        <c:v>43403.749999980573</c:v>
                      </c:pt>
                      <c:pt idx="8011">
                        <c:v>43403.791666647237</c:v>
                      </c:pt>
                      <c:pt idx="8012">
                        <c:v>43403.833333313902</c:v>
                      </c:pt>
                      <c:pt idx="8013">
                        <c:v>43403.874999980566</c:v>
                      </c:pt>
                      <c:pt idx="8014">
                        <c:v>43403.91666664723</c:v>
                      </c:pt>
                      <c:pt idx="8015">
                        <c:v>43403.958333313894</c:v>
                      </c:pt>
                      <c:pt idx="8016">
                        <c:v>43403.999999980559</c:v>
                      </c:pt>
                      <c:pt idx="8017">
                        <c:v>43404.041666647223</c:v>
                      </c:pt>
                      <c:pt idx="8018">
                        <c:v>43404.083333313887</c:v>
                      </c:pt>
                      <c:pt idx="8019">
                        <c:v>43404.124999980551</c:v>
                      </c:pt>
                      <c:pt idx="8020">
                        <c:v>43404.166666647216</c:v>
                      </c:pt>
                      <c:pt idx="8021">
                        <c:v>43404.20833331388</c:v>
                      </c:pt>
                      <c:pt idx="8022">
                        <c:v>43404.249999980544</c:v>
                      </c:pt>
                      <c:pt idx="8023">
                        <c:v>43404.291666647208</c:v>
                      </c:pt>
                      <c:pt idx="8024">
                        <c:v>43404.333333313873</c:v>
                      </c:pt>
                      <c:pt idx="8025">
                        <c:v>43404.374999980537</c:v>
                      </c:pt>
                      <c:pt idx="8026">
                        <c:v>43404.416666647201</c:v>
                      </c:pt>
                      <c:pt idx="8027">
                        <c:v>43404.458333313865</c:v>
                      </c:pt>
                      <c:pt idx="8028">
                        <c:v>43404.49999998053</c:v>
                      </c:pt>
                      <c:pt idx="8029">
                        <c:v>43404.541666647194</c:v>
                      </c:pt>
                      <c:pt idx="8030">
                        <c:v>43404.583333313858</c:v>
                      </c:pt>
                      <c:pt idx="8031">
                        <c:v>43404.624999980522</c:v>
                      </c:pt>
                      <c:pt idx="8032">
                        <c:v>43404.666666647187</c:v>
                      </c:pt>
                      <c:pt idx="8033">
                        <c:v>43404.708333313851</c:v>
                      </c:pt>
                      <c:pt idx="8034">
                        <c:v>43404.749999980515</c:v>
                      </c:pt>
                      <c:pt idx="8035">
                        <c:v>43404.791666647179</c:v>
                      </c:pt>
                      <c:pt idx="8036">
                        <c:v>43404.833333313843</c:v>
                      </c:pt>
                      <c:pt idx="8037">
                        <c:v>43404.874999980508</c:v>
                      </c:pt>
                      <c:pt idx="8038">
                        <c:v>43404.916666647172</c:v>
                      </c:pt>
                      <c:pt idx="8039">
                        <c:v>43404.958333313836</c:v>
                      </c:pt>
                      <c:pt idx="8040">
                        <c:v>43404.9999999805</c:v>
                      </c:pt>
                      <c:pt idx="8041">
                        <c:v>43405.041666647165</c:v>
                      </c:pt>
                      <c:pt idx="8042">
                        <c:v>43405.083333313829</c:v>
                      </c:pt>
                      <c:pt idx="8043">
                        <c:v>43405.124999980493</c:v>
                      </c:pt>
                      <c:pt idx="8044">
                        <c:v>43405.166666647157</c:v>
                      </c:pt>
                      <c:pt idx="8045">
                        <c:v>43405.208333313822</c:v>
                      </c:pt>
                      <c:pt idx="8046">
                        <c:v>43405.249999980486</c:v>
                      </c:pt>
                      <c:pt idx="8047">
                        <c:v>43405.29166664715</c:v>
                      </c:pt>
                      <c:pt idx="8048">
                        <c:v>43405.333333313814</c:v>
                      </c:pt>
                      <c:pt idx="8049">
                        <c:v>43405.374999980479</c:v>
                      </c:pt>
                      <c:pt idx="8050">
                        <c:v>43405.416666647143</c:v>
                      </c:pt>
                      <c:pt idx="8051">
                        <c:v>43405.458333313807</c:v>
                      </c:pt>
                      <c:pt idx="8052">
                        <c:v>43405.499999980471</c:v>
                      </c:pt>
                      <c:pt idx="8053">
                        <c:v>43405.541666647136</c:v>
                      </c:pt>
                      <c:pt idx="8054">
                        <c:v>43405.5833333138</c:v>
                      </c:pt>
                      <c:pt idx="8055">
                        <c:v>43405.624999980464</c:v>
                      </c:pt>
                      <c:pt idx="8056">
                        <c:v>43405.666666647128</c:v>
                      </c:pt>
                      <c:pt idx="8057">
                        <c:v>43405.708333313793</c:v>
                      </c:pt>
                      <c:pt idx="8058">
                        <c:v>43405.749999980457</c:v>
                      </c:pt>
                      <c:pt idx="8059">
                        <c:v>43405.791666647121</c:v>
                      </c:pt>
                      <c:pt idx="8060">
                        <c:v>43405.833333313785</c:v>
                      </c:pt>
                      <c:pt idx="8061">
                        <c:v>43405.87499998045</c:v>
                      </c:pt>
                      <c:pt idx="8062">
                        <c:v>43405.916666647114</c:v>
                      </c:pt>
                      <c:pt idx="8063">
                        <c:v>43405.958333313778</c:v>
                      </c:pt>
                      <c:pt idx="8064">
                        <c:v>43405.999999980442</c:v>
                      </c:pt>
                      <c:pt idx="8065">
                        <c:v>43406.041666647106</c:v>
                      </c:pt>
                      <c:pt idx="8066">
                        <c:v>43406.083333313771</c:v>
                      </c:pt>
                      <c:pt idx="8067">
                        <c:v>43406.124999980435</c:v>
                      </c:pt>
                      <c:pt idx="8068">
                        <c:v>43406.166666647099</c:v>
                      </c:pt>
                      <c:pt idx="8069">
                        <c:v>43406.208333313763</c:v>
                      </c:pt>
                      <c:pt idx="8070">
                        <c:v>43406.249999980428</c:v>
                      </c:pt>
                      <c:pt idx="8071">
                        <c:v>43406.291666647092</c:v>
                      </c:pt>
                      <c:pt idx="8072">
                        <c:v>43406.333333313756</c:v>
                      </c:pt>
                      <c:pt idx="8073">
                        <c:v>43406.37499998042</c:v>
                      </c:pt>
                      <c:pt idx="8074">
                        <c:v>43406.416666647085</c:v>
                      </c:pt>
                      <c:pt idx="8075">
                        <c:v>43406.458333313749</c:v>
                      </c:pt>
                      <c:pt idx="8076">
                        <c:v>43406.499999980413</c:v>
                      </c:pt>
                      <c:pt idx="8077">
                        <c:v>43406.541666647077</c:v>
                      </c:pt>
                      <c:pt idx="8078">
                        <c:v>43406.583333313742</c:v>
                      </c:pt>
                      <c:pt idx="8079">
                        <c:v>43406.624999980406</c:v>
                      </c:pt>
                      <c:pt idx="8080">
                        <c:v>43406.66666664707</c:v>
                      </c:pt>
                      <c:pt idx="8081">
                        <c:v>43406.708333313734</c:v>
                      </c:pt>
                      <c:pt idx="8082">
                        <c:v>43406.749999980399</c:v>
                      </c:pt>
                      <c:pt idx="8083">
                        <c:v>43406.791666647063</c:v>
                      </c:pt>
                      <c:pt idx="8084">
                        <c:v>43406.833333313727</c:v>
                      </c:pt>
                      <c:pt idx="8085">
                        <c:v>43406.874999980391</c:v>
                      </c:pt>
                      <c:pt idx="8086">
                        <c:v>43406.916666647056</c:v>
                      </c:pt>
                      <c:pt idx="8087">
                        <c:v>43406.95833331372</c:v>
                      </c:pt>
                      <c:pt idx="8088">
                        <c:v>43406.999999980384</c:v>
                      </c:pt>
                      <c:pt idx="8089">
                        <c:v>43407.041666647048</c:v>
                      </c:pt>
                      <c:pt idx="8090">
                        <c:v>43407.083333313713</c:v>
                      </c:pt>
                      <c:pt idx="8091">
                        <c:v>43407.124999980377</c:v>
                      </c:pt>
                      <c:pt idx="8092">
                        <c:v>43407.166666647041</c:v>
                      </c:pt>
                      <c:pt idx="8093">
                        <c:v>43407.208333313705</c:v>
                      </c:pt>
                      <c:pt idx="8094">
                        <c:v>43407.249999980369</c:v>
                      </c:pt>
                      <c:pt idx="8095">
                        <c:v>43407.291666647034</c:v>
                      </c:pt>
                      <c:pt idx="8096">
                        <c:v>43407.333333313698</c:v>
                      </c:pt>
                      <c:pt idx="8097">
                        <c:v>43407.374999980362</c:v>
                      </c:pt>
                      <c:pt idx="8098">
                        <c:v>43407.416666647026</c:v>
                      </c:pt>
                      <c:pt idx="8099">
                        <c:v>43407.458333313691</c:v>
                      </c:pt>
                      <c:pt idx="8100">
                        <c:v>43407.499999980355</c:v>
                      </c:pt>
                      <c:pt idx="8101">
                        <c:v>43407.541666647019</c:v>
                      </c:pt>
                      <c:pt idx="8102">
                        <c:v>43407.583333313683</c:v>
                      </c:pt>
                      <c:pt idx="8103">
                        <c:v>43407.624999980348</c:v>
                      </c:pt>
                      <c:pt idx="8104">
                        <c:v>43407.666666647012</c:v>
                      </c:pt>
                      <c:pt idx="8105">
                        <c:v>43407.708333313676</c:v>
                      </c:pt>
                      <c:pt idx="8106">
                        <c:v>43407.74999998034</c:v>
                      </c:pt>
                      <c:pt idx="8107">
                        <c:v>43407.791666647005</c:v>
                      </c:pt>
                      <c:pt idx="8108">
                        <c:v>43407.833333313669</c:v>
                      </c:pt>
                      <c:pt idx="8109">
                        <c:v>43407.874999980333</c:v>
                      </c:pt>
                      <c:pt idx="8110">
                        <c:v>43407.916666646997</c:v>
                      </c:pt>
                      <c:pt idx="8111">
                        <c:v>43407.958333313662</c:v>
                      </c:pt>
                      <c:pt idx="8112">
                        <c:v>43407.999999980326</c:v>
                      </c:pt>
                      <c:pt idx="8113">
                        <c:v>43408.04166664699</c:v>
                      </c:pt>
                      <c:pt idx="8114">
                        <c:v>43408.083333313654</c:v>
                      </c:pt>
                      <c:pt idx="8115">
                        <c:v>43408.124999980319</c:v>
                      </c:pt>
                      <c:pt idx="8116">
                        <c:v>43408.166666646983</c:v>
                      </c:pt>
                      <c:pt idx="8117">
                        <c:v>43408.208333313647</c:v>
                      </c:pt>
                      <c:pt idx="8118">
                        <c:v>43408.249999980311</c:v>
                      </c:pt>
                      <c:pt idx="8119">
                        <c:v>43408.291666646976</c:v>
                      </c:pt>
                      <c:pt idx="8120">
                        <c:v>43408.33333331364</c:v>
                      </c:pt>
                      <c:pt idx="8121">
                        <c:v>43408.374999980304</c:v>
                      </c:pt>
                      <c:pt idx="8122">
                        <c:v>43408.416666646968</c:v>
                      </c:pt>
                      <c:pt idx="8123">
                        <c:v>43408.458333313632</c:v>
                      </c:pt>
                      <c:pt idx="8124">
                        <c:v>43408.499999980297</c:v>
                      </c:pt>
                      <c:pt idx="8125">
                        <c:v>43408.541666646961</c:v>
                      </c:pt>
                      <c:pt idx="8126">
                        <c:v>43408.583333313625</c:v>
                      </c:pt>
                      <c:pt idx="8127">
                        <c:v>43408.624999980289</c:v>
                      </c:pt>
                      <c:pt idx="8128">
                        <c:v>43408.666666646954</c:v>
                      </c:pt>
                      <c:pt idx="8129">
                        <c:v>43408.708333313618</c:v>
                      </c:pt>
                      <c:pt idx="8130">
                        <c:v>43408.749999980282</c:v>
                      </c:pt>
                      <c:pt idx="8131">
                        <c:v>43408.791666646946</c:v>
                      </c:pt>
                      <c:pt idx="8132">
                        <c:v>43408.833333313611</c:v>
                      </c:pt>
                      <c:pt idx="8133">
                        <c:v>43408.874999980275</c:v>
                      </c:pt>
                      <c:pt idx="8134">
                        <c:v>43408.916666646939</c:v>
                      </c:pt>
                      <c:pt idx="8135">
                        <c:v>43408.958333313603</c:v>
                      </c:pt>
                      <c:pt idx="8136">
                        <c:v>43408.999999980268</c:v>
                      </c:pt>
                      <c:pt idx="8137">
                        <c:v>43409.041666646932</c:v>
                      </c:pt>
                      <c:pt idx="8138">
                        <c:v>43409.083333313596</c:v>
                      </c:pt>
                      <c:pt idx="8139">
                        <c:v>43409.12499998026</c:v>
                      </c:pt>
                      <c:pt idx="8140">
                        <c:v>43409.166666646925</c:v>
                      </c:pt>
                      <c:pt idx="8141">
                        <c:v>43409.208333313589</c:v>
                      </c:pt>
                      <c:pt idx="8142">
                        <c:v>43409.249999980253</c:v>
                      </c:pt>
                      <c:pt idx="8143">
                        <c:v>43409.291666646917</c:v>
                      </c:pt>
                      <c:pt idx="8144">
                        <c:v>43409.333333313582</c:v>
                      </c:pt>
                      <c:pt idx="8145">
                        <c:v>43409.374999980246</c:v>
                      </c:pt>
                      <c:pt idx="8146">
                        <c:v>43409.41666664691</c:v>
                      </c:pt>
                      <c:pt idx="8147">
                        <c:v>43409.458333313574</c:v>
                      </c:pt>
                      <c:pt idx="8148">
                        <c:v>43409.499999980238</c:v>
                      </c:pt>
                      <c:pt idx="8149">
                        <c:v>43409.541666646903</c:v>
                      </c:pt>
                      <c:pt idx="8150">
                        <c:v>43409.583333313567</c:v>
                      </c:pt>
                      <c:pt idx="8151">
                        <c:v>43409.624999980231</c:v>
                      </c:pt>
                      <c:pt idx="8152">
                        <c:v>43409.666666646895</c:v>
                      </c:pt>
                      <c:pt idx="8153">
                        <c:v>43409.70833331356</c:v>
                      </c:pt>
                      <c:pt idx="8154">
                        <c:v>43409.749999980224</c:v>
                      </c:pt>
                      <c:pt idx="8155">
                        <c:v>43409.791666646888</c:v>
                      </c:pt>
                      <c:pt idx="8156">
                        <c:v>43409.833333313552</c:v>
                      </c:pt>
                      <c:pt idx="8157">
                        <c:v>43409.874999980217</c:v>
                      </c:pt>
                      <c:pt idx="8158">
                        <c:v>43409.916666646881</c:v>
                      </c:pt>
                      <c:pt idx="8159">
                        <c:v>43409.958333313545</c:v>
                      </c:pt>
                      <c:pt idx="8160">
                        <c:v>43409.999999980209</c:v>
                      </c:pt>
                      <c:pt idx="8161">
                        <c:v>43410.041666646874</c:v>
                      </c:pt>
                      <c:pt idx="8162">
                        <c:v>43410.083333313538</c:v>
                      </c:pt>
                      <c:pt idx="8163">
                        <c:v>43410.124999980202</c:v>
                      </c:pt>
                      <c:pt idx="8164">
                        <c:v>43410.166666646866</c:v>
                      </c:pt>
                      <c:pt idx="8165">
                        <c:v>43410.208333313531</c:v>
                      </c:pt>
                      <c:pt idx="8166">
                        <c:v>43410.249999980195</c:v>
                      </c:pt>
                      <c:pt idx="8167">
                        <c:v>43410.291666646859</c:v>
                      </c:pt>
                      <c:pt idx="8168">
                        <c:v>43410.333333313523</c:v>
                      </c:pt>
                      <c:pt idx="8169">
                        <c:v>43410.374999980188</c:v>
                      </c:pt>
                      <c:pt idx="8170">
                        <c:v>43410.416666646852</c:v>
                      </c:pt>
                      <c:pt idx="8171">
                        <c:v>43410.458333313516</c:v>
                      </c:pt>
                      <c:pt idx="8172">
                        <c:v>43410.49999998018</c:v>
                      </c:pt>
                      <c:pt idx="8173">
                        <c:v>43410.541666646845</c:v>
                      </c:pt>
                      <c:pt idx="8174">
                        <c:v>43410.583333313509</c:v>
                      </c:pt>
                      <c:pt idx="8175">
                        <c:v>43410.624999980173</c:v>
                      </c:pt>
                      <c:pt idx="8176">
                        <c:v>43410.666666646837</c:v>
                      </c:pt>
                      <c:pt idx="8177">
                        <c:v>43410.708333313501</c:v>
                      </c:pt>
                      <c:pt idx="8178">
                        <c:v>43410.749999980166</c:v>
                      </c:pt>
                      <c:pt idx="8179">
                        <c:v>43410.79166664683</c:v>
                      </c:pt>
                      <c:pt idx="8180">
                        <c:v>43410.833333313494</c:v>
                      </c:pt>
                      <c:pt idx="8181">
                        <c:v>43410.874999980158</c:v>
                      </c:pt>
                      <c:pt idx="8182">
                        <c:v>43410.916666646823</c:v>
                      </c:pt>
                      <c:pt idx="8183">
                        <c:v>43410.958333313487</c:v>
                      </c:pt>
                      <c:pt idx="8184">
                        <c:v>43410.999999980151</c:v>
                      </c:pt>
                      <c:pt idx="8185">
                        <c:v>43411.041666646815</c:v>
                      </c:pt>
                      <c:pt idx="8186">
                        <c:v>43411.08333331348</c:v>
                      </c:pt>
                      <c:pt idx="8187">
                        <c:v>43411.124999980144</c:v>
                      </c:pt>
                      <c:pt idx="8188">
                        <c:v>43411.166666646808</c:v>
                      </c:pt>
                      <c:pt idx="8189">
                        <c:v>43411.208333313472</c:v>
                      </c:pt>
                      <c:pt idx="8190">
                        <c:v>43411.249999980137</c:v>
                      </c:pt>
                      <c:pt idx="8191">
                        <c:v>43411.291666646801</c:v>
                      </c:pt>
                      <c:pt idx="8192">
                        <c:v>43411.333333313465</c:v>
                      </c:pt>
                      <c:pt idx="8193">
                        <c:v>43411.374999980129</c:v>
                      </c:pt>
                      <c:pt idx="8194">
                        <c:v>43411.416666646794</c:v>
                      </c:pt>
                      <c:pt idx="8195">
                        <c:v>43411.458333313458</c:v>
                      </c:pt>
                      <c:pt idx="8196">
                        <c:v>43411.499999980122</c:v>
                      </c:pt>
                      <c:pt idx="8197">
                        <c:v>43411.541666646786</c:v>
                      </c:pt>
                      <c:pt idx="8198">
                        <c:v>43411.583333313451</c:v>
                      </c:pt>
                      <c:pt idx="8199">
                        <c:v>43411.624999980115</c:v>
                      </c:pt>
                      <c:pt idx="8200">
                        <c:v>43411.666666646779</c:v>
                      </c:pt>
                      <c:pt idx="8201">
                        <c:v>43411.708333313443</c:v>
                      </c:pt>
                      <c:pt idx="8202">
                        <c:v>43411.749999980108</c:v>
                      </c:pt>
                      <c:pt idx="8203">
                        <c:v>43411.791666646772</c:v>
                      </c:pt>
                      <c:pt idx="8204">
                        <c:v>43411.833333313436</c:v>
                      </c:pt>
                      <c:pt idx="8205">
                        <c:v>43411.8749999801</c:v>
                      </c:pt>
                      <c:pt idx="8206">
                        <c:v>43411.916666646764</c:v>
                      </c:pt>
                      <c:pt idx="8207">
                        <c:v>43411.958333313429</c:v>
                      </c:pt>
                      <c:pt idx="8208">
                        <c:v>43411.999999980093</c:v>
                      </c:pt>
                      <c:pt idx="8209">
                        <c:v>43412.041666646757</c:v>
                      </c:pt>
                      <c:pt idx="8210">
                        <c:v>43412.083333313421</c:v>
                      </c:pt>
                      <c:pt idx="8211">
                        <c:v>43412.124999980086</c:v>
                      </c:pt>
                      <c:pt idx="8212">
                        <c:v>43412.16666664675</c:v>
                      </c:pt>
                      <c:pt idx="8213">
                        <c:v>43412.208333313414</c:v>
                      </c:pt>
                      <c:pt idx="8214">
                        <c:v>43412.249999980078</c:v>
                      </c:pt>
                      <c:pt idx="8215">
                        <c:v>43412.291666646743</c:v>
                      </c:pt>
                      <c:pt idx="8216">
                        <c:v>43412.333333313407</c:v>
                      </c:pt>
                      <c:pt idx="8217">
                        <c:v>43412.374999980071</c:v>
                      </c:pt>
                      <c:pt idx="8218">
                        <c:v>43412.416666646735</c:v>
                      </c:pt>
                      <c:pt idx="8219">
                        <c:v>43412.4583333134</c:v>
                      </c:pt>
                      <c:pt idx="8220">
                        <c:v>43412.499999980064</c:v>
                      </c:pt>
                      <c:pt idx="8221">
                        <c:v>43412.541666646728</c:v>
                      </c:pt>
                      <c:pt idx="8222">
                        <c:v>43412.583333313392</c:v>
                      </c:pt>
                      <c:pt idx="8223">
                        <c:v>43412.624999980057</c:v>
                      </c:pt>
                      <c:pt idx="8224">
                        <c:v>43412.666666646721</c:v>
                      </c:pt>
                      <c:pt idx="8225">
                        <c:v>43412.708333313385</c:v>
                      </c:pt>
                      <c:pt idx="8226">
                        <c:v>43412.749999980049</c:v>
                      </c:pt>
                      <c:pt idx="8227">
                        <c:v>43412.791666646714</c:v>
                      </c:pt>
                      <c:pt idx="8228">
                        <c:v>43412.833333313378</c:v>
                      </c:pt>
                      <c:pt idx="8229">
                        <c:v>43412.874999980042</c:v>
                      </c:pt>
                      <c:pt idx="8230">
                        <c:v>43412.916666646706</c:v>
                      </c:pt>
                      <c:pt idx="8231">
                        <c:v>43412.958333313371</c:v>
                      </c:pt>
                      <c:pt idx="8232">
                        <c:v>43412.999999980035</c:v>
                      </c:pt>
                      <c:pt idx="8233">
                        <c:v>43413.041666646699</c:v>
                      </c:pt>
                      <c:pt idx="8234">
                        <c:v>43413.083333313363</c:v>
                      </c:pt>
                      <c:pt idx="8235">
                        <c:v>43413.124999980027</c:v>
                      </c:pt>
                      <c:pt idx="8236">
                        <c:v>43413.166666646692</c:v>
                      </c:pt>
                      <c:pt idx="8237">
                        <c:v>43413.208333313356</c:v>
                      </c:pt>
                      <c:pt idx="8238">
                        <c:v>43413.24999998002</c:v>
                      </c:pt>
                      <c:pt idx="8239">
                        <c:v>43413.291666646684</c:v>
                      </c:pt>
                      <c:pt idx="8240">
                        <c:v>43413.333333313349</c:v>
                      </c:pt>
                      <c:pt idx="8241">
                        <c:v>43413.374999980013</c:v>
                      </c:pt>
                      <c:pt idx="8242">
                        <c:v>43413.416666646677</c:v>
                      </c:pt>
                      <c:pt idx="8243">
                        <c:v>43413.458333313341</c:v>
                      </c:pt>
                      <c:pt idx="8244">
                        <c:v>43413.499999980006</c:v>
                      </c:pt>
                      <c:pt idx="8245">
                        <c:v>43413.54166664667</c:v>
                      </c:pt>
                      <c:pt idx="8246">
                        <c:v>43413.583333313334</c:v>
                      </c:pt>
                      <c:pt idx="8247">
                        <c:v>43413.624999979998</c:v>
                      </c:pt>
                      <c:pt idx="8248">
                        <c:v>43413.666666646663</c:v>
                      </c:pt>
                      <c:pt idx="8249">
                        <c:v>43413.708333313327</c:v>
                      </c:pt>
                      <c:pt idx="8250">
                        <c:v>43413.749999979991</c:v>
                      </c:pt>
                      <c:pt idx="8251">
                        <c:v>43413.791666646655</c:v>
                      </c:pt>
                      <c:pt idx="8252">
                        <c:v>43413.83333331332</c:v>
                      </c:pt>
                      <c:pt idx="8253">
                        <c:v>43413.874999979984</c:v>
                      </c:pt>
                      <c:pt idx="8254">
                        <c:v>43413.916666646648</c:v>
                      </c:pt>
                      <c:pt idx="8255">
                        <c:v>43413.958333313312</c:v>
                      </c:pt>
                      <c:pt idx="8256">
                        <c:v>43413.999999979977</c:v>
                      </c:pt>
                      <c:pt idx="8257">
                        <c:v>43414.041666646641</c:v>
                      </c:pt>
                      <c:pt idx="8258">
                        <c:v>43414.083333313305</c:v>
                      </c:pt>
                      <c:pt idx="8259">
                        <c:v>43414.124999979969</c:v>
                      </c:pt>
                      <c:pt idx="8260">
                        <c:v>43414.166666646634</c:v>
                      </c:pt>
                      <c:pt idx="8261">
                        <c:v>43414.208333313298</c:v>
                      </c:pt>
                      <c:pt idx="8262">
                        <c:v>43414.249999979962</c:v>
                      </c:pt>
                      <c:pt idx="8263">
                        <c:v>43414.291666646626</c:v>
                      </c:pt>
                      <c:pt idx="8264">
                        <c:v>43414.33333331329</c:v>
                      </c:pt>
                      <c:pt idx="8265">
                        <c:v>43414.374999979955</c:v>
                      </c:pt>
                      <c:pt idx="8266">
                        <c:v>43414.416666646619</c:v>
                      </c:pt>
                      <c:pt idx="8267">
                        <c:v>43414.458333313283</c:v>
                      </c:pt>
                      <c:pt idx="8268">
                        <c:v>43414.499999979947</c:v>
                      </c:pt>
                      <c:pt idx="8269">
                        <c:v>43414.541666646612</c:v>
                      </c:pt>
                      <c:pt idx="8270">
                        <c:v>43414.583333313276</c:v>
                      </c:pt>
                      <c:pt idx="8271">
                        <c:v>43414.62499997994</c:v>
                      </c:pt>
                      <c:pt idx="8272">
                        <c:v>43414.666666646604</c:v>
                      </c:pt>
                      <c:pt idx="8273">
                        <c:v>43414.708333313269</c:v>
                      </c:pt>
                      <c:pt idx="8274">
                        <c:v>43414.749999979933</c:v>
                      </c:pt>
                      <c:pt idx="8275">
                        <c:v>43414.791666646597</c:v>
                      </c:pt>
                      <c:pt idx="8276">
                        <c:v>43414.833333313261</c:v>
                      </c:pt>
                      <c:pt idx="8277">
                        <c:v>43414.874999979926</c:v>
                      </c:pt>
                      <c:pt idx="8278">
                        <c:v>43414.91666664659</c:v>
                      </c:pt>
                      <c:pt idx="8279">
                        <c:v>43414.958333313254</c:v>
                      </c:pt>
                      <c:pt idx="8280">
                        <c:v>43414.999999979918</c:v>
                      </c:pt>
                      <c:pt idx="8281">
                        <c:v>43415.041666646583</c:v>
                      </c:pt>
                      <c:pt idx="8282">
                        <c:v>43415.083333313247</c:v>
                      </c:pt>
                      <c:pt idx="8283">
                        <c:v>43415.124999979911</c:v>
                      </c:pt>
                      <c:pt idx="8284">
                        <c:v>43415.166666646575</c:v>
                      </c:pt>
                      <c:pt idx="8285">
                        <c:v>43415.20833331324</c:v>
                      </c:pt>
                      <c:pt idx="8286">
                        <c:v>43415.249999979904</c:v>
                      </c:pt>
                      <c:pt idx="8287">
                        <c:v>43415.291666646568</c:v>
                      </c:pt>
                      <c:pt idx="8288">
                        <c:v>43415.333333313232</c:v>
                      </c:pt>
                      <c:pt idx="8289">
                        <c:v>43415.374999979897</c:v>
                      </c:pt>
                      <c:pt idx="8290">
                        <c:v>43415.416666646561</c:v>
                      </c:pt>
                      <c:pt idx="8291">
                        <c:v>43415.458333313225</c:v>
                      </c:pt>
                      <c:pt idx="8292">
                        <c:v>43415.499999979889</c:v>
                      </c:pt>
                      <c:pt idx="8293">
                        <c:v>43415.541666646553</c:v>
                      </c:pt>
                      <c:pt idx="8294">
                        <c:v>43415.583333313218</c:v>
                      </c:pt>
                      <c:pt idx="8295">
                        <c:v>43415.624999979882</c:v>
                      </c:pt>
                      <c:pt idx="8296">
                        <c:v>43415.666666646546</c:v>
                      </c:pt>
                      <c:pt idx="8297">
                        <c:v>43415.70833331321</c:v>
                      </c:pt>
                      <c:pt idx="8298">
                        <c:v>43415.749999979875</c:v>
                      </c:pt>
                      <c:pt idx="8299">
                        <c:v>43415.791666646539</c:v>
                      </c:pt>
                      <c:pt idx="8300">
                        <c:v>43415.833333313203</c:v>
                      </c:pt>
                      <c:pt idx="8301">
                        <c:v>43415.874999979867</c:v>
                      </c:pt>
                      <c:pt idx="8302">
                        <c:v>43415.916666646532</c:v>
                      </c:pt>
                      <c:pt idx="8303">
                        <c:v>43415.958333313196</c:v>
                      </c:pt>
                      <c:pt idx="8304">
                        <c:v>43415.99999997986</c:v>
                      </c:pt>
                      <c:pt idx="8305">
                        <c:v>43416.041666646524</c:v>
                      </c:pt>
                      <c:pt idx="8306">
                        <c:v>43416.083333313189</c:v>
                      </c:pt>
                      <c:pt idx="8307">
                        <c:v>43416.124999979853</c:v>
                      </c:pt>
                      <c:pt idx="8308">
                        <c:v>43416.166666646517</c:v>
                      </c:pt>
                      <c:pt idx="8309">
                        <c:v>43416.208333313181</c:v>
                      </c:pt>
                      <c:pt idx="8310">
                        <c:v>43416.249999979846</c:v>
                      </c:pt>
                      <c:pt idx="8311">
                        <c:v>43416.29166664651</c:v>
                      </c:pt>
                      <c:pt idx="8312">
                        <c:v>43416.333333313174</c:v>
                      </c:pt>
                      <c:pt idx="8313">
                        <c:v>43416.374999979838</c:v>
                      </c:pt>
                      <c:pt idx="8314">
                        <c:v>43416.416666646503</c:v>
                      </c:pt>
                      <c:pt idx="8315">
                        <c:v>43416.458333313167</c:v>
                      </c:pt>
                      <c:pt idx="8316">
                        <c:v>43416.499999979831</c:v>
                      </c:pt>
                      <c:pt idx="8317">
                        <c:v>43416.541666646495</c:v>
                      </c:pt>
                      <c:pt idx="8318">
                        <c:v>43416.58333331316</c:v>
                      </c:pt>
                      <c:pt idx="8319">
                        <c:v>43416.624999979824</c:v>
                      </c:pt>
                      <c:pt idx="8320">
                        <c:v>43416.666666646488</c:v>
                      </c:pt>
                      <c:pt idx="8321">
                        <c:v>43416.708333313152</c:v>
                      </c:pt>
                      <c:pt idx="8322">
                        <c:v>43416.749999979816</c:v>
                      </c:pt>
                      <c:pt idx="8323">
                        <c:v>43416.791666646481</c:v>
                      </c:pt>
                      <c:pt idx="8324">
                        <c:v>43416.833333313145</c:v>
                      </c:pt>
                      <c:pt idx="8325">
                        <c:v>43416.874999979809</c:v>
                      </c:pt>
                      <c:pt idx="8326">
                        <c:v>43416.916666646473</c:v>
                      </c:pt>
                      <c:pt idx="8327">
                        <c:v>43416.958333313138</c:v>
                      </c:pt>
                      <c:pt idx="8328">
                        <c:v>43416.999999979802</c:v>
                      </c:pt>
                      <c:pt idx="8329">
                        <c:v>43417.041666646466</c:v>
                      </c:pt>
                      <c:pt idx="8330">
                        <c:v>43417.08333331313</c:v>
                      </c:pt>
                      <c:pt idx="8331">
                        <c:v>43417.124999979795</c:v>
                      </c:pt>
                      <c:pt idx="8332">
                        <c:v>43417.166666646459</c:v>
                      </c:pt>
                      <c:pt idx="8333">
                        <c:v>43417.208333313123</c:v>
                      </c:pt>
                      <c:pt idx="8334">
                        <c:v>43417.249999979787</c:v>
                      </c:pt>
                      <c:pt idx="8335">
                        <c:v>43417.291666646452</c:v>
                      </c:pt>
                      <c:pt idx="8336">
                        <c:v>43417.333333313116</c:v>
                      </c:pt>
                      <c:pt idx="8337">
                        <c:v>43417.37499997978</c:v>
                      </c:pt>
                      <c:pt idx="8338">
                        <c:v>43417.416666646444</c:v>
                      </c:pt>
                      <c:pt idx="8339">
                        <c:v>43417.458333313109</c:v>
                      </c:pt>
                      <c:pt idx="8340">
                        <c:v>43417.499999979773</c:v>
                      </c:pt>
                      <c:pt idx="8341">
                        <c:v>43417.541666646437</c:v>
                      </c:pt>
                      <c:pt idx="8342">
                        <c:v>43417.583333313101</c:v>
                      </c:pt>
                      <c:pt idx="8343">
                        <c:v>43417.624999979766</c:v>
                      </c:pt>
                      <c:pt idx="8344">
                        <c:v>43417.66666664643</c:v>
                      </c:pt>
                      <c:pt idx="8345">
                        <c:v>43417.708333313094</c:v>
                      </c:pt>
                      <c:pt idx="8346">
                        <c:v>43417.749999979758</c:v>
                      </c:pt>
                      <c:pt idx="8347">
                        <c:v>43417.791666646423</c:v>
                      </c:pt>
                      <c:pt idx="8348">
                        <c:v>43417.833333313087</c:v>
                      </c:pt>
                      <c:pt idx="8349">
                        <c:v>43417.874999979751</c:v>
                      </c:pt>
                      <c:pt idx="8350">
                        <c:v>43417.916666646415</c:v>
                      </c:pt>
                      <c:pt idx="8351">
                        <c:v>43417.958333313079</c:v>
                      </c:pt>
                      <c:pt idx="8352">
                        <c:v>43417.999999979744</c:v>
                      </c:pt>
                      <c:pt idx="8353">
                        <c:v>43418.041666646408</c:v>
                      </c:pt>
                      <c:pt idx="8354">
                        <c:v>43418.083333313072</c:v>
                      </c:pt>
                      <c:pt idx="8355">
                        <c:v>43418.124999979736</c:v>
                      </c:pt>
                      <c:pt idx="8356">
                        <c:v>43418.166666646401</c:v>
                      </c:pt>
                      <c:pt idx="8357">
                        <c:v>43418.208333313065</c:v>
                      </c:pt>
                      <c:pt idx="8358">
                        <c:v>43418.249999979729</c:v>
                      </c:pt>
                      <c:pt idx="8359">
                        <c:v>43418.291666646393</c:v>
                      </c:pt>
                      <c:pt idx="8360">
                        <c:v>43418.333333313058</c:v>
                      </c:pt>
                      <c:pt idx="8361">
                        <c:v>43418.374999979722</c:v>
                      </c:pt>
                      <c:pt idx="8362">
                        <c:v>43418.416666646386</c:v>
                      </c:pt>
                      <c:pt idx="8363">
                        <c:v>43418.45833331305</c:v>
                      </c:pt>
                      <c:pt idx="8364">
                        <c:v>43418.499999979715</c:v>
                      </c:pt>
                      <c:pt idx="8365">
                        <c:v>43418.541666646379</c:v>
                      </c:pt>
                      <c:pt idx="8366">
                        <c:v>43418.583333313043</c:v>
                      </c:pt>
                      <c:pt idx="8367">
                        <c:v>43418.624999979707</c:v>
                      </c:pt>
                      <c:pt idx="8368">
                        <c:v>43418.666666646372</c:v>
                      </c:pt>
                      <c:pt idx="8369">
                        <c:v>43418.708333313036</c:v>
                      </c:pt>
                      <c:pt idx="8370">
                        <c:v>43418.7499999797</c:v>
                      </c:pt>
                      <c:pt idx="8371">
                        <c:v>43418.791666646364</c:v>
                      </c:pt>
                      <c:pt idx="8372">
                        <c:v>43418.833333313029</c:v>
                      </c:pt>
                      <c:pt idx="8373">
                        <c:v>43418.874999979693</c:v>
                      </c:pt>
                      <c:pt idx="8374">
                        <c:v>43418.916666646357</c:v>
                      </c:pt>
                      <c:pt idx="8375">
                        <c:v>43418.958333313021</c:v>
                      </c:pt>
                      <c:pt idx="8376">
                        <c:v>43418.999999979686</c:v>
                      </c:pt>
                      <c:pt idx="8377">
                        <c:v>43419.04166664635</c:v>
                      </c:pt>
                      <c:pt idx="8378">
                        <c:v>43419.083333313014</c:v>
                      </c:pt>
                      <c:pt idx="8379">
                        <c:v>43419.124999979678</c:v>
                      </c:pt>
                      <c:pt idx="8380">
                        <c:v>43419.166666646342</c:v>
                      </c:pt>
                      <c:pt idx="8381">
                        <c:v>43419.208333313007</c:v>
                      </c:pt>
                      <c:pt idx="8382">
                        <c:v>43419.249999979671</c:v>
                      </c:pt>
                      <c:pt idx="8383">
                        <c:v>43419.291666646335</c:v>
                      </c:pt>
                      <c:pt idx="8384">
                        <c:v>43419.333333312999</c:v>
                      </c:pt>
                      <c:pt idx="8385">
                        <c:v>43419.374999979664</c:v>
                      </c:pt>
                      <c:pt idx="8386">
                        <c:v>43419.416666646328</c:v>
                      </c:pt>
                      <c:pt idx="8387">
                        <c:v>43419.458333312992</c:v>
                      </c:pt>
                      <c:pt idx="8388">
                        <c:v>43419.499999979656</c:v>
                      </c:pt>
                      <c:pt idx="8389">
                        <c:v>43419.541666646321</c:v>
                      </c:pt>
                      <c:pt idx="8390">
                        <c:v>43419.583333312985</c:v>
                      </c:pt>
                      <c:pt idx="8391">
                        <c:v>43419.624999979649</c:v>
                      </c:pt>
                      <c:pt idx="8392">
                        <c:v>43419.666666646313</c:v>
                      </c:pt>
                      <c:pt idx="8393">
                        <c:v>43419.708333312978</c:v>
                      </c:pt>
                      <c:pt idx="8394">
                        <c:v>43419.749999979642</c:v>
                      </c:pt>
                      <c:pt idx="8395">
                        <c:v>43419.791666646306</c:v>
                      </c:pt>
                      <c:pt idx="8396">
                        <c:v>43419.83333331297</c:v>
                      </c:pt>
                      <c:pt idx="8397">
                        <c:v>43419.874999979635</c:v>
                      </c:pt>
                      <c:pt idx="8398">
                        <c:v>43419.916666646299</c:v>
                      </c:pt>
                      <c:pt idx="8399">
                        <c:v>43419.958333312963</c:v>
                      </c:pt>
                      <c:pt idx="8400">
                        <c:v>43419.999999979627</c:v>
                      </c:pt>
                      <c:pt idx="8401">
                        <c:v>43420.041666646292</c:v>
                      </c:pt>
                      <c:pt idx="8402">
                        <c:v>43420.083333312956</c:v>
                      </c:pt>
                      <c:pt idx="8403">
                        <c:v>43420.12499997962</c:v>
                      </c:pt>
                      <c:pt idx="8404">
                        <c:v>43420.166666646284</c:v>
                      </c:pt>
                      <c:pt idx="8405">
                        <c:v>43420.208333312949</c:v>
                      </c:pt>
                      <c:pt idx="8406">
                        <c:v>43420.249999979613</c:v>
                      </c:pt>
                      <c:pt idx="8407">
                        <c:v>43420.291666646277</c:v>
                      </c:pt>
                      <c:pt idx="8408">
                        <c:v>43420.333333312941</c:v>
                      </c:pt>
                      <c:pt idx="8409">
                        <c:v>43420.374999979605</c:v>
                      </c:pt>
                      <c:pt idx="8410">
                        <c:v>43420.41666664627</c:v>
                      </c:pt>
                      <c:pt idx="8411">
                        <c:v>43420.458333312934</c:v>
                      </c:pt>
                      <c:pt idx="8412">
                        <c:v>43420.499999979598</c:v>
                      </c:pt>
                      <c:pt idx="8413">
                        <c:v>43420.541666646262</c:v>
                      </c:pt>
                      <c:pt idx="8414">
                        <c:v>43420.583333312927</c:v>
                      </c:pt>
                      <c:pt idx="8415">
                        <c:v>43420.624999979591</c:v>
                      </c:pt>
                      <c:pt idx="8416">
                        <c:v>43420.666666646255</c:v>
                      </c:pt>
                      <c:pt idx="8417">
                        <c:v>43420.708333312919</c:v>
                      </c:pt>
                      <c:pt idx="8418">
                        <c:v>43420.749999979584</c:v>
                      </c:pt>
                      <c:pt idx="8419">
                        <c:v>43420.791666646248</c:v>
                      </c:pt>
                      <c:pt idx="8420">
                        <c:v>43420.833333312912</c:v>
                      </c:pt>
                      <c:pt idx="8421">
                        <c:v>43420.874999979576</c:v>
                      </c:pt>
                      <c:pt idx="8422">
                        <c:v>43420.916666646241</c:v>
                      </c:pt>
                      <c:pt idx="8423">
                        <c:v>43420.958333312905</c:v>
                      </c:pt>
                      <c:pt idx="8424">
                        <c:v>43420.999999979569</c:v>
                      </c:pt>
                      <c:pt idx="8425">
                        <c:v>43421.041666646233</c:v>
                      </c:pt>
                      <c:pt idx="8426">
                        <c:v>43421.083333312898</c:v>
                      </c:pt>
                      <c:pt idx="8427">
                        <c:v>43421.124999979562</c:v>
                      </c:pt>
                      <c:pt idx="8428">
                        <c:v>43421.166666646226</c:v>
                      </c:pt>
                      <c:pt idx="8429">
                        <c:v>43421.20833331289</c:v>
                      </c:pt>
                      <c:pt idx="8430">
                        <c:v>43421.249999979555</c:v>
                      </c:pt>
                      <c:pt idx="8431">
                        <c:v>43421.291666646219</c:v>
                      </c:pt>
                      <c:pt idx="8432">
                        <c:v>43421.333333312883</c:v>
                      </c:pt>
                      <c:pt idx="8433">
                        <c:v>43421.374999979547</c:v>
                      </c:pt>
                      <c:pt idx="8434">
                        <c:v>43421.416666646212</c:v>
                      </c:pt>
                      <c:pt idx="8435">
                        <c:v>43421.458333312876</c:v>
                      </c:pt>
                      <c:pt idx="8436">
                        <c:v>43421.49999997954</c:v>
                      </c:pt>
                      <c:pt idx="8437">
                        <c:v>43421.541666646204</c:v>
                      </c:pt>
                      <c:pt idx="8438">
                        <c:v>43421.583333312868</c:v>
                      </c:pt>
                      <c:pt idx="8439">
                        <c:v>43421.624999979533</c:v>
                      </c:pt>
                      <c:pt idx="8440">
                        <c:v>43421.666666646197</c:v>
                      </c:pt>
                      <c:pt idx="8441">
                        <c:v>43421.708333312861</c:v>
                      </c:pt>
                      <c:pt idx="8442">
                        <c:v>43421.749999979525</c:v>
                      </c:pt>
                      <c:pt idx="8443">
                        <c:v>43421.79166664619</c:v>
                      </c:pt>
                      <c:pt idx="8444">
                        <c:v>43421.833333312854</c:v>
                      </c:pt>
                      <c:pt idx="8445">
                        <c:v>43421.874999979518</c:v>
                      </c:pt>
                      <c:pt idx="8446">
                        <c:v>43421.916666646182</c:v>
                      </c:pt>
                      <c:pt idx="8447">
                        <c:v>43421.958333312847</c:v>
                      </c:pt>
                      <c:pt idx="8448">
                        <c:v>43421.999999979511</c:v>
                      </c:pt>
                      <c:pt idx="8449">
                        <c:v>43422.041666646175</c:v>
                      </c:pt>
                      <c:pt idx="8450">
                        <c:v>43422.083333312839</c:v>
                      </c:pt>
                      <c:pt idx="8451">
                        <c:v>43422.124999979504</c:v>
                      </c:pt>
                      <c:pt idx="8452">
                        <c:v>43422.166666646168</c:v>
                      </c:pt>
                      <c:pt idx="8453">
                        <c:v>43422.208333312832</c:v>
                      </c:pt>
                      <c:pt idx="8454">
                        <c:v>43422.249999979496</c:v>
                      </c:pt>
                      <c:pt idx="8455">
                        <c:v>43422.291666646161</c:v>
                      </c:pt>
                      <c:pt idx="8456">
                        <c:v>43422.333333312825</c:v>
                      </c:pt>
                      <c:pt idx="8457">
                        <c:v>43422.374999979489</c:v>
                      </c:pt>
                      <c:pt idx="8458">
                        <c:v>43422.416666646153</c:v>
                      </c:pt>
                      <c:pt idx="8459">
                        <c:v>43422.458333312818</c:v>
                      </c:pt>
                      <c:pt idx="8460">
                        <c:v>43422.499999979482</c:v>
                      </c:pt>
                      <c:pt idx="8461">
                        <c:v>43422.541666646146</c:v>
                      </c:pt>
                      <c:pt idx="8462">
                        <c:v>43422.58333331281</c:v>
                      </c:pt>
                      <c:pt idx="8463">
                        <c:v>43422.624999979475</c:v>
                      </c:pt>
                      <c:pt idx="8464">
                        <c:v>43422.666666646139</c:v>
                      </c:pt>
                      <c:pt idx="8465">
                        <c:v>43422.708333312803</c:v>
                      </c:pt>
                      <c:pt idx="8466">
                        <c:v>43422.749999979467</c:v>
                      </c:pt>
                      <c:pt idx="8467">
                        <c:v>43422.791666646131</c:v>
                      </c:pt>
                      <c:pt idx="8468">
                        <c:v>43422.833333312796</c:v>
                      </c:pt>
                      <c:pt idx="8469">
                        <c:v>43422.87499997946</c:v>
                      </c:pt>
                      <c:pt idx="8470">
                        <c:v>43422.916666646124</c:v>
                      </c:pt>
                      <c:pt idx="8471">
                        <c:v>43422.958333312788</c:v>
                      </c:pt>
                      <c:pt idx="8472">
                        <c:v>43422.999999979453</c:v>
                      </c:pt>
                      <c:pt idx="8473">
                        <c:v>43423.041666646117</c:v>
                      </c:pt>
                      <c:pt idx="8474">
                        <c:v>43423.083333312781</c:v>
                      </c:pt>
                      <c:pt idx="8475">
                        <c:v>43423.124999979445</c:v>
                      </c:pt>
                      <c:pt idx="8476">
                        <c:v>43423.16666664611</c:v>
                      </c:pt>
                      <c:pt idx="8477">
                        <c:v>43423.208333312774</c:v>
                      </c:pt>
                      <c:pt idx="8478">
                        <c:v>43423.249999979438</c:v>
                      </c:pt>
                      <c:pt idx="8479">
                        <c:v>43423.291666646102</c:v>
                      </c:pt>
                      <c:pt idx="8480">
                        <c:v>43423.333333312767</c:v>
                      </c:pt>
                      <c:pt idx="8481">
                        <c:v>43423.374999979431</c:v>
                      </c:pt>
                      <c:pt idx="8482">
                        <c:v>43423.416666646095</c:v>
                      </c:pt>
                      <c:pt idx="8483">
                        <c:v>43423.458333312759</c:v>
                      </c:pt>
                      <c:pt idx="8484">
                        <c:v>43423.499999979424</c:v>
                      </c:pt>
                      <c:pt idx="8485">
                        <c:v>43423.541666646088</c:v>
                      </c:pt>
                      <c:pt idx="8486">
                        <c:v>43423.583333312752</c:v>
                      </c:pt>
                      <c:pt idx="8487">
                        <c:v>43423.624999979416</c:v>
                      </c:pt>
                      <c:pt idx="8488">
                        <c:v>43423.666666646081</c:v>
                      </c:pt>
                      <c:pt idx="8489">
                        <c:v>43423.708333312745</c:v>
                      </c:pt>
                      <c:pt idx="8490">
                        <c:v>43423.749999979409</c:v>
                      </c:pt>
                      <c:pt idx="8491">
                        <c:v>43423.791666646073</c:v>
                      </c:pt>
                      <c:pt idx="8492">
                        <c:v>43423.833333312738</c:v>
                      </c:pt>
                      <c:pt idx="8493">
                        <c:v>43423.874999979402</c:v>
                      </c:pt>
                      <c:pt idx="8494">
                        <c:v>43423.916666646066</c:v>
                      </c:pt>
                      <c:pt idx="8495">
                        <c:v>43423.95833331273</c:v>
                      </c:pt>
                      <c:pt idx="8496">
                        <c:v>43423.999999979394</c:v>
                      </c:pt>
                      <c:pt idx="8497">
                        <c:v>43424.041666646059</c:v>
                      </c:pt>
                      <c:pt idx="8498">
                        <c:v>43424.083333312723</c:v>
                      </c:pt>
                      <c:pt idx="8499">
                        <c:v>43424.124999979387</c:v>
                      </c:pt>
                      <c:pt idx="8500">
                        <c:v>43424.166666646051</c:v>
                      </c:pt>
                      <c:pt idx="8501">
                        <c:v>43424.208333312716</c:v>
                      </c:pt>
                      <c:pt idx="8502">
                        <c:v>43424.24999997938</c:v>
                      </c:pt>
                      <c:pt idx="8503">
                        <c:v>43424.291666646044</c:v>
                      </c:pt>
                      <c:pt idx="8504">
                        <c:v>43424.333333312708</c:v>
                      </c:pt>
                      <c:pt idx="8505">
                        <c:v>43424.374999979373</c:v>
                      </c:pt>
                      <c:pt idx="8506">
                        <c:v>43424.416666646037</c:v>
                      </c:pt>
                      <c:pt idx="8507">
                        <c:v>43424.458333312701</c:v>
                      </c:pt>
                      <c:pt idx="8508">
                        <c:v>43424.499999979365</c:v>
                      </c:pt>
                      <c:pt idx="8509">
                        <c:v>43424.54166664603</c:v>
                      </c:pt>
                      <c:pt idx="8510">
                        <c:v>43424.583333312694</c:v>
                      </c:pt>
                      <c:pt idx="8511">
                        <c:v>43424.624999979358</c:v>
                      </c:pt>
                      <c:pt idx="8512">
                        <c:v>43424.666666646022</c:v>
                      </c:pt>
                      <c:pt idx="8513">
                        <c:v>43424.708333312687</c:v>
                      </c:pt>
                      <c:pt idx="8514">
                        <c:v>43424.749999979351</c:v>
                      </c:pt>
                      <c:pt idx="8515">
                        <c:v>43424.791666646015</c:v>
                      </c:pt>
                      <c:pt idx="8516">
                        <c:v>43424.833333312679</c:v>
                      </c:pt>
                      <c:pt idx="8517">
                        <c:v>43424.874999979344</c:v>
                      </c:pt>
                      <c:pt idx="8518">
                        <c:v>43424.916666646008</c:v>
                      </c:pt>
                      <c:pt idx="8519">
                        <c:v>43424.958333312672</c:v>
                      </c:pt>
                      <c:pt idx="8520">
                        <c:v>43424.999999979336</c:v>
                      </c:pt>
                      <c:pt idx="8521">
                        <c:v>43425.041666646001</c:v>
                      </c:pt>
                      <c:pt idx="8522">
                        <c:v>43425.083333312665</c:v>
                      </c:pt>
                      <c:pt idx="8523">
                        <c:v>43425.124999979329</c:v>
                      </c:pt>
                      <c:pt idx="8524">
                        <c:v>43425.166666645993</c:v>
                      </c:pt>
                      <c:pt idx="8525">
                        <c:v>43425.208333312657</c:v>
                      </c:pt>
                      <c:pt idx="8526">
                        <c:v>43425.249999979322</c:v>
                      </c:pt>
                      <c:pt idx="8527">
                        <c:v>43425.291666645986</c:v>
                      </c:pt>
                      <c:pt idx="8528">
                        <c:v>43425.33333331265</c:v>
                      </c:pt>
                      <c:pt idx="8529">
                        <c:v>43425.374999979314</c:v>
                      </c:pt>
                      <c:pt idx="8530">
                        <c:v>43425.416666645979</c:v>
                      </c:pt>
                      <c:pt idx="8531">
                        <c:v>43425.458333312643</c:v>
                      </c:pt>
                      <c:pt idx="8532">
                        <c:v>43425.499999979307</c:v>
                      </c:pt>
                      <c:pt idx="8533">
                        <c:v>43425.541666645971</c:v>
                      </c:pt>
                      <c:pt idx="8534">
                        <c:v>43425.583333312636</c:v>
                      </c:pt>
                      <c:pt idx="8535">
                        <c:v>43425.6249999793</c:v>
                      </c:pt>
                      <c:pt idx="8536">
                        <c:v>43425.666666645964</c:v>
                      </c:pt>
                      <c:pt idx="8537">
                        <c:v>43425.708333312628</c:v>
                      </c:pt>
                      <c:pt idx="8538">
                        <c:v>43425.749999979293</c:v>
                      </c:pt>
                      <c:pt idx="8539">
                        <c:v>43425.791666645957</c:v>
                      </c:pt>
                      <c:pt idx="8540">
                        <c:v>43425.833333312621</c:v>
                      </c:pt>
                      <c:pt idx="8541">
                        <c:v>43425.874999979285</c:v>
                      </c:pt>
                      <c:pt idx="8542">
                        <c:v>43425.91666664595</c:v>
                      </c:pt>
                      <c:pt idx="8543">
                        <c:v>43425.958333312614</c:v>
                      </c:pt>
                      <c:pt idx="8544">
                        <c:v>43425.999999979278</c:v>
                      </c:pt>
                      <c:pt idx="8545">
                        <c:v>43426.041666645942</c:v>
                      </c:pt>
                      <c:pt idx="8546">
                        <c:v>43426.083333312607</c:v>
                      </c:pt>
                      <c:pt idx="8547">
                        <c:v>43426.124999979271</c:v>
                      </c:pt>
                      <c:pt idx="8548">
                        <c:v>43426.166666645935</c:v>
                      </c:pt>
                      <c:pt idx="8549">
                        <c:v>43426.208333312599</c:v>
                      </c:pt>
                      <c:pt idx="8550">
                        <c:v>43426.249999979264</c:v>
                      </c:pt>
                      <c:pt idx="8551">
                        <c:v>43426.291666645928</c:v>
                      </c:pt>
                      <c:pt idx="8552">
                        <c:v>43426.333333312592</c:v>
                      </c:pt>
                      <c:pt idx="8553">
                        <c:v>43426.374999979256</c:v>
                      </c:pt>
                      <c:pt idx="8554">
                        <c:v>43426.41666664592</c:v>
                      </c:pt>
                      <c:pt idx="8555">
                        <c:v>43426.458333312585</c:v>
                      </c:pt>
                      <c:pt idx="8556">
                        <c:v>43426.499999979249</c:v>
                      </c:pt>
                      <c:pt idx="8557">
                        <c:v>43426.541666645913</c:v>
                      </c:pt>
                      <c:pt idx="8558">
                        <c:v>43426.583333312577</c:v>
                      </c:pt>
                      <c:pt idx="8559">
                        <c:v>43426.624999979242</c:v>
                      </c:pt>
                      <c:pt idx="8560">
                        <c:v>43426.666666645906</c:v>
                      </c:pt>
                      <c:pt idx="8561">
                        <c:v>43426.70833331257</c:v>
                      </c:pt>
                      <c:pt idx="8562">
                        <c:v>43426.749999979234</c:v>
                      </c:pt>
                      <c:pt idx="8563">
                        <c:v>43426.791666645899</c:v>
                      </c:pt>
                      <c:pt idx="8564">
                        <c:v>43426.833333312563</c:v>
                      </c:pt>
                      <c:pt idx="8565">
                        <c:v>43426.874999979227</c:v>
                      </c:pt>
                      <c:pt idx="8566">
                        <c:v>43426.916666645891</c:v>
                      </c:pt>
                      <c:pt idx="8567">
                        <c:v>43426.958333312556</c:v>
                      </c:pt>
                      <c:pt idx="8568">
                        <c:v>43426.99999997922</c:v>
                      </c:pt>
                      <c:pt idx="8569">
                        <c:v>43427.041666645884</c:v>
                      </c:pt>
                      <c:pt idx="8570">
                        <c:v>43427.083333312548</c:v>
                      </c:pt>
                      <c:pt idx="8571">
                        <c:v>43427.124999979213</c:v>
                      </c:pt>
                      <c:pt idx="8572">
                        <c:v>43427.166666645877</c:v>
                      </c:pt>
                      <c:pt idx="8573">
                        <c:v>43427.208333312541</c:v>
                      </c:pt>
                      <c:pt idx="8574">
                        <c:v>43427.249999979205</c:v>
                      </c:pt>
                      <c:pt idx="8575">
                        <c:v>43427.29166664587</c:v>
                      </c:pt>
                      <c:pt idx="8576">
                        <c:v>43427.333333312534</c:v>
                      </c:pt>
                      <c:pt idx="8577">
                        <c:v>43427.374999979198</c:v>
                      </c:pt>
                      <c:pt idx="8578">
                        <c:v>43427.416666645862</c:v>
                      </c:pt>
                      <c:pt idx="8579">
                        <c:v>43427.458333312527</c:v>
                      </c:pt>
                      <c:pt idx="8580">
                        <c:v>43427.499999979191</c:v>
                      </c:pt>
                      <c:pt idx="8581">
                        <c:v>43427.541666645855</c:v>
                      </c:pt>
                      <c:pt idx="8582">
                        <c:v>43427.583333312519</c:v>
                      </c:pt>
                      <c:pt idx="8583">
                        <c:v>43427.624999979183</c:v>
                      </c:pt>
                      <c:pt idx="8584">
                        <c:v>43427.666666645848</c:v>
                      </c:pt>
                      <c:pt idx="8585">
                        <c:v>43427.708333312512</c:v>
                      </c:pt>
                      <c:pt idx="8586">
                        <c:v>43427.749999979176</c:v>
                      </c:pt>
                      <c:pt idx="8587">
                        <c:v>43427.79166664584</c:v>
                      </c:pt>
                      <c:pt idx="8588">
                        <c:v>43427.833333312505</c:v>
                      </c:pt>
                      <c:pt idx="8589">
                        <c:v>43427.874999979169</c:v>
                      </c:pt>
                      <c:pt idx="8590">
                        <c:v>43427.916666645833</c:v>
                      </c:pt>
                      <c:pt idx="8591">
                        <c:v>43427.958333312497</c:v>
                      </c:pt>
                      <c:pt idx="8592">
                        <c:v>43427.999999979162</c:v>
                      </c:pt>
                      <c:pt idx="8593">
                        <c:v>43428.041666645826</c:v>
                      </c:pt>
                      <c:pt idx="8594">
                        <c:v>43428.08333331249</c:v>
                      </c:pt>
                      <c:pt idx="8595">
                        <c:v>43428.124999979154</c:v>
                      </c:pt>
                      <c:pt idx="8596">
                        <c:v>43428.166666645819</c:v>
                      </c:pt>
                      <c:pt idx="8597">
                        <c:v>43428.208333312483</c:v>
                      </c:pt>
                      <c:pt idx="8598">
                        <c:v>43428.249999979147</c:v>
                      </c:pt>
                      <c:pt idx="8599">
                        <c:v>43428.291666645811</c:v>
                      </c:pt>
                      <c:pt idx="8600">
                        <c:v>43428.333333312476</c:v>
                      </c:pt>
                      <c:pt idx="8601">
                        <c:v>43428.37499997914</c:v>
                      </c:pt>
                      <c:pt idx="8602">
                        <c:v>43428.416666645804</c:v>
                      </c:pt>
                      <c:pt idx="8603">
                        <c:v>43428.458333312468</c:v>
                      </c:pt>
                      <c:pt idx="8604">
                        <c:v>43428.499999979133</c:v>
                      </c:pt>
                      <c:pt idx="8605">
                        <c:v>43428.541666645797</c:v>
                      </c:pt>
                      <c:pt idx="8606">
                        <c:v>43428.583333312461</c:v>
                      </c:pt>
                      <c:pt idx="8607">
                        <c:v>43428.624999979125</c:v>
                      </c:pt>
                      <c:pt idx="8608">
                        <c:v>43428.66666664579</c:v>
                      </c:pt>
                      <c:pt idx="8609">
                        <c:v>43428.708333312454</c:v>
                      </c:pt>
                      <c:pt idx="8610">
                        <c:v>43428.749999979118</c:v>
                      </c:pt>
                      <c:pt idx="8611">
                        <c:v>43428.791666645782</c:v>
                      </c:pt>
                      <c:pt idx="8612">
                        <c:v>43428.833333312446</c:v>
                      </c:pt>
                      <c:pt idx="8613">
                        <c:v>43428.874999979111</c:v>
                      </c:pt>
                      <c:pt idx="8614">
                        <c:v>43428.916666645775</c:v>
                      </c:pt>
                      <c:pt idx="8615">
                        <c:v>43428.958333312439</c:v>
                      </c:pt>
                      <c:pt idx="8616">
                        <c:v>43428.999999979103</c:v>
                      </c:pt>
                      <c:pt idx="8617">
                        <c:v>43429.041666645768</c:v>
                      </c:pt>
                      <c:pt idx="8618">
                        <c:v>43429.083333312432</c:v>
                      </c:pt>
                      <c:pt idx="8619">
                        <c:v>43429.124999979096</c:v>
                      </c:pt>
                      <c:pt idx="8620">
                        <c:v>43429.16666664576</c:v>
                      </c:pt>
                      <c:pt idx="8621">
                        <c:v>43429.208333312425</c:v>
                      </c:pt>
                      <c:pt idx="8622">
                        <c:v>43429.249999979089</c:v>
                      </c:pt>
                      <c:pt idx="8623">
                        <c:v>43429.291666645753</c:v>
                      </c:pt>
                      <c:pt idx="8624">
                        <c:v>43429.333333312417</c:v>
                      </c:pt>
                      <c:pt idx="8625">
                        <c:v>43429.374999979082</c:v>
                      </c:pt>
                      <c:pt idx="8626">
                        <c:v>43429.416666645746</c:v>
                      </c:pt>
                      <c:pt idx="8627">
                        <c:v>43429.45833331241</c:v>
                      </c:pt>
                      <c:pt idx="8628">
                        <c:v>43429.499999979074</c:v>
                      </c:pt>
                      <c:pt idx="8629">
                        <c:v>43429.541666645739</c:v>
                      </c:pt>
                      <c:pt idx="8630">
                        <c:v>43429.583333312403</c:v>
                      </c:pt>
                      <c:pt idx="8631">
                        <c:v>43429.624999979067</c:v>
                      </c:pt>
                      <c:pt idx="8632">
                        <c:v>43429.666666645731</c:v>
                      </c:pt>
                      <c:pt idx="8633">
                        <c:v>43429.708333312396</c:v>
                      </c:pt>
                      <c:pt idx="8634">
                        <c:v>43429.74999997906</c:v>
                      </c:pt>
                      <c:pt idx="8635">
                        <c:v>43429.791666645724</c:v>
                      </c:pt>
                      <c:pt idx="8636">
                        <c:v>43429.833333312388</c:v>
                      </c:pt>
                      <c:pt idx="8637">
                        <c:v>43429.874999979053</c:v>
                      </c:pt>
                      <c:pt idx="8638">
                        <c:v>43429.916666645717</c:v>
                      </c:pt>
                      <c:pt idx="8639">
                        <c:v>43429.958333312381</c:v>
                      </c:pt>
                      <c:pt idx="8640">
                        <c:v>43429.999999979045</c:v>
                      </c:pt>
                      <c:pt idx="8641">
                        <c:v>43430.041666645709</c:v>
                      </c:pt>
                      <c:pt idx="8642">
                        <c:v>43430.083333312374</c:v>
                      </c:pt>
                      <c:pt idx="8643">
                        <c:v>43430.124999979038</c:v>
                      </c:pt>
                      <c:pt idx="8644">
                        <c:v>43430.166666645702</c:v>
                      </c:pt>
                      <c:pt idx="8645">
                        <c:v>43430.208333312366</c:v>
                      </c:pt>
                      <c:pt idx="8646">
                        <c:v>43430.249999979031</c:v>
                      </c:pt>
                      <c:pt idx="8647">
                        <c:v>43430.291666645695</c:v>
                      </c:pt>
                      <c:pt idx="8648">
                        <c:v>43430.333333312359</c:v>
                      </c:pt>
                      <c:pt idx="8649">
                        <c:v>43430.374999979023</c:v>
                      </c:pt>
                      <c:pt idx="8650">
                        <c:v>43430.416666645688</c:v>
                      </c:pt>
                      <c:pt idx="8651">
                        <c:v>43430.458333312352</c:v>
                      </c:pt>
                      <c:pt idx="8652">
                        <c:v>43430.499999979016</c:v>
                      </c:pt>
                      <c:pt idx="8653">
                        <c:v>43430.54166664568</c:v>
                      </c:pt>
                      <c:pt idx="8654">
                        <c:v>43430.583333312345</c:v>
                      </c:pt>
                      <c:pt idx="8655">
                        <c:v>43430.624999979009</c:v>
                      </c:pt>
                      <c:pt idx="8656">
                        <c:v>43430.666666645673</c:v>
                      </c:pt>
                      <c:pt idx="8657">
                        <c:v>43430.708333312337</c:v>
                      </c:pt>
                      <c:pt idx="8658">
                        <c:v>43430.749999979002</c:v>
                      </c:pt>
                      <c:pt idx="8659">
                        <c:v>43430.791666645666</c:v>
                      </c:pt>
                      <c:pt idx="8660">
                        <c:v>43430.83333331233</c:v>
                      </c:pt>
                      <c:pt idx="8661">
                        <c:v>43430.874999978994</c:v>
                      </c:pt>
                      <c:pt idx="8662">
                        <c:v>43430.916666645659</c:v>
                      </c:pt>
                      <c:pt idx="8663">
                        <c:v>43430.958333312323</c:v>
                      </c:pt>
                      <c:pt idx="8664">
                        <c:v>43430.999999978987</c:v>
                      </c:pt>
                      <c:pt idx="8665">
                        <c:v>43431.041666645651</c:v>
                      </c:pt>
                      <c:pt idx="8666">
                        <c:v>43431.083333312316</c:v>
                      </c:pt>
                      <c:pt idx="8667">
                        <c:v>43431.12499997898</c:v>
                      </c:pt>
                      <c:pt idx="8668">
                        <c:v>43431.166666645644</c:v>
                      </c:pt>
                      <c:pt idx="8669">
                        <c:v>43431.208333312308</c:v>
                      </c:pt>
                      <c:pt idx="8670">
                        <c:v>43431.249999978972</c:v>
                      </c:pt>
                      <c:pt idx="8671">
                        <c:v>43431.291666645637</c:v>
                      </c:pt>
                      <c:pt idx="8672">
                        <c:v>43431.333333312301</c:v>
                      </c:pt>
                      <c:pt idx="8673">
                        <c:v>43431.374999978965</c:v>
                      </c:pt>
                      <c:pt idx="8674">
                        <c:v>43431.416666645629</c:v>
                      </c:pt>
                      <c:pt idx="8675">
                        <c:v>43431.458333312294</c:v>
                      </c:pt>
                      <c:pt idx="8676">
                        <c:v>43431.499999978958</c:v>
                      </c:pt>
                      <c:pt idx="8677">
                        <c:v>43431.541666645622</c:v>
                      </c:pt>
                      <c:pt idx="8678">
                        <c:v>43431.583333312286</c:v>
                      </c:pt>
                      <c:pt idx="8679">
                        <c:v>43431.624999978951</c:v>
                      </c:pt>
                      <c:pt idx="8680">
                        <c:v>43431.666666645615</c:v>
                      </c:pt>
                      <c:pt idx="8681">
                        <c:v>43431.708333312279</c:v>
                      </c:pt>
                      <c:pt idx="8682">
                        <c:v>43431.749999978943</c:v>
                      </c:pt>
                      <c:pt idx="8683">
                        <c:v>43431.791666645608</c:v>
                      </c:pt>
                      <c:pt idx="8684">
                        <c:v>43431.833333312272</c:v>
                      </c:pt>
                      <c:pt idx="8685">
                        <c:v>43431.874999978936</c:v>
                      </c:pt>
                      <c:pt idx="8686">
                        <c:v>43431.9166666456</c:v>
                      </c:pt>
                      <c:pt idx="8687">
                        <c:v>43431.958333312265</c:v>
                      </c:pt>
                      <c:pt idx="8688">
                        <c:v>43431.999999978929</c:v>
                      </c:pt>
                      <c:pt idx="8689">
                        <c:v>43432.041666645593</c:v>
                      </c:pt>
                      <c:pt idx="8690">
                        <c:v>43432.083333312257</c:v>
                      </c:pt>
                      <c:pt idx="8691">
                        <c:v>43432.124999978922</c:v>
                      </c:pt>
                      <c:pt idx="8692">
                        <c:v>43432.166666645586</c:v>
                      </c:pt>
                      <c:pt idx="8693">
                        <c:v>43432.20833331225</c:v>
                      </c:pt>
                      <c:pt idx="8694">
                        <c:v>43432.249999978914</c:v>
                      </c:pt>
                      <c:pt idx="8695">
                        <c:v>43432.291666645579</c:v>
                      </c:pt>
                      <c:pt idx="8696">
                        <c:v>43432.333333312243</c:v>
                      </c:pt>
                      <c:pt idx="8697">
                        <c:v>43432.374999978907</c:v>
                      </c:pt>
                      <c:pt idx="8698">
                        <c:v>43432.416666645571</c:v>
                      </c:pt>
                      <c:pt idx="8699">
                        <c:v>43432.458333312235</c:v>
                      </c:pt>
                      <c:pt idx="8700">
                        <c:v>43432.4999999789</c:v>
                      </c:pt>
                      <c:pt idx="8701">
                        <c:v>43432.541666645564</c:v>
                      </c:pt>
                      <c:pt idx="8702">
                        <c:v>43432.583333312228</c:v>
                      </c:pt>
                      <c:pt idx="8703">
                        <c:v>43432.624999978892</c:v>
                      </c:pt>
                      <c:pt idx="8704">
                        <c:v>43432.666666645557</c:v>
                      </c:pt>
                      <c:pt idx="8705">
                        <c:v>43432.708333312221</c:v>
                      </c:pt>
                      <c:pt idx="8706">
                        <c:v>43432.749999978885</c:v>
                      </c:pt>
                      <c:pt idx="8707">
                        <c:v>43432.791666645549</c:v>
                      </c:pt>
                      <c:pt idx="8708">
                        <c:v>43432.833333312214</c:v>
                      </c:pt>
                      <c:pt idx="8709">
                        <c:v>43432.874999978878</c:v>
                      </c:pt>
                      <c:pt idx="8710">
                        <c:v>43432.916666645542</c:v>
                      </c:pt>
                      <c:pt idx="8711">
                        <c:v>43432.958333312206</c:v>
                      </c:pt>
                      <c:pt idx="8712">
                        <c:v>43432.999999978871</c:v>
                      </c:pt>
                      <c:pt idx="8713">
                        <c:v>43433.041666645535</c:v>
                      </c:pt>
                      <c:pt idx="8714">
                        <c:v>43433.083333312199</c:v>
                      </c:pt>
                      <c:pt idx="8715">
                        <c:v>43433.124999978863</c:v>
                      </c:pt>
                      <c:pt idx="8716">
                        <c:v>43433.166666645528</c:v>
                      </c:pt>
                      <c:pt idx="8717">
                        <c:v>43433.208333312192</c:v>
                      </c:pt>
                      <c:pt idx="8718">
                        <c:v>43433.249999978856</c:v>
                      </c:pt>
                      <c:pt idx="8719">
                        <c:v>43433.29166664552</c:v>
                      </c:pt>
                      <c:pt idx="8720">
                        <c:v>43433.333333312185</c:v>
                      </c:pt>
                      <c:pt idx="8721">
                        <c:v>43433.374999978849</c:v>
                      </c:pt>
                      <c:pt idx="8722">
                        <c:v>43433.416666645513</c:v>
                      </c:pt>
                      <c:pt idx="8723">
                        <c:v>43433.458333312177</c:v>
                      </c:pt>
                      <c:pt idx="8724">
                        <c:v>43433.499999978842</c:v>
                      </c:pt>
                      <c:pt idx="8725">
                        <c:v>43433.541666645506</c:v>
                      </c:pt>
                      <c:pt idx="8726">
                        <c:v>43433.58333331217</c:v>
                      </c:pt>
                      <c:pt idx="8727">
                        <c:v>43433.624999978834</c:v>
                      </c:pt>
                      <c:pt idx="8728">
                        <c:v>43433.666666645498</c:v>
                      </c:pt>
                      <c:pt idx="8729">
                        <c:v>43433.708333312163</c:v>
                      </c:pt>
                      <c:pt idx="8730">
                        <c:v>43433.749999978827</c:v>
                      </c:pt>
                      <c:pt idx="8731">
                        <c:v>43433.791666645491</c:v>
                      </c:pt>
                      <c:pt idx="8732">
                        <c:v>43433.833333312155</c:v>
                      </c:pt>
                      <c:pt idx="8733">
                        <c:v>43433.87499997882</c:v>
                      </c:pt>
                      <c:pt idx="8734">
                        <c:v>43433.916666645484</c:v>
                      </c:pt>
                      <c:pt idx="8735">
                        <c:v>43433.958333312148</c:v>
                      </c:pt>
                      <c:pt idx="8736">
                        <c:v>43433.999999978812</c:v>
                      </c:pt>
                      <c:pt idx="8737">
                        <c:v>43434.041666645477</c:v>
                      </c:pt>
                      <c:pt idx="8738">
                        <c:v>43434.083333312141</c:v>
                      </c:pt>
                      <c:pt idx="8739">
                        <c:v>43434.124999978805</c:v>
                      </c:pt>
                      <c:pt idx="8740">
                        <c:v>43434.166666645469</c:v>
                      </c:pt>
                      <c:pt idx="8741">
                        <c:v>43434.208333312134</c:v>
                      </c:pt>
                      <c:pt idx="8742">
                        <c:v>43434.249999978798</c:v>
                      </c:pt>
                      <c:pt idx="8743">
                        <c:v>43434.291666645462</c:v>
                      </c:pt>
                      <c:pt idx="8744">
                        <c:v>43434.333333312126</c:v>
                      </c:pt>
                      <c:pt idx="8745">
                        <c:v>43434.374999978791</c:v>
                      </c:pt>
                      <c:pt idx="8746">
                        <c:v>43434.416666645455</c:v>
                      </c:pt>
                      <c:pt idx="8747">
                        <c:v>43434.458333312119</c:v>
                      </c:pt>
                      <c:pt idx="8748">
                        <c:v>43434.499999978783</c:v>
                      </c:pt>
                      <c:pt idx="8749">
                        <c:v>43434.541666645448</c:v>
                      </c:pt>
                      <c:pt idx="8750">
                        <c:v>43434.583333312112</c:v>
                      </c:pt>
                      <c:pt idx="8751">
                        <c:v>43434.624999978776</c:v>
                      </c:pt>
                      <c:pt idx="8752">
                        <c:v>43434.66666664544</c:v>
                      </c:pt>
                      <c:pt idx="8753">
                        <c:v>43434.708333312105</c:v>
                      </c:pt>
                      <c:pt idx="8754">
                        <c:v>43434.749999978769</c:v>
                      </c:pt>
                      <c:pt idx="8755">
                        <c:v>43434.791666645433</c:v>
                      </c:pt>
                      <c:pt idx="8756">
                        <c:v>43434.833333312097</c:v>
                      </c:pt>
                      <c:pt idx="8757">
                        <c:v>43434.874999978761</c:v>
                      </c:pt>
                      <c:pt idx="8758">
                        <c:v>43434.916666645426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Graphs!$D$1:$D$8759</c15:sqref>
                        </c15:formulaRef>
                      </c:ext>
                    </c:extLst>
                    <c:numCache>
                      <c:formatCode>General</c:formatCode>
                      <c:ptCount val="8759"/>
                      <c:pt idx="0">
                        <c:v>1500</c:v>
                      </c:pt>
                      <c:pt idx="1">
                        <c:v>1500</c:v>
                      </c:pt>
                      <c:pt idx="2">
                        <c:v>1500</c:v>
                      </c:pt>
                      <c:pt idx="3">
                        <c:v>1500</c:v>
                      </c:pt>
                      <c:pt idx="4">
                        <c:v>1500</c:v>
                      </c:pt>
                      <c:pt idx="5">
                        <c:v>1500</c:v>
                      </c:pt>
                      <c:pt idx="6">
                        <c:v>1500</c:v>
                      </c:pt>
                      <c:pt idx="7">
                        <c:v>1500</c:v>
                      </c:pt>
                      <c:pt idx="8">
                        <c:v>1500</c:v>
                      </c:pt>
                      <c:pt idx="9">
                        <c:v>1500</c:v>
                      </c:pt>
                      <c:pt idx="10">
                        <c:v>1500</c:v>
                      </c:pt>
                      <c:pt idx="11">
                        <c:v>1500</c:v>
                      </c:pt>
                      <c:pt idx="12">
                        <c:v>1500</c:v>
                      </c:pt>
                      <c:pt idx="13">
                        <c:v>1500</c:v>
                      </c:pt>
                      <c:pt idx="14">
                        <c:v>1500</c:v>
                      </c:pt>
                      <c:pt idx="15">
                        <c:v>1500</c:v>
                      </c:pt>
                      <c:pt idx="16">
                        <c:v>1500</c:v>
                      </c:pt>
                      <c:pt idx="17">
                        <c:v>1500</c:v>
                      </c:pt>
                      <c:pt idx="18">
                        <c:v>1500</c:v>
                      </c:pt>
                      <c:pt idx="19">
                        <c:v>1500</c:v>
                      </c:pt>
                      <c:pt idx="20">
                        <c:v>1500</c:v>
                      </c:pt>
                      <c:pt idx="21">
                        <c:v>1500</c:v>
                      </c:pt>
                      <c:pt idx="22">
                        <c:v>1500</c:v>
                      </c:pt>
                      <c:pt idx="23">
                        <c:v>1500</c:v>
                      </c:pt>
                      <c:pt idx="24">
                        <c:v>1500</c:v>
                      </c:pt>
                      <c:pt idx="25">
                        <c:v>1500</c:v>
                      </c:pt>
                      <c:pt idx="26">
                        <c:v>1500</c:v>
                      </c:pt>
                      <c:pt idx="27">
                        <c:v>1500</c:v>
                      </c:pt>
                      <c:pt idx="28">
                        <c:v>1500</c:v>
                      </c:pt>
                      <c:pt idx="29">
                        <c:v>1500</c:v>
                      </c:pt>
                      <c:pt idx="30">
                        <c:v>1500</c:v>
                      </c:pt>
                      <c:pt idx="31">
                        <c:v>1500</c:v>
                      </c:pt>
                      <c:pt idx="32">
                        <c:v>1500</c:v>
                      </c:pt>
                      <c:pt idx="33">
                        <c:v>1500</c:v>
                      </c:pt>
                      <c:pt idx="34">
                        <c:v>1500</c:v>
                      </c:pt>
                      <c:pt idx="35">
                        <c:v>1500</c:v>
                      </c:pt>
                      <c:pt idx="36">
                        <c:v>1500</c:v>
                      </c:pt>
                      <c:pt idx="37">
                        <c:v>1500</c:v>
                      </c:pt>
                      <c:pt idx="38">
                        <c:v>1500</c:v>
                      </c:pt>
                      <c:pt idx="39">
                        <c:v>1500</c:v>
                      </c:pt>
                      <c:pt idx="40">
                        <c:v>1500</c:v>
                      </c:pt>
                      <c:pt idx="41">
                        <c:v>1500</c:v>
                      </c:pt>
                      <c:pt idx="42">
                        <c:v>1500</c:v>
                      </c:pt>
                      <c:pt idx="43">
                        <c:v>1500</c:v>
                      </c:pt>
                      <c:pt idx="44">
                        <c:v>1500</c:v>
                      </c:pt>
                      <c:pt idx="45">
                        <c:v>1500</c:v>
                      </c:pt>
                      <c:pt idx="46">
                        <c:v>1500</c:v>
                      </c:pt>
                      <c:pt idx="47">
                        <c:v>1500</c:v>
                      </c:pt>
                      <c:pt idx="48">
                        <c:v>1500</c:v>
                      </c:pt>
                      <c:pt idx="49">
                        <c:v>1500</c:v>
                      </c:pt>
                      <c:pt idx="50">
                        <c:v>1500</c:v>
                      </c:pt>
                      <c:pt idx="51">
                        <c:v>1500</c:v>
                      </c:pt>
                      <c:pt idx="52">
                        <c:v>1500</c:v>
                      </c:pt>
                      <c:pt idx="53">
                        <c:v>1500</c:v>
                      </c:pt>
                      <c:pt idx="54">
                        <c:v>1500</c:v>
                      </c:pt>
                      <c:pt idx="55">
                        <c:v>1500</c:v>
                      </c:pt>
                      <c:pt idx="56">
                        <c:v>1500</c:v>
                      </c:pt>
                      <c:pt idx="57">
                        <c:v>1500</c:v>
                      </c:pt>
                      <c:pt idx="58">
                        <c:v>1500</c:v>
                      </c:pt>
                      <c:pt idx="59">
                        <c:v>1500</c:v>
                      </c:pt>
                      <c:pt idx="60">
                        <c:v>1500</c:v>
                      </c:pt>
                      <c:pt idx="61">
                        <c:v>1500</c:v>
                      </c:pt>
                      <c:pt idx="62">
                        <c:v>1500</c:v>
                      </c:pt>
                      <c:pt idx="63">
                        <c:v>1500</c:v>
                      </c:pt>
                      <c:pt idx="64">
                        <c:v>1500</c:v>
                      </c:pt>
                      <c:pt idx="65">
                        <c:v>1500</c:v>
                      </c:pt>
                      <c:pt idx="66">
                        <c:v>1500</c:v>
                      </c:pt>
                      <c:pt idx="67">
                        <c:v>1500</c:v>
                      </c:pt>
                      <c:pt idx="68">
                        <c:v>1500</c:v>
                      </c:pt>
                      <c:pt idx="69">
                        <c:v>1500</c:v>
                      </c:pt>
                      <c:pt idx="70">
                        <c:v>1500</c:v>
                      </c:pt>
                      <c:pt idx="71">
                        <c:v>1500</c:v>
                      </c:pt>
                      <c:pt idx="72">
                        <c:v>1500</c:v>
                      </c:pt>
                      <c:pt idx="73">
                        <c:v>1500</c:v>
                      </c:pt>
                      <c:pt idx="74">
                        <c:v>1500</c:v>
                      </c:pt>
                      <c:pt idx="75">
                        <c:v>1500</c:v>
                      </c:pt>
                      <c:pt idx="76">
                        <c:v>1500</c:v>
                      </c:pt>
                      <c:pt idx="77">
                        <c:v>1500</c:v>
                      </c:pt>
                      <c:pt idx="78">
                        <c:v>1500</c:v>
                      </c:pt>
                      <c:pt idx="79">
                        <c:v>1500</c:v>
                      </c:pt>
                      <c:pt idx="80">
                        <c:v>1500</c:v>
                      </c:pt>
                      <c:pt idx="81">
                        <c:v>1500</c:v>
                      </c:pt>
                      <c:pt idx="82">
                        <c:v>1500</c:v>
                      </c:pt>
                      <c:pt idx="83">
                        <c:v>1500</c:v>
                      </c:pt>
                      <c:pt idx="84">
                        <c:v>1500</c:v>
                      </c:pt>
                      <c:pt idx="85">
                        <c:v>1500</c:v>
                      </c:pt>
                      <c:pt idx="86">
                        <c:v>1500</c:v>
                      </c:pt>
                      <c:pt idx="87">
                        <c:v>1500</c:v>
                      </c:pt>
                      <c:pt idx="88">
                        <c:v>1500</c:v>
                      </c:pt>
                      <c:pt idx="89">
                        <c:v>1500</c:v>
                      </c:pt>
                      <c:pt idx="90">
                        <c:v>1500</c:v>
                      </c:pt>
                      <c:pt idx="91">
                        <c:v>1500</c:v>
                      </c:pt>
                      <c:pt idx="92">
                        <c:v>1500</c:v>
                      </c:pt>
                      <c:pt idx="93">
                        <c:v>1500</c:v>
                      </c:pt>
                      <c:pt idx="94">
                        <c:v>1500</c:v>
                      </c:pt>
                      <c:pt idx="95">
                        <c:v>1500</c:v>
                      </c:pt>
                      <c:pt idx="96">
                        <c:v>1500</c:v>
                      </c:pt>
                      <c:pt idx="97">
                        <c:v>1500</c:v>
                      </c:pt>
                      <c:pt idx="98">
                        <c:v>1500</c:v>
                      </c:pt>
                      <c:pt idx="99">
                        <c:v>1500</c:v>
                      </c:pt>
                      <c:pt idx="100">
                        <c:v>1500</c:v>
                      </c:pt>
                      <c:pt idx="101">
                        <c:v>1500</c:v>
                      </c:pt>
                      <c:pt idx="102">
                        <c:v>1500</c:v>
                      </c:pt>
                      <c:pt idx="103">
                        <c:v>1500</c:v>
                      </c:pt>
                      <c:pt idx="104">
                        <c:v>1500</c:v>
                      </c:pt>
                      <c:pt idx="105">
                        <c:v>1500</c:v>
                      </c:pt>
                      <c:pt idx="106">
                        <c:v>1500</c:v>
                      </c:pt>
                      <c:pt idx="107">
                        <c:v>1500</c:v>
                      </c:pt>
                      <c:pt idx="108">
                        <c:v>1500</c:v>
                      </c:pt>
                      <c:pt idx="109">
                        <c:v>1500</c:v>
                      </c:pt>
                      <c:pt idx="110">
                        <c:v>1500</c:v>
                      </c:pt>
                      <c:pt idx="111">
                        <c:v>1500</c:v>
                      </c:pt>
                      <c:pt idx="112">
                        <c:v>1500</c:v>
                      </c:pt>
                      <c:pt idx="113">
                        <c:v>1500</c:v>
                      </c:pt>
                      <c:pt idx="114">
                        <c:v>1500</c:v>
                      </c:pt>
                      <c:pt idx="115">
                        <c:v>1500</c:v>
                      </c:pt>
                      <c:pt idx="116">
                        <c:v>1500</c:v>
                      </c:pt>
                      <c:pt idx="117">
                        <c:v>1500</c:v>
                      </c:pt>
                      <c:pt idx="118">
                        <c:v>1500</c:v>
                      </c:pt>
                      <c:pt idx="119">
                        <c:v>1500</c:v>
                      </c:pt>
                      <c:pt idx="120">
                        <c:v>1500</c:v>
                      </c:pt>
                      <c:pt idx="121">
                        <c:v>1500</c:v>
                      </c:pt>
                      <c:pt idx="122">
                        <c:v>1500</c:v>
                      </c:pt>
                      <c:pt idx="123">
                        <c:v>1500</c:v>
                      </c:pt>
                      <c:pt idx="124">
                        <c:v>1500</c:v>
                      </c:pt>
                      <c:pt idx="125">
                        <c:v>1500</c:v>
                      </c:pt>
                      <c:pt idx="126">
                        <c:v>1500</c:v>
                      </c:pt>
                      <c:pt idx="127">
                        <c:v>1500</c:v>
                      </c:pt>
                      <c:pt idx="128">
                        <c:v>1500</c:v>
                      </c:pt>
                      <c:pt idx="129">
                        <c:v>1500</c:v>
                      </c:pt>
                      <c:pt idx="130">
                        <c:v>1500</c:v>
                      </c:pt>
                      <c:pt idx="131">
                        <c:v>1500</c:v>
                      </c:pt>
                      <c:pt idx="132">
                        <c:v>1500</c:v>
                      </c:pt>
                      <c:pt idx="133">
                        <c:v>1500</c:v>
                      </c:pt>
                      <c:pt idx="134">
                        <c:v>1500</c:v>
                      </c:pt>
                      <c:pt idx="135">
                        <c:v>1500</c:v>
                      </c:pt>
                      <c:pt idx="136">
                        <c:v>1500</c:v>
                      </c:pt>
                      <c:pt idx="137">
                        <c:v>1500</c:v>
                      </c:pt>
                      <c:pt idx="138">
                        <c:v>1500</c:v>
                      </c:pt>
                      <c:pt idx="139">
                        <c:v>1500</c:v>
                      </c:pt>
                      <c:pt idx="140">
                        <c:v>1500</c:v>
                      </c:pt>
                      <c:pt idx="141">
                        <c:v>1500</c:v>
                      </c:pt>
                      <c:pt idx="142">
                        <c:v>1500</c:v>
                      </c:pt>
                      <c:pt idx="143">
                        <c:v>1500</c:v>
                      </c:pt>
                      <c:pt idx="144">
                        <c:v>1500</c:v>
                      </c:pt>
                      <c:pt idx="145">
                        <c:v>1500</c:v>
                      </c:pt>
                      <c:pt idx="146">
                        <c:v>1500</c:v>
                      </c:pt>
                      <c:pt idx="147">
                        <c:v>1500</c:v>
                      </c:pt>
                      <c:pt idx="148">
                        <c:v>1500</c:v>
                      </c:pt>
                      <c:pt idx="149">
                        <c:v>1500</c:v>
                      </c:pt>
                      <c:pt idx="150">
                        <c:v>1500</c:v>
                      </c:pt>
                      <c:pt idx="151">
                        <c:v>1500</c:v>
                      </c:pt>
                      <c:pt idx="152">
                        <c:v>1500</c:v>
                      </c:pt>
                      <c:pt idx="153">
                        <c:v>1500</c:v>
                      </c:pt>
                      <c:pt idx="154">
                        <c:v>1500</c:v>
                      </c:pt>
                      <c:pt idx="155">
                        <c:v>1500</c:v>
                      </c:pt>
                      <c:pt idx="156">
                        <c:v>1500</c:v>
                      </c:pt>
                      <c:pt idx="157">
                        <c:v>1500</c:v>
                      </c:pt>
                      <c:pt idx="158">
                        <c:v>1500</c:v>
                      </c:pt>
                      <c:pt idx="159">
                        <c:v>1500</c:v>
                      </c:pt>
                      <c:pt idx="160">
                        <c:v>1500</c:v>
                      </c:pt>
                      <c:pt idx="161">
                        <c:v>1500</c:v>
                      </c:pt>
                      <c:pt idx="162">
                        <c:v>1500</c:v>
                      </c:pt>
                      <c:pt idx="163">
                        <c:v>1500</c:v>
                      </c:pt>
                      <c:pt idx="164">
                        <c:v>1500</c:v>
                      </c:pt>
                      <c:pt idx="165">
                        <c:v>1500</c:v>
                      </c:pt>
                      <c:pt idx="166">
                        <c:v>1500</c:v>
                      </c:pt>
                      <c:pt idx="167">
                        <c:v>1500</c:v>
                      </c:pt>
                      <c:pt idx="168">
                        <c:v>1500</c:v>
                      </c:pt>
                      <c:pt idx="169">
                        <c:v>1500</c:v>
                      </c:pt>
                      <c:pt idx="170">
                        <c:v>1500</c:v>
                      </c:pt>
                      <c:pt idx="171">
                        <c:v>1500</c:v>
                      </c:pt>
                      <c:pt idx="172">
                        <c:v>1500</c:v>
                      </c:pt>
                      <c:pt idx="173">
                        <c:v>1500</c:v>
                      </c:pt>
                      <c:pt idx="174">
                        <c:v>1500</c:v>
                      </c:pt>
                      <c:pt idx="175">
                        <c:v>1500</c:v>
                      </c:pt>
                      <c:pt idx="176">
                        <c:v>1500</c:v>
                      </c:pt>
                      <c:pt idx="177">
                        <c:v>1500</c:v>
                      </c:pt>
                      <c:pt idx="178">
                        <c:v>1500</c:v>
                      </c:pt>
                      <c:pt idx="179">
                        <c:v>1500</c:v>
                      </c:pt>
                      <c:pt idx="180">
                        <c:v>1500</c:v>
                      </c:pt>
                      <c:pt idx="181">
                        <c:v>1500</c:v>
                      </c:pt>
                      <c:pt idx="182">
                        <c:v>1500</c:v>
                      </c:pt>
                      <c:pt idx="183">
                        <c:v>1500</c:v>
                      </c:pt>
                      <c:pt idx="184">
                        <c:v>1500</c:v>
                      </c:pt>
                      <c:pt idx="185">
                        <c:v>1500</c:v>
                      </c:pt>
                      <c:pt idx="186">
                        <c:v>1500</c:v>
                      </c:pt>
                      <c:pt idx="187">
                        <c:v>1500</c:v>
                      </c:pt>
                      <c:pt idx="188">
                        <c:v>1500</c:v>
                      </c:pt>
                      <c:pt idx="189">
                        <c:v>1500</c:v>
                      </c:pt>
                      <c:pt idx="190">
                        <c:v>1500</c:v>
                      </c:pt>
                      <c:pt idx="191">
                        <c:v>1500</c:v>
                      </c:pt>
                      <c:pt idx="192">
                        <c:v>1500</c:v>
                      </c:pt>
                      <c:pt idx="193">
                        <c:v>1500</c:v>
                      </c:pt>
                      <c:pt idx="194">
                        <c:v>1500</c:v>
                      </c:pt>
                      <c:pt idx="195">
                        <c:v>1500</c:v>
                      </c:pt>
                      <c:pt idx="196">
                        <c:v>1500</c:v>
                      </c:pt>
                      <c:pt idx="197">
                        <c:v>1500</c:v>
                      </c:pt>
                      <c:pt idx="198">
                        <c:v>1500</c:v>
                      </c:pt>
                      <c:pt idx="199">
                        <c:v>1500</c:v>
                      </c:pt>
                      <c:pt idx="200">
                        <c:v>1500</c:v>
                      </c:pt>
                      <c:pt idx="201">
                        <c:v>1500</c:v>
                      </c:pt>
                      <c:pt idx="202">
                        <c:v>1500</c:v>
                      </c:pt>
                      <c:pt idx="203">
                        <c:v>1500</c:v>
                      </c:pt>
                      <c:pt idx="204">
                        <c:v>1500</c:v>
                      </c:pt>
                      <c:pt idx="205">
                        <c:v>1500</c:v>
                      </c:pt>
                      <c:pt idx="206">
                        <c:v>1500</c:v>
                      </c:pt>
                      <c:pt idx="207">
                        <c:v>1500</c:v>
                      </c:pt>
                      <c:pt idx="208">
                        <c:v>1500</c:v>
                      </c:pt>
                      <c:pt idx="209">
                        <c:v>1500</c:v>
                      </c:pt>
                      <c:pt idx="210">
                        <c:v>1500</c:v>
                      </c:pt>
                      <c:pt idx="211">
                        <c:v>1500</c:v>
                      </c:pt>
                      <c:pt idx="212">
                        <c:v>1500</c:v>
                      </c:pt>
                      <c:pt idx="213">
                        <c:v>1500</c:v>
                      </c:pt>
                      <c:pt idx="214">
                        <c:v>1500</c:v>
                      </c:pt>
                      <c:pt idx="215">
                        <c:v>1500</c:v>
                      </c:pt>
                      <c:pt idx="216">
                        <c:v>1500</c:v>
                      </c:pt>
                      <c:pt idx="217">
                        <c:v>1500</c:v>
                      </c:pt>
                      <c:pt idx="218">
                        <c:v>1500</c:v>
                      </c:pt>
                      <c:pt idx="219">
                        <c:v>1500</c:v>
                      </c:pt>
                      <c:pt idx="220">
                        <c:v>1500</c:v>
                      </c:pt>
                      <c:pt idx="221">
                        <c:v>1500</c:v>
                      </c:pt>
                      <c:pt idx="222">
                        <c:v>1500</c:v>
                      </c:pt>
                      <c:pt idx="223">
                        <c:v>1500</c:v>
                      </c:pt>
                      <c:pt idx="224">
                        <c:v>1500</c:v>
                      </c:pt>
                      <c:pt idx="225">
                        <c:v>1500</c:v>
                      </c:pt>
                      <c:pt idx="226">
                        <c:v>1500</c:v>
                      </c:pt>
                      <c:pt idx="227">
                        <c:v>1500</c:v>
                      </c:pt>
                      <c:pt idx="228">
                        <c:v>1500</c:v>
                      </c:pt>
                      <c:pt idx="229">
                        <c:v>1500</c:v>
                      </c:pt>
                      <c:pt idx="230">
                        <c:v>1500</c:v>
                      </c:pt>
                      <c:pt idx="231">
                        <c:v>1500</c:v>
                      </c:pt>
                      <c:pt idx="232">
                        <c:v>1500</c:v>
                      </c:pt>
                      <c:pt idx="233">
                        <c:v>1500</c:v>
                      </c:pt>
                      <c:pt idx="234">
                        <c:v>1500</c:v>
                      </c:pt>
                      <c:pt idx="235">
                        <c:v>1500</c:v>
                      </c:pt>
                      <c:pt idx="236">
                        <c:v>1500</c:v>
                      </c:pt>
                      <c:pt idx="237">
                        <c:v>1500</c:v>
                      </c:pt>
                      <c:pt idx="238">
                        <c:v>1500</c:v>
                      </c:pt>
                      <c:pt idx="239">
                        <c:v>1500</c:v>
                      </c:pt>
                      <c:pt idx="240">
                        <c:v>1500</c:v>
                      </c:pt>
                      <c:pt idx="241">
                        <c:v>1500</c:v>
                      </c:pt>
                      <c:pt idx="242">
                        <c:v>1500</c:v>
                      </c:pt>
                      <c:pt idx="243">
                        <c:v>1500</c:v>
                      </c:pt>
                      <c:pt idx="244">
                        <c:v>1500</c:v>
                      </c:pt>
                      <c:pt idx="245">
                        <c:v>1500</c:v>
                      </c:pt>
                      <c:pt idx="246">
                        <c:v>1500</c:v>
                      </c:pt>
                      <c:pt idx="247">
                        <c:v>1500</c:v>
                      </c:pt>
                      <c:pt idx="248">
                        <c:v>1500</c:v>
                      </c:pt>
                      <c:pt idx="249">
                        <c:v>1500</c:v>
                      </c:pt>
                      <c:pt idx="250">
                        <c:v>1500</c:v>
                      </c:pt>
                      <c:pt idx="251">
                        <c:v>1500</c:v>
                      </c:pt>
                      <c:pt idx="252">
                        <c:v>1500</c:v>
                      </c:pt>
                      <c:pt idx="253">
                        <c:v>1500</c:v>
                      </c:pt>
                      <c:pt idx="254">
                        <c:v>1500</c:v>
                      </c:pt>
                      <c:pt idx="255">
                        <c:v>1500</c:v>
                      </c:pt>
                      <c:pt idx="256">
                        <c:v>1500</c:v>
                      </c:pt>
                      <c:pt idx="257">
                        <c:v>1500</c:v>
                      </c:pt>
                      <c:pt idx="258">
                        <c:v>1500</c:v>
                      </c:pt>
                      <c:pt idx="259">
                        <c:v>1500</c:v>
                      </c:pt>
                      <c:pt idx="260">
                        <c:v>1500</c:v>
                      </c:pt>
                      <c:pt idx="261">
                        <c:v>1500</c:v>
                      </c:pt>
                      <c:pt idx="262">
                        <c:v>1500</c:v>
                      </c:pt>
                      <c:pt idx="263">
                        <c:v>1500</c:v>
                      </c:pt>
                      <c:pt idx="264">
                        <c:v>1500</c:v>
                      </c:pt>
                      <c:pt idx="265">
                        <c:v>1500</c:v>
                      </c:pt>
                      <c:pt idx="266">
                        <c:v>1500</c:v>
                      </c:pt>
                      <c:pt idx="267">
                        <c:v>1500</c:v>
                      </c:pt>
                      <c:pt idx="268">
                        <c:v>1500</c:v>
                      </c:pt>
                      <c:pt idx="269">
                        <c:v>1500</c:v>
                      </c:pt>
                      <c:pt idx="270">
                        <c:v>1500</c:v>
                      </c:pt>
                      <c:pt idx="271">
                        <c:v>1500</c:v>
                      </c:pt>
                      <c:pt idx="272">
                        <c:v>1500</c:v>
                      </c:pt>
                      <c:pt idx="273">
                        <c:v>1500</c:v>
                      </c:pt>
                      <c:pt idx="274">
                        <c:v>1500</c:v>
                      </c:pt>
                      <c:pt idx="275">
                        <c:v>1500</c:v>
                      </c:pt>
                      <c:pt idx="276">
                        <c:v>1500</c:v>
                      </c:pt>
                      <c:pt idx="277">
                        <c:v>1500</c:v>
                      </c:pt>
                      <c:pt idx="278">
                        <c:v>1500</c:v>
                      </c:pt>
                      <c:pt idx="279">
                        <c:v>1500</c:v>
                      </c:pt>
                      <c:pt idx="280">
                        <c:v>1500</c:v>
                      </c:pt>
                      <c:pt idx="281">
                        <c:v>1500</c:v>
                      </c:pt>
                      <c:pt idx="282">
                        <c:v>1500</c:v>
                      </c:pt>
                      <c:pt idx="283">
                        <c:v>1500</c:v>
                      </c:pt>
                      <c:pt idx="284">
                        <c:v>1500</c:v>
                      </c:pt>
                      <c:pt idx="285">
                        <c:v>1500</c:v>
                      </c:pt>
                      <c:pt idx="286">
                        <c:v>1500</c:v>
                      </c:pt>
                      <c:pt idx="287">
                        <c:v>1500</c:v>
                      </c:pt>
                      <c:pt idx="288">
                        <c:v>1500</c:v>
                      </c:pt>
                      <c:pt idx="289">
                        <c:v>1500</c:v>
                      </c:pt>
                      <c:pt idx="290">
                        <c:v>1500</c:v>
                      </c:pt>
                      <c:pt idx="291">
                        <c:v>1500</c:v>
                      </c:pt>
                      <c:pt idx="292">
                        <c:v>1500</c:v>
                      </c:pt>
                      <c:pt idx="293">
                        <c:v>1500</c:v>
                      </c:pt>
                      <c:pt idx="294">
                        <c:v>1500</c:v>
                      </c:pt>
                      <c:pt idx="295">
                        <c:v>1500</c:v>
                      </c:pt>
                      <c:pt idx="296">
                        <c:v>1500</c:v>
                      </c:pt>
                      <c:pt idx="297">
                        <c:v>1500</c:v>
                      </c:pt>
                      <c:pt idx="298">
                        <c:v>1500</c:v>
                      </c:pt>
                      <c:pt idx="299">
                        <c:v>1500</c:v>
                      </c:pt>
                      <c:pt idx="300">
                        <c:v>1500</c:v>
                      </c:pt>
                      <c:pt idx="301">
                        <c:v>1500</c:v>
                      </c:pt>
                      <c:pt idx="302">
                        <c:v>1500</c:v>
                      </c:pt>
                      <c:pt idx="303">
                        <c:v>1500</c:v>
                      </c:pt>
                      <c:pt idx="304">
                        <c:v>1500</c:v>
                      </c:pt>
                      <c:pt idx="305">
                        <c:v>1500</c:v>
                      </c:pt>
                      <c:pt idx="306">
                        <c:v>1500</c:v>
                      </c:pt>
                      <c:pt idx="307">
                        <c:v>1500</c:v>
                      </c:pt>
                      <c:pt idx="308">
                        <c:v>1500</c:v>
                      </c:pt>
                      <c:pt idx="309">
                        <c:v>1500</c:v>
                      </c:pt>
                      <c:pt idx="310">
                        <c:v>1500</c:v>
                      </c:pt>
                      <c:pt idx="311">
                        <c:v>1500</c:v>
                      </c:pt>
                      <c:pt idx="312">
                        <c:v>1500</c:v>
                      </c:pt>
                      <c:pt idx="313">
                        <c:v>1500</c:v>
                      </c:pt>
                      <c:pt idx="314">
                        <c:v>1500</c:v>
                      </c:pt>
                      <c:pt idx="315">
                        <c:v>1500</c:v>
                      </c:pt>
                      <c:pt idx="316">
                        <c:v>1500</c:v>
                      </c:pt>
                      <c:pt idx="317">
                        <c:v>1500</c:v>
                      </c:pt>
                      <c:pt idx="318">
                        <c:v>1500</c:v>
                      </c:pt>
                      <c:pt idx="319">
                        <c:v>1500</c:v>
                      </c:pt>
                      <c:pt idx="320">
                        <c:v>1500</c:v>
                      </c:pt>
                      <c:pt idx="321">
                        <c:v>1500</c:v>
                      </c:pt>
                      <c:pt idx="322">
                        <c:v>1500</c:v>
                      </c:pt>
                      <c:pt idx="323">
                        <c:v>1500</c:v>
                      </c:pt>
                      <c:pt idx="324">
                        <c:v>1500</c:v>
                      </c:pt>
                      <c:pt idx="325">
                        <c:v>1500</c:v>
                      </c:pt>
                      <c:pt idx="326">
                        <c:v>1500</c:v>
                      </c:pt>
                      <c:pt idx="327">
                        <c:v>1500</c:v>
                      </c:pt>
                      <c:pt idx="328">
                        <c:v>1500</c:v>
                      </c:pt>
                      <c:pt idx="329">
                        <c:v>1500</c:v>
                      </c:pt>
                      <c:pt idx="330">
                        <c:v>1500</c:v>
                      </c:pt>
                      <c:pt idx="331">
                        <c:v>1500</c:v>
                      </c:pt>
                      <c:pt idx="332">
                        <c:v>1500</c:v>
                      </c:pt>
                      <c:pt idx="333">
                        <c:v>1500</c:v>
                      </c:pt>
                      <c:pt idx="334">
                        <c:v>1500</c:v>
                      </c:pt>
                      <c:pt idx="335">
                        <c:v>1500</c:v>
                      </c:pt>
                      <c:pt idx="336">
                        <c:v>1500</c:v>
                      </c:pt>
                      <c:pt idx="337">
                        <c:v>1500</c:v>
                      </c:pt>
                      <c:pt idx="338">
                        <c:v>1500</c:v>
                      </c:pt>
                      <c:pt idx="339">
                        <c:v>1500</c:v>
                      </c:pt>
                      <c:pt idx="340">
                        <c:v>1500</c:v>
                      </c:pt>
                      <c:pt idx="341">
                        <c:v>1500</c:v>
                      </c:pt>
                      <c:pt idx="342">
                        <c:v>1500</c:v>
                      </c:pt>
                      <c:pt idx="343">
                        <c:v>1500</c:v>
                      </c:pt>
                      <c:pt idx="344">
                        <c:v>1500</c:v>
                      </c:pt>
                      <c:pt idx="345">
                        <c:v>1500</c:v>
                      </c:pt>
                      <c:pt idx="346">
                        <c:v>1500</c:v>
                      </c:pt>
                      <c:pt idx="347">
                        <c:v>1500</c:v>
                      </c:pt>
                      <c:pt idx="348">
                        <c:v>1500</c:v>
                      </c:pt>
                      <c:pt idx="349">
                        <c:v>1500</c:v>
                      </c:pt>
                      <c:pt idx="350">
                        <c:v>1500</c:v>
                      </c:pt>
                      <c:pt idx="351">
                        <c:v>1500</c:v>
                      </c:pt>
                      <c:pt idx="352">
                        <c:v>1500</c:v>
                      </c:pt>
                      <c:pt idx="353">
                        <c:v>1500</c:v>
                      </c:pt>
                      <c:pt idx="354">
                        <c:v>1500</c:v>
                      </c:pt>
                      <c:pt idx="355">
                        <c:v>1500</c:v>
                      </c:pt>
                      <c:pt idx="356">
                        <c:v>1500</c:v>
                      </c:pt>
                      <c:pt idx="357">
                        <c:v>1500</c:v>
                      </c:pt>
                      <c:pt idx="358">
                        <c:v>1500</c:v>
                      </c:pt>
                      <c:pt idx="359">
                        <c:v>1500</c:v>
                      </c:pt>
                      <c:pt idx="360">
                        <c:v>1500</c:v>
                      </c:pt>
                      <c:pt idx="361">
                        <c:v>1500</c:v>
                      </c:pt>
                      <c:pt idx="362">
                        <c:v>1500</c:v>
                      </c:pt>
                      <c:pt idx="363">
                        <c:v>1500</c:v>
                      </c:pt>
                      <c:pt idx="364">
                        <c:v>1500</c:v>
                      </c:pt>
                      <c:pt idx="365">
                        <c:v>1500</c:v>
                      </c:pt>
                      <c:pt idx="366">
                        <c:v>1500</c:v>
                      </c:pt>
                      <c:pt idx="367">
                        <c:v>1500</c:v>
                      </c:pt>
                      <c:pt idx="368">
                        <c:v>1500</c:v>
                      </c:pt>
                      <c:pt idx="369">
                        <c:v>1500</c:v>
                      </c:pt>
                      <c:pt idx="370">
                        <c:v>1500</c:v>
                      </c:pt>
                      <c:pt idx="371">
                        <c:v>1500</c:v>
                      </c:pt>
                      <c:pt idx="372">
                        <c:v>1500</c:v>
                      </c:pt>
                      <c:pt idx="373">
                        <c:v>1500</c:v>
                      </c:pt>
                      <c:pt idx="374">
                        <c:v>1500</c:v>
                      </c:pt>
                      <c:pt idx="375">
                        <c:v>1500</c:v>
                      </c:pt>
                      <c:pt idx="376">
                        <c:v>1500</c:v>
                      </c:pt>
                      <c:pt idx="377">
                        <c:v>1500</c:v>
                      </c:pt>
                      <c:pt idx="378">
                        <c:v>1500</c:v>
                      </c:pt>
                      <c:pt idx="379">
                        <c:v>1500</c:v>
                      </c:pt>
                      <c:pt idx="380">
                        <c:v>1500</c:v>
                      </c:pt>
                      <c:pt idx="381">
                        <c:v>1500</c:v>
                      </c:pt>
                      <c:pt idx="382">
                        <c:v>1500</c:v>
                      </c:pt>
                      <c:pt idx="383">
                        <c:v>1500</c:v>
                      </c:pt>
                      <c:pt idx="384">
                        <c:v>1500</c:v>
                      </c:pt>
                      <c:pt idx="385">
                        <c:v>1500</c:v>
                      </c:pt>
                      <c:pt idx="386">
                        <c:v>1500</c:v>
                      </c:pt>
                      <c:pt idx="387">
                        <c:v>1500</c:v>
                      </c:pt>
                      <c:pt idx="388">
                        <c:v>1500</c:v>
                      </c:pt>
                      <c:pt idx="389">
                        <c:v>1500</c:v>
                      </c:pt>
                      <c:pt idx="390">
                        <c:v>1500</c:v>
                      </c:pt>
                      <c:pt idx="391">
                        <c:v>1500</c:v>
                      </c:pt>
                      <c:pt idx="392">
                        <c:v>1500</c:v>
                      </c:pt>
                      <c:pt idx="393">
                        <c:v>1500</c:v>
                      </c:pt>
                      <c:pt idx="394">
                        <c:v>1500</c:v>
                      </c:pt>
                      <c:pt idx="395">
                        <c:v>1500</c:v>
                      </c:pt>
                      <c:pt idx="396">
                        <c:v>1500</c:v>
                      </c:pt>
                      <c:pt idx="397">
                        <c:v>1500</c:v>
                      </c:pt>
                      <c:pt idx="398">
                        <c:v>1500</c:v>
                      </c:pt>
                      <c:pt idx="399">
                        <c:v>1500</c:v>
                      </c:pt>
                      <c:pt idx="400">
                        <c:v>1500</c:v>
                      </c:pt>
                      <c:pt idx="401">
                        <c:v>1500</c:v>
                      </c:pt>
                      <c:pt idx="402">
                        <c:v>1500</c:v>
                      </c:pt>
                      <c:pt idx="403">
                        <c:v>1500</c:v>
                      </c:pt>
                      <c:pt idx="404">
                        <c:v>1500</c:v>
                      </c:pt>
                      <c:pt idx="405">
                        <c:v>1500</c:v>
                      </c:pt>
                      <c:pt idx="406">
                        <c:v>1500</c:v>
                      </c:pt>
                      <c:pt idx="407">
                        <c:v>1500</c:v>
                      </c:pt>
                      <c:pt idx="408">
                        <c:v>1500</c:v>
                      </c:pt>
                      <c:pt idx="409">
                        <c:v>1500</c:v>
                      </c:pt>
                      <c:pt idx="410">
                        <c:v>1500</c:v>
                      </c:pt>
                      <c:pt idx="411">
                        <c:v>1500</c:v>
                      </c:pt>
                      <c:pt idx="412">
                        <c:v>1500</c:v>
                      </c:pt>
                      <c:pt idx="413">
                        <c:v>1500</c:v>
                      </c:pt>
                      <c:pt idx="414">
                        <c:v>1500</c:v>
                      </c:pt>
                      <c:pt idx="415">
                        <c:v>1500</c:v>
                      </c:pt>
                      <c:pt idx="416">
                        <c:v>1500</c:v>
                      </c:pt>
                      <c:pt idx="417">
                        <c:v>1500</c:v>
                      </c:pt>
                      <c:pt idx="418">
                        <c:v>1500</c:v>
                      </c:pt>
                      <c:pt idx="419">
                        <c:v>1500</c:v>
                      </c:pt>
                      <c:pt idx="420">
                        <c:v>1500</c:v>
                      </c:pt>
                      <c:pt idx="421">
                        <c:v>1500</c:v>
                      </c:pt>
                      <c:pt idx="422">
                        <c:v>1500</c:v>
                      </c:pt>
                      <c:pt idx="423">
                        <c:v>1500</c:v>
                      </c:pt>
                      <c:pt idx="424">
                        <c:v>1500</c:v>
                      </c:pt>
                      <c:pt idx="425">
                        <c:v>1500</c:v>
                      </c:pt>
                      <c:pt idx="426">
                        <c:v>1500</c:v>
                      </c:pt>
                      <c:pt idx="427">
                        <c:v>1500</c:v>
                      </c:pt>
                      <c:pt idx="428">
                        <c:v>1500</c:v>
                      </c:pt>
                      <c:pt idx="429">
                        <c:v>1500</c:v>
                      </c:pt>
                      <c:pt idx="430">
                        <c:v>1500</c:v>
                      </c:pt>
                      <c:pt idx="431">
                        <c:v>1500</c:v>
                      </c:pt>
                      <c:pt idx="432">
                        <c:v>1500</c:v>
                      </c:pt>
                      <c:pt idx="433">
                        <c:v>1500</c:v>
                      </c:pt>
                      <c:pt idx="434">
                        <c:v>1500</c:v>
                      </c:pt>
                      <c:pt idx="435">
                        <c:v>1500</c:v>
                      </c:pt>
                      <c:pt idx="436">
                        <c:v>1500</c:v>
                      </c:pt>
                      <c:pt idx="437">
                        <c:v>1500</c:v>
                      </c:pt>
                      <c:pt idx="438">
                        <c:v>1500</c:v>
                      </c:pt>
                      <c:pt idx="439">
                        <c:v>1500</c:v>
                      </c:pt>
                      <c:pt idx="440">
                        <c:v>1500</c:v>
                      </c:pt>
                      <c:pt idx="441">
                        <c:v>1500</c:v>
                      </c:pt>
                      <c:pt idx="442">
                        <c:v>1500</c:v>
                      </c:pt>
                      <c:pt idx="443">
                        <c:v>1500</c:v>
                      </c:pt>
                      <c:pt idx="444">
                        <c:v>1500</c:v>
                      </c:pt>
                      <c:pt idx="445">
                        <c:v>1500</c:v>
                      </c:pt>
                      <c:pt idx="446">
                        <c:v>1500</c:v>
                      </c:pt>
                      <c:pt idx="447">
                        <c:v>1500</c:v>
                      </c:pt>
                      <c:pt idx="448">
                        <c:v>1500</c:v>
                      </c:pt>
                      <c:pt idx="449">
                        <c:v>1500</c:v>
                      </c:pt>
                      <c:pt idx="450">
                        <c:v>1500</c:v>
                      </c:pt>
                      <c:pt idx="451">
                        <c:v>1500</c:v>
                      </c:pt>
                      <c:pt idx="452">
                        <c:v>1500</c:v>
                      </c:pt>
                      <c:pt idx="453">
                        <c:v>1500</c:v>
                      </c:pt>
                      <c:pt idx="454">
                        <c:v>1500</c:v>
                      </c:pt>
                      <c:pt idx="455">
                        <c:v>1500</c:v>
                      </c:pt>
                      <c:pt idx="456">
                        <c:v>1500</c:v>
                      </c:pt>
                      <c:pt idx="457">
                        <c:v>1500</c:v>
                      </c:pt>
                      <c:pt idx="458">
                        <c:v>1500</c:v>
                      </c:pt>
                      <c:pt idx="459">
                        <c:v>1500</c:v>
                      </c:pt>
                      <c:pt idx="460">
                        <c:v>1500</c:v>
                      </c:pt>
                      <c:pt idx="461">
                        <c:v>1500</c:v>
                      </c:pt>
                      <c:pt idx="462">
                        <c:v>1500</c:v>
                      </c:pt>
                      <c:pt idx="463">
                        <c:v>1500</c:v>
                      </c:pt>
                      <c:pt idx="464">
                        <c:v>1500</c:v>
                      </c:pt>
                      <c:pt idx="465">
                        <c:v>1500</c:v>
                      </c:pt>
                      <c:pt idx="466">
                        <c:v>1500</c:v>
                      </c:pt>
                      <c:pt idx="467">
                        <c:v>1500</c:v>
                      </c:pt>
                      <c:pt idx="468">
                        <c:v>1500</c:v>
                      </c:pt>
                      <c:pt idx="469">
                        <c:v>1500</c:v>
                      </c:pt>
                      <c:pt idx="470">
                        <c:v>1500</c:v>
                      </c:pt>
                      <c:pt idx="471">
                        <c:v>1500</c:v>
                      </c:pt>
                      <c:pt idx="472">
                        <c:v>1500</c:v>
                      </c:pt>
                      <c:pt idx="473">
                        <c:v>1500</c:v>
                      </c:pt>
                      <c:pt idx="474">
                        <c:v>1500</c:v>
                      </c:pt>
                      <c:pt idx="475">
                        <c:v>1500</c:v>
                      </c:pt>
                      <c:pt idx="476">
                        <c:v>1500</c:v>
                      </c:pt>
                      <c:pt idx="477">
                        <c:v>1500</c:v>
                      </c:pt>
                      <c:pt idx="478">
                        <c:v>1500</c:v>
                      </c:pt>
                      <c:pt idx="479">
                        <c:v>1500</c:v>
                      </c:pt>
                      <c:pt idx="480">
                        <c:v>1500</c:v>
                      </c:pt>
                      <c:pt idx="481">
                        <c:v>1500</c:v>
                      </c:pt>
                      <c:pt idx="482">
                        <c:v>1500</c:v>
                      </c:pt>
                      <c:pt idx="483">
                        <c:v>1500</c:v>
                      </c:pt>
                      <c:pt idx="484">
                        <c:v>1500</c:v>
                      </c:pt>
                      <c:pt idx="485">
                        <c:v>1500</c:v>
                      </c:pt>
                      <c:pt idx="486">
                        <c:v>1500</c:v>
                      </c:pt>
                      <c:pt idx="487">
                        <c:v>1500</c:v>
                      </c:pt>
                      <c:pt idx="488">
                        <c:v>1500</c:v>
                      </c:pt>
                      <c:pt idx="489">
                        <c:v>1500</c:v>
                      </c:pt>
                      <c:pt idx="490">
                        <c:v>1500</c:v>
                      </c:pt>
                      <c:pt idx="491">
                        <c:v>1500</c:v>
                      </c:pt>
                      <c:pt idx="492">
                        <c:v>1500</c:v>
                      </c:pt>
                      <c:pt idx="493">
                        <c:v>1500</c:v>
                      </c:pt>
                      <c:pt idx="494">
                        <c:v>1500</c:v>
                      </c:pt>
                      <c:pt idx="495">
                        <c:v>1500</c:v>
                      </c:pt>
                      <c:pt idx="496">
                        <c:v>1500</c:v>
                      </c:pt>
                      <c:pt idx="497">
                        <c:v>1500</c:v>
                      </c:pt>
                      <c:pt idx="498">
                        <c:v>1500</c:v>
                      </c:pt>
                      <c:pt idx="499">
                        <c:v>1500</c:v>
                      </c:pt>
                      <c:pt idx="500">
                        <c:v>1500</c:v>
                      </c:pt>
                      <c:pt idx="501">
                        <c:v>1500</c:v>
                      </c:pt>
                      <c:pt idx="502">
                        <c:v>1500</c:v>
                      </c:pt>
                      <c:pt idx="503">
                        <c:v>1500</c:v>
                      </c:pt>
                      <c:pt idx="504">
                        <c:v>1500</c:v>
                      </c:pt>
                      <c:pt idx="505">
                        <c:v>1500</c:v>
                      </c:pt>
                      <c:pt idx="506">
                        <c:v>1500</c:v>
                      </c:pt>
                      <c:pt idx="507">
                        <c:v>1500</c:v>
                      </c:pt>
                      <c:pt idx="508">
                        <c:v>1500</c:v>
                      </c:pt>
                      <c:pt idx="509">
                        <c:v>1500</c:v>
                      </c:pt>
                      <c:pt idx="510">
                        <c:v>1500</c:v>
                      </c:pt>
                      <c:pt idx="511">
                        <c:v>1500</c:v>
                      </c:pt>
                      <c:pt idx="512">
                        <c:v>1500</c:v>
                      </c:pt>
                      <c:pt idx="513">
                        <c:v>1500</c:v>
                      </c:pt>
                      <c:pt idx="514">
                        <c:v>1500</c:v>
                      </c:pt>
                      <c:pt idx="515">
                        <c:v>1500</c:v>
                      </c:pt>
                      <c:pt idx="516">
                        <c:v>1500</c:v>
                      </c:pt>
                      <c:pt idx="517">
                        <c:v>1500</c:v>
                      </c:pt>
                      <c:pt idx="518">
                        <c:v>1500</c:v>
                      </c:pt>
                      <c:pt idx="519">
                        <c:v>1500</c:v>
                      </c:pt>
                      <c:pt idx="520">
                        <c:v>1500</c:v>
                      </c:pt>
                      <c:pt idx="521">
                        <c:v>1500</c:v>
                      </c:pt>
                      <c:pt idx="522">
                        <c:v>1500</c:v>
                      </c:pt>
                      <c:pt idx="523">
                        <c:v>1500</c:v>
                      </c:pt>
                      <c:pt idx="524">
                        <c:v>1500</c:v>
                      </c:pt>
                      <c:pt idx="525">
                        <c:v>1500</c:v>
                      </c:pt>
                      <c:pt idx="526">
                        <c:v>1500</c:v>
                      </c:pt>
                      <c:pt idx="527">
                        <c:v>1500</c:v>
                      </c:pt>
                      <c:pt idx="528">
                        <c:v>1500</c:v>
                      </c:pt>
                      <c:pt idx="529">
                        <c:v>1500</c:v>
                      </c:pt>
                      <c:pt idx="530">
                        <c:v>1500</c:v>
                      </c:pt>
                      <c:pt idx="531">
                        <c:v>1500</c:v>
                      </c:pt>
                      <c:pt idx="532">
                        <c:v>1500</c:v>
                      </c:pt>
                      <c:pt idx="533">
                        <c:v>1500</c:v>
                      </c:pt>
                      <c:pt idx="534">
                        <c:v>1500</c:v>
                      </c:pt>
                      <c:pt idx="535">
                        <c:v>1500</c:v>
                      </c:pt>
                      <c:pt idx="536">
                        <c:v>1500</c:v>
                      </c:pt>
                      <c:pt idx="537">
                        <c:v>1500</c:v>
                      </c:pt>
                      <c:pt idx="538">
                        <c:v>1500</c:v>
                      </c:pt>
                      <c:pt idx="539">
                        <c:v>1500</c:v>
                      </c:pt>
                      <c:pt idx="540">
                        <c:v>1500</c:v>
                      </c:pt>
                      <c:pt idx="541">
                        <c:v>1500</c:v>
                      </c:pt>
                      <c:pt idx="542">
                        <c:v>1500</c:v>
                      </c:pt>
                      <c:pt idx="543">
                        <c:v>1500</c:v>
                      </c:pt>
                      <c:pt idx="544">
                        <c:v>1500</c:v>
                      </c:pt>
                      <c:pt idx="545">
                        <c:v>1500</c:v>
                      </c:pt>
                      <c:pt idx="546">
                        <c:v>1500</c:v>
                      </c:pt>
                      <c:pt idx="547">
                        <c:v>1500</c:v>
                      </c:pt>
                      <c:pt idx="548">
                        <c:v>1500</c:v>
                      </c:pt>
                      <c:pt idx="549">
                        <c:v>1500</c:v>
                      </c:pt>
                      <c:pt idx="550">
                        <c:v>1500</c:v>
                      </c:pt>
                      <c:pt idx="551">
                        <c:v>1500</c:v>
                      </c:pt>
                      <c:pt idx="552">
                        <c:v>1500</c:v>
                      </c:pt>
                      <c:pt idx="553">
                        <c:v>1500</c:v>
                      </c:pt>
                      <c:pt idx="554">
                        <c:v>1500</c:v>
                      </c:pt>
                      <c:pt idx="555">
                        <c:v>1500</c:v>
                      </c:pt>
                      <c:pt idx="556">
                        <c:v>1500</c:v>
                      </c:pt>
                      <c:pt idx="557">
                        <c:v>1500</c:v>
                      </c:pt>
                      <c:pt idx="558">
                        <c:v>1500</c:v>
                      </c:pt>
                      <c:pt idx="559">
                        <c:v>1500</c:v>
                      </c:pt>
                      <c:pt idx="560">
                        <c:v>1500</c:v>
                      </c:pt>
                      <c:pt idx="561">
                        <c:v>1500</c:v>
                      </c:pt>
                      <c:pt idx="562">
                        <c:v>1500</c:v>
                      </c:pt>
                      <c:pt idx="563">
                        <c:v>1500</c:v>
                      </c:pt>
                      <c:pt idx="564">
                        <c:v>1500</c:v>
                      </c:pt>
                      <c:pt idx="565">
                        <c:v>1500</c:v>
                      </c:pt>
                      <c:pt idx="566">
                        <c:v>1500</c:v>
                      </c:pt>
                      <c:pt idx="567">
                        <c:v>1500</c:v>
                      </c:pt>
                      <c:pt idx="568">
                        <c:v>1500</c:v>
                      </c:pt>
                      <c:pt idx="569">
                        <c:v>1500</c:v>
                      </c:pt>
                      <c:pt idx="570">
                        <c:v>1500</c:v>
                      </c:pt>
                      <c:pt idx="571">
                        <c:v>1500</c:v>
                      </c:pt>
                      <c:pt idx="572">
                        <c:v>1500</c:v>
                      </c:pt>
                      <c:pt idx="573">
                        <c:v>1500</c:v>
                      </c:pt>
                      <c:pt idx="574">
                        <c:v>1500</c:v>
                      </c:pt>
                      <c:pt idx="575">
                        <c:v>1500</c:v>
                      </c:pt>
                      <c:pt idx="576">
                        <c:v>1500</c:v>
                      </c:pt>
                      <c:pt idx="577">
                        <c:v>1500</c:v>
                      </c:pt>
                      <c:pt idx="578">
                        <c:v>1500</c:v>
                      </c:pt>
                      <c:pt idx="579">
                        <c:v>1500</c:v>
                      </c:pt>
                      <c:pt idx="580">
                        <c:v>1500</c:v>
                      </c:pt>
                      <c:pt idx="581">
                        <c:v>1500</c:v>
                      </c:pt>
                      <c:pt idx="582">
                        <c:v>1500</c:v>
                      </c:pt>
                      <c:pt idx="583">
                        <c:v>1500</c:v>
                      </c:pt>
                      <c:pt idx="584">
                        <c:v>1500</c:v>
                      </c:pt>
                      <c:pt idx="585">
                        <c:v>1500</c:v>
                      </c:pt>
                      <c:pt idx="586">
                        <c:v>1500</c:v>
                      </c:pt>
                      <c:pt idx="587">
                        <c:v>1500</c:v>
                      </c:pt>
                      <c:pt idx="588">
                        <c:v>1500</c:v>
                      </c:pt>
                      <c:pt idx="589">
                        <c:v>1500</c:v>
                      </c:pt>
                      <c:pt idx="590">
                        <c:v>1500</c:v>
                      </c:pt>
                      <c:pt idx="591">
                        <c:v>1500</c:v>
                      </c:pt>
                      <c:pt idx="592">
                        <c:v>1500</c:v>
                      </c:pt>
                      <c:pt idx="593">
                        <c:v>1500</c:v>
                      </c:pt>
                      <c:pt idx="594">
                        <c:v>1500</c:v>
                      </c:pt>
                      <c:pt idx="595">
                        <c:v>1500</c:v>
                      </c:pt>
                      <c:pt idx="596">
                        <c:v>1500</c:v>
                      </c:pt>
                      <c:pt idx="597">
                        <c:v>1500</c:v>
                      </c:pt>
                      <c:pt idx="598">
                        <c:v>1500</c:v>
                      </c:pt>
                      <c:pt idx="599">
                        <c:v>1500</c:v>
                      </c:pt>
                      <c:pt idx="600">
                        <c:v>1500</c:v>
                      </c:pt>
                      <c:pt idx="601">
                        <c:v>1500</c:v>
                      </c:pt>
                      <c:pt idx="602">
                        <c:v>1500</c:v>
                      </c:pt>
                      <c:pt idx="603">
                        <c:v>1500</c:v>
                      </c:pt>
                      <c:pt idx="604">
                        <c:v>1500</c:v>
                      </c:pt>
                      <c:pt idx="605">
                        <c:v>1500</c:v>
                      </c:pt>
                      <c:pt idx="606">
                        <c:v>1500</c:v>
                      </c:pt>
                      <c:pt idx="607">
                        <c:v>1500</c:v>
                      </c:pt>
                      <c:pt idx="608">
                        <c:v>1500</c:v>
                      </c:pt>
                      <c:pt idx="609">
                        <c:v>1500</c:v>
                      </c:pt>
                      <c:pt idx="610">
                        <c:v>1500</c:v>
                      </c:pt>
                      <c:pt idx="611">
                        <c:v>1500</c:v>
                      </c:pt>
                      <c:pt idx="612">
                        <c:v>1500</c:v>
                      </c:pt>
                      <c:pt idx="613">
                        <c:v>1500</c:v>
                      </c:pt>
                      <c:pt idx="614">
                        <c:v>1500</c:v>
                      </c:pt>
                      <c:pt idx="615">
                        <c:v>1500</c:v>
                      </c:pt>
                      <c:pt idx="616">
                        <c:v>1500</c:v>
                      </c:pt>
                      <c:pt idx="617">
                        <c:v>1500</c:v>
                      </c:pt>
                      <c:pt idx="618">
                        <c:v>1500</c:v>
                      </c:pt>
                      <c:pt idx="619">
                        <c:v>1500</c:v>
                      </c:pt>
                      <c:pt idx="620">
                        <c:v>1500</c:v>
                      </c:pt>
                      <c:pt idx="621">
                        <c:v>1500</c:v>
                      </c:pt>
                      <c:pt idx="622">
                        <c:v>1500</c:v>
                      </c:pt>
                      <c:pt idx="623">
                        <c:v>1500</c:v>
                      </c:pt>
                      <c:pt idx="624">
                        <c:v>1500</c:v>
                      </c:pt>
                      <c:pt idx="625">
                        <c:v>1500</c:v>
                      </c:pt>
                      <c:pt idx="626">
                        <c:v>1500</c:v>
                      </c:pt>
                      <c:pt idx="627">
                        <c:v>1500</c:v>
                      </c:pt>
                      <c:pt idx="628">
                        <c:v>1500</c:v>
                      </c:pt>
                      <c:pt idx="629">
                        <c:v>1500</c:v>
                      </c:pt>
                      <c:pt idx="630">
                        <c:v>1500</c:v>
                      </c:pt>
                      <c:pt idx="631">
                        <c:v>1500</c:v>
                      </c:pt>
                      <c:pt idx="632">
                        <c:v>1500</c:v>
                      </c:pt>
                      <c:pt idx="633">
                        <c:v>1500</c:v>
                      </c:pt>
                      <c:pt idx="634">
                        <c:v>1500</c:v>
                      </c:pt>
                      <c:pt idx="635">
                        <c:v>1500</c:v>
                      </c:pt>
                      <c:pt idx="636">
                        <c:v>1500</c:v>
                      </c:pt>
                      <c:pt idx="637">
                        <c:v>1500</c:v>
                      </c:pt>
                      <c:pt idx="638">
                        <c:v>1500</c:v>
                      </c:pt>
                      <c:pt idx="639">
                        <c:v>1500</c:v>
                      </c:pt>
                      <c:pt idx="640">
                        <c:v>1500</c:v>
                      </c:pt>
                      <c:pt idx="641">
                        <c:v>1500</c:v>
                      </c:pt>
                      <c:pt idx="642">
                        <c:v>1500</c:v>
                      </c:pt>
                      <c:pt idx="643">
                        <c:v>1500</c:v>
                      </c:pt>
                      <c:pt idx="644">
                        <c:v>1500</c:v>
                      </c:pt>
                      <c:pt idx="645">
                        <c:v>1500</c:v>
                      </c:pt>
                      <c:pt idx="646">
                        <c:v>1500</c:v>
                      </c:pt>
                      <c:pt idx="647">
                        <c:v>1500</c:v>
                      </c:pt>
                      <c:pt idx="648">
                        <c:v>1500</c:v>
                      </c:pt>
                      <c:pt idx="649">
                        <c:v>1500</c:v>
                      </c:pt>
                      <c:pt idx="650">
                        <c:v>1500</c:v>
                      </c:pt>
                      <c:pt idx="651">
                        <c:v>1500</c:v>
                      </c:pt>
                      <c:pt idx="652">
                        <c:v>1500</c:v>
                      </c:pt>
                      <c:pt idx="653">
                        <c:v>1500</c:v>
                      </c:pt>
                      <c:pt idx="654">
                        <c:v>1500</c:v>
                      </c:pt>
                      <c:pt idx="655">
                        <c:v>1500</c:v>
                      </c:pt>
                      <c:pt idx="656">
                        <c:v>1500</c:v>
                      </c:pt>
                      <c:pt idx="657">
                        <c:v>1500</c:v>
                      </c:pt>
                      <c:pt idx="658">
                        <c:v>1500</c:v>
                      </c:pt>
                      <c:pt idx="659">
                        <c:v>1500</c:v>
                      </c:pt>
                      <c:pt idx="660">
                        <c:v>1500</c:v>
                      </c:pt>
                      <c:pt idx="661">
                        <c:v>1500</c:v>
                      </c:pt>
                      <c:pt idx="662">
                        <c:v>1500</c:v>
                      </c:pt>
                      <c:pt idx="663">
                        <c:v>1500</c:v>
                      </c:pt>
                      <c:pt idx="664">
                        <c:v>1500</c:v>
                      </c:pt>
                      <c:pt idx="665">
                        <c:v>1500</c:v>
                      </c:pt>
                      <c:pt idx="666">
                        <c:v>1500</c:v>
                      </c:pt>
                      <c:pt idx="667">
                        <c:v>1500</c:v>
                      </c:pt>
                      <c:pt idx="668">
                        <c:v>1500</c:v>
                      </c:pt>
                      <c:pt idx="669">
                        <c:v>1500</c:v>
                      </c:pt>
                      <c:pt idx="670">
                        <c:v>1500</c:v>
                      </c:pt>
                      <c:pt idx="671">
                        <c:v>1500</c:v>
                      </c:pt>
                      <c:pt idx="672">
                        <c:v>1500</c:v>
                      </c:pt>
                      <c:pt idx="673">
                        <c:v>1500</c:v>
                      </c:pt>
                      <c:pt idx="674">
                        <c:v>1500</c:v>
                      </c:pt>
                      <c:pt idx="675">
                        <c:v>1500</c:v>
                      </c:pt>
                      <c:pt idx="676">
                        <c:v>1500</c:v>
                      </c:pt>
                      <c:pt idx="677">
                        <c:v>1500</c:v>
                      </c:pt>
                      <c:pt idx="678">
                        <c:v>1500</c:v>
                      </c:pt>
                      <c:pt idx="679">
                        <c:v>1500</c:v>
                      </c:pt>
                      <c:pt idx="680">
                        <c:v>1500</c:v>
                      </c:pt>
                      <c:pt idx="681">
                        <c:v>1500</c:v>
                      </c:pt>
                      <c:pt idx="682">
                        <c:v>1500</c:v>
                      </c:pt>
                      <c:pt idx="683">
                        <c:v>1500</c:v>
                      </c:pt>
                      <c:pt idx="684">
                        <c:v>1500</c:v>
                      </c:pt>
                      <c:pt idx="685">
                        <c:v>1500</c:v>
                      </c:pt>
                      <c:pt idx="686">
                        <c:v>1500</c:v>
                      </c:pt>
                      <c:pt idx="687">
                        <c:v>1500</c:v>
                      </c:pt>
                      <c:pt idx="688">
                        <c:v>1500</c:v>
                      </c:pt>
                      <c:pt idx="689">
                        <c:v>1500</c:v>
                      </c:pt>
                      <c:pt idx="690">
                        <c:v>1500</c:v>
                      </c:pt>
                      <c:pt idx="691">
                        <c:v>1500</c:v>
                      </c:pt>
                      <c:pt idx="692">
                        <c:v>1500</c:v>
                      </c:pt>
                      <c:pt idx="693">
                        <c:v>1500</c:v>
                      </c:pt>
                      <c:pt idx="694">
                        <c:v>1500</c:v>
                      </c:pt>
                      <c:pt idx="695">
                        <c:v>1500</c:v>
                      </c:pt>
                      <c:pt idx="696">
                        <c:v>1500</c:v>
                      </c:pt>
                      <c:pt idx="697">
                        <c:v>1500</c:v>
                      </c:pt>
                      <c:pt idx="698">
                        <c:v>1500</c:v>
                      </c:pt>
                      <c:pt idx="699">
                        <c:v>1500</c:v>
                      </c:pt>
                      <c:pt idx="700">
                        <c:v>1500</c:v>
                      </c:pt>
                      <c:pt idx="701">
                        <c:v>1500</c:v>
                      </c:pt>
                      <c:pt idx="702">
                        <c:v>1500</c:v>
                      </c:pt>
                      <c:pt idx="703">
                        <c:v>1500</c:v>
                      </c:pt>
                      <c:pt idx="704">
                        <c:v>1500</c:v>
                      </c:pt>
                      <c:pt idx="705">
                        <c:v>1500</c:v>
                      </c:pt>
                      <c:pt idx="706">
                        <c:v>1500</c:v>
                      </c:pt>
                      <c:pt idx="707">
                        <c:v>1500</c:v>
                      </c:pt>
                      <c:pt idx="708">
                        <c:v>1500</c:v>
                      </c:pt>
                      <c:pt idx="709">
                        <c:v>1500</c:v>
                      </c:pt>
                      <c:pt idx="710">
                        <c:v>1500</c:v>
                      </c:pt>
                      <c:pt idx="711">
                        <c:v>1500</c:v>
                      </c:pt>
                      <c:pt idx="712">
                        <c:v>1500</c:v>
                      </c:pt>
                      <c:pt idx="713">
                        <c:v>1500</c:v>
                      </c:pt>
                      <c:pt idx="714">
                        <c:v>1500</c:v>
                      </c:pt>
                      <c:pt idx="715">
                        <c:v>1500</c:v>
                      </c:pt>
                      <c:pt idx="716">
                        <c:v>1500</c:v>
                      </c:pt>
                      <c:pt idx="717">
                        <c:v>1500</c:v>
                      </c:pt>
                      <c:pt idx="718">
                        <c:v>1500</c:v>
                      </c:pt>
                      <c:pt idx="719">
                        <c:v>1500</c:v>
                      </c:pt>
                      <c:pt idx="720">
                        <c:v>1500</c:v>
                      </c:pt>
                      <c:pt idx="721">
                        <c:v>1500</c:v>
                      </c:pt>
                      <c:pt idx="722">
                        <c:v>1500</c:v>
                      </c:pt>
                      <c:pt idx="723">
                        <c:v>1500</c:v>
                      </c:pt>
                      <c:pt idx="724">
                        <c:v>1500</c:v>
                      </c:pt>
                      <c:pt idx="725">
                        <c:v>1500</c:v>
                      </c:pt>
                      <c:pt idx="726">
                        <c:v>1500</c:v>
                      </c:pt>
                      <c:pt idx="727">
                        <c:v>1500</c:v>
                      </c:pt>
                      <c:pt idx="728">
                        <c:v>1500</c:v>
                      </c:pt>
                      <c:pt idx="729">
                        <c:v>1500</c:v>
                      </c:pt>
                      <c:pt idx="730">
                        <c:v>1500</c:v>
                      </c:pt>
                      <c:pt idx="731">
                        <c:v>1500</c:v>
                      </c:pt>
                      <c:pt idx="732">
                        <c:v>1500</c:v>
                      </c:pt>
                      <c:pt idx="733">
                        <c:v>1500</c:v>
                      </c:pt>
                      <c:pt idx="734">
                        <c:v>1500</c:v>
                      </c:pt>
                      <c:pt idx="735">
                        <c:v>1500</c:v>
                      </c:pt>
                      <c:pt idx="736">
                        <c:v>1500</c:v>
                      </c:pt>
                      <c:pt idx="737">
                        <c:v>1500</c:v>
                      </c:pt>
                      <c:pt idx="738">
                        <c:v>1500</c:v>
                      </c:pt>
                      <c:pt idx="739">
                        <c:v>1500</c:v>
                      </c:pt>
                      <c:pt idx="740">
                        <c:v>1500</c:v>
                      </c:pt>
                      <c:pt idx="741">
                        <c:v>1500</c:v>
                      </c:pt>
                      <c:pt idx="742">
                        <c:v>1500</c:v>
                      </c:pt>
                      <c:pt idx="743">
                        <c:v>1500</c:v>
                      </c:pt>
                      <c:pt idx="744">
                        <c:v>1500</c:v>
                      </c:pt>
                      <c:pt idx="745">
                        <c:v>1500</c:v>
                      </c:pt>
                      <c:pt idx="746">
                        <c:v>1500</c:v>
                      </c:pt>
                      <c:pt idx="747">
                        <c:v>1500</c:v>
                      </c:pt>
                      <c:pt idx="748">
                        <c:v>1500</c:v>
                      </c:pt>
                      <c:pt idx="749">
                        <c:v>1500</c:v>
                      </c:pt>
                      <c:pt idx="750">
                        <c:v>1500</c:v>
                      </c:pt>
                      <c:pt idx="751">
                        <c:v>1500</c:v>
                      </c:pt>
                      <c:pt idx="752">
                        <c:v>1500</c:v>
                      </c:pt>
                      <c:pt idx="753">
                        <c:v>1500</c:v>
                      </c:pt>
                      <c:pt idx="754">
                        <c:v>1500</c:v>
                      </c:pt>
                      <c:pt idx="755">
                        <c:v>1500</c:v>
                      </c:pt>
                      <c:pt idx="756">
                        <c:v>1500</c:v>
                      </c:pt>
                      <c:pt idx="757">
                        <c:v>1500</c:v>
                      </c:pt>
                      <c:pt idx="758">
                        <c:v>1500</c:v>
                      </c:pt>
                      <c:pt idx="759">
                        <c:v>1500</c:v>
                      </c:pt>
                      <c:pt idx="760">
                        <c:v>1500</c:v>
                      </c:pt>
                      <c:pt idx="761">
                        <c:v>1500</c:v>
                      </c:pt>
                      <c:pt idx="762">
                        <c:v>1500</c:v>
                      </c:pt>
                      <c:pt idx="763">
                        <c:v>1500</c:v>
                      </c:pt>
                      <c:pt idx="764">
                        <c:v>1500</c:v>
                      </c:pt>
                      <c:pt idx="765">
                        <c:v>1500</c:v>
                      </c:pt>
                      <c:pt idx="766">
                        <c:v>1500</c:v>
                      </c:pt>
                      <c:pt idx="767">
                        <c:v>1500</c:v>
                      </c:pt>
                      <c:pt idx="768">
                        <c:v>1500</c:v>
                      </c:pt>
                      <c:pt idx="769">
                        <c:v>1500</c:v>
                      </c:pt>
                      <c:pt idx="770">
                        <c:v>1500</c:v>
                      </c:pt>
                      <c:pt idx="771">
                        <c:v>1500</c:v>
                      </c:pt>
                      <c:pt idx="772">
                        <c:v>1500</c:v>
                      </c:pt>
                      <c:pt idx="773">
                        <c:v>1500</c:v>
                      </c:pt>
                      <c:pt idx="774">
                        <c:v>1500</c:v>
                      </c:pt>
                      <c:pt idx="775">
                        <c:v>1500</c:v>
                      </c:pt>
                      <c:pt idx="776">
                        <c:v>1500</c:v>
                      </c:pt>
                      <c:pt idx="777">
                        <c:v>1500</c:v>
                      </c:pt>
                      <c:pt idx="778">
                        <c:v>1500</c:v>
                      </c:pt>
                      <c:pt idx="779">
                        <c:v>1500</c:v>
                      </c:pt>
                      <c:pt idx="780">
                        <c:v>1500</c:v>
                      </c:pt>
                      <c:pt idx="781">
                        <c:v>1500</c:v>
                      </c:pt>
                      <c:pt idx="782">
                        <c:v>1500</c:v>
                      </c:pt>
                      <c:pt idx="783">
                        <c:v>1500</c:v>
                      </c:pt>
                      <c:pt idx="784">
                        <c:v>1500</c:v>
                      </c:pt>
                      <c:pt idx="785">
                        <c:v>1500</c:v>
                      </c:pt>
                      <c:pt idx="786">
                        <c:v>1500</c:v>
                      </c:pt>
                      <c:pt idx="787">
                        <c:v>1500</c:v>
                      </c:pt>
                      <c:pt idx="788">
                        <c:v>1500</c:v>
                      </c:pt>
                      <c:pt idx="789">
                        <c:v>1500</c:v>
                      </c:pt>
                      <c:pt idx="790">
                        <c:v>1500</c:v>
                      </c:pt>
                      <c:pt idx="791">
                        <c:v>1500</c:v>
                      </c:pt>
                      <c:pt idx="792">
                        <c:v>1500</c:v>
                      </c:pt>
                      <c:pt idx="793">
                        <c:v>1500</c:v>
                      </c:pt>
                      <c:pt idx="794">
                        <c:v>1500</c:v>
                      </c:pt>
                      <c:pt idx="795">
                        <c:v>1500</c:v>
                      </c:pt>
                      <c:pt idx="796">
                        <c:v>1500</c:v>
                      </c:pt>
                      <c:pt idx="797">
                        <c:v>1500</c:v>
                      </c:pt>
                      <c:pt idx="798">
                        <c:v>1500</c:v>
                      </c:pt>
                      <c:pt idx="799">
                        <c:v>1500</c:v>
                      </c:pt>
                      <c:pt idx="800">
                        <c:v>1500</c:v>
                      </c:pt>
                      <c:pt idx="801">
                        <c:v>1500</c:v>
                      </c:pt>
                      <c:pt idx="802">
                        <c:v>1500</c:v>
                      </c:pt>
                      <c:pt idx="803">
                        <c:v>1500</c:v>
                      </c:pt>
                      <c:pt idx="804">
                        <c:v>1500</c:v>
                      </c:pt>
                      <c:pt idx="805">
                        <c:v>1500</c:v>
                      </c:pt>
                      <c:pt idx="806">
                        <c:v>1500</c:v>
                      </c:pt>
                      <c:pt idx="807">
                        <c:v>1500</c:v>
                      </c:pt>
                      <c:pt idx="808">
                        <c:v>1500</c:v>
                      </c:pt>
                      <c:pt idx="809">
                        <c:v>1500</c:v>
                      </c:pt>
                      <c:pt idx="810">
                        <c:v>1500</c:v>
                      </c:pt>
                      <c:pt idx="811">
                        <c:v>1500</c:v>
                      </c:pt>
                      <c:pt idx="812">
                        <c:v>1500</c:v>
                      </c:pt>
                      <c:pt idx="813">
                        <c:v>1500</c:v>
                      </c:pt>
                      <c:pt idx="814">
                        <c:v>1500</c:v>
                      </c:pt>
                      <c:pt idx="815">
                        <c:v>1500</c:v>
                      </c:pt>
                      <c:pt idx="816">
                        <c:v>1500</c:v>
                      </c:pt>
                      <c:pt idx="817">
                        <c:v>1500</c:v>
                      </c:pt>
                      <c:pt idx="818">
                        <c:v>1500</c:v>
                      </c:pt>
                      <c:pt idx="819">
                        <c:v>1500</c:v>
                      </c:pt>
                      <c:pt idx="820">
                        <c:v>1500</c:v>
                      </c:pt>
                      <c:pt idx="821">
                        <c:v>1500</c:v>
                      </c:pt>
                      <c:pt idx="822">
                        <c:v>1500</c:v>
                      </c:pt>
                      <c:pt idx="823">
                        <c:v>1500</c:v>
                      </c:pt>
                      <c:pt idx="824">
                        <c:v>1500</c:v>
                      </c:pt>
                      <c:pt idx="825">
                        <c:v>1500</c:v>
                      </c:pt>
                      <c:pt idx="826">
                        <c:v>1500</c:v>
                      </c:pt>
                      <c:pt idx="827">
                        <c:v>1500</c:v>
                      </c:pt>
                      <c:pt idx="828">
                        <c:v>1500</c:v>
                      </c:pt>
                      <c:pt idx="829">
                        <c:v>1500</c:v>
                      </c:pt>
                      <c:pt idx="830">
                        <c:v>1500</c:v>
                      </c:pt>
                      <c:pt idx="831">
                        <c:v>1500</c:v>
                      </c:pt>
                      <c:pt idx="832">
                        <c:v>1500</c:v>
                      </c:pt>
                      <c:pt idx="833">
                        <c:v>1500</c:v>
                      </c:pt>
                      <c:pt idx="834">
                        <c:v>1500</c:v>
                      </c:pt>
                      <c:pt idx="835">
                        <c:v>1500</c:v>
                      </c:pt>
                      <c:pt idx="836">
                        <c:v>1500</c:v>
                      </c:pt>
                      <c:pt idx="837">
                        <c:v>1500</c:v>
                      </c:pt>
                      <c:pt idx="838">
                        <c:v>1500</c:v>
                      </c:pt>
                      <c:pt idx="839">
                        <c:v>1500</c:v>
                      </c:pt>
                      <c:pt idx="840">
                        <c:v>1500</c:v>
                      </c:pt>
                      <c:pt idx="841">
                        <c:v>1500</c:v>
                      </c:pt>
                      <c:pt idx="842">
                        <c:v>1500</c:v>
                      </c:pt>
                      <c:pt idx="843">
                        <c:v>1500</c:v>
                      </c:pt>
                      <c:pt idx="844">
                        <c:v>1500</c:v>
                      </c:pt>
                      <c:pt idx="845">
                        <c:v>1500</c:v>
                      </c:pt>
                      <c:pt idx="846">
                        <c:v>1500</c:v>
                      </c:pt>
                      <c:pt idx="847">
                        <c:v>1500</c:v>
                      </c:pt>
                      <c:pt idx="848">
                        <c:v>1500</c:v>
                      </c:pt>
                      <c:pt idx="849">
                        <c:v>1500</c:v>
                      </c:pt>
                      <c:pt idx="850">
                        <c:v>1500</c:v>
                      </c:pt>
                      <c:pt idx="851">
                        <c:v>1500</c:v>
                      </c:pt>
                      <c:pt idx="852">
                        <c:v>1500</c:v>
                      </c:pt>
                      <c:pt idx="853">
                        <c:v>1500</c:v>
                      </c:pt>
                      <c:pt idx="854">
                        <c:v>1500</c:v>
                      </c:pt>
                      <c:pt idx="855">
                        <c:v>1500</c:v>
                      </c:pt>
                      <c:pt idx="856">
                        <c:v>1500</c:v>
                      </c:pt>
                      <c:pt idx="857">
                        <c:v>1500</c:v>
                      </c:pt>
                      <c:pt idx="858">
                        <c:v>1500</c:v>
                      </c:pt>
                      <c:pt idx="859">
                        <c:v>1500</c:v>
                      </c:pt>
                      <c:pt idx="860">
                        <c:v>1500</c:v>
                      </c:pt>
                      <c:pt idx="861">
                        <c:v>1500</c:v>
                      </c:pt>
                      <c:pt idx="862">
                        <c:v>1500</c:v>
                      </c:pt>
                      <c:pt idx="863">
                        <c:v>1500</c:v>
                      </c:pt>
                      <c:pt idx="864">
                        <c:v>1500</c:v>
                      </c:pt>
                      <c:pt idx="865">
                        <c:v>1500</c:v>
                      </c:pt>
                      <c:pt idx="866">
                        <c:v>1500</c:v>
                      </c:pt>
                      <c:pt idx="867">
                        <c:v>1500</c:v>
                      </c:pt>
                      <c:pt idx="868">
                        <c:v>1500</c:v>
                      </c:pt>
                      <c:pt idx="869">
                        <c:v>1500</c:v>
                      </c:pt>
                      <c:pt idx="870">
                        <c:v>1500</c:v>
                      </c:pt>
                      <c:pt idx="871">
                        <c:v>1500</c:v>
                      </c:pt>
                      <c:pt idx="872">
                        <c:v>1500</c:v>
                      </c:pt>
                      <c:pt idx="873">
                        <c:v>1500</c:v>
                      </c:pt>
                      <c:pt idx="874">
                        <c:v>1500</c:v>
                      </c:pt>
                      <c:pt idx="875">
                        <c:v>1500</c:v>
                      </c:pt>
                      <c:pt idx="876">
                        <c:v>1500</c:v>
                      </c:pt>
                      <c:pt idx="877">
                        <c:v>1500</c:v>
                      </c:pt>
                      <c:pt idx="878">
                        <c:v>1500</c:v>
                      </c:pt>
                      <c:pt idx="879">
                        <c:v>1500</c:v>
                      </c:pt>
                      <c:pt idx="880">
                        <c:v>1500</c:v>
                      </c:pt>
                      <c:pt idx="881">
                        <c:v>1500</c:v>
                      </c:pt>
                      <c:pt idx="882">
                        <c:v>1500</c:v>
                      </c:pt>
                      <c:pt idx="883">
                        <c:v>1500</c:v>
                      </c:pt>
                      <c:pt idx="884">
                        <c:v>1500</c:v>
                      </c:pt>
                      <c:pt idx="885">
                        <c:v>1500</c:v>
                      </c:pt>
                      <c:pt idx="886">
                        <c:v>1500</c:v>
                      </c:pt>
                      <c:pt idx="887">
                        <c:v>1500</c:v>
                      </c:pt>
                      <c:pt idx="888">
                        <c:v>1500</c:v>
                      </c:pt>
                      <c:pt idx="889">
                        <c:v>1500</c:v>
                      </c:pt>
                      <c:pt idx="890">
                        <c:v>1500</c:v>
                      </c:pt>
                      <c:pt idx="891">
                        <c:v>1500</c:v>
                      </c:pt>
                      <c:pt idx="892">
                        <c:v>1500</c:v>
                      </c:pt>
                      <c:pt idx="893">
                        <c:v>1500</c:v>
                      </c:pt>
                      <c:pt idx="894">
                        <c:v>1500</c:v>
                      </c:pt>
                      <c:pt idx="895">
                        <c:v>1500</c:v>
                      </c:pt>
                      <c:pt idx="896">
                        <c:v>1500</c:v>
                      </c:pt>
                      <c:pt idx="897">
                        <c:v>1500</c:v>
                      </c:pt>
                      <c:pt idx="898">
                        <c:v>1500</c:v>
                      </c:pt>
                      <c:pt idx="899">
                        <c:v>1500</c:v>
                      </c:pt>
                      <c:pt idx="900">
                        <c:v>1500</c:v>
                      </c:pt>
                      <c:pt idx="901">
                        <c:v>1500</c:v>
                      </c:pt>
                      <c:pt idx="902">
                        <c:v>1500</c:v>
                      </c:pt>
                      <c:pt idx="903">
                        <c:v>1500</c:v>
                      </c:pt>
                      <c:pt idx="904">
                        <c:v>1500</c:v>
                      </c:pt>
                      <c:pt idx="905">
                        <c:v>1500</c:v>
                      </c:pt>
                      <c:pt idx="906">
                        <c:v>1500</c:v>
                      </c:pt>
                      <c:pt idx="907">
                        <c:v>1500</c:v>
                      </c:pt>
                      <c:pt idx="908">
                        <c:v>1500</c:v>
                      </c:pt>
                      <c:pt idx="909">
                        <c:v>1500</c:v>
                      </c:pt>
                      <c:pt idx="910">
                        <c:v>1500</c:v>
                      </c:pt>
                      <c:pt idx="911">
                        <c:v>1500</c:v>
                      </c:pt>
                      <c:pt idx="912">
                        <c:v>1500</c:v>
                      </c:pt>
                      <c:pt idx="913">
                        <c:v>1500</c:v>
                      </c:pt>
                      <c:pt idx="914">
                        <c:v>1500</c:v>
                      </c:pt>
                      <c:pt idx="915">
                        <c:v>1500</c:v>
                      </c:pt>
                      <c:pt idx="916">
                        <c:v>1500</c:v>
                      </c:pt>
                      <c:pt idx="917">
                        <c:v>1500</c:v>
                      </c:pt>
                      <c:pt idx="918">
                        <c:v>1500</c:v>
                      </c:pt>
                      <c:pt idx="919">
                        <c:v>1500</c:v>
                      </c:pt>
                      <c:pt idx="920">
                        <c:v>1500</c:v>
                      </c:pt>
                      <c:pt idx="921">
                        <c:v>1500</c:v>
                      </c:pt>
                      <c:pt idx="922">
                        <c:v>1500</c:v>
                      </c:pt>
                      <c:pt idx="923">
                        <c:v>1500</c:v>
                      </c:pt>
                      <c:pt idx="924">
                        <c:v>1500</c:v>
                      </c:pt>
                      <c:pt idx="925">
                        <c:v>1500</c:v>
                      </c:pt>
                      <c:pt idx="926">
                        <c:v>1500</c:v>
                      </c:pt>
                      <c:pt idx="927">
                        <c:v>1500</c:v>
                      </c:pt>
                      <c:pt idx="928">
                        <c:v>1500</c:v>
                      </c:pt>
                      <c:pt idx="929">
                        <c:v>1500</c:v>
                      </c:pt>
                      <c:pt idx="930">
                        <c:v>1500</c:v>
                      </c:pt>
                      <c:pt idx="931">
                        <c:v>1500</c:v>
                      </c:pt>
                      <c:pt idx="932">
                        <c:v>1500</c:v>
                      </c:pt>
                      <c:pt idx="933">
                        <c:v>1500</c:v>
                      </c:pt>
                      <c:pt idx="934">
                        <c:v>1500</c:v>
                      </c:pt>
                      <c:pt idx="935">
                        <c:v>1500</c:v>
                      </c:pt>
                      <c:pt idx="936">
                        <c:v>1500</c:v>
                      </c:pt>
                      <c:pt idx="937">
                        <c:v>1500</c:v>
                      </c:pt>
                      <c:pt idx="938">
                        <c:v>1500</c:v>
                      </c:pt>
                      <c:pt idx="939">
                        <c:v>1500</c:v>
                      </c:pt>
                      <c:pt idx="940">
                        <c:v>1500</c:v>
                      </c:pt>
                      <c:pt idx="941">
                        <c:v>1500</c:v>
                      </c:pt>
                      <c:pt idx="942">
                        <c:v>1500</c:v>
                      </c:pt>
                      <c:pt idx="943">
                        <c:v>1500</c:v>
                      </c:pt>
                      <c:pt idx="944">
                        <c:v>1500</c:v>
                      </c:pt>
                      <c:pt idx="945">
                        <c:v>1500</c:v>
                      </c:pt>
                      <c:pt idx="946">
                        <c:v>1500</c:v>
                      </c:pt>
                      <c:pt idx="947">
                        <c:v>1500</c:v>
                      </c:pt>
                      <c:pt idx="948">
                        <c:v>1500</c:v>
                      </c:pt>
                      <c:pt idx="949">
                        <c:v>1500</c:v>
                      </c:pt>
                      <c:pt idx="950">
                        <c:v>1500</c:v>
                      </c:pt>
                      <c:pt idx="951">
                        <c:v>1500</c:v>
                      </c:pt>
                      <c:pt idx="952">
                        <c:v>1500</c:v>
                      </c:pt>
                      <c:pt idx="953">
                        <c:v>1500</c:v>
                      </c:pt>
                      <c:pt idx="954">
                        <c:v>1500</c:v>
                      </c:pt>
                      <c:pt idx="955">
                        <c:v>1500</c:v>
                      </c:pt>
                      <c:pt idx="956">
                        <c:v>1500</c:v>
                      </c:pt>
                      <c:pt idx="957">
                        <c:v>1500</c:v>
                      </c:pt>
                      <c:pt idx="958">
                        <c:v>1500</c:v>
                      </c:pt>
                      <c:pt idx="959">
                        <c:v>1500</c:v>
                      </c:pt>
                      <c:pt idx="960">
                        <c:v>1500</c:v>
                      </c:pt>
                      <c:pt idx="961">
                        <c:v>1500</c:v>
                      </c:pt>
                      <c:pt idx="962">
                        <c:v>1500</c:v>
                      </c:pt>
                      <c:pt idx="963">
                        <c:v>1500</c:v>
                      </c:pt>
                      <c:pt idx="964">
                        <c:v>1500</c:v>
                      </c:pt>
                      <c:pt idx="965">
                        <c:v>1500</c:v>
                      </c:pt>
                      <c:pt idx="966">
                        <c:v>1500</c:v>
                      </c:pt>
                      <c:pt idx="967">
                        <c:v>1500</c:v>
                      </c:pt>
                      <c:pt idx="968">
                        <c:v>1500</c:v>
                      </c:pt>
                      <c:pt idx="969">
                        <c:v>1500</c:v>
                      </c:pt>
                      <c:pt idx="970">
                        <c:v>1500</c:v>
                      </c:pt>
                      <c:pt idx="971">
                        <c:v>1500</c:v>
                      </c:pt>
                      <c:pt idx="972">
                        <c:v>1500</c:v>
                      </c:pt>
                      <c:pt idx="973">
                        <c:v>1500</c:v>
                      </c:pt>
                      <c:pt idx="974">
                        <c:v>1500</c:v>
                      </c:pt>
                      <c:pt idx="975">
                        <c:v>1500</c:v>
                      </c:pt>
                      <c:pt idx="976">
                        <c:v>1500</c:v>
                      </c:pt>
                      <c:pt idx="977">
                        <c:v>1500</c:v>
                      </c:pt>
                      <c:pt idx="978">
                        <c:v>1500</c:v>
                      </c:pt>
                      <c:pt idx="979">
                        <c:v>1500</c:v>
                      </c:pt>
                      <c:pt idx="980">
                        <c:v>1500</c:v>
                      </c:pt>
                      <c:pt idx="981">
                        <c:v>1500</c:v>
                      </c:pt>
                      <c:pt idx="982">
                        <c:v>1500</c:v>
                      </c:pt>
                      <c:pt idx="983">
                        <c:v>1500</c:v>
                      </c:pt>
                      <c:pt idx="984">
                        <c:v>1500</c:v>
                      </c:pt>
                      <c:pt idx="985">
                        <c:v>1500</c:v>
                      </c:pt>
                      <c:pt idx="986">
                        <c:v>1500</c:v>
                      </c:pt>
                      <c:pt idx="987">
                        <c:v>1500</c:v>
                      </c:pt>
                      <c:pt idx="988">
                        <c:v>1500</c:v>
                      </c:pt>
                      <c:pt idx="989">
                        <c:v>1500</c:v>
                      </c:pt>
                      <c:pt idx="990">
                        <c:v>1500</c:v>
                      </c:pt>
                      <c:pt idx="991">
                        <c:v>1500</c:v>
                      </c:pt>
                      <c:pt idx="992">
                        <c:v>1500</c:v>
                      </c:pt>
                      <c:pt idx="993">
                        <c:v>1500</c:v>
                      </c:pt>
                      <c:pt idx="994">
                        <c:v>1500</c:v>
                      </c:pt>
                      <c:pt idx="995">
                        <c:v>1500</c:v>
                      </c:pt>
                      <c:pt idx="996">
                        <c:v>1500</c:v>
                      </c:pt>
                      <c:pt idx="997">
                        <c:v>1500</c:v>
                      </c:pt>
                      <c:pt idx="998">
                        <c:v>1500</c:v>
                      </c:pt>
                      <c:pt idx="999">
                        <c:v>1500</c:v>
                      </c:pt>
                      <c:pt idx="1000">
                        <c:v>1500</c:v>
                      </c:pt>
                      <c:pt idx="1001">
                        <c:v>1500</c:v>
                      </c:pt>
                      <c:pt idx="1002">
                        <c:v>1500</c:v>
                      </c:pt>
                      <c:pt idx="1003">
                        <c:v>1500</c:v>
                      </c:pt>
                      <c:pt idx="1004">
                        <c:v>1500</c:v>
                      </c:pt>
                      <c:pt idx="1005">
                        <c:v>1500</c:v>
                      </c:pt>
                      <c:pt idx="1006">
                        <c:v>1500</c:v>
                      </c:pt>
                      <c:pt idx="1007">
                        <c:v>1500</c:v>
                      </c:pt>
                      <c:pt idx="1008">
                        <c:v>1500</c:v>
                      </c:pt>
                      <c:pt idx="1009">
                        <c:v>1500</c:v>
                      </c:pt>
                      <c:pt idx="1010">
                        <c:v>1500</c:v>
                      </c:pt>
                      <c:pt idx="1011">
                        <c:v>1500</c:v>
                      </c:pt>
                      <c:pt idx="1012">
                        <c:v>1500</c:v>
                      </c:pt>
                      <c:pt idx="1013">
                        <c:v>1500</c:v>
                      </c:pt>
                      <c:pt idx="1014">
                        <c:v>1500</c:v>
                      </c:pt>
                      <c:pt idx="1015">
                        <c:v>1500</c:v>
                      </c:pt>
                      <c:pt idx="1016">
                        <c:v>1500</c:v>
                      </c:pt>
                      <c:pt idx="1017">
                        <c:v>1500</c:v>
                      </c:pt>
                      <c:pt idx="1018">
                        <c:v>1500</c:v>
                      </c:pt>
                      <c:pt idx="1019">
                        <c:v>1500</c:v>
                      </c:pt>
                      <c:pt idx="1020">
                        <c:v>1500</c:v>
                      </c:pt>
                      <c:pt idx="1021">
                        <c:v>1500</c:v>
                      </c:pt>
                      <c:pt idx="1022">
                        <c:v>1500</c:v>
                      </c:pt>
                      <c:pt idx="1023">
                        <c:v>1500</c:v>
                      </c:pt>
                      <c:pt idx="1024">
                        <c:v>1500</c:v>
                      </c:pt>
                      <c:pt idx="1025">
                        <c:v>1500</c:v>
                      </c:pt>
                      <c:pt idx="1026">
                        <c:v>1500</c:v>
                      </c:pt>
                      <c:pt idx="1027">
                        <c:v>1500</c:v>
                      </c:pt>
                      <c:pt idx="1028">
                        <c:v>1500</c:v>
                      </c:pt>
                      <c:pt idx="1029">
                        <c:v>1500</c:v>
                      </c:pt>
                      <c:pt idx="1030">
                        <c:v>1500</c:v>
                      </c:pt>
                      <c:pt idx="1031">
                        <c:v>1500</c:v>
                      </c:pt>
                      <c:pt idx="1032">
                        <c:v>1500</c:v>
                      </c:pt>
                      <c:pt idx="1033">
                        <c:v>1500</c:v>
                      </c:pt>
                      <c:pt idx="1034">
                        <c:v>1500</c:v>
                      </c:pt>
                      <c:pt idx="1035">
                        <c:v>1500</c:v>
                      </c:pt>
                      <c:pt idx="1036">
                        <c:v>1500</c:v>
                      </c:pt>
                      <c:pt idx="1037">
                        <c:v>1500</c:v>
                      </c:pt>
                      <c:pt idx="1038">
                        <c:v>1500</c:v>
                      </c:pt>
                      <c:pt idx="1039">
                        <c:v>1500</c:v>
                      </c:pt>
                      <c:pt idx="1040">
                        <c:v>1500</c:v>
                      </c:pt>
                      <c:pt idx="1041">
                        <c:v>1500</c:v>
                      </c:pt>
                      <c:pt idx="1042">
                        <c:v>1500</c:v>
                      </c:pt>
                      <c:pt idx="1043">
                        <c:v>1500</c:v>
                      </c:pt>
                      <c:pt idx="1044">
                        <c:v>1500</c:v>
                      </c:pt>
                      <c:pt idx="1045">
                        <c:v>1500</c:v>
                      </c:pt>
                      <c:pt idx="1046">
                        <c:v>1500</c:v>
                      </c:pt>
                      <c:pt idx="1047">
                        <c:v>1500</c:v>
                      </c:pt>
                      <c:pt idx="1048">
                        <c:v>1500</c:v>
                      </c:pt>
                      <c:pt idx="1049">
                        <c:v>1500</c:v>
                      </c:pt>
                      <c:pt idx="1050">
                        <c:v>1500</c:v>
                      </c:pt>
                      <c:pt idx="1051">
                        <c:v>1500</c:v>
                      </c:pt>
                      <c:pt idx="1052">
                        <c:v>1500</c:v>
                      </c:pt>
                      <c:pt idx="1053">
                        <c:v>1500</c:v>
                      </c:pt>
                      <c:pt idx="1054">
                        <c:v>1500</c:v>
                      </c:pt>
                      <c:pt idx="1055">
                        <c:v>1500</c:v>
                      </c:pt>
                      <c:pt idx="1056">
                        <c:v>1500</c:v>
                      </c:pt>
                      <c:pt idx="1057">
                        <c:v>1500</c:v>
                      </c:pt>
                      <c:pt idx="1058">
                        <c:v>1500</c:v>
                      </c:pt>
                      <c:pt idx="1059">
                        <c:v>1500</c:v>
                      </c:pt>
                      <c:pt idx="1060">
                        <c:v>1500</c:v>
                      </c:pt>
                      <c:pt idx="1061">
                        <c:v>1500</c:v>
                      </c:pt>
                      <c:pt idx="1062">
                        <c:v>1500</c:v>
                      </c:pt>
                      <c:pt idx="1063">
                        <c:v>1500</c:v>
                      </c:pt>
                      <c:pt idx="1064">
                        <c:v>1500</c:v>
                      </c:pt>
                      <c:pt idx="1065">
                        <c:v>1500</c:v>
                      </c:pt>
                      <c:pt idx="1066">
                        <c:v>1500</c:v>
                      </c:pt>
                      <c:pt idx="1067">
                        <c:v>1500</c:v>
                      </c:pt>
                      <c:pt idx="1068">
                        <c:v>1500</c:v>
                      </c:pt>
                      <c:pt idx="1069">
                        <c:v>1500</c:v>
                      </c:pt>
                      <c:pt idx="1070">
                        <c:v>1500</c:v>
                      </c:pt>
                      <c:pt idx="1071">
                        <c:v>1500</c:v>
                      </c:pt>
                      <c:pt idx="1072">
                        <c:v>1500</c:v>
                      </c:pt>
                      <c:pt idx="1073">
                        <c:v>1500</c:v>
                      </c:pt>
                      <c:pt idx="1074">
                        <c:v>1500</c:v>
                      </c:pt>
                      <c:pt idx="1075">
                        <c:v>1500</c:v>
                      </c:pt>
                      <c:pt idx="1076">
                        <c:v>1500</c:v>
                      </c:pt>
                      <c:pt idx="1077">
                        <c:v>1500</c:v>
                      </c:pt>
                      <c:pt idx="1078">
                        <c:v>1500</c:v>
                      </c:pt>
                      <c:pt idx="1079">
                        <c:v>1500</c:v>
                      </c:pt>
                      <c:pt idx="1080">
                        <c:v>1500</c:v>
                      </c:pt>
                      <c:pt idx="1081">
                        <c:v>1500</c:v>
                      </c:pt>
                      <c:pt idx="1082">
                        <c:v>1500</c:v>
                      </c:pt>
                      <c:pt idx="1083">
                        <c:v>1500</c:v>
                      </c:pt>
                      <c:pt idx="1084">
                        <c:v>1500</c:v>
                      </c:pt>
                      <c:pt idx="1085">
                        <c:v>1500</c:v>
                      </c:pt>
                      <c:pt idx="1086">
                        <c:v>1500</c:v>
                      </c:pt>
                      <c:pt idx="1087">
                        <c:v>1500</c:v>
                      </c:pt>
                      <c:pt idx="1088">
                        <c:v>1500</c:v>
                      </c:pt>
                      <c:pt idx="1089">
                        <c:v>1500</c:v>
                      </c:pt>
                      <c:pt idx="1090">
                        <c:v>1500</c:v>
                      </c:pt>
                      <c:pt idx="1091">
                        <c:v>1500</c:v>
                      </c:pt>
                      <c:pt idx="1092">
                        <c:v>1500</c:v>
                      </c:pt>
                      <c:pt idx="1093">
                        <c:v>1500</c:v>
                      </c:pt>
                      <c:pt idx="1094">
                        <c:v>1500</c:v>
                      </c:pt>
                      <c:pt idx="1095">
                        <c:v>1500</c:v>
                      </c:pt>
                      <c:pt idx="1096">
                        <c:v>1500</c:v>
                      </c:pt>
                      <c:pt idx="1097">
                        <c:v>1500</c:v>
                      </c:pt>
                      <c:pt idx="1098">
                        <c:v>1500</c:v>
                      </c:pt>
                      <c:pt idx="1099">
                        <c:v>1500</c:v>
                      </c:pt>
                      <c:pt idx="1100">
                        <c:v>1500</c:v>
                      </c:pt>
                      <c:pt idx="1101">
                        <c:v>1500</c:v>
                      </c:pt>
                      <c:pt idx="1102">
                        <c:v>1500</c:v>
                      </c:pt>
                      <c:pt idx="1103">
                        <c:v>1500</c:v>
                      </c:pt>
                      <c:pt idx="1104">
                        <c:v>1500</c:v>
                      </c:pt>
                      <c:pt idx="1105">
                        <c:v>1500</c:v>
                      </c:pt>
                      <c:pt idx="1106">
                        <c:v>1500</c:v>
                      </c:pt>
                      <c:pt idx="1107">
                        <c:v>1500</c:v>
                      </c:pt>
                      <c:pt idx="1108">
                        <c:v>1500</c:v>
                      </c:pt>
                      <c:pt idx="1109">
                        <c:v>1500</c:v>
                      </c:pt>
                      <c:pt idx="1110">
                        <c:v>1500</c:v>
                      </c:pt>
                      <c:pt idx="1111">
                        <c:v>1500</c:v>
                      </c:pt>
                      <c:pt idx="1112">
                        <c:v>1500</c:v>
                      </c:pt>
                      <c:pt idx="1113">
                        <c:v>1500</c:v>
                      </c:pt>
                      <c:pt idx="1114">
                        <c:v>1500</c:v>
                      </c:pt>
                      <c:pt idx="1115">
                        <c:v>1500</c:v>
                      </c:pt>
                      <c:pt idx="1116">
                        <c:v>1500</c:v>
                      </c:pt>
                      <c:pt idx="1117">
                        <c:v>1500</c:v>
                      </c:pt>
                      <c:pt idx="1118">
                        <c:v>1500</c:v>
                      </c:pt>
                      <c:pt idx="1119">
                        <c:v>1500</c:v>
                      </c:pt>
                      <c:pt idx="1120">
                        <c:v>1500</c:v>
                      </c:pt>
                      <c:pt idx="1121">
                        <c:v>1500</c:v>
                      </c:pt>
                      <c:pt idx="1122">
                        <c:v>1500</c:v>
                      </c:pt>
                      <c:pt idx="1123">
                        <c:v>1500</c:v>
                      </c:pt>
                      <c:pt idx="1124">
                        <c:v>1500</c:v>
                      </c:pt>
                      <c:pt idx="1125">
                        <c:v>1500</c:v>
                      </c:pt>
                      <c:pt idx="1126">
                        <c:v>1500</c:v>
                      </c:pt>
                      <c:pt idx="1127">
                        <c:v>1500</c:v>
                      </c:pt>
                      <c:pt idx="1128">
                        <c:v>1500</c:v>
                      </c:pt>
                      <c:pt idx="1129">
                        <c:v>1500</c:v>
                      </c:pt>
                      <c:pt idx="1130">
                        <c:v>1500</c:v>
                      </c:pt>
                      <c:pt idx="1131">
                        <c:v>1500</c:v>
                      </c:pt>
                      <c:pt idx="1132">
                        <c:v>1500</c:v>
                      </c:pt>
                      <c:pt idx="1133">
                        <c:v>1500</c:v>
                      </c:pt>
                      <c:pt idx="1134">
                        <c:v>1500</c:v>
                      </c:pt>
                      <c:pt idx="1135">
                        <c:v>1500</c:v>
                      </c:pt>
                      <c:pt idx="1136">
                        <c:v>1500</c:v>
                      </c:pt>
                      <c:pt idx="1137">
                        <c:v>1500</c:v>
                      </c:pt>
                      <c:pt idx="1138">
                        <c:v>1500</c:v>
                      </c:pt>
                      <c:pt idx="1139">
                        <c:v>1500</c:v>
                      </c:pt>
                      <c:pt idx="1140">
                        <c:v>1500</c:v>
                      </c:pt>
                      <c:pt idx="1141">
                        <c:v>1500</c:v>
                      </c:pt>
                      <c:pt idx="1142">
                        <c:v>1500</c:v>
                      </c:pt>
                      <c:pt idx="1143">
                        <c:v>1500</c:v>
                      </c:pt>
                      <c:pt idx="1144">
                        <c:v>1500</c:v>
                      </c:pt>
                      <c:pt idx="1145">
                        <c:v>1500</c:v>
                      </c:pt>
                      <c:pt idx="1146">
                        <c:v>1500</c:v>
                      </c:pt>
                      <c:pt idx="1147">
                        <c:v>1500</c:v>
                      </c:pt>
                      <c:pt idx="1148">
                        <c:v>1500</c:v>
                      </c:pt>
                      <c:pt idx="1149">
                        <c:v>1500</c:v>
                      </c:pt>
                      <c:pt idx="1150">
                        <c:v>1500</c:v>
                      </c:pt>
                      <c:pt idx="1151">
                        <c:v>1500</c:v>
                      </c:pt>
                      <c:pt idx="1152">
                        <c:v>1500</c:v>
                      </c:pt>
                      <c:pt idx="1153">
                        <c:v>1500</c:v>
                      </c:pt>
                      <c:pt idx="1154">
                        <c:v>1500</c:v>
                      </c:pt>
                      <c:pt idx="1155">
                        <c:v>1500</c:v>
                      </c:pt>
                      <c:pt idx="1156">
                        <c:v>1500</c:v>
                      </c:pt>
                      <c:pt idx="1157">
                        <c:v>1500</c:v>
                      </c:pt>
                      <c:pt idx="1158">
                        <c:v>1500</c:v>
                      </c:pt>
                      <c:pt idx="1159">
                        <c:v>1500</c:v>
                      </c:pt>
                      <c:pt idx="1160">
                        <c:v>1500</c:v>
                      </c:pt>
                      <c:pt idx="1161">
                        <c:v>1500</c:v>
                      </c:pt>
                      <c:pt idx="1162">
                        <c:v>1500</c:v>
                      </c:pt>
                      <c:pt idx="1163">
                        <c:v>1500</c:v>
                      </c:pt>
                      <c:pt idx="1164">
                        <c:v>1500</c:v>
                      </c:pt>
                      <c:pt idx="1165">
                        <c:v>1500</c:v>
                      </c:pt>
                      <c:pt idx="1166">
                        <c:v>1500</c:v>
                      </c:pt>
                      <c:pt idx="1167">
                        <c:v>1500</c:v>
                      </c:pt>
                      <c:pt idx="1168">
                        <c:v>1500</c:v>
                      </c:pt>
                      <c:pt idx="1169">
                        <c:v>1500</c:v>
                      </c:pt>
                      <c:pt idx="1170">
                        <c:v>1500</c:v>
                      </c:pt>
                      <c:pt idx="1171">
                        <c:v>1500</c:v>
                      </c:pt>
                      <c:pt idx="1172">
                        <c:v>1500</c:v>
                      </c:pt>
                      <c:pt idx="1173">
                        <c:v>1500</c:v>
                      </c:pt>
                      <c:pt idx="1174">
                        <c:v>1500</c:v>
                      </c:pt>
                      <c:pt idx="1175">
                        <c:v>1500</c:v>
                      </c:pt>
                      <c:pt idx="1176">
                        <c:v>1500</c:v>
                      </c:pt>
                      <c:pt idx="1177">
                        <c:v>1500</c:v>
                      </c:pt>
                      <c:pt idx="1178">
                        <c:v>1500</c:v>
                      </c:pt>
                      <c:pt idx="1179">
                        <c:v>1500</c:v>
                      </c:pt>
                      <c:pt idx="1180">
                        <c:v>1500</c:v>
                      </c:pt>
                      <c:pt idx="1181">
                        <c:v>1500</c:v>
                      </c:pt>
                      <c:pt idx="1182">
                        <c:v>1500</c:v>
                      </c:pt>
                      <c:pt idx="1183">
                        <c:v>1500</c:v>
                      </c:pt>
                      <c:pt idx="1184">
                        <c:v>1500</c:v>
                      </c:pt>
                      <c:pt idx="1185">
                        <c:v>1500</c:v>
                      </c:pt>
                      <c:pt idx="1186">
                        <c:v>1500</c:v>
                      </c:pt>
                      <c:pt idx="1187">
                        <c:v>1500</c:v>
                      </c:pt>
                      <c:pt idx="1188">
                        <c:v>1500</c:v>
                      </c:pt>
                      <c:pt idx="1189">
                        <c:v>1500</c:v>
                      </c:pt>
                      <c:pt idx="1190">
                        <c:v>1500</c:v>
                      </c:pt>
                      <c:pt idx="1191">
                        <c:v>1500</c:v>
                      </c:pt>
                      <c:pt idx="1192">
                        <c:v>1500</c:v>
                      </c:pt>
                      <c:pt idx="1193">
                        <c:v>1500</c:v>
                      </c:pt>
                      <c:pt idx="1194">
                        <c:v>1500</c:v>
                      </c:pt>
                      <c:pt idx="1195">
                        <c:v>1500</c:v>
                      </c:pt>
                      <c:pt idx="1196">
                        <c:v>1500</c:v>
                      </c:pt>
                      <c:pt idx="1197">
                        <c:v>1500</c:v>
                      </c:pt>
                      <c:pt idx="1198">
                        <c:v>1500</c:v>
                      </c:pt>
                      <c:pt idx="1199">
                        <c:v>1500</c:v>
                      </c:pt>
                      <c:pt idx="1200">
                        <c:v>1500</c:v>
                      </c:pt>
                      <c:pt idx="1201">
                        <c:v>1500</c:v>
                      </c:pt>
                      <c:pt idx="1202">
                        <c:v>1500</c:v>
                      </c:pt>
                      <c:pt idx="1203">
                        <c:v>1500</c:v>
                      </c:pt>
                      <c:pt idx="1204">
                        <c:v>1500</c:v>
                      </c:pt>
                      <c:pt idx="1205">
                        <c:v>1500</c:v>
                      </c:pt>
                      <c:pt idx="1206">
                        <c:v>1500</c:v>
                      </c:pt>
                      <c:pt idx="1207">
                        <c:v>1500</c:v>
                      </c:pt>
                      <c:pt idx="1208">
                        <c:v>1500</c:v>
                      </c:pt>
                      <c:pt idx="1209">
                        <c:v>1500</c:v>
                      </c:pt>
                      <c:pt idx="1210">
                        <c:v>1500</c:v>
                      </c:pt>
                      <c:pt idx="1211">
                        <c:v>1500</c:v>
                      </c:pt>
                      <c:pt idx="1212">
                        <c:v>1500</c:v>
                      </c:pt>
                      <c:pt idx="1213">
                        <c:v>1500</c:v>
                      </c:pt>
                      <c:pt idx="1214">
                        <c:v>1500</c:v>
                      </c:pt>
                      <c:pt idx="1215">
                        <c:v>1500</c:v>
                      </c:pt>
                      <c:pt idx="1216">
                        <c:v>1500</c:v>
                      </c:pt>
                      <c:pt idx="1217">
                        <c:v>1500</c:v>
                      </c:pt>
                      <c:pt idx="1218">
                        <c:v>1500</c:v>
                      </c:pt>
                      <c:pt idx="1219">
                        <c:v>1500</c:v>
                      </c:pt>
                      <c:pt idx="1220">
                        <c:v>1500</c:v>
                      </c:pt>
                      <c:pt idx="1221">
                        <c:v>1500</c:v>
                      </c:pt>
                      <c:pt idx="1222">
                        <c:v>1500</c:v>
                      </c:pt>
                      <c:pt idx="1223">
                        <c:v>1500</c:v>
                      </c:pt>
                      <c:pt idx="1224">
                        <c:v>1500</c:v>
                      </c:pt>
                      <c:pt idx="1225">
                        <c:v>1500</c:v>
                      </c:pt>
                      <c:pt idx="1226">
                        <c:v>1500</c:v>
                      </c:pt>
                      <c:pt idx="1227">
                        <c:v>1500</c:v>
                      </c:pt>
                      <c:pt idx="1228">
                        <c:v>1500</c:v>
                      </c:pt>
                      <c:pt idx="1229">
                        <c:v>1500</c:v>
                      </c:pt>
                      <c:pt idx="1230">
                        <c:v>1500</c:v>
                      </c:pt>
                      <c:pt idx="1231">
                        <c:v>1500</c:v>
                      </c:pt>
                      <c:pt idx="1232">
                        <c:v>1500</c:v>
                      </c:pt>
                      <c:pt idx="1233">
                        <c:v>1500</c:v>
                      </c:pt>
                      <c:pt idx="1234">
                        <c:v>1500</c:v>
                      </c:pt>
                      <c:pt idx="1235">
                        <c:v>1500</c:v>
                      </c:pt>
                      <c:pt idx="1236">
                        <c:v>1500</c:v>
                      </c:pt>
                      <c:pt idx="1237">
                        <c:v>1500</c:v>
                      </c:pt>
                      <c:pt idx="1238">
                        <c:v>1500</c:v>
                      </c:pt>
                      <c:pt idx="1239">
                        <c:v>1500</c:v>
                      </c:pt>
                      <c:pt idx="1240">
                        <c:v>1500</c:v>
                      </c:pt>
                      <c:pt idx="1241">
                        <c:v>1500</c:v>
                      </c:pt>
                      <c:pt idx="1242">
                        <c:v>1500</c:v>
                      </c:pt>
                      <c:pt idx="1243">
                        <c:v>1500</c:v>
                      </c:pt>
                      <c:pt idx="1244">
                        <c:v>1500</c:v>
                      </c:pt>
                      <c:pt idx="1245">
                        <c:v>1500</c:v>
                      </c:pt>
                      <c:pt idx="1246">
                        <c:v>1500</c:v>
                      </c:pt>
                      <c:pt idx="1247">
                        <c:v>1500</c:v>
                      </c:pt>
                      <c:pt idx="1248">
                        <c:v>1500</c:v>
                      </c:pt>
                      <c:pt idx="1249">
                        <c:v>1500</c:v>
                      </c:pt>
                      <c:pt idx="1250">
                        <c:v>1500</c:v>
                      </c:pt>
                      <c:pt idx="1251">
                        <c:v>1500</c:v>
                      </c:pt>
                      <c:pt idx="1252">
                        <c:v>1500</c:v>
                      </c:pt>
                      <c:pt idx="1253">
                        <c:v>1500</c:v>
                      </c:pt>
                      <c:pt idx="1254">
                        <c:v>1500</c:v>
                      </c:pt>
                      <c:pt idx="1255">
                        <c:v>1500</c:v>
                      </c:pt>
                      <c:pt idx="1256">
                        <c:v>1500</c:v>
                      </c:pt>
                      <c:pt idx="1257">
                        <c:v>1500</c:v>
                      </c:pt>
                      <c:pt idx="1258">
                        <c:v>1500</c:v>
                      </c:pt>
                      <c:pt idx="1259">
                        <c:v>1500</c:v>
                      </c:pt>
                      <c:pt idx="1260">
                        <c:v>1500</c:v>
                      </c:pt>
                      <c:pt idx="1261">
                        <c:v>1500</c:v>
                      </c:pt>
                      <c:pt idx="1262">
                        <c:v>1500</c:v>
                      </c:pt>
                      <c:pt idx="1263">
                        <c:v>1500</c:v>
                      </c:pt>
                      <c:pt idx="1264">
                        <c:v>1500</c:v>
                      </c:pt>
                      <c:pt idx="1265">
                        <c:v>1500</c:v>
                      </c:pt>
                      <c:pt idx="1266">
                        <c:v>1500</c:v>
                      </c:pt>
                      <c:pt idx="1267">
                        <c:v>1500</c:v>
                      </c:pt>
                      <c:pt idx="1268">
                        <c:v>1500</c:v>
                      </c:pt>
                      <c:pt idx="1269">
                        <c:v>1500</c:v>
                      </c:pt>
                      <c:pt idx="1270">
                        <c:v>1500</c:v>
                      </c:pt>
                      <c:pt idx="1271">
                        <c:v>1500</c:v>
                      </c:pt>
                      <c:pt idx="1272">
                        <c:v>1500</c:v>
                      </c:pt>
                      <c:pt idx="1273">
                        <c:v>1500</c:v>
                      </c:pt>
                      <c:pt idx="1274">
                        <c:v>1500</c:v>
                      </c:pt>
                      <c:pt idx="1275">
                        <c:v>1500</c:v>
                      </c:pt>
                      <c:pt idx="1276">
                        <c:v>1500</c:v>
                      </c:pt>
                      <c:pt idx="1277">
                        <c:v>1500</c:v>
                      </c:pt>
                      <c:pt idx="1278">
                        <c:v>1500</c:v>
                      </c:pt>
                      <c:pt idx="1279">
                        <c:v>1500</c:v>
                      </c:pt>
                      <c:pt idx="1280">
                        <c:v>1500</c:v>
                      </c:pt>
                      <c:pt idx="1281">
                        <c:v>1500</c:v>
                      </c:pt>
                      <c:pt idx="1282">
                        <c:v>1500</c:v>
                      </c:pt>
                      <c:pt idx="1283">
                        <c:v>1500</c:v>
                      </c:pt>
                      <c:pt idx="1284">
                        <c:v>1500</c:v>
                      </c:pt>
                      <c:pt idx="1285">
                        <c:v>1500</c:v>
                      </c:pt>
                      <c:pt idx="1286">
                        <c:v>1500</c:v>
                      </c:pt>
                      <c:pt idx="1287">
                        <c:v>1500</c:v>
                      </c:pt>
                      <c:pt idx="1288">
                        <c:v>1500</c:v>
                      </c:pt>
                      <c:pt idx="1289">
                        <c:v>1500</c:v>
                      </c:pt>
                      <c:pt idx="1290">
                        <c:v>1500</c:v>
                      </c:pt>
                      <c:pt idx="1291">
                        <c:v>1500</c:v>
                      </c:pt>
                      <c:pt idx="1292">
                        <c:v>1500</c:v>
                      </c:pt>
                      <c:pt idx="1293">
                        <c:v>1500</c:v>
                      </c:pt>
                      <c:pt idx="1294">
                        <c:v>1500</c:v>
                      </c:pt>
                      <c:pt idx="1295">
                        <c:v>1500</c:v>
                      </c:pt>
                      <c:pt idx="1296">
                        <c:v>1500</c:v>
                      </c:pt>
                      <c:pt idx="1297">
                        <c:v>1500</c:v>
                      </c:pt>
                      <c:pt idx="1298">
                        <c:v>1500</c:v>
                      </c:pt>
                      <c:pt idx="1299">
                        <c:v>1500</c:v>
                      </c:pt>
                      <c:pt idx="1300">
                        <c:v>1500</c:v>
                      </c:pt>
                      <c:pt idx="1301">
                        <c:v>1500</c:v>
                      </c:pt>
                      <c:pt idx="1302">
                        <c:v>1500</c:v>
                      </c:pt>
                      <c:pt idx="1303">
                        <c:v>1500</c:v>
                      </c:pt>
                      <c:pt idx="1304">
                        <c:v>1500</c:v>
                      </c:pt>
                      <c:pt idx="1305">
                        <c:v>1500</c:v>
                      </c:pt>
                      <c:pt idx="1306">
                        <c:v>1500</c:v>
                      </c:pt>
                      <c:pt idx="1307">
                        <c:v>1500</c:v>
                      </c:pt>
                      <c:pt idx="1308">
                        <c:v>1500</c:v>
                      </c:pt>
                      <c:pt idx="1309">
                        <c:v>1500</c:v>
                      </c:pt>
                      <c:pt idx="1310">
                        <c:v>1500</c:v>
                      </c:pt>
                      <c:pt idx="1311">
                        <c:v>1500</c:v>
                      </c:pt>
                      <c:pt idx="1312">
                        <c:v>1500</c:v>
                      </c:pt>
                      <c:pt idx="1313">
                        <c:v>1500</c:v>
                      </c:pt>
                      <c:pt idx="1314">
                        <c:v>1500</c:v>
                      </c:pt>
                      <c:pt idx="1315">
                        <c:v>1500</c:v>
                      </c:pt>
                      <c:pt idx="1316">
                        <c:v>1500</c:v>
                      </c:pt>
                      <c:pt idx="1317">
                        <c:v>1500</c:v>
                      </c:pt>
                      <c:pt idx="1318">
                        <c:v>1500</c:v>
                      </c:pt>
                      <c:pt idx="1319">
                        <c:v>1500</c:v>
                      </c:pt>
                      <c:pt idx="1320">
                        <c:v>1500</c:v>
                      </c:pt>
                      <c:pt idx="1321">
                        <c:v>1500</c:v>
                      </c:pt>
                      <c:pt idx="1322">
                        <c:v>1500</c:v>
                      </c:pt>
                      <c:pt idx="1323">
                        <c:v>1500</c:v>
                      </c:pt>
                      <c:pt idx="1324">
                        <c:v>1500</c:v>
                      </c:pt>
                      <c:pt idx="1325">
                        <c:v>1500</c:v>
                      </c:pt>
                      <c:pt idx="1326">
                        <c:v>1500</c:v>
                      </c:pt>
                      <c:pt idx="1327">
                        <c:v>1500</c:v>
                      </c:pt>
                      <c:pt idx="1328">
                        <c:v>1500</c:v>
                      </c:pt>
                      <c:pt idx="1329">
                        <c:v>1500</c:v>
                      </c:pt>
                      <c:pt idx="1330">
                        <c:v>1500</c:v>
                      </c:pt>
                      <c:pt idx="1331">
                        <c:v>1500</c:v>
                      </c:pt>
                      <c:pt idx="1332">
                        <c:v>1500</c:v>
                      </c:pt>
                      <c:pt idx="1333">
                        <c:v>1500</c:v>
                      </c:pt>
                      <c:pt idx="1334">
                        <c:v>1500</c:v>
                      </c:pt>
                      <c:pt idx="1335">
                        <c:v>1500</c:v>
                      </c:pt>
                      <c:pt idx="1336">
                        <c:v>1500</c:v>
                      </c:pt>
                      <c:pt idx="1337">
                        <c:v>1500</c:v>
                      </c:pt>
                      <c:pt idx="1338">
                        <c:v>1500</c:v>
                      </c:pt>
                      <c:pt idx="1339">
                        <c:v>1500</c:v>
                      </c:pt>
                      <c:pt idx="1340">
                        <c:v>1500</c:v>
                      </c:pt>
                      <c:pt idx="1341">
                        <c:v>1500</c:v>
                      </c:pt>
                      <c:pt idx="1342">
                        <c:v>1500</c:v>
                      </c:pt>
                      <c:pt idx="1343">
                        <c:v>1500</c:v>
                      </c:pt>
                      <c:pt idx="1344">
                        <c:v>1500</c:v>
                      </c:pt>
                      <c:pt idx="1345">
                        <c:v>1500</c:v>
                      </c:pt>
                      <c:pt idx="1346">
                        <c:v>1500</c:v>
                      </c:pt>
                      <c:pt idx="1347">
                        <c:v>1500</c:v>
                      </c:pt>
                      <c:pt idx="1348">
                        <c:v>1500</c:v>
                      </c:pt>
                      <c:pt idx="1349">
                        <c:v>1500</c:v>
                      </c:pt>
                      <c:pt idx="1350">
                        <c:v>1500</c:v>
                      </c:pt>
                      <c:pt idx="1351">
                        <c:v>1500</c:v>
                      </c:pt>
                      <c:pt idx="1352">
                        <c:v>1500</c:v>
                      </c:pt>
                      <c:pt idx="1353">
                        <c:v>1500</c:v>
                      </c:pt>
                      <c:pt idx="1354">
                        <c:v>1500</c:v>
                      </c:pt>
                      <c:pt idx="1355">
                        <c:v>1500</c:v>
                      </c:pt>
                      <c:pt idx="1356">
                        <c:v>1500</c:v>
                      </c:pt>
                      <c:pt idx="1357">
                        <c:v>1500</c:v>
                      </c:pt>
                      <c:pt idx="1358">
                        <c:v>1500</c:v>
                      </c:pt>
                      <c:pt idx="1359">
                        <c:v>1500</c:v>
                      </c:pt>
                      <c:pt idx="1360">
                        <c:v>1500</c:v>
                      </c:pt>
                      <c:pt idx="1361">
                        <c:v>1500</c:v>
                      </c:pt>
                      <c:pt idx="1362">
                        <c:v>1500</c:v>
                      </c:pt>
                      <c:pt idx="1363">
                        <c:v>1500</c:v>
                      </c:pt>
                      <c:pt idx="1364">
                        <c:v>1500</c:v>
                      </c:pt>
                      <c:pt idx="1365">
                        <c:v>1500</c:v>
                      </c:pt>
                      <c:pt idx="1366">
                        <c:v>1500</c:v>
                      </c:pt>
                      <c:pt idx="1367">
                        <c:v>1500</c:v>
                      </c:pt>
                      <c:pt idx="1368">
                        <c:v>1500</c:v>
                      </c:pt>
                      <c:pt idx="1369">
                        <c:v>1500</c:v>
                      </c:pt>
                      <c:pt idx="1370">
                        <c:v>1500</c:v>
                      </c:pt>
                      <c:pt idx="1371">
                        <c:v>1500</c:v>
                      </c:pt>
                      <c:pt idx="1372">
                        <c:v>1500</c:v>
                      </c:pt>
                      <c:pt idx="1373">
                        <c:v>1500</c:v>
                      </c:pt>
                      <c:pt idx="1374">
                        <c:v>1500</c:v>
                      </c:pt>
                      <c:pt idx="1375">
                        <c:v>1500</c:v>
                      </c:pt>
                      <c:pt idx="1376">
                        <c:v>1500</c:v>
                      </c:pt>
                      <c:pt idx="1377">
                        <c:v>1500</c:v>
                      </c:pt>
                      <c:pt idx="1378">
                        <c:v>1500</c:v>
                      </c:pt>
                      <c:pt idx="1379">
                        <c:v>1500</c:v>
                      </c:pt>
                      <c:pt idx="1380">
                        <c:v>1500</c:v>
                      </c:pt>
                      <c:pt idx="1381">
                        <c:v>1500</c:v>
                      </c:pt>
                      <c:pt idx="1382">
                        <c:v>1500</c:v>
                      </c:pt>
                      <c:pt idx="1383">
                        <c:v>1500</c:v>
                      </c:pt>
                      <c:pt idx="1384">
                        <c:v>1500</c:v>
                      </c:pt>
                      <c:pt idx="1385">
                        <c:v>1500</c:v>
                      </c:pt>
                      <c:pt idx="1386">
                        <c:v>1500</c:v>
                      </c:pt>
                      <c:pt idx="1387">
                        <c:v>1500</c:v>
                      </c:pt>
                      <c:pt idx="1388">
                        <c:v>1500</c:v>
                      </c:pt>
                      <c:pt idx="1389">
                        <c:v>1500</c:v>
                      </c:pt>
                      <c:pt idx="1390">
                        <c:v>1500</c:v>
                      </c:pt>
                      <c:pt idx="1391">
                        <c:v>1500</c:v>
                      </c:pt>
                      <c:pt idx="1392">
                        <c:v>1500</c:v>
                      </c:pt>
                      <c:pt idx="1393">
                        <c:v>1500</c:v>
                      </c:pt>
                      <c:pt idx="1394">
                        <c:v>1500</c:v>
                      </c:pt>
                      <c:pt idx="1395">
                        <c:v>1500</c:v>
                      </c:pt>
                      <c:pt idx="1396">
                        <c:v>1500</c:v>
                      </c:pt>
                      <c:pt idx="1397">
                        <c:v>1500</c:v>
                      </c:pt>
                      <c:pt idx="1398">
                        <c:v>1500</c:v>
                      </c:pt>
                      <c:pt idx="1399">
                        <c:v>1500</c:v>
                      </c:pt>
                      <c:pt idx="1400">
                        <c:v>1500</c:v>
                      </c:pt>
                      <c:pt idx="1401">
                        <c:v>1500</c:v>
                      </c:pt>
                      <c:pt idx="1402">
                        <c:v>1500</c:v>
                      </c:pt>
                      <c:pt idx="1403">
                        <c:v>1500</c:v>
                      </c:pt>
                      <c:pt idx="1404">
                        <c:v>1500</c:v>
                      </c:pt>
                      <c:pt idx="1405">
                        <c:v>1500</c:v>
                      </c:pt>
                      <c:pt idx="1406">
                        <c:v>1500</c:v>
                      </c:pt>
                      <c:pt idx="1407">
                        <c:v>1500</c:v>
                      </c:pt>
                      <c:pt idx="1408">
                        <c:v>1500</c:v>
                      </c:pt>
                      <c:pt idx="1409">
                        <c:v>1500</c:v>
                      </c:pt>
                      <c:pt idx="1410">
                        <c:v>1500</c:v>
                      </c:pt>
                      <c:pt idx="1411">
                        <c:v>1500</c:v>
                      </c:pt>
                      <c:pt idx="1412">
                        <c:v>1500</c:v>
                      </c:pt>
                      <c:pt idx="1413">
                        <c:v>1500</c:v>
                      </c:pt>
                      <c:pt idx="1414">
                        <c:v>1500</c:v>
                      </c:pt>
                      <c:pt idx="1415">
                        <c:v>1500</c:v>
                      </c:pt>
                      <c:pt idx="1416">
                        <c:v>1500</c:v>
                      </c:pt>
                      <c:pt idx="1417">
                        <c:v>1500</c:v>
                      </c:pt>
                      <c:pt idx="1418">
                        <c:v>1500</c:v>
                      </c:pt>
                      <c:pt idx="1419">
                        <c:v>1500</c:v>
                      </c:pt>
                      <c:pt idx="1420">
                        <c:v>1500</c:v>
                      </c:pt>
                      <c:pt idx="1421">
                        <c:v>1500</c:v>
                      </c:pt>
                      <c:pt idx="1422">
                        <c:v>1500</c:v>
                      </c:pt>
                      <c:pt idx="1423">
                        <c:v>1500</c:v>
                      </c:pt>
                      <c:pt idx="1424">
                        <c:v>1500</c:v>
                      </c:pt>
                      <c:pt idx="1425">
                        <c:v>1500</c:v>
                      </c:pt>
                      <c:pt idx="1426">
                        <c:v>1500</c:v>
                      </c:pt>
                      <c:pt idx="1427">
                        <c:v>1500</c:v>
                      </c:pt>
                      <c:pt idx="1428">
                        <c:v>1500</c:v>
                      </c:pt>
                      <c:pt idx="1429">
                        <c:v>1500</c:v>
                      </c:pt>
                      <c:pt idx="1430">
                        <c:v>1500</c:v>
                      </c:pt>
                      <c:pt idx="1431">
                        <c:v>1500</c:v>
                      </c:pt>
                      <c:pt idx="1432">
                        <c:v>1500</c:v>
                      </c:pt>
                      <c:pt idx="1433">
                        <c:v>1500</c:v>
                      </c:pt>
                      <c:pt idx="1434">
                        <c:v>1500</c:v>
                      </c:pt>
                      <c:pt idx="1435">
                        <c:v>1500</c:v>
                      </c:pt>
                      <c:pt idx="1436">
                        <c:v>1500</c:v>
                      </c:pt>
                      <c:pt idx="1437">
                        <c:v>1500</c:v>
                      </c:pt>
                      <c:pt idx="1438">
                        <c:v>1500</c:v>
                      </c:pt>
                      <c:pt idx="1439">
                        <c:v>1500</c:v>
                      </c:pt>
                      <c:pt idx="1440">
                        <c:v>1500</c:v>
                      </c:pt>
                      <c:pt idx="1441">
                        <c:v>1500</c:v>
                      </c:pt>
                      <c:pt idx="1442">
                        <c:v>1500</c:v>
                      </c:pt>
                      <c:pt idx="1443">
                        <c:v>1500</c:v>
                      </c:pt>
                      <c:pt idx="1444">
                        <c:v>1500</c:v>
                      </c:pt>
                      <c:pt idx="1445">
                        <c:v>1500</c:v>
                      </c:pt>
                      <c:pt idx="1446">
                        <c:v>1500</c:v>
                      </c:pt>
                      <c:pt idx="1447">
                        <c:v>1500</c:v>
                      </c:pt>
                      <c:pt idx="1448">
                        <c:v>1500</c:v>
                      </c:pt>
                      <c:pt idx="1449">
                        <c:v>1500</c:v>
                      </c:pt>
                      <c:pt idx="1450">
                        <c:v>1500</c:v>
                      </c:pt>
                      <c:pt idx="1451">
                        <c:v>1500</c:v>
                      </c:pt>
                      <c:pt idx="1452">
                        <c:v>1500</c:v>
                      </c:pt>
                      <c:pt idx="1453">
                        <c:v>1500</c:v>
                      </c:pt>
                      <c:pt idx="1454">
                        <c:v>1500</c:v>
                      </c:pt>
                      <c:pt idx="1455">
                        <c:v>1500</c:v>
                      </c:pt>
                      <c:pt idx="1456">
                        <c:v>1500</c:v>
                      </c:pt>
                      <c:pt idx="1457">
                        <c:v>1500</c:v>
                      </c:pt>
                      <c:pt idx="1458">
                        <c:v>1500</c:v>
                      </c:pt>
                      <c:pt idx="1459">
                        <c:v>1500</c:v>
                      </c:pt>
                      <c:pt idx="1460">
                        <c:v>1500</c:v>
                      </c:pt>
                      <c:pt idx="1461">
                        <c:v>1500</c:v>
                      </c:pt>
                      <c:pt idx="1462">
                        <c:v>1500</c:v>
                      </c:pt>
                      <c:pt idx="1463">
                        <c:v>1500</c:v>
                      </c:pt>
                      <c:pt idx="1464">
                        <c:v>1500</c:v>
                      </c:pt>
                      <c:pt idx="1465">
                        <c:v>1500</c:v>
                      </c:pt>
                      <c:pt idx="1466">
                        <c:v>1500</c:v>
                      </c:pt>
                      <c:pt idx="1467">
                        <c:v>1500</c:v>
                      </c:pt>
                      <c:pt idx="1468">
                        <c:v>1500</c:v>
                      </c:pt>
                      <c:pt idx="1469">
                        <c:v>1500</c:v>
                      </c:pt>
                      <c:pt idx="1470">
                        <c:v>1500</c:v>
                      </c:pt>
                      <c:pt idx="1471">
                        <c:v>1500</c:v>
                      </c:pt>
                      <c:pt idx="1472">
                        <c:v>1500</c:v>
                      </c:pt>
                      <c:pt idx="1473">
                        <c:v>1500</c:v>
                      </c:pt>
                      <c:pt idx="1474">
                        <c:v>1500</c:v>
                      </c:pt>
                      <c:pt idx="1475">
                        <c:v>1500</c:v>
                      </c:pt>
                      <c:pt idx="1476">
                        <c:v>1500</c:v>
                      </c:pt>
                      <c:pt idx="1477">
                        <c:v>1500</c:v>
                      </c:pt>
                      <c:pt idx="1478">
                        <c:v>1500</c:v>
                      </c:pt>
                      <c:pt idx="1479">
                        <c:v>1500</c:v>
                      </c:pt>
                      <c:pt idx="1480">
                        <c:v>1500</c:v>
                      </c:pt>
                      <c:pt idx="1481">
                        <c:v>1500</c:v>
                      </c:pt>
                      <c:pt idx="1482">
                        <c:v>1500</c:v>
                      </c:pt>
                      <c:pt idx="1483">
                        <c:v>1500</c:v>
                      </c:pt>
                      <c:pt idx="1484">
                        <c:v>1500</c:v>
                      </c:pt>
                      <c:pt idx="1485">
                        <c:v>1500</c:v>
                      </c:pt>
                      <c:pt idx="1486">
                        <c:v>1500</c:v>
                      </c:pt>
                      <c:pt idx="1487">
                        <c:v>1500</c:v>
                      </c:pt>
                      <c:pt idx="1488">
                        <c:v>1500</c:v>
                      </c:pt>
                      <c:pt idx="1489">
                        <c:v>1500</c:v>
                      </c:pt>
                      <c:pt idx="1490">
                        <c:v>1500</c:v>
                      </c:pt>
                      <c:pt idx="1491">
                        <c:v>1500</c:v>
                      </c:pt>
                      <c:pt idx="1492">
                        <c:v>1500</c:v>
                      </c:pt>
                      <c:pt idx="1493">
                        <c:v>1500</c:v>
                      </c:pt>
                      <c:pt idx="1494">
                        <c:v>1500</c:v>
                      </c:pt>
                      <c:pt idx="1495">
                        <c:v>1500</c:v>
                      </c:pt>
                      <c:pt idx="1496">
                        <c:v>1500</c:v>
                      </c:pt>
                      <c:pt idx="1497">
                        <c:v>1500</c:v>
                      </c:pt>
                      <c:pt idx="1498">
                        <c:v>1500</c:v>
                      </c:pt>
                      <c:pt idx="1499">
                        <c:v>1500</c:v>
                      </c:pt>
                      <c:pt idx="1500">
                        <c:v>1500</c:v>
                      </c:pt>
                      <c:pt idx="1501">
                        <c:v>1500</c:v>
                      </c:pt>
                      <c:pt idx="1502">
                        <c:v>1500</c:v>
                      </c:pt>
                      <c:pt idx="1503">
                        <c:v>1500</c:v>
                      </c:pt>
                      <c:pt idx="1504">
                        <c:v>1500</c:v>
                      </c:pt>
                      <c:pt idx="1505">
                        <c:v>1500</c:v>
                      </c:pt>
                      <c:pt idx="1506">
                        <c:v>1500</c:v>
                      </c:pt>
                      <c:pt idx="1507">
                        <c:v>1500</c:v>
                      </c:pt>
                      <c:pt idx="1508">
                        <c:v>1500</c:v>
                      </c:pt>
                      <c:pt idx="1509">
                        <c:v>1500</c:v>
                      </c:pt>
                      <c:pt idx="1510">
                        <c:v>1500</c:v>
                      </c:pt>
                      <c:pt idx="1511">
                        <c:v>1500</c:v>
                      </c:pt>
                      <c:pt idx="1512">
                        <c:v>1500</c:v>
                      </c:pt>
                      <c:pt idx="1513">
                        <c:v>1500</c:v>
                      </c:pt>
                      <c:pt idx="1514">
                        <c:v>1500</c:v>
                      </c:pt>
                      <c:pt idx="1515">
                        <c:v>1500</c:v>
                      </c:pt>
                      <c:pt idx="1516">
                        <c:v>1500</c:v>
                      </c:pt>
                      <c:pt idx="1517">
                        <c:v>1500</c:v>
                      </c:pt>
                      <c:pt idx="1518">
                        <c:v>1500</c:v>
                      </c:pt>
                      <c:pt idx="1519">
                        <c:v>1500</c:v>
                      </c:pt>
                      <c:pt idx="1520">
                        <c:v>1500</c:v>
                      </c:pt>
                      <c:pt idx="1521">
                        <c:v>1500</c:v>
                      </c:pt>
                      <c:pt idx="1522">
                        <c:v>1500</c:v>
                      </c:pt>
                      <c:pt idx="1523">
                        <c:v>1500</c:v>
                      </c:pt>
                      <c:pt idx="1524">
                        <c:v>1500</c:v>
                      </c:pt>
                      <c:pt idx="1525">
                        <c:v>1500</c:v>
                      </c:pt>
                      <c:pt idx="1526">
                        <c:v>1500</c:v>
                      </c:pt>
                      <c:pt idx="1527">
                        <c:v>1500</c:v>
                      </c:pt>
                      <c:pt idx="1528">
                        <c:v>1500</c:v>
                      </c:pt>
                      <c:pt idx="1529">
                        <c:v>1500</c:v>
                      </c:pt>
                      <c:pt idx="1530">
                        <c:v>1500</c:v>
                      </c:pt>
                      <c:pt idx="1531">
                        <c:v>1500</c:v>
                      </c:pt>
                      <c:pt idx="1532">
                        <c:v>1500</c:v>
                      </c:pt>
                      <c:pt idx="1533">
                        <c:v>1500</c:v>
                      </c:pt>
                      <c:pt idx="1534">
                        <c:v>1500</c:v>
                      </c:pt>
                      <c:pt idx="1535">
                        <c:v>1500</c:v>
                      </c:pt>
                      <c:pt idx="1536">
                        <c:v>1500</c:v>
                      </c:pt>
                      <c:pt idx="1537">
                        <c:v>1500</c:v>
                      </c:pt>
                      <c:pt idx="1538">
                        <c:v>1500</c:v>
                      </c:pt>
                      <c:pt idx="1539">
                        <c:v>1500</c:v>
                      </c:pt>
                      <c:pt idx="1540">
                        <c:v>1500</c:v>
                      </c:pt>
                      <c:pt idx="1541">
                        <c:v>1500</c:v>
                      </c:pt>
                      <c:pt idx="1542">
                        <c:v>1500</c:v>
                      </c:pt>
                      <c:pt idx="1543">
                        <c:v>1500</c:v>
                      </c:pt>
                      <c:pt idx="1544">
                        <c:v>1500</c:v>
                      </c:pt>
                      <c:pt idx="1545">
                        <c:v>1500</c:v>
                      </c:pt>
                      <c:pt idx="1546">
                        <c:v>1500</c:v>
                      </c:pt>
                      <c:pt idx="1547">
                        <c:v>1500</c:v>
                      </c:pt>
                      <c:pt idx="1548">
                        <c:v>1500</c:v>
                      </c:pt>
                      <c:pt idx="1549">
                        <c:v>1500</c:v>
                      </c:pt>
                      <c:pt idx="1550">
                        <c:v>1500</c:v>
                      </c:pt>
                      <c:pt idx="1551">
                        <c:v>1500</c:v>
                      </c:pt>
                      <c:pt idx="1552">
                        <c:v>1500</c:v>
                      </c:pt>
                      <c:pt idx="1553">
                        <c:v>1500</c:v>
                      </c:pt>
                      <c:pt idx="1554">
                        <c:v>1500</c:v>
                      </c:pt>
                      <c:pt idx="1555">
                        <c:v>1500</c:v>
                      </c:pt>
                      <c:pt idx="1556">
                        <c:v>1500</c:v>
                      </c:pt>
                      <c:pt idx="1557">
                        <c:v>1500</c:v>
                      </c:pt>
                      <c:pt idx="1558">
                        <c:v>1500</c:v>
                      </c:pt>
                      <c:pt idx="1559">
                        <c:v>1500</c:v>
                      </c:pt>
                      <c:pt idx="1560">
                        <c:v>1500</c:v>
                      </c:pt>
                      <c:pt idx="1561">
                        <c:v>1500</c:v>
                      </c:pt>
                      <c:pt idx="1562">
                        <c:v>1500</c:v>
                      </c:pt>
                      <c:pt idx="1563">
                        <c:v>1500</c:v>
                      </c:pt>
                      <c:pt idx="1564">
                        <c:v>1500</c:v>
                      </c:pt>
                      <c:pt idx="1565">
                        <c:v>1500</c:v>
                      </c:pt>
                      <c:pt idx="1566">
                        <c:v>1500</c:v>
                      </c:pt>
                      <c:pt idx="1567">
                        <c:v>1500</c:v>
                      </c:pt>
                      <c:pt idx="1568">
                        <c:v>1500</c:v>
                      </c:pt>
                      <c:pt idx="1569">
                        <c:v>1500</c:v>
                      </c:pt>
                      <c:pt idx="1570">
                        <c:v>1500</c:v>
                      </c:pt>
                      <c:pt idx="1571">
                        <c:v>1500</c:v>
                      </c:pt>
                      <c:pt idx="1572">
                        <c:v>1500</c:v>
                      </c:pt>
                      <c:pt idx="1573">
                        <c:v>1500</c:v>
                      </c:pt>
                      <c:pt idx="1574">
                        <c:v>1500</c:v>
                      </c:pt>
                      <c:pt idx="1575">
                        <c:v>1500</c:v>
                      </c:pt>
                      <c:pt idx="1576">
                        <c:v>1500</c:v>
                      </c:pt>
                      <c:pt idx="1577">
                        <c:v>1500</c:v>
                      </c:pt>
                      <c:pt idx="1578">
                        <c:v>1500</c:v>
                      </c:pt>
                      <c:pt idx="1579">
                        <c:v>1500</c:v>
                      </c:pt>
                      <c:pt idx="1580">
                        <c:v>1500</c:v>
                      </c:pt>
                      <c:pt idx="1581">
                        <c:v>1500</c:v>
                      </c:pt>
                      <c:pt idx="1582">
                        <c:v>1500</c:v>
                      </c:pt>
                      <c:pt idx="1583">
                        <c:v>1500</c:v>
                      </c:pt>
                      <c:pt idx="1584">
                        <c:v>1500</c:v>
                      </c:pt>
                      <c:pt idx="1585">
                        <c:v>1500</c:v>
                      </c:pt>
                      <c:pt idx="1586">
                        <c:v>1500</c:v>
                      </c:pt>
                      <c:pt idx="1587">
                        <c:v>1500</c:v>
                      </c:pt>
                      <c:pt idx="1588">
                        <c:v>1500</c:v>
                      </c:pt>
                      <c:pt idx="1589">
                        <c:v>1500</c:v>
                      </c:pt>
                      <c:pt idx="1590">
                        <c:v>1500</c:v>
                      </c:pt>
                      <c:pt idx="1591">
                        <c:v>1500</c:v>
                      </c:pt>
                      <c:pt idx="1592">
                        <c:v>1500</c:v>
                      </c:pt>
                      <c:pt idx="1593">
                        <c:v>1500</c:v>
                      </c:pt>
                      <c:pt idx="1594">
                        <c:v>1500</c:v>
                      </c:pt>
                      <c:pt idx="1595">
                        <c:v>1500</c:v>
                      </c:pt>
                      <c:pt idx="1596">
                        <c:v>1500</c:v>
                      </c:pt>
                      <c:pt idx="1597">
                        <c:v>1500</c:v>
                      </c:pt>
                      <c:pt idx="1598">
                        <c:v>1500</c:v>
                      </c:pt>
                      <c:pt idx="1599">
                        <c:v>1500</c:v>
                      </c:pt>
                      <c:pt idx="1600">
                        <c:v>1500</c:v>
                      </c:pt>
                      <c:pt idx="1601">
                        <c:v>1500</c:v>
                      </c:pt>
                      <c:pt idx="1602">
                        <c:v>1500</c:v>
                      </c:pt>
                      <c:pt idx="1603">
                        <c:v>1500</c:v>
                      </c:pt>
                      <c:pt idx="1604">
                        <c:v>1500</c:v>
                      </c:pt>
                      <c:pt idx="1605">
                        <c:v>1500</c:v>
                      </c:pt>
                      <c:pt idx="1606">
                        <c:v>1500</c:v>
                      </c:pt>
                      <c:pt idx="1607">
                        <c:v>1500</c:v>
                      </c:pt>
                      <c:pt idx="1608">
                        <c:v>1500</c:v>
                      </c:pt>
                      <c:pt idx="1609">
                        <c:v>1500</c:v>
                      </c:pt>
                      <c:pt idx="1610">
                        <c:v>1500</c:v>
                      </c:pt>
                      <c:pt idx="1611">
                        <c:v>1500</c:v>
                      </c:pt>
                      <c:pt idx="1612">
                        <c:v>1500</c:v>
                      </c:pt>
                      <c:pt idx="1613">
                        <c:v>1500</c:v>
                      </c:pt>
                      <c:pt idx="1614">
                        <c:v>1500</c:v>
                      </c:pt>
                      <c:pt idx="1615">
                        <c:v>1500</c:v>
                      </c:pt>
                      <c:pt idx="1616">
                        <c:v>1500</c:v>
                      </c:pt>
                      <c:pt idx="1617">
                        <c:v>1500</c:v>
                      </c:pt>
                      <c:pt idx="1618">
                        <c:v>1500</c:v>
                      </c:pt>
                      <c:pt idx="1619">
                        <c:v>1500</c:v>
                      </c:pt>
                      <c:pt idx="1620">
                        <c:v>1500</c:v>
                      </c:pt>
                      <c:pt idx="1621">
                        <c:v>1500</c:v>
                      </c:pt>
                      <c:pt idx="1622">
                        <c:v>1500</c:v>
                      </c:pt>
                      <c:pt idx="1623">
                        <c:v>1500</c:v>
                      </c:pt>
                      <c:pt idx="1624">
                        <c:v>1500</c:v>
                      </c:pt>
                      <c:pt idx="1625">
                        <c:v>1500</c:v>
                      </c:pt>
                      <c:pt idx="1626">
                        <c:v>1500</c:v>
                      </c:pt>
                      <c:pt idx="1627">
                        <c:v>1500</c:v>
                      </c:pt>
                      <c:pt idx="1628">
                        <c:v>1500</c:v>
                      </c:pt>
                      <c:pt idx="1629">
                        <c:v>1500</c:v>
                      </c:pt>
                      <c:pt idx="1630">
                        <c:v>1500</c:v>
                      </c:pt>
                      <c:pt idx="1631">
                        <c:v>1500</c:v>
                      </c:pt>
                      <c:pt idx="1632">
                        <c:v>1500</c:v>
                      </c:pt>
                      <c:pt idx="1633">
                        <c:v>1500</c:v>
                      </c:pt>
                      <c:pt idx="1634">
                        <c:v>1500</c:v>
                      </c:pt>
                      <c:pt idx="1635">
                        <c:v>1500</c:v>
                      </c:pt>
                      <c:pt idx="1636">
                        <c:v>1500</c:v>
                      </c:pt>
                      <c:pt idx="1637">
                        <c:v>1500</c:v>
                      </c:pt>
                      <c:pt idx="1638">
                        <c:v>1500</c:v>
                      </c:pt>
                      <c:pt idx="1639">
                        <c:v>1500</c:v>
                      </c:pt>
                      <c:pt idx="1640">
                        <c:v>1500</c:v>
                      </c:pt>
                      <c:pt idx="1641">
                        <c:v>1500</c:v>
                      </c:pt>
                      <c:pt idx="1642">
                        <c:v>1500</c:v>
                      </c:pt>
                      <c:pt idx="1643">
                        <c:v>1500</c:v>
                      </c:pt>
                      <c:pt idx="1644">
                        <c:v>1500</c:v>
                      </c:pt>
                      <c:pt idx="1645">
                        <c:v>1500</c:v>
                      </c:pt>
                      <c:pt idx="1646">
                        <c:v>1500</c:v>
                      </c:pt>
                      <c:pt idx="1647">
                        <c:v>1500</c:v>
                      </c:pt>
                      <c:pt idx="1648">
                        <c:v>1500</c:v>
                      </c:pt>
                      <c:pt idx="1649">
                        <c:v>1500</c:v>
                      </c:pt>
                      <c:pt idx="1650">
                        <c:v>1500</c:v>
                      </c:pt>
                      <c:pt idx="1651">
                        <c:v>1500</c:v>
                      </c:pt>
                      <c:pt idx="1652">
                        <c:v>1500</c:v>
                      </c:pt>
                      <c:pt idx="1653">
                        <c:v>1500</c:v>
                      </c:pt>
                      <c:pt idx="1654">
                        <c:v>1500</c:v>
                      </c:pt>
                      <c:pt idx="1655">
                        <c:v>1500</c:v>
                      </c:pt>
                      <c:pt idx="1656">
                        <c:v>1500</c:v>
                      </c:pt>
                      <c:pt idx="1657">
                        <c:v>1500</c:v>
                      </c:pt>
                      <c:pt idx="1658">
                        <c:v>1500</c:v>
                      </c:pt>
                      <c:pt idx="1659">
                        <c:v>1500</c:v>
                      </c:pt>
                      <c:pt idx="1660">
                        <c:v>1500</c:v>
                      </c:pt>
                      <c:pt idx="1661">
                        <c:v>1500</c:v>
                      </c:pt>
                      <c:pt idx="1662">
                        <c:v>1500</c:v>
                      </c:pt>
                      <c:pt idx="1663">
                        <c:v>1500</c:v>
                      </c:pt>
                      <c:pt idx="1664">
                        <c:v>1500</c:v>
                      </c:pt>
                      <c:pt idx="1665">
                        <c:v>1500</c:v>
                      </c:pt>
                      <c:pt idx="1666">
                        <c:v>1500</c:v>
                      </c:pt>
                      <c:pt idx="1667">
                        <c:v>1500</c:v>
                      </c:pt>
                      <c:pt idx="1668">
                        <c:v>1500</c:v>
                      </c:pt>
                      <c:pt idx="1669">
                        <c:v>1500</c:v>
                      </c:pt>
                      <c:pt idx="1670">
                        <c:v>1500</c:v>
                      </c:pt>
                      <c:pt idx="1671">
                        <c:v>1500</c:v>
                      </c:pt>
                      <c:pt idx="1672">
                        <c:v>1500</c:v>
                      </c:pt>
                      <c:pt idx="1673">
                        <c:v>1500</c:v>
                      </c:pt>
                      <c:pt idx="1674">
                        <c:v>1500</c:v>
                      </c:pt>
                      <c:pt idx="1675">
                        <c:v>1500</c:v>
                      </c:pt>
                      <c:pt idx="1676">
                        <c:v>1500</c:v>
                      </c:pt>
                      <c:pt idx="1677">
                        <c:v>1500</c:v>
                      </c:pt>
                      <c:pt idx="1678">
                        <c:v>1500</c:v>
                      </c:pt>
                      <c:pt idx="1679">
                        <c:v>1500</c:v>
                      </c:pt>
                      <c:pt idx="1680">
                        <c:v>1500</c:v>
                      </c:pt>
                      <c:pt idx="1681">
                        <c:v>1500</c:v>
                      </c:pt>
                      <c:pt idx="1682">
                        <c:v>1500</c:v>
                      </c:pt>
                      <c:pt idx="1683">
                        <c:v>1500</c:v>
                      </c:pt>
                      <c:pt idx="1684">
                        <c:v>1500</c:v>
                      </c:pt>
                      <c:pt idx="1685">
                        <c:v>1500</c:v>
                      </c:pt>
                      <c:pt idx="1686">
                        <c:v>1500</c:v>
                      </c:pt>
                      <c:pt idx="1687">
                        <c:v>1500</c:v>
                      </c:pt>
                      <c:pt idx="1688">
                        <c:v>1500</c:v>
                      </c:pt>
                      <c:pt idx="1689">
                        <c:v>1500</c:v>
                      </c:pt>
                      <c:pt idx="1690">
                        <c:v>1500</c:v>
                      </c:pt>
                      <c:pt idx="1691">
                        <c:v>1500</c:v>
                      </c:pt>
                      <c:pt idx="1692">
                        <c:v>1500</c:v>
                      </c:pt>
                      <c:pt idx="1693">
                        <c:v>1500</c:v>
                      </c:pt>
                      <c:pt idx="1694">
                        <c:v>1500</c:v>
                      </c:pt>
                      <c:pt idx="1695">
                        <c:v>1500</c:v>
                      </c:pt>
                      <c:pt idx="1696">
                        <c:v>1500</c:v>
                      </c:pt>
                      <c:pt idx="1697">
                        <c:v>1500</c:v>
                      </c:pt>
                      <c:pt idx="1698">
                        <c:v>1500</c:v>
                      </c:pt>
                      <c:pt idx="1699">
                        <c:v>1500</c:v>
                      </c:pt>
                      <c:pt idx="1700">
                        <c:v>1500</c:v>
                      </c:pt>
                      <c:pt idx="1701">
                        <c:v>1500</c:v>
                      </c:pt>
                      <c:pt idx="1702">
                        <c:v>1500</c:v>
                      </c:pt>
                      <c:pt idx="1703">
                        <c:v>1500</c:v>
                      </c:pt>
                      <c:pt idx="1704">
                        <c:v>1500</c:v>
                      </c:pt>
                      <c:pt idx="1705">
                        <c:v>1500</c:v>
                      </c:pt>
                      <c:pt idx="1706">
                        <c:v>1500</c:v>
                      </c:pt>
                      <c:pt idx="1707">
                        <c:v>1500</c:v>
                      </c:pt>
                      <c:pt idx="1708">
                        <c:v>1500</c:v>
                      </c:pt>
                      <c:pt idx="1709">
                        <c:v>1500</c:v>
                      </c:pt>
                      <c:pt idx="1710">
                        <c:v>1500</c:v>
                      </c:pt>
                      <c:pt idx="1711">
                        <c:v>1500</c:v>
                      </c:pt>
                      <c:pt idx="1712">
                        <c:v>1500</c:v>
                      </c:pt>
                      <c:pt idx="1713">
                        <c:v>1500</c:v>
                      </c:pt>
                      <c:pt idx="1714">
                        <c:v>1500</c:v>
                      </c:pt>
                      <c:pt idx="1715">
                        <c:v>1500</c:v>
                      </c:pt>
                      <c:pt idx="1716">
                        <c:v>1500</c:v>
                      </c:pt>
                      <c:pt idx="1717">
                        <c:v>1500</c:v>
                      </c:pt>
                      <c:pt idx="1718">
                        <c:v>1500</c:v>
                      </c:pt>
                      <c:pt idx="1719">
                        <c:v>1500</c:v>
                      </c:pt>
                      <c:pt idx="1720">
                        <c:v>1500</c:v>
                      </c:pt>
                      <c:pt idx="1721">
                        <c:v>1500</c:v>
                      </c:pt>
                      <c:pt idx="1722">
                        <c:v>1500</c:v>
                      </c:pt>
                      <c:pt idx="1723">
                        <c:v>1500</c:v>
                      </c:pt>
                      <c:pt idx="1724">
                        <c:v>1500</c:v>
                      </c:pt>
                      <c:pt idx="1725">
                        <c:v>1500</c:v>
                      </c:pt>
                      <c:pt idx="1726">
                        <c:v>1500</c:v>
                      </c:pt>
                      <c:pt idx="1727">
                        <c:v>1500</c:v>
                      </c:pt>
                      <c:pt idx="1728">
                        <c:v>1500</c:v>
                      </c:pt>
                      <c:pt idx="1729">
                        <c:v>1500</c:v>
                      </c:pt>
                      <c:pt idx="1730">
                        <c:v>1500</c:v>
                      </c:pt>
                      <c:pt idx="1731">
                        <c:v>1500</c:v>
                      </c:pt>
                      <c:pt idx="1732">
                        <c:v>1500</c:v>
                      </c:pt>
                      <c:pt idx="1733">
                        <c:v>1500</c:v>
                      </c:pt>
                      <c:pt idx="1734">
                        <c:v>1500</c:v>
                      </c:pt>
                      <c:pt idx="1735">
                        <c:v>1500</c:v>
                      </c:pt>
                      <c:pt idx="1736">
                        <c:v>1500</c:v>
                      </c:pt>
                      <c:pt idx="1737">
                        <c:v>1500</c:v>
                      </c:pt>
                      <c:pt idx="1738">
                        <c:v>1500</c:v>
                      </c:pt>
                      <c:pt idx="1739">
                        <c:v>1500</c:v>
                      </c:pt>
                      <c:pt idx="1740">
                        <c:v>1500</c:v>
                      </c:pt>
                      <c:pt idx="1741">
                        <c:v>1500</c:v>
                      </c:pt>
                      <c:pt idx="1742">
                        <c:v>1500</c:v>
                      </c:pt>
                      <c:pt idx="1743">
                        <c:v>1500</c:v>
                      </c:pt>
                      <c:pt idx="1744">
                        <c:v>1500</c:v>
                      </c:pt>
                      <c:pt idx="1745">
                        <c:v>1500</c:v>
                      </c:pt>
                      <c:pt idx="1746">
                        <c:v>1500</c:v>
                      </c:pt>
                      <c:pt idx="1747">
                        <c:v>1500</c:v>
                      </c:pt>
                      <c:pt idx="1748">
                        <c:v>1500</c:v>
                      </c:pt>
                      <c:pt idx="1749">
                        <c:v>1500</c:v>
                      </c:pt>
                      <c:pt idx="1750">
                        <c:v>1500</c:v>
                      </c:pt>
                      <c:pt idx="1751">
                        <c:v>1500</c:v>
                      </c:pt>
                      <c:pt idx="1752">
                        <c:v>1500</c:v>
                      </c:pt>
                      <c:pt idx="1753">
                        <c:v>1500</c:v>
                      </c:pt>
                      <c:pt idx="1754">
                        <c:v>1500</c:v>
                      </c:pt>
                      <c:pt idx="1755">
                        <c:v>1500</c:v>
                      </c:pt>
                      <c:pt idx="1756">
                        <c:v>1500</c:v>
                      </c:pt>
                      <c:pt idx="1757">
                        <c:v>1500</c:v>
                      </c:pt>
                      <c:pt idx="1758">
                        <c:v>1500</c:v>
                      </c:pt>
                      <c:pt idx="1759">
                        <c:v>1500</c:v>
                      </c:pt>
                      <c:pt idx="1760">
                        <c:v>1500</c:v>
                      </c:pt>
                      <c:pt idx="1761">
                        <c:v>1500</c:v>
                      </c:pt>
                      <c:pt idx="1762">
                        <c:v>1500</c:v>
                      </c:pt>
                      <c:pt idx="1763">
                        <c:v>1500</c:v>
                      </c:pt>
                      <c:pt idx="1764">
                        <c:v>1500</c:v>
                      </c:pt>
                      <c:pt idx="1765">
                        <c:v>1500</c:v>
                      </c:pt>
                      <c:pt idx="1766">
                        <c:v>1500</c:v>
                      </c:pt>
                      <c:pt idx="1767">
                        <c:v>1500</c:v>
                      </c:pt>
                      <c:pt idx="1768">
                        <c:v>1500</c:v>
                      </c:pt>
                      <c:pt idx="1769">
                        <c:v>1500</c:v>
                      </c:pt>
                      <c:pt idx="1770">
                        <c:v>1500</c:v>
                      </c:pt>
                      <c:pt idx="1771">
                        <c:v>1500</c:v>
                      </c:pt>
                      <c:pt idx="1772">
                        <c:v>1500</c:v>
                      </c:pt>
                      <c:pt idx="1773">
                        <c:v>1500</c:v>
                      </c:pt>
                      <c:pt idx="1774">
                        <c:v>1500</c:v>
                      </c:pt>
                      <c:pt idx="1775">
                        <c:v>1500</c:v>
                      </c:pt>
                      <c:pt idx="1776">
                        <c:v>1500</c:v>
                      </c:pt>
                      <c:pt idx="1777">
                        <c:v>1500</c:v>
                      </c:pt>
                      <c:pt idx="1778">
                        <c:v>1500</c:v>
                      </c:pt>
                      <c:pt idx="1779">
                        <c:v>1500</c:v>
                      </c:pt>
                      <c:pt idx="1780">
                        <c:v>1500</c:v>
                      </c:pt>
                      <c:pt idx="1781">
                        <c:v>1500</c:v>
                      </c:pt>
                      <c:pt idx="1782">
                        <c:v>1500</c:v>
                      </c:pt>
                      <c:pt idx="1783">
                        <c:v>1500</c:v>
                      </c:pt>
                      <c:pt idx="1784">
                        <c:v>1500</c:v>
                      </c:pt>
                      <c:pt idx="1785">
                        <c:v>1500</c:v>
                      </c:pt>
                      <c:pt idx="1786">
                        <c:v>1500</c:v>
                      </c:pt>
                      <c:pt idx="1787">
                        <c:v>1500</c:v>
                      </c:pt>
                      <c:pt idx="1788">
                        <c:v>1500</c:v>
                      </c:pt>
                      <c:pt idx="1789">
                        <c:v>1500</c:v>
                      </c:pt>
                      <c:pt idx="1790">
                        <c:v>1500</c:v>
                      </c:pt>
                      <c:pt idx="1791">
                        <c:v>1500</c:v>
                      </c:pt>
                      <c:pt idx="1792">
                        <c:v>1500</c:v>
                      </c:pt>
                      <c:pt idx="1793">
                        <c:v>1500</c:v>
                      </c:pt>
                      <c:pt idx="1794">
                        <c:v>1500</c:v>
                      </c:pt>
                      <c:pt idx="1795">
                        <c:v>1500</c:v>
                      </c:pt>
                      <c:pt idx="1796">
                        <c:v>1500</c:v>
                      </c:pt>
                      <c:pt idx="1797">
                        <c:v>1500</c:v>
                      </c:pt>
                      <c:pt idx="1798">
                        <c:v>1500</c:v>
                      </c:pt>
                      <c:pt idx="1799">
                        <c:v>1500</c:v>
                      </c:pt>
                      <c:pt idx="1800">
                        <c:v>1500</c:v>
                      </c:pt>
                      <c:pt idx="1801">
                        <c:v>1500</c:v>
                      </c:pt>
                      <c:pt idx="1802">
                        <c:v>1500</c:v>
                      </c:pt>
                      <c:pt idx="1803">
                        <c:v>1500</c:v>
                      </c:pt>
                      <c:pt idx="1804">
                        <c:v>1500</c:v>
                      </c:pt>
                      <c:pt idx="1805">
                        <c:v>1500</c:v>
                      </c:pt>
                      <c:pt idx="1806">
                        <c:v>1500</c:v>
                      </c:pt>
                      <c:pt idx="1807">
                        <c:v>1500</c:v>
                      </c:pt>
                      <c:pt idx="1808">
                        <c:v>1500</c:v>
                      </c:pt>
                      <c:pt idx="1809">
                        <c:v>1500</c:v>
                      </c:pt>
                      <c:pt idx="1810">
                        <c:v>1500</c:v>
                      </c:pt>
                      <c:pt idx="1811">
                        <c:v>1500</c:v>
                      </c:pt>
                      <c:pt idx="1812">
                        <c:v>1500</c:v>
                      </c:pt>
                      <c:pt idx="1813">
                        <c:v>1500</c:v>
                      </c:pt>
                      <c:pt idx="1814">
                        <c:v>1500</c:v>
                      </c:pt>
                      <c:pt idx="1815">
                        <c:v>1500</c:v>
                      </c:pt>
                      <c:pt idx="1816">
                        <c:v>1500</c:v>
                      </c:pt>
                      <c:pt idx="1817">
                        <c:v>1500</c:v>
                      </c:pt>
                      <c:pt idx="1818">
                        <c:v>1500</c:v>
                      </c:pt>
                      <c:pt idx="1819">
                        <c:v>1500</c:v>
                      </c:pt>
                      <c:pt idx="1820">
                        <c:v>1500</c:v>
                      </c:pt>
                      <c:pt idx="1821">
                        <c:v>1500</c:v>
                      </c:pt>
                      <c:pt idx="1822">
                        <c:v>1500</c:v>
                      </c:pt>
                      <c:pt idx="1823">
                        <c:v>1500</c:v>
                      </c:pt>
                      <c:pt idx="1824">
                        <c:v>1500</c:v>
                      </c:pt>
                      <c:pt idx="1825">
                        <c:v>1500</c:v>
                      </c:pt>
                      <c:pt idx="1826">
                        <c:v>1500</c:v>
                      </c:pt>
                      <c:pt idx="1827">
                        <c:v>1500</c:v>
                      </c:pt>
                      <c:pt idx="1828">
                        <c:v>1500</c:v>
                      </c:pt>
                      <c:pt idx="1829">
                        <c:v>1500</c:v>
                      </c:pt>
                      <c:pt idx="1830">
                        <c:v>1500</c:v>
                      </c:pt>
                      <c:pt idx="1831">
                        <c:v>1500</c:v>
                      </c:pt>
                      <c:pt idx="1832">
                        <c:v>1500</c:v>
                      </c:pt>
                      <c:pt idx="1833">
                        <c:v>1500</c:v>
                      </c:pt>
                      <c:pt idx="1834">
                        <c:v>1500</c:v>
                      </c:pt>
                      <c:pt idx="1835">
                        <c:v>1500</c:v>
                      </c:pt>
                      <c:pt idx="1836">
                        <c:v>1500</c:v>
                      </c:pt>
                      <c:pt idx="1837">
                        <c:v>1500</c:v>
                      </c:pt>
                      <c:pt idx="1838">
                        <c:v>1500</c:v>
                      </c:pt>
                      <c:pt idx="1839">
                        <c:v>1500</c:v>
                      </c:pt>
                      <c:pt idx="1840">
                        <c:v>1500</c:v>
                      </c:pt>
                      <c:pt idx="1841">
                        <c:v>1500</c:v>
                      </c:pt>
                      <c:pt idx="1842">
                        <c:v>1500</c:v>
                      </c:pt>
                      <c:pt idx="1843">
                        <c:v>1500</c:v>
                      </c:pt>
                      <c:pt idx="1844">
                        <c:v>1500</c:v>
                      </c:pt>
                      <c:pt idx="1845">
                        <c:v>1500</c:v>
                      </c:pt>
                      <c:pt idx="1846">
                        <c:v>1500</c:v>
                      </c:pt>
                      <c:pt idx="1847">
                        <c:v>1500</c:v>
                      </c:pt>
                      <c:pt idx="1848">
                        <c:v>1500</c:v>
                      </c:pt>
                      <c:pt idx="1849">
                        <c:v>1500</c:v>
                      </c:pt>
                      <c:pt idx="1850">
                        <c:v>1500</c:v>
                      </c:pt>
                      <c:pt idx="1851">
                        <c:v>1500</c:v>
                      </c:pt>
                      <c:pt idx="1852">
                        <c:v>1500</c:v>
                      </c:pt>
                      <c:pt idx="1853">
                        <c:v>1500</c:v>
                      </c:pt>
                      <c:pt idx="1854">
                        <c:v>1500</c:v>
                      </c:pt>
                      <c:pt idx="1855">
                        <c:v>1500</c:v>
                      </c:pt>
                      <c:pt idx="1856">
                        <c:v>1500</c:v>
                      </c:pt>
                      <c:pt idx="1857">
                        <c:v>1500</c:v>
                      </c:pt>
                      <c:pt idx="1858">
                        <c:v>1500</c:v>
                      </c:pt>
                      <c:pt idx="1859">
                        <c:v>1500</c:v>
                      </c:pt>
                      <c:pt idx="1860">
                        <c:v>1500</c:v>
                      </c:pt>
                      <c:pt idx="1861">
                        <c:v>1500</c:v>
                      </c:pt>
                      <c:pt idx="1862">
                        <c:v>1500</c:v>
                      </c:pt>
                      <c:pt idx="1863">
                        <c:v>1500</c:v>
                      </c:pt>
                      <c:pt idx="1864">
                        <c:v>1500</c:v>
                      </c:pt>
                      <c:pt idx="1865">
                        <c:v>1500</c:v>
                      </c:pt>
                      <c:pt idx="1866">
                        <c:v>1500</c:v>
                      </c:pt>
                      <c:pt idx="1867">
                        <c:v>1500</c:v>
                      </c:pt>
                      <c:pt idx="1868">
                        <c:v>1500</c:v>
                      </c:pt>
                      <c:pt idx="1869">
                        <c:v>1500</c:v>
                      </c:pt>
                      <c:pt idx="1870">
                        <c:v>1500</c:v>
                      </c:pt>
                      <c:pt idx="1871">
                        <c:v>1500</c:v>
                      </c:pt>
                      <c:pt idx="1872">
                        <c:v>1500</c:v>
                      </c:pt>
                      <c:pt idx="1873">
                        <c:v>1500</c:v>
                      </c:pt>
                      <c:pt idx="1874">
                        <c:v>1500</c:v>
                      </c:pt>
                      <c:pt idx="1875">
                        <c:v>1500</c:v>
                      </c:pt>
                      <c:pt idx="1876">
                        <c:v>1500</c:v>
                      </c:pt>
                      <c:pt idx="1877">
                        <c:v>1500</c:v>
                      </c:pt>
                      <c:pt idx="1878">
                        <c:v>1500</c:v>
                      </c:pt>
                      <c:pt idx="1879">
                        <c:v>1500</c:v>
                      </c:pt>
                      <c:pt idx="1880">
                        <c:v>1500</c:v>
                      </c:pt>
                      <c:pt idx="1881">
                        <c:v>1500</c:v>
                      </c:pt>
                      <c:pt idx="1882">
                        <c:v>1500</c:v>
                      </c:pt>
                      <c:pt idx="1883">
                        <c:v>1500</c:v>
                      </c:pt>
                      <c:pt idx="1884">
                        <c:v>1500</c:v>
                      </c:pt>
                      <c:pt idx="1885">
                        <c:v>1500</c:v>
                      </c:pt>
                      <c:pt idx="1886">
                        <c:v>1500</c:v>
                      </c:pt>
                      <c:pt idx="1887">
                        <c:v>1500</c:v>
                      </c:pt>
                      <c:pt idx="1888">
                        <c:v>1500</c:v>
                      </c:pt>
                      <c:pt idx="1889">
                        <c:v>1500</c:v>
                      </c:pt>
                      <c:pt idx="1890">
                        <c:v>1500</c:v>
                      </c:pt>
                      <c:pt idx="1891">
                        <c:v>1500</c:v>
                      </c:pt>
                      <c:pt idx="1892">
                        <c:v>1500</c:v>
                      </c:pt>
                      <c:pt idx="1893">
                        <c:v>1500</c:v>
                      </c:pt>
                      <c:pt idx="1894">
                        <c:v>1500</c:v>
                      </c:pt>
                      <c:pt idx="1895">
                        <c:v>1500</c:v>
                      </c:pt>
                      <c:pt idx="1896">
                        <c:v>1500</c:v>
                      </c:pt>
                      <c:pt idx="1897">
                        <c:v>1500</c:v>
                      </c:pt>
                      <c:pt idx="1898">
                        <c:v>1500</c:v>
                      </c:pt>
                      <c:pt idx="1899">
                        <c:v>1500</c:v>
                      </c:pt>
                      <c:pt idx="1900">
                        <c:v>1500</c:v>
                      </c:pt>
                      <c:pt idx="1901">
                        <c:v>1500</c:v>
                      </c:pt>
                      <c:pt idx="1902">
                        <c:v>1500</c:v>
                      </c:pt>
                      <c:pt idx="1903">
                        <c:v>1500</c:v>
                      </c:pt>
                      <c:pt idx="1904">
                        <c:v>1500</c:v>
                      </c:pt>
                      <c:pt idx="1905">
                        <c:v>1500</c:v>
                      </c:pt>
                      <c:pt idx="1906">
                        <c:v>1500</c:v>
                      </c:pt>
                      <c:pt idx="1907">
                        <c:v>1500</c:v>
                      </c:pt>
                      <c:pt idx="1908">
                        <c:v>1500</c:v>
                      </c:pt>
                      <c:pt idx="1909">
                        <c:v>1500</c:v>
                      </c:pt>
                      <c:pt idx="1910">
                        <c:v>1500</c:v>
                      </c:pt>
                      <c:pt idx="1911">
                        <c:v>1500</c:v>
                      </c:pt>
                      <c:pt idx="1912">
                        <c:v>1500</c:v>
                      </c:pt>
                      <c:pt idx="1913">
                        <c:v>1500</c:v>
                      </c:pt>
                      <c:pt idx="1914">
                        <c:v>1500</c:v>
                      </c:pt>
                      <c:pt idx="1915">
                        <c:v>1500</c:v>
                      </c:pt>
                      <c:pt idx="1916">
                        <c:v>1500</c:v>
                      </c:pt>
                      <c:pt idx="1917">
                        <c:v>1500</c:v>
                      </c:pt>
                      <c:pt idx="1918">
                        <c:v>1500</c:v>
                      </c:pt>
                      <c:pt idx="1919">
                        <c:v>1500</c:v>
                      </c:pt>
                      <c:pt idx="1920">
                        <c:v>1500</c:v>
                      </c:pt>
                      <c:pt idx="1921">
                        <c:v>1500</c:v>
                      </c:pt>
                      <c:pt idx="1922">
                        <c:v>1500</c:v>
                      </c:pt>
                      <c:pt idx="1923">
                        <c:v>1500</c:v>
                      </c:pt>
                      <c:pt idx="1924">
                        <c:v>1500</c:v>
                      </c:pt>
                      <c:pt idx="1925">
                        <c:v>1500</c:v>
                      </c:pt>
                      <c:pt idx="1926">
                        <c:v>1500</c:v>
                      </c:pt>
                      <c:pt idx="1927">
                        <c:v>1500</c:v>
                      </c:pt>
                      <c:pt idx="1928">
                        <c:v>1500</c:v>
                      </c:pt>
                      <c:pt idx="1929">
                        <c:v>1500</c:v>
                      </c:pt>
                      <c:pt idx="1930">
                        <c:v>1500</c:v>
                      </c:pt>
                      <c:pt idx="1931">
                        <c:v>1500</c:v>
                      </c:pt>
                      <c:pt idx="1932">
                        <c:v>1500</c:v>
                      </c:pt>
                      <c:pt idx="1933">
                        <c:v>1500</c:v>
                      </c:pt>
                      <c:pt idx="1934">
                        <c:v>1500</c:v>
                      </c:pt>
                      <c:pt idx="1935">
                        <c:v>1500</c:v>
                      </c:pt>
                      <c:pt idx="1936">
                        <c:v>1500</c:v>
                      </c:pt>
                      <c:pt idx="1937">
                        <c:v>1500</c:v>
                      </c:pt>
                      <c:pt idx="1938">
                        <c:v>1500</c:v>
                      </c:pt>
                      <c:pt idx="1939">
                        <c:v>1500</c:v>
                      </c:pt>
                      <c:pt idx="1940">
                        <c:v>1500</c:v>
                      </c:pt>
                      <c:pt idx="1941">
                        <c:v>1500</c:v>
                      </c:pt>
                      <c:pt idx="1942">
                        <c:v>1500</c:v>
                      </c:pt>
                      <c:pt idx="1943">
                        <c:v>1500</c:v>
                      </c:pt>
                      <c:pt idx="1944">
                        <c:v>1500</c:v>
                      </c:pt>
                      <c:pt idx="1945">
                        <c:v>1500</c:v>
                      </c:pt>
                      <c:pt idx="1946">
                        <c:v>1500</c:v>
                      </c:pt>
                      <c:pt idx="1947">
                        <c:v>1500</c:v>
                      </c:pt>
                      <c:pt idx="1948">
                        <c:v>1500</c:v>
                      </c:pt>
                      <c:pt idx="1949">
                        <c:v>1500</c:v>
                      </c:pt>
                      <c:pt idx="1950">
                        <c:v>1500</c:v>
                      </c:pt>
                      <c:pt idx="1951">
                        <c:v>1500</c:v>
                      </c:pt>
                      <c:pt idx="1952">
                        <c:v>1500</c:v>
                      </c:pt>
                      <c:pt idx="1953">
                        <c:v>1500</c:v>
                      </c:pt>
                      <c:pt idx="1954">
                        <c:v>1500</c:v>
                      </c:pt>
                      <c:pt idx="1955">
                        <c:v>1500</c:v>
                      </c:pt>
                      <c:pt idx="1956">
                        <c:v>1500</c:v>
                      </c:pt>
                      <c:pt idx="1957">
                        <c:v>1500</c:v>
                      </c:pt>
                      <c:pt idx="1958">
                        <c:v>1500</c:v>
                      </c:pt>
                      <c:pt idx="1959">
                        <c:v>1500</c:v>
                      </c:pt>
                      <c:pt idx="1960">
                        <c:v>1500</c:v>
                      </c:pt>
                      <c:pt idx="1961">
                        <c:v>1500</c:v>
                      </c:pt>
                      <c:pt idx="1962">
                        <c:v>1500</c:v>
                      </c:pt>
                      <c:pt idx="1963">
                        <c:v>1500</c:v>
                      </c:pt>
                      <c:pt idx="1964">
                        <c:v>1500</c:v>
                      </c:pt>
                      <c:pt idx="1965">
                        <c:v>1500</c:v>
                      </c:pt>
                      <c:pt idx="1966">
                        <c:v>1500</c:v>
                      </c:pt>
                      <c:pt idx="1967">
                        <c:v>1500</c:v>
                      </c:pt>
                      <c:pt idx="1968">
                        <c:v>1500</c:v>
                      </c:pt>
                      <c:pt idx="1969">
                        <c:v>1500</c:v>
                      </c:pt>
                      <c:pt idx="1970">
                        <c:v>1500</c:v>
                      </c:pt>
                      <c:pt idx="1971">
                        <c:v>1500</c:v>
                      </c:pt>
                      <c:pt idx="1972">
                        <c:v>1500</c:v>
                      </c:pt>
                      <c:pt idx="1973">
                        <c:v>1500</c:v>
                      </c:pt>
                      <c:pt idx="1974">
                        <c:v>1500</c:v>
                      </c:pt>
                      <c:pt idx="1975">
                        <c:v>1500</c:v>
                      </c:pt>
                      <c:pt idx="1976">
                        <c:v>1500</c:v>
                      </c:pt>
                      <c:pt idx="1977">
                        <c:v>1500</c:v>
                      </c:pt>
                      <c:pt idx="1978">
                        <c:v>1500</c:v>
                      </c:pt>
                      <c:pt idx="1979">
                        <c:v>1500</c:v>
                      </c:pt>
                      <c:pt idx="1980">
                        <c:v>1500</c:v>
                      </c:pt>
                      <c:pt idx="1981">
                        <c:v>1500</c:v>
                      </c:pt>
                      <c:pt idx="1982">
                        <c:v>1500</c:v>
                      </c:pt>
                      <c:pt idx="1983">
                        <c:v>1500</c:v>
                      </c:pt>
                      <c:pt idx="1984">
                        <c:v>1500</c:v>
                      </c:pt>
                      <c:pt idx="1985">
                        <c:v>1500</c:v>
                      </c:pt>
                      <c:pt idx="1986">
                        <c:v>1500</c:v>
                      </c:pt>
                      <c:pt idx="1987">
                        <c:v>1500</c:v>
                      </c:pt>
                      <c:pt idx="1988">
                        <c:v>1500</c:v>
                      </c:pt>
                      <c:pt idx="1989">
                        <c:v>1500</c:v>
                      </c:pt>
                      <c:pt idx="1990">
                        <c:v>1500</c:v>
                      </c:pt>
                      <c:pt idx="1991">
                        <c:v>1500</c:v>
                      </c:pt>
                      <c:pt idx="1992">
                        <c:v>1500</c:v>
                      </c:pt>
                      <c:pt idx="1993">
                        <c:v>1500</c:v>
                      </c:pt>
                      <c:pt idx="1994">
                        <c:v>1500</c:v>
                      </c:pt>
                      <c:pt idx="1995">
                        <c:v>1500</c:v>
                      </c:pt>
                      <c:pt idx="1996">
                        <c:v>1500</c:v>
                      </c:pt>
                      <c:pt idx="1997">
                        <c:v>1500</c:v>
                      </c:pt>
                      <c:pt idx="1998">
                        <c:v>1500</c:v>
                      </c:pt>
                      <c:pt idx="1999">
                        <c:v>1500</c:v>
                      </c:pt>
                      <c:pt idx="2000">
                        <c:v>1500</c:v>
                      </c:pt>
                      <c:pt idx="2001">
                        <c:v>1500</c:v>
                      </c:pt>
                      <c:pt idx="2002">
                        <c:v>1500</c:v>
                      </c:pt>
                      <c:pt idx="2003">
                        <c:v>1500</c:v>
                      </c:pt>
                      <c:pt idx="2004">
                        <c:v>1500</c:v>
                      </c:pt>
                      <c:pt idx="2005">
                        <c:v>1500</c:v>
                      </c:pt>
                      <c:pt idx="2006">
                        <c:v>1500</c:v>
                      </c:pt>
                      <c:pt idx="2007">
                        <c:v>1500</c:v>
                      </c:pt>
                      <c:pt idx="2008">
                        <c:v>1500</c:v>
                      </c:pt>
                      <c:pt idx="2009">
                        <c:v>1500</c:v>
                      </c:pt>
                      <c:pt idx="2010">
                        <c:v>1500</c:v>
                      </c:pt>
                      <c:pt idx="2011">
                        <c:v>1500</c:v>
                      </c:pt>
                      <c:pt idx="2012">
                        <c:v>1500</c:v>
                      </c:pt>
                      <c:pt idx="2013">
                        <c:v>1500</c:v>
                      </c:pt>
                      <c:pt idx="2014">
                        <c:v>1500</c:v>
                      </c:pt>
                      <c:pt idx="2015">
                        <c:v>1500</c:v>
                      </c:pt>
                      <c:pt idx="2016">
                        <c:v>1500</c:v>
                      </c:pt>
                      <c:pt idx="2017">
                        <c:v>1500</c:v>
                      </c:pt>
                      <c:pt idx="2018">
                        <c:v>1500</c:v>
                      </c:pt>
                      <c:pt idx="2019">
                        <c:v>1500</c:v>
                      </c:pt>
                      <c:pt idx="2020">
                        <c:v>1500</c:v>
                      </c:pt>
                      <c:pt idx="2021">
                        <c:v>1500</c:v>
                      </c:pt>
                      <c:pt idx="2022">
                        <c:v>1500</c:v>
                      </c:pt>
                      <c:pt idx="2023">
                        <c:v>1500</c:v>
                      </c:pt>
                      <c:pt idx="2024">
                        <c:v>1500</c:v>
                      </c:pt>
                      <c:pt idx="2025">
                        <c:v>1500</c:v>
                      </c:pt>
                      <c:pt idx="2026">
                        <c:v>1500</c:v>
                      </c:pt>
                      <c:pt idx="2027">
                        <c:v>1500</c:v>
                      </c:pt>
                      <c:pt idx="2028">
                        <c:v>1500</c:v>
                      </c:pt>
                      <c:pt idx="2029">
                        <c:v>1500</c:v>
                      </c:pt>
                      <c:pt idx="2030">
                        <c:v>1500</c:v>
                      </c:pt>
                      <c:pt idx="2031">
                        <c:v>1500</c:v>
                      </c:pt>
                      <c:pt idx="2032">
                        <c:v>1500</c:v>
                      </c:pt>
                      <c:pt idx="2033">
                        <c:v>1500</c:v>
                      </c:pt>
                      <c:pt idx="2034">
                        <c:v>1500</c:v>
                      </c:pt>
                      <c:pt idx="2035">
                        <c:v>1500</c:v>
                      </c:pt>
                      <c:pt idx="2036">
                        <c:v>1500</c:v>
                      </c:pt>
                      <c:pt idx="2037">
                        <c:v>1500</c:v>
                      </c:pt>
                      <c:pt idx="2038">
                        <c:v>1500</c:v>
                      </c:pt>
                      <c:pt idx="2039">
                        <c:v>1500</c:v>
                      </c:pt>
                      <c:pt idx="2040">
                        <c:v>1500</c:v>
                      </c:pt>
                      <c:pt idx="2041">
                        <c:v>1500</c:v>
                      </c:pt>
                      <c:pt idx="2042">
                        <c:v>1500</c:v>
                      </c:pt>
                      <c:pt idx="2043">
                        <c:v>1500</c:v>
                      </c:pt>
                      <c:pt idx="2044">
                        <c:v>1500</c:v>
                      </c:pt>
                      <c:pt idx="2045">
                        <c:v>1500</c:v>
                      </c:pt>
                      <c:pt idx="2046">
                        <c:v>1500</c:v>
                      </c:pt>
                      <c:pt idx="2047">
                        <c:v>1500</c:v>
                      </c:pt>
                      <c:pt idx="2048">
                        <c:v>1500</c:v>
                      </c:pt>
                      <c:pt idx="2049">
                        <c:v>1500</c:v>
                      </c:pt>
                      <c:pt idx="2050">
                        <c:v>1500</c:v>
                      </c:pt>
                      <c:pt idx="2051">
                        <c:v>1500</c:v>
                      </c:pt>
                      <c:pt idx="2052">
                        <c:v>1500</c:v>
                      </c:pt>
                      <c:pt idx="2053">
                        <c:v>1500</c:v>
                      </c:pt>
                      <c:pt idx="2054">
                        <c:v>1500</c:v>
                      </c:pt>
                      <c:pt idx="2055">
                        <c:v>1500</c:v>
                      </c:pt>
                      <c:pt idx="2056">
                        <c:v>1500</c:v>
                      </c:pt>
                      <c:pt idx="2057">
                        <c:v>1500</c:v>
                      </c:pt>
                      <c:pt idx="2058">
                        <c:v>1500</c:v>
                      </c:pt>
                      <c:pt idx="2059">
                        <c:v>1500</c:v>
                      </c:pt>
                      <c:pt idx="2060">
                        <c:v>1500</c:v>
                      </c:pt>
                      <c:pt idx="2061">
                        <c:v>1500</c:v>
                      </c:pt>
                      <c:pt idx="2062">
                        <c:v>1500</c:v>
                      </c:pt>
                      <c:pt idx="2063">
                        <c:v>1500</c:v>
                      </c:pt>
                      <c:pt idx="2064">
                        <c:v>1500</c:v>
                      </c:pt>
                      <c:pt idx="2065">
                        <c:v>1500</c:v>
                      </c:pt>
                      <c:pt idx="2066">
                        <c:v>1500</c:v>
                      </c:pt>
                      <c:pt idx="2067">
                        <c:v>1500</c:v>
                      </c:pt>
                      <c:pt idx="2068">
                        <c:v>1500</c:v>
                      </c:pt>
                      <c:pt idx="2069">
                        <c:v>1500</c:v>
                      </c:pt>
                      <c:pt idx="2070">
                        <c:v>1500</c:v>
                      </c:pt>
                      <c:pt idx="2071">
                        <c:v>1500</c:v>
                      </c:pt>
                      <c:pt idx="2072">
                        <c:v>1500</c:v>
                      </c:pt>
                      <c:pt idx="2073">
                        <c:v>1500</c:v>
                      </c:pt>
                      <c:pt idx="2074">
                        <c:v>1500</c:v>
                      </c:pt>
                      <c:pt idx="2075">
                        <c:v>1500</c:v>
                      </c:pt>
                      <c:pt idx="2076">
                        <c:v>1500</c:v>
                      </c:pt>
                      <c:pt idx="2077">
                        <c:v>1500</c:v>
                      </c:pt>
                      <c:pt idx="2078">
                        <c:v>1500</c:v>
                      </c:pt>
                      <c:pt idx="2079">
                        <c:v>1500</c:v>
                      </c:pt>
                      <c:pt idx="2080">
                        <c:v>1500</c:v>
                      </c:pt>
                      <c:pt idx="2081">
                        <c:v>1500</c:v>
                      </c:pt>
                      <c:pt idx="2082">
                        <c:v>1500</c:v>
                      </c:pt>
                      <c:pt idx="2083">
                        <c:v>1500</c:v>
                      </c:pt>
                      <c:pt idx="2084">
                        <c:v>1500</c:v>
                      </c:pt>
                      <c:pt idx="2085">
                        <c:v>1500</c:v>
                      </c:pt>
                      <c:pt idx="2086">
                        <c:v>1500</c:v>
                      </c:pt>
                      <c:pt idx="2087">
                        <c:v>1500</c:v>
                      </c:pt>
                      <c:pt idx="2088">
                        <c:v>1500</c:v>
                      </c:pt>
                      <c:pt idx="2089">
                        <c:v>1500</c:v>
                      </c:pt>
                      <c:pt idx="2090">
                        <c:v>1500</c:v>
                      </c:pt>
                      <c:pt idx="2091">
                        <c:v>1500</c:v>
                      </c:pt>
                      <c:pt idx="2092">
                        <c:v>1500</c:v>
                      </c:pt>
                      <c:pt idx="2093">
                        <c:v>1500</c:v>
                      </c:pt>
                      <c:pt idx="2094">
                        <c:v>1500</c:v>
                      </c:pt>
                      <c:pt idx="2095">
                        <c:v>1500</c:v>
                      </c:pt>
                      <c:pt idx="2096">
                        <c:v>1500</c:v>
                      </c:pt>
                      <c:pt idx="2097">
                        <c:v>1500</c:v>
                      </c:pt>
                      <c:pt idx="2098">
                        <c:v>1500</c:v>
                      </c:pt>
                      <c:pt idx="2099">
                        <c:v>1500</c:v>
                      </c:pt>
                      <c:pt idx="2100">
                        <c:v>1500</c:v>
                      </c:pt>
                      <c:pt idx="2101">
                        <c:v>1500</c:v>
                      </c:pt>
                      <c:pt idx="2102">
                        <c:v>1500</c:v>
                      </c:pt>
                      <c:pt idx="2103">
                        <c:v>1500</c:v>
                      </c:pt>
                      <c:pt idx="2104">
                        <c:v>1500</c:v>
                      </c:pt>
                      <c:pt idx="2105">
                        <c:v>1500</c:v>
                      </c:pt>
                      <c:pt idx="2106">
                        <c:v>1500</c:v>
                      </c:pt>
                      <c:pt idx="2107">
                        <c:v>1500</c:v>
                      </c:pt>
                      <c:pt idx="2108">
                        <c:v>1500</c:v>
                      </c:pt>
                      <c:pt idx="2109">
                        <c:v>1500</c:v>
                      </c:pt>
                      <c:pt idx="2110">
                        <c:v>1500</c:v>
                      </c:pt>
                      <c:pt idx="2111">
                        <c:v>1500</c:v>
                      </c:pt>
                      <c:pt idx="2112">
                        <c:v>1500</c:v>
                      </c:pt>
                      <c:pt idx="2113">
                        <c:v>1500</c:v>
                      </c:pt>
                      <c:pt idx="2114">
                        <c:v>1500</c:v>
                      </c:pt>
                      <c:pt idx="2115">
                        <c:v>1500</c:v>
                      </c:pt>
                      <c:pt idx="2116">
                        <c:v>1500</c:v>
                      </c:pt>
                      <c:pt idx="2117">
                        <c:v>1500</c:v>
                      </c:pt>
                      <c:pt idx="2118">
                        <c:v>1500</c:v>
                      </c:pt>
                      <c:pt idx="2119">
                        <c:v>1500</c:v>
                      </c:pt>
                      <c:pt idx="2120">
                        <c:v>1500</c:v>
                      </c:pt>
                      <c:pt idx="2121">
                        <c:v>1500</c:v>
                      </c:pt>
                      <c:pt idx="2122">
                        <c:v>1500</c:v>
                      </c:pt>
                      <c:pt idx="2123">
                        <c:v>1500</c:v>
                      </c:pt>
                      <c:pt idx="2124">
                        <c:v>1500</c:v>
                      </c:pt>
                      <c:pt idx="2125">
                        <c:v>1500</c:v>
                      </c:pt>
                      <c:pt idx="2126">
                        <c:v>1500</c:v>
                      </c:pt>
                      <c:pt idx="2127">
                        <c:v>1500</c:v>
                      </c:pt>
                      <c:pt idx="2128">
                        <c:v>1500</c:v>
                      </c:pt>
                      <c:pt idx="2129">
                        <c:v>1500</c:v>
                      </c:pt>
                      <c:pt idx="2130">
                        <c:v>1500</c:v>
                      </c:pt>
                      <c:pt idx="2131">
                        <c:v>1500</c:v>
                      </c:pt>
                      <c:pt idx="2132">
                        <c:v>1500</c:v>
                      </c:pt>
                      <c:pt idx="2133">
                        <c:v>1500</c:v>
                      </c:pt>
                      <c:pt idx="2134">
                        <c:v>1500</c:v>
                      </c:pt>
                      <c:pt idx="2135">
                        <c:v>1500</c:v>
                      </c:pt>
                      <c:pt idx="2136">
                        <c:v>1500</c:v>
                      </c:pt>
                      <c:pt idx="2137">
                        <c:v>1500</c:v>
                      </c:pt>
                      <c:pt idx="2138">
                        <c:v>1500</c:v>
                      </c:pt>
                      <c:pt idx="2139">
                        <c:v>1500</c:v>
                      </c:pt>
                      <c:pt idx="2140">
                        <c:v>1500</c:v>
                      </c:pt>
                      <c:pt idx="2141">
                        <c:v>1500</c:v>
                      </c:pt>
                      <c:pt idx="2142">
                        <c:v>1500</c:v>
                      </c:pt>
                      <c:pt idx="2143">
                        <c:v>1500</c:v>
                      </c:pt>
                      <c:pt idx="2144">
                        <c:v>1500</c:v>
                      </c:pt>
                      <c:pt idx="2145">
                        <c:v>1500</c:v>
                      </c:pt>
                      <c:pt idx="2146">
                        <c:v>1500</c:v>
                      </c:pt>
                      <c:pt idx="2147">
                        <c:v>1500</c:v>
                      </c:pt>
                      <c:pt idx="2148">
                        <c:v>1500</c:v>
                      </c:pt>
                      <c:pt idx="2149">
                        <c:v>1500</c:v>
                      </c:pt>
                      <c:pt idx="2150">
                        <c:v>1500</c:v>
                      </c:pt>
                      <c:pt idx="2151">
                        <c:v>1500</c:v>
                      </c:pt>
                      <c:pt idx="2152">
                        <c:v>1500</c:v>
                      </c:pt>
                      <c:pt idx="2153">
                        <c:v>1500</c:v>
                      </c:pt>
                      <c:pt idx="2154">
                        <c:v>1500</c:v>
                      </c:pt>
                      <c:pt idx="2155">
                        <c:v>1500</c:v>
                      </c:pt>
                      <c:pt idx="2156">
                        <c:v>1500</c:v>
                      </c:pt>
                      <c:pt idx="2157">
                        <c:v>1500</c:v>
                      </c:pt>
                      <c:pt idx="2158">
                        <c:v>1500</c:v>
                      </c:pt>
                      <c:pt idx="2159">
                        <c:v>1500</c:v>
                      </c:pt>
                      <c:pt idx="2160">
                        <c:v>1500</c:v>
                      </c:pt>
                      <c:pt idx="2161">
                        <c:v>1500</c:v>
                      </c:pt>
                      <c:pt idx="2162">
                        <c:v>1500</c:v>
                      </c:pt>
                      <c:pt idx="2163">
                        <c:v>1500</c:v>
                      </c:pt>
                      <c:pt idx="2164">
                        <c:v>1500</c:v>
                      </c:pt>
                      <c:pt idx="2165">
                        <c:v>1500</c:v>
                      </c:pt>
                      <c:pt idx="2166">
                        <c:v>1500</c:v>
                      </c:pt>
                      <c:pt idx="2167">
                        <c:v>1500</c:v>
                      </c:pt>
                      <c:pt idx="2168">
                        <c:v>1500</c:v>
                      </c:pt>
                      <c:pt idx="2169">
                        <c:v>1500</c:v>
                      </c:pt>
                      <c:pt idx="2170">
                        <c:v>1500</c:v>
                      </c:pt>
                      <c:pt idx="2171">
                        <c:v>1500</c:v>
                      </c:pt>
                      <c:pt idx="2172">
                        <c:v>1500</c:v>
                      </c:pt>
                      <c:pt idx="2173">
                        <c:v>1500</c:v>
                      </c:pt>
                      <c:pt idx="2174">
                        <c:v>1500</c:v>
                      </c:pt>
                      <c:pt idx="2175">
                        <c:v>1500</c:v>
                      </c:pt>
                      <c:pt idx="2176">
                        <c:v>1500</c:v>
                      </c:pt>
                      <c:pt idx="2177">
                        <c:v>1500</c:v>
                      </c:pt>
                      <c:pt idx="2178">
                        <c:v>1500</c:v>
                      </c:pt>
                      <c:pt idx="2179">
                        <c:v>1500</c:v>
                      </c:pt>
                      <c:pt idx="2180">
                        <c:v>1500</c:v>
                      </c:pt>
                      <c:pt idx="2181">
                        <c:v>1500</c:v>
                      </c:pt>
                      <c:pt idx="2182">
                        <c:v>1500</c:v>
                      </c:pt>
                      <c:pt idx="2183">
                        <c:v>1500</c:v>
                      </c:pt>
                      <c:pt idx="2184">
                        <c:v>1500</c:v>
                      </c:pt>
                      <c:pt idx="2185">
                        <c:v>1500</c:v>
                      </c:pt>
                      <c:pt idx="2186">
                        <c:v>1500</c:v>
                      </c:pt>
                      <c:pt idx="2187">
                        <c:v>1500</c:v>
                      </c:pt>
                      <c:pt idx="2188">
                        <c:v>1500</c:v>
                      </c:pt>
                      <c:pt idx="2189">
                        <c:v>1500</c:v>
                      </c:pt>
                      <c:pt idx="2190">
                        <c:v>1500</c:v>
                      </c:pt>
                      <c:pt idx="2191">
                        <c:v>1500</c:v>
                      </c:pt>
                      <c:pt idx="2192">
                        <c:v>1500</c:v>
                      </c:pt>
                      <c:pt idx="2193">
                        <c:v>1500</c:v>
                      </c:pt>
                      <c:pt idx="2194">
                        <c:v>1500</c:v>
                      </c:pt>
                      <c:pt idx="2195">
                        <c:v>1500</c:v>
                      </c:pt>
                      <c:pt idx="2196">
                        <c:v>1500</c:v>
                      </c:pt>
                      <c:pt idx="2197">
                        <c:v>1500</c:v>
                      </c:pt>
                      <c:pt idx="2198">
                        <c:v>1500</c:v>
                      </c:pt>
                      <c:pt idx="2199">
                        <c:v>1500</c:v>
                      </c:pt>
                      <c:pt idx="2200">
                        <c:v>1500</c:v>
                      </c:pt>
                      <c:pt idx="2201">
                        <c:v>1500</c:v>
                      </c:pt>
                      <c:pt idx="2202">
                        <c:v>1500</c:v>
                      </c:pt>
                      <c:pt idx="2203">
                        <c:v>1500</c:v>
                      </c:pt>
                      <c:pt idx="2204">
                        <c:v>1500</c:v>
                      </c:pt>
                      <c:pt idx="2205">
                        <c:v>1500</c:v>
                      </c:pt>
                      <c:pt idx="2206">
                        <c:v>1500</c:v>
                      </c:pt>
                      <c:pt idx="2207">
                        <c:v>1500</c:v>
                      </c:pt>
                      <c:pt idx="2208">
                        <c:v>1500</c:v>
                      </c:pt>
                      <c:pt idx="2209">
                        <c:v>1500</c:v>
                      </c:pt>
                      <c:pt idx="2210">
                        <c:v>1500</c:v>
                      </c:pt>
                      <c:pt idx="2211">
                        <c:v>1500</c:v>
                      </c:pt>
                      <c:pt idx="2212">
                        <c:v>1500</c:v>
                      </c:pt>
                      <c:pt idx="2213">
                        <c:v>1500</c:v>
                      </c:pt>
                      <c:pt idx="2214">
                        <c:v>1500</c:v>
                      </c:pt>
                      <c:pt idx="2215">
                        <c:v>1500</c:v>
                      </c:pt>
                      <c:pt idx="2216">
                        <c:v>1500</c:v>
                      </c:pt>
                      <c:pt idx="2217">
                        <c:v>1500</c:v>
                      </c:pt>
                      <c:pt idx="2218">
                        <c:v>1500</c:v>
                      </c:pt>
                      <c:pt idx="2219">
                        <c:v>1500</c:v>
                      </c:pt>
                      <c:pt idx="2220">
                        <c:v>1500</c:v>
                      </c:pt>
                      <c:pt idx="2221">
                        <c:v>1500</c:v>
                      </c:pt>
                      <c:pt idx="2222">
                        <c:v>1500</c:v>
                      </c:pt>
                      <c:pt idx="2223">
                        <c:v>1500</c:v>
                      </c:pt>
                      <c:pt idx="2224">
                        <c:v>1500</c:v>
                      </c:pt>
                      <c:pt idx="2225">
                        <c:v>1500</c:v>
                      </c:pt>
                      <c:pt idx="2226">
                        <c:v>1500</c:v>
                      </c:pt>
                      <c:pt idx="2227">
                        <c:v>1500</c:v>
                      </c:pt>
                      <c:pt idx="2228">
                        <c:v>1500</c:v>
                      </c:pt>
                      <c:pt idx="2229">
                        <c:v>1500</c:v>
                      </c:pt>
                      <c:pt idx="2230">
                        <c:v>1500</c:v>
                      </c:pt>
                      <c:pt idx="2231">
                        <c:v>1500</c:v>
                      </c:pt>
                      <c:pt idx="2232">
                        <c:v>1500</c:v>
                      </c:pt>
                      <c:pt idx="2233">
                        <c:v>1500</c:v>
                      </c:pt>
                      <c:pt idx="2234">
                        <c:v>1500</c:v>
                      </c:pt>
                      <c:pt idx="2235">
                        <c:v>1500</c:v>
                      </c:pt>
                      <c:pt idx="2236">
                        <c:v>1500</c:v>
                      </c:pt>
                      <c:pt idx="2237">
                        <c:v>1500</c:v>
                      </c:pt>
                      <c:pt idx="2238">
                        <c:v>1500</c:v>
                      </c:pt>
                      <c:pt idx="2239">
                        <c:v>1500</c:v>
                      </c:pt>
                      <c:pt idx="2240">
                        <c:v>1500</c:v>
                      </c:pt>
                      <c:pt idx="2241">
                        <c:v>1500</c:v>
                      </c:pt>
                      <c:pt idx="2242">
                        <c:v>1500</c:v>
                      </c:pt>
                      <c:pt idx="2243">
                        <c:v>1500</c:v>
                      </c:pt>
                      <c:pt idx="2244">
                        <c:v>1500</c:v>
                      </c:pt>
                      <c:pt idx="2245">
                        <c:v>1500</c:v>
                      </c:pt>
                      <c:pt idx="2246">
                        <c:v>1500</c:v>
                      </c:pt>
                      <c:pt idx="2247">
                        <c:v>1500</c:v>
                      </c:pt>
                      <c:pt idx="2248">
                        <c:v>1500</c:v>
                      </c:pt>
                      <c:pt idx="2249">
                        <c:v>1500</c:v>
                      </c:pt>
                      <c:pt idx="2250">
                        <c:v>1500</c:v>
                      </c:pt>
                      <c:pt idx="2251">
                        <c:v>1500</c:v>
                      </c:pt>
                      <c:pt idx="2252">
                        <c:v>1500</c:v>
                      </c:pt>
                      <c:pt idx="2253">
                        <c:v>1500</c:v>
                      </c:pt>
                      <c:pt idx="2254">
                        <c:v>1500</c:v>
                      </c:pt>
                      <c:pt idx="2255">
                        <c:v>1500</c:v>
                      </c:pt>
                      <c:pt idx="2256">
                        <c:v>1500</c:v>
                      </c:pt>
                      <c:pt idx="2257">
                        <c:v>1500</c:v>
                      </c:pt>
                      <c:pt idx="2258">
                        <c:v>1500</c:v>
                      </c:pt>
                      <c:pt idx="2259">
                        <c:v>1500</c:v>
                      </c:pt>
                      <c:pt idx="2260">
                        <c:v>1500</c:v>
                      </c:pt>
                      <c:pt idx="2261">
                        <c:v>1500</c:v>
                      </c:pt>
                      <c:pt idx="2262">
                        <c:v>1500</c:v>
                      </c:pt>
                      <c:pt idx="2263">
                        <c:v>1500</c:v>
                      </c:pt>
                      <c:pt idx="2264">
                        <c:v>1500</c:v>
                      </c:pt>
                      <c:pt idx="2265">
                        <c:v>1500</c:v>
                      </c:pt>
                      <c:pt idx="2266">
                        <c:v>1500</c:v>
                      </c:pt>
                      <c:pt idx="2267">
                        <c:v>1500</c:v>
                      </c:pt>
                      <c:pt idx="2268">
                        <c:v>1500</c:v>
                      </c:pt>
                      <c:pt idx="2269">
                        <c:v>1500</c:v>
                      </c:pt>
                      <c:pt idx="2270">
                        <c:v>1500</c:v>
                      </c:pt>
                      <c:pt idx="2271">
                        <c:v>1500</c:v>
                      </c:pt>
                      <c:pt idx="2272">
                        <c:v>1500</c:v>
                      </c:pt>
                      <c:pt idx="2273">
                        <c:v>1500</c:v>
                      </c:pt>
                      <c:pt idx="2274">
                        <c:v>1500</c:v>
                      </c:pt>
                      <c:pt idx="2275">
                        <c:v>1500</c:v>
                      </c:pt>
                      <c:pt idx="2276">
                        <c:v>1500</c:v>
                      </c:pt>
                      <c:pt idx="2277">
                        <c:v>1500</c:v>
                      </c:pt>
                      <c:pt idx="2278">
                        <c:v>1500</c:v>
                      </c:pt>
                      <c:pt idx="2279">
                        <c:v>1500</c:v>
                      </c:pt>
                      <c:pt idx="2280">
                        <c:v>1500</c:v>
                      </c:pt>
                      <c:pt idx="2281">
                        <c:v>1500</c:v>
                      </c:pt>
                      <c:pt idx="2282">
                        <c:v>1500</c:v>
                      </c:pt>
                      <c:pt idx="2283">
                        <c:v>1500</c:v>
                      </c:pt>
                      <c:pt idx="2284">
                        <c:v>1500</c:v>
                      </c:pt>
                      <c:pt idx="2285">
                        <c:v>1500</c:v>
                      </c:pt>
                      <c:pt idx="2286">
                        <c:v>1500</c:v>
                      </c:pt>
                      <c:pt idx="2287">
                        <c:v>1500</c:v>
                      </c:pt>
                      <c:pt idx="2288">
                        <c:v>1500</c:v>
                      </c:pt>
                      <c:pt idx="2289">
                        <c:v>1500</c:v>
                      </c:pt>
                      <c:pt idx="2290">
                        <c:v>1500</c:v>
                      </c:pt>
                      <c:pt idx="2291">
                        <c:v>1500</c:v>
                      </c:pt>
                      <c:pt idx="2292">
                        <c:v>1500</c:v>
                      </c:pt>
                      <c:pt idx="2293">
                        <c:v>1500</c:v>
                      </c:pt>
                      <c:pt idx="2294">
                        <c:v>1500</c:v>
                      </c:pt>
                      <c:pt idx="2295">
                        <c:v>1500</c:v>
                      </c:pt>
                      <c:pt idx="2296">
                        <c:v>1500</c:v>
                      </c:pt>
                      <c:pt idx="2297">
                        <c:v>1500</c:v>
                      </c:pt>
                      <c:pt idx="2298">
                        <c:v>1500</c:v>
                      </c:pt>
                      <c:pt idx="2299">
                        <c:v>1500</c:v>
                      </c:pt>
                      <c:pt idx="2300">
                        <c:v>1500</c:v>
                      </c:pt>
                      <c:pt idx="2301">
                        <c:v>1500</c:v>
                      </c:pt>
                      <c:pt idx="2302">
                        <c:v>1500</c:v>
                      </c:pt>
                      <c:pt idx="2303">
                        <c:v>1500</c:v>
                      </c:pt>
                      <c:pt idx="2304">
                        <c:v>1500</c:v>
                      </c:pt>
                      <c:pt idx="2305">
                        <c:v>1500</c:v>
                      </c:pt>
                      <c:pt idx="2306">
                        <c:v>1500</c:v>
                      </c:pt>
                      <c:pt idx="2307">
                        <c:v>1500</c:v>
                      </c:pt>
                      <c:pt idx="2308">
                        <c:v>1500</c:v>
                      </c:pt>
                      <c:pt idx="2309">
                        <c:v>1500</c:v>
                      </c:pt>
                      <c:pt idx="2310">
                        <c:v>1500</c:v>
                      </c:pt>
                      <c:pt idx="2311">
                        <c:v>1500</c:v>
                      </c:pt>
                      <c:pt idx="2312">
                        <c:v>1500</c:v>
                      </c:pt>
                      <c:pt idx="2313">
                        <c:v>1500</c:v>
                      </c:pt>
                      <c:pt idx="2314">
                        <c:v>1500</c:v>
                      </c:pt>
                      <c:pt idx="2315">
                        <c:v>1500</c:v>
                      </c:pt>
                      <c:pt idx="2316">
                        <c:v>1500</c:v>
                      </c:pt>
                      <c:pt idx="2317">
                        <c:v>1500</c:v>
                      </c:pt>
                      <c:pt idx="2318">
                        <c:v>1500</c:v>
                      </c:pt>
                      <c:pt idx="2319">
                        <c:v>1500</c:v>
                      </c:pt>
                      <c:pt idx="2320">
                        <c:v>1500</c:v>
                      </c:pt>
                      <c:pt idx="2321">
                        <c:v>1500</c:v>
                      </c:pt>
                      <c:pt idx="2322">
                        <c:v>1500</c:v>
                      </c:pt>
                      <c:pt idx="2323">
                        <c:v>1500</c:v>
                      </c:pt>
                      <c:pt idx="2324">
                        <c:v>1500</c:v>
                      </c:pt>
                      <c:pt idx="2325">
                        <c:v>1500</c:v>
                      </c:pt>
                      <c:pt idx="2326">
                        <c:v>1500</c:v>
                      </c:pt>
                      <c:pt idx="2327">
                        <c:v>1500</c:v>
                      </c:pt>
                      <c:pt idx="2328">
                        <c:v>1500</c:v>
                      </c:pt>
                      <c:pt idx="2329">
                        <c:v>1500</c:v>
                      </c:pt>
                      <c:pt idx="2330">
                        <c:v>1500</c:v>
                      </c:pt>
                      <c:pt idx="2331">
                        <c:v>1500</c:v>
                      </c:pt>
                      <c:pt idx="2332">
                        <c:v>1500</c:v>
                      </c:pt>
                      <c:pt idx="2333">
                        <c:v>1500</c:v>
                      </c:pt>
                      <c:pt idx="2334">
                        <c:v>1500</c:v>
                      </c:pt>
                      <c:pt idx="2335">
                        <c:v>1500</c:v>
                      </c:pt>
                      <c:pt idx="2336">
                        <c:v>1500</c:v>
                      </c:pt>
                      <c:pt idx="2337">
                        <c:v>1500</c:v>
                      </c:pt>
                      <c:pt idx="2338">
                        <c:v>1500</c:v>
                      </c:pt>
                      <c:pt idx="2339">
                        <c:v>1500</c:v>
                      </c:pt>
                      <c:pt idx="2340">
                        <c:v>1500</c:v>
                      </c:pt>
                      <c:pt idx="2341">
                        <c:v>1500</c:v>
                      </c:pt>
                      <c:pt idx="2342">
                        <c:v>1500</c:v>
                      </c:pt>
                      <c:pt idx="2343">
                        <c:v>1500</c:v>
                      </c:pt>
                      <c:pt idx="2344">
                        <c:v>1500</c:v>
                      </c:pt>
                      <c:pt idx="2345">
                        <c:v>1500</c:v>
                      </c:pt>
                      <c:pt idx="2346">
                        <c:v>1500</c:v>
                      </c:pt>
                      <c:pt idx="2347">
                        <c:v>1500</c:v>
                      </c:pt>
                      <c:pt idx="2348">
                        <c:v>1500</c:v>
                      </c:pt>
                      <c:pt idx="2349">
                        <c:v>1500</c:v>
                      </c:pt>
                      <c:pt idx="2350">
                        <c:v>1500</c:v>
                      </c:pt>
                      <c:pt idx="2351">
                        <c:v>1500</c:v>
                      </c:pt>
                      <c:pt idx="2352">
                        <c:v>1500</c:v>
                      </c:pt>
                      <c:pt idx="2353">
                        <c:v>1500</c:v>
                      </c:pt>
                      <c:pt idx="2354">
                        <c:v>1500</c:v>
                      </c:pt>
                      <c:pt idx="2355">
                        <c:v>1500</c:v>
                      </c:pt>
                      <c:pt idx="2356">
                        <c:v>1500</c:v>
                      </c:pt>
                      <c:pt idx="2357">
                        <c:v>1500</c:v>
                      </c:pt>
                      <c:pt idx="2358">
                        <c:v>1500</c:v>
                      </c:pt>
                      <c:pt idx="2359">
                        <c:v>1500</c:v>
                      </c:pt>
                      <c:pt idx="2360">
                        <c:v>1500</c:v>
                      </c:pt>
                      <c:pt idx="2361">
                        <c:v>1500</c:v>
                      </c:pt>
                      <c:pt idx="2362">
                        <c:v>1500</c:v>
                      </c:pt>
                      <c:pt idx="2363">
                        <c:v>1500</c:v>
                      </c:pt>
                      <c:pt idx="2364">
                        <c:v>1500</c:v>
                      </c:pt>
                      <c:pt idx="2365">
                        <c:v>1500</c:v>
                      </c:pt>
                      <c:pt idx="2366">
                        <c:v>1500</c:v>
                      </c:pt>
                      <c:pt idx="2367">
                        <c:v>1500</c:v>
                      </c:pt>
                      <c:pt idx="2368">
                        <c:v>1500</c:v>
                      </c:pt>
                      <c:pt idx="2369">
                        <c:v>1500</c:v>
                      </c:pt>
                      <c:pt idx="2370">
                        <c:v>1500</c:v>
                      </c:pt>
                      <c:pt idx="2371">
                        <c:v>1500</c:v>
                      </c:pt>
                      <c:pt idx="2372">
                        <c:v>1500</c:v>
                      </c:pt>
                      <c:pt idx="2373">
                        <c:v>1500</c:v>
                      </c:pt>
                      <c:pt idx="2374">
                        <c:v>1500</c:v>
                      </c:pt>
                      <c:pt idx="2375">
                        <c:v>1500</c:v>
                      </c:pt>
                      <c:pt idx="2376">
                        <c:v>1500</c:v>
                      </c:pt>
                      <c:pt idx="2377">
                        <c:v>1500</c:v>
                      </c:pt>
                      <c:pt idx="2378">
                        <c:v>1500</c:v>
                      </c:pt>
                      <c:pt idx="2379">
                        <c:v>1500</c:v>
                      </c:pt>
                      <c:pt idx="2380">
                        <c:v>1500</c:v>
                      </c:pt>
                      <c:pt idx="2381">
                        <c:v>1500</c:v>
                      </c:pt>
                      <c:pt idx="2382">
                        <c:v>1500</c:v>
                      </c:pt>
                      <c:pt idx="2383">
                        <c:v>1500</c:v>
                      </c:pt>
                      <c:pt idx="2384">
                        <c:v>1500</c:v>
                      </c:pt>
                      <c:pt idx="2385">
                        <c:v>1500</c:v>
                      </c:pt>
                      <c:pt idx="2386">
                        <c:v>1500</c:v>
                      </c:pt>
                      <c:pt idx="2387">
                        <c:v>1500</c:v>
                      </c:pt>
                      <c:pt idx="2388">
                        <c:v>1500</c:v>
                      </c:pt>
                      <c:pt idx="2389">
                        <c:v>1500</c:v>
                      </c:pt>
                      <c:pt idx="2390">
                        <c:v>1500</c:v>
                      </c:pt>
                      <c:pt idx="2391">
                        <c:v>1500</c:v>
                      </c:pt>
                      <c:pt idx="2392">
                        <c:v>1500</c:v>
                      </c:pt>
                      <c:pt idx="2393">
                        <c:v>1500</c:v>
                      </c:pt>
                      <c:pt idx="2394">
                        <c:v>1500</c:v>
                      </c:pt>
                      <c:pt idx="2395">
                        <c:v>1500</c:v>
                      </c:pt>
                      <c:pt idx="2396">
                        <c:v>1500</c:v>
                      </c:pt>
                      <c:pt idx="2397">
                        <c:v>1500</c:v>
                      </c:pt>
                      <c:pt idx="2398">
                        <c:v>1500</c:v>
                      </c:pt>
                      <c:pt idx="2399">
                        <c:v>1500</c:v>
                      </c:pt>
                      <c:pt idx="2400">
                        <c:v>1500</c:v>
                      </c:pt>
                      <c:pt idx="2401">
                        <c:v>1500</c:v>
                      </c:pt>
                      <c:pt idx="2402">
                        <c:v>1500</c:v>
                      </c:pt>
                      <c:pt idx="2403">
                        <c:v>1500</c:v>
                      </c:pt>
                      <c:pt idx="2404">
                        <c:v>1500</c:v>
                      </c:pt>
                      <c:pt idx="2405">
                        <c:v>1500</c:v>
                      </c:pt>
                      <c:pt idx="2406">
                        <c:v>1500</c:v>
                      </c:pt>
                      <c:pt idx="2407">
                        <c:v>1500</c:v>
                      </c:pt>
                      <c:pt idx="2408">
                        <c:v>1500</c:v>
                      </c:pt>
                      <c:pt idx="2409">
                        <c:v>1500</c:v>
                      </c:pt>
                      <c:pt idx="2410">
                        <c:v>1500</c:v>
                      </c:pt>
                      <c:pt idx="2411">
                        <c:v>1500</c:v>
                      </c:pt>
                      <c:pt idx="2412">
                        <c:v>1500</c:v>
                      </c:pt>
                      <c:pt idx="2413">
                        <c:v>1500</c:v>
                      </c:pt>
                      <c:pt idx="2414">
                        <c:v>1500</c:v>
                      </c:pt>
                      <c:pt idx="2415">
                        <c:v>1500</c:v>
                      </c:pt>
                      <c:pt idx="2416">
                        <c:v>1500</c:v>
                      </c:pt>
                      <c:pt idx="2417">
                        <c:v>1500</c:v>
                      </c:pt>
                      <c:pt idx="2418">
                        <c:v>1500</c:v>
                      </c:pt>
                      <c:pt idx="2419">
                        <c:v>1500</c:v>
                      </c:pt>
                      <c:pt idx="2420">
                        <c:v>1500</c:v>
                      </c:pt>
                      <c:pt idx="2421">
                        <c:v>1500</c:v>
                      </c:pt>
                      <c:pt idx="2422">
                        <c:v>1500</c:v>
                      </c:pt>
                      <c:pt idx="2423">
                        <c:v>1500</c:v>
                      </c:pt>
                      <c:pt idx="2424">
                        <c:v>1500</c:v>
                      </c:pt>
                      <c:pt idx="2425">
                        <c:v>1500</c:v>
                      </c:pt>
                      <c:pt idx="2426">
                        <c:v>1500</c:v>
                      </c:pt>
                      <c:pt idx="2427">
                        <c:v>1500</c:v>
                      </c:pt>
                      <c:pt idx="2428">
                        <c:v>1500</c:v>
                      </c:pt>
                      <c:pt idx="2429">
                        <c:v>1500</c:v>
                      </c:pt>
                      <c:pt idx="2430">
                        <c:v>1500</c:v>
                      </c:pt>
                      <c:pt idx="2431">
                        <c:v>1500</c:v>
                      </c:pt>
                      <c:pt idx="2432">
                        <c:v>1500</c:v>
                      </c:pt>
                      <c:pt idx="2433">
                        <c:v>1500</c:v>
                      </c:pt>
                      <c:pt idx="2434">
                        <c:v>1500</c:v>
                      </c:pt>
                      <c:pt idx="2435">
                        <c:v>1500</c:v>
                      </c:pt>
                      <c:pt idx="2436">
                        <c:v>1500</c:v>
                      </c:pt>
                      <c:pt idx="2437">
                        <c:v>1500</c:v>
                      </c:pt>
                      <c:pt idx="2438">
                        <c:v>1500</c:v>
                      </c:pt>
                      <c:pt idx="2439">
                        <c:v>1500</c:v>
                      </c:pt>
                      <c:pt idx="2440">
                        <c:v>1500</c:v>
                      </c:pt>
                      <c:pt idx="2441">
                        <c:v>1500</c:v>
                      </c:pt>
                      <c:pt idx="2442">
                        <c:v>1500</c:v>
                      </c:pt>
                      <c:pt idx="2443">
                        <c:v>1500</c:v>
                      </c:pt>
                      <c:pt idx="2444">
                        <c:v>1500</c:v>
                      </c:pt>
                      <c:pt idx="2445">
                        <c:v>1500</c:v>
                      </c:pt>
                      <c:pt idx="2446">
                        <c:v>1500</c:v>
                      </c:pt>
                      <c:pt idx="2447">
                        <c:v>1500</c:v>
                      </c:pt>
                      <c:pt idx="2448">
                        <c:v>1500</c:v>
                      </c:pt>
                      <c:pt idx="2449">
                        <c:v>1500</c:v>
                      </c:pt>
                      <c:pt idx="2450">
                        <c:v>1500</c:v>
                      </c:pt>
                      <c:pt idx="2451">
                        <c:v>1500</c:v>
                      </c:pt>
                      <c:pt idx="2452">
                        <c:v>1500</c:v>
                      </c:pt>
                      <c:pt idx="2453">
                        <c:v>1500</c:v>
                      </c:pt>
                      <c:pt idx="2454">
                        <c:v>1500</c:v>
                      </c:pt>
                      <c:pt idx="2455">
                        <c:v>1500</c:v>
                      </c:pt>
                      <c:pt idx="2456">
                        <c:v>1500</c:v>
                      </c:pt>
                      <c:pt idx="2457">
                        <c:v>1500</c:v>
                      </c:pt>
                      <c:pt idx="2458">
                        <c:v>1500</c:v>
                      </c:pt>
                      <c:pt idx="2459">
                        <c:v>1500</c:v>
                      </c:pt>
                      <c:pt idx="2460">
                        <c:v>1500</c:v>
                      </c:pt>
                      <c:pt idx="2461">
                        <c:v>1500</c:v>
                      </c:pt>
                      <c:pt idx="2462">
                        <c:v>1500</c:v>
                      </c:pt>
                      <c:pt idx="2463">
                        <c:v>1500</c:v>
                      </c:pt>
                      <c:pt idx="2464">
                        <c:v>1500</c:v>
                      </c:pt>
                      <c:pt idx="2465">
                        <c:v>1500</c:v>
                      </c:pt>
                      <c:pt idx="2466">
                        <c:v>1500</c:v>
                      </c:pt>
                      <c:pt idx="2467">
                        <c:v>1500</c:v>
                      </c:pt>
                      <c:pt idx="2468">
                        <c:v>1500</c:v>
                      </c:pt>
                      <c:pt idx="2469">
                        <c:v>1500</c:v>
                      </c:pt>
                      <c:pt idx="2470">
                        <c:v>1500</c:v>
                      </c:pt>
                      <c:pt idx="2471">
                        <c:v>1500</c:v>
                      </c:pt>
                      <c:pt idx="2472">
                        <c:v>1500</c:v>
                      </c:pt>
                      <c:pt idx="2473">
                        <c:v>1500</c:v>
                      </c:pt>
                      <c:pt idx="2474">
                        <c:v>1500</c:v>
                      </c:pt>
                      <c:pt idx="2475">
                        <c:v>1500</c:v>
                      </c:pt>
                      <c:pt idx="2476">
                        <c:v>1500</c:v>
                      </c:pt>
                      <c:pt idx="2477">
                        <c:v>1500</c:v>
                      </c:pt>
                      <c:pt idx="2478">
                        <c:v>1500</c:v>
                      </c:pt>
                      <c:pt idx="2479">
                        <c:v>1500</c:v>
                      </c:pt>
                      <c:pt idx="2480">
                        <c:v>1500</c:v>
                      </c:pt>
                      <c:pt idx="2481">
                        <c:v>1500</c:v>
                      </c:pt>
                      <c:pt idx="2482">
                        <c:v>1500</c:v>
                      </c:pt>
                      <c:pt idx="2483">
                        <c:v>1500</c:v>
                      </c:pt>
                      <c:pt idx="2484">
                        <c:v>1500</c:v>
                      </c:pt>
                      <c:pt idx="2485">
                        <c:v>1500</c:v>
                      </c:pt>
                      <c:pt idx="2486">
                        <c:v>1500</c:v>
                      </c:pt>
                      <c:pt idx="2487">
                        <c:v>1500</c:v>
                      </c:pt>
                      <c:pt idx="2488">
                        <c:v>1500</c:v>
                      </c:pt>
                      <c:pt idx="2489">
                        <c:v>1500</c:v>
                      </c:pt>
                      <c:pt idx="2490">
                        <c:v>1500</c:v>
                      </c:pt>
                      <c:pt idx="2491">
                        <c:v>1500</c:v>
                      </c:pt>
                      <c:pt idx="2492">
                        <c:v>1500</c:v>
                      </c:pt>
                      <c:pt idx="2493">
                        <c:v>1500</c:v>
                      </c:pt>
                      <c:pt idx="2494">
                        <c:v>1500</c:v>
                      </c:pt>
                      <c:pt idx="2495">
                        <c:v>1500</c:v>
                      </c:pt>
                      <c:pt idx="2496">
                        <c:v>1500</c:v>
                      </c:pt>
                      <c:pt idx="2497">
                        <c:v>1500</c:v>
                      </c:pt>
                      <c:pt idx="2498">
                        <c:v>1500</c:v>
                      </c:pt>
                      <c:pt idx="2499">
                        <c:v>1500</c:v>
                      </c:pt>
                      <c:pt idx="2500">
                        <c:v>1500</c:v>
                      </c:pt>
                      <c:pt idx="2501">
                        <c:v>1500</c:v>
                      </c:pt>
                      <c:pt idx="2502">
                        <c:v>1500</c:v>
                      </c:pt>
                      <c:pt idx="2503">
                        <c:v>1500</c:v>
                      </c:pt>
                      <c:pt idx="2504">
                        <c:v>1500</c:v>
                      </c:pt>
                      <c:pt idx="2505">
                        <c:v>1500</c:v>
                      </c:pt>
                      <c:pt idx="2506">
                        <c:v>1500</c:v>
                      </c:pt>
                      <c:pt idx="2507">
                        <c:v>1500</c:v>
                      </c:pt>
                      <c:pt idx="2508">
                        <c:v>1500</c:v>
                      </c:pt>
                      <c:pt idx="2509">
                        <c:v>1500</c:v>
                      </c:pt>
                      <c:pt idx="2510">
                        <c:v>1500</c:v>
                      </c:pt>
                      <c:pt idx="2511">
                        <c:v>1500</c:v>
                      </c:pt>
                      <c:pt idx="2512">
                        <c:v>1500</c:v>
                      </c:pt>
                      <c:pt idx="2513">
                        <c:v>1500</c:v>
                      </c:pt>
                      <c:pt idx="2514">
                        <c:v>1500</c:v>
                      </c:pt>
                      <c:pt idx="2515">
                        <c:v>1500</c:v>
                      </c:pt>
                      <c:pt idx="2516">
                        <c:v>1500</c:v>
                      </c:pt>
                      <c:pt idx="2517">
                        <c:v>1500</c:v>
                      </c:pt>
                      <c:pt idx="2518">
                        <c:v>1500</c:v>
                      </c:pt>
                      <c:pt idx="2519">
                        <c:v>1500</c:v>
                      </c:pt>
                      <c:pt idx="2520">
                        <c:v>1500</c:v>
                      </c:pt>
                      <c:pt idx="2521">
                        <c:v>1500</c:v>
                      </c:pt>
                      <c:pt idx="2522">
                        <c:v>1500</c:v>
                      </c:pt>
                      <c:pt idx="2523">
                        <c:v>1500</c:v>
                      </c:pt>
                      <c:pt idx="2524">
                        <c:v>1500</c:v>
                      </c:pt>
                      <c:pt idx="2525">
                        <c:v>1500</c:v>
                      </c:pt>
                      <c:pt idx="2526">
                        <c:v>1500</c:v>
                      </c:pt>
                      <c:pt idx="2527">
                        <c:v>1500</c:v>
                      </c:pt>
                      <c:pt idx="2528">
                        <c:v>1500</c:v>
                      </c:pt>
                      <c:pt idx="2529">
                        <c:v>1500</c:v>
                      </c:pt>
                      <c:pt idx="2530">
                        <c:v>1500</c:v>
                      </c:pt>
                      <c:pt idx="2531">
                        <c:v>1500</c:v>
                      </c:pt>
                      <c:pt idx="2532">
                        <c:v>1500</c:v>
                      </c:pt>
                      <c:pt idx="2533">
                        <c:v>1500</c:v>
                      </c:pt>
                      <c:pt idx="2534">
                        <c:v>1500</c:v>
                      </c:pt>
                      <c:pt idx="2535">
                        <c:v>1500</c:v>
                      </c:pt>
                      <c:pt idx="2536">
                        <c:v>1500</c:v>
                      </c:pt>
                      <c:pt idx="2537">
                        <c:v>1500</c:v>
                      </c:pt>
                      <c:pt idx="2538">
                        <c:v>1500</c:v>
                      </c:pt>
                      <c:pt idx="2539">
                        <c:v>1500</c:v>
                      </c:pt>
                      <c:pt idx="2540">
                        <c:v>1500</c:v>
                      </c:pt>
                      <c:pt idx="2541">
                        <c:v>1500</c:v>
                      </c:pt>
                      <c:pt idx="2542">
                        <c:v>1500</c:v>
                      </c:pt>
                      <c:pt idx="2543">
                        <c:v>1500</c:v>
                      </c:pt>
                      <c:pt idx="2544">
                        <c:v>1500</c:v>
                      </c:pt>
                      <c:pt idx="2545">
                        <c:v>1500</c:v>
                      </c:pt>
                      <c:pt idx="2546">
                        <c:v>1500</c:v>
                      </c:pt>
                      <c:pt idx="2547">
                        <c:v>1500</c:v>
                      </c:pt>
                      <c:pt idx="2548">
                        <c:v>1500</c:v>
                      </c:pt>
                      <c:pt idx="2549">
                        <c:v>1500</c:v>
                      </c:pt>
                      <c:pt idx="2550">
                        <c:v>1500</c:v>
                      </c:pt>
                      <c:pt idx="2551">
                        <c:v>1500</c:v>
                      </c:pt>
                      <c:pt idx="2552">
                        <c:v>1500</c:v>
                      </c:pt>
                      <c:pt idx="2553">
                        <c:v>1500</c:v>
                      </c:pt>
                      <c:pt idx="2554">
                        <c:v>1500</c:v>
                      </c:pt>
                      <c:pt idx="2555">
                        <c:v>1500</c:v>
                      </c:pt>
                      <c:pt idx="2556">
                        <c:v>1500</c:v>
                      </c:pt>
                      <c:pt idx="2557">
                        <c:v>1500</c:v>
                      </c:pt>
                      <c:pt idx="2558">
                        <c:v>1500</c:v>
                      </c:pt>
                      <c:pt idx="2559">
                        <c:v>1500</c:v>
                      </c:pt>
                      <c:pt idx="2560">
                        <c:v>1500</c:v>
                      </c:pt>
                      <c:pt idx="2561">
                        <c:v>1500</c:v>
                      </c:pt>
                      <c:pt idx="2562">
                        <c:v>1500</c:v>
                      </c:pt>
                      <c:pt idx="2563">
                        <c:v>1500</c:v>
                      </c:pt>
                      <c:pt idx="2564">
                        <c:v>1500</c:v>
                      </c:pt>
                      <c:pt idx="2565">
                        <c:v>1500</c:v>
                      </c:pt>
                      <c:pt idx="2566">
                        <c:v>1500</c:v>
                      </c:pt>
                      <c:pt idx="2567">
                        <c:v>1500</c:v>
                      </c:pt>
                      <c:pt idx="2568">
                        <c:v>1500</c:v>
                      </c:pt>
                      <c:pt idx="2569">
                        <c:v>1500</c:v>
                      </c:pt>
                      <c:pt idx="2570">
                        <c:v>1500</c:v>
                      </c:pt>
                      <c:pt idx="2571">
                        <c:v>1500</c:v>
                      </c:pt>
                      <c:pt idx="2572">
                        <c:v>1500</c:v>
                      </c:pt>
                      <c:pt idx="2573">
                        <c:v>1500</c:v>
                      </c:pt>
                      <c:pt idx="2574">
                        <c:v>1500</c:v>
                      </c:pt>
                      <c:pt idx="2575">
                        <c:v>1500</c:v>
                      </c:pt>
                      <c:pt idx="2576">
                        <c:v>1500</c:v>
                      </c:pt>
                      <c:pt idx="2577">
                        <c:v>1500</c:v>
                      </c:pt>
                      <c:pt idx="2578">
                        <c:v>1500</c:v>
                      </c:pt>
                      <c:pt idx="2579">
                        <c:v>1500</c:v>
                      </c:pt>
                      <c:pt idx="2580">
                        <c:v>1500</c:v>
                      </c:pt>
                      <c:pt idx="2581">
                        <c:v>1500</c:v>
                      </c:pt>
                      <c:pt idx="2582">
                        <c:v>1500</c:v>
                      </c:pt>
                      <c:pt idx="2583">
                        <c:v>1500</c:v>
                      </c:pt>
                      <c:pt idx="2584">
                        <c:v>1500</c:v>
                      </c:pt>
                      <c:pt idx="2585">
                        <c:v>1500</c:v>
                      </c:pt>
                      <c:pt idx="2586">
                        <c:v>1500</c:v>
                      </c:pt>
                      <c:pt idx="2587">
                        <c:v>1500</c:v>
                      </c:pt>
                      <c:pt idx="2588">
                        <c:v>1500</c:v>
                      </c:pt>
                      <c:pt idx="2589">
                        <c:v>1500</c:v>
                      </c:pt>
                      <c:pt idx="2590">
                        <c:v>1500</c:v>
                      </c:pt>
                      <c:pt idx="2591">
                        <c:v>1500</c:v>
                      </c:pt>
                      <c:pt idx="2592">
                        <c:v>1500</c:v>
                      </c:pt>
                      <c:pt idx="2593">
                        <c:v>1500</c:v>
                      </c:pt>
                      <c:pt idx="2594">
                        <c:v>1500</c:v>
                      </c:pt>
                      <c:pt idx="2595">
                        <c:v>1500</c:v>
                      </c:pt>
                      <c:pt idx="2596">
                        <c:v>1500</c:v>
                      </c:pt>
                      <c:pt idx="2597">
                        <c:v>1500</c:v>
                      </c:pt>
                      <c:pt idx="2598">
                        <c:v>1500</c:v>
                      </c:pt>
                      <c:pt idx="2599">
                        <c:v>1500</c:v>
                      </c:pt>
                      <c:pt idx="2600">
                        <c:v>1500</c:v>
                      </c:pt>
                      <c:pt idx="2601">
                        <c:v>1500</c:v>
                      </c:pt>
                      <c:pt idx="2602">
                        <c:v>1500</c:v>
                      </c:pt>
                      <c:pt idx="2603">
                        <c:v>1500</c:v>
                      </c:pt>
                      <c:pt idx="2604">
                        <c:v>1500</c:v>
                      </c:pt>
                      <c:pt idx="2605">
                        <c:v>1500</c:v>
                      </c:pt>
                      <c:pt idx="2606">
                        <c:v>1500</c:v>
                      </c:pt>
                      <c:pt idx="2607">
                        <c:v>1500</c:v>
                      </c:pt>
                      <c:pt idx="2608">
                        <c:v>1500</c:v>
                      </c:pt>
                      <c:pt idx="2609">
                        <c:v>1500</c:v>
                      </c:pt>
                      <c:pt idx="2610">
                        <c:v>1500</c:v>
                      </c:pt>
                      <c:pt idx="2611">
                        <c:v>1500</c:v>
                      </c:pt>
                      <c:pt idx="2612">
                        <c:v>1500</c:v>
                      </c:pt>
                      <c:pt idx="2613">
                        <c:v>1500</c:v>
                      </c:pt>
                      <c:pt idx="2614">
                        <c:v>1500</c:v>
                      </c:pt>
                      <c:pt idx="2615">
                        <c:v>1500</c:v>
                      </c:pt>
                      <c:pt idx="2616">
                        <c:v>1500</c:v>
                      </c:pt>
                      <c:pt idx="2617">
                        <c:v>1500</c:v>
                      </c:pt>
                      <c:pt idx="2618">
                        <c:v>1500</c:v>
                      </c:pt>
                      <c:pt idx="2619">
                        <c:v>1500</c:v>
                      </c:pt>
                      <c:pt idx="2620">
                        <c:v>1500</c:v>
                      </c:pt>
                      <c:pt idx="2621">
                        <c:v>1500</c:v>
                      </c:pt>
                      <c:pt idx="2622">
                        <c:v>1500</c:v>
                      </c:pt>
                      <c:pt idx="2623">
                        <c:v>1500</c:v>
                      </c:pt>
                      <c:pt idx="2624">
                        <c:v>1500</c:v>
                      </c:pt>
                      <c:pt idx="2625">
                        <c:v>1500</c:v>
                      </c:pt>
                      <c:pt idx="2626">
                        <c:v>1500</c:v>
                      </c:pt>
                      <c:pt idx="2627">
                        <c:v>1500</c:v>
                      </c:pt>
                      <c:pt idx="2628">
                        <c:v>1500</c:v>
                      </c:pt>
                      <c:pt idx="2629">
                        <c:v>1500</c:v>
                      </c:pt>
                      <c:pt idx="2630">
                        <c:v>1500</c:v>
                      </c:pt>
                      <c:pt idx="2631">
                        <c:v>1500</c:v>
                      </c:pt>
                      <c:pt idx="2632">
                        <c:v>1500</c:v>
                      </c:pt>
                      <c:pt idx="2633">
                        <c:v>1500</c:v>
                      </c:pt>
                      <c:pt idx="2634">
                        <c:v>1500</c:v>
                      </c:pt>
                      <c:pt idx="2635">
                        <c:v>1500</c:v>
                      </c:pt>
                      <c:pt idx="2636">
                        <c:v>1500</c:v>
                      </c:pt>
                      <c:pt idx="2637">
                        <c:v>1500</c:v>
                      </c:pt>
                      <c:pt idx="2638">
                        <c:v>1500</c:v>
                      </c:pt>
                      <c:pt idx="2639">
                        <c:v>1500</c:v>
                      </c:pt>
                      <c:pt idx="2640">
                        <c:v>1500</c:v>
                      </c:pt>
                      <c:pt idx="2641">
                        <c:v>1500</c:v>
                      </c:pt>
                      <c:pt idx="2642">
                        <c:v>1500</c:v>
                      </c:pt>
                      <c:pt idx="2643">
                        <c:v>1500</c:v>
                      </c:pt>
                      <c:pt idx="2644">
                        <c:v>1500</c:v>
                      </c:pt>
                      <c:pt idx="2645">
                        <c:v>1500</c:v>
                      </c:pt>
                      <c:pt idx="2646">
                        <c:v>1500</c:v>
                      </c:pt>
                      <c:pt idx="2647">
                        <c:v>1500</c:v>
                      </c:pt>
                      <c:pt idx="2648">
                        <c:v>1500</c:v>
                      </c:pt>
                      <c:pt idx="2649">
                        <c:v>1500</c:v>
                      </c:pt>
                      <c:pt idx="2650">
                        <c:v>1500</c:v>
                      </c:pt>
                      <c:pt idx="2651">
                        <c:v>1500</c:v>
                      </c:pt>
                      <c:pt idx="2652">
                        <c:v>1500</c:v>
                      </c:pt>
                      <c:pt idx="2653">
                        <c:v>1500</c:v>
                      </c:pt>
                      <c:pt idx="2654">
                        <c:v>1500</c:v>
                      </c:pt>
                      <c:pt idx="2655">
                        <c:v>1500</c:v>
                      </c:pt>
                      <c:pt idx="2656">
                        <c:v>1500</c:v>
                      </c:pt>
                      <c:pt idx="2657">
                        <c:v>1500</c:v>
                      </c:pt>
                      <c:pt idx="2658">
                        <c:v>1500</c:v>
                      </c:pt>
                      <c:pt idx="2659">
                        <c:v>1500</c:v>
                      </c:pt>
                      <c:pt idx="2660">
                        <c:v>1500</c:v>
                      </c:pt>
                      <c:pt idx="2661">
                        <c:v>1500</c:v>
                      </c:pt>
                      <c:pt idx="2662">
                        <c:v>1500</c:v>
                      </c:pt>
                      <c:pt idx="2663">
                        <c:v>1500</c:v>
                      </c:pt>
                      <c:pt idx="2664">
                        <c:v>1500</c:v>
                      </c:pt>
                      <c:pt idx="2665">
                        <c:v>1500</c:v>
                      </c:pt>
                      <c:pt idx="2666">
                        <c:v>1500</c:v>
                      </c:pt>
                      <c:pt idx="2667">
                        <c:v>1500</c:v>
                      </c:pt>
                      <c:pt idx="2668">
                        <c:v>1500</c:v>
                      </c:pt>
                      <c:pt idx="2669">
                        <c:v>1500</c:v>
                      </c:pt>
                      <c:pt idx="2670">
                        <c:v>1500</c:v>
                      </c:pt>
                      <c:pt idx="2671">
                        <c:v>1500</c:v>
                      </c:pt>
                      <c:pt idx="2672">
                        <c:v>1500</c:v>
                      </c:pt>
                      <c:pt idx="2673">
                        <c:v>1500</c:v>
                      </c:pt>
                      <c:pt idx="2674">
                        <c:v>1500</c:v>
                      </c:pt>
                      <c:pt idx="2675">
                        <c:v>1500</c:v>
                      </c:pt>
                      <c:pt idx="2676">
                        <c:v>1500</c:v>
                      </c:pt>
                      <c:pt idx="2677">
                        <c:v>1500</c:v>
                      </c:pt>
                      <c:pt idx="2678">
                        <c:v>1500</c:v>
                      </c:pt>
                      <c:pt idx="2679">
                        <c:v>1500</c:v>
                      </c:pt>
                      <c:pt idx="2680">
                        <c:v>1500</c:v>
                      </c:pt>
                      <c:pt idx="2681">
                        <c:v>1500</c:v>
                      </c:pt>
                      <c:pt idx="2682">
                        <c:v>1500</c:v>
                      </c:pt>
                      <c:pt idx="2683">
                        <c:v>1500</c:v>
                      </c:pt>
                      <c:pt idx="2684">
                        <c:v>1500</c:v>
                      </c:pt>
                      <c:pt idx="2685">
                        <c:v>1500</c:v>
                      </c:pt>
                      <c:pt idx="2686">
                        <c:v>1500</c:v>
                      </c:pt>
                      <c:pt idx="2687">
                        <c:v>1500</c:v>
                      </c:pt>
                      <c:pt idx="2688">
                        <c:v>1500</c:v>
                      </c:pt>
                      <c:pt idx="2689">
                        <c:v>1500</c:v>
                      </c:pt>
                      <c:pt idx="2690">
                        <c:v>1500</c:v>
                      </c:pt>
                      <c:pt idx="2691">
                        <c:v>1500</c:v>
                      </c:pt>
                      <c:pt idx="2692">
                        <c:v>1500</c:v>
                      </c:pt>
                      <c:pt idx="2693">
                        <c:v>1500</c:v>
                      </c:pt>
                      <c:pt idx="2694">
                        <c:v>1500</c:v>
                      </c:pt>
                      <c:pt idx="2695">
                        <c:v>1500</c:v>
                      </c:pt>
                      <c:pt idx="2696">
                        <c:v>1500</c:v>
                      </c:pt>
                      <c:pt idx="2697">
                        <c:v>1500</c:v>
                      </c:pt>
                      <c:pt idx="2698">
                        <c:v>1500</c:v>
                      </c:pt>
                      <c:pt idx="2699">
                        <c:v>1500</c:v>
                      </c:pt>
                      <c:pt idx="2700">
                        <c:v>1500</c:v>
                      </c:pt>
                      <c:pt idx="2701">
                        <c:v>1500</c:v>
                      </c:pt>
                      <c:pt idx="2702">
                        <c:v>1500</c:v>
                      </c:pt>
                      <c:pt idx="2703">
                        <c:v>1500</c:v>
                      </c:pt>
                      <c:pt idx="2704">
                        <c:v>1500</c:v>
                      </c:pt>
                      <c:pt idx="2705">
                        <c:v>1500</c:v>
                      </c:pt>
                      <c:pt idx="2706">
                        <c:v>1500</c:v>
                      </c:pt>
                      <c:pt idx="2707">
                        <c:v>1500</c:v>
                      </c:pt>
                      <c:pt idx="2708">
                        <c:v>1500</c:v>
                      </c:pt>
                      <c:pt idx="2709">
                        <c:v>1500</c:v>
                      </c:pt>
                      <c:pt idx="2710">
                        <c:v>1500</c:v>
                      </c:pt>
                      <c:pt idx="2711">
                        <c:v>1500</c:v>
                      </c:pt>
                      <c:pt idx="2712">
                        <c:v>1500</c:v>
                      </c:pt>
                      <c:pt idx="2713">
                        <c:v>1500</c:v>
                      </c:pt>
                      <c:pt idx="2714">
                        <c:v>1500</c:v>
                      </c:pt>
                      <c:pt idx="2715">
                        <c:v>1500</c:v>
                      </c:pt>
                      <c:pt idx="2716">
                        <c:v>1500</c:v>
                      </c:pt>
                      <c:pt idx="2717">
                        <c:v>1500</c:v>
                      </c:pt>
                      <c:pt idx="2718">
                        <c:v>1500</c:v>
                      </c:pt>
                      <c:pt idx="2719">
                        <c:v>1500</c:v>
                      </c:pt>
                      <c:pt idx="2720">
                        <c:v>1500</c:v>
                      </c:pt>
                      <c:pt idx="2721">
                        <c:v>1500</c:v>
                      </c:pt>
                      <c:pt idx="2722">
                        <c:v>1500</c:v>
                      </c:pt>
                      <c:pt idx="2723">
                        <c:v>1500</c:v>
                      </c:pt>
                      <c:pt idx="2724">
                        <c:v>1500</c:v>
                      </c:pt>
                      <c:pt idx="2725">
                        <c:v>1500</c:v>
                      </c:pt>
                      <c:pt idx="2726">
                        <c:v>1500</c:v>
                      </c:pt>
                      <c:pt idx="2727">
                        <c:v>1500</c:v>
                      </c:pt>
                      <c:pt idx="2728">
                        <c:v>1500</c:v>
                      </c:pt>
                      <c:pt idx="2729">
                        <c:v>1500</c:v>
                      </c:pt>
                      <c:pt idx="2730">
                        <c:v>1500</c:v>
                      </c:pt>
                      <c:pt idx="2731">
                        <c:v>1500</c:v>
                      </c:pt>
                      <c:pt idx="2732">
                        <c:v>1500</c:v>
                      </c:pt>
                      <c:pt idx="2733">
                        <c:v>1500</c:v>
                      </c:pt>
                      <c:pt idx="2734">
                        <c:v>1500</c:v>
                      </c:pt>
                      <c:pt idx="2735">
                        <c:v>1500</c:v>
                      </c:pt>
                      <c:pt idx="2736">
                        <c:v>1500</c:v>
                      </c:pt>
                      <c:pt idx="2737">
                        <c:v>1500</c:v>
                      </c:pt>
                      <c:pt idx="2738">
                        <c:v>1500</c:v>
                      </c:pt>
                      <c:pt idx="2739">
                        <c:v>1500</c:v>
                      </c:pt>
                      <c:pt idx="2740">
                        <c:v>1500</c:v>
                      </c:pt>
                      <c:pt idx="2741">
                        <c:v>1500</c:v>
                      </c:pt>
                      <c:pt idx="2742">
                        <c:v>1500</c:v>
                      </c:pt>
                      <c:pt idx="2743">
                        <c:v>1500</c:v>
                      </c:pt>
                      <c:pt idx="2744">
                        <c:v>1500</c:v>
                      </c:pt>
                      <c:pt idx="2745">
                        <c:v>1500</c:v>
                      </c:pt>
                      <c:pt idx="2746">
                        <c:v>1500</c:v>
                      </c:pt>
                      <c:pt idx="2747">
                        <c:v>1500</c:v>
                      </c:pt>
                      <c:pt idx="2748">
                        <c:v>1500</c:v>
                      </c:pt>
                      <c:pt idx="2749">
                        <c:v>1500</c:v>
                      </c:pt>
                      <c:pt idx="2750">
                        <c:v>1500</c:v>
                      </c:pt>
                      <c:pt idx="2751">
                        <c:v>1500</c:v>
                      </c:pt>
                      <c:pt idx="2752">
                        <c:v>1500</c:v>
                      </c:pt>
                      <c:pt idx="2753">
                        <c:v>1500</c:v>
                      </c:pt>
                      <c:pt idx="2754">
                        <c:v>1500</c:v>
                      </c:pt>
                      <c:pt idx="2755">
                        <c:v>1500</c:v>
                      </c:pt>
                      <c:pt idx="2756">
                        <c:v>1500</c:v>
                      </c:pt>
                      <c:pt idx="2757">
                        <c:v>1500</c:v>
                      </c:pt>
                      <c:pt idx="2758">
                        <c:v>1500</c:v>
                      </c:pt>
                      <c:pt idx="2759">
                        <c:v>1500</c:v>
                      </c:pt>
                      <c:pt idx="2760">
                        <c:v>1500</c:v>
                      </c:pt>
                      <c:pt idx="2761">
                        <c:v>1500</c:v>
                      </c:pt>
                      <c:pt idx="2762">
                        <c:v>1500</c:v>
                      </c:pt>
                      <c:pt idx="2763">
                        <c:v>1500</c:v>
                      </c:pt>
                      <c:pt idx="2764">
                        <c:v>1500</c:v>
                      </c:pt>
                      <c:pt idx="2765">
                        <c:v>1500</c:v>
                      </c:pt>
                      <c:pt idx="2766">
                        <c:v>1500</c:v>
                      </c:pt>
                      <c:pt idx="2767">
                        <c:v>1500</c:v>
                      </c:pt>
                      <c:pt idx="2768">
                        <c:v>1500</c:v>
                      </c:pt>
                      <c:pt idx="2769">
                        <c:v>1500</c:v>
                      </c:pt>
                      <c:pt idx="2770">
                        <c:v>1500</c:v>
                      </c:pt>
                      <c:pt idx="2771">
                        <c:v>1500</c:v>
                      </c:pt>
                      <c:pt idx="2772">
                        <c:v>1500</c:v>
                      </c:pt>
                      <c:pt idx="2773">
                        <c:v>1500</c:v>
                      </c:pt>
                      <c:pt idx="2774">
                        <c:v>1500</c:v>
                      </c:pt>
                      <c:pt idx="2775">
                        <c:v>1500</c:v>
                      </c:pt>
                      <c:pt idx="2776">
                        <c:v>1500</c:v>
                      </c:pt>
                      <c:pt idx="2777">
                        <c:v>1500</c:v>
                      </c:pt>
                      <c:pt idx="2778">
                        <c:v>1500</c:v>
                      </c:pt>
                      <c:pt idx="2779">
                        <c:v>1500</c:v>
                      </c:pt>
                      <c:pt idx="2780">
                        <c:v>1500</c:v>
                      </c:pt>
                      <c:pt idx="2781">
                        <c:v>1500</c:v>
                      </c:pt>
                      <c:pt idx="2782">
                        <c:v>1500</c:v>
                      </c:pt>
                      <c:pt idx="2783">
                        <c:v>1500</c:v>
                      </c:pt>
                      <c:pt idx="2784">
                        <c:v>1500</c:v>
                      </c:pt>
                      <c:pt idx="2785">
                        <c:v>1500</c:v>
                      </c:pt>
                      <c:pt idx="2786">
                        <c:v>1500</c:v>
                      </c:pt>
                      <c:pt idx="2787">
                        <c:v>1500</c:v>
                      </c:pt>
                      <c:pt idx="2788">
                        <c:v>1500</c:v>
                      </c:pt>
                      <c:pt idx="2789">
                        <c:v>1500</c:v>
                      </c:pt>
                      <c:pt idx="2790">
                        <c:v>1500</c:v>
                      </c:pt>
                      <c:pt idx="2791">
                        <c:v>1500</c:v>
                      </c:pt>
                      <c:pt idx="2792">
                        <c:v>1500</c:v>
                      </c:pt>
                      <c:pt idx="2793">
                        <c:v>1500</c:v>
                      </c:pt>
                      <c:pt idx="2794">
                        <c:v>1500</c:v>
                      </c:pt>
                      <c:pt idx="2795">
                        <c:v>1500</c:v>
                      </c:pt>
                      <c:pt idx="2796">
                        <c:v>1500</c:v>
                      </c:pt>
                      <c:pt idx="2797">
                        <c:v>1500</c:v>
                      </c:pt>
                      <c:pt idx="2798">
                        <c:v>1500</c:v>
                      </c:pt>
                      <c:pt idx="2799">
                        <c:v>1500</c:v>
                      </c:pt>
                      <c:pt idx="2800">
                        <c:v>1500</c:v>
                      </c:pt>
                      <c:pt idx="2801">
                        <c:v>1500</c:v>
                      </c:pt>
                      <c:pt idx="2802">
                        <c:v>1500</c:v>
                      </c:pt>
                      <c:pt idx="2803">
                        <c:v>1500</c:v>
                      </c:pt>
                      <c:pt idx="2804">
                        <c:v>1500</c:v>
                      </c:pt>
                      <c:pt idx="2805">
                        <c:v>1500</c:v>
                      </c:pt>
                      <c:pt idx="2806">
                        <c:v>1500</c:v>
                      </c:pt>
                      <c:pt idx="2807">
                        <c:v>1500</c:v>
                      </c:pt>
                      <c:pt idx="2808">
                        <c:v>1500</c:v>
                      </c:pt>
                      <c:pt idx="2809">
                        <c:v>1500</c:v>
                      </c:pt>
                      <c:pt idx="2810">
                        <c:v>1500</c:v>
                      </c:pt>
                      <c:pt idx="2811">
                        <c:v>1500</c:v>
                      </c:pt>
                      <c:pt idx="2812">
                        <c:v>1500</c:v>
                      </c:pt>
                      <c:pt idx="2813">
                        <c:v>1500</c:v>
                      </c:pt>
                      <c:pt idx="2814">
                        <c:v>1500</c:v>
                      </c:pt>
                      <c:pt idx="2815">
                        <c:v>1500</c:v>
                      </c:pt>
                      <c:pt idx="2816">
                        <c:v>1500</c:v>
                      </c:pt>
                      <c:pt idx="2817">
                        <c:v>1500</c:v>
                      </c:pt>
                      <c:pt idx="2818">
                        <c:v>1500</c:v>
                      </c:pt>
                      <c:pt idx="2819">
                        <c:v>1500</c:v>
                      </c:pt>
                      <c:pt idx="2820">
                        <c:v>1500</c:v>
                      </c:pt>
                      <c:pt idx="2821">
                        <c:v>1500</c:v>
                      </c:pt>
                      <c:pt idx="2822">
                        <c:v>1500</c:v>
                      </c:pt>
                      <c:pt idx="2823">
                        <c:v>1500</c:v>
                      </c:pt>
                      <c:pt idx="2824">
                        <c:v>1500</c:v>
                      </c:pt>
                      <c:pt idx="2825">
                        <c:v>1500</c:v>
                      </c:pt>
                      <c:pt idx="2826">
                        <c:v>1500</c:v>
                      </c:pt>
                      <c:pt idx="2827">
                        <c:v>1500</c:v>
                      </c:pt>
                      <c:pt idx="2828">
                        <c:v>1500</c:v>
                      </c:pt>
                      <c:pt idx="2829">
                        <c:v>1500</c:v>
                      </c:pt>
                      <c:pt idx="2830">
                        <c:v>1500</c:v>
                      </c:pt>
                      <c:pt idx="2831">
                        <c:v>1500</c:v>
                      </c:pt>
                      <c:pt idx="2832">
                        <c:v>1500</c:v>
                      </c:pt>
                      <c:pt idx="2833">
                        <c:v>1500</c:v>
                      </c:pt>
                      <c:pt idx="2834">
                        <c:v>1500</c:v>
                      </c:pt>
                      <c:pt idx="2835">
                        <c:v>1500</c:v>
                      </c:pt>
                      <c:pt idx="2836">
                        <c:v>1500</c:v>
                      </c:pt>
                      <c:pt idx="2837">
                        <c:v>1500</c:v>
                      </c:pt>
                      <c:pt idx="2838">
                        <c:v>1500</c:v>
                      </c:pt>
                      <c:pt idx="2839">
                        <c:v>1500</c:v>
                      </c:pt>
                      <c:pt idx="2840">
                        <c:v>1500</c:v>
                      </c:pt>
                      <c:pt idx="2841">
                        <c:v>1500</c:v>
                      </c:pt>
                      <c:pt idx="2842">
                        <c:v>1500</c:v>
                      </c:pt>
                      <c:pt idx="2843">
                        <c:v>1500</c:v>
                      </c:pt>
                      <c:pt idx="2844">
                        <c:v>1500</c:v>
                      </c:pt>
                      <c:pt idx="2845">
                        <c:v>1500</c:v>
                      </c:pt>
                      <c:pt idx="2846">
                        <c:v>1500</c:v>
                      </c:pt>
                      <c:pt idx="2847">
                        <c:v>1500</c:v>
                      </c:pt>
                      <c:pt idx="2848">
                        <c:v>1500</c:v>
                      </c:pt>
                      <c:pt idx="2849">
                        <c:v>1500</c:v>
                      </c:pt>
                      <c:pt idx="2850">
                        <c:v>1500</c:v>
                      </c:pt>
                      <c:pt idx="2851">
                        <c:v>1500</c:v>
                      </c:pt>
                      <c:pt idx="2852">
                        <c:v>1500</c:v>
                      </c:pt>
                      <c:pt idx="2853">
                        <c:v>1500</c:v>
                      </c:pt>
                      <c:pt idx="2854">
                        <c:v>1500</c:v>
                      </c:pt>
                      <c:pt idx="2855">
                        <c:v>1500</c:v>
                      </c:pt>
                      <c:pt idx="2856">
                        <c:v>1500</c:v>
                      </c:pt>
                      <c:pt idx="2857">
                        <c:v>1500</c:v>
                      </c:pt>
                      <c:pt idx="2858">
                        <c:v>1500</c:v>
                      </c:pt>
                      <c:pt idx="2859">
                        <c:v>1500</c:v>
                      </c:pt>
                      <c:pt idx="2860">
                        <c:v>1500</c:v>
                      </c:pt>
                      <c:pt idx="2861">
                        <c:v>1500</c:v>
                      </c:pt>
                      <c:pt idx="2862">
                        <c:v>1500</c:v>
                      </c:pt>
                      <c:pt idx="2863">
                        <c:v>1500</c:v>
                      </c:pt>
                      <c:pt idx="2864">
                        <c:v>1500</c:v>
                      </c:pt>
                      <c:pt idx="2865">
                        <c:v>1500</c:v>
                      </c:pt>
                      <c:pt idx="2866">
                        <c:v>1500</c:v>
                      </c:pt>
                      <c:pt idx="2867">
                        <c:v>1500</c:v>
                      </c:pt>
                      <c:pt idx="2868">
                        <c:v>1500</c:v>
                      </c:pt>
                      <c:pt idx="2869">
                        <c:v>1500</c:v>
                      </c:pt>
                      <c:pt idx="2870">
                        <c:v>1500</c:v>
                      </c:pt>
                      <c:pt idx="2871">
                        <c:v>1500</c:v>
                      </c:pt>
                      <c:pt idx="2872">
                        <c:v>1500</c:v>
                      </c:pt>
                      <c:pt idx="2873">
                        <c:v>1500</c:v>
                      </c:pt>
                      <c:pt idx="2874">
                        <c:v>1500</c:v>
                      </c:pt>
                      <c:pt idx="2875">
                        <c:v>1500</c:v>
                      </c:pt>
                      <c:pt idx="2876">
                        <c:v>1500</c:v>
                      </c:pt>
                      <c:pt idx="2877">
                        <c:v>1500</c:v>
                      </c:pt>
                      <c:pt idx="2878">
                        <c:v>1500</c:v>
                      </c:pt>
                      <c:pt idx="2879">
                        <c:v>1500</c:v>
                      </c:pt>
                      <c:pt idx="2880">
                        <c:v>1500</c:v>
                      </c:pt>
                      <c:pt idx="2881">
                        <c:v>1500</c:v>
                      </c:pt>
                      <c:pt idx="2882">
                        <c:v>1500</c:v>
                      </c:pt>
                      <c:pt idx="2883">
                        <c:v>1500</c:v>
                      </c:pt>
                      <c:pt idx="2884">
                        <c:v>1500</c:v>
                      </c:pt>
                      <c:pt idx="2885">
                        <c:v>1500</c:v>
                      </c:pt>
                      <c:pt idx="2886">
                        <c:v>1500</c:v>
                      </c:pt>
                      <c:pt idx="2887">
                        <c:v>1500</c:v>
                      </c:pt>
                      <c:pt idx="2888">
                        <c:v>1500</c:v>
                      </c:pt>
                      <c:pt idx="2889">
                        <c:v>1500</c:v>
                      </c:pt>
                      <c:pt idx="2890">
                        <c:v>1500</c:v>
                      </c:pt>
                      <c:pt idx="2891">
                        <c:v>1500</c:v>
                      </c:pt>
                      <c:pt idx="2892">
                        <c:v>1500</c:v>
                      </c:pt>
                      <c:pt idx="2893">
                        <c:v>1500</c:v>
                      </c:pt>
                      <c:pt idx="2894">
                        <c:v>1500</c:v>
                      </c:pt>
                      <c:pt idx="2895">
                        <c:v>1500</c:v>
                      </c:pt>
                      <c:pt idx="2896">
                        <c:v>1500</c:v>
                      </c:pt>
                      <c:pt idx="2897">
                        <c:v>1500</c:v>
                      </c:pt>
                      <c:pt idx="2898">
                        <c:v>1500</c:v>
                      </c:pt>
                      <c:pt idx="2899">
                        <c:v>1500</c:v>
                      </c:pt>
                      <c:pt idx="2900">
                        <c:v>1500</c:v>
                      </c:pt>
                      <c:pt idx="2901">
                        <c:v>1500</c:v>
                      </c:pt>
                      <c:pt idx="2902">
                        <c:v>1500</c:v>
                      </c:pt>
                      <c:pt idx="2903">
                        <c:v>1500</c:v>
                      </c:pt>
                      <c:pt idx="2904">
                        <c:v>1500</c:v>
                      </c:pt>
                      <c:pt idx="2905">
                        <c:v>1500</c:v>
                      </c:pt>
                      <c:pt idx="2906">
                        <c:v>1500</c:v>
                      </c:pt>
                      <c:pt idx="2907">
                        <c:v>1500</c:v>
                      </c:pt>
                      <c:pt idx="2908">
                        <c:v>1500</c:v>
                      </c:pt>
                      <c:pt idx="2909">
                        <c:v>1500</c:v>
                      </c:pt>
                      <c:pt idx="2910">
                        <c:v>1500</c:v>
                      </c:pt>
                      <c:pt idx="2911">
                        <c:v>1500</c:v>
                      </c:pt>
                      <c:pt idx="2912">
                        <c:v>1500</c:v>
                      </c:pt>
                      <c:pt idx="2913">
                        <c:v>1500</c:v>
                      </c:pt>
                      <c:pt idx="2914">
                        <c:v>1500</c:v>
                      </c:pt>
                      <c:pt idx="2915">
                        <c:v>1500</c:v>
                      </c:pt>
                      <c:pt idx="2916">
                        <c:v>1500</c:v>
                      </c:pt>
                      <c:pt idx="2917">
                        <c:v>1500</c:v>
                      </c:pt>
                      <c:pt idx="2918">
                        <c:v>1500</c:v>
                      </c:pt>
                      <c:pt idx="2919">
                        <c:v>1500</c:v>
                      </c:pt>
                      <c:pt idx="2920">
                        <c:v>1500</c:v>
                      </c:pt>
                      <c:pt idx="2921">
                        <c:v>1500</c:v>
                      </c:pt>
                      <c:pt idx="2922">
                        <c:v>1500</c:v>
                      </c:pt>
                      <c:pt idx="2923">
                        <c:v>1500</c:v>
                      </c:pt>
                      <c:pt idx="2924">
                        <c:v>1500</c:v>
                      </c:pt>
                      <c:pt idx="2925">
                        <c:v>1500</c:v>
                      </c:pt>
                      <c:pt idx="2926">
                        <c:v>1500</c:v>
                      </c:pt>
                      <c:pt idx="2927">
                        <c:v>1500</c:v>
                      </c:pt>
                      <c:pt idx="2928">
                        <c:v>1500</c:v>
                      </c:pt>
                      <c:pt idx="2929">
                        <c:v>1500</c:v>
                      </c:pt>
                      <c:pt idx="2930">
                        <c:v>1500</c:v>
                      </c:pt>
                      <c:pt idx="2931">
                        <c:v>1500</c:v>
                      </c:pt>
                      <c:pt idx="2932">
                        <c:v>1500</c:v>
                      </c:pt>
                      <c:pt idx="2933">
                        <c:v>1500</c:v>
                      </c:pt>
                      <c:pt idx="2934">
                        <c:v>1500</c:v>
                      </c:pt>
                      <c:pt idx="2935">
                        <c:v>1500</c:v>
                      </c:pt>
                      <c:pt idx="2936">
                        <c:v>1500</c:v>
                      </c:pt>
                      <c:pt idx="2937">
                        <c:v>1500</c:v>
                      </c:pt>
                      <c:pt idx="2938">
                        <c:v>1500</c:v>
                      </c:pt>
                      <c:pt idx="2939">
                        <c:v>1500</c:v>
                      </c:pt>
                      <c:pt idx="2940">
                        <c:v>1500</c:v>
                      </c:pt>
                      <c:pt idx="2941">
                        <c:v>1500</c:v>
                      </c:pt>
                      <c:pt idx="2942">
                        <c:v>1500</c:v>
                      </c:pt>
                      <c:pt idx="2943">
                        <c:v>1500</c:v>
                      </c:pt>
                      <c:pt idx="2944">
                        <c:v>1500</c:v>
                      </c:pt>
                      <c:pt idx="2945">
                        <c:v>1500</c:v>
                      </c:pt>
                      <c:pt idx="2946">
                        <c:v>1500</c:v>
                      </c:pt>
                      <c:pt idx="2947">
                        <c:v>1500</c:v>
                      </c:pt>
                      <c:pt idx="2948">
                        <c:v>1500</c:v>
                      </c:pt>
                      <c:pt idx="2949">
                        <c:v>1500</c:v>
                      </c:pt>
                      <c:pt idx="2950">
                        <c:v>1500</c:v>
                      </c:pt>
                      <c:pt idx="2951">
                        <c:v>1500</c:v>
                      </c:pt>
                      <c:pt idx="2952">
                        <c:v>1500</c:v>
                      </c:pt>
                      <c:pt idx="2953">
                        <c:v>1500</c:v>
                      </c:pt>
                      <c:pt idx="2954">
                        <c:v>1500</c:v>
                      </c:pt>
                      <c:pt idx="2955">
                        <c:v>1500</c:v>
                      </c:pt>
                      <c:pt idx="2956">
                        <c:v>1500</c:v>
                      </c:pt>
                      <c:pt idx="2957">
                        <c:v>1500</c:v>
                      </c:pt>
                      <c:pt idx="2958">
                        <c:v>1500</c:v>
                      </c:pt>
                      <c:pt idx="2959">
                        <c:v>1500</c:v>
                      </c:pt>
                      <c:pt idx="2960">
                        <c:v>1500</c:v>
                      </c:pt>
                      <c:pt idx="2961">
                        <c:v>1500</c:v>
                      </c:pt>
                      <c:pt idx="2962">
                        <c:v>1500</c:v>
                      </c:pt>
                      <c:pt idx="2963">
                        <c:v>1500</c:v>
                      </c:pt>
                      <c:pt idx="2964">
                        <c:v>1500</c:v>
                      </c:pt>
                      <c:pt idx="2965">
                        <c:v>1500</c:v>
                      </c:pt>
                      <c:pt idx="2966">
                        <c:v>1500</c:v>
                      </c:pt>
                      <c:pt idx="2967">
                        <c:v>1500</c:v>
                      </c:pt>
                      <c:pt idx="2968">
                        <c:v>1500</c:v>
                      </c:pt>
                      <c:pt idx="2969">
                        <c:v>1500</c:v>
                      </c:pt>
                      <c:pt idx="2970">
                        <c:v>1500</c:v>
                      </c:pt>
                      <c:pt idx="2971">
                        <c:v>1500</c:v>
                      </c:pt>
                      <c:pt idx="2972">
                        <c:v>1500</c:v>
                      </c:pt>
                      <c:pt idx="2973">
                        <c:v>1500</c:v>
                      </c:pt>
                      <c:pt idx="2974">
                        <c:v>1500</c:v>
                      </c:pt>
                      <c:pt idx="2975">
                        <c:v>1500</c:v>
                      </c:pt>
                      <c:pt idx="2976">
                        <c:v>1500</c:v>
                      </c:pt>
                      <c:pt idx="2977">
                        <c:v>1500</c:v>
                      </c:pt>
                      <c:pt idx="2978">
                        <c:v>1500</c:v>
                      </c:pt>
                      <c:pt idx="2979">
                        <c:v>1500</c:v>
                      </c:pt>
                      <c:pt idx="2980">
                        <c:v>1500</c:v>
                      </c:pt>
                      <c:pt idx="2981">
                        <c:v>1500</c:v>
                      </c:pt>
                      <c:pt idx="2982">
                        <c:v>1500</c:v>
                      </c:pt>
                      <c:pt idx="2983">
                        <c:v>1500</c:v>
                      </c:pt>
                      <c:pt idx="2984">
                        <c:v>1500</c:v>
                      </c:pt>
                      <c:pt idx="2985">
                        <c:v>1500</c:v>
                      </c:pt>
                      <c:pt idx="2986">
                        <c:v>1500</c:v>
                      </c:pt>
                      <c:pt idx="2987">
                        <c:v>1500</c:v>
                      </c:pt>
                      <c:pt idx="2988">
                        <c:v>1500</c:v>
                      </c:pt>
                      <c:pt idx="2989">
                        <c:v>1500</c:v>
                      </c:pt>
                      <c:pt idx="2990">
                        <c:v>1500</c:v>
                      </c:pt>
                      <c:pt idx="2991">
                        <c:v>1500</c:v>
                      </c:pt>
                      <c:pt idx="2992">
                        <c:v>1500</c:v>
                      </c:pt>
                      <c:pt idx="2993">
                        <c:v>1500</c:v>
                      </c:pt>
                      <c:pt idx="2994">
                        <c:v>1500</c:v>
                      </c:pt>
                      <c:pt idx="2995">
                        <c:v>1500</c:v>
                      </c:pt>
                      <c:pt idx="2996">
                        <c:v>1500</c:v>
                      </c:pt>
                      <c:pt idx="2997">
                        <c:v>1500</c:v>
                      </c:pt>
                      <c:pt idx="2998">
                        <c:v>1500</c:v>
                      </c:pt>
                      <c:pt idx="2999">
                        <c:v>1500</c:v>
                      </c:pt>
                      <c:pt idx="3000">
                        <c:v>1500</c:v>
                      </c:pt>
                      <c:pt idx="3001">
                        <c:v>1500</c:v>
                      </c:pt>
                      <c:pt idx="3002">
                        <c:v>1500</c:v>
                      </c:pt>
                      <c:pt idx="3003">
                        <c:v>1500</c:v>
                      </c:pt>
                      <c:pt idx="3004">
                        <c:v>1500</c:v>
                      </c:pt>
                      <c:pt idx="3005">
                        <c:v>1500</c:v>
                      </c:pt>
                      <c:pt idx="3006">
                        <c:v>1500</c:v>
                      </c:pt>
                      <c:pt idx="3007">
                        <c:v>1500</c:v>
                      </c:pt>
                      <c:pt idx="3008">
                        <c:v>1500</c:v>
                      </c:pt>
                      <c:pt idx="3009">
                        <c:v>1500</c:v>
                      </c:pt>
                      <c:pt idx="3010">
                        <c:v>1500</c:v>
                      </c:pt>
                      <c:pt idx="3011">
                        <c:v>1500</c:v>
                      </c:pt>
                      <c:pt idx="3012">
                        <c:v>1500</c:v>
                      </c:pt>
                      <c:pt idx="3013">
                        <c:v>1500</c:v>
                      </c:pt>
                      <c:pt idx="3014">
                        <c:v>1500</c:v>
                      </c:pt>
                      <c:pt idx="3015">
                        <c:v>1500</c:v>
                      </c:pt>
                      <c:pt idx="3016">
                        <c:v>1500</c:v>
                      </c:pt>
                      <c:pt idx="3017">
                        <c:v>1500</c:v>
                      </c:pt>
                      <c:pt idx="3018">
                        <c:v>1500</c:v>
                      </c:pt>
                      <c:pt idx="3019">
                        <c:v>1500</c:v>
                      </c:pt>
                      <c:pt idx="3020">
                        <c:v>1500</c:v>
                      </c:pt>
                      <c:pt idx="3021">
                        <c:v>1500</c:v>
                      </c:pt>
                      <c:pt idx="3022">
                        <c:v>1500</c:v>
                      </c:pt>
                      <c:pt idx="3023">
                        <c:v>1500</c:v>
                      </c:pt>
                      <c:pt idx="3024">
                        <c:v>1500</c:v>
                      </c:pt>
                      <c:pt idx="3025">
                        <c:v>1500</c:v>
                      </c:pt>
                      <c:pt idx="3026">
                        <c:v>1500</c:v>
                      </c:pt>
                      <c:pt idx="3027">
                        <c:v>1500</c:v>
                      </c:pt>
                      <c:pt idx="3028">
                        <c:v>1500</c:v>
                      </c:pt>
                      <c:pt idx="3029">
                        <c:v>1500</c:v>
                      </c:pt>
                      <c:pt idx="3030">
                        <c:v>1500</c:v>
                      </c:pt>
                      <c:pt idx="3031">
                        <c:v>1500</c:v>
                      </c:pt>
                      <c:pt idx="3032">
                        <c:v>1500</c:v>
                      </c:pt>
                      <c:pt idx="3033">
                        <c:v>1500</c:v>
                      </c:pt>
                      <c:pt idx="3034">
                        <c:v>1500</c:v>
                      </c:pt>
                      <c:pt idx="3035">
                        <c:v>1500</c:v>
                      </c:pt>
                      <c:pt idx="3036">
                        <c:v>1500</c:v>
                      </c:pt>
                      <c:pt idx="3037">
                        <c:v>1500</c:v>
                      </c:pt>
                      <c:pt idx="3038">
                        <c:v>1500</c:v>
                      </c:pt>
                      <c:pt idx="3039">
                        <c:v>1500</c:v>
                      </c:pt>
                      <c:pt idx="3040">
                        <c:v>1500</c:v>
                      </c:pt>
                      <c:pt idx="3041">
                        <c:v>1500</c:v>
                      </c:pt>
                      <c:pt idx="3042">
                        <c:v>1500</c:v>
                      </c:pt>
                      <c:pt idx="3043">
                        <c:v>1500</c:v>
                      </c:pt>
                      <c:pt idx="3044">
                        <c:v>1500</c:v>
                      </c:pt>
                      <c:pt idx="3045">
                        <c:v>1500</c:v>
                      </c:pt>
                      <c:pt idx="3046">
                        <c:v>1500</c:v>
                      </c:pt>
                      <c:pt idx="3047">
                        <c:v>1500</c:v>
                      </c:pt>
                      <c:pt idx="3048">
                        <c:v>1500</c:v>
                      </c:pt>
                      <c:pt idx="3049">
                        <c:v>1500</c:v>
                      </c:pt>
                      <c:pt idx="3050">
                        <c:v>1500</c:v>
                      </c:pt>
                      <c:pt idx="3051">
                        <c:v>1500</c:v>
                      </c:pt>
                      <c:pt idx="3052">
                        <c:v>1500</c:v>
                      </c:pt>
                      <c:pt idx="3053">
                        <c:v>1500</c:v>
                      </c:pt>
                      <c:pt idx="3054">
                        <c:v>1500</c:v>
                      </c:pt>
                      <c:pt idx="3055">
                        <c:v>1500</c:v>
                      </c:pt>
                      <c:pt idx="3056">
                        <c:v>1500</c:v>
                      </c:pt>
                      <c:pt idx="3057">
                        <c:v>1500</c:v>
                      </c:pt>
                      <c:pt idx="3058">
                        <c:v>1500</c:v>
                      </c:pt>
                      <c:pt idx="3059">
                        <c:v>1500</c:v>
                      </c:pt>
                      <c:pt idx="3060">
                        <c:v>1500</c:v>
                      </c:pt>
                      <c:pt idx="3061">
                        <c:v>1500</c:v>
                      </c:pt>
                      <c:pt idx="3062">
                        <c:v>1500</c:v>
                      </c:pt>
                      <c:pt idx="3063">
                        <c:v>1500</c:v>
                      </c:pt>
                      <c:pt idx="3064">
                        <c:v>1500</c:v>
                      </c:pt>
                      <c:pt idx="3065">
                        <c:v>1500</c:v>
                      </c:pt>
                      <c:pt idx="3066">
                        <c:v>1500</c:v>
                      </c:pt>
                      <c:pt idx="3067">
                        <c:v>1500</c:v>
                      </c:pt>
                      <c:pt idx="3068">
                        <c:v>1500</c:v>
                      </c:pt>
                      <c:pt idx="3069">
                        <c:v>1500</c:v>
                      </c:pt>
                      <c:pt idx="3070">
                        <c:v>1500</c:v>
                      </c:pt>
                      <c:pt idx="3071">
                        <c:v>1500</c:v>
                      </c:pt>
                      <c:pt idx="3072">
                        <c:v>1500</c:v>
                      </c:pt>
                      <c:pt idx="3073">
                        <c:v>1500</c:v>
                      </c:pt>
                      <c:pt idx="3074">
                        <c:v>1500</c:v>
                      </c:pt>
                      <c:pt idx="3075">
                        <c:v>1500</c:v>
                      </c:pt>
                      <c:pt idx="3076">
                        <c:v>1500</c:v>
                      </c:pt>
                      <c:pt idx="3077">
                        <c:v>1500</c:v>
                      </c:pt>
                      <c:pt idx="3078">
                        <c:v>1500</c:v>
                      </c:pt>
                      <c:pt idx="3079">
                        <c:v>1500</c:v>
                      </c:pt>
                      <c:pt idx="3080">
                        <c:v>1500</c:v>
                      </c:pt>
                      <c:pt idx="3081">
                        <c:v>1500</c:v>
                      </c:pt>
                      <c:pt idx="3082">
                        <c:v>1500</c:v>
                      </c:pt>
                      <c:pt idx="3083">
                        <c:v>1500</c:v>
                      </c:pt>
                      <c:pt idx="3084">
                        <c:v>1500</c:v>
                      </c:pt>
                      <c:pt idx="3085">
                        <c:v>1500</c:v>
                      </c:pt>
                      <c:pt idx="3086">
                        <c:v>1500</c:v>
                      </c:pt>
                      <c:pt idx="3087">
                        <c:v>1500</c:v>
                      </c:pt>
                      <c:pt idx="3088">
                        <c:v>1500</c:v>
                      </c:pt>
                      <c:pt idx="3089">
                        <c:v>1500</c:v>
                      </c:pt>
                      <c:pt idx="3090">
                        <c:v>1500</c:v>
                      </c:pt>
                      <c:pt idx="3091">
                        <c:v>1500</c:v>
                      </c:pt>
                      <c:pt idx="3092">
                        <c:v>1500</c:v>
                      </c:pt>
                      <c:pt idx="3093">
                        <c:v>1500</c:v>
                      </c:pt>
                      <c:pt idx="3094">
                        <c:v>1500</c:v>
                      </c:pt>
                      <c:pt idx="3095">
                        <c:v>1500</c:v>
                      </c:pt>
                      <c:pt idx="3096">
                        <c:v>1500</c:v>
                      </c:pt>
                      <c:pt idx="3097">
                        <c:v>1500</c:v>
                      </c:pt>
                      <c:pt idx="3098">
                        <c:v>1500</c:v>
                      </c:pt>
                      <c:pt idx="3099">
                        <c:v>1500</c:v>
                      </c:pt>
                      <c:pt idx="3100">
                        <c:v>1500</c:v>
                      </c:pt>
                      <c:pt idx="3101">
                        <c:v>1500</c:v>
                      </c:pt>
                      <c:pt idx="3102">
                        <c:v>1500</c:v>
                      </c:pt>
                      <c:pt idx="3103">
                        <c:v>1500</c:v>
                      </c:pt>
                      <c:pt idx="3104">
                        <c:v>1500</c:v>
                      </c:pt>
                      <c:pt idx="3105">
                        <c:v>1500</c:v>
                      </c:pt>
                      <c:pt idx="3106">
                        <c:v>1500</c:v>
                      </c:pt>
                      <c:pt idx="3107">
                        <c:v>1500</c:v>
                      </c:pt>
                      <c:pt idx="3108">
                        <c:v>1500</c:v>
                      </c:pt>
                      <c:pt idx="3109">
                        <c:v>1500</c:v>
                      </c:pt>
                      <c:pt idx="3110">
                        <c:v>1500</c:v>
                      </c:pt>
                      <c:pt idx="3111">
                        <c:v>1500</c:v>
                      </c:pt>
                      <c:pt idx="3112">
                        <c:v>1500</c:v>
                      </c:pt>
                      <c:pt idx="3113">
                        <c:v>1500</c:v>
                      </c:pt>
                      <c:pt idx="3114">
                        <c:v>1500</c:v>
                      </c:pt>
                      <c:pt idx="3115">
                        <c:v>1500</c:v>
                      </c:pt>
                      <c:pt idx="3116">
                        <c:v>1500</c:v>
                      </c:pt>
                      <c:pt idx="3117">
                        <c:v>1500</c:v>
                      </c:pt>
                      <c:pt idx="3118">
                        <c:v>1500</c:v>
                      </c:pt>
                      <c:pt idx="3119">
                        <c:v>1500</c:v>
                      </c:pt>
                      <c:pt idx="3120">
                        <c:v>1500</c:v>
                      </c:pt>
                      <c:pt idx="3121">
                        <c:v>1500</c:v>
                      </c:pt>
                      <c:pt idx="3122">
                        <c:v>1500</c:v>
                      </c:pt>
                      <c:pt idx="3123">
                        <c:v>1500</c:v>
                      </c:pt>
                      <c:pt idx="3124">
                        <c:v>1500</c:v>
                      </c:pt>
                      <c:pt idx="3125">
                        <c:v>1500</c:v>
                      </c:pt>
                      <c:pt idx="3126">
                        <c:v>1500</c:v>
                      </c:pt>
                      <c:pt idx="3127">
                        <c:v>1500</c:v>
                      </c:pt>
                      <c:pt idx="3128">
                        <c:v>1500</c:v>
                      </c:pt>
                      <c:pt idx="3129">
                        <c:v>1500</c:v>
                      </c:pt>
                      <c:pt idx="3130">
                        <c:v>1500</c:v>
                      </c:pt>
                      <c:pt idx="3131">
                        <c:v>1500</c:v>
                      </c:pt>
                      <c:pt idx="3132">
                        <c:v>1500</c:v>
                      </c:pt>
                      <c:pt idx="3133">
                        <c:v>1500</c:v>
                      </c:pt>
                      <c:pt idx="3134">
                        <c:v>1500</c:v>
                      </c:pt>
                      <c:pt idx="3135">
                        <c:v>1500</c:v>
                      </c:pt>
                      <c:pt idx="3136">
                        <c:v>1500</c:v>
                      </c:pt>
                      <c:pt idx="3137">
                        <c:v>1500</c:v>
                      </c:pt>
                      <c:pt idx="3138">
                        <c:v>1500</c:v>
                      </c:pt>
                      <c:pt idx="3139">
                        <c:v>1500</c:v>
                      </c:pt>
                      <c:pt idx="3140">
                        <c:v>1500</c:v>
                      </c:pt>
                      <c:pt idx="3141">
                        <c:v>1500</c:v>
                      </c:pt>
                      <c:pt idx="3142">
                        <c:v>1500</c:v>
                      </c:pt>
                      <c:pt idx="3143">
                        <c:v>1500</c:v>
                      </c:pt>
                      <c:pt idx="3144">
                        <c:v>1500</c:v>
                      </c:pt>
                      <c:pt idx="3145">
                        <c:v>1500</c:v>
                      </c:pt>
                      <c:pt idx="3146">
                        <c:v>1500</c:v>
                      </c:pt>
                      <c:pt idx="3147">
                        <c:v>1500</c:v>
                      </c:pt>
                      <c:pt idx="3148">
                        <c:v>1500</c:v>
                      </c:pt>
                      <c:pt idx="3149">
                        <c:v>1500</c:v>
                      </c:pt>
                      <c:pt idx="3150">
                        <c:v>1500</c:v>
                      </c:pt>
                      <c:pt idx="3151">
                        <c:v>1500</c:v>
                      </c:pt>
                      <c:pt idx="3152">
                        <c:v>1500</c:v>
                      </c:pt>
                      <c:pt idx="3153">
                        <c:v>1500</c:v>
                      </c:pt>
                      <c:pt idx="3154">
                        <c:v>1500</c:v>
                      </c:pt>
                      <c:pt idx="3155">
                        <c:v>1500</c:v>
                      </c:pt>
                      <c:pt idx="3156">
                        <c:v>1500</c:v>
                      </c:pt>
                      <c:pt idx="3157">
                        <c:v>1500</c:v>
                      </c:pt>
                      <c:pt idx="3158">
                        <c:v>1500</c:v>
                      </c:pt>
                      <c:pt idx="3159">
                        <c:v>1500</c:v>
                      </c:pt>
                      <c:pt idx="3160">
                        <c:v>1500</c:v>
                      </c:pt>
                      <c:pt idx="3161">
                        <c:v>1500</c:v>
                      </c:pt>
                      <c:pt idx="3162">
                        <c:v>1500</c:v>
                      </c:pt>
                      <c:pt idx="3163">
                        <c:v>1500</c:v>
                      </c:pt>
                      <c:pt idx="3164">
                        <c:v>1500</c:v>
                      </c:pt>
                      <c:pt idx="3165">
                        <c:v>1500</c:v>
                      </c:pt>
                      <c:pt idx="3166">
                        <c:v>1500</c:v>
                      </c:pt>
                      <c:pt idx="3167">
                        <c:v>1500</c:v>
                      </c:pt>
                      <c:pt idx="3168">
                        <c:v>1500</c:v>
                      </c:pt>
                      <c:pt idx="3169">
                        <c:v>1500</c:v>
                      </c:pt>
                      <c:pt idx="3170">
                        <c:v>1500</c:v>
                      </c:pt>
                      <c:pt idx="3171">
                        <c:v>1500</c:v>
                      </c:pt>
                      <c:pt idx="3172">
                        <c:v>1500</c:v>
                      </c:pt>
                      <c:pt idx="3173">
                        <c:v>1500</c:v>
                      </c:pt>
                      <c:pt idx="3174">
                        <c:v>1500</c:v>
                      </c:pt>
                      <c:pt idx="3175">
                        <c:v>1500</c:v>
                      </c:pt>
                      <c:pt idx="3176">
                        <c:v>1500</c:v>
                      </c:pt>
                      <c:pt idx="3177">
                        <c:v>1500</c:v>
                      </c:pt>
                      <c:pt idx="3178">
                        <c:v>1500</c:v>
                      </c:pt>
                      <c:pt idx="3179">
                        <c:v>1500</c:v>
                      </c:pt>
                      <c:pt idx="3180">
                        <c:v>1500</c:v>
                      </c:pt>
                      <c:pt idx="3181">
                        <c:v>1500</c:v>
                      </c:pt>
                      <c:pt idx="3182">
                        <c:v>1500</c:v>
                      </c:pt>
                      <c:pt idx="3183">
                        <c:v>1500</c:v>
                      </c:pt>
                      <c:pt idx="3184">
                        <c:v>1500</c:v>
                      </c:pt>
                      <c:pt idx="3185">
                        <c:v>1500</c:v>
                      </c:pt>
                      <c:pt idx="3186">
                        <c:v>1500</c:v>
                      </c:pt>
                      <c:pt idx="3187">
                        <c:v>1500</c:v>
                      </c:pt>
                      <c:pt idx="3188">
                        <c:v>1500</c:v>
                      </c:pt>
                      <c:pt idx="3189">
                        <c:v>1500</c:v>
                      </c:pt>
                      <c:pt idx="3190">
                        <c:v>1500</c:v>
                      </c:pt>
                      <c:pt idx="3191">
                        <c:v>1500</c:v>
                      </c:pt>
                      <c:pt idx="3192">
                        <c:v>1500</c:v>
                      </c:pt>
                      <c:pt idx="3193">
                        <c:v>1500</c:v>
                      </c:pt>
                      <c:pt idx="3194">
                        <c:v>1500</c:v>
                      </c:pt>
                      <c:pt idx="3195">
                        <c:v>1500</c:v>
                      </c:pt>
                      <c:pt idx="3196">
                        <c:v>1500</c:v>
                      </c:pt>
                      <c:pt idx="3197">
                        <c:v>1500</c:v>
                      </c:pt>
                      <c:pt idx="3198">
                        <c:v>1500</c:v>
                      </c:pt>
                      <c:pt idx="3199">
                        <c:v>1500</c:v>
                      </c:pt>
                      <c:pt idx="3200">
                        <c:v>1500</c:v>
                      </c:pt>
                      <c:pt idx="3201">
                        <c:v>1500</c:v>
                      </c:pt>
                      <c:pt idx="3202">
                        <c:v>1500</c:v>
                      </c:pt>
                      <c:pt idx="3203">
                        <c:v>1500</c:v>
                      </c:pt>
                      <c:pt idx="3204">
                        <c:v>1500</c:v>
                      </c:pt>
                      <c:pt idx="3205">
                        <c:v>1500</c:v>
                      </c:pt>
                      <c:pt idx="3206">
                        <c:v>1500</c:v>
                      </c:pt>
                      <c:pt idx="3207">
                        <c:v>1500</c:v>
                      </c:pt>
                      <c:pt idx="3208">
                        <c:v>1500</c:v>
                      </c:pt>
                      <c:pt idx="3209">
                        <c:v>1500</c:v>
                      </c:pt>
                      <c:pt idx="3210">
                        <c:v>1500</c:v>
                      </c:pt>
                      <c:pt idx="3211">
                        <c:v>1500</c:v>
                      </c:pt>
                      <c:pt idx="3212">
                        <c:v>1500</c:v>
                      </c:pt>
                      <c:pt idx="3213">
                        <c:v>1500</c:v>
                      </c:pt>
                      <c:pt idx="3214">
                        <c:v>1500</c:v>
                      </c:pt>
                      <c:pt idx="3215">
                        <c:v>1500</c:v>
                      </c:pt>
                      <c:pt idx="3216">
                        <c:v>1500</c:v>
                      </c:pt>
                      <c:pt idx="3217">
                        <c:v>1500</c:v>
                      </c:pt>
                      <c:pt idx="3218">
                        <c:v>1500</c:v>
                      </c:pt>
                      <c:pt idx="3219">
                        <c:v>1500</c:v>
                      </c:pt>
                      <c:pt idx="3220">
                        <c:v>1500</c:v>
                      </c:pt>
                      <c:pt idx="3221">
                        <c:v>1500</c:v>
                      </c:pt>
                      <c:pt idx="3222">
                        <c:v>1500</c:v>
                      </c:pt>
                      <c:pt idx="3223">
                        <c:v>1500</c:v>
                      </c:pt>
                      <c:pt idx="3224">
                        <c:v>1500</c:v>
                      </c:pt>
                      <c:pt idx="3225">
                        <c:v>1500</c:v>
                      </c:pt>
                      <c:pt idx="3226">
                        <c:v>1500</c:v>
                      </c:pt>
                      <c:pt idx="3227">
                        <c:v>1500</c:v>
                      </c:pt>
                      <c:pt idx="3228">
                        <c:v>1500</c:v>
                      </c:pt>
                      <c:pt idx="3229">
                        <c:v>1500</c:v>
                      </c:pt>
                      <c:pt idx="3230">
                        <c:v>1500</c:v>
                      </c:pt>
                      <c:pt idx="3231">
                        <c:v>1500</c:v>
                      </c:pt>
                      <c:pt idx="3232">
                        <c:v>1500</c:v>
                      </c:pt>
                      <c:pt idx="3233">
                        <c:v>1500</c:v>
                      </c:pt>
                      <c:pt idx="3234">
                        <c:v>1500</c:v>
                      </c:pt>
                      <c:pt idx="3235">
                        <c:v>1500</c:v>
                      </c:pt>
                      <c:pt idx="3236">
                        <c:v>1500</c:v>
                      </c:pt>
                      <c:pt idx="3237">
                        <c:v>1500</c:v>
                      </c:pt>
                      <c:pt idx="3238">
                        <c:v>1500</c:v>
                      </c:pt>
                      <c:pt idx="3239">
                        <c:v>1500</c:v>
                      </c:pt>
                      <c:pt idx="3240">
                        <c:v>1500</c:v>
                      </c:pt>
                      <c:pt idx="3241">
                        <c:v>1500</c:v>
                      </c:pt>
                      <c:pt idx="3242">
                        <c:v>1500</c:v>
                      </c:pt>
                      <c:pt idx="3243">
                        <c:v>1500</c:v>
                      </c:pt>
                      <c:pt idx="3244">
                        <c:v>1500</c:v>
                      </c:pt>
                      <c:pt idx="3245">
                        <c:v>1500</c:v>
                      </c:pt>
                      <c:pt idx="3246">
                        <c:v>1500</c:v>
                      </c:pt>
                      <c:pt idx="3247">
                        <c:v>1500</c:v>
                      </c:pt>
                      <c:pt idx="3248">
                        <c:v>1500</c:v>
                      </c:pt>
                      <c:pt idx="3249">
                        <c:v>1500</c:v>
                      </c:pt>
                      <c:pt idx="3250">
                        <c:v>1500</c:v>
                      </c:pt>
                      <c:pt idx="3251">
                        <c:v>1500</c:v>
                      </c:pt>
                      <c:pt idx="3252">
                        <c:v>1500</c:v>
                      </c:pt>
                      <c:pt idx="3253">
                        <c:v>1500</c:v>
                      </c:pt>
                      <c:pt idx="3254">
                        <c:v>1500</c:v>
                      </c:pt>
                      <c:pt idx="3255">
                        <c:v>1500</c:v>
                      </c:pt>
                      <c:pt idx="3256">
                        <c:v>1500</c:v>
                      </c:pt>
                      <c:pt idx="3257">
                        <c:v>1500</c:v>
                      </c:pt>
                      <c:pt idx="3258">
                        <c:v>1500</c:v>
                      </c:pt>
                      <c:pt idx="3259">
                        <c:v>1500</c:v>
                      </c:pt>
                      <c:pt idx="3260">
                        <c:v>1500</c:v>
                      </c:pt>
                      <c:pt idx="3261">
                        <c:v>1500</c:v>
                      </c:pt>
                      <c:pt idx="3262">
                        <c:v>1500</c:v>
                      </c:pt>
                      <c:pt idx="3263">
                        <c:v>1500</c:v>
                      </c:pt>
                      <c:pt idx="3264">
                        <c:v>1500</c:v>
                      </c:pt>
                      <c:pt idx="3265">
                        <c:v>1500</c:v>
                      </c:pt>
                      <c:pt idx="3266">
                        <c:v>1500</c:v>
                      </c:pt>
                      <c:pt idx="3267">
                        <c:v>1500</c:v>
                      </c:pt>
                      <c:pt idx="3268">
                        <c:v>1500</c:v>
                      </c:pt>
                      <c:pt idx="3269">
                        <c:v>1500</c:v>
                      </c:pt>
                      <c:pt idx="3270">
                        <c:v>1500</c:v>
                      </c:pt>
                      <c:pt idx="3271">
                        <c:v>1500</c:v>
                      </c:pt>
                      <c:pt idx="3272">
                        <c:v>1500</c:v>
                      </c:pt>
                      <c:pt idx="3273">
                        <c:v>1500</c:v>
                      </c:pt>
                      <c:pt idx="3274">
                        <c:v>1500</c:v>
                      </c:pt>
                      <c:pt idx="3275">
                        <c:v>1500</c:v>
                      </c:pt>
                      <c:pt idx="3276">
                        <c:v>1500</c:v>
                      </c:pt>
                      <c:pt idx="3277">
                        <c:v>1500</c:v>
                      </c:pt>
                      <c:pt idx="3278">
                        <c:v>1500</c:v>
                      </c:pt>
                      <c:pt idx="3279">
                        <c:v>1500</c:v>
                      </c:pt>
                      <c:pt idx="3280">
                        <c:v>1500</c:v>
                      </c:pt>
                      <c:pt idx="3281">
                        <c:v>1500</c:v>
                      </c:pt>
                      <c:pt idx="3282">
                        <c:v>1500</c:v>
                      </c:pt>
                      <c:pt idx="3283">
                        <c:v>1500</c:v>
                      </c:pt>
                      <c:pt idx="3284">
                        <c:v>1500</c:v>
                      </c:pt>
                      <c:pt idx="3285">
                        <c:v>1500</c:v>
                      </c:pt>
                      <c:pt idx="3286">
                        <c:v>1500</c:v>
                      </c:pt>
                      <c:pt idx="3287">
                        <c:v>1500</c:v>
                      </c:pt>
                      <c:pt idx="3288">
                        <c:v>1500</c:v>
                      </c:pt>
                      <c:pt idx="3289">
                        <c:v>1500</c:v>
                      </c:pt>
                      <c:pt idx="3290">
                        <c:v>1500</c:v>
                      </c:pt>
                      <c:pt idx="3291">
                        <c:v>1500</c:v>
                      </c:pt>
                      <c:pt idx="3292">
                        <c:v>1500</c:v>
                      </c:pt>
                      <c:pt idx="3293">
                        <c:v>1500</c:v>
                      </c:pt>
                      <c:pt idx="3294">
                        <c:v>1500</c:v>
                      </c:pt>
                      <c:pt idx="3295">
                        <c:v>1500</c:v>
                      </c:pt>
                      <c:pt idx="3296">
                        <c:v>1500</c:v>
                      </c:pt>
                      <c:pt idx="3297">
                        <c:v>1500</c:v>
                      </c:pt>
                      <c:pt idx="3298">
                        <c:v>1500</c:v>
                      </c:pt>
                      <c:pt idx="3299">
                        <c:v>1500</c:v>
                      </c:pt>
                      <c:pt idx="3300">
                        <c:v>1500</c:v>
                      </c:pt>
                      <c:pt idx="3301">
                        <c:v>1500</c:v>
                      </c:pt>
                      <c:pt idx="3302">
                        <c:v>1500</c:v>
                      </c:pt>
                      <c:pt idx="3303">
                        <c:v>1500</c:v>
                      </c:pt>
                      <c:pt idx="3304">
                        <c:v>1500</c:v>
                      </c:pt>
                      <c:pt idx="3305">
                        <c:v>1500</c:v>
                      </c:pt>
                      <c:pt idx="3306">
                        <c:v>1500</c:v>
                      </c:pt>
                      <c:pt idx="3307">
                        <c:v>1500</c:v>
                      </c:pt>
                      <c:pt idx="3308">
                        <c:v>1500</c:v>
                      </c:pt>
                      <c:pt idx="3309">
                        <c:v>1500</c:v>
                      </c:pt>
                      <c:pt idx="3310">
                        <c:v>1500</c:v>
                      </c:pt>
                      <c:pt idx="3311">
                        <c:v>1500</c:v>
                      </c:pt>
                      <c:pt idx="3312">
                        <c:v>1500</c:v>
                      </c:pt>
                      <c:pt idx="3313">
                        <c:v>1500</c:v>
                      </c:pt>
                      <c:pt idx="3314">
                        <c:v>1500</c:v>
                      </c:pt>
                      <c:pt idx="3315">
                        <c:v>1500</c:v>
                      </c:pt>
                      <c:pt idx="3316">
                        <c:v>1500</c:v>
                      </c:pt>
                      <c:pt idx="3317">
                        <c:v>1500</c:v>
                      </c:pt>
                      <c:pt idx="3318">
                        <c:v>1500</c:v>
                      </c:pt>
                      <c:pt idx="3319">
                        <c:v>1500</c:v>
                      </c:pt>
                      <c:pt idx="3320">
                        <c:v>1500</c:v>
                      </c:pt>
                      <c:pt idx="3321">
                        <c:v>1500</c:v>
                      </c:pt>
                      <c:pt idx="3322">
                        <c:v>1500</c:v>
                      </c:pt>
                      <c:pt idx="3323">
                        <c:v>1500</c:v>
                      </c:pt>
                      <c:pt idx="3324">
                        <c:v>1500</c:v>
                      </c:pt>
                      <c:pt idx="3325">
                        <c:v>1500</c:v>
                      </c:pt>
                      <c:pt idx="3326">
                        <c:v>1500</c:v>
                      </c:pt>
                      <c:pt idx="3327">
                        <c:v>1500</c:v>
                      </c:pt>
                      <c:pt idx="3328">
                        <c:v>1500</c:v>
                      </c:pt>
                      <c:pt idx="3329">
                        <c:v>1500</c:v>
                      </c:pt>
                      <c:pt idx="3330">
                        <c:v>1500</c:v>
                      </c:pt>
                      <c:pt idx="3331">
                        <c:v>1500</c:v>
                      </c:pt>
                      <c:pt idx="3332">
                        <c:v>1500</c:v>
                      </c:pt>
                      <c:pt idx="3333">
                        <c:v>1500</c:v>
                      </c:pt>
                      <c:pt idx="3334">
                        <c:v>1500</c:v>
                      </c:pt>
                      <c:pt idx="3335">
                        <c:v>1500</c:v>
                      </c:pt>
                      <c:pt idx="3336">
                        <c:v>1500</c:v>
                      </c:pt>
                      <c:pt idx="3337">
                        <c:v>1500</c:v>
                      </c:pt>
                      <c:pt idx="3338">
                        <c:v>1500</c:v>
                      </c:pt>
                      <c:pt idx="3339">
                        <c:v>1500</c:v>
                      </c:pt>
                      <c:pt idx="3340">
                        <c:v>1500</c:v>
                      </c:pt>
                      <c:pt idx="3341">
                        <c:v>1500</c:v>
                      </c:pt>
                      <c:pt idx="3342">
                        <c:v>1500</c:v>
                      </c:pt>
                      <c:pt idx="3343">
                        <c:v>1500</c:v>
                      </c:pt>
                      <c:pt idx="3344">
                        <c:v>1500</c:v>
                      </c:pt>
                      <c:pt idx="3345">
                        <c:v>1500</c:v>
                      </c:pt>
                      <c:pt idx="3346">
                        <c:v>1500</c:v>
                      </c:pt>
                      <c:pt idx="3347">
                        <c:v>1500</c:v>
                      </c:pt>
                      <c:pt idx="3348">
                        <c:v>1500</c:v>
                      </c:pt>
                      <c:pt idx="3349">
                        <c:v>1500</c:v>
                      </c:pt>
                      <c:pt idx="3350">
                        <c:v>1500</c:v>
                      </c:pt>
                      <c:pt idx="3351">
                        <c:v>1500</c:v>
                      </c:pt>
                      <c:pt idx="3352">
                        <c:v>1500</c:v>
                      </c:pt>
                      <c:pt idx="3353">
                        <c:v>1500</c:v>
                      </c:pt>
                      <c:pt idx="3354">
                        <c:v>1500</c:v>
                      </c:pt>
                      <c:pt idx="3355">
                        <c:v>1500</c:v>
                      </c:pt>
                      <c:pt idx="3356">
                        <c:v>1500</c:v>
                      </c:pt>
                      <c:pt idx="3357">
                        <c:v>1500</c:v>
                      </c:pt>
                      <c:pt idx="3358">
                        <c:v>1500</c:v>
                      </c:pt>
                      <c:pt idx="3359">
                        <c:v>1500</c:v>
                      </c:pt>
                      <c:pt idx="3360">
                        <c:v>1500</c:v>
                      </c:pt>
                      <c:pt idx="3361">
                        <c:v>1500</c:v>
                      </c:pt>
                      <c:pt idx="3362">
                        <c:v>1500</c:v>
                      </c:pt>
                      <c:pt idx="3363">
                        <c:v>1500</c:v>
                      </c:pt>
                      <c:pt idx="3364">
                        <c:v>1500</c:v>
                      </c:pt>
                      <c:pt idx="3365">
                        <c:v>1500</c:v>
                      </c:pt>
                      <c:pt idx="3366">
                        <c:v>1500</c:v>
                      </c:pt>
                      <c:pt idx="3367">
                        <c:v>1500</c:v>
                      </c:pt>
                      <c:pt idx="3368">
                        <c:v>1500</c:v>
                      </c:pt>
                      <c:pt idx="3369">
                        <c:v>1500</c:v>
                      </c:pt>
                      <c:pt idx="3370">
                        <c:v>1500</c:v>
                      </c:pt>
                      <c:pt idx="3371">
                        <c:v>1500</c:v>
                      </c:pt>
                      <c:pt idx="3372">
                        <c:v>1500</c:v>
                      </c:pt>
                      <c:pt idx="3373">
                        <c:v>1500</c:v>
                      </c:pt>
                      <c:pt idx="3374">
                        <c:v>1500</c:v>
                      </c:pt>
                      <c:pt idx="3375">
                        <c:v>1500</c:v>
                      </c:pt>
                      <c:pt idx="3376">
                        <c:v>1500</c:v>
                      </c:pt>
                      <c:pt idx="3377">
                        <c:v>1500</c:v>
                      </c:pt>
                      <c:pt idx="3378">
                        <c:v>1500</c:v>
                      </c:pt>
                      <c:pt idx="3379">
                        <c:v>1500</c:v>
                      </c:pt>
                      <c:pt idx="3380">
                        <c:v>1500</c:v>
                      </c:pt>
                      <c:pt idx="3381">
                        <c:v>1500</c:v>
                      </c:pt>
                      <c:pt idx="3382">
                        <c:v>1500</c:v>
                      </c:pt>
                      <c:pt idx="3383">
                        <c:v>1500</c:v>
                      </c:pt>
                      <c:pt idx="3384">
                        <c:v>1500</c:v>
                      </c:pt>
                      <c:pt idx="3385">
                        <c:v>1500</c:v>
                      </c:pt>
                      <c:pt idx="3386">
                        <c:v>1500</c:v>
                      </c:pt>
                      <c:pt idx="3387">
                        <c:v>1500</c:v>
                      </c:pt>
                      <c:pt idx="3388">
                        <c:v>1500</c:v>
                      </c:pt>
                      <c:pt idx="3389">
                        <c:v>1500</c:v>
                      </c:pt>
                      <c:pt idx="3390">
                        <c:v>1500</c:v>
                      </c:pt>
                      <c:pt idx="3391">
                        <c:v>1500</c:v>
                      </c:pt>
                      <c:pt idx="3392">
                        <c:v>1500</c:v>
                      </c:pt>
                      <c:pt idx="3393">
                        <c:v>1500</c:v>
                      </c:pt>
                      <c:pt idx="3394">
                        <c:v>1500</c:v>
                      </c:pt>
                      <c:pt idx="3395">
                        <c:v>1500</c:v>
                      </c:pt>
                      <c:pt idx="3396">
                        <c:v>1500</c:v>
                      </c:pt>
                      <c:pt idx="3397">
                        <c:v>1500</c:v>
                      </c:pt>
                      <c:pt idx="3398">
                        <c:v>1500</c:v>
                      </c:pt>
                      <c:pt idx="3399">
                        <c:v>1500</c:v>
                      </c:pt>
                      <c:pt idx="3400">
                        <c:v>1500</c:v>
                      </c:pt>
                      <c:pt idx="3401">
                        <c:v>1500</c:v>
                      </c:pt>
                      <c:pt idx="3402">
                        <c:v>1500</c:v>
                      </c:pt>
                      <c:pt idx="3403">
                        <c:v>1500</c:v>
                      </c:pt>
                      <c:pt idx="3404">
                        <c:v>1500</c:v>
                      </c:pt>
                      <c:pt idx="3405">
                        <c:v>1500</c:v>
                      </c:pt>
                      <c:pt idx="3406">
                        <c:v>1500</c:v>
                      </c:pt>
                      <c:pt idx="3407">
                        <c:v>1500</c:v>
                      </c:pt>
                      <c:pt idx="3408">
                        <c:v>1500</c:v>
                      </c:pt>
                      <c:pt idx="3409">
                        <c:v>1500</c:v>
                      </c:pt>
                      <c:pt idx="3410">
                        <c:v>1500</c:v>
                      </c:pt>
                      <c:pt idx="3411">
                        <c:v>1500</c:v>
                      </c:pt>
                      <c:pt idx="3412">
                        <c:v>1500</c:v>
                      </c:pt>
                      <c:pt idx="3413">
                        <c:v>1500</c:v>
                      </c:pt>
                      <c:pt idx="3414">
                        <c:v>1500</c:v>
                      </c:pt>
                      <c:pt idx="3415">
                        <c:v>1500</c:v>
                      </c:pt>
                      <c:pt idx="3416">
                        <c:v>1500</c:v>
                      </c:pt>
                      <c:pt idx="3417">
                        <c:v>1500</c:v>
                      </c:pt>
                      <c:pt idx="3418">
                        <c:v>1500</c:v>
                      </c:pt>
                      <c:pt idx="3419">
                        <c:v>1500</c:v>
                      </c:pt>
                      <c:pt idx="3420">
                        <c:v>1500</c:v>
                      </c:pt>
                      <c:pt idx="3421">
                        <c:v>1500</c:v>
                      </c:pt>
                      <c:pt idx="3422">
                        <c:v>1500</c:v>
                      </c:pt>
                      <c:pt idx="3423">
                        <c:v>1500</c:v>
                      </c:pt>
                      <c:pt idx="3424">
                        <c:v>1500</c:v>
                      </c:pt>
                      <c:pt idx="3425">
                        <c:v>1500</c:v>
                      </c:pt>
                      <c:pt idx="3426">
                        <c:v>1500</c:v>
                      </c:pt>
                      <c:pt idx="3427">
                        <c:v>1500</c:v>
                      </c:pt>
                      <c:pt idx="3428">
                        <c:v>1500</c:v>
                      </c:pt>
                      <c:pt idx="3429">
                        <c:v>1500</c:v>
                      </c:pt>
                      <c:pt idx="3430">
                        <c:v>1500</c:v>
                      </c:pt>
                      <c:pt idx="3431">
                        <c:v>1500</c:v>
                      </c:pt>
                      <c:pt idx="3432">
                        <c:v>1500</c:v>
                      </c:pt>
                      <c:pt idx="3433">
                        <c:v>1500</c:v>
                      </c:pt>
                      <c:pt idx="3434">
                        <c:v>1500</c:v>
                      </c:pt>
                      <c:pt idx="3435">
                        <c:v>1500</c:v>
                      </c:pt>
                      <c:pt idx="3436">
                        <c:v>1500</c:v>
                      </c:pt>
                      <c:pt idx="3437">
                        <c:v>1500</c:v>
                      </c:pt>
                      <c:pt idx="3438">
                        <c:v>1500</c:v>
                      </c:pt>
                      <c:pt idx="3439">
                        <c:v>1500</c:v>
                      </c:pt>
                      <c:pt idx="3440">
                        <c:v>1500</c:v>
                      </c:pt>
                      <c:pt idx="3441">
                        <c:v>1500</c:v>
                      </c:pt>
                      <c:pt idx="3442">
                        <c:v>1500</c:v>
                      </c:pt>
                      <c:pt idx="3443">
                        <c:v>1500</c:v>
                      </c:pt>
                      <c:pt idx="3444">
                        <c:v>1500</c:v>
                      </c:pt>
                      <c:pt idx="3445">
                        <c:v>1500</c:v>
                      </c:pt>
                      <c:pt idx="3446">
                        <c:v>1500</c:v>
                      </c:pt>
                      <c:pt idx="3447">
                        <c:v>1500</c:v>
                      </c:pt>
                      <c:pt idx="3448">
                        <c:v>1500</c:v>
                      </c:pt>
                      <c:pt idx="3449">
                        <c:v>1500</c:v>
                      </c:pt>
                      <c:pt idx="3450">
                        <c:v>1500</c:v>
                      </c:pt>
                      <c:pt idx="3451">
                        <c:v>1500</c:v>
                      </c:pt>
                      <c:pt idx="3452">
                        <c:v>1500</c:v>
                      </c:pt>
                      <c:pt idx="3453">
                        <c:v>1500</c:v>
                      </c:pt>
                      <c:pt idx="3454">
                        <c:v>1500</c:v>
                      </c:pt>
                      <c:pt idx="3455">
                        <c:v>1500</c:v>
                      </c:pt>
                      <c:pt idx="3456">
                        <c:v>1500</c:v>
                      </c:pt>
                      <c:pt idx="3457">
                        <c:v>1500</c:v>
                      </c:pt>
                      <c:pt idx="3458">
                        <c:v>1500</c:v>
                      </c:pt>
                      <c:pt idx="3459">
                        <c:v>1500</c:v>
                      </c:pt>
                      <c:pt idx="3460">
                        <c:v>1500</c:v>
                      </c:pt>
                      <c:pt idx="3461">
                        <c:v>1500</c:v>
                      </c:pt>
                      <c:pt idx="3462">
                        <c:v>1500</c:v>
                      </c:pt>
                      <c:pt idx="3463">
                        <c:v>1500</c:v>
                      </c:pt>
                      <c:pt idx="3464">
                        <c:v>1500</c:v>
                      </c:pt>
                      <c:pt idx="3465">
                        <c:v>1500</c:v>
                      </c:pt>
                      <c:pt idx="3466">
                        <c:v>1500</c:v>
                      </c:pt>
                      <c:pt idx="3467">
                        <c:v>1500</c:v>
                      </c:pt>
                      <c:pt idx="3468">
                        <c:v>1500</c:v>
                      </c:pt>
                      <c:pt idx="3469">
                        <c:v>1500</c:v>
                      </c:pt>
                      <c:pt idx="3470">
                        <c:v>1500</c:v>
                      </c:pt>
                      <c:pt idx="3471">
                        <c:v>1500</c:v>
                      </c:pt>
                      <c:pt idx="3472">
                        <c:v>1500</c:v>
                      </c:pt>
                      <c:pt idx="3473">
                        <c:v>1500</c:v>
                      </c:pt>
                      <c:pt idx="3474">
                        <c:v>1500</c:v>
                      </c:pt>
                      <c:pt idx="3475">
                        <c:v>1500</c:v>
                      </c:pt>
                      <c:pt idx="3476">
                        <c:v>1500</c:v>
                      </c:pt>
                      <c:pt idx="3477">
                        <c:v>1500</c:v>
                      </c:pt>
                      <c:pt idx="3478">
                        <c:v>1500</c:v>
                      </c:pt>
                      <c:pt idx="3479">
                        <c:v>1500</c:v>
                      </c:pt>
                      <c:pt idx="3480">
                        <c:v>1500</c:v>
                      </c:pt>
                      <c:pt idx="3481">
                        <c:v>1500</c:v>
                      </c:pt>
                      <c:pt idx="3482">
                        <c:v>1500</c:v>
                      </c:pt>
                      <c:pt idx="3483">
                        <c:v>1500</c:v>
                      </c:pt>
                      <c:pt idx="3484">
                        <c:v>1500</c:v>
                      </c:pt>
                      <c:pt idx="3485">
                        <c:v>1500</c:v>
                      </c:pt>
                      <c:pt idx="3486">
                        <c:v>1500</c:v>
                      </c:pt>
                      <c:pt idx="3487">
                        <c:v>1500</c:v>
                      </c:pt>
                      <c:pt idx="3488">
                        <c:v>1500</c:v>
                      </c:pt>
                      <c:pt idx="3489">
                        <c:v>1500</c:v>
                      </c:pt>
                      <c:pt idx="3490">
                        <c:v>1500</c:v>
                      </c:pt>
                      <c:pt idx="3491">
                        <c:v>1500</c:v>
                      </c:pt>
                      <c:pt idx="3492">
                        <c:v>1500</c:v>
                      </c:pt>
                      <c:pt idx="3493">
                        <c:v>1500</c:v>
                      </c:pt>
                      <c:pt idx="3494">
                        <c:v>1500</c:v>
                      </c:pt>
                      <c:pt idx="3495">
                        <c:v>1500</c:v>
                      </c:pt>
                      <c:pt idx="3496">
                        <c:v>1500</c:v>
                      </c:pt>
                      <c:pt idx="3497">
                        <c:v>1500</c:v>
                      </c:pt>
                      <c:pt idx="3498">
                        <c:v>1500</c:v>
                      </c:pt>
                      <c:pt idx="3499">
                        <c:v>1500</c:v>
                      </c:pt>
                      <c:pt idx="3500">
                        <c:v>1500</c:v>
                      </c:pt>
                      <c:pt idx="3501">
                        <c:v>1500</c:v>
                      </c:pt>
                      <c:pt idx="3502">
                        <c:v>1500</c:v>
                      </c:pt>
                      <c:pt idx="3503">
                        <c:v>1500</c:v>
                      </c:pt>
                      <c:pt idx="3504">
                        <c:v>1500</c:v>
                      </c:pt>
                      <c:pt idx="3505">
                        <c:v>1500</c:v>
                      </c:pt>
                      <c:pt idx="3506">
                        <c:v>1500</c:v>
                      </c:pt>
                      <c:pt idx="3507">
                        <c:v>1500</c:v>
                      </c:pt>
                      <c:pt idx="3508">
                        <c:v>1500</c:v>
                      </c:pt>
                      <c:pt idx="3509">
                        <c:v>1500</c:v>
                      </c:pt>
                      <c:pt idx="3510">
                        <c:v>1500</c:v>
                      </c:pt>
                      <c:pt idx="3511">
                        <c:v>1500</c:v>
                      </c:pt>
                      <c:pt idx="3512">
                        <c:v>1500</c:v>
                      </c:pt>
                      <c:pt idx="3513">
                        <c:v>1500</c:v>
                      </c:pt>
                      <c:pt idx="3514">
                        <c:v>1500</c:v>
                      </c:pt>
                      <c:pt idx="3515">
                        <c:v>1500</c:v>
                      </c:pt>
                      <c:pt idx="3516">
                        <c:v>1500</c:v>
                      </c:pt>
                      <c:pt idx="3517">
                        <c:v>1500</c:v>
                      </c:pt>
                      <c:pt idx="3518">
                        <c:v>1500</c:v>
                      </c:pt>
                      <c:pt idx="3519">
                        <c:v>1500</c:v>
                      </c:pt>
                      <c:pt idx="3520">
                        <c:v>1500</c:v>
                      </c:pt>
                      <c:pt idx="3521">
                        <c:v>1500</c:v>
                      </c:pt>
                      <c:pt idx="3522">
                        <c:v>1500</c:v>
                      </c:pt>
                      <c:pt idx="3523">
                        <c:v>1500</c:v>
                      </c:pt>
                      <c:pt idx="3524">
                        <c:v>1500</c:v>
                      </c:pt>
                      <c:pt idx="3525">
                        <c:v>1500</c:v>
                      </c:pt>
                      <c:pt idx="3526">
                        <c:v>1500</c:v>
                      </c:pt>
                      <c:pt idx="3527">
                        <c:v>1500</c:v>
                      </c:pt>
                      <c:pt idx="3528">
                        <c:v>1500</c:v>
                      </c:pt>
                      <c:pt idx="3529">
                        <c:v>1500</c:v>
                      </c:pt>
                      <c:pt idx="3530">
                        <c:v>1500</c:v>
                      </c:pt>
                      <c:pt idx="3531">
                        <c:v>1500</c:v>
                      </c:pt>
                      <c:pt idx="3532">
                        <c:v>1500</c:v>
                      </c:pt>
                      <c:pt idx="3533">
                        <c:v>1500</c:v>
                      </c:pt>
                      <c:pt idx="3534">
                        <c:v>1500</c:v>
                      </c:pt>
                      <c:pt idx="3535">
                        <c:v>1500</c:v>
                      </c:pt>
                      <c:pt idx="3536">
                        <c:v>1500</c:v>
                      </c:pt>
                      <c:pt idx="3537">
                        <c:v>1500</c:v>
                      </c:pt>
                      <c:pt idx="3538">
                        <c:v>1500</c:v>
                      </c:pt>
                      <c:pt idx="3539">
                        <c:v>1500</c:v>
                      </c:pt>
                      <c:pt idx="3540">
                        <c:v>1500</c:v>
                      </c:pt>
                      <c:pt idx="3541">
                        <c:v>1500</c:v>
                      </c:pt>
                      <c:pt idx="3542">
                        <c:v>1500</c:v>
                      </c:pt>
                      <c:pt idx="3543">
                        <c:v>1500</c:v>
                      </c:pt>
                      <c:pt idx="3544">
                        <c:v>1500</c:v>
                      </c:pt>
                      <c:pt idx="3545">
                        <c:v>1500</c:v>
                      </c:pt>
                      <c:pt idx="3546">
                        <c:v>1500</c:v>
                      </c:pt>
                      <c:pt idx="3547">
                        <c:v>1500</c:v>
                      </c:pt>
                      <c:pt idx="3548">
                        <c:v>1500</c:v>
                      </c:pt>
                      <c:pt idx="3549">
                        <c:v>1500</c:v>
                      </c:pt>
                      <c:pt idx="3550">
                        <c:v>1500</c:v>
                      </c:pt>
                      <c:pt idx="3551">
                        <c:v>1500</c:v>
                      </c:pt>
                      <c:pt idx="3552">
                        <c:v>1500</c:v>
                      </c:pt>
                      <c:pt idx="3553">
                        <c:v>1500</c:v>
                      </c:pt>
                      <c:pt idx="3554">
                        <c:v>1500</c:v>
                      </c:pt>
                      <c:pt idx="3555">
                        <c:v>1500</c:v>
                      </c:pt>
                      <c:pt idx="3556">
                        <c:v>1500</c:v>
                      </c:pt>
                      <c:pt idx="3557">
                        <c:v>1500</c:v>
                      </c:pt>
                      <c:pt idx="3558">
                        <c:v>1500</c:v>
                      </c:pt>
                      <c:pt idx="3559">
                        <c:v>1500</c:v>
                      </c:pt>
                      <c:pt idx="3560">
                        <c:v>1500</c:v>
                      </c:pt>
                      <c:pt idx="3561">
                        <c:v>1500</c:v>
                      </c:pt>
                      <c:pt idx="3562">
                        <c:v>1500</c:v>
                      </c:pt>
                      <c:pt idx="3563">
                        <c:v>1500</c:v>
                      </c:pt>
                      <c:pt idx="3564">
                        <c:v>1500</c:v>
                      </c:pt>
                      <c:pt idx="3565">
                        <c:v>1500</c:v>
                      </c:pt>
                      <c:pt idx="3566">
                        <c:v>1500</c:v>
                      </c:pt>
                      <c:pt idx="3567">
                        <c:v>1500</c:v>
                      </c:pt>
                      <c:pt idx="3568">
                        <c:v>1500</c:v>
                      </c:pt>
                      <c:pt idx="3569">
                        <c:v>1500</c:v>
                      </c:pt>
                      <c:pt idx="3570">
                        <c:v>1500</c:v>
                      </c:pt>
                      <c:pt idx="3571">
                        <c:v>1500</c:v>
                      </c:pt>
                      <c:pt idx="3572">
                        <c:v>1500</c:v>
                      </c:pt>
                      <c:pt idx="3573">
                        <c:v>1500</c:v>
                      </c:pt>
                      <c:pt idx="3574">
                        <c:v>1500</c:v>
                      </c:pt>
                      <c:pt idx="3575">
                        <c:v>1500</c:v>
                      </c:pt>
                      <c:pt idx="3576">
                        <c:v>1500</c:v>
                      </c:pt>
                      <c:pt idx="3577">
                        <c:v>1500</c:v>
                      </c:pt>
                      <c:pt idx="3578">
                        <c:v>1500</c:v>
                      </c:pt>
                      <c:pt idx="3579">
                        <c:v>1500</c:v>
                      </c:pt>
                      <c:pt idx="3580">
                        <c:v>1500</c:v>
                      </c:pt>
                      <c:pt idx="3581">
                        <c:v>1500</c:v>
                      </c:pt>
                      <c:pt idx="3582">
                        <c:v>1500</c:v>
                      </c:pt>
                      <c:pt idx="3583">
                        <c:v>1500</c:v>
                      </c:pt>
                      <c:pt idx="3584">
                        <c:v>1500</c:v>
                      </c:pt>
                      <c:pt idx="3585">
                        <c:v>1500</c:v>
                      </c:pt>
                      <c:pt idx="3586">
                        <c:v>1500</c:v>
                      </c:pt>
                      <c:pt idx="3587">
                        <c:v>1500</c:v>
                      </c:pt>
                      <c:pt idx="3588">
                        <c:v>1500</c:v>
                      </c:pt>
                      <c:pt idx="3589">
                        <c:v>1500</c:v>
                      </c:pt>
                      <c:pt idx="3590">
                        <c:v>1500</c:v>
                      </c:pt>
                      <c:pt idx="3591">
                        <c:v>1500</c:v>
                      </c:pt>
                      <c:pt idx="3592">
                        <c:v>1500</c:v>
                      </c:pt>
                      <c:pt idx="3593">
                        <c:v>1500</c:v>
                      </c:pt>
                      <c:pt idx="3594">
                        <c:v>1500</c:v>
                      </c:pt>
                      <c:pt idx="3595">
                        <c:v>1500</c:v>
                      </c:pt>
                      <c:pt idx="3596">
                        <c:v>1500</c:v>
                      </c:pt>
                      <c:pt idx="3597">
                        <c:v>1500</c:v>
                      </c:pt>
                      <c:pt idx="3598">
                        <c:v>1500</c:v>
                      </c:pt>
                      <c:pt idx="3599">
                        <c:v>1500</c:v>
                      </c:pt>
                      <c:pt idx="3600">
                        <c:v>1500</c:v>
                      </c:pt>
                      <c:pt idx="3601">
                        <c:v>1500</c:v>
                      </c:pt>
                      <c:pt idx="3602">
                        <c:v>1500</c:v>
                      </c:pt>
                      <c:pt idx="3603">
                        <c:v>1500</c:v>
                      </c:pt>
                      <c:pt idx="3604">
                        <c:v>1500</c:v>
                      </c:pt>
                      <c:pt idx="3605">
                        <c:v>1500</c:v>
                      </c:pt>
                      <c:pt idx="3606">
                        <c:v>1500</c:v>
                      </c:pt>
                      <c:pt idx="3607">
                        <c:v>1500</c:v>
                      </c:pt>
                      <c:pt idx="3608">
                        <c:v>1500</c:v>
                      </c:pt>
                      <c:pt idx="3609">
                        <c:v>1500</c:v>
                      </c:pt>
                      <c:pt idx="3610">
                        <c:v>1500</c:v>
                      </c:pt>
                      <c:pt idx="3611">
                        <c:v>1500</c:v>
                      </c:pt>
                      <c:pt idx="3612">
                        <c:v>1500</c:v>
                      </c:pt>
                      <c:pt idx="3613">
                        <c:v>1500</c:v>
                      </c:pt>
                      <c:pt idx="3614">
                        <c:v>1500</c:v>
                      </c:pt>
                      <c:pt idx="3615">
                        <c:v>1500</c:v>
                      </c:pt>
                      <c:pt idx="3616">
                        <c:v>1500</c:v>
                      </c:pt>
                      <c:pt idx="3617">
                        <c:v>1500</c:v>
                      </c:pt>
                      <c:pt idx="3618">
                        <c:v>1500</c:v>
                      </c:pt>
                      <c:pt idx="3619">
                        <c:v>1500</c:v>
                      </c:pt>
                      <c:pt idx="3620">
                        <c:v>1500</c:v>
                      </c:pt>
                      <c:pt idx="3621">
                        <c:v>1500</c:v>
                      </c:pt>
                      <c:pt idx="3622">
                        <c:v>1500</c:v>
                      </c:pt>
                      <c:pt idx="3623">
                        <c:v>1500</c:v>
                      </c:pt>
                      <c:pt idx="3624">
                        <c:v>1500</c:v>
                      </c:pt>
                      <c:pt idx="3625">
                        <c:v>1500</c:v>
                      </c:pt>
                      <c:pt idx="3626">
                        <c:v>1500</c:v>
                      </c:pt>
                      <c:pt idx="3627">
                        <c:v>1500</c:v>
                      </c:pt>
                      <c:pt idx="3628">
                        <c:v>1500</c:v>
                      </c:pt>
                      <c:pt idx="3629">
                        <c:v>1500</c:v>
                      </c:pt>
                      <c:pt idx="3630">
                        <c:v>1500</c:v>
                      </c:pt>
                      <c:pt idx="3631">
                        <c:v>1500</c:v>
                      </c:pt>
                      <c:pt idx="3632">
                        <c:v>1500</c:v>
                      </c:pt>
                      <c:pt idx="3633">
                        <c:v>1500</c:v>
                      </c:pt>
                      <c:pt idx="3634">
                        <c:v>1500</c:v>
                      </c:pt>
                      <c:pt idx="3635">
                        <c:v>1500</c:v>
                      </c:pt>
                      <c:pt idx="3636">
                        <c:v>1500</c:v>
                      </c:pt>
                      <c:pt idx="3637">
                        <c:v>1500</c:v>
                      </c:pt>
                      <c:pt idx="3638">
                        <c:v>1500</c:v>
                      </c:pt>
                      <c:pt idx="3639">
                        <c:v>1500</c:v>
                      </c:pt>
                      <c:pt idx="3640">
                        <c:v>1500</c:v>
                      </c:pt>
                      <c:pt idx="3641">
                        <c:v>1500</c:v>
                      </c:pt>
                      <c:pt idx="3642">
                        <c:v>1500</c:v>
                      </c:pt>
                      <c:pt idx="3643">
                        <c:v>1500</c:v>
                      </c:pt>
                      <c:pt idx="3644">
                        <c:v>1500</c:v>
                      </c:pt>
                      <c:pt idx="3645">
                        <c:v>1500</c:v>
                      </c:pt>
                      <c:pt idx="3646">
                        <c:v>1500</c:v>
                      </c:pt>
                      <c:pt idx="3647">
                        <c:v>1500</c:v>
                      </c:pt>
                      <c:pt idx="3648">
                        <c:v>1500</c:v>
                      </c:pt>
                      <c:pt idx="3649">
                        <c:v>1500</c:v>
                      </c:pt>
                      <c:pt idx="3650">
                        <c:v>1500</c:v>
                      </c:pt>
                      <c:pt idx="3651">
                        <c:v>1500</c:v>
                      </c:pt>
                      <c:pt idx="3652">
                        <c:v>1500</c:v>
                      </c:pt>
                      <c:pt idx="3653">
                        <c:v>1500</c:v>
                      </c:pt>
                      <c:pt idx="3654">
                        <c:v>1500</c:v>
                      </c:pt>
                      <c:pt idx="3655">
                        <c:v>1500</c:v>
                      </c:pt>
                      <c:pt idx="3656">
                        <c:v>1500</c:v>
                      </c:pt>
                      <c:pt idx="3657">
                        <c:v>1500</c:v>
                      </c:pt>
                      <c:pt idx="3658">
                        <c:v>1500</c:v>
                      </c:pt>
                      <c:pt idx="3659">
                        <c:v>1500</c:v>
                      </c:pt>
                      <c:pt idx="3660">
                        <c:v>1500</c:v>
                      </c:pt>
                      <c:pt idx="3661">
                        <c:v>1500</c:v>
                      </c:pt>
                      <c:pt idx="3662">
                        <c:v>1500</c:v>
                      </c:pt>
                      <c:pt idx="3663">
                        <c:v>1500</c:v>
                      </c:pt>
                      <c:pt idx="3664">
                        <c:v>1500</c:v>
                      </c:pt>
                      <c:pt idx="3665">
                        <c:v>1500</c:v>
                      </c:pt>
                      <c:pt idx="3666">
                        <c:v>1500</c:v>
                      </c:pt>
                      <c:pt idx="3667">
                        <c:v>1500</c:v>
                      </c:pt>
                      <c:pt idx="3668">
                        <c:v>1500</c:v>
                      </c:pt>
                      <c:pt idx="3669">
                        <c:v>1500</c:v>
                      </c:pt>
                      <c:pt idx="3670">
                        <c:v>1500</c:v>
                      </c:pt>
                      <c:pt idx="3671">
                        <c:v>1500</c:v>
                      </c:pt>
                      <c:pt idx="3672">
                        <c:v>1500</c:v>
                      </c:pt>
                      <c:pt idx="3673">
                        <c:v>1500</c:v>
                      </c:pt>
                      <c:pt idx="3674">
                        <c:v>1500</c:v>
                      </c:pt>
                      <c:pt idx="3675">
                        <c:v>1500</c:v>
                      </c:pt>
                      <c:pt idx="3676">
                        <c:v>1500</c:v>
                      </c:pt>
                      <c:pt idx="3677">
                        <c:v>1500</c:v>
                      </c:pt>
                      <c:pt idx="3678">
                        <c:v>1500</c:v>
                      </c:pt>
                      <c:pt idx="3679">
                        <c:v>1500</c:v>
                      </c:pt>
                      <c:pt idx="3680">
                        <c:v>1500</c:v>
                      </c:pt>
                      <c:pt idx="3681">
                        <c:v>1500</c:v>
                      </c:pt>
                      <c:pt idx="3682">
                        <c:v>1500</c:v>
                      </c:pt>
                      <c:pt idx="3683">
                        <c:v>1500</c:v>
                      </c:pt>
                      <c:pt idx="3684">
                        <c:v>1500</c:v>
                      </c:pt>
                      <c:pt idx="3685">
                        <c:v>1500</c:v>
                      </c:pt>
                      <c:pt idx="3686">
                        <c:v>1500</c:v>
                      </c:pt>
                      <c:pt idx="3687">
                        <c:v>1500</c:v>
                      </c:pt>
                      <c:pt idx="3688">
                        <c:v>1500</c:v>
                      </c:pt>
                      <c:pt idx="3689">
                        <c:v>1500</c:v>
                      </c:pt>
                      <c:pt idx="3690">
                        <c:v>1500</c:v>
                      </c:pt>
                      <c:pt idx="3691">
                        <c:v>1500</c:v>
                      </c:pt>
                      <c:pt idx="3692">
                        <c:v>1500</c:v>
                      </c:pt>
                      <c:pt idx="3693">
                        <c:v>1500</c:v>
                      </c:pt>
                      <c:pt idx="3694">
                        <c:v>1500</c:v>
                      </c:pt>
                      <c:pt idx="3695">
                        <c:v>1500</c:v>
                      </c:pt>
                      <c:pt idx="3696">
                        <c:v>1500</c:v>
                      </c:pt>
                      <c:pt idx="3697">
                        <c:v>1500</c:v>
                      </c:pt>
                      <c:pt idx="3698">
                        <c:v>1500</c:v>
                      </c:pt>
                      <c:pt idx="3699">
                        <c:v>1500</c:v>
                      </c:pt>
                      <c:pt idx="3700">
                        <c:v>1500</c:v>
                      </c:pt>
                      <c:pt idx="3701">
                        <c:v>1500</c:v>
                      </c:pt>
                      <c:pt idx="3702">
                        <c:v>1500</c:v>
                      </c:pt>
                      <c:pt idx="3703">
                        <c:v>1500</c:v>
                      </c:pt>
                      <c:pt idx="3704">
                        <c:v>1500</c:v>
                      </c:pt>
                      <c:pt idx="3705">
                        <c:v>1500</c:v>
                      </c:pt>
                      <c:pt idx="3706">
                        <c:v>1500</c:v>
                      </c:pt>
                      <c:pt idx="3707">
                        <c:v>1500</c:v>
                      </c:pt>
                      <c:pt idx="3708">
                        <c:v>1500</c:v>
                      </c:pt>
                      <c:pt idx="3709">
                        <c:v>1500</c:v>
                      </c:pt>
                      <c:pt idx="3710">
                        <c:v>1500</c:v>
                      </c:pt>
                      <c:pt idx="3711">
                        <c:v>1500</c:v>
                      </c:pt>
                      <c:pt idx="3712">
                        <c:v>1500</c:v>
                      </c:pt>
                      <c:pt idx="3713">
                        <c:v>1500</c:v>
                      </c:pt>
                      <c:pt idx="3714">
                        <c:v>1500</c:v>
                      </c:pt>
                      <c:pt idx="3715">
                        <c:v>1500</c:v>
                      </c:pt>
                      <c:pt idx="3716">
                        <c:v>1500</c:v>
                      </c:pt>
                      <c:pt idx="3717">
                        <c:v>1500</c:v>
                      </c:pt>
                      <c:pt idx="3718">
                        <c:v>1500</c:v>
                      </c:pt>
                      <c:pt idx="3719">
                        <c:v>1500</c:v>
                      </c:pt>
                      <c:pt idx="3720">
                        <c:v>1500</c:v>
                      </c:pt>
                      <c:pt idx="3721">
                        <c:v>1500</c:v>
                      </c:pt>
                      <c:pt idx="3722">
                        <c:v>1500</c:v>
                      </c:pt>
                      <c:pt idx="3723">
                        <c:v>1500</c:v>
                      </c:pt>
                      <c:pt idx="3724">
                        <c:v>1500</c:v>
                      </c:pt>
                      <c:pt idx="3725">
                        <c:v>1500</c:v>
                      </c:pt>
                      <c:pt idx="3726">
                        <c:v>1500</c:v>
                      </c:pt>
                      <c:pt idx="3727">
                        <c:v>1500</c:v>
                      </c:pt>
                      <c:pt idx="3728">
                        <c:v>1500</c:v>
                      </c:pt>
                      <c:pt idx="3729">
                        <c:v>1500</c:v>
                      </c:pt>
                      <c:pt idx="3730">
                        <c:v>1500</c:v>
                      </c:pt>
                      <c:pt idx="3731">
                        <c:v>1500</c:v>
                      </c:pt>
                      <c:pt idx="3732">
                        <c:v>1500</c:v>
                      </c:pt>
                      <c:pt idx="3733">
                        <c:v>1500</c:v>
                      </c:pt>
                      <c:pt idx="3734">
                        <c:v>1500</c:v>
                      </c:pt>
                      <c:pt idx="3735">
                        <c:v>1500</c:v>
                      </c:pt>
                      <c:pt idx="3736">
                        <c:v>1500</c:v>
                      </c:pt>
                      <c:pt idx="3737">
                        <c:v>1500</c:v>
                      </c:pt>
                      <c:pt idx="3738">
                        <c:v>1500</c:v>
                      </c:pt>
                      <c:pt idx="3739">
                        <c:v>1500</c:v>
                      </c:pt>
                      <c:pt idx="3740">
                        <c:v>1500</c:v>
                      </c:pt>
                      <c:pt idx="3741">
                        <c:v>1500</c:v>
                      </c:pt>
                      <c:pt idx="3742">
                        <c:v>1500</c:v>
                      </c:pt>
                      <c:pt idx="3743">
                        <c:v>1500</c:v>
                      </c:pt>
                      <c:pt idx="3744">
                        <c:v>1500</c:v>
                      </c:pt>
                      <c:pt idx="3745">
                        <c:v>1500</c:v>
                      </c:pt>
                      <c:pt idx="3746">
                        <c:v>1500</c:v>
                      </c:pt>
                      <c:pt idx="3747">
                        <c:v>1500</c:v>
                      </c:pt>
                      <c:pt idx="3748">
                        <c:v>1500</c:v>
                      </c:pt>
                      <c:pt idx="3749">
                        <c:v>1500</c:v>
                      </c:pt>
                      <c:pt idx="3750">
                        <c:v>1500</c:v>
                      </c:pt>
                      <c:pt idx="3751">
                        <c:v>1500</c:v>
                      </c:pt>
                      <c:pt idx="3752">
                        <c:v>1500</c:v>
                      </c:pt>
                      <c:pt idx="3753">
                        <c:v>1500</c:v>
                      </c:pt>
                      <c:pt idx="3754">
                        <c:v>1500</c:v>
                      </c:pt>
                      <c:pt idx="3755">
                        <c:v>1500</c:v>
                      </c:pt>
                      <c:pt idx="3756">
                        <c:v>1500</c:v>
                      </c:pt>
                      <c:pt idx="3757">
                        <c:v>1500</c:v>
                      </c:pt>
                      <c:pt idx="3758">
                        <c:v>1500</c:v>
                      </c:pt>
                      <c:pt idx="3759">
                        <c:v>1500</c:v>
                      </c:pt>
                      <c:pt idx="3760">
                        <c:v>1500</c:v>
                      </c:pt>
                      <c:pt idx="3761">
                        <c:v>1500</c:v>
                      </c:pt>
                      <c:pt idx="3762">
                        <c:v>1500</c:v>
                      </c:pt>
                      <c:pt idx="3763">
                        <c:v>1500</c:v>
                      </c:pt>
                      <c:pt idx="3764">
                        <c:v>1500</c:v>
                      </c:pt>
                      <c:pt idx="3765">
                        <c:v>1500</c:v>
                      </c:pt>
                      <c:pt idx="3766">
                        <c:v>1500</c:v>
                      </c:pt>
                      <c:pt idx="3767">
                        <c:v>1500</c:v>
                      </c:pt>
                      <c:pt idx="3768">
                        <c:v>1500</c:v>
                      </c:pt>
                      <c:pt idx="3769">
                        <c:v>1500</c:v>
                      </c:pt>
                      <c:pt idx="3770">
                        <c:v>1500</c:v>
                      </c:pt>
                      <c:pt idx="3771">
                        <c:v>1500</c:v>
                      </c:pt>
                      <c:pt idx="3772">
                        <c:v>1500</c:v>
                      </c:pt>
                      <c:pt idx="3773">
                        <c:v>1500</c:v>
                      </c:pt>
                      <c:pt idx="3774">
                        <c:v>1500</c:v>
                      </c:pt>
                      <c:pt idx="3775">
                        <c:v>1500</c:v>
                      </c:pt>
                      <c:pt idx="3776">
                        <c:v>1500</c:v>
                      </c:pt>
                      <c:pt idx="3777">
                        <c:v>1500</c:v>
                      </c:pt>
                      <c:pt idx="3778">
                        <c:v>1500</c:v>
                      </c:pt>
                      <c:pt idx="3779">
                        <c:v>1500</c:v>
                      </c:pt>
                      <c:pt idx="3780">
                        <c:v>1500</c:v>
                      </c:pt>
                      <c:pt idx="3781">
                        <c:v>1500</c:v>
                      </c:pt>
                      <c:pt idx="3782">
                        <c:v>1500</c:v>
                      </c:pt>
                      <c:pt idx="3783">
                        <c:v>1500</c:v>
                      </c:pt>
                      <c:pt idx="3784">
                        <c:v>1500</c:v>
                      </c:pt>
                      <c:pt idx="3785">
                        <c:v>1500</c:v>
                      </c:pt>
                      <c:pt idx="3786">
                        <c:v>1500</c:v>
                      </c:pt>
                      <c:pt idx="3787">
                        <c:v>1500</c:v>
                      </c:pt>
                      <c:pt idx="3788">
                        <c:v>1500</c:v>
                      </c:pt>
                      <c:pt idx="3789">
                        <c:v>1500</c:v>
                      </c:pt>
                      <c:pt idx="3790">
                        <c:v>1500</c:v>
                      </c:pt>
                      <c:pt idx="3791">
                        <c:v>1500</c:v>
                      </c:pt>
                      <c:pt idx="3792">
                        <c:v>1500</c:v>
                      </c:pt>
                      <c:pt idx="3793">
                        <c:v>1500</c:v>
                      </c:pt>
                      <c:pt idx="3794">
                        <c:v>1500</c:v>
                      </c:pt>
                      <c:pt idx="3795">
                        <c:v>1500</c:v>
                      </c:pt>
                      <c:pt idx="3796">
                        <c:v>1500</c:v>
                      </c:pt>
                      <c:pt idx="3797">
                        <c:v>1500</c:v>
                      </c:pt>
                      <c:pt idx="3798">
                        <c:v>1500</c:v>
                      </c:pt>
                      <c:pt idx="3799">
                        <c:v>1500</c:v>
                      </c:pt>
                      <c:pt idx="3800">
                        <c:v>1500</c:v>
                      </c:pt>
                      <c:pt idx="3801">
                        <c:v>1500</c:v>
                      </c:pt>
                      <c:pt idx="3802">
                        <c:v>1500</c:v>
                      </c:pt>
                      <c:pt idx="3803">
                        <c:v>1500</c:v>
                      </c:pt>
                      <c:pt idx="3804">
                        <c:v>1500</c:v>
                      </c:pt>
                      <c:pt idx="3805">
                        <c:v>1500</c:v>
                      </c:pt>
                      <c:pt idx="3806">
                        <c:v>1500</c:v>
                      </c:pt>
                      <c:pt idx="3807">
                        <c:v>1500</c:v>
                      </c:pt>
                      <c:pt idx="3808">
                        <c:v>1500</c:v>
                      </c:pt>
                      <c:pt idx="3809">
                        <c:v>1500</c:v>
                      </c:pt>
                      <c:pt idx="3810">
                        <c:v>1500</c:v>
                      </c:pt>
                      <c:pt idx="3811">
                        <c:v>1500</c:v>
                      </c:pt>
                      <c:pt idx="3812">
                        <c:v>1500</c:v>
                      </c:pt>
                      <c:pt idx="3813">
                        <c:v>1500</c:v>
                      </c:pt>
                      <c:pt idx="3814">
                        <c:v>1500</c:v>
                      </c:pt>
                      <c:pt idx="3815">
                        <c:v>1500</c:v>
                      </c:pt>
                      <c:pt idx="3816">
                        <c:v>1500</c:v>
                      </c:pt>
                      <c:pt idx="3817">
                        <c:v>1500</c:v>
                      </c:pt>
                      <c:pt idx="3818">
                        <c:v>1500</c:v>
                      </c:pt>
                      <c:pt idx="3819">
                        <c:v>1500</c:v>
                      </c:pt>
                      <c:pt idx="3820">
                        <c:v>1500</c:v>
                      </c:pt>
                      <c:pt idx="3821">
                        <c:v>1500</c:v>
                      </c:pt>
                      <c:pt idx="3822">
                        <c:v>1500</c:v>
                      </c:pt>
                      <c:pt idx="3823">
                        <c:v>1500</c:v>
                      </c:pt>
                      <c:pt idx="3824">
                        <c:v>1500</c:v>
                      </c:pt>
                      <c:pt idx="3825">
                        <c:v>1500</c:v>
                      </c:pt>
                      <c:pt idx="3826">
                        <c:v>1500</c:v>
                      </c:pt>
                      <c:pt idx="3827">
                        <c:v>1500</c:v>
                      </c:pt>
                      <c:pt idx="3828">
                        <c:v>1500</c:v>
                      </c:pt>
                      <c:pt idx="3829">
                        <c:v>1500</c:v>
                      </c:pt>
                      <c:pt idx="3830">
                        <c:v>1500</c:v>
                      </c:pt>
                      <c:pt idx="3831">
                        <c:v>1500</c:v>
                      </c:pt>
                      <c:pt idx="3832">
                        <c:v>1500</c:v>
                      </c:pt>
                      <c:pt idx="3833">
                        <c:v>1500</c:v>
                      </c:pt>
                      <c:pt idx="3834">
                        <c:v>1500</c:v>
                      </c:pt>
                      <c:pt idx="3835">
                        <c:v>1500</c:v>
                      </c:pt>
                      <c:pt idx="3836">
                        <c:v>1500</c:v>
                      </c:pt>
                      <c:pt idx="3837">
                        <c:v>1500</c:v>
                      </c:pt>
                      <c:pt idx="3838">
                        <c:v>1500</c:v>
                      </c:pt>
                      <c:pt idx="3839">
                        <c:v>1500</c:v>
                      </c:pt>
                      <c:pt idx="3840">
                        <c:v>1500</c:v>
                      </c:pt>
                      <c:pt idx="3841">
                        <c:v>1500</c:v>
                      </c:pt>
                      <c:pt idx="3842">
                        <c:v>1500</c:v>
                      </c:pt>
                      <c:pt idx="3843">
                        <c:v>1500</c:v>
                      </c:pt>
                      <c:pt idx="3844">
                        <c:v>1500</c:v>
                      </c:pt>
                      <c:pt idx="3845">
                        <c:v>1500</c:v>
                      </c:pt>
                      <c:pt idx="3846">
                        <c:v>1500</c:v>
                      </c:pt>
                      <c:pt idx="3847">
                        <c:v>1500</c:v>
                      </c:pt>
                      <c:pt idx="3848">
                        <c:v>1500</c:v>
                      </c:pt>
                      <c:pt idx="3849">
                        <c:v>1500</c:v>
                      </c:pt>
                      <c:pt idx="3850">
                        <c:v>1500</c:v>
                      </c:pt>
                      <c:pt idx="3851">
                        <c:v>1500</c:v>
                      </c:pt>
                      <c:pt idx="3852">
                        <c:v>1500</c:v>
                      </c:pt>
                      <c:pt idx="3853">
                        <c:v>1500</c:v>
                      </c:pt>
                      <c:pt idx="3854">
                        <c:v>1500</c:v>
                      </c:pt>
                      <c:pt idx="3855">
                        <c:v>1500</c:v>
                      </c:pt>
                      <c:pt idx="3856">
                        <c:v>1500</c:v>
                      </c:pt>
                      <c:pt idx="3857">
                        <c:v>1500</c:v>
                      </c:pt>
                      <c:pt idx="3858">
                        <c:v>1500</c:v>
                      </c:pt>
                      <c:pt idx="3859">
                        <c:v>1500</c:v>
                      </c:pt>
                      <c:pt idx="3860">
                        <c:v>1500</c:v>
                      </c:pt>
                      <c:pt idx="3861">
                        <c:v>1500</c:v>
                      </c:pt>
                      <c:pt idx="3862">
                        <c:v>1500</c:v>
                      </c:pt>
                      <c:pt idx="3863">
                        <c:v>1500</c:v>
                      </c:pt>
                      <c:pt idx="3864">
                        <c:v>1500</c:v>
                      </c:pt>
                      <c:pt idx="3865">
                        <c:v>1500</c:v>
                      </c:pt>
                      <c:pt idx="3866">
                        <c:v>1500</c:v>
                      </c:pt>
                      <c:pt idx="3867">
                        <c:v>1500</c:v>
                      </c:pt>
                      <c:pt idx="3868">
                        <c:v>1500</c:v>
                      </c:pt>
                      <c:pt idx="3869">
                        <c:v>1500</c:v>
                      </c:pt>
                      <c:pt idx="3870">
                        <c:v>1500</c:v>
                      </c:pt>
                      <c:pt idx="3871">
                        <c:v>1500</c:v>
                      </c:pt>
                      <c:pt idx="3872">
                        <c:v>1500</c:v>
                      </c:pt>
                      <c:pt idx="3873">
                        <c:v>1500</c:v>
                      </c:pt>
                      <c:pt idx="3874">
                        <c:v>1500</c:v>
                      </c:pt>
                      <c:pt idx="3875">
                        <c:v>1500</c:v>
                      </c:pt>
                      <c:pt idx="3876">
                        <c:v>1500</c:v>
                      </c:pt>
                      <c:pt idx="3877">
                        <c:v>1500</c:v>
                      </c:pt>
                      <c:pt idx="3878">
                        <c:v>1500</c:v>
                      </c:pt>
                      <c:pt idx="3879">
                        <c:v>1500</c:v>
                      </c:pt>
                      <c:pt idx="3880">
                        <c:v>1500</c:v>
                      </c:pt>
                      <c:pt idx="3881">
                        <c:v>1500</c:v>
                      </c:pt>
                      <c:pt idx="3882">
                        <c:v>1500</c:v>
                      </c:pt>
                      <c:pt idx="3883">
                        <c:v>1500</c:v>
                      </c:pt>
                      <c:pt idx="3884">
                        <c:v>1500</c:v>
                      </c:pt>
                      <c:pt idx="3885">
                        <c:v>1500</c:v>
                      </c:pt>
                      <c:pt idx="3886">
                        <c:v>1500</c:v>
                      </c:pt>
                      <c:pt idx="3887">
                        <c:v>1500</c:v>
                      </c:pt>
                      <c:pt idx="3888">
                        <c:v>1500</c:v>
                      </c:pt>
                      <c:pt idx="3889">
                        <c:v>1500</c:v>
                      </c:pt>
                      <c:pt idx="3890">
                        <c:v>1500</c:v>
                      </c:pt>
                      <c:pt idx="3891">
                        <c:v>1500</c:v>
                      </c:pt>
                      <c:pt idx="3892">
                        <c:v>1500</c:v>
                      </c:pt>
                      <c:pt idx="3893">
                        <c:v>1500</c:v>
                      </c:pt>
                      <c:pt idx="3894">
                        <c:v>1500</c:v>
                      </c:pt>
                      <c:pt idx="3895">
                        <c:v>1500</c:v>
                      </c:pt>
                      <c:pt idx="3896">
                        <c:v>1500</c:v>
                      </c:pt>
                      <c:pt idx="3897">
                        <c:v>1500</c:v>
                      </c:pt>
                      <c:pt idx="3898">
                        <c:v>1500</c:v>
                      </c:pt>
                      <c:pt idx="3899">
                        <c:v>1500</c:v>
                      </c:pt>
                      <c:pt idx="3900">
                        <c:v>1500</c:v>
                      </c:pt>
                      <c:pt idx="3901">
                        <c:v>1500</c:v>
                      </c:pt>
                      <c:pt idx="3902">
                        <c:v>1500</c:v>
                      </c:pt>
                      <c:pt idx="3903">
                        <c:v>1500</c:v>
                      </c:pt>
                      <c:pt idx="3904">
                        <c:v>1500</c:v>
                      </c:pt>
                      <c:pt idx="3905">
                        <c:v>1500</c:v>
                      </c:pt>
                      <c:pt idx="3906">
                        <c:v>1500</c:v>
                      </c:pt>
                      <c:pt idx="3907">
                        <c:v>1500</c:v>
                      </c:pt>
                      <c:pt idx="3908">
                        <c:v>1500</c:v>
                      </c:pt>
                      <c:pt idx="3909">
                        <c:v>1500</c:v>
                      </c:pt>
                      <c:pt idx="3910">
                        <c:v>1500</c:v>
                      </c:pt>
                      <c:pt idx="3911">
                        <c:v>1500</c:v>
                      </c:pt>
                      <c:pt idx="3912">
                        <c:v>1500</c:v>
                      </c:pt>
                      <c:pt idx="3913">
                        <c:v>1500</c:v>
                      </c:pt>
                      <c:pt idx="3914">
                        <c:v>1500</c:v>
                      </c:pt>
                      <c:pt idx="3915">
                        <c:v>1500</c:v>
                      </c:pt>
                      <c:pt idx="3916">
                        <c:v>1500</c:v>
                      </c:pt>
                      <c:pt idx="3917">
                        <c:v>1500</c:v>
                      </c:pt>
                      <c:pt idx="3918">
                        <c:v>1500</c:v>
                      </c:pt>
                      <c:pt idx="3919">
                        <c:v>1500</c:v>
                      </c:pt>
                      <c:pt idx="3920">
                        <c:v>1500</c:v>
                      </c:pt>
                      <c:pt idx="3921">
                        <c:v>1500</c:v>
                      </c:pt>
                      <c:pt idx="3922">
                        <c:v>1500</c:v>
                      </c:pt>
                      <c:pt idx="3923">
                        <c:v>1500</c:v>
                      </c:pt>
                      <c:pt idx="3924">
                        <c:v>1500</c:v>
                      </c:pt>
                      <c:pt idx="3925">
                        <c:v>1500</c:v>
                      </c:pt>
                      <c:pt idx="3926">
                        <c:v>1500</c:v>
                      </c:pt>
                      <c:pt idx="3927">
                        <c:v>1500</c:v>
                      </c:pt>
                      <c:pt idx="3928">
                        <c:v>1500</c:v>
                      </c:pt>
                      <c:pt idx="3929">
                        <c:v>1500</c:v>
                      </c:pt>
                      <c:pt idx="3930">
                        <c:v>1500</c:v>
                      </c:pt>
                      <c:pt idx="3931">
                        <c:v>1500</c:v>
                      </c:pt>
                      <c:pt idx="3932">
                        <c:v>1500</c:v>
                      </c:pt>
                      <c:pt idx="3933">
                        <c:v>1500</c:v>
                      </c:pt>
                      <c:pt idx="3934">
                        <c:v>1500</c:v>
                      </c:pt>
                      <c:pt idx="3935">
                        <c:v>1500</c:v>
                      </c:pt>
                      <c:pt idx="3936">
                        <c:v>1500</c:v>
                      </c:pt>
                      <c:pt idx="3937">
                        <c:v>1500</c:v>
                      </c:pt>
                      <c:pt idx="3938">
                        <c:v>1500</c:v>
                      </c:pt>
                      <c:pt idx="3939">
                        <c:v>1500</c:v>
                      </c:pt>
                      <c:pt idx="3940">
                        <c:v>1500</c:v>
                      </c:pt>
                      <c:pt idx="3941">
                        <c:v>1500</c:v>
                      </c:pt>
                      <c:pt idx="3942">
                        <c:v>1500</c:v>
                      </c:pt>
                      <c:pt idx="3943">
                        <c:v>1500</c:v>
                      </c:pt>
                      <c:pt idx="3944">
                        <c:v>1500</c:v>
                      </c:pt>
                      <c:pt idx="3945">
                        <c:v>1500</c:v>
                      </c:pt>
                      <c:pt idx="3946">
                        <c:v>1500</c:v>
                      </c:pt>
                      <c:pt idx="3947">
                        <c:v>1500</c:v>
                      </c:pt>
                      <c:pt idx="3948">
                        <c:v>1500</c:v>
                      </c:pt>
                      <c:pt idx="3949">
                        <c:v>1500</c:v>
                      </c:pt>
                      <c:pt idx="3950">
                        <c:v>1500</c:v>
                      </c:pt>
                      <c:pt idx="3951">
                        <c:v>1500</c:v>
                      </c:pt>
                      <c:pt idx="3952">
                        <c:v>1500</c:v>
                      </c:pt>
                      <c:pt idx="3953">
                        <c:v>1500</c:v>
                      </c:pt>
                      <c:pt idx="3954">
                        <c:v>1500</c:v>
                      </c:pt>
                      <c:pt idx="3955">
                        <c:v>1500</c:v>
                      </c:pt>
                      <c:pt idx="3956">
                        <c:v>1500</c:v>
                      </c:pt>
                      <c:pt idx="3957">
                        <c:v>1500</c:v>
                      </c:pt>
                      <c:pt idx="3958">
                        <c:v>1500</c:v>
                      </c:pt>
                      <c:pt idx="3959">
                        <c:v>1500</c:v>
                      </c:pt>
                      <c:pt idx="3960">
                        <c:v>1500</c:v>
                      </c:pt>
                      <c:pt idx="3961">
                        <c:v>1500</c:v>
                      </c:pt>
                      <c:pt idx="3962">
                        <c:v>1500</c:v>
                      </c:pt>
                      <c:pt idx="3963">
                        <c:v>1500</c:v>
                      </c:pt>
                      <c:pt idx="3964">
                        <c:v>1500</c:v>
                      </c:pt>
                      <c:pt idx="3965">
                        <c:v>1500</c:v>
                      </c:pt>
                      <c:pt idx="3966">
                        <c:v>1500</c:v>
                      </c:pt>
                      <c:pt idx="3967">
                        <c:v>1500</c:v>
                      </c:pt>
                      <c:pt idx="3968">
                        <c:v>1500</c:v>
                      </c:pt>
                      <c:pt idx="3969">
                        <c:v>1500</c:v>
                      </c:pt>
                      <c:pt idx="3970">
                        <c:v>1500</c:v>
                      </c:pt>
                      <c:pt idx="3971">
                        <c:v>1500</c:v>
                      </c:pt>
                      <c:pt idx="3972">
                        <c:v>1500</c:v>
                      </c:pt>
                      <c:pt idx="3973">
                        <c:v>1500</c:v>
                      </c:pt>
                      <c:pt idx="3974">
                        <c:v>1500</c:v>
                      </c:pt>
                      <c:pt idx="3975">
                        <c:v>1500</c:v>
                      </c:pt>
                      <c:pt idx="3976">
                        <c:v>1500</c:v>
                      </c:pt>
                      <c:pt idx="3977">
                        <c:v>1500</c:v>
                      </c:pt>
                      <c:pt idx="3978">
                        <c:v>1500</c:v>
                      </c:pt>
                      <c:pt idx="3979">
                        <c:v>1500</c:v>
                      </c:pt>
                      <c:pt idx="3980">
                        <c:v>1500</c:v>
                      </c:pt>
                      <c:pt idx="3981">
                        <c:v>1500</c:v>
                      </c:pt>
                      <c:pt idx="3982">
                        <c:v>1500</c:v>
                      </c:pt>
                      <c:pt idx="3983">
                        <c:v>1500</c:v>
                      </c:pt>
                      <c:pt idx="3984">
                        <c:v>1500</c:v>
                      </c:pt>
                      <c:pt idx="3985">
                        <c:v>1500</c:v>
                      </c:pt>
                      <c:pt idx="3986">
                        <c:v>1500</c:v>
                      </c:pt>
                      <c:pt idx="3987">
                        <c:v>1500</c:v>
                      </c:pt>
                      <c:pt idx="3988">
                        <c:v>1500</c:v>
                      </c:pt>
                      <c:pt idx="3989">
                        <c:v>1500</c:v>
                      </c:pt>
                      <c:pt idx="3990">
                        <c:v>1500</c:v>
                      </c:pt>
                      <c:pt idx="3991">
                        <c:v>1500</c:v>
                      </c:pt>
                      <c:pt idx="3992">
                        <c:v>1500</c:v>
                      </c:pt>
                      <c:pt idx="3993">
                        <c:v>1500</c:v>
                      </c:pt>
                      <c:pt idx="3994">
                        <c:v>1500</c:v>
                      </c:pt>
                      <c:pt idx="3995">
                        <c:v>1500</c:v>
                      </c:pt>
                      <c:pt idx="3996">
                        <c:v>1500</c:v>
                      </c:pt>
                      <c:pt idx="3997">
                        <c:v>1500</c:v>
                      </c:pt>
                      <c:pt idx="3998">
                        <c:v>1500</c:v>
                      </c:pt>
                      <c:pt idx="3999">
                        <c:v>1500</c:v>
                      </c:pt>
                      <c:pt idx="4000">
                        <c:v>1500</c:v>
                      </c:pt>
                      <c:pt idx="4001">
                        <c:v>1500</c:v>
                      </c:pt>
                      <c:pt idx="4002">
                        <c:v>1500</c:v>
                      </c:pt>
                      <c:pt idx="4003">
                        <c:v>1500</c:v>
                      </c:pt>
                      <c:pt idx="4004">
                        <c:v>1500</c:v>
                      </c:pt>
                      <c:pt idx="4005">
                        <c:v>1500</c:v>
                      </c:pt>
                      <c:pt idx="4006">
                        <c:v>1500</c:v>
                      </c:pt>
                      <c:pt idx="4007">
                        <c:v>1500</c:v>
                      </c:pt>
                      <c:pt idx="4008">
                        <c:v>1500</c:v>
                      </c:pt>
                      <c:pt idx="4009">
                        <c:v>1500</c:v>
                      </c:pt>
                      <c:pt idx="4010">
                        <c:v>1500</c:v>
                      </c:pt>
                      <c:pt idx="4011">
                        <c:v>1500</c:v>
                      </c:pt>
                      <c:pt idx="4012">
                        <c:v>1500</c:v>
                      </c:pt>
                      <c:pt idx="4013">
                        <c:v>1500</c:v>
                      </c:pt>
                      <c:pt idx="4014">
                        <c:v>1500</c:v>
                      </c:pt>
                      <c:pt idx="4015">
                        <c:v>1500</c:v>
                      </c:pt>
                      <c:pt idx="4016">
                        <c:v>1500</c:v>
                      </c:pt>
                      <c:pt idx="4017">
                        <c:v>1500</c:v>
                      </c:pt>
                      <c:pt idx="4018">
                        <c:v>1500</c:v>
                      </c:pt>
                      <c:pt idx="4019">
                        <c:v>1500</c:v>
                      </c:pt>
                      <c:pt idx="4020">
                        <c:v>1500</c:v>
                      </c:pt>
                      <c:pt idx="4021">
                        <c:v>1500</c:v>
                      </c:pt>
                      <c:pt idx="4022">
                        <c:v>1500</c:v>
                      </c:pt>
                      <c:pt idx="4023">
                        <c:v>1500</c:v>
                      </c:pt>
                      <c:pt idx="4024">
                        <c:v>1500</c:v>
                      </c:pt>
                      <c:pt idx="4025">
                        <c:v>1500</c:v>
                      </c:pt>
                      <c:pt idx="4026">
                        <c:v>1500</c:v>
                      </c:pt>
                      <c:pt idx="4027">
                        <c:v>1500</c:v>
                      </c:pt>
                      <c:pt idx="4028">
                        <c:v>1500</c:v>
                      </c:pt>
                      <c:pt idx="4029">
                        <c:v>1500</c:v>
                      </c:pt>
                      <c:pt idx="4030">
                        <c:v>1500</c:v>
                      </c:pt>
                      <c:pt idx="4031">
                        <c:v>1500</c:v>
                      </c:pt>
                      <c:pt idx="4032">
                        <c:v>1500</c:v>
                      </c:pt>
                      <c:pt idx="4033">
                        <c:v>1500</c:v>
                      </c:pt>
                      <c:pt idx="4034">
                        <c:v>1500</c:v>
                      </c:pt>
                      <c:pt idx="4035">
                        <c:v>1500</c:v>
                      </c:pt>
                      <c:pt idx="4036">
                        <c:v>1500</c:v>
                      </c:pt>
                      <c:pt idx="4037">
                        <c:v>1500</c:v>
                      </c:pt>
                      <c:pt idx="4038">
                        <c:v>1500</c:v>
                      </c:pt>
                      <c:pt idx="4039">
                        <c:v>1500</c:v>
                      </c:pt>
                      <c:pt idx="4040">
                        <c:v>1500</c:v>
                      </c:pt>
                      <c:pt idx="4041">
                        <c:v>1500</c:v>
                      </c:pt>
                      <c:pt idx="4042">
                        <c:v>1500</c:v>
                      </c:pt>
                      <c:pt idx="4043">
                        <c:v>1500</c:v>
                      </c:pt>
                      <c:pt idx="4044">
                        <c:v>1500</c:v>
                      </c:pt>
                      <c:pt idx="4045">
                        <c:v>1500</c:v>
                      </c:pt>
                      <c:pt idx="4046">
                        <c:v>1500</c:v>
                      </c:pt>
                      <c:pt idx="4047">
                        <c:v>1500</c:v>
                      </c:pt>
                      <c:pt idx="4048">
                        <c:v>1500</c:v>
                      </c:pt>
                      <c:pt idx="4049">
                        <c:v>1500</c:v>
                      </c:pt>
                      <c:pt idx="4050">
                        <c:v>1500</c:v>
                      </c:pt>
                      <c:pt idx="4051">
                        <c:v>1500</c:v>
                      </c:pt>
                      <c:pt idx="4052">
                        <c:v>1500</c:v>
                      </c:pt>
                      <c:pt idx="4053">
                        <c:v>1500</c:v>
                      </c:pt>
                      <c:pt idx="4054">
                        <c:v>1500</c:v>
                      </c:pt>
                      <c:pt idx="4055">
                        <c:v>1500</c:v>
                      </c:pt>
                      <c:pt idx="4056">
                        <c:v>1500</c:v>
                      </c:pt>
                      <c:pt idx="4057">
                        <c:v>1500</c:v>
                      </c:pt>
                      <c:pt idx="4058">
                        <c:v>1500</c:v>
                      </c:pt>
                      <c:pt idx="4059">
                        <c:v>1500</c:v>
                      </c:pt>
                      <c:pt idx="4060">
                        <c:v>1500</c:v>
                      </c:pt>
                      <c:pt idx="4061">
                        <c:v>1500</c:v>
                      </c:pt>
                      <c:pt idx="4062">
                        <c:v>1500</c:v>
                      </c:pt>
                      <c:pt idx="4063">
                        <c:v>1500</c:v>
                      </c:pt>
                      <c:pt idx="4064">
                        <c:v>1500</c:v>
                      </c:pt>
                      <c:pt idx="4065">
                        <c:v>1500</c:v>
                      </c:pt>
                      <c:pt idx="4066">
                        <c:v>1500</c:v>
                      </c:pt>
                      <c:pt idx="4067">
                        <c:v>1500</c:v>
                      </c:pt>
                      <c:pt idx="4068">
                        <c:v>1500</c:v>
                      </c:pt>
                      <c:pt idx="4069">
                        <c:v>1500</c:v>
                      </c:pt>
                      <c:pt idx="4070">
                        <c:v>1500</c:v>
                      </c:pt>
                      <c:pt idx="4071">
                        <c:v>1500</c:v>
                      </c:pt>
                      <c:pt idx="4072">
                        <c:v>1500</c:v>
                      </c:pt>
                      <c:pt idx="4073">
                        <c:v>1500</c:v>
                      </c:pt>
                      <c:pt idx="4074">
                        <c:v>1500</c:v>
                      </c:pt>
                      <c:pt idx="4075">
                        <c:v>1500</c:v>
                      </c:pt>
                      <c:pt idx="4076">
                        <c:v>1500</c:v>
                      </c:pt>
                      <c:pt idx="4077">
                        <c:v>1500</c:v>
                      </c:pt>
                      <c:pt idx="4078">
                        <c:v>1500</c:v>
                      </c:pt>
                      <c:pt idx="4079">
                        <c:v>1500</c:v>
                      </c:pt>
                      <c:pt idx="4080">
                        <c:v>1500</c:v>
                      </c:pt>
                      <c:pt idx="4081">
                        <c:v>1500</c:v>
                      </c:pt>
                      <c:pt idx="4082">
                        <c:v>1500</c:v>
                      </c:pt>
                      <c:pt idx="4083">
                        <c:v>1500</c:v>
                      </c:pt>
                      <c:pt idx="4084">
                        <c:v>1500</c:v>
                      </c:pt>
                      <c:pt idx="4085">
                        <c:v>1500</c:v>
                      </c:pt>
                      <c:pt idx="4086">
                        <c:v>1500</c:v>
                      </c:pt>
                      <c:pt idx="4087">
                        <c:v>1500</c:v>
                      </c:pt>
                      <c:pt idx="4088">
                        <c:v>1500</c:v>
                      </c:pt>
                      <c:pt idx="4089">
                        <c:v>1500</c:v>
                      </c:pt>
                      <c:pt idx="4090">
                        <c:v>1500</c:v>
                      </c:pt>
                      <c:pt idx="4091">
                        <c:v>1500</c:v>
                      </c:pt>
                      <c:pt idx="4092">
                        <c:v>1500</c:v>
                      </c:pt>
                      <c:pt idx="4093">
                        <c:v>1500</c:v>
                      </c:pt>
                      <c:pt idx="4094">
                        <c:v>1500</c:v>
                      </c:pt>
                      <c:pt idx="4095">
                        <c:v>1500</c:v>
                      </c:pt>
                      <c:pt idx="4096">
                        <c:v>1500</c:v>
                      </c:pt>
                      <c:pt idx="4097">
                        <c:v>1500</c:v>
                      </c:pt>
                      <c:pt idx="4098">
                        <c:v>1500</c:v>
                      </c:pt>
                      <c:pt idx="4099">
                        <c:v>1500</c:v>
                      </c:pt>
                      <c:pt idx="4100">
                        <c:v>1500</c:v>
                      </c:pt>
                      <c:pt idx="4101">
                        <c:v>1500</c:v>
                      </c:pt>
                      <c:pt idx="4102">
                        <c:v>1500</c:v>
                      </c:pt>
                      <c:pt idx="4103">
                        <c:v>1500</c:v>
                      </c:pt>
                      <c:pt idx="4104">
                        <c:v>1500</c:v>
                      </c:pt>
                      <c:pt idx="4105">
                        <c:v>1500</c:v>
                      </c:pt>
                      <c:pt idx="4106">
                        <c:v>1500</c:v>
                      </c:pt>
                      <c:pt idx="4107">
                        <c:v>1500</c:v>
                      </c:pt>
                      <c:pt idx="4108">
                        <c:v>1500</c:v>
                      </c:pt>
                      <c:pt idx="4109">
                        <c:v>1500</c:v>
                      </c:pt>
                      <c:pt idx="4110">
                        <c:v>1500</c:v>
                      </c:pt>
                      <c:pt idx="4111">
                        <c:v>1500</c:v>
                      </c:pt>
                      <c:pt idx="4112">
                        <c:v>1500</c:v>
                      </c:pt>
                      <c:pt idx="4113">
                        <c:v>1500</c:v>
                      </c:pt>
                      <c:pt idx="4114">
                        <c:v>1500</c:v>
                      </c:pt>
                      <c:pt idx="4115">
                        <c:v>1500</c:v>
                      </c:pt>
                      <c:pt idx="4116">
                        <c:v>1500</c:v>
                      </c:pt>
                      <c:pt idx="4117">
                        <c:v>1500</c:v>
                      </c:pt>
                      <c:pt idx="4118">
                        <c:v>1500</c:v>
                      </c:pt>
                      <c:pt idx="4119">
                        <c:v>1500</c:v>
                      </c:pt>
                      <c:pt idx="4120">
                        <c:v>1500</c:v>
                      </c:pt>
                      <c:pt idx="4121">
                        <c:v>1500</c:v>
                      </c:pt>
                      <c:pt idx="4122">
                        <c:v>1500</c:v>
                      </c:pt>
                      <c:pt idx="4123">
                        <c:v>1500</c:v>
                      </c:pt>
                      <c:pt idx="4124">
                        <c:v>1500</c:v>
                      </c:pt>
                      <c:pt idx="4125">
                        <c:v>1500</c:v>
                      </c:pt>
                      <c:pt idx="4126">
                        <c:v>1500</c:v>
                      </c:pt>
                      <c:pt idx="4127">
                        <c:v>1500</c:v>
                      </c:pt>
                      <c:pt idx="4128">
                        <c:v>1500</c:v>
                      </c:pt>
                      <c:pt idx="4129">
                        <c:v>1500</c:v>
                      </c:pt>
                      <c:pt idx="4130">
                        <c:v>1500</c:v>
                      </c:pt>
                      <c:pt idx="4131">
                        <c:v>1500</c:v>
                      </c:pt>
                      <c:pt idx="4132">
                        <c:v>1500</c:v>
                      </c:pt>
                      <c:pt idx="4133">
                        <c:v>1500</c:v>
                      </c:pt>
                      <c:pt idx="4134">
                        <c:v>1500</c:v>
                      </c:pt>
                      <c:pt idx="4135">
                        <c:v>1500</c:v>
                      </c:pt>
                      <c:pt idx="4136">
                        <c:v>1500</c:v>
                      </c:pt>
                      <c:pt idx="4137">
                        <c:v>1500</c:v>
                      </c:pt>
                      <c:pt idx="4138">
                        <c:v>1500</c:v>
                      </c:pt>
                      <c:pt idx="4139">
                        <c:v>1500</c:v>
                      </c:pt>
                      <c:pt idx="4140">
                        <c:v>1500</c:v>
                      </c:pt>
                      <c:pt idx="4141">
                        <c:v>1500</c:v>
                      </c:pt>
                      <c:pt idx="4142">
                        <c:v>1500</c:v>
                      </c:pt>
                      <c:pt idx="4143">
                        <c:v>1500</c:v>
                      </c:pt>
                      <c:pt idx="4144">
                        <c:v>1500</c:v>
                      </c:pt>
                      <c:pt idx="4145">
                        <c:v>1500</c:v>
                      </c:pt>
                      <c:pt idx="4146">
                        <c:v>1500</c:v>
                      </c:pt>
                      <c:pt idx="4147">
                        <c:v>1500</c:v>
                      </c:pt>
                      <c:pt idx="4148">
                        <c:v>1500</c:v>
                      </c:pt>
                      <c:pt idx="4149">
                        <c:v>1500</c:v>
                      </c:pt>
                      <c:pt idx="4150">
                        <c:v>1500</c:v>
                      </c:pt>
                      <c:pt idx="4151">
                        <c:v>1500</c:v>
                      </c:pt>
                      <c:pt idx="4152">
                        <c:v>1500</c:v>
                      </c:pt>
                      <c:pt idx="4153">
                        <c:v>1500</c:v>
                      </c:pt>
                      <c:pt idx="4154">
                        <c:v>1500</c:v>
                      </c:pt>
                      <c:pt idx="4155">
                        <c:v>1500</c:v>
                      </c:pt>
                      <c:pt idx="4156">
                        <c:v>1500</c:v>
                      </c:pt>
                      <c:pt idx="4157">
                        <c:v>1500</c:v>
                      </c:pt>
                      <c:pt idx="4158">
                        <c:v>1500</c:v>
                      </c:pt>
                      <c:pt idx="4159">
                        <c:v>1500</c:v>
                      </c:pt>
                      <c:pt idx="4160">
                        <c:v>1500</c:v>
                      </c:pt>
                      <c:pt idx="4161">
                        <c:v>1500</c:v>
                      </c:pt>
                      <c:pt idx="4162">
                        <c:v>1500</c:v>
                      </c:pt>
                      <c:pt idx="4163">
                        <c:v>1500</c:v>
                      </c:pt>
                      <c:pt idx="4164">
                        <c:v>1500</c:v>
                      </c:pt>
                      <c:pt idx="4165">
                        <c:v>1500</c:v>
                      </c:pt>
                      <c:pt idx="4166">
                        <c:v>1500</c:v>
                      </c:pt>
                      <c:pt idx="4167">
                        <c:v>1500</c:v>
                      </c:pt>
                      <c:pt idx="4168">
                        <c:v>1500</c:v>
                      </c:pt>
                      <c:pt idx="4169">
                        <c:v>1500</c:v>
                      </c:pt>
                      <c:pt idx="4170">
                        <c:v>1500</c:v>
                      </c:pt>
                      <c:pt idx="4171">
                        <c:v>1500</c:v>
                      </c:pt>
                      <c:pt idx="4172">
                        <c:v>1500</c:v>
                      </c:pt>
                      <c:pt idx="4173">
                        <c:v>1500</c:v>
                      </c:pt>
                      <c:pt idx="4174">
                        <c:v>1500</c:v>
                      </c:pt>
                      <c:pt idx="4175">
                        <c:v>1500</c:v>
                      </c:pt>
                      <c:pt idx="4176">
                        <c:v>1500</c:v>
                      </c:pt>
                      <c:pt idx="4177">
                        <c:v>1500</c:v>
                      </c:pt>
                      <c:pt idx="4178">
                        <c:v>1500</c:v>
                      </c:pt>
                      <c:pt idx="4179">
                        <c:v>1500</c:v>
                      </c:pt>
                      <c:pt idx="4180">
                        <c:v>1500</c:v>
                      </c:pt>
                      <c:pt idx="4181">
                        <c:v>1500</c:v>
                      </c:pt>
                      <c:pt idx="4182">
                        <c:v>1500</c:v>
                      </c:pt>
                      <c:pt idx="4183">
                        <c:v>1500</c:v>
                      </c:pt>
                      <c:pt idx="4184">
                        <c:v>1500</c:v>
                      </c:pt>
                      <c:pt idx="4185">
                        <c:v>1500</c:v>
                      </c:pt>
                      <c:pt idx="4186">
                        <c:v>1500</c:v>
                      </c:pt>
                      <c:pt idx="4187">
                        <c:v>1500</c:v>
                      </c:pt>
                      <c:pt idx="4188">
                        <c:v>1500</c:v>
                      </c:pt>
                      <c:pt idx="4189">
                        <c:v>1500</c:v>
                      </c:pt>
                      <c:pt idx="4190">
                        <c:v>1500</c:v>
                      </c:pt>
                      <c:pt idx="4191">
                        <c:v>1500</c:v>
                      </c:pt>
                      <c:pt idx="4192">
                        <c:v>1500</c:v>
                      </c:pt>
                      <c:pt idx="4193">
                        <c:v>1500</c:v>
                      </c:pt>
                      <c:pt idx="4194">
                        <c:v>1500</c:v>
                      </c:pt>
                      <c:pt idx="4195">
                        <c:v>1500</c:v>
                      </c:pt>
                      <c:pt idx="4196">
                        <c:v>1500</c:v>
                      </c:pt>
                      <c:pt idx="4197">
                        <c:v>1500</c:v>
                      </c:pt>
                      <c:pt idx="4198">
                        <c:v>1500</c:v>
                      </c:pt>
                      <c:pt idx="4199">
                        <c:v>1500</c:v>
                      </c:pt>
                      <c:pt idx="4200">
                        <c:v>1500</c:v>
                      </c:pt>
                      <c:pt idx="4201">
                        <c:v>1500</c:v>
                      </c:pt>
                      <c:pt idx="4202">
                        <c:v>1500</c:v>
                      </c:pt>
                      <c:pt idx="4203">
                        <c:v>1500</c:v>
                      </c:pt>
                      <c:pt idx="4204">
                        <c:v>1500</c:v>
                      </c:pt>
                      <c:pt idx="4205">
                        <c:v>1500</c:v>
                      </c:pt>
                      <c:pt idx="4206">
                        <c:v>1500</c:v>
                      </c:pt>
                      <c:pt idx="4207">
                        <c:v>1500</c:v>
                      </c:pt>
                      <c:pt idx="4208">
                        <c:v>1500</c:v>
                      </c:pt>
                      <c:pt idx="4209">
                        <c:v>1500</c:v>
                      </c:pt>
                      <c:pt idx="4210">
                        <c:v>1500</c:v>
                      </c:pt>
                      <c:pt idx="4211">
                        <c:v>1500</c:v>
                      </c:pt>
                      <c:pt idx="4212">
                        <c:v>1500</c:v>
                      </c:pt>
                      <c:pt idx="4213">
                        <c:v>1500</c:v>
                      </c:pt>
                      <c:pt idx="4214">
                        <c:v>1500</c:v>
                      </c:pt>
                      <c:pt idx="4215">
                        <c:v>1500</c:v>
                      </c:pt>
                      <c:pt idx="4216">
                        <c:v>1500</c:v>
                      </c:pt>
                      <c:pt idx="4217">
                        <c:v>1500</c:v>
                      </c:pt>
                      <c:pt idx="4218">
                        <c:v>1500</c:v>
                      </c:pt>
                      <c:pt idx="4219">
                        <c:v>1500</c:v>
                      </c:pt>
                      <c:pt idx="4220">
                        <c:v>1500</c:v>
                      </c:pt>
                      <c:pt idx="4221">
                        <c:v>1500</c:v>
                      </c:pt>
                      <c:pt idx="4222">
                        <c:v>1500</c:v>
                      </c:pt>
                      <c:pt idx="4223">
                        <c:v>1500</c:v>
                      </c:pt>
                      <c:pt idx="4224">
                        <c:v>1500</c:v>
                      </c:pt>
                      <c:pt idx="4225">
                        <c:v>1500</c:v>
                      </c:pt>
                      <c:pt idx="4226">
                        <c:v>1500</c:v>
                      </c:pt>
                      <c:pt idx="4227">
                        <c:v>1500</c:v>
                      </c:pt>
                      <c:pt idx="4228">
                        <c:v>1500</c:v>
                      </c:pt>
                      <c:pt idx="4229">
                        <c:v>1500</c:v>
                      </c:pt>
                      <c:pt idx="4230">
                        <c:v>1500</c:v>
                      </c:pt>
                      <c:pt idx="4231">
                        <c:v>1500</c:v>
                      </c:pt>
                      <c:pt idx="4232">
                        <c:v>1500</c:v>
                      </c:pt>
                      <c:pt idx="4233">
                        <c:v>1500</c:v>
                      </c:pt>
                      <c:pt idx="4234">
                        <c:v>1500</c:v>
                      </c:pt>
                      <c:pt idx="4235">
                        <c:v>1500</c:v>
                      </c:pt>
                      <c:pt idx="4236">
                        <c:v>1500</c:v>
                      </c:pt>
                      <c:pt idx="4237">
                        <c:v>1500</c:v>
                      </c:pt>
                      <c:pt idx="4238">
                        <c:v>1500</c:v>
                      </c:pt>
                      <c:pt idx="4239">
                        <c:v>1500</c:v>
                      </c:pt>
                      <c:pt idx="4240">
                        <c:v>1500</c:v>
                      </c:pt>
                      <c:pt idx="4241">
                        <c:v>1500</c:v>
                      </c:pt>
                      <c:pt idx="4242">
                        <c:v>1500</c:v>
                      </c:pt>
                      <c:pt idx="4243">
                        <c:v>1500</c:v>
                      </c:pt>
                      <c:pt idx="4244">
                        <c:v>1500</c:v>
                      </c:pt>
                      <c:pt idx="4245">
                        <c:v>1500</c:v>
                      </c:pt>
                      <c:pt idx="4246">
                        <c:v>1500</c:v>
                      </c:pt>
                      <c:pt idx="4247">
                        <c:v>1500</c:v>
                      </c:pt>
                      <c:pt idx="4248">
                        <c:v>1500</c:v>
                      </c:pt>
                      <c:pt idx="4249">
                        <c:v>1500</c:v>
                      </c:pt>
                      <c:pt idx="4250">
                        <c:v>1500</c:v>
                      </c:pt>
                      <c:pt idx="4251">
                        <c:v>1500</c:v>
                      </c:pt>
                      <c:pt idx="4252">
                        <c:v>1500</c:v>
                      </c:pt>
                      <c:pt idx="4253">
                        <c:v>1500</c:v>
                      </c:pt>
                      <c:pt idx="4254">
                        <c:v>1500</c:v>
                      </c:pt>
                      <c:pt idx="4255">
                        <c:v>1500</c:v>
                      </c:pt>
                      <c:pt idx="4256">
                        <c:v>1500</c:v>
                      </c:pt>
                      <c:pt idx="4257">
                        <c:v>1500</c:v>
                      </c:pt>
                      <c:pt idx="4258">
                        <c:v>1500</c:v>
                      </c:pt>
                      <c:pt idx="4259">
                        <c:v>1500</c:v>
                      </c:pt>
                      <c:pt idx="4260">
                        <c:v>1500</c:v>
                      </c:pt>
                      <c:pt idx="4261">
                        <c:v>1500</c:v>
                      </c:pt>
                      <c:pt idx="4262">
                        <c:v>1500</c:v>
                      </c:pt>
                      <c:pt idx="4263">
                        <c:v>1500</c:v>
                      </c:pt>
                      <c:pt idx="4264">
                        <c:v>1500</c:v>
                      </c:pt>
                      <c:pt idx="4265">
                        <c:v>1500</c:v>
                      </c:pt>
                      <c:pt idx="4266">
                        <c:v>1500</c:v>
                      </c:pt>
                      <c:pt idx="4267">
                        <c:v>1500</c:v>
                      </c:pt>
                      <c:pt idx="4268">
                        <c:v>1500</c:v>
                      </c:pt>
                      <c:pt idx="4269">
                        <c:v>1500</c:v>
                      </c:pt>
                      <c:pt idx="4270">
                        <c:v>1500</c:v>
                      </c:pt>
                      <c:pt idx="4271">
                        <c:v>1500</c:v>
                      </c:pt>
                      <c:pt idx="4272">
                        <c:v>1500</c:v>
                      </c:pt>
                      <c:pt idx="4273">
                        <c:v>1500</c:v>
                      </c:pt>
                      <c:pt idx="4274">
                        <c:v>1500</c:v>
                      </c:pt>
                      <c:pt idx="4275">
                        <c:v>1500</c:v>
                      </c:pt>
                      <c:pt idx="4276">
                        <c:v>1500</c:v>
                      </c:pt>
                      <c:pt idx="4277">
                        <c:v>1500</c:v>
                      </c:pt>
                      <c:pt idx="4278">
                        <c:v>1500</c:v>
                      </c:pt>
                      <c:pt idx="4279">
                        <c:v>1500</c:v>
                      </c:pt>
                      <c:pt idx="4280">
                        <c:v>1500</c:v>
                      </c:pt>
                      <c:pt idx="4281">
                        <c:v>1500</c:v>
                      </c:pt>
                      <c:pt idx="4282">
                        <c:v>1500</c:v>
                      </c:pt>
                      <c:pt idx="4283">
                        <c:v>1500</c:v>
                      </c:pt>
                      <c:pt idx="4284">
                        <c:v>1500</c:v>
                      </c:pt>
                      <c:pt idx="4285">
                        <c:v>1500</c:v>
                      </c:pt>
                      <c:pt idx="4286">
                        <c:v>1500</c:v>
                      </c:pt>
                      <c:pt idx="4287">
                        <c:v>1500</c:v>
                      </c:pt>
                      <c:pt idx="4288">
                        <c:v>1500</c:v>
                      </c:pt>
                      <c:pt idx="4289">
                        <c:v>1500</c:v>
                      </c:pt>
                      <c:pt idx="4290">
                        <c:v>1500</c:v>
                      </c:pt>
                      <c:pt idx="4291">
                        <c:v>1500</c:v>
                      </c:pt>
                      <c:pt idx="4292">
                        <c:v>1500</c:v>
                      </c:pt>
                      <c:pt idx="4293">
                        <c:v>1500</c:v>
                      </c:pt>
                      <c:pt idx="4294">
                        <c:v>1500</c:v>
                      </c:pt>
                      <c:pt idx="4295">
                        <c:v>1500</c:v>
                      </c:pt>
                      <c:pt idx="4296">
                        <c:v>1500</c:v>
                      </c:pt>
                      <c:pt idx="4297">
                        <c:v>1500</c:v>
                      </c:pt>
                      <c:pt idx="4298">
                        <c:v>1500</c:v>
                      </c:pt>
                      <c:pt idx="4299">
                        <c:v>1500</c:v>
                      </c:pt>
                      <c:pt idx="4300">
                        <c:v>1500</c:v>
                      </c:pt>
                      <c:pt idx="4301">
                        <c:v>1500</c:v>
                      </c:pt>
                      <c:pt idx="4302">
                        <c:v>1500</c:v>
                      </c:pt>
                      <c:pt idx="4303">
                        <c:v>1500</c:v>
                      </c:pt>
                      <c:pt idx="4304">
                        <c:v>1500</c:v>
                      </c:pt>
                      <c:pt idx="4305">
                        <c:v>1500</c:v>
                      </c:pt>
                      <c:pt idx="4306">
                        <c:v>1500</c:v>
                      </c:pt>
                      <c:pt idx="4307">
                        <c:v>1500</c:v>
                      </c:pt>
                      <c:pt idx="4308">
                        <c:v>1500</c:v>
                      </c:pt>
                      <c:pt idx="4309">
                        <c:v>1500</c:v>
                      </c:pt>
                      <c:pt idx="4310">
                        <c:v>1500</c:v>
                      </c:pt>
                      <c:pt idx="4311">
                        <c:v>1500</c:v>
                      </c:pt>
                      <c:pt idx="4312">
                        <c:v>1500</c:v>
                      </c:pt>
                      <c:pt idx="4313">
                        <c:v>1500</c:v>
                      </c:pt>
                      <c:pt idx="4314">
                        <c:v>1500</c:v>
                      </c:pt>
                      <c:pt idx="4315">
                        <c:v>1500</c:v>
                      </c:pt>
                      <c:pt idx="4316">
                        <c:v>1500</c:v>
                      </c:pt>
                      <c:pt idx="4317">
                        <c:v>1500</c:v>
                      </c:pt>
                      <c:pt idx="4318">
                        <c:v>1500</c:v>
                      </c:pt>
                      <c:pt idx="4319">
                        <c:v>1500</c:v>
                      </c:pt>
                      <c:pt idx="4320">
                        <c:v>1500</c:v>
                      </c:pt>
                      <c:pt idx="4321">
                        <c:v>1500</c:v>
                      </c:pt>
                      <c:pt idx="4322">
                        <c:v>1500</c:v>
                      </c:pt>
                      <c:pt idx="4323">
                        <c:v>1500</c:v>
                      </c:pt>
                      <c:pt idx="4324">
                        <c:v>1500</c:v>
                      </c:pt>
                      <c:pt idx="4325">
                        <c:v>1500</c:v>
                      </c:pt>
                      <c:pt idx="4326">
                        <c:v>1500</c:v>
                      </c:pt>
                      <c:pt idx="4327">
                        <c:v>1500</c:v>
                      </c:pt>
                      <c:pt idx="4328">
                        <c:v>1500</c:v>
                      </c:pt>
                      <c:pt idx="4329">
                        <c:v>1500</c:v>
                      </c:pt>
                      <c:pt idx="4330">
                        <c:v>1500</c:v>
                      </c:pt>
                      <c:pt idx="4331">
                        <c:v>1500</c:v>
                      </c:pt>
                      <c:pt idx="4332">
                        <c:v>1500</c:v>
                      </c:pt>
                      <c:pt idx="4333">
                        <c:v>1500</c:v>
                      </c:pt>
                      <c:pt idx="4334">
                        <c:v>1500</c:v>
                      </c:pt>
                      <c:pt idx="4335">
                        <c:v>1500</c:v>
                      </c:pt>
                      <c:pt idx="4336">
                        <c:v>1500</c:v>
                      </c:pt>
                      <c:pt idx="4337">
                        <c:v>1500</c:v>
                      </c:pt>
                      <c:pt idx="4338">
                        <c:v>1500</c:v>
                      </c:pt>
                      <c:pt idx="4339">
                        <c:v>1500</c:v>
                      </c:pt>
                      <c:pt idx="4340">
                        <c:v>1500</c:v>
                      </c:pt>
                      <c:pt idx="4341">
                        <c:v>1500</c:v>
                      </c:pt>
                      <c:pt idx="4342">
                        <c:v>1500</c:v>
                      </c:pt>
                      <c:pt idx="4343">
                        <c:v>1500</c:v>
                      </c:pt>
                      <c:pt idx="4344">
                        <c:v>1500</c:v>
                      </c:pt>
                      <c:pt idx="4345">
                        <c:v>1500</c:v>
                      </c:pt>
                      <c:pt idx="4346">
                        <c:v>1500</c:v>
                      </c:pt>
                      <c:pt idx="4347">
                        <c:v>1500</c:v>
                      </c:pt>
                      <c:pt idx="4348">
                        <c:v>1500</c:v>
                      </c:pt>
                      <c:pt idx="4349">
                        <c:v>1500</c:v>
                      </c:pt>
                      <c:pt idx="4350">
                        <c:v>1500</c:v>
                      </c:pt>
                      <c:pt idx="4351">
                        <c:v>1500</c:v>
                      </c:pt>
                      <c:pt idx="4352">
                        <c:v>1500</c:v>
                      </c:pt>
                      <c:pt idx="4353">
                        <c:v>1500</c:v>
                      </c:pt>
                      <c:pt idx="4354">
                        <c:v>1500</c:v>
                      </c:pt>
                      <c:pt idx="4355">
                        <c:v>1500</c:v>
                      </c:pt>
                      <c:pt idx="4356">
                        <c:v>1500</c:v>
                      </c:pt>
                      <c:pt idx="4357">
                        <c:v>1500</c:v>
                      </c:pt>
                      <c:pt idx="4358">
                        <c:v>1500</c:v>
                      </c:pt>
                      <c:pt idx="4359">
                        <c:v>1500</c:v>
                      </c:pt>
                      <c:pt idx="4360">
                        <c:v>1500</c:v>
                      </c:pt>
                      <c:pt idx="4361">
                        <c:v>1500</c:v>
                      </c:pt>
                      <c:pt idx="4362">
                        <c:v>1500</c:v>
                      </c:pt>
                      <c:pt idx="4363">
                        <c:v>1500</c:v>
                      </c:pt>
                      <c:pt idx="4364">
                        <c:v>1500</c:v>
                      </c:pt>
                      <c:pt idx="4365">
                        <c:v>1500</c:v>
                      </c:pt>
                      <c:pt idx="4366">
                        <c:v>1500</c:v>
                      </c:pt>
                      <c:pt idx="4367">
                        <c:v>1500</c:v>
                      </c:pt>
                      <c:pt idx="4368">
                        <c:v>1500</c:v>
                      </c:pt>
                      <c:pt idx="4369">
                        <c:v>1500</c:v>
                      </c:pt>
                      <c:pt idx="4370">
                        <c:v>1500</c:v>
                      </c:pt>
                      <c:pt idx="4371">
                        <c:v>1500</c:v>
                      </c:pt>
                      <c:pt idx="4372">
                        <c:v>1500</c:v>
                      </c:pt>
                      <c:pt idx="4373">
                        <c:v>1500</c:v>
                      </c:pt>
                      <c:pt idx="4374">
                        <c:v>1500</c:v>
                      </c:pt>
                      <c:pt idx="4375">
                        <c:v>1500</c:v>
                      </c:pt>
                      <c:pt idx="4376">
                        <c:v>1500</c:v>
                      </c:pt>
                      <c:pt idx="4377">
                        <c:v>1500</c:v>
                      </c:pt>
                      <c:pt idx="4378">
                        <c:v>1500</c:v>
                      </c:pt>
                      <c:pt idx="4379">
                        <c:v>1500</c:v>
                      </c:pt>
                      <c:pt idx="4380">
                        <c:v>1500</c:v>
                      </c:pt>
                      <c:pt idx="4381">
                        <c:v>1500</c:v>
                      </c:pt>
                      <c:pt idx="4382">
                        <c:v>1500</c:v>
                      </c:pt>
                      <c:pt idx="4383">
                        <c:v>1500</c:v>
                      </c:pt>
                      <c:pt idx="4384">
                        <c:v>1500</c:v>
                      </c:pt>
                      <c:pt idx="4385">
                        <c:v>1500</c:v>
                      </c:pt>
                      <c:pt idx="4386">
                        <c:v>1500</c:v>
                      </c:pt>
                      <c:pt idx="4387">
                        <c:v>1500</c:v>
                      </c:pt>
                      <c:pt idx="4388">
                        <c:v>1500</c:v>
                      </c:pt>
                      <c:pt idx="4389">
                        <c:v>1500</c:v>
                      </c:pt>
                      <c:pt idx="4390">
                        <c:v>1500</c:v>
                      </c:pt>
                      <c:pt idx="4391">
                        <c:v>1500</c:v>
                      </c:pt>
                      <c:pt idx="4392">
                        <c:v>1500</c:v>
                      </c:pt>
                      <c:pt idx="4393">
                        <c:v>1500</c:v>
                      </c:pt>
                      <c:pt idx="4394">
                        <c:v>1500</c:v>
                      </c:pt>
                      <c:pt idx="4395">
                        <c:v>1500</c:v>
                      </c:pt>
                      <c:pt idx="4396">
                        <c:v>1500</c:v>
                      </c:pt>
                      <c:pt idx="4397">
                        <c:v>1500</c:v>
                      </c:pt>
                      <c:pt idx="4398">
                        <c:v>1500</c:v>
                      </c:pt>
                      <c:pt idx="4399">
                        <c:v>1500</c:v>
                      </c:pt>
                      <c:pt idx="4400">
                        <c:v>1500</c:v>
                      </c:pt>
                      <c:pt idx="4401">
                        <c:v>1500</c:v>
                      </c:pt>
                      <c:pt idx="4402">
                        <c:v>1500</c:v>
                      </c:pt>
                      <c:pt idx="4403">
                        <c:v>1500</c:v>
                      </c:pt>
                      <c:pt idx="4404">
                        <c:v>1500</c:v>
                      </c:pt>
                      <c:pt idx="4405">
                        <c:v>1500</c:v>
                      </c:pt>
                      <c:pt idx="4406">
                        <c:v>1500</c:v>
                      </c:pt>
                      <c:pt idx="4407">
                        <c:v>1500</c:v>
                      </c:pt>
                      <c:pt idx="4408">
                        <c:v>1500</c:v>
                      </c:pt>
                      <c:pt idx="4409">
                        <c:v>1500</c:v>
                      </c:pt>
                      <c:pt idx="4410">
                        <c:v>1500</c:v>
                      </c:pt>
                      <c:pt idx="4411">
                        <c:v>1500</c:v>
                      </c:pt>
                      <c:pt idx="4412">
                        <c:v>1500</c:v>
                      </c:pt>
                      <c:pt idx="4413">
                        <c:v>1500</c:v>
                      </c:pt>
                      <c:pt idx="4414">
                        <c:v>1500</c:v>
                      </c:pt>
                      <c:pt idx="4415">
                        <c:v>1500</c:v>
                      </c:pt>
                      <c:pt idx="4416">
                        <c:v>1500</c:v>
                      </c:pt>
                      <c:pt idx="4417">
                        <c:v>1500</c:v>
                      </c:pt>
                      <c:pt idx="4418">
                        <c:v>1500</c:v>
                      </c:pt>
                      <c:pt idx="4419">
                        <c:v>1500</c:v>
                      </c:pt>
                      <c:pt idx="4420">
                        <c:v>1500</c:v>
                      </c:pt>
                      <c:pt idx="4421">
                        <c:v>1500</c:v>
                      </c:pt>
                      <c:pt idx="4422">
                        <c:v>1500</c:v>
                      </c:pt>
                      <c:pt idx="4423">
                        <c:v>1500</c:v>
                      </c:pt>
                      <c:pt idx="4424">
                        <c:v>1500</c:v>
                      </c:pt>
                      <c:pt idx="4425">
                        <c:v>1500</c:v>
                      </c:pt>
                      <c:pt idx="4426">
                        <c:v>1500</c:v>
                      </c:pt>
                      <c:pt idx="4427">
                        <c:v>1500</c:v>
                      </c:pt>
                      <c:pt idx="4428">
                        <c:v>1500</c:v>
                      </c:pt>
                      <c:pt idx="4429">
                        <c:v>1500</c:v>
                      </c:pt>
                      <c:pt idx="4430">
                        <c:v>1500</c:v>
                      </c:pt>
                      <c:pt idx="4431">
                        <c:v>1500</c:v>
                      </c:pt>
                      <c:pt idx="4432">
                        <c:v>1500</c:v>
                      </c:pt>
                      <c:pt idx="4433">
                        <c:v>1500</c:v>
                      </c:pt>
                      <c:pt idx="4434">
                        <c:v>1500</c:v>
                      </c:pt>
                      <c:pt idx="4435">
                        <c:v>1500</c:v>
                      </c:pt>
                      <c:pt idx="4436">
                        <c:v>1500</c:v>
                      </c:pt>
                      <c:pt idx="4437">
                        <c:v>1500</c:v>
                      </c:pt>
                      <c:pt idx="4438">
                        <c:v>1500</c:v>
                      </c:pt>
                      <c:pt idx="4439">
                        <c:v>1500</c:v>
                      </c:pt>
                      <c:pt idx="4440">
                        <c:v>1500</c:v>
                      </c:pt>
                      <c:pt idx="4441">
                        <c:v>1500</c:v>
                      </c:pt>
                      <c:pt idx="4442">
                        <c:v>1500</c:v>
                      </c:pt>
                      <c:pt idx="4443">
                        <c:v>1500</c:v>
                      </c:pt>
                      <c:pt idx="4444">
                        <c:v>1500</c:v>
                      </c:pt>
                      <c:pt idx="4445">
                        <c:v>1500</c:v>
                      </c:pt>
                      <c:pt idx="4446">
                        <c:v>1500</c:v>
                      </c:pt>
                      <c:pt idx="4447">
                        <c:v>1500</c:v>
                      </c:pt>
                      <c:pt idx="4448">
                        <c:v>1500</c:v>
                      </c:pt>
                      <c:pt idx="4449">
                        <c:v>1500</c:v>
                      </c:pt>
                      <c:pt idx="4450">
                        <c:v>1500</c:v>
                      </c:pt>
                      <c:pt idx="4451">
                        <c:v>1500</c:v>
                      </c:pt>
                      <c:pt idx="4452">
                        <c:v>1500</c:v>
                      </c:pt>
                      <c:pt idx="4453">
                        <c:v>1500</c:v>
                      </c:pt>
                      <c:pt idx="4454">
                        <c:v>1500</c:v>
                      </c:pt>
                      <c:pt idx="4455">
                        <c:v>1500</c:v>
                      </c:pt>
                      <c:pt idx="4456">
                        <c:v>1500</c:v>
                      </c:pt>
                      <c:pt idx="4457">
                        <c:v>1500</c:v>
                      </c:pt>
                      <c:pt idx="4458">
                        <c:v>1500</c:v>
                      </c:pt>
                      <c:pt idx="4459">
                        <c:v>1500</c:v>
                      </c:pt>
                      <c:pt idx="4460">
                        <c:v>1500</c:v>
                      </c:pt>
                      <c:pt idx="4461">
                        <c:v>1500</c:v>
                      </c:pt>
                      <c:pt idx="4462">
                        <c:v>1500</c:v>
                      </c:pt>
                      <c:pt idx="4463">
                        <c:v>1500</c:v>
                      </c:pt>
                      <c:pt idx="4464">
                        <c:v>1500</c:v>
                      </c:pt>
                      <c:pt idx="4465">
                        <c:v>1500</c:v>
                      </c:pt>
                      <c:pt idx="4466">
                        <c:v>1500</c:v>
                      </c:pt>
                      <c:pt idx="4467">
                        <c:v>1500</c:v>
                      </c:pt>
                      <c:pt idx="4468">
                        <c:v>1500</c:v>
                      </c:pt>
                      <c:pt idx="4469">
                        <c:v>1500</c:v>
                      </c:pt>
                      <c:pt idx="4470">
                        <c:v>1500</c:v>
                      </c:pt>
                      <c:pt idx="4471">
                        <c:v>1500</c:v>
                      </c:pt>
                      <c:pt idx="4472">
                        <c:v>1500</c:v>
                      </c:pt>
                      <c:pt idx="4473">
                        <c:v>1500</c:v>
                      </c:pt>
                      <c:pt idx="4474">
                        <c:v>1500</c:v>
                      </c:pt>
                      <c:pt idx="4475">
                        <c:v>1500</c:v>
                      </c:pt>
                      <c:pt idx="4476">
                        <c:v>1500</c:v>
                      </c:pt>
                      <c:pt idx="4477">
                        <c:v>1500</c:v>
                      </c:pt>
                      <c:pt idx="4478">
                        <c:v>1500</c:v>
                      </c:pt>
                      <c:pt idx="4479">
                        <c:v>1500</c:v>
                      </c:pt>
                      <c:pt idx="4480">
                        <c:v>1500</c:v>
                      </c:pt>
                      <c:pt idx="4481">
                        <c:v>1500</c:v>
                      </c:pt>
                      <c:pt idx="4482">
                        <c:v>1500</c:v>
                      </c:pt>
                      <c:pt idx="4483">
                        <c:v>1500</c:v>
                      </c:pt>
                      <c:pt idx="4484">
                        <c:v>1500</c:v>
                      </c:pt>
                      <c:pt idx="4485">
                        <c:v>1500</c:v>
                      </c:pt>
                      <c:pt idx="4486">
                        <c:v>1500</c:v>
                      </c:pt>
                      <c:pt idx="4487">
                        <c:v>1500</c:v>
                      </c:pt>
                      <c:pt idx="4488">
                        <c:v>1500</c:v>
                      </c:pt>
                      <c:pt idx="4489">
                        <c:v>1500</c:v>
                      </c:pt>
                      <c:pt idx="4490">
                        <c:v>1500</c:v>
                      </c:pt>
                      <c:pt idx="4491">
                        <c:v>1500</c:v>
                      </c:pt>
                      <c:pt idx="4492">
                        <c:v>1500</c:v>
                      </c:pt>
                      <c:pt idx="4493">
                        <c:v>1500</c:v>
                      </c:pt>
                      <c:pt idx="4494">
                        <c:v>1500</c:v>
                      </c:pt>
                      <c:pt idx="4495">
                        <c:v>1500</c:v>
                      </c:pt>
                      <c:pt idx="4496">
                        <c:v>1500</c:v>
                      </c:pt>
                      <c:pt idx="4497">
                        <c:v>1500</c:v>
                      </c:pt>
                      <c:pt idx="4498">
                        <c:v>1500</c:v>
                      </c:pt>
                      <c:pt idx="4499">
                        <c:v>1500</c:v>
                      </c:pt>
                      <c:pt idx="4500">
                        <c:v>1500</c:v>
                      </c:pt>
                      <c:pt idx="4501">
                        <c:v>1500</c:v>
                      </c:pt>
                      <c:pt idx="4502">
                        <c:v>1500</c:v>
                      </c:pt>
                      <c:pt idx="4503">
                        <c:v>1500</c:v>
                      </c:pt>
                      <c:pt idx="4504">
                        <c:v>1500</c:v>
                      </c:pt>
                      <c:pt idx="4505">
                        <c:v>1500</c:v>
                      </c:pt>
                      <c:pt idx="4506">
                        <c:v>1500</c:v>
                      </c:pt>
                      <c:pt idx="4507">
                        <c:v>1500</c:v>
                      </c:pt>
                      <c:pt idx="4508">
                        <c:v>1500</c:v>
                      </c:pt>
                      <c:pt idx="4509">
                        <c:v>1500</c:v>
                      </c:pt>
                      <c:pt idx="4510">
                        <c:v>1500</c:v>
                      </c:pt>
                      <c:pt idx="4511">
                        <c:v>1500</c:v>
                      </c:pt>
                      <c:pt idx="4512">
                        <c:v>1500</c:v>
                      </c:pt>
                      <c:pt idx="4513">
                        <c:v>1500</c:v>
                      </c:pt>
                      <c:pt idx="4514">
                        <c:v>1500</c:v>
                      </c:pt>
                      <c:pt idx="4515">
                        <c:v>1500</c:v>
                      </c:pt>
                      <c:pt idx="4516">
                        <c:v>1500</c:v>
                      </c:pt>
                      <c:pt idx="4517">
                        <c:v>1500</c:v>
                      </c:pt>
                      <c:pt idx="4518">
                        <c:v>1500</c:v>
                      </c:pt>
                      <c:pt idx="4519">
                        <c:v>1500</c:v>
                      </c:pt>
                      <c:pt idx="4520">
                        <c:v>1500</c:v>
                      </c:pt>
                      <c:pt idx="4521">
                        <c:v>1500</c:v>
                      </c:pt>
                      <c:pt idx="4522">
                        <c:v>1500</c:v>
                      </c:pt>
                      <c:pt idx="4523">
                        <c:v>1500</c:v>
                      </c:pt>
                      <c:pt idx="4524">
                        <c:v>1500</c:v>
                      </c:pt>
                      <c:pt idx="4525">
                        <c:v>1500</c:v>
                      </c:pt>
                      <c:pt idx="4526">
                        <c:v>1500</c:v>
                      </c:pt>
                      <c:pt idx="4527">
                        <c:v>1500</c:v>
                      </c:pt>
                      <c:pt idx="4528">
                        <c:v>1500</c:v>
                      </c:pt>
                      <c:pt idx="4529">
                        <c:v>1500</c:v>
                      </c:pt>
                      <c:pt idx="4530">
                        <c:v>1500</c:v>
                      </c:pt>
                      <c:pt idx="4531">
                        <c:v>1500</c:v>
                      </c:pt>
                      <c:pt idx="4532">
                        <c:v>1500</c:v>
                      </c:pt>
                      <c:pt idx="4533">
                        <c:v>1500</c:v>
                      </c:pt>
                      <c:pt idx="4534">
                        <c:v>1500</c:v>
                      </c:pt>
                      <c:pt idx="4535">
                        <c:v>1500</c:v>
                      </c:pt>
                      <c:pt idx="4536">
                        <c:v>1500</c:v>
                      </c:pt>
                      <c:pt idx="4537">
                        <c:v>1500</c:v>
                      </c:pt>
                      <c:pt idx="4538">
                        <c:v>1500</c:v>
                      </c:pt>
                      <c:pt idx="4539">
                        <c:v>1500</c:v>
                      </c:pt>
                      <c:pt idx="4540">
                        <c:v>1500</c:v>
                      </c:pt>
                      <c:pt idx="4541">
                        <c:v>1500</c:v>
                      </c:pt>
                      <c:pt idx="4542">
                        <c:v>1500</c:v>
                      </c:pt>
                      <c:pt idx="4543">
                        <c:v>1500</c:v>
                      </c:pt>
                      <c:pt idx="4544">
                        <c:v>1500</c:v>
                      </c:pt>
                      <c:pt idx="4545">
                        <c:v>1500</c:v>
                      </c:pt>
                      <c:pt idx="4546">
                        <c:v>1500</c:v>
                      </c:pt>
                      <c:pt idx="4547">
                        <c:v>1500</c:v>
                      </c:pt>
                      <c:pt idx="4548">
                        <c:v>1500</c:v>
                      </c:pt>
                      <c:pt idx="4549">
                        <c:v>1500</c:v>
                      </c:pt>
                      <c:pt idx="4550">
                        <c:v>1500</c:v>
                      </c:pt>
                      <c:pt idx="4551">
                        <c:v>1500</c:v>
                      </c:pt>
                      <c:pt idx="4552">
                        <c:v>1500</c:v>
                      </c:pt>
                      <c:pt idx="4553">
                        <c:v>1500</c:v>
                      </c:pt>
                      <c:pt idx="4554">
                        <c:v>1500</c:v>
                      </c:pt>
                      <c:pt idx="4555">
                        <c:v>1500</c:v>
                      </c:pt>
                      <c:pt idx="4556">
                        <c:v>1500</c:v>
                      </c:pt>
                      <c:pt idx="4557">
                        <c:v>1500</c:v>
                      </c:pt>
                      <c:pt idx="4558">
                        <c:v>1500</c:v>
                      </c:pt>
                      <c:pt idx="4559">
                        <c:v>1500</c:v>
                      </c:pt>
                      <c:pt idx="4560">
                        <c:v>1500</c:v>
                      </c:pt>
                      <c:pt idx="4561">
                        <c:v>1500</c:v>
                      </c:pt>
                      <c:pt idx="4562">
                        <c:v>1500</c:v>
                      </c:pt>
                      <c:pt idx="4563">
                        <c:v>1500</c:v>
                      </c:pt>
                      <c:pt idx="4564">
                        <c:v>1500</c:v>
                      </c:pt>
                      <c:pt idx="4565">
                        <c:v>1500</c:v>
                      </c:pt>
                      <c:pt idx="4566">
                        <c:v>1500</c:v>
                      </c:pt>
                      <c:pt idx="4567">
                        <c:v>1500</c:v>
                      </c:pt>
                      <c:pt idx="4568">
                        <c:v>1500</c:v>
                      </c:pt>
                      <c:pt idx="4569">
                        <c:v>1500</c:v>
                      </c:pt>
                      <c:pt idx="4570">
                        <c:v>1500</c:v>
                      </c:pt>
                      <c:pt idx="4571">
                        <c:v>1500</c:v>
                      </c:pt>
                      <c:pt idx="4572">
                        <c:v>1500</c:v>
                      </c:pt>
                      <c:pt idx="4573">
                        <c:v>1500</c:v>
                      </c:pt>
                      <c:pt idx="4574">
                        <c:v>1500</c:v>
                      </c:pt>
                      <c:pt idx="4575">
                        <c:v>1500</c:v>
                      </c:pt>
                      <c:pt idx="4576">
                        <c:v>1500</c:v>
                      </c:pt>
                      <c:pt idx="4577">
                        <c:v>1500</c:v>
                      </c:pt>
                      <c:pt idx="4578">
                        <c:v>1500</c:v>
                      </c:pt>
                      <c:pt idx="4579">
                        <c:v>1500</c:v>
                      </c:pt>
                      <c:pt idx="4580">
                        <c:v>1500</c:v>
                      </c:pt>
                      <c:pt idx="4581">
                        <c:v>1500</c:v>
                      </c:pt>
                      <c:pt idx="4582">
                        <c:v>1500</c:v>
                      </c:pt>
                      <c:pt idx="4583">
                        <c:v>1500</c:v>
                      </c:pt>
                      <c:pt idx="4584">
                        <c:v>1500</c:v>
                      </c:pt>
                      <c:pt idx="4585">
                        <c:v>1500</c:v>
                      </c:pt>
                      <c:pt idx="4586">
                        <c:v>1500</c:v>
                      </c:pt>
                      <c:pt idx="4587">
                        <c:v>1500</c:v>
                      </c:pt>
                      <c:pt idx="4588">
                        <c:v>1500</c:v>
                      </c:pt>
                      <c:pt idx="4589">
                        <c:v>1500</c:v>
                      </c:pt>
                      <c:pt idx="4590">
                        <c:v>1500</c:v>
                      </c:pt>
                      <c:pt idx="4591">
                        <c:v>1500</c:v>
                      </c:pt>
                      <c:pt idx="4592">
                        <c:v>1500</c:v>
                      </c:pt>
                      <c:pt idx="4593">
                        <c:v>1500</c:v>
                      </c:pt>
                      <c:pt idx="4594">
                        <c:v>1500</c:v>
                      </c:pt>
                      <c:pt idx="4595">
                        <c:v>1500</c:v>
                      </c:pt>
                      <c:pt idx="4596">
                        <c:v>1500</c:v>
                      </c:pt>
                      <c:pt idx="4597">
                        <c:v>1500</c:v>
                      </c:pt>
                      <c:pt idx="4598">
                        <c:v>1500</c:v>
                      </c:pt>
                      <c:pt idx="4599">
                        <c:v>1500</c:v>
                      </c:pt>
                      <c:pt idx="4600">
                        <c:v>1500</c:v>
                      </c:pt>
                      <c:pt idx="4601">
                        <c:v>1500</c:v>
                      </c:pt>
                      <c:pt idx="4602">
                        <c:v>1500</c:v>
                      </c:pt>
                      <c:pt idx="4603">
                        <c:v>1500</c:v>
                      </c:pt>
                      <c:pt idx="4604">
                        <c:v>1500</c:v>
                      </c:pt>
                      <c:pt idx="4605">
                        <c:v>1500</c:v>
                      </c:pt>
                      <c:pt idx="4606">
                        <c:v>1500</c:v>
                      </c:pt>
                      <c:pt idx="4607">
                        <c:v>1500</c:v>
                      </c:pt>
                      <c:pt idx="4608">
                        <c:v>1500</c:v>
                      </c:pt>
                      <c:pt idx="4609">
                        <c:v>1500</c:v>
                      </c:pt>
                      <c:pt idx="4610">
                        <c:v>1500</c:v>
                      </c:pt>
                      <c:pt idx="4611">
                        <c:v>1500</c:v>
                      </c:pt>
                      <c:pt idx="4612">
                        <c:v>1500</c:v>
                      </c:pt>
                      <c:pt idx="4613">
                        <c:v>1500</c:v>
                      </c:pt>
                      <c:pt idx="4614">
                        <c:v>1500</c:v>
                      </c:pt>
                      <c:pt idx="4615">
                        <c:v>1500</c:v>
                      </c:pt>
                      <c:pt idx="4616">
                        <c:v>1500</c:v>
                      </c:pt>
                      <c:pt idx="4617">
                        <c:v>1500</c:v>
                      </c:pt>
                      <c:pt idx="4618">
                        <c:v>1500</c:v>
                      </c:pt>
                      <c:pt idx="4619">
                        <c:v>1500</c:v>
                      </c:pt>
                      <c:pt idx="4620">
                        <c:v>1500</c:v>
                      </c:pt>
                      <c:pt idx="4621">
                        <c:v>1500</c:v>
                      </c:pt>
                      <c:pt idx="4622">
                        <c:v>1500</c:v>
                      </c:pt>
                      <c:pt idx="4623">
                        <c:v>1500</c:v>
                      </c:pt>
                      <c:pt idx="4624">
                        <c:v>1500</c:v>
                      </c:pt>
                      <c:pt idx="4625">
                        <c:v>1500</c:v>
                      </c:pt>
                      <c:pt idx="4626">
                        <c:v>1500</c:v>
                      </c:pt>
                      <c:pt idx="4627">
                        <c:v>1500</c:v>
                      </c:pt>
                      <c:pt idx="4628">
                        <c:v>1500</c:v>
                      </c:pt>
                      <c:pt idx="4629">
                        <c:v>1500</c:v>
                      </c:pt>
                      <c:pt idx="4630">
                        <c:v>1500</c:v>
                      </c:pt>
                      <c:pt idx="4631">
                        <c:v>1500</c:v>
                      </c:pt>
                      <c:pt idx="4632">
                        <c:v>1500</c:v>
                      </c:pt>
                      <c:pt idx="4633">
                        <c:v>1500</c:v>
                      </c:pt>
                      <c:pt idx="4634">
                        <c:v>1500</c:v>
                      </c:pt>
                      <c:pt idx="4635">
                        <c:v>1500</c:v>
                      </c:pt>
                      <c:pt idx="4636">
                        <c:v>1500</c:v>
                      </c:pt>
                      <c:pt idx="4637">
                        <c:v>1500</c:v>
                      </c:pt>
                      <c:pt idx="4638">
                        <c:v>1500</c:v>
                      </c:pt>
                      <c:pt idx="4639">
                        <c:v>1500</c:v>
                      </c:pt>
                      <c:pt idx="4640">
                        <c:v>1500</c:v>
                      </c:pt>
                      <c:pt idx="4641">
                        <c:v>1500</c:v>
                      </c:pt>
                      <c:pt idx="4642">
                        <c:v>1500</c:v>
                      </c:pt>
                      <c:pt idx="4643">
                        <c:v>1500</c:v>
                      </c:pt>
                      <c:pt idx="4644">
                        <c:v>1500</c:v>
                      </c:pt>
                      <c:pt idx="4645">
                        <c:v>1500</c:v>
                      </c:pt>
                      <c:pt idx="4646">
                        <c:v>1500</c:v>
                      </c:pt>
                      <c:pt idx="4647">
                        <c:v>1500</c:v>
                      </c:pt>
                      <c:pt idx="4648">
                        <c:v>1500</c:v>
                      </c:pt>
                      <c:pt idx="4649">
                        <c:v>1500</c:v>
                      </c:pt>
                      <c:pt idx="4650">
                        <c:v>1500</c:v>
                      </c:pt>
                      <c:pt idx="4651">
                        <c:v>1500</c:v>
                      </c:pt>
                      <c:pt idx="4652">
                        <c:v>1500</c:v>
                      </c:pt>
                      <c:pt idx="4653">
                        <c:v>1500</c:v>
                      </c:pt>
                      <c:pt idx="4654">
                        <c:v>1500</c:v>
                      </c:pt>
                      <c:pt idx="4655">
                        <c:v>1500</c:v>
                      </c:pt>
                      <c:pt idx="4656">
                        <c:v>1500</c:v>
                      </c:pt>
                      <c:pt idx="4657">
                        <c:v>1500</c:v>
                      </c:pt>
                      <c:pt idx="4658">
                        <c:v>1500</c:v>
                      </c:pt>
                      <c:pt idx="4659">
                        <c:v>1500</c:v>
                      </c:pt>
                      <c:pt idx="4660">
                        <c:v>1500</c:v>
                      </c:pt>
                      <c:pt idx="4661">
                        <c:v>1500</c:v>
                      </c:pt>
                      <c:pt idx="4662">
                        <c:v>1500</c:v>
                      </c:pt>
                      <c:pt idx="4663">
                        <c:v>1500</c:v>
                      </c:pt>
                      <c:pt idx="4664">
                        <c:v>1500</c:v>
                      </c:pt>
                      <c:pt idx="4665">
                        <c:v>1500</c:v>
                      </c:pt>
                      <c:pt idx="4666">
                        <c:v>1500</c:v>
                      </c:pt>
                      <c:pt idx="4667">
                        <c:v>1500</c:v>
                      </c:pt>
                      <c:pt idx="4668">
                        <c:v>1500</c:v>
                      </c:pt>
                      <c:pt idx="4669">
                        <c:v>1500</c:v>
                      </c:pt>
                      <c:pt idx="4670">
                        <c:v>1500</c:v>
                      </c:pt>
                      <c:pt idx="4671">
                        <c:v>1500</c:v>
                      </c:pt>
                      <c:pt idx="4672">
                        <c:v>1500</c:v>
                      </c:pt>
                      <c:pt idx="4673">
                        <c:v>1500</c:v>
                      </c:pt>
                      <c:pt idx="4674">
                        <c:v>1500</c:v>
                      </c:pt>
                      <c:pt idx="4675">
                        <c:v>1500</c:v>
                      </c:pt>
                      <c:pt idx="4676">
                        <c:v>1500</c:v>
                      </c:pt>
                      <c:pt idx="4677">
                        <c:v>1500</c:v>
                      </c:pt>
                      <c:pt idx="4678">
                        <c:v>1500</c:v>
                      </c:pt>
                      <c:pt idx="4679">
                        <c:v>1500</c:v>
                      </c:pt>
                      <c:pt idx="4680">
                        <c:v>1500</c:v>
                      </c:pt>
                      <c:pt idx="4681">
                        <c:v>1500</c:v>
                      </c:pt>
                      <c:pt idx="4682">
                        <c:v>1500</c:v>
                      </c:pt>
                      <c:pt idx="4683">
                        <c:v>1500</c:v>
                      </c:pt>
                      <c:pt idx="4684">
                        <c:v>1500</c:v>
                      </c:pt>
                      <c:pt idx="4685">
                        <c:v>1500</c:v>
                      </c:pt>
                      <c:pt idx="4686">
                        <c:v>1500</c:v>
                      </c:pt>
                      <c:pt idx="4687">
                        <c:v>1500</c:v>
                      </c:pt>
                      <c:pt idx="4688">
                        <c:v>1500</c:v>
                      </c:pt>
                      <c:pt idx="4689">
                        <c:v>1500</c:v>
                      </c:pt>
                      <c:pt idx="4690">
                        <c:v>1500</c:v>
                      </c:pt>
                      <c:pt idx="4691">
                        <c:v>1500</c:v>
                      </c:pt>
                      <c:pt idx="4692">
                        <c:v>1500</c:v>
                      </c:pt>
                      <c:pt idx="4693">
                        <c:v>1500</c:v>
                      </c:pt>
                      <c:pt idx="4694">
                        <c:v>1500</c:v>
                      </c:pt>
                      <c:pt idx="4695">
                        <c:v>1500</c:v>
                      </c:pt>
                      <c:pt idx="4696">
                        <c:v>1500</c:v>
                      </c:pt>
                      <c:pt idx="4697">
                        <c:v>1500</c:v>
                      </c:pt>
                      <c:pt idx="4698">
                        <c:v>1500</c:v>
                      </c:pt>
                      <c:pt idx="4699">
                        <c:v>1500</c:v>
                      </c:pt>
                      <c:pt idx="4700">
                        <c:v>1500</c:v>
                      </c:pt>
                      <c:pt idx="4701">
                        <c:v>1500</c:v>
                      </c:pt>
                      <c:pt idx="4702">
                        <c:v>1500</c:v>
                      </c:pt>
                      <c:pt idx="4703">
                        <c:v>1500</c:v>
                      </c:pt>
                      <c:pt idx="4704">
                        <c:v>1500</c:v>
                      </c:pt>
                      <c:pt idx="4705">
                        <c:v>1500</c:v>
                      </c:pt>
                      <c:pt idx="4706">
                        <c:v>1500</c:v>
                      </c:pt>
                      <c:pt idx="4707">
                        <c:v>1500</c:v>
                      </c:pt>
                      <c:pt idx="4708">
                        <c:v>1500</c:v>
                      </c:pt>
                      <c:pt idx="4709">
                        <c:v>1500</c:v>
                      </c:pt>
                      <c:pt idx="4710">
                        <c:v>1500</c:v>
                      </c:pt>
                      <c:pt idx="4711">
                        <c:v>1500</c:v>
                      </c:pt>
                      <c:pt idx="4712">
                        <c:v>1500</c:v>
                      </c:pt>
                      <c:pt idx="4713">
                        <c:v>1500</c:v>
                      </c:pt>
                      <c:pt idx="4714">
                        <c:v>1500</c:v>
                      </c:pt>
                      <c:pt idx="4715">
                        <c:v>1500</c:v>
                      </c:pt>
                      <c:pt idx="4716">
                        <c:v>1500</c:v>
                      </c:pt>
                      <c:pt idx="4717">
                        <c:v>1500</c:v>
                      </c:pt>
                      <c:pt idx="4718">
                        <c:v>1500</c:v>
                      </c:pt>
                      <c:pt idx="4719">
                        <c:v>1500</c:v>
                      </c:pt>
                      <c:pt idx="4720">
                        <c:v>1500</c:v>
                      </c:pt>
                      <c:pt idx="4721">
                        <c:v>1500</c:v>
                      </c:pt>
                      <c:pt idx="4722">
                        <c:v>1500</c:v>
                      </c:pt>
                      <c:pt idx="4723">
                        <c:v>1500</c:v>
                      </c:pt>
                      <c:pt idx="4724">
                        <c:v>1500</c:v>
                      </c:pt>
                      <c:pt idx="4725">
                        <c:v>1500</c:v>
                      </c:pt>
                      <c:pt idx="4726">
                        <c:v>1500</c:v>
                      </c:pt>
                      <c:pt idx="4727">
                        <c:v>1500</c:v>
                      </c:pt>
                      <c:pt idx="4728">
                        <c:v>1500</c:v>
                      </c:pt>
                      <c:pt idx="4729">
                        <c:v>1500</c:v>
                      </c:pt>
                      <c:pt idx="4730">
                        <c:v>1500</c:v>
                      </c:pt>
                      <c:pt idx="4731">
                        <c:v>1500</c:v>
                      </c:pt>
                      <c:pt idx="4732">
                        <c:v>1500</c:v>
                      </c:pt>
                      <c:pt idx="4733">
                        <c:v>1500</c:v>
                      </c:pt>
                      <c:pt idx="4734">
                        <c:v>1500</c:v>
                      </c:pt>
                      <c:pt idx="4735">
                        <c:v>1500</c:v>
                      </c:pt>
                      <c:pt idx="4736">
                        <c:v>1500</c:v>
                      </c:pt>
                      <c:pt idx="4737">
                        <c:v>1500</c:v>
                      </c:pt>
                      <c:pt idx="4738">
                        <c:v>1500</c:v>
                      </c:pt>
                      <c:pt idx="4739">
                        <c:v>1500</c:v>
                      </c:pt>
                      <c:pt idx="4740">
                        <c:v>1500</c:v>
                      </c:pt>
                      <c:pt idx="4741">
                        <c:v>1500</c:v>
                      </c:pt>
                      <c:pt idx="4742">
                        <c:v>1500</c:v>
                      </c:pt>
                      <c:pt idx="4743">
                        <c:v>1500</c:v>
                      </c:pt>
                      <c:pt idx="4744">
                        <c:v>1500</c:v>
                      </c:pt>
                      <c:pt idx="4745">
                        <c:v>1500</c:v>
                      </c:pt>
                      <c:pt idx="4746">
                        <c:v>1500</c:v>
                      </c:pt>
                      <c:pt idx="4747">
                        <c:v>1500</c:v>
                      </c:pt>
                      <c:pt idx="4748">
                        <c:v>1500</c:v>
                      </c:pt>
                      <c:pt idx="4749">
                        <c:v>1500</c:v>
                      </c:pt>
                      <c:pt idx="4750">
                        <c:v>1500</c:v>
                      </c:pt>
                      <c:pt idx="4751">
                        <c:v>1500</c:v>
                      </c:pt>
                      <c:pt idx="4752">
                        <c:v>1500</c:v>
                      </c:pt>
                      <c:pt idx="4753">
                        <c:v>1500</c:v>
                      </c:pt>
                      <c:pt idx="4754">
                        <c:v>1500</c:v>
                      </c:pt>
                      <c:pt idx="4755">
                        <c:v>1500</c:v>
                      </c:pt>
                      <c:pt idx="4756">
                        <c:v>1500</c:v>
                      </c:pt>
                      <c:pt idx="4757">
                        <c:v>1500</c:v>
                      </c:pt>
                      <c:pt idx="4758">
                        <c:v>1500</c:v>
                      </c:pt>
                      <c:pt idx="4759">
                        <c:v>1500</c:v>
                      </c:pt>
                      <c:pt idx="4760">
                        <c:v>1500</c:v>
                      </c:pt>
                      <c:pt idx="4761">
                        <c:v>1500</c:v>
                      </c:pt>
                      <c:pt idx="4762">
                        <c:v>1500</c:v>
                      </c:pt>
                      <c:pt idx="4763">
                        <c:v>1500</c:v>
                      </c:pt>
                      <c:pt idx="4764">
                        <c:v>1500</c:v>
                      </c:pt>
                      <c:pt idx="4765">
                        <c:v>1500</c:v>
                      </c:pt>
                      <c:pt idx="4766">
                        <c:v>1500</c:v>
                      </c:pt>
                      <c:pt idx="4767">
                        <c:v>1500</c:v>
                      </c:pt>
                      <c:pt idx="4768">
                        <c:v>1500</c:v>
                      </c:pt>
                      <c:pt idx="4769">
                        <c:v>1500</c:v>
                      </c:pt>
                      <c:pt idx="4770">
                        <c:v>1500</c:v>
                      </c:pt>
                      <c:pt idx="4771">
                        <c:v>1500</c:v>
                      </c:pt>
                      <c:pt idx="4772">
                        <c:v>1500</c:v>
                      </c:pt>
                      <c:pt idx="4773">
                        <c:v>1500</c:v>
                      </c:pt>
                      <c:pt idx="4774">
                        <c:v>1500</c:v>
                      </c:pt>
                      <c:pt idx="4775">
                        <c:v>1500</c:v>
                      </c:pt>
                      <c:pt idx="4776">
                        <c:v>1500</c:v>
                      </c:pt>
                      <c:pt idx="4777">
                        <c:v>1500</c:v>
                      </c:pt>
                      <c:pt idx="4778">
                        <c:v>1500</c:v>
                      </c:pt>
                      <c:pt idx="4779">
                        <c:v>1500</c:v>
                      </c:pt>
                      <c:pt idx="4780">
                        <c:v>1500</c:v>
                      </c:pt>
                      <c:pt idx="4781">
                        <c:v>1500</c:v>
                      </c:pt>
                      <c:pt idx="4782">
                        <c:v>1500</c:v>
                      </c:pt>
                      <c:pt idx="4783">
                        <c:v>1500</c:v>
                      </c:pt>
                      <c:pt idx="4784">
                        <c:v>1500</c:v>
                      </c:pt>
                      <c:pt idx="4785">
                        <c:v>1500</c:v>
                      </c:pt>
                      <c:pt idx="4786">
                        <c:v>1500</c:v>
                      </c:pt>
                      <c:pt idx="4787">
                        <c:v>1500</c:v>
                      </c:pt>
                      <c:pt idx="4788">
                        <c:v>1500</c:v>
                      </c:pt>
                      <c:pt idx="4789">
                        <c:v>1500</c:v>
                      </c:pt>
                      <c:pt idx="4790">
                        <c:v>1500</c:v>
                      </c:pt>
                      <c:pt idx="4791">
                        <c:v>1500</c:v>
                      </c:pt>
                      <c:pt idx="4792">
                        <c:v>1500</c:v>
                      </c:pt>
                      <c:pt idx="4793">
                        <c:v>1500</c:v>
                      </c:pt>
                      <c:pt idx="4794">
                        <c:v>1500</c:v>
                      </c:pt>
                      <c:pt idx="4795">
                        <c:v>1500</c:v>
                      </c:pt>
                      <c:pt idx="4796">
                        <c:v>1500</c:v>
                      </c:pt>
                      <c:pt idx="4797">
                        <c:v>1500</c:v>
                      </c:pt>
                      <c:pt idx="4798">
                        <c:v>1500</c:v>
                      </c:pt>
                      <c:pt idx="4799">
                        <c:v>1500</c:v>
                      </c:pt>
                      <c:pt idx="4800">
                        <c:v>1500</c:v>
                      </c:pt>
                      <c:pt idx="4801">
                        <c:v>1500</c:v>
                      </c:pt>
                      <c:pt idx="4802">
                        <c:v>1500</c:v>
                      </c:pt>
                      <c:pt idx="4803">
                        <c:v>1500</c:v>
                      </c:pt>
                      <c:pt idx="4804">
                        <c:v>1500</c:v>
                      </c:pt>
                      <c:pt idx="4805">
                        <c:v>1500</c:v>
                      </c:pt>
                      <c:pt idx="4806">
                        <c:v>1500</c:v>
                      </c:pt>
                      <c:pt idx="4807">
                        <c:v>1500</c:v>
                      </c:pt>
                      <c:pt idx="4808">
                        <c:v>1500</c:v>
                      </c:pt>
                      <c:pt idx="4809">
                        <c:v>1500</c:v>
                      </c:pt>
                      <c:pt idx="4810">
                        <c:v>1500</c:v>
                      </c:pt>
                      <c:pt idx="4811">
                        <c:v>1500</c:v>
                      </c:pt>
                      <c:pt idx="4812">
                        <c:v>1500</c:v>
                      </c:pt>
                      <c:pt idx="4813">
                        <c:v>1500</c:v>
                      </c:pt>
                      <c:pt idx="4814">
                        <c:v>1500</c:v>
                      </c:pt>
                      <c:pt idx="4815">
                        <c:v>1500</c:v>
                      </c:pt>
                      <c:pt idx="4816">
                        <c:v>1500</c:v>
                      </c:pt>
                      <c:pt idx="4817">
                        <c:v>1500</c:v>
                      </c:pt>
                      <c:pt idx="4818">
                        <c:v>1500</c:v>
                      </c:pt>
                      <c:pt idx="4819">
                        <c:v>1500</c:v>
                      </c:pt>
                      <c:pt idx="4820">
                        <c:v>1500</c:v>
                      </c:pt>
                      <c:pt idx="4821">
                        <c:v>1500</c:v>
                      </c:pt>
                      <c:pt idx="4822">
                        <c:v>1500</c:v>
                      </c:pt>
                      <c:pt idx="4823">
                        <c:v>1500</c:v>
                      </c:pt>
                      <c:pt idx="4824">
                        <c:v>1500</c:v>
                      </c:pt>
                      <c:pt idx="4825">
                        <c:v>1500</c:v>
                      </c:pt>
                      <c:pt idx="4826">
                        <c:v>1500</c:v>
                      </c:pt>
                      <c:pt idx="4827">
                        <c:v>1500</c:v>
                      </c:pt>
                      <c:pt idx="4828">
                        <c:v>1500</c:v>
                      </c:pt>
                      <c:pt idx="4829">
                        <c:v>1500</c:v>
                      </c:pt>
                      <c:pt idx="4830">
                        <c:v>1500</c:v>
                      </c:pt>
                      <c:pt idx="4831">
                        <c:v>1500</c:v>
                      </c:pt>
                      <c:pt idx="4832">
                        <c:v>1500</c:v>
                      </c:pt>
                      <c:pt idx="4833">
                        <c:v>1500</c:v>
                      </c:pt>
                      <c:pt idx="4834">
                        <c:v>1500</c:v>
                      </c:pt>
                      <c:pt idx="4835">
                        <c:v>1500</c:v>
                      </c:pt>
                      <c:pt idx="4836">
                        <c:v>1500</c:v>
                      </c:pt>
                      <c:pt idx="4837">
                        <c:v>1500</c:v>
                      </c:pt>
                      <c:pt idx="4838">
                        <c:v>1500</c:v>
                      </c:pt>
                      <c:pt idx="4839">
                        <c:v>1500</c:v>
                      </c:pt>
                      <c:pt idx="4840">
                        <c:v>1500</c:v>
                      </c:pt>
                      <c:pt idx="4841">
                        <c:v>1500</c:v>
                      </c:pt>
                      <c:pt idx="4842">
                        <c:v>1500</c:v>
                      </c:pt>
                      <c:pt idx="4843">
                        <c:v>1500</c:v>
                      </c:pt>
                      <c:pt idx="4844">
                        <c:v>1500</c:v>
                      </c:pt>
                      <c:pt idx="4845">
                        <c:v>1500</c:v>
                      </c:pt>
                      <c:pt idx="4846">
                        <c:v>1500</c:v>
                      </c:pt>
                      <c:pt idx="4847">
                        <c:v>1500</c:v>
                      </c:pt>
                      <c:pt idx="4848">
                        <c:v>1500</c:v>
                      </c:pt>
                      <c:pt idx="4849">
                        <c:v>1500</c:v>
                      </c:pt>
                      <c:pt idx="4850">
                        <c:v>1500</c:v>
                      </c:pt>
                      <c:pt idx="4851">
                        <c:v>1500</c:v>
                      </c:pt>
                      <c:pt idx="4852">
                        <c:v>1500</c:v>
                      </c:pt>
                      <c:pt idx="4853">
                        <c:v>1500</c:v>
                      </c:pt>
                      <c:pt idx="4854">
                        <c:v>1500</c:v>
                      </c:pt>
                      <c:pt idx="4855">
                        <c:v>1500</c:v>
                      </c:pt>
                      <c:pt idx="4856">
                        <c:v>1500</c:v>
                      </c:pt>
                      <c:pt idx="4857">
                        <c:v>1500</c:v>
                      </c:pt>
                      <c:pt idx="4858">
                        <c:v>1500</c:v>
                      </c:pt>
                      <c:pt idx="4859">
                        <c:v>1500</c:v>
                      </c:pt>
                      <c:pt idx="4860">
                        <c:v>1500</c:v>
                      </c:pt>
                      <c:pt idx="4861">
                        <c:v>1500</c:v>
                      </c:pt>
                      <c:pt idx="4862">
                        <c:v>1500</c:v>
                      </c:pt>
                      <c:pt idx="4863">
                        <c:v>1500</c:v>
                      </c:pt>
                      <c:pt idx="4864">
                        <c:v>1500</c:v>
                      </c:pt>
                      <c:pt idx="4865">
                        <c:v>1500</c:v>
                      </c:pt>
                      <c:pt idx="4866">
                        <c:v>1500</c:v>
                      </c:pt>
                      <c:pt idx="4867">
                        <c:v>1500</c:v>
                      </c:pt>
                      <c:pt idx="4868">
                        <c:v>1500</c:v>
                      </c:pt>
                      <c:pt idx="4869">
                        <c:v>1500</c:v>
                      </c:pt>
                      <c:pt idx="4870">
                        <c:v>1500</c:v>
                      </c:pt>
                      <c:pt idx="4871">
                        <c:v>1500</c:v>
                      </c:pt>
                      <c:pt idx="4872">
                        <c:v>1500</c:v>
                      </c:pt>
                      <c:pt idx="4873">
                        <c:v>1500</c:v>
                      </c:pt>
                      <c:pt idx="4874">
                        <c:v>1500</c:v>
                      </c:pt>
                      <c:pt idx="4875">
                        <c:v>1500</c:v>
                      </c:pt>
                      <c:pt idx="4876">
                        <c:v>1500</c:v>
                      </c:pt>
                      <c:pt idx="4877">
                        <c:v>1500</c:v>
                      </c:pt>
                      <c:pt idx="4878">
                        <c:v>1500</c:v>
                      </c:pt>
                      <c:pt idx="4879">
                        <c:v>1500</c:v>
                      </c:pt>
                      <c:pt idx="4880">
                        <c:v>1500</c:v>
                      </c:pt>
                      <c:pt idx="4881">
                        <c:v>1500</c:v>
                      </c:pt>
                      <c:pt idx="4882">
                        <c:v>1500</c:v>
                      </c:pt>
                      <c:pt idx="4883">
                        <c:v>1500</c:v>
                      </c:pt>
                      <c:pt idx="4884">
                        <c:v>1500</c:v>
                      </c:pt>
                      <c:pt idx="4885">
                        <c:v>1500</c:v>
                      </c:pt>
                      <c:pt idx="4886">
                        <c:v>1500</c:v>
                      </c:pt>
                      <c:pt idx="4887">
                        <c:v>1500</c:v>
                      </c:pt>
                      <c:pt idx="4888">
                        <c:v>1500</c:v>
                      </c:pt>
                      <c:pt idx="4889">
                        <c:v>1500</c:v>
                      </c:pt>
                      <c:pt idx="4890">
                        <c:v>1500</c:v>
                      </c:pt>
                      <c:pt idx="4891">
                        <c:v>1500</c:v>
                      </c:pt>
                      <c:pt idx="4892">
                        <c:v>1500</c:v>
                      </c:pt>
                      <c:pt idx="4893">
                        <c:v>1500</c:v>
                      </c:pt>
                      <c:pt idx="4894">
                        <c:v>1500</c:v>
                      </c:pt>
                      <c:pt idx="4895">
                        <c:v>1500</c:v>
                      </c:pt>
                      <c:pt idx="4896">
                        <c:v>1500</c:v>
                      </c:pt>
                      <c:pt idx="4897">
                        <c:v>1500</c:v>
                      </c:pt>
                      <c:pt idx="4898">
                        <c:v>1500</c:v>
                      </c:pt>
                      <c:pt idx="4899">
                        <c:v>1500</c:v>
                      </c:pt>
                      <c:pt idx="4900">
                        <c:v>1500</c:v>
                      </c:pt>
                      <c:pt idx="4901">
                        <c:v>1500</c:v>
                      </c:pt>
                      <c:pt idx="4902">
                        <c:v>1500</c:v>
                      </c:pt>
                      <c:pt idx="4903">
                        <c:v>1500</c:v>
                      </c:pt>
                      <c:pt idx="4904">
                        <c:v>1500</c:v>
                      </c:pt>
                      <c:pt idx="4905">
                        <c:v>1500</c:v>
                      </c:pt>
                      <c:pt idx="4906">
                        <c:v>1500</c:v>
                      </c:pt>
                      <c:pt idx="4907">
                        <c:v>1500</c:v>
                      </c:pt>
                      <c:pt idx="4908">
                        <c:v>1500</c:v>
                      </c:pt>
                      <c:pt idx="4909">
                        <c:v>1500</c:v>
                      </c:pt>
                      <c:pt idx="4910">
                        <c:v>1500</c:v>
                      </c:pt>
                      <c:pt idx="4911">
                        <c:v>1500</c:v>
                      </c:pt>
                      <c:pt idx="4912">
                        <c:v>1500</c:v>
                      </c:pt>
                      <c:pt idx="4913">
                        <c:v>1500</c:v>
                      </c:pt>
                      <c:pt idx="4914">
                        <c:v>1500</c:v>
                      </c:pt>
                      <c:pt idx="4915">
                        <c:v>1500</c:v>
                      </c:pt>
                      <c:pt idx="4916">
                        <c:v>1500</c:v>
                      </c:pt>
                      <c:pt idx="4917">
                        <c:v>1500</c:v>
                      </c:pt>
                      <c:pt idx="4918">
                        <c:v>1500</c:v>
                      </c:pt>
                      <c:pt idx="4919">
                        <c:v>1500</c:v>
                      </c:pt>
                      <c:pt idx="4920">
                        <c:v>1500</c:v>
                      </c:pt>
                      <c:pt idx="4921">
                        <c:v>1500</c:v>
                      </c:pt>
                      <c:pt idx="4922">
                        <c:v>1500</c:v>
                      </c:pt>
                      <c:pt idx="4923">
                        <c:v>1500</c:v>
                      </c:pt>
                      <c:pt idx="4924">
                        <c:v>1500</c:v>
                      </c:pt>
                      <c:pt idx="4925">
                        <c:v>1500</c:v>
                      </c:pt>
                      <c:pt idx="4926">
                        <c:v>1500</c:v>
                      </c:pt>
                      <c:pt idx="4927">
                        <c:v>1500</c:v>
                      </c:pt>
                      <c:pt idx="4928">
                        <c:v>1500</c:v>
                      </c:pt>
                      <c:pt idx="4929">
                        <c:v>1500</c:v>
                      </c:pt>
                      <c:pt idx="4930">
                        <c:v>1500</c:v>
                      </c:pt>
                      <c:pt idx="4931">
                        <c:v>1500</c:v>
                      </c:pt>
                      <c:pt idx="4932">
                        <c:v>1500</c:v>
                      </c:pt>
                      <c:pt idx="4933">
                        <c:v>1500</c:v>
                      </c:pt>
                      <c:pt idx="4934">
                        <c:v>1500</c:v>
                      </c:pt>
                      <c:pt idx="4935">
                        <c:v>1500</c:v>
                      </c:pt>
                      <c:pt idx="4936">
                        <c:v>1500</c:v>
                      </c:pt>
                      <c:pt idx="4937">
                        <c:v>1500</c:v>
                      </c:pt>
                      <c:pt idx="4938">
                        <c:v>1500</c:v>
                      </c:pt>
                      <c:pt idx="4939">
                        <c:v>1500</c:v>
                      </c:pt>
                      <c:pt idx="4940">
                        <c:v>1500</c:v>
                      </c:pt>
                      <c:pt idx="4941">
                        <c:v>1500</c:v>
                      </c:pt>
                      <c:pt idx="4942">
                        <c:v>1500</c:v>
                      </c:pt>
                      <c:pt idx="4943">
                        <c:v>1500</c:v>
                      </c:pt>
                      <c:pt idx="4944">
                        <c:v>1500</c:v>
                      </c:pt>
                      <c:pt idx="4945">
                        <c:v>1500</c:v>
                      </c:pt>
                      <c:pt idx="4946">
                        <c:v>1500</c:v>
                      </c:pt>
                      <c:pt idx="4947">
                        <c:v>1500</c:v>
                      </c:pt>
                      <c:pt idx="4948">
                        <c:v>1500</c:v>
                      </c:pt>
                      <c:pt idx="4949">
                        <c:v>1500</c:v>
                      </c:pt>
                      <c:pt idx="4950">
                        <c:v>1500</c:v>
                      </c:pt>
                      <c:pt idx="4951">
                        <c:v>1500</c:v>
                      </c:pt>
                      <c:pt idx="4952">
                        <c:v>1500</c:v>
                      </c:pt>
                      <c:pt idx="4953">
                        <c:v>1500</c:v>
                      </c:pt>
                      <c:pt idx="4954">
                        <c:v>1500</c:v>
                      </c:pt>
                      <c:pt idx="4955">
                        <c:v>1500</c:v>
                      </c:pt>
                      <c:pt idx="4956">
                        <c:v>1500</c:v>
                      </c:pt>
                      <c:pt idx="4957">
                        <c:v>1500</c:v>
                      </c:pt>
                      <c:pt idx="4958">
                        <c:v>1500</c:v>
                      </c:pt>
                      <c:pt idx="4959">
                        <c:v>1500</c:v>
                      </c:pt>
                      <c:pt idx="4960">
                        <c:v>1500</c:v>
                      </c:pt>
                      <c:pt idx="4961">
                        <c:v>1500</c:v>
                      </c:pt>
                      <c:pt idx="4962">
                        <c:v>1500</c:v>
                      </c:pt>
                      <c:pt idx="4963">
                        <c:v>1500</c:v>
                      </c:pt>
                      <c:pt idx="4964">
                        <c:v>1500</c:v>
                      </c:pt>
                      <c:pt idx="4965">
                        <c:v>1500</c:v>
                      </c:pt>
                      <c:pt idx="4966">
                        <c:v>1500</c:v>
                      </c:pt>
                      <c:pt idx="4967">
                        <c:v>1500</c:v>
                      </c:pt>
                      <c:pt idx="4968">
                        <c:v>1500</c:v>
                      </c:pt>
                      <c:pt idx="4969">
                        <c:v>1500</c:v>
                      </c:pt>
                      <c:pt idx="4970">
                        <c:v>1500</c:v>
                      </c:pt>
                      <c:pt idx="4971">
                        <c:v>1500</c:v>
                      </c:pt>
                      <c:pt idx="4972">
                        <c:v>1500</c:v>
                      </c:pt>
                      <c:pt idx="4973">
                        <c:v>1500</c:v>
                      </c:pt>
                      <c:pt idx="4974">
                        <c:v>1500</c:v>
                      </c:pt>
                      <c:pt idx="4975">
                        <c:v>1500</c:v>
                      </c:pt>
                      <c:pt idx="4976">
                        <c:v>1500</c:v>
                      </c:pt>
                      <c:pt idx="4977">
                        <c:v>1500</c:v>
                      </c:pt>
                      <c:pt idx="4978">
                        <c:v>1500</c:v>
                      </c:pt>
                      <c:pt idx="4979">
                        <c:v>1500</c:v>
                      </c:pt>
                      <c:pt idx="4980">
                        <c:v>1500</c:v>
                      </c:pt>
                      <c:pt idx="4981">
                        <c:v>1500</c:v>
                      </c:pt>
                      <c:pt idx="4982">
                        <c:v>1500</c:v>
                      </c:pt>
                      <c:pt idx="4983">
                        <c:v>1500</c:v>
                      </c:pt>
                      <c:pt idx="4984">
                        <c:v>1500</c:v>
                      </c:pt>
                      <c:pt idx="4985">
                        <c:v>1500</c:v>
                      </c:pt>
                      <c:pt idx="4986">
                        <c:v>1500</c:v>
                      </c:pt>
                      <c:pt idx="4987">
                        <c:v>1500</c:v>
                      </c:pt>
                      <c:pt idx="4988">
                        <c:v>1500</c:v>
                      </c:pt>
                      <c:pt idx="4989">
                        <c:v>1500</c:v>
                      </c:pt>
                      <c:pt idx="4990">
                        <c:v>1500</c:v>
                      </c:pt>
                      <c:pt idx="4991">
                        <c:v>1500</c:v>
                      </c:pt>
                      <c:pt idx="4992">
                        <c:v>1500</c:v>
                      </c:pt>
                      <c:pt idx="4993">
                        <c:v>1500</c:v>
                      </c:pt>
                      <c:pt idx="4994">
                        <c:v>1500</c:v>
                      </c:pt>
                      <c:pt idx="4995">
                        <c:v>1500</c:v>
                      </c:pt>
                      <c:pt idx="4996">
                        <c:v>1500</c:v>
                      </c:pt>
                      <c:pt idx="4997">
                        <c:v>1500</c:v>
                      </c:pt>
                      <c:pt idx="4998">
                        <c:v>1500</c:v>
                      </c:pt>
                      <c:pt idx="4999">
                        <c:v>1500</c:v>
                      </c:pt>
                      <c:pt idx="5000">
                        <c:v>1500</c:v>
                      </c:pt>
                      <c:pt idx="5001">
                        <c:v>1500</c:v>
                      </c:pt>
                      <c:pt idx="5002">
                        <c:v>1500</c:v>
                      </c:pt>
                      <c:pt idx="5003">
                        <c:v>1500</c:v>
                      </c:pt>
                      <c:pt idx="5004">
                        <c:v>1500</c:v>
                      </c:pt>
                      <c:pt idx="5005">
                        <c:v>1500</c:v>
                      </c:pt>
                      <c:pt idx="5006">
                        <c:v>1500</c:v>
                      </c:pt>
                      <c:pt idx="5007">
                        <c:v>1500</c:v>
                      </c:pt>
                      <c:pt idx="5008">
                        <c:v>1500</c:v>
                      </c:pt>
                      <c:pt idx="5009">
                        <c:v>1500</c:v>
                      </c:pt>
                      <c:pt idx="5010">
                        <c:v>1500</c:v>
                      </c:pt>
                      <c:pt idx="5011">
                        <c:v>1500</c:v>
                      </c:pt>
                      <c:pt idx="5012">
                        <c:v>1500</c:v>
                      </c:pt>
                      <c:pt idx="5013">
                        <c:v>1500</c:v>
                      </c:pt>
                      <c:pt idx="5014">
                        <c:v>1500</c:v>
                      </c:pt>
                      <c:pt idx="5015">
                        <c:v>1500</c:v>
                      </c:pt>
                      <c:pt idx="5016">
                        <c:v>1500</c:v>
                      </c:pt>
                      <c:pt idx="5017">
                        <c:v>1500</c:v>
                      </c:pt>
                      <c:pt idx="5018">
                        <c:v>1500</c:v>
                      </c:pt>
                      <c:pt idx="5019">
                        <c:v>1500</c:v>
                      </c:pt>
                      <c:pt idx="5020">
                        <c:v>1500</c:v>
                      </c:pt>
                      <c:pt idx="5021">
                        <c:v>1500</c:v>
                      </c:pt>
                      <c:pt idx="5022">
                        <c:v>1500</c:v>
                      </c:pt>
                      <c:pt idx="5023">
                        <c:v>1500</c:v>
                      </c:pt>
                      <c:pt idx="5024">
                        <c:v>1500</c:v>
                      </c:pt>
                      <c:pt idx="5025">
                        <c:v>1500</c:v>
                      </c:pt>
                      <c:pt idx="5026">
                        <c:v>1500</c:v>
                      </c:pt>
                      <c:pt idx="5027">
                        <c:v>1500</c:v>
                      </c:pt>
                      <c:pt idx="5028">
                        <c:v>1500</c:v>
                      </c:pt>
                      <c:pt idx="5029">
                        <c:v>1500</c:v>
                      </c:pt>
                      <c:pt idx="5030">
                        <c:v>1500</c:v>
                      </c:pt>
                      <c:pt idx="5031">
                        <c:v>1500</c:v>
                      </c:pt>
                      <c:pt idx="5032">
                        <c:v>1500</c:v>
                      </c:pt>
                      <c:pt idx="5033">
                        <c:v>1500</c:v>
                      </c:pt>
                      <c:pt idx="5034">
                        <c:v>1500</c:v>
                      </c:pt>
                      <c:pt idx="5035">
                        <c:v>1500</c:v>
                      </c:pt>
                      <c:pt idx="5036">
                        <c:v>1500</c:v>
                      </c:pt>
                      <c:pt idx="5037">
                        <c:v>1500</c:v>
                      </c:pt>
                      <c:pt idx="5038">
                        <c:v>1500</c:v>
                      </c:pt>
                      <c:pt idx="5039">
                        <c:v>1500</c:v>
                      </c:pt>
                      <c:pt idx="5040">
                        <c:v>1500</c:v>
                      </c:pt>
                      <c:pt idx="5041">
                        <c:v>1500</c:v>
                      </c:pt>
                      <c:pt idx="5042">
                        <c:v>1500</c:v>
                      </c:pt>
                      <c:pt idx="5043">
                        <c:v>1500</c:v>
                      </c:pt>
                      <c:pt idx="5044">
                        <c:v>1500</c:v>
                      </c:pt>
                      <c:pt idx="5045">
                        <c:v>1500</c:v>
                      </c:pt>
                      <c:pt idx="5046">
                        <c:v>1500</c:v>
                      </c:pt>
                      <c:pt idx="5047">
                        <c:v>1500</c:v>
                      </c:pt>
                      <c:pt idx="5048">
                        <c:v>1500</c:v>
                      </c:pt>
                      <c:pt idx="5049">
                        <c:v>1500</c:v>
                      </c:pt>
                      <c:pt idx="5050">
                        <c:v>1500</c:v>
                      </c:pt>
                      <c:pt idx="5051">
                        <c:v>1500</c:v>
                      </c:pt>
                      <c:pt idx="5052">
                        <c:v>1500</c:v>
                      </c:pt>
                      <c:pt idx="5053">
                        <c:v>1500</c:v>
                      </c:pt>
                      <c:pt idx="5054">
                        <c:v>1500</c:v>
                      </c:pt>
                      <c:pt idx="5055">
                        <c:v>1500</c:v>
                      </c:pt>
                      <c:pt idx="5056">
                        <c:v>1500</c:v>
                      </c:pt>
                      <c:pt idx="5057">
                        <c:v>1500</c:v>
                      </c:pt>
                      <c:pt idx="5058">
                        <c:v>1500</c:v>
                      </c:pt>
                      <c:pt idx="5059">
                        <c:v>1500</c:v>
                      </c:pt>
                      <c:pt idx="5060">
                        <c:v>1500</c:v>
                      </c:pt>
                      <c:pt idx="5061">
                        <c:v>1500</c:v>
                      </c:pt>
                      <c:pt idx="5062">
                        <c:v>1500</c:v>
                      </c:pt>
                      <c:pt idx="5063">
                        <c:v>1500</c:v>
                      </c:pt>
                      <c:pt idx="5064">
                        <c:v>1500</c:v>
                      </c:pt>
                      <c:pt idx="5065">
                        <c:v>1500</c:v>
                      </c:pt>
                      <c:pt idx="5066">
                        <c:v>1500</c:v>
                      </c:pt>
                      <c:pt idx="5067">
                        <c:v>1500</c:v>
                      </c:pt>
                      <c:pt idx="5068">
                        <c:v>1500</c:v>
                      </c:pt>
                      <c:pt idx="5069">
                        <c:v>1500</c:v>
                      </c:pt>
                      <c:pt idx="5070">
                        <c:v>1500</c:v>
                      </c:pt>
                      <c:pt idx="5071">
                        <c:v>1500</c:v>
                      </c:pt>
                      <c:pt idx="5072">
                        <c:v>1500</c:v>
                      </c:pt>
                      <c:pt idx="5073">
                        <c:v>1500</c:v>
                      </c:pt>
                      <c:pt idx="5074">
                        <c:v>1500</c:v>
                      </c:pt>
                      <c:pt idx="5075">
                        <c:v>1500</c:v>
                      </c:pt>
                      <c:pt idx="5076">
                        <c:v>1500</c:v>
                      </c:pt>
                      <c:pt idx="5077">
                        <c:v>1500</c:v>
                      </c:pt>
                      <c:pt idx="5078">
                        <c:v>1500</c:v>
                      </c:pt>
                      <c:pt idx="5079">
                        <c:v>1500</c:v>
                      </c:pt>
                      <c:pt idx="5080">
                        <c:v>1500</c:v>
                      </c:pt>
                      <c:pt idx="5081">
                        <c:v>1500</c:v>
                      </c:pt>
                      <c:pt idx="5082">
                        <c:v>1500</c:v>
                      </c:pt>
                      <c:pt idx="5083">
                        <c:v>1500</c:v>
                      </c:pt>
                      <c:pt idx="5084">
                        <c:v>1500</c:v>
                      </c:pt>
                      <c:pt idx="5085">
                        <c:v>1500</c:v>
                      </c:pt>
                      <c:pt idx="5086">
                        <c:v>1500</c:v>
                      </c:pt>
                      <c:pt idx="5087">
                        <c:v>1500</c:v>
                      </c:pt>
                      <c:pt idx="5088">
                        <c:v>1500</c:v>
                      </c:pt>
                      <c:pt idx="5089">
                        <c:v>1500</c:v>
                      </c:pt>
                      <c:pt idx="5090">
                        <c:v>1500</c:v>
                      </c:pt>
                      <c:pt idx="5091">
                        <c:v>1500</c:v>
                      </c:pt>
                      <c:pt idx="5092">
                        <c:v>1500</c:v>
                      </c:pt>
                      <c:pt idx="5093">
                        <c:v>1500</c:v>
                      </c:pt>
                      <c:pt idx="5094">
                        <c:v>1500</c:v>
                      </c:pt>
                      <c:pt idx="5095">
                        <c:v>1500</c:v>
                      </c:pt>
                      <c:pt idx="5096">
                        <c:v>1500</c:v>
                      </c:pt>
                      <c:pt idx="5097">
                        <c:v>1500</c:v>
                      </c:pt>
                      <c:pt idx="5098">
                        <c:v>1500</c:v>
                      </c:pt>
                      <c:pt idx="5099">
                        <c:v>1500</c:v>
                      </c:pt>
                      <c:pt idx="5100">
                        <c:v>1500</c:v>
                      </c:pt>
                      <c:pt idx="5101">
                        <c:v>1500</c:v>
                      </c:pt>
                      <c:pt idx="5102">
                        <c:v>1500</c:v>
                      </c:pt>
                      <c:pt idx="5103">
                        <c:v>1500</c:v>
                      </c:pt>
                      <c:pt idx="5104">
                        <c:v>1500</c:v>
                      </c:pt>
                      <c:pt idx="5105">
                        <c:v>1500</c:v>
                      </c:pt>
                      <c:pt idx="5106">
                        <c:v>1500</c:v>
                      </c:pt>
                      <c:pt idx="5107">
                        <c:v>1500</c:v>
                      </c:pt>
                      <c:pt idx="5108">
                        <c:v>1500</c:v>
                      </c:pt>
                      <c:pt idx="5109">
                        <c:v>1500</c:v>
                      </c:pt>
                      <c:pt idx="5110">
                        <c:v>1500</c:v>
                      </c:pt>
                      <c:pt idx="5111">
                        <c:v>1500</c:v>
                      </c:pt>
                      <c:pt idx="5112">
                        <c:v>1500</c:v>
                      </c:pt>
                      <c:pt idx="5113">
                        <c:v>1500</c:v>
                      </c:pt>
                      <c:pt idx="5114">
                        <c:v>1500</c:v>
                      </c:pt>
                      <c:pt idx="5115">
                        <c:v>1500</c:v>
                      </c:pt>
                      <c:pt idx="5116">
                        <c:v>1500</c:v>
                      </c:pt>
                      <c:pt idx="5117">
                        <c:v>1500</c:v>
                      </c:pt>
                      <c:pt idx="5118">
                        <c:v>1500</c:v>
                      </c:pt>
                      <c:pt idx="5119">
                        <c:v>1500</c:v>
                      </c:pt>
                      <c:pt idx="5120">
                        <c:v>1500</c:v>
                      </c:pt>
                      <c:pt idx="5121">
                        <c:v>1500</c:v>
                      </c:pt>
                      <c:pt idx="5122">
                        <c:v>1500</c:v>
                      </c:pt>
                      <c:pt idx="5123">
                        <c:v>1500</c:v>
                      </c:pt>
                      <c:pt idx="5124">
                        <c:v>1500</c:v>
                      </c:pt>
                      <c:pt idx="5125">
                        <c:v>1500</c:v>
                      </c:pt>
                      <c:pt idx="5126">
                        <c:v>1500</c:v>
                      </c:pt>
                      <c:pt idx="5127">
                        <c:v>1500</c:v>
                      </c:pt>
                      <c:pt idx="5128">
                        <c:v>1500</c:v>
                      </c:pt>
                      <c:pt idx="5129">
                        <c:v>1500</c:v>
                      </c:pt>
                      <c:pt idx="5130">
                        <c:v>1500</c:v>
                      </c:pt>
                      <c:pt idx="5131">
                        <c:v>1500</c:v>
                      </c:pt>
                      <c:pt idx="5132">
                        <c:v>1500</c:v>
                      </c:pt>
                      <c:pt idx="5133">
                        <c:v>1500</c:v>
                      </c:pt>
                      <c:pt idx="5134">
                        <c:v>1500</c:v>
                      </c:pt>
                      <c:pt idx="5135">
                        <c:v>1500</c:v>
                      </c:pt>
                      <c:pt idx="5136">
                        <c:v>1500</c:v>
                      </c:pt>
                      <c:pt idx="5137">
                        <c:v>1500</c:v>
                      </c:pt>
                      <c:pt idx="5138">
                        <c:v>1500</c:v>
                      </c:pt>
                      <c:pt idx="5139">
                        <c:v>1500</c:v>
                      </c:pt>
                      <c:pt idx="5140">
                        <c:v>1500</c:v>
                      </c:pt>
                      <c:pt idx="5141">
                        <c:v>1500</c:v>
                      </c:pt>
                      <c:pt idx="5142">
                        <c:v>1500</c:v>
                      </c:pt>
                      <c:pt idx="5143">
                        <c:v>1500</c:v>
                      </c:pt>
                      <c:pt idx="5144">
                        <c:v>1500</c:v>
                      </c:pt>
                      <c:pt idx="5145">
                        <c:v>1500</c:v>
                      </c:pt>
                      <c:pt idx="5146">
                        <c:v>1500</c:v>
                      </c:pt>
                      <c:pt idx="5147">
                        <c:v>1500</c:v>
                      </c:pt>
                      <c:pt idx="5148">
                        <c:v>1500</c:v>
                      </c:pt>
                      <c:pt idx="5149">
                        <c:v>1500</c:v>
                      </c:pt>
                      <c:pt idx="5150">
                        <c:v>1500</c:v>
                      </c:pt>
                      <c:pt idx="5151">
                        <c:v>1500</c:v>
                      </c:pt>
                      <c:pt idx="5152">
                        <c:v>1500</c:v>
                      </c:pt>
                      <c:pt idx="5153">
                        <c:v>1500</c:v>
                      </c:pt>
                      <c:pt idx="5154">
                        <c:v>1500</c:v>
                      </c:pt>
                      <c:pt idx="5155">
                        <c:v>1500</c:v>
                      </c:pt>
                      <c:pt idx="5156">
                        <c:v>1500</c:v>
                      </c:pt>
                      <c:pt idx="5157">
                        <c:v>1500</c:v>
                      </c:pt>
                      <c:pt idx="5158">
                        <c:v>1500</c:v>
                      </c:pt>
                      <c:pt idx="5159">
                        <c:v>1500</c:v>
                      </c:pt>
                      <c:pt idx="5160">
                        <c:v>1500</c:v>
                      </c:pt>
                      <c:pt idx="5161">
                        <c:v>1500</c:v>
                      </c:pt>
                      <c:pt idx="5162">
                        <c:v>1500</c:v>
                      </c:pt>
                      <c:pt idx="5163">
                        <c:v>1500</c:v>
                      </c:pt>
                      <c:pt idx="5164">
                        <c:v>1500</c:v>
                      </c:pt>
                      <c:pt idx="5165">
                        <c:v>1500</c:v>
                      </c:pt>
                      <c:pt idx="5166">
                        <c:v>1500</c:v>
                      </c:pt>
                      <c:pt idx="5167">
                        <c:v>1500</c:v>
                      </c:pt>
                      <c:pt idx="5168">
                        <c:v>1500</c:v>
                      </c:pt>
                      <c:pt idx="5169">
                        <c:v>1500</c:v>
                      </c:pt>
                      <c:pt idx="5170">
                        <c:v>1500</c:v>
                      </c:pt>
                      <c:pt idx="5171">
                        <c:v>1500</c:v>
                      </c:pt>
                      <c:pt idx="5172">
                        <c:v>1500</c:v>
                      </c:pt>
                      <c:pt idx="5173">
                        <c:v>1500</c:v>
                      </c:pt>
                      <c:pt idx="5174">
                        <c:v>1500</c:v>
                      </c:pt>
                      <c:pt idx="5175">
                        <c:v>1500</c:v>
                      </c:pt>
                      <c:pt idx="5176">
                        <c:v>1500</c:v>
                      </c:pt>
                      <c:pt idx="5177">
                        <c:v>1500</c:v>
                      </c:pt>
                      <c:pt idx="5178">
                        <c:v>1500</c:v>
                      </c:pt>
                      <c:pt idx="5179">
                        <c:v>1500</c:v>
                      </c:pt>
                      <c:pt idx="5180">
                        <c:v>1500</c:v>
                      </c:pt>
                      <c:pt idx="5181">
                        <c:v>1500</c:v>
                      </c:pt>
                      <c:pt idx="5182">
                        <c:v>1500</c:v>
                      </c:pt>
                      <c:pt idx="5183">
                        <c:v>1500</c:v>
                      </c:pt>
                      <c:pt idx="5184">
                        <c:v>1500</c:v>
                      </c:pt>
                      <c:pt idx="5185">
                        <c:v>1500</c:v>
                      </c:pt>
                      <c:pt idx="5186">
                        <c:v>1500</c:v>
                      </c:pt>
                      <c:pt idx="5187">
                        <c:v>1500</c:v>
                      </c:pt>
                      <c:pt idx="5188">
                        <c:v>1500</c:v>
                      </c:pt>
                      <c:pt idx="5189">
                        <c:v>1500</c:v>
                      </c:pt>
                      <c:pt idx="5190">
                        <c:v>1500</c:v>
                      </c:pt>
                      <c:pt idx="5191">
                        <c:v>1500</c:v>
                      </c:pt>
                      <c:pt idx="5192">
                        <c:v>1500</c:v>
                      </c:pt>
                      <c:pt idx="5193">
                        <c:v>1500</c:v>
                      </c:pt>
                      <c:pt idx="5194">
                        <c:v>1500</c:v>
                      </c:pt>
                      <c:pt idx="5195">
                        <c:v>1500</c:v>
                      </c:pt>
                      <c:pt idx="5196">
                        <c:v>1500</c:v>
                      </c:pt>
                      <c:pt idx="5197">
                        <c:v>1500</c:v>
                      </c:pt>
                      <c:pt idx="5198">
                        <c:v>1500</c:v>
                      </c:pt>
                      <c:pt idx="5199">
                        <c:v>1500</c:v>
                      </c:pt>
                      <c:pt idx="5200">
                        <c:v>1500</c:v>
                      </c:pt>
                      <c:pt idx="5201">
                        <c:v>1500</c:v>
                      </c:pt>
                      <c:pt idx="5202">
                        <c:v>1500</c:v>
                      </c:pt>
                      <c:pt idx="5203">
                        <c:v>1500</c:v>
                      </c:pt>
                      <c:pt idx="5204">
                        <c:v>1500</c:v>
                      </c:pt>
                      <c:pt idx="5205">
                        <c:v>1500</c:v>
                      </c:pt>
                      <c:pt idx="5206">
                        <c:v>1500</c:v>
                      </c:pt>
                      <c:pt idx="5207">
                        <c:v>1500</c:v>
                      </c:pt>
                      <c:pt idx="5208">
                        <c:v>1500</c:v>
                      </c:pt>
                      <c:pt idx="5209">
                        <c:v>1500</c:v>
                      </c:pt>
                      <c:pt idx="5210">
                        <c:v>1500</c:v>
                      </c:pt>
                      <c:pt idx="5211">
                        <c:v>1500</c:v>
                      </c:pt>
                      <c:pt idx="5212">
                        <c:v>1500</c:v>
                      </c:pt>
                      <c:pt idx="5213">
                        <c:v>1500</c:v>
                      </c:pt>
                      <c:pt idx="5214">
                        <c:v>1500</c:v>
                      </c:pt>
                      <c:pt idx="5215">
                        <c:v>1500</c:v>
                      </c:pt>
                      <c:pt idx="5216">
                        <c:v>1500</c:v>
                      </c:pt>
                      <c:pt idx="5217">
                        <c:v>1500</c:v>
                      </c:pt>
                      <c:pt idx="5218">
                        <c:v>1500</c:v>
                      </c:pt>
                      <c:pt idx="5219">
                        <c:v>1500</c:v>
                      </c:pt>
                      <c:pt idx="5220">
                        <c:v>1500</c:v>
                      </c:pt>
                      <c:pt idx="5221">
                        <c:v>1500</c:v>
                      </c:pt>
                      <c:pt idx="5222">
                        <c:v>1500</c:v>
                      </c:pt>
                      <c:pt idx="5223">
                        <c:v>1500</c:v>
                      </c:pt>
                      <c:pt idx="5224">
                        <c:v>1500</c:v>
                      </c:pt>
                      <c:pt idx="5225">
                        <c:v>1500</c:v>
                      </c:pt>
                      <c:pt idx="5226">
                        <c:v>1500</c:v>
                      </c:pt>
                      <c:pt idx="5227">
                        <c:v>1500</c:v>
                      </c:pt>
                      <c:pt idx="5228">
                        <c:v>1500</c:v>
                      </c:pt>
                      <c:pt idx="5229">
                        <c:v>1500</c:v>
                      </c:pt>
                      <c:pt idx="5230">
                        <c:v>1500</c:v>
                      </c:pt>
                      <c:pt idx="5231">
                        <c:v>1500</c:v>
                      </c:pt>
                      <c:pt idx="5232">
                        <c:v>1500</c:v>
                      </c:pt>
                      <c:pt idx="5233">
                        <c:v>1500</c:v>
                      </c:pt>
                      <c:pt idx="5234">
                        <c:v>1500</c:v>
                      </c:pt>
                      <c:pt idx="5235">
                        <c:v>1500</c:v>
                      </c:pt>
                      <c:pt idx="5236">
                        <c:v>1500</c:v>
                      </c:pt>
                      <c:pt idx="5237">
                        <c:v>1500</c:v>
                      </c:pt>
                      <c:pt idx="5238">
                        <c:v>1500</c:v>
                      </c:pt>
                      <c:pt idx="5239">
                        <c:v>1500</c:v>
                      </c:pt>
                      <c:pt idx="5240">
                        <c:v>1500</c:v>
                      </c:pt>
                      <c:pt idx="5241">
                        <c:v>1500</c:v>
                      </c:pt>
                      <c:pt idx="5242">
                        <c:v>1500</c:v>
                      </c:pt>
                      <c:pt idx="5243">
                        <c:v>1500</c:v>
                      </c:pt>
                      <c:pt idx="5244">
                        <c:v>1500</c:v>
                      </c:pt>
                      <c:pt idx="5245">
                        <c:v>1500</c:v>
                      </c:pt>
                      <c:pt idx="5246">
                        <c:v>1500</c:v>
                      </c:pt>
                      <c:pt idx="5247">
                        <c:v>1500</c:v>
                      </c:pt>
                      <c:pt idx="5248">
                        <c:v>1500</c:v>
                      </c:pt>
                      <c:pt idx="5249">
                        <c:v>1500</c:v>
                      </c:pt>
                      <c:pt idx="5250">
                        <c:v>1500</c:v>
                      </c:pt>
                      <c:pt idx="5251">
                        <c:v>1500</c:v>
                      </c:pt>
                      <c:pt idx="5252">
                        <c:v>1500</c:v>
                      </c:pt>
                      <c:pt idx="5253">
                        <c:v>1500</c:v>
                      </c:pt>
                      <c:pt idx="5254">
                        <c:v>1500</c:v>
                      </c:pt>
                      <c:pt idx="5255">
                        <c:v>1500</c:v>
                      </c:pt>
                      <c:pt idx="5256">
                        <c:v>1500</c:v>
                      </c:pt>
                      <c:pt idx="5257">
                        <c:v>1500</c:v>
                      </c:pt>
                      <c:pt idx="5258">
                        <c:v>1500</c:v>
                      </c:pt>
                      <c:pt idx="5259">
                        <c:v>1500</c:v>
                      </c:pt>
                      <c:pt idx="5260">
                        <c:v>1500</c:v>
                      </c:pt>
                      <c:pt idx="5261">
                        <c:v>1500</c:v>
                      </c:pt>
                      <c:pt idx="5262">
                        <c:v>1500</c:v>
                      </c:pt>
                      <c:pt idx="5263">
                        <c:v>1500</c:v>
                      </c:pt>
                      <c:pt idx="5264">
                        <c:v>1500</c:v>
                      </c:pt>
                      <c:pt idx="5265">
                        <c:v>1500</c:v>
                      </c:pt>
                      <c:pt idx="5266">
                        <c:v>1500</c:v>
                      </c:pt>
                      <c:pt idx="5267">
                        <c:v>1500</c:v>
                      </c:pt>
                      <c:pt idx="5268">
                        <c:v>1500</c:v>
                      </c:pt>
                      <c:pt idx="5269">
                        <c:v>1500</c:v>
                      </c:pt>
                      <c:pt idx="5270">
                        <c:v>1500</c:v>
                      </c:pt>
                      <c:pt idx="5271">
                        <c:v>1500</c:v>
                      </c:pt>
                      <c:pt idx="5272">
                        <c:v>1500</c:v>
                      </c:pt>
                      <c:pt idx="5273">
                        <c:v>1500</c:v>
                      </c:pt>
                      <c:pt idx="5274">
                        <c:v>1500</c:v>
                      </c:pt>
                      <c:pt idx="5275">
                        <c:v>1500</c:v>
                      </c:pt>
                      <c:pt idx="5276">
                        <c:v>1500</c:v>
                      </c:pt>
                      <c:pt idx="5277">
                        <c:v>1500</c:v>
                      </c:pt>
                      <c:pt idx="5278">
                        <c:v>1500</c:v>
                      </c:pt>
                      <c:pt idx="5279">
                        <c:v>1500</c:v>
                      </c:pt>
                      <c:pt idx="5280">
                        <c:v>1500</c:v>
                      </c:pt>
                      <c:pt idx="5281">
                        <c:v>1500</c:v>
                      </c:pt>
                      <c:pt idx="5282">
                        <c:v>1500</c:v>
                      </c:pt>
                      <c:pt idx="5283">
                        <c:v>1500</c:v>
                      </c:pt>
                      <c:pt idx="5284">
                        <c:v>1500</c:v>
                      </c:pt>
                      <c:pt idx="5285">
                        <c:v>1500</c:v>
                      </c:pt>
                      <c:pt idx="5286">
                        <c:v>1500</c:v>
                      </c:pt>
                      <c:pt idx="5287">
                        <c:v>1500</c:v>
                      </c:pt>
                      <c:pt idx="5288">
                        <c:v>1500</c:v>
                      </c:pt>
                      <c:pt idx="5289">
                        <c:v>1500</c:v>
                      </c:pt>
                      <c:pt idx="5290">
                        <c:v>1500</c:v>
                      </c:pt>
                      <c:pt idx="5291">
                        <c:v>1500</c:v>
                      </c:pt>
                      <c:pt idx="5292">
                        <c:v>1500</c:v>
                      </c:pt>
                      <c:pt idx="5293">
                        <c:v>1500</c:v>
                      </c:pt>
                      <c:pt idx="5294">
                        <c:v>1500</c:v>
                      </c:pt>
                      <c:pt idx="5295">
                        <c:v>1500</c:v>
                      </c:pt>
                      <c:pt idx="5296">
                        <c:v>1500</c:v>
                      </c:pt>
                      <c:pt idx="5297">
                        <c:v>1500</c:v>
                      </c:pt>
                      <c:pt idx="5298">
                        <c:v>1500</c:v>
                      </c:pt>
                      <c:pt idx="5299">
                        <c:v>1500</c:v>
                      </c:pt>
                      <c:pt idx="5300">
                        <c:v>1500</c:v>
                      </c:pt>
                      <c:pt idx="5301">
                        <c:v>1500</c:v>
                      </c:pt>
                      <c:pt idx="5302">
                        <c:v>1500</c:v>
                      </c:pt>
                      <c:pt idx="5303">
                        <c:v>1500</c:v>
                      </c:pt>
                      <c:pt idx="5304">
                        <c:v>1500</c:v>
                      </c:pt>
                      <c:pt idx="5305">
                        <c:v>1500</c:v>
                      </c:pt>
                      <c:pt idx="5306">
                        <c:v>1500</c:v>
                      </c:pt>
                      <c:pt idx="5307">
                        <c:v>1500</c:v>
                      </c:pt>
                      <c:pt idx="5308">
                        <c:v>1500</c:v>
                      </c:pt>
                      <c:pt idx="5309">
                        <c:v>1500</c:v>
                      </c:pt>
                      <c:pt idx="5310">
                        <c:v>1500</c:v>
                      </c:pt>
                      <c:pt idx="5311">
                        <c:v>1500</c:v>
                      </c:pt>
                      <c:pt idx="5312">
                        <c:v>1500</c:v>
                      </c:pt>
                      <c:pt idx="5313">
                        <c:v>1500</c:v>
                      </c:pt>
                      <c:pt idx="5314">
                        <c:v>1500</c:v>
                      </c:pt>
                      <c:pt idx="5315">
                        <c:v>1500</c:v>
                      </c:pt>
                      <c:pt idx="5316">
                        <c:v>1500</c:v>
                      </c:pt>
                      <c:pt idx="5317">
                        <c:v>1500</c:v>
                      </c:pt>
                      <c:pt idx="5318">
                        <c:v>1500</c:v>
                      </c:pt>
                      <c:pt idx="5319">
                        <c:v>1500</c:v>
                      </c:pt>
                      <c:pt idx="5320">
                        <c:v>1500</c:v>
                      </c:pt>
                      <c:pt idx="5321">
                        <c:v>1500</c:v>
                      </c:pt>
                      <c:pt idx="5322">
                        <c:v>1500</c:v>
                      </c:pt>
                      <c:pt idx="5323">
                        <c:v>1500</c:v>
                      </c:pt>
                      <c:pt idx="5324">
                        <c:v>1500</c:v>
                      </c:pt>
                      <c:pt idx="5325">
                        <c:v>1500</c:v>
                      </c:pt>
                      <c:pt idx="5326">
                        <c:v>1500</c:v>
                      </c:pt>
                      <c:pt idx="5327">
                        <c:v>1500</c:v>
                      </c:pt>
                      <c:pt idx="5328">
                        <c:v>1500</c:v>
                      </c:pt>
                      <c:pt idx="5329">
                        <c:v>1500</c:v>
                      </c:pt>
                      <c:pt idx="5330">
                        <c:v>1500</c:v>
                      </c:pt>
                      <c:pt idx="5331">
                        <c:v>1500</c:v>
                      </c:pt>
                      <c:pt idx="5332">
                        <c:v>1500</c:v>
                      </c:pt>
                      <c:pt idx="5333">
                        <c:v>1500</c:v>
                      </c:pt>
                      <c:pt idx="5334">
                        <c:v>1500</c:v>
                      </c:pt>
                      <c:pt idx="5335">
                        <c:v>1500</c:v>
                      </c:pt>
                      <c:pt idx="5336">
                        <c:v>1500</c:v>
                      </c:pt>
                      <c:pt idx="5337">
                        <c:v>1500</c:v>
                      </c:pt>
                      <c:pt idx="5338">
                        <c:v>1500</c:v>
                      </c:pt>
                      <c:pt idx="5339">
                        <c:v>1500</c:v>
                      </c:pt>
                      <c:pt idx="5340">
                        <c:v>1500</c:v>
                      </c:pt>
                      <c:pt idx="5341">
                        <c:v>1500</c:v>
                      </c:pt>
                      <c:pt idx="5342">
                        <c:v>1500</c:v>
                      </c:pt>
                      <c:pt idx="5343">
                        <c:v>1500</c:v>
                      </c:pt>
                      <c:pt idx="5344">
                        <c:v>1500</c:v>
                      </c:pt>
                      <c:pt idx="5345">
                        <c:v>1500</c:v>
                      </c:pt>
                      <c:pt idx="5346">
                        <c:v>1500</c:v>
                      </c:pt>
                      <c:pt idx="5347">
                        <c:v>1500</c:v>
                      </c:pt>
                      <c:pt idx="5348">
                        <c:v>1500</c:v>
                      </c:pt>
                      <c:pt idx="5349">
                        <c:v>1500</c:v>
                      </c:pt>
                      <c:pt idx="5350">
                        <c:v>1500</c:v>
                      </c:pt>
                      <c:pt idx="5351">
                        <c:v>1500</c:v>
                      </c:pt>
                      <c:pt idx="5352">
                        <c:v>1500</c:v>
                      </c:pt>
                      <c:pt idx="5353">
                        <c:v>1500</c:v>
                      </c:pt>
                      <c:pt idx="5354">
                        <c:v>1500</c:v>
                      </c:pt>
                      <c:pt idx="5355">
                        <c:v>1500</c:v>
                      </c:pt>
                      <c:pt idx="5356">
                        <c:v>1500</c:v>
                      </c:pt>
                      <c:pt idx="5357">
                        <c:v>1500</c:v>
                      </c:pt>
                      <c:pt idx="5358">
                        <c:v>1500</c:v>
                      </c:pt>
                      <c:pt idx="5359">
                        <c:v>1500</c:v>
                      </c:pt>
                      <c:pt idx="5360">
                        <c:v>1500</c:v>
                      </c:pt>
                      <c:pt idx="5361">
                        <c:v>1500</c:v>
                      </c:pt>
                      <c:pt idx="5362">
                        <c:v>1500</c:v>
                      </c:pt>
                      <c:pt idx="5363">
                        <c:v>1500</c:v>
                      </c:pt>
                      <c:pt idx="5364">
                        <c:v>1500</c:v>
                      </c:pt>
                      <c:pt idx="5365">
                        <c:v>1500</c:v>
                      </c:pt>
                      <c:pt idx="5366">
                        <c:v>1500</c:v>
                      </c:pt>
                      <c:pt idx="5367">
                        <c:v>1500</c:v>
                      </c:pt>
                      <c:pt idx="5368">
                        <c:v>1500</c:v>
                      </c:pt>
                      <c:pt idx="5369">
                        <c:v>1500</c:v>
                      </c:pt>
                      <c:pt idx="5370">
                        <c:v>1500</c:v>
                      </c:pt>
                      <c:pt idx="5371">
                        <c:v>1500</c:v>
                      </c:pt>
                      <c:pt idx="5372">
                        <c:v>1500</c:v>
                      </c:pt>
                      <c:pt idx="5373">
                        <c:v>1500</c:v>
                      </c:pt>
                      <c:pt idx="5374">
                        <c:v>1500</c:v>
                      </c:pt>
                      <c:pt idx="5375">
                        <c:v>1500</c:v>
                      </c:pt>
                      <c:pt idx="5376">
                        <c:v>1500</c:v>
                      </c:pt>
                      <c:pt idx="5377">
                        <c:v>1500</c:v>
                      </c:pt>
                      <c:pt idx="5378">
                        <c:v>1500</c:v>
                      </c:pt>
                      <c:pt idx="5379">
                        <c:v>1500</c:v>
                      </c:pt>
                      <c:pt idx="5380">
                        <c:v>1500</c:v>
                      </c:pt>
                      <c:pt idx="5381">
                        <c:v>1500</c:v>
                      </c:pt>
                      <c:pt idx="5382">
                        <c:v>1500</c:v>
                      </c:pt>
                      <c:pt idx="5383">
                        <c:v>1500</c:v>
                      </c:pt>
                      <c:pt idx="5384">
                        <c:v>1500</c:v>
                      </c:pt>
                      <c:pt idx="5385">
                        <c:v>1500</c:v>
                      </c:pt>
                      <c:pt idx="5386">
                        <c:v>1500</c:v>
                      </c:pt>
                      <c:pt idx="5387">
                        <c:v>1500</c:v>
                      </c:pt>
                      <c:pt idx="5388">
                        <c:v>1500</c:v>
                      </c:pt>
                      <c:pt idx="5389">
                        <c:v>1500</c:v>
                      </c:pt>
                      <c:pt idx="5390">
                        <c:v>1500</c:v>
                      </c:pt>
                      <c:pt idx="5391">
                        <c:v>1500</c:v>
                      </c:pt>
                      <c:pt idx="5392">
                        <c:v>1500</c:v>
                      </c:pt>
                      <c:pt idx="5393">
                        <c:v>1500</c:v>
                      </c:pt>
                      <c:pt idx="5394">
                        <c:v>1500</c:v>
                      </c:pt>
                      <c:pt idx="5395">
                        <c:v>1500</c:v>
                      </c:pt>
                      <c:pt idx="5396">
                        <c:v>1500</c:v>
                      </c:pt>
                      <c:pt idx="5397">
                        <c:v>1500</c:v>
                      </c:pt>
                      <c:pt idx="5398">
                        <c:v>1500</c:v>
                      </c:pt>
                      <c:pt idx="5399">
                        <c:v>1500</c:v>
                      </c:pt>
                      <c:pt idx="5400">
                        <c:v>1500</c:v>
                      </c:pt>
                      <c:pt idx="5401">
                        <c:v>1500</c:v>
                      </c:pt>
                      <c:pt idx="5402">
                        <c:v>1500</c:v>
                      </c:pt>
                      <c:pt idx="5403">
                        <c:v>1500</c:v>
                      </c:pt>
                      <c:pt idx="5404">
                        <c:v>1500</c:v>
                      </c:pt>
                      <c:pt idx="5405">
                        <c:v>1500</c:v>
                      </c:pt>
                      <c:pt idx="5406">
                        <c:v>1500</c:v>
                      </c:pt>
                      <c:pt idx="5407">
                        <c:v>1500</c:v>
                      </c:pt>
                      <c:pt idx="5408">
                        <c:v>1500</c:v>
                      </c:pt>
                      <c:pt idx="5409">
                        <c:v>1500</c:v>
                      </c:pt>
                      <c:pt idx="5410">
                        <c:v>1500</c:v>
                      </c:pt>
                      <c:pt idx="5411">
                        <c:v>1500</c:v>
                      </c:pt>
                      <c:pt idx="5412">
                        <c:v>1500</c:v>
                      </c:pt>
                      <c:pt idx="5413">
                        <c:v>1500</c:v>
                      </c:pt>
                      <c:pt idx="5414">
                        <c:v>1500</c:v>
                      </c:pt>
                      <c:pt idx="5415">
                        <c:v>1500</c:v>
                      </c:pt>
                      <c:pt idx="5416">
                        <c:v>1500</c:v>
                      </c:pt>
                      <c:pt idx="5417">
                        <c:v>1500</c:v>
                      </c:pt>
                      <c:pt idx="5418">
                        <c:v>1500</c:v>
                      </c:pt>
                      <c:pt idx="5419">
                        <c:v>1500</c:v>
                      </c:pt>
                      <c:pt idx="5420">
                        <c:v>1500</c:v>
                      </c:pt>
                      <c:pt idx="5421">
                        <c:v>1500</c:v>
                      </c:pt>
                      <c:pt idx="5422">
                        <c:v>1500</c:v>
                      </c:pt>
                      <c:pt idx="5423">
                        <c:v>1500</c:v>
                      </c:pt>
                      <c:pt idx="5424">
                        <c:v>1500</c:v>
                      </c:pt>
                      <c:pt idx="5425">
                        <c:v>1500</c:v>
                      </c:pt>
                      <c:pt idx="5426">
                        <c:v>1500</c:v>
                      </c:pt>
                      <c:pt idx="5427">
                        <c:v>1500</c:v>
                      </c:pt>
                      <c:pt idx="5428">
                        <c:v>1500</c:v>
                      </c:pt>
                      <c:pt idx="5429">
                        <c:v>1500</c:v>
                      </c:pt>
                      <c:pt idx="5430">
                        <c:v>1500</c:v>
                      </c:pt>
                      <c:pt idx="5431">
                        <c:v>1500</c:v>
                      </c:pt>
                      <c:pt idx="5432">
                        <c:v>1500</c:v>
                      </c:pt>
                      <c:pt idx="5433">
                        <c:v>1500</c:v>
                      </c:pt>
                      <c:pt idx="5434">
                        <c:v>1500</c:v>
                      </c:pt>
                      <c:pt idx="5435">
                        <c:v>1500</c:v>
                      </c:pt>
                      <c:pt idx="5436">
                        <c:v>1500</c:v>
                      </c:pt>
                      <c:pt idx="5437">
                        <c:v>1500</c:v>
                      </c:pt>
                      <c:pt idx="5438">
                        <c:v>1500</c:v>
                      </c:pt>
                      <c:pt idx="5439">
                        <c:v>1500</c:v>
                      </c:pt>
                      <c:pt idx="5440">
                        <c:v>1500</c:v>
                      </c:pt>
                      <c:pt idx="5441">
                        <c:v>1500</c:v>
                      </c:pt>
                      <c:pt idx="5442">
                        <c:v>1500</c:v>
                      </c:pt>
                      <c:pt idx="5443">
                        <c:v>1500</c:v>
                      </c:pt>
                      <c:pt idx="5444">
                        <c:v>1500</c:v>
                      </c:pt>
                      <c:pt idx="5445">
                        <c:v>1500</c:v>
                      </c:pt>
                      <c:pt idx="5446">
                        <c:v>1500</c:v>
                      </c:pt>
                      <c:pt idx="5447">
                        <c:v>1500</c:v>
                      </c:pt>
                      <c:pt idx="5448">
                        <c:v>1500</c:v>
                      </c:pt>
                      <c:pt idx="5449">
                        <c:v>1500</c:v>
                      </c:pt>
                      <c:pt idx="5450">
                        <c:v>1500</c:v>
                      </c:pt>
                      <c:pt idx="5451">
                        <c:v>1500</c:v>
                      </c:pt>
                      <c:pt idx="5452">
                        <c:v>1500</c:v>
                      </c:pt>
                      <c:pt idx="5453">
                        <c:v>1500</c:v>
                      </c:pt>
                      <c:pt idx="5454">
                        <c:v>1500</c:v>
                      </c:pt>
                      <c:pt idx="5455">
                        <c:v>1500</c:v>
                      </c:pt>
                      <c:pt idx="5456">
                        <c:v>1500</c:v>
                      </c:pt>
                      <c:pt idx="5457">
                        <c:v>1500</c:v>
                      </c:pt>
                      <c:pt idx="5458">
                        <c:v>1500</c:v>
                      </c:pt>
                      <c:pt idx="5459">
                        <c:v>1500</c:v>
                      </c:pt>
                      <c:pt idx="5460">
                        <c:v>1500</c:v>
                      </c:pt>
                      <c:pt idx="5461">
                        <c:v>1500</c:v>
                      </c:pt>
                      <c:pt idx="5462">
                        <c:v>1500</c:v>
                      </c:pt>
                      <c:pt idx="5463">
                        <c:v>1500</c:v>
                      </c:pt>
                      <c:pt idx="5464">
                        <c:v>1500</c:v>
                      </c:pt>
                      <c:pt idx="5465">
                        <c:v>1500</c:v>
                      </c:pt>
                      <c:pt idx="5466">
                        <c:v>1500</c:v>
                      </c:pt>
                      <c:pt idx="5467">
                        <c:v>1500</c:v>
                      </c:pt>
                      <c:pt idx="5468">
                        <c:v>1500</c:v>
                      </c:pt>
                      <c:pt idx="5469">
                        <c:v>1500</c:v>
                      </c:pt>
                      <c:pt idx="5470">
                        <c:v>1500</c:v>
                      </c:pt>
                      <c:pt idx="5471">
                        <c:v>1500</c:v>
                      </c:pt>
                      <c:pt idx="5472">
                        <c:v>1500</c:v>
                      </c:pt>
                      <c:pt idx="5473">
                        <c:v>1500</c:v>
                      </c:pt>
                      <c:pt idx="5474">
                        <c:v>1500</c:v>
                      </c:pt>
                      <c:pt idx="5475">
                        <c:v>1500</c:v>
                      </c:pt>
                      <c:pt idx="5476">
                        <c:v>1500</c:v>
                      </c:pt>
                      <c:pt idx="5477">
                        <c:v>1500</c:v>
                      </c:pt>
                      <c:pt idx="5478">
                        <c:v>1500</c:v>
                      </c:pt>
                      <c:pt idx="5479">
                        <c:v>1500</c:v>
                      </c:pt>
                      <c:pt idx="5480">
                        <c:v>1500</c:v>
                      </c:pt>
                      <c:pt idx="5481">
                        <c:v>1500</c:v>
                      </c:pt>
                      <c:pt idx="5482">
                        <c:v>1500</c:v>
                      </c:pt>
                      <c:pt idx="5483">
                        <c:v>1500</c:v>
                      </c:pt>
                      <c:pt idx="5484">
                        <c:v>1500</c:v>
                      </c:pt>
                      <c:pt idx="5485">
                        <c:v>1500</c:v>
                      </c:pt>
                      <c:pt idx="5486">
                        <c:v>1500</c:v>
                      </c:pt>
                      <c:pt idx="5487">
                        <c:v>1500</c:v>
                      </c:pt>
                      <c:pt idx="5488">
                        <c:v>1500</c:v>
                      </c:pt>
                      <c:pt idx="5489">
                        <c:v>1500</c:v>
                      </c:pt>
                      <c:pt idx="5490">
                        <c:v>1500</c:v>
                      </c:pt>
                      <c:pt idx="5491">
                        <c:v>1500</c:v>
                      </c:pt>
                      <c:pt idx="5492">
                        <c:v>1500</c:v>
                      </c:pt>
                      <c:pt idx="5493">
                        <c:v>1500</c:v>
                      </c:pt>
                      <c:pt idx="5494">
                        <c:v>1500</c:v>
                      </c:pt>
                      <c:pt idx="5495">
                        <c:v>1500</c:v>
                      </c:pt>
                      <c:pt idx="5496">
                        <c:v>1500</c:v>
                      </c:pt>
                      <c:pt idx="5497">
                        <c:v>1500</c:v>
                      </c:pt>
                      <c:pt idx="5498">
                        <c:v>1500</c:v>
                      </c:pt>
                      <c:pt idx="5499">
                        <c:v>1500</c:v>
                      </c:pt>
                      <c:pt idx="5500">
                        <c:v>1500</c:v>
                      </c:pt>
                      <c:pt idx="5501">
                        <c:v>1500</c:v>
                      </c:pt>
                      <c:pt idx="5502">
                        <c:v>1500</c:v>
                      </c:pt>
                      <c:pt idx="5503">
                        <c:v>1500</c:v>
                      </c:pt>
                      <c:pt idx="5504">
                        <c:v>1500</c:v>
                      </c:pt>
                      <c:pt idx="5505">
                        <c:v>1500</c:v>
                      </c:pt>
                      <c:pt idx="5506">
                        <c:v>1500</c:v>
                      </c:pt>
                      <c:pt idx="5507">
                        <c:v>1500</c:v>
                      </c:pt>
                      <c:pt idx="5508">
                        <c:v>1500</c:v>
                      </c:pt>
                      <c:pt idx="5509">
                        <c:v>1500</c:v>
                      </c:pt>
                      <c:pt idx="5510">
                        <c:v>1500</c:v>
                      </c:pt>
                      <c:pt idx="5511">
                        <c:v>1500</c:v>
                      </c:pt>
                      <c:pt idx="5512">
                        <c:v>1500</c:v>
                      </c:pt>
                      <c:pt idx="5513">
                        <c:v>1500</c:v>
                      </c:pt>
                      <c:pt idx="5514">
                        <c:v>1500</c:v>
                      </c:pt>
                      <c:pt idx="5515">
                        <c:v>1500</c:v>
                      </c:pt>
                      <c:pt idx="5516">
                        <c:v>1500</c:v>
                      </c:pt>
                      <c:pt idx="5517">
                        <c:v>1500</c:v>
                      </c:pt>
                      <c:pt idx="5518">
                        <c:v>1500</c:v>
                      </c:pt>
                      <c:pt idx="5519">
                        <c:v>1500</c:v>
                      </c:pt>
                      <c:pt idx="5520">
                        <c:v>1500</c:v>
                      </c:pt>
                      <c:pt idx="5521">
                        <c:v>1500</c:v>
                      </c:pt>
                      <c:pt idx="5522">
                        <c:v>1500</c:v>
                      </c:pt>
                      <c:pt idx="5523">
                        <c:v>1500</c:v>
                      </c:pt>
                      <c:pt idx="5524">
                        <c:v>1500</c:v>
                      </c:pt>
                      <c:pt idx="5525">
                        <c:v>1500</c:v>
                      </c:pt>
                      <c:pt idx="5526">
                        <c:v>1500</c:v>
                      </c:pt>
                      <c:pt idx="5527">
                        <c:v>1500</c:v>
                      </c:pt>
                      <c:pt idx="5528">
                        <c:v>1500</c:v>
                      </c:pt>
                      <c:pt idx="5529">
                        <c:v>1500</c:v>
                      </c:pt>
                      <c:pt idx="5530">
                        <c:v>1500</c:v>
                      </c:pt>
                      <c:pt idx="5531">
                        <c:v>1500</c:v>
                      </c:pt>
                      <c:pt idx="5532">
                        <c:v>1500</c:v>
                      </c:pt>
                      <c:pt idx="5533">
                        <c:v>1500</c:v>
                      </c:pt>
                      <c:pt idx="5534">
                        <c:v>1500</c:v>
                      </c:pt>
                      <c:pt idx="5535">
                        <c:v>1500</c:v>
                      </c:pt>
                      <c:pt idx="5536">
                        <c:v>1500</c:v>
                      </c:pt>
                      <c:pt idx="5537">
                        <c:v>1500</c:v>
                      </c:pt>
                      <c:pt idx="5538">
                        <c:v>1500</c:v>
                      </c:pt>
                      <c:pt idx="5539">
                        <c:v>1500</c:v>
                      </c:pt>
                      <c:pt idx="5540">
                        <c:v>1500</c:v>
                      </c:pt>
                      <c:pt idx="5541">
                        <c:v>1500</c:v>
                      </c:pt>
                      <c:pt idx="5542">
                        <c:v>1500</c:v>
                      </c:pt>
                      <c:pt idx="5543">
                        <c:v>1500</c:v>
                      </c:pt>
                      <c:pt idx="5544">
                        <c:v>1500</c:v>
                      </c:pt>
                      <c:pt idx="5545">
                        <c:v>1500</c:v>
                      </c:pt>
                      <c:pt idx="5546">
                        <c:v>1500</c:v>
                      </c:pt>
                      <c:pt idx="5547">
                        <c:v>1500</c:v>
                      </c:pt>
                      <c:pt idx="5548">
                        <c:v>1500</c:v>
                      </c:pt>
                      <c:pt idx="5549">
                        <c:v>1500</c:v>
                      </c:pt>
                      <c:pt idx="5550">
                        <c:v>1500</c:v>
                      </c:pt>
                      <c:pt idx="5551">
                        <c:v>1500</c:v>
                      </c:pt>
                      <c:pt idx="5552">
                        <c:v>1500</c:v>
                      </c:pt>
                      <c:pt idx="5553">
                        <c:v>1500</c:v>
                      </c:pt>
                      <c:pt idx="5554">
                        <c:v>1500</c:v>
                      </c:pt>
                      <c:pt idx="5555">
                        <c:v>1500</c:v>
                      </c:pt>
                      <c:pt idx="5556">
                        <c:v>1500</c:v>
                      </c:pt>
                      <c:pt idx="5557">
                        <c:v>1500</c:v>
                      </c:pt>
                      <c:pt idx="5558">
                        <c:v>1500</c:v>
                      </c:pt>
                      <c:pt idx="5559">
                        <c:v>1500</c:v>
                      </c:pt>
                      <c:pt idx="5560">
                        <c:v>1500</c:v>
                      </c:pt>
                      <c:pt idx="5561">
                        <c:v>1500</c:v>
                      </c:pt>
                      <c:pt idx="5562">
                        <c:v>1500</c:v>
                      </c:pt>
                      <c:pt idx="5563">
                        <c:v>1500</c:v>
                      </c:pt>
                      <c:pt idx="5564">
                        <c:v>1500</c:v>
                      </c:pt>
                      <c:pt idx="5565">
                        <c:v>1500</c:v>
                      </c:pt>
                      <c:pt idx="5566">
                        <c:v>1500</c:v>
                      </c:pt>
                      <c:pt idx="5567">
                        <c:v>1500</c:v>
                      </c:pt>
                      <c:pt idx="5568">
                        <c:v>1500</c:v>
                      </c:pt>
                      <c:pt idx="5569">
                        <c:v>1500</c:v>
                      </c:pt>
                      <c:pt idx="5570">
                        <c:v>1500</c:v>
                      </c:pt>
                      <c:pt idx="5571">
                        <c:v>1500</c:v>
                      </c:pt>
                      <c:pt idx="5572">
                        <c:v>1500</c:v>
                      </c:pt>
                      <c:pt idx="5573">
                        <c:v>1500</c:v>
                      </c:pt>
                      <c:pt idx="5574">
                        <c:v>1500</c:v>
                      </c:pt>
                      <c:pt idx="5575">
                        <c:v>1500</c:v>
                      </c:pt>
                      <c:pt idx="5576">
                        <c:v>1500</c:v>
                      </c:pt>
                      <c:pt idx="5577">
                        <c:v>1500</c:v>
                      </c:pt>
                      <c:pt idx="5578">
                        <c:v>1500</c:v>
                      </c:pt>
                      <c:pt idx="5579">
                        <c:v>1500</c:v>
                      </c:pt>
                      <c:pt idx="5580">
                        <c:v>1500</c:v>
                      </c:pt>
                      <c:pt idx="5581">
                        <c:v>1500</c:v>
                      </c:pt>
                      <c:pt idx="5582">
                        <c:v>1500</c:v>
                      </c:pt>
                      <c:pt idx="5583">
                        <c:v>1500</c:v>
                      </c:pt>
                      <c:pt idx="5584">
                        <c:v>1500</c:v>
                      </c:pt>
                      <c:pt idx="5585">
                        <c:v>1500</c:v>
                      </c:pt>
                      <c:pt idx="5586">
                        <c:v>1500</c:v>
                      </c:pt>
                      <c:pt idx="5587">
                        <c:v>1500</c:v>
                      </c:pt>
                      <c:pt idx="5588">
                        <c:v>1500</c:v>
                      </c:pt>
                      <c:pt idx="5589">
                        <c:v>1500</c:v>
                      </c:pt>
                      <c:pt idx="5590">
                        <c:v>1500</c:v>
                      </c:pt>
                      <c:pt idx="5591">
                        <c:v>1500</c:v>
                      </c:pt>
                      <c:pt idx="5592">
                        <c:v>1500</c:v>
                      </c:pt>
                      <c:pt idx="5593">
                        <c:v>1500</c:v>
                      </c:pt>
                      <c:pt idx="5594">
                        <c:v>1500</c:v>
                      </c:pt>
                      <c:pt idx="5595">
                        <c:v>1500</c:v>
                      </c:pt>
                      <c:pt idx="5596">
                        <c:v>1500</c:v>
                      </c:pt>
                      <c:pt idx="5597">
                        <c:v>1500</c:v>
                      </c:pt>
                      <c:pt idx="5598">
                        <c:v>1500</c:v>
                      </c:pt>
                      <c:pt idx="5599">
                        <c:v>1500</c:v>
                      </c:pt>
                      <c:pt idx="5600">
                        <c:v>1500</c:v>
                      </c:pt>
                      <c:pt idx="5601">
                        <c:v>1500</c:v>
                      </c:pt>
                      <c:pt idx="5602">
                        <c:v>1500</c:v>
                      </c:pt>
                      <c:pt idx="5603">
                        <c:v>1500</c:v>
                      </c:pt>
                      <c:pt idx="5604">
                        <c:v>1500</c:v>
                      </c:pt>
                      <c:pt idx="5605">
                        <c:v>1500</c:v>
                      </c:pt>
                      <c:pt idx="5606">
                        <c:v>1500</c:v>
                      </c:pt>
                      <c:pt idx="5607">
                        <c:v>1500</c:v>
                      </c:pt>
                      <c:pt idx="5608">
                        <c:v>1500</c:v>
                      </c:pt>
                      <c:pt idx="5609">
                        <c:v>1500</c:v>
                      </c:pt>
                      <c:pt idx="5610">
                        <c:v>1500</c:v>
                      </c:pt>
                      <c:pt idx="5611">
                        <c:v>1500</c:v>
                      </c:pt>
                      <c:pt idx="5612">
                        <c:v>1500</c:v>
                      </c:pt>
                      <c:pt idx="5613">
                        <c:v>1500</c:v>
                      </c:pt>
                      <c:pt idx="5614">
                        <c:v>1500</c:v>
                      </c:pt>
                      <c:pt idx="5615">
                        <c:v>1500</c:v>
                      </c:pt>
                      <c:pt idx="5616">
                        <c:v>1500</c:v>
                      </c:pt>
                      <c:pt idx="5617">
                        <c:v>1500</c:v>
                      </c:pt>
                      <c:pt idx="5618">
                        <c:v>1500</c:v>
                      </c:pt>
                      <c:pt idx="5619">
                        <c:v>1500</c:v>
                      </c:pt>
                      <c:pt idx="5620">
                        <c:v>1500</c:v>
                      </c:pt>
                      <c:pt idx="5621">
                        <c:v>1500</c:v>
                      </c:pt>
                      <c:pt idx="5622">
                        <c:v>1500</c:v>
                      </c:pt>
                      <c:pt idx="5623">
                        <c:v>1500</c:v>
                      </c:pt>
                      <c:pt idx="5624">
                        <c:v>1500</c:v>
                      </c:pt>
                      <c:pt idx="5625">
                        <c:v>1500</c:v>
                      </c:pt>
                      <c:pt idx="5626">
                        <c:v>1500</c:v>
                      </c:pt>
                      <c:pt idx="5627">
                        <c:v>1500</c:v>
                      </c:pt>
                      <c:pt idx="5628">
                        <c:v>1500</c:v>
                      </c:pt>
                      <c:pt idx="5629">
                        <c:v>1500</c:v>
                      </c:pt>
                      <c:pt idx="5630">
                        <c:v>1500</c:v>
                      </c:pt>
                      <c:pt idx="5631">
                        <c:v>1500</c:v>
                      </c:pt>
                      <c:pt idx="5632">
                        <c:v>1500</c:v>
                      </c:pt>
                      <c:pt idx="5633">
                        <c:v>1500</c:v>
                      </c:pt>
                      <c:pt idx="5634">
                        <c:v>1500</c:v>
                      </c:pt>
                      <c:pt idx="5635">
                        <c:v>1500</c:v>
                      </c:pt>
                      <c:pt idx="5636">
                        <c:v>1500</c:v>
                      </c:pt>
                      <c:pt idx="5637">
                        <c:v>1500</c:v>
                      </c:pt>
                      <c:pt idx="5638">
                        <c:v>1500</c:v>
                      </c:pt>
                      <c:pt idx="5639">
                        <c:v>1500</c:v>
                      </c:pt>
                      <c:pt idx="5640">
                        <c:v>1500</c:v>
                      </c:pt>
                      <c:pt idx="5641">
                        <c:v>1500</c:v>
                      </c:pt>
                      <c:pt idx="5642">
                        <c:v>1500</c:v>
                      </c:pt>
                      <c:pt idx="5643">
                        <c:v>1500</c:v>
                      </c:pt>
                      <c:pt idx="5644">
                        <c:v>1500</c:v>
                      </c:pt>
                      <c:pt idx="5645">
                        <c:v>1500</c:v>
                      </c:pt>
                      <c:pt idx="5646">
                        <c:v>1500</c:v>
                      </c:pt>
                      <c:pt idx="5647">
                        <c:v>1500</c:v>
                      </c:pt>
                      <c:pt idx="5648">
                        <c:v>1500</c:v>
                      </c:pt>
                      <c:pt idx="5649">
                        <c:v>1500</c:v>
                      </c:pt>
                      <c:pt idx="5650">
                        <c:v>1500</c:v>
                      </c:pt>
                      <c:pt idx="5651">
                        <c:v>1500</c:v>
                      </c:pt>
                      <c:pt idx="5652">
                        <c:v>1500</c:v>
                      </c:pt>
                      <c:pt idx="5653">
                        <c:v>1500</c:v>
                      </c:pt>
                      <c:pt idx="5654">
                        <c:v>1500</c:v>
                      </c:pt>
                      <c:pt idx="5655">
                        <c:v>1500</c:v>
                      </c:pt>
                      <c:pt idx="5656">
                        <c:v>1500</c:v>
                      </c:pt>
                      <c:pt idx="5657">
                        <c:v>1500</c:v>
                      </c:pt>
                      <c:pt idx="5658">
                        <c:v>1500</c:v>
                      </c:pt>
                      <c:pt idx="5659">
                        <c:v>1500</c:v>
                      </c:pt>
                      <c:pt idx="5660">
                        <c:v>1500</c:v>
                      </c:pt>
                      <c:pt idx="5661">
                        <c:v>1500</c:v>
                      </c:pt>
                      <c:pt idx="5662">
                        <c:v>1500</c:v>
                      </c:pt>
                      <c:pt idx="5663">
                        <c:v>1500</c:v>
                      </c:pt>
                      <c:pt idx="5664">
                        <c:v>1500</c:v>
                      </c:pt>
                      <c:pt idx="5665">
                        <c:v>1500</c:v>
                      </c:pt>
                      <c:pt idx="5666">
                        <c:v>1500</c:v>
                      </c:pt>
                      <c:pt idx="5667">
                        <c:v>1500</c:v>
                      </c:pt>
                      <c:pt idx="5668">
                        <c:v>1500</c:v>
                      </c:pt>
                      <c:pt idx="5669">
                        <c:v>1500</c:v>
                      </c:pt>
                      <c:pt idx="5670">
                        <c:v>1500</c:v>
                      </c:pt>
                      <c:pt idx="5671">
                        <c:v>1500</c:v>
                      </c:pt>
                      <c:pt idx="5672">
                        <c:v>1500</c:v>
                      </c:pt>
                      <c:pt idx="5673">
                        <c:v>1500</c:v>
                      </c:pt>
                      <c:pt idx="5674">
                        <c:v>1500</c:v>
                      </c:pt>
                      <c:pt idx="5675">
                        <c:v>1500</c:v>
                      </c:pt>
                      <c:pt idx="5676">
                        <c:v>1500</c:v>
                      </c:pt>
                      <c:pt idx="5677">
                        <c:v>1500</c:v>
                      </c:pt>
                      <c:pt idx="5678">
                        <c:v>1500</c:v>
                      </c:pt>
                      <c:pt idx="5679">
                        <c:v>1500</c:v>
                      </c:pt>
                      <c:pt idx="5680">
                        <c:v>1500</c:v>
                      </c:pt>
                      <c:pt idx="5681">
                        <c:v>1500</c:v>
                      </c:pt>
                      <c:pt idx="5682">
                        <c:v>1500</c:v>
                      </c:pt>
                      <c:pt idx="5683">
                        <c:v>1500</c:v>
                      </c:pt>
                      <c:pt idx="5684">
                        <c:v>1500</c:v>
                      </c:pt>
                      <c:pt idx="5685">
                        <c:v>1500</c:v>
                      </c:pt>
                      <c:pt idx="5686">
                        <c:v>1500</c:v>
                      </c:pt>
                      <c:pt idx="5687">
                        <c:v>1500</c:v>
                      </c:pt>
                      <c:pt idx="5688">
                        <c:v>1500</c:v>
                      </c:pt>
                      <c:pt idx="5689">
                        <c:v>1500</c:v>
                      </c:pt>
                      <c:pt idx="5690">
                        <c:v>1500</c:v>
                      </c:pt>
                      <c:pt idx="5691">
                        <c:v>1500</c:v>
                      </c:pt>
                      <c:pt idx="5692">
                        <c:v>1500</c:v>
                      </c:pt>
                      <c:pt idx="5693">
                        <c:v>1500</c:v>
                      </c:pt>
                      <c:pt idx="5694">
                        <c:v>1500</c:v>
                      </c:pt>
                      <c:pt idx="5695">
                        <c:v>1500</c:v>
                      </c:pt>
                      <c:pt idx="5696">
                        <c:v>1500</c:v>
                      </c:pt>
                      <c:pt idx="5697">
                        <c:v>1500</c:v>
                      </c:pt>
                      <c:pt idx="5698">
                        <c:v>1500</c:v>
                      </c:pt>
                      <c:pt idx="5699">
                        <c:v>1500</c:v>
                      </c:pt>
                      <c:pt idx="5700">
                        <c:v>1500</c:v>
                      </c:pt>
                      <c:pt idx="5701">
                        <c:v>1500</c:v>
                      </c:pt>
                      <c:pt idx="5702">
                        <c:v>1500</c:v>
                      </c:pt>
                      <c:pt idx="5703">
                        <c:v>1500</c:v>
                      </c:pt>
                      <c:pt idx="5704">
                        <c:v>1500</c:v>
                      </c:pt>
                      <c:pt idx="5705">
                        <c:v>1500</c:v>
                      </c:pt>
                      <c:pt idx="5706">
                        <c:v>1500</c:v>
                      </c:pt>
                      <c:pt idx="5707">
                        <c:v>1500</c:v>
                      </c:pt>
                      <c:pt idx="5708">
                        <c:v>1500</c:v>
                      </c:pt>
                      <c:pt idx="5709">
                        <c:v>1500</c:v>
                      </c:pt>
                      <c:pt idx="5710">
                        <c:v>1500</c:v>
                      </c:pt>
                      <c:pt idx="5711">
                        <c:v>1500</c:v>
                      </c:pt>
                      <c:pt idx="5712">
                        <c:v>1500</c:v>
                      </c:pt>
                      <c:pt idx="5713">
                        <c:v>1500</c:v>
                      </c:pt>
                      <c:pt idx="5714">
                        <c:v>1500</c:v>
                      </c:pt>
                      <c:pt idx="5715">
                        <c:v>1500</c:v>
                      </c:pt>
                      <c:pt idx="5716">
                        <c:v>1500</c:v>
                      </c:pt>
                      <c:pt idx="5717">
                        <c:v>1500</c:v>
                      </c:pt>
                      <c:pt idx="5718">
                        <c:v>1500</c:v>
                      </c:pt>
                      <c:pt idx="5719">
                        <c:v>1500</c:v>
                      </c:pt>
                      <c:pt idx="5720">
                        <c:v>1500</c:v>
                      </c:pt>
                      <c:pt idx="5721">
                        <c:v>1500</c:v>
                      </c:pt>
                      <c:pt idx="5722">
                        <c:v>1500</c:v>
                      </c:pt>
                      <c:pt idx="5723">
                        <c:v>1500</c:v>
                      </c:pt>
                      <c:pt idx="5724">
                        <c:v>1500</c:v>
                      </c:pt>
                      <c:pt idx="5725">
                        <c:v>1500</c:v>
                      </c:pt>
                      <c:pt idx="5726">
                        <c:v>1500</c:v>
                      </c:pt>
                      <c:pt idx="5727">
                        <c:v>1500</c:v>
                      </c:pt>
                      <c:pt idx="5728">
                        <c:v>1500</c:v>
                      </c:pt>
                      <c:pt idx="5729">
                        <c:v>1500</c:v>
                      </c:pt>
                      <c:pt idx="5730">
                        <c:v>1500</c:v>
                      </c:pt>
                      <c:pt idx="5731">
                        <c:v>1500</c:v>
                      </c:pt>
                      <c:pt idx="5732">
                        <c:v>1500</c:v>
                      </c:pt>
                      <c:pt idx="5733">
                        <c:v>1500</c:v>
                      </c:pt>
                      <c:pt idx="5734">
                        <c:v>1500</c:v>
                      </c:pt>
                      <c:pt idx="5735">
                        <c:v>1500</c:v>
                      </c:pt>
                      <c:pt idx="5736">
                        <c:v>1500</c:v>
                      </c:pt>
                      <c:pt idx="5737">
                        <c:v>1500</c:v>
                      </c:pt>
                      <c:pt idx="5738">
                        <c:v>1500</c:v>
                      </c:pt>
                      <c:pt idx="5739">
                        <c:v>1500</c:v>
                      </c:pt>
                      <c:pt idx="5740">
                        <c:v>1500</c:v>
                      </c:pt>
                      <c:pt idx="5741">
                        <c:v>1500</c:v>
                      </c:pt>
                      <c:pt idx="5742">
                        <c:v>1500</c:v>
                      </c:pt>
                      <c:pt idx="5743">
                        <c:v>1500</c:v>
                      </c:pt>
                      <c:pt idx="5744">
                        <c:v>1500</c:v>
                      </c:pt>
                      <c:pt idx="5745">
                        <c:v>1500</c:v>
                      </c:pt>
                      <c:pt idx="5746">
                        <c:v>1500</c:v>
                      </c:pt>
                      <c:pt idx="5747">
                        <c:v>1500</c:v>
                      </c:pt>
                      <c:pt idx="5748">
                        <c:v>1500</c:v>
                      </c:pt>
                      <c:pt idx="5749">
                        <c:v>1500</c:v>
                      </c:pt>
                      <c:pt idx="5750">
                        <c:v>1500</c:v>
                      </c:pt>
                      <c:pt idx="5751">
                        <c:v>1500</c:v>
                      </c:pt>
                      <c:pt idx="5752">
                        <c:v>1500</c:v>
                      </c:pt>
                      <c:pt idx="5753">
                        <c:v>1500</c:v>
                      </c:pt>
                      <c:pt idx="5754">
                        <c:v>1500</c:v>
                      </c:pt>
                      <c:pt idx="5755">
                        <c:v>1500</c:v>
                      </c:pt>
                      <c:pt idx="5756">
                        <c:v>1500</c:v>
                      </c:pt>
                      <c:pt idx="5757">
                        <c:v>1500</c:v>
                      </c:pt>
                      <c:pt idx="5758">
                        <c:v>1500</c:v>
                      </c:pt>
                      <c:pt idx="5759">
                        <c:v>1500</c:v>
                      </c:pt>
                      <c:pt idx="5760">
                        <c:v>1500</c:v>
                      </c:pt>
                      <c:pt idx="5761">
                        <c:v>1500</c:v>
                      </c:pt>
                      <c:pt idx="5762">
                        <c:v>1500</c:v>
                      </c:pt>
                      <c:pt idx="5763">
                        <c:v>1500</c:v>
                      </c:pt>
                      <c:pt idx="5764">
                        <c:v>1500</c:v>
                      </c:pt>
                      <c:pt idx="5765">
                        <c:v>1500</c:v>
                      </c:pt>
                      <c:pt idx="5766">
                        <c:v>1500</c:v>
                      </c:pt>
                      <c:pt idx="5767">
                        <c:v>1500</c:v>
                      </c:pt>
                      <c:pt idx="5768">
                        <c:v>1500</c:v>
                      </c:pt>
                      <c:pt idx="5769">
                        <c:v>1500</c:v>
                      </c:pt>
                      <c:pt idx="5770">
                        <c:v>1500</c:v>
                      </c:pt>
                      <c:pt idx="5771">
                        <c:v>1500</c:v>
                      </c:pt>
                      <c:pt idx="5772">
                        <c:v>1500</c:v>
                      </c:pt>
                      <c:pt idx="5773">
                        <c:v>1500</c:v>
                      </c:pt>
                      <c:pt idx="5774">
                        <c:v>1500</c:v>
                      </c:pt>
                      <c:pt idx="5775">
                        <c:v>1500</c:v>
                      </c:pt>
                      <c:pt idx="5776">
                        <c:v>1500</c:v>
                      </c:pt>
                      <c:pt idx="5777">
                        <c:v>1500</c:v>
                      </c:pt>
                      <c:pt idx="5778">
                        <c:v>1500</c:v>
                      </c:pt>
                      <c:pt idx="5779">
                        <c:v>1500</c:v>
                      </c:pt>
                      <c:pt idx="5780">
                        <c:v>1500</c:v>
                      </c:pt>
                      <c:pt idx="5781">
                        <c:v>1500</c:v>
                      </c:pt>
                      <c:pt idx="5782">
                        <c:v>1500</c:v>
                      </c:pt>
                      <c:pt idx="5783">
                        <c:v>1500</c:v>
                      </c:pt>
                      <c:pt idx="5784">
                        <c:v>1500</c:v>
                      </c:pt>
                      <c:pt idx="5785">
                        <c:v>1500</c:v>
                      </c:pt>
                      <c:pt idx="5786">
                        <c:v>1500</c:v>
                      </c:pt>
                      <c:pt idx="5787">
                        <c:v>1500</c:v>
                      </c:pt>
                      <c:pt idx="5788">
                        <c:v>1500</c:v>
                      </c:pt>
                      <c:pt idx="5789">
                        <c:v>1500</c:v>
                      </c:pt>
                      <c:pt idx="5790">
                        <c:v>1500</c:v>
                      </c:pt>
                      <c:pt idx="5791">
                        <c:v>1500</c:v>
                      </c:pt>
                      <c:pt idx="5792">
                        <c:v>1500</c:v>
                      </c:pt>
                      <c:pt idx="5793">
                        <c:v>1500</c:v>
                      </c:pt>
                      <c:pt idx="5794">
                        <c:v>1500</c:v>
                      </c:pt>
                      <c:pt idx="5795">
                        <c:v>1500</c:v>
                      </c:pt>
                      <c:pt idx="5796">
                        <c:v>1500</c:v>
                      </c:pt>
                      <c:pt idx="5797">
                        <c:v>1500</c:v>
                      </c:pt>
                      <c:pt idx="5798">
                        <c:v>1500</c:v>
                      </c:pt>
                      <c:pt idx="5799">
                        <c:v>1500</c:v>
                      </c:pt>
                      <c:pt idx="5800">
                        <c:v>1500</c:v>
                      </c:pt>
                      <c:pt idx="5801">
                        <c:v>1500</c:v>
                      </c:pt>
                      <c:pt idx="5802">
                        <c:v>1500</c:v>
                      </c:pt>
                      <c:pt idx="5803">
                        <c:v>1500</c:v>
                      </c:pt>
                      <c:pt idx="5804">
                        <c:v>1500</c:v>
                      </c:pt>
                      <c:pt idx="5805">
                        <c:v>1500</c:v>
                      </c:pt>
                      <c:pt idx="5806">
                        <c:v>1500</c:v>
                      </c:pt>
                      <c:pt idx="5807">
                        <c:v>1500</c:v>
                      </c:pt>
                      <c:pt idx="5808">
                        <c:v>1500</c:v>
                      </c:pt>
                      <c:pt idx="5809">
                        <c:v>1500</c:v>
                      </c:pt>
                      <c:pt idx="5810">
                        <c:v>1500</c:v>
                      </c:pt>
                      <c:pt idx="5811">
                        <c:v>1500</c:v>
                      </c:pt>
                      <c:pt idx="5812">
                        <c:v>1500</c:v>
                      </c:pt>
                      <c:pt idx="5813">
                        <c:v>1500</c:v>
                      </c:pt>
                      <c:pt idx="5814">
                        <c:v>1500</c:v>
                      </c:pt>
                      <c:pt idx="5815">
                        <c:v>1500</c:v>
                      </c:pt>
                      <c:pt idx="5816">
                        <c:v>1500</c:v>
                      </c:pt>
                      <c:pt idx="5817">
                        <c:v>1500</c:v>
                      </c:pt>
                      <c:pt idx="5818">
                        <c:v>1500</c:v>
                      </c:pt>
                      <c:pt idx="5819">
                        <c:v>1500</c:v>
                      </c:pt>
                      <c:pt idx="5820">
                        <c:v>1500</c:v>
                      </c:pt>
                      <c:pt idx="5821">
                        <c:v>1500</c:v>
                      </c:pt>
                      <c:pt idx="5822">
                        <c:v>1500</c:v>
                      </c:pt>
                      <c:pt idx="5823">
                        <c:v>1500</c:v>
                      </c:pt>
                      <c:pt idx="5824">
                        <c:v>1500</c:v>
                      </c:pt>
                      <c:pt idx="5825">
                        <c:v>1500</c:v>
                      </c:pt>
                      <c:pt idx="5826">
                        <c:v>1500</c:v>
                      </c:pt>
                      <c:pt idx="5827">
                        <c:v>1500</c:v>
                      </c:pt>
                      <c:pt idx="5828">
                        <c:v>1500</c:v>
                      </c:pt>
                      <c:pt idx="5829">
                        <c:v>1500</c:v>
                      </c:pt>
                      <c:pt idx="5830">
                        <c:v>1500</c:v>
                      </c:pt>
                      <c:pt idx="5831">
                        <c:v>1500</c:v>
                      </c:pt>
                      <c:pt idx="5832">
                        <c:v>1500</c:v>
                      </c:pt>
                      <c:pt idx="5833">
                        <c:v>1500</c:v>
                      </c:pt>
                      <c:pt idx="5834">
                        <c:v>1500</c:v>
                      </c:pt>
                      <c:pt idx="5835">
                        <c:v>1500</c:v>
                      </c:pt>
                      <c:pt idx="5836">
                        <c:v>1500</c:v>
                      </c:pt>
                      <c:pt idx="5837">
                        <c:v>1500</c:v>
                      </c:pt>
                      <c:pt idx="5838">
                        <c:v>1500</c:v>
                      </c:pt>
                      <c:pt idx="5839">
                        <c:v>1500</c:v>
                      </c:pt>
                      <c:pt idx="5840">
                        <c:v>1500</c:v>
                      </c:pt>
                      <c:pt idx="5841">
                        <c:v>1500</c:v>
                      </c:pt>
                      <c:pt idx="5842">
                        <c:v>1500</c:v>
                      </c:pt>
                      <c:pt idx="5843">
                        <c:v>1500</c:v>
                      </c:pt>
                      <c:pt idx="5844">
                        <c:v>1500</c:v>
                      </c:pt>
                      <c:pt idx="5845">
                        <c:v>1500</c:v>
                      </c:pt>
                      <c:pt idx="5846">
                        <c:v>1500</c:v>
                      </c:pt>
                      <c:pt idx="5847">
                        <c:v>1500</c:v>
                      </c:pt>
                      <c:pt idx="5848">
                        <c:v>1500</c:v>
                      </c:pt>
                      <c:pt idx="5849">
                        <c:v>1500</c:v>
                      </c:pt>
                      <c:pt idx="5850">
                        <c:v>1500</c:v>
                      </c:pt>
                      <c:pt idx="5851">
                        <c:v>1500</c:v>
                      </c:pt>
                      <c:pt idx="5852">
                        <c:v>1500</c:v>
                      </c:pt>
                      <c:pt idx="5853">
                        <c:v>1500</c:v>
                      </c:pt>
                      <c:pt idx="5854">
                        <c:v>1500</c:v>
                      </c:pt>
                      <c:pt idx="5855">
                        <c:v>1500</c:v>
                      </c:pt>
                      <c:pt idx="5856">
                        <c:v>1500</c:v>
                      </c:pt>
                      <c:pt idx="5857">
                        <c:v>1500</c:v>
                      </c:pt>
                      <c:pt idx="5858">
                        <c:v>1500</c:v>
                      </c:pt>
                      <c:pt idx="5859">
                        <c:v>1500</c:v>
                      </c:pt>
                      <c:pt idx="5860">
                        <c:v>1500</c:v>
                      </c:pt>
                      <c:pt idx="5861">
                        <c:v>1500</c:v>
                      </c:pt>
                      <c:pt idx="5862">
                        <c:v>1500</c:v>
                      </c:pt>
                      <c:pt idx="5863">
                        <c:v>1500</c:v>
                      </c:pt>
                      <c:pt idx="5864">
                        <c:v>1500</c:v>
                      </c:pt>
                      <c:pt idx="5865">
                        <c:v>1500</c:v>
                      </c:pt>
                      <c:pt idx="5866">
                        <c:v>1500</c:v>
                      </c:pt>
                      <c:pt idx="5867">
                        <c:v>1500</c:v>
                      </c:pt>
                      <c:pt idx="5868">
                        <c:v>1500</c:v>
                      </c:pt>
                      <c:pt idx="5869">
                        <c:v>1500</c:v>
                      </c:pt>
                      <c:pt idx="5870">
                        <c:v>1500</c:v>
                      </c:pt>
                      <c:pt idx="5871">
                        <c:v>1500</c:v>
                      </c:pt>
                      <c:pt idx="5872">
                        <c:v>1500</c:v>
                      </c:pt>
                      <c:pt idx="5873">
                        <c:v>1500</c:v>
                      </c:pt>
                      <c:pt idx="5874">
                        <c:v>1500</c:v>
                      </c:pt>
                      <c:pt idx="5875">
                        <c:v>1500</c:v>
                      </c:pt>
                      <c:pt idx="5876">
                        <c:v>1500</c:v>
                      </c:pt>
                      <c:pt idx="5877">
                        <c:v>1500</c:v>
                      </c:pt>
                      <c:pt idx="5878">
                        <c:v>1500</c:v>
                      </c:pt>
                      <c:pt idx="5879">
                        <c:v>1500</c:v>
                      </c:pt>
                      <c:pt idx="5880">
                        <c:v>1500</c:v>
                      </c:pt>
                      <c:pt idx="5881">
                        <c:v>1500</c:v>
                      </c:pt>
                      <c:pt idx="5882">
                        <c:v>1500</c:v>
                      </c:pt>
                      <c:pt idx="5883">
                        <c:v>1500</c:v>
                      </c:pt>
                      <c:pt idx="5884">
                        <c:v>1500</c:v>
                      </c:pt>
                      <c:pt idx="5885">
                        <c:v>1500</c:v>
                      </c:pt>
                      <c:pt idx="5886">
                        <c:v>1500</c:v>
                      </c:pt>
                      <c:pt idx="5887">
                        <c:v>1500</c:v>
                      </c:pt>
                      <c:pt idx="5888">
                        <c:v>1500</c:v>
                      </c:pt>
                      <c:pt idx="5889">
                        <c:v>1500</c:v>
                      </c:pt>
                      <c:pt idx="5890">
                        <c:v>1500</c:v>
                      </c:pt>
                      <c:pt idx="5891">
                        <c:v>1500</c:v>
                      </c:pt>
                      <c:pt idx="5892">
                        <c:v>1500</c:v>
                      </c:pt>
                      <c:pt idx="5893">
                        <c:v>1500</c:v>
                      </c:pt>
                      <c:pt idx="5894">
                        <c:v>1500</c:v>
                      </c:pt>
                      <c:pt idx="5895">
                        <c:v>1500</c:v>
                      </c:pt>
                      <c:pt idx="5896">
                        <c:v>1500</c:v>
                      </c:pt>
                      <c:pt idx="5897">
                        <c:v>1500</c:v>
                      </c:pt>
                      <c:pt idx="5898">
                        <c:v>1500</c:v>
                      </c:pt>
                      <c:pt idx="5899">
                        <c:v>1500</c:v>
                      </c:pt>
                      <c:pt idx="5900">
                        <c:v>1500</c:v>
                      </c:pt>
                      <c:pt idx="5901">
                        <c:v>1500</c:v>
                      </c:pt>
                      <c:pt idx="5902">
                        <c:v>1500</c:v>
                      </c:pt>
                      <c:pt idx="5903">
                        <c:v>1500</c:v>
                      </c:pt>
                      <c:pt idx="5904">
                        <c:v>1500</c:v>
                      </c:pt>
                      <c:pt idx="5905">
                        <c:v>1500</c:v>
                      </c:pt>
                      <c:pt idx="5906">
                        <c:v>1500</c:v>
                      </c:pt>
                      <c:pt idx="5907">
                        <c:v>1500</c:v>
                      </c:pt>
                      <c:pt idx="5908">
                        <c:v>1500</c:v>
                      </c:pt>
                      <c:pt idx="5909">
                        <c:v>1500</c:v>
                      </c:pt>
                      <c:pt idx="5910">
                        <c:v>1500</c:v>
                      </c:pt>
                      <c:pt idx="5911">
                        <c:v>1500</c:v>
                      </c:pt>
                      <c:pt idx="5912">
                        <c:v>1500</c:v>
                      </c:pt>
                      <c:pt idx="5913">
                        <c:v>1500</c:v>
                      </c:pt>
                      <c:pt idx="5914">
                        <c:v>1500</c:v>
                      </c:pt>
                      <c:pt idx="5915">
                        <c:v>1500</c:v>
                      </c:pt>
                      <c:pt idx="5916">
                        <c:v>1500</c:v>
                      </c:pt>
                      <c:pt idx="5917">
                        <c:v>1500</c:v>
                      </c:pt>
                      <c:pt idx="5918">
                        <c:v>1500</c:v>
                      </c:pt>
                      <c:pt idx="5919">
                        <c:v>1500</c:v>
                      </c:pt>
                      <c:pt idx="5920">
                        <c:v>1500</c:v>
                      </c:pt>
                      <c:pt idx="5921">
                        <c:v>1500</c:v>
                      </c:pt>
                      <c:pt idx="5922">
                        <c:v>1500</c:v>
                      </c:pt>
                      <c:pt idx="5923">
                        <c:v>1500</c:v>
                      </c:pt>
                      <c:pt idx="5924">
                        <c:v>1500</c:v>
                      </c:pt>
                      <c:pt idx="5925">
                        <c:v>1500</c:v>
                      </c:pt>
                      <c:pt idx="5926">
                        <c:v>1500</c:v>
                      </c:pt>
                      <c:pt idx="5927">
                        <c:v>1500</c:v>
                      </c:pt>
                      <c:pt idx="5928">
                        <c:v>1500</c:v>
                      </c:pt>
                      <c:pt idx="5929">
                        <c:v>1500</c:v>
                      </c:pt>
                      <c:pt idx="5930">
                        <c:v>1500</c:v>
                      </c:pt>
                      <c:pt idx="5931">
                        <c:v>1500</c:v>
                      </c:pt>
                      <c:pt idx="5932">
                        <c:v>1500</c:v>
                      </c:pt>
                      <c:pt idx="5933">
                        <c:v>1500</c:v>
                      </c:pt>
                      <c:pt idx="5934">
                        <c:v>1500</c:v>
                      </c:pt>
                      <c:pt idx="5935">
                        <c:v>1500</c:v>
                      </c:pt>
                      <c:pt idx="5936">
                        <c:v>1500</c:v>
                      </c:pt>
                      <c:pt idx="5937">
                        <c:v>1500</c:v>
                      </c:pt>
                      <c:pt idx="5938">
                        <c:v>1500</c:v>
                      </c:pt>
                      <c:pt idx="5939">
                        <c:v>1500</c:v>
                      </c:pt>
                      <c:pt idx="5940">
                        <c:v>1500</c:v>
                      </c:pt>
                      <c:pt idx="5941">
                        <c:v>1500</c:v>
                      </c:pt>
                      <c:pt idx="5942">
                        <c:v>1500</c:v>
                      </c:pt>
                      <c:pt idx="5943">
                        <c:v>1500</c:v>
                      </c:pt>
                      <c:pt idx="5944">
                        <c:v>1500</c:v>
                      </c:pt>
                      <c:pt idx="5945">
                        <c:v>1500</c:v>
                      </c:pt>
                      <c:pt idx="5946">
                        <c:v>1500</c:v>
                      </c:pt>
                      <c:pt idx="5947">
                        <c:v>1500</c:v>
                      </c:pt>
                      <c:pt idx="5948">
                        <c:v>1500</c:v>
                      </c:pt>
                      <c:pt idx="5949">
                        <c:v>1500</c:v>
                      </c:pt>
                      <c:pt idx="5950">
                        <c:v>1500</c:v>
                      </c:pt>
                      <c:pt idx="5951">
                        <c:v>1500</c:v>
                      </c:pt>
                      <c:pt idx="5952">
                        <c:v>1500</c:v>
                      </c:pt>
                      <c:pt idx="5953">
                        <c:v>1500</c:v>
                      </c:pt>
                      <c:pt idx="5954">
                        <c:v>1500</c:v>
                      </c:pt>
                      <c:pt idx="5955">
                        <c:v>1500</c:v>
                      </c:pt>
                      <c:pt idx="5956">
                        <c:v>1500</c:v>
                      </c:pt>
                      <c:pt idx="5957">
                        <c:v>1500</c:v>
                      </c:pt>
                      <c:pt idx="5958">
                        <c:v>1500</c:v>
                      </c:pt>
                      <c:pt idx="5959">
                        <c:v>1500</c:v>
                      </c:pt>
                      <c:pt idx="5960">
                        <c:v>1500</c:v>
                      </c:pt>
                      <c:pt idx="5961">
                        <c:v>1500</c:v>
                      </c:pt>
                      <c:pt idx="5962">
                        <c:v>1500</c:v>
                      </c:pt>
                      <c:pt idx="5963">
                        <c:v>1500</c:v>
                      </c:pt>
                      <c:pt idx="5964">
                        <c:v>1500</c:v>
                      </c:pt>
                      <c:pt idx="5965">
                        <c:v>1500</c:v>
                      </c:pt>
                      <c:pt idx="5966">
                        <c:v>1500</c:v>
                      </c:pt>
                      <c:pt idx="5967">
                        <c:v>1500</c:v>
                      </c:pt>
                      <c:pt idx="5968">
                        <c:v>1500</c:v>
                      </c:pt>
                      <c:pt idx="5969">
                        <c:v>1500</c:v>
                      </c:pt>
                      <c:pt idx="5970">
                        <c:v>1500</c:v>
                      </c:pt>
                      <c:pt idx="5971">
                        <c:v>1500</c:v>
                      </c:pt>
                      <c:pt idx="5972">
                        <c:v>1500</c:v>
                      </c:pt>
                      <c:pt idx="5973">
                        <c:v>1500</c:v>
                      </c:pt>
                      <c:pt idx="5974">
                        <c:v>1500</c:v>
                      </c:pt>
                      <c:pt idx="5975">
                        <c:v>1500</c:v>
                      </c:pt>
                      <c:pt idx="5976">
                        <c:v>1500</c:v>
                      </c:pt>
                      <c:pt idx="5977">
                        <c:v>1500</c:v>
                      </c:pt>
                      <c:pt idx="5978">
                        <c:v>1500</c:v>
                      </c:pt>
                      <c:pt idx="5979">
                        <c:v>1500</c:v>
                      </c:pt>
                      <c:pt idx="5980">
                        <c:v>1500</c:v>
                      </c:pt>
                      <c:pt idx="5981">
                        <c:v>1500</c:v>
                      </c:pt>
                      <c:pt idx="5982">
                        <c:v>1500</c:v>
                      </c:pt>
                      <c:pt idx="5983">
                        <c:v>1500</c:v>
                      </c:pt>
                      <c:pt idx="5984">
                        <c:v>1500</c:v>
                      </c:pt>
                      <c:pt idx="5985">
                        <c:v>1500</c:v>
                      </c:pt>
                      <c:pt idx="5986">
                        <c:v>1500</c:v>
                      </c:pt>
                      <c:pt idx="5987">
                        <c:v>1500</c:v>
                      </c:pt>
                      <c:pt idx="5988">
                        <c:v>1500</c:v>
                      </c:pt>
                      <c:pt idx="5989">
                        <c:v>1500</c:v>
                      </c:pt>
                      <c:pt idx="5990">
                        <c:v>1500</c:v>
                      </c:pt>
                      <c:pt idx="5991">
                        <c:v>1500</c:v>
                      </c:pt>
                      <c:pt idx="5992">
                        <c:v>1500</c:v>
                      </c:pt>
                      <c:pt idx="5993">
                        <c:v>1500</c:v>
                      </c:pt>
                      <c:pt idx="5994">
                        <c:v>1500</c:v>
                      </c:pt>
                      <c:pt idx="5995">
                        <c:v>1500</c:v>
                      </c:pt>
                      <c:pt idx="5996">
                        <c:v>1500</c:v>
                      </c:pt>
                      <c:pt idx="5997">
                        <c:v>1500</c:v>
                      </c:pt>
                      <c:pt idx="5998">
                        <c:v>1500</c:v>
                      </c:pt>
                      <c:pt idx="5999">
                        <c:v>1500</c:v>
                      </c:pt>
                      <c:pt idx="6000">
                        <c:v>1500</c:v>
                      </c:pt>
                      <c:pt idx="6001">
                        <c:v>1500</c:v>
                      </c:pt>
                      <c:pt idx="6002">
                        <c:v>1500</c:v>
                      </c:pt>
                      <c:pt idx="6003">
                        <c:v>1500</c:v>
                      </c:pt>
                      <c:pt idx="6004">
                        <c:v>1500</c:v>
                      </c:pt>
                      <c:pt idx="6005">
                        <c:v>1500</c:v>
                      </c:pt>
                      <c:pt idx="6006">
                        <c:v>1500</c:v>
                      </c:pt>
                      <c:pt idx="6007">
                        <c:v>1500</c:v>
                      </c:pt>
                      <c:pt idx="6008">
                        <c:v>1500</c:v>
                      </c:pt>
                      <c:pt idx="6009">
                        <c:v>1500</c:v>
                      </c:pt>
                      <c:pt idx="6010">
                        <c:v>1500</c:v>
                      </c:pt>
                      <c:pt idx="6011">
                        <c:v>1500</c:v>
                      </c:pt>
                      <c:pt idx="6012">
                        <c:v>1500</c:v>
                      </c:pt>
                      <c:pt idx="6013">
                        <c:v>1500</c:v>
                      </c:pt>
                      <c:pt idx="6014">
                        <c:v>1500</c:v>
                      </c:pt>
                      <c:pt idx="6015">
                        <c:v>1500</c:v>
                      </c:pt>
                      <c:pt idx="6016">
                        <c:v>1500</c:v>
                      </c:pt>
                      <c:pt idx="6017">
                        <c:v>1500</c:v>
                      </c:pt>
                      <c:pt idx="6018">
                        <c:v>1500</c:v>
                      </c:pt>
                      <c:pt idx="6019">
                        <c:v>1500</c:v>
                      </c:pt>
                      <c:pt idx="6020">
                        <c:v>1500</c:v>
                      </c:pt>
                      <c:pt idx="6021">
                        <c:v>1500</c:v>
                      </c:pt>
                      <c:pt idx="6022">
                        <c:v>1500</c:v>
                      </c:pt>
                      <c:pt idx="6023">
                        <c:v>1500</c:v>
                      </c:pt>
                      <c:pt idx="6024">
                        <c:v>1500</c:v>
                      </c:pt>
                      <c:pt idx="6025">
                        <c:v>1500</c:v>
                      </c:pt>
                      <c:pt idx="6026">
                        <c:v>1500</c:v>
                      </c:pt>
                      <c:pt idx="6027">
                        <c:v>1500</c:v>
                      </c:pt>
                      <c:pt idx="6028">
                        <c:v>1500</c:v>
                      </c:pt>
                      <c:pt idx="6029">
                        <c:v>1500</c:v>
                      </c:pt>
                      <c:pt idx="6030">
                        <c:v>1500</c:v>
                      </c:pt>
                      <c:pt idx="6031">
                        <c:v>1500</c:v>
                      </c:pt>
                      <c:pt idx="6032">
                        <c:v>1500</c:v>
                      </c:pt>
                      <c:pt idx="6033">
                        <c:v>1500</c:v>
                      </c:pt>
                      <c:pt idx="6034">
                        <c:v>1500</c:v>
                      </c:pt>
                      <c:pt idx="6035">
                        <c:v>1500</c:v>
                      </c:pt>
                      <c:pt idx="6036">
                        <c:v>1500</c:v>
                      </c:pt>
                      <c:pt idx="6037">
                        <c:v>1500</c:v>
                      </c:pt>
                      <c:pt idx="6038">
                        <c:v>1500</c:v>
                      </c:pt>
                      <c:pt idx="6039">
                        <c:v>1500</c:v>
                      </c:pt>
                      <c:pt idx="6040">
                        <c:v>1500</c:v>
                      </c:pt>
                      <c:pt idx="6041">
                        <c:v>1500</c:v>
                      </c:pt>
                      <c:pt idx="6042">
                        <c:v>1500</c:v>
                      </c:pt>
                      <c:pt idx="6043">
                        <c:v>1500</c:v>
                      </c:pt>
                      <c:pt idx="6044">
                        <c:v>1500</c:v>
                      </c:pt>
                      <c:pt idx="6045">
                        <c:v>1500</c:v>
                      </c:pt>
                      <c:pt idx="6046">
                        <c:v>1500</c:v>
                      </c:pt>
                      <c:pt idx="6047">
                        <c:v>1500</c:v>
                      </c:pt>
                      <c:pt idx="6048">
                        <c:v>1500</c:v>
                      </c:pt>
                      <c:pt idx="6049">
                        <c:v>1500</c:v>
                      </c:pt>
                      <c:pt idx="6050">
                        <c:v>1500</c:v>
                      </c:pt>
                      <c:pt idx="6051">
                        <c:v>1500</c:v>
                      </c:pt>
                      <c:pt idx="6052">
                        <c:v>1500</c:v>
                      </c:pt>
                      <c:pt idx="6053">
                        <c:v>1500</c:v>
                      </c:pt>
                      <c:pt idx="6054">
                        <c:v>1500</c:v>
                      </c:pt>
                      <c:pt idx="6055">
                        <c:v>1500</c:v>
                      </c:pt>
                      <c:pt idx="6056">
                        <c:v>1500</c:v>
                      </c:pt>
                      <c:pt idx="6057">
                        <c:v>1500</c:v>
                      </c:pt>
                      <c:pt idx="6058">
                        <c:v>1500</c:v>
                      </c:pt>
                      <c:pt idx="6059">
                        <c:v>1500</c:v>
                      </c:pt>
                      <c:pt idx="6060">
                        <c:v>1500</c:v>
                      </c:pt>
                      <c:pt idx="6061">
                        <c:v>1500</c:v>
                      </c:pt>
                      <c:pt idx="6062">
                        <c:v>1500</c:v>
                      </c:pt>
                      <c:pt idx="6063">
                        <c:v>1500</c:v>
                      </c:pt>
                      <c:pt idx="6064">
                        <c:v>1500</c:v>
                      </c:pt>
                      <c:pt idx="6065">
                        <c:v>1500</c:v>
                      </c:pt>
                      <c:pt idx="6066">
                        <c:v>1500</c:v>
                      </c:pt>
                      <c:pt idx="6067">
                        <c:v>1500</c:v>
                      </c:pt>
                      <c:pt idx="6068">
                        <c:v>1500</c:v>
                      </c:pt>
                      <c:pt idx="6069">
                        <c:v>1500</c:v>
                      </c:pt>
                      <c:pt idx="6070">
                        <c:v>1500</c:v>
                      </c:pt>
                      <c:pt idx="6071">
                        <c:v>1500</c:v>
                      </c:pt>
                      <c:pt idx="6072">
                        <c:v>1500</c:v>
                      </c:pt>
                      <c:pt idx="6073">
                        <c:v>1500</c:v>
                      </c:pt>
                      <c:pt idx="6074">
                        <c:v>1500</c:v>
                      </c:pt>
                      <c:pt idx="6075">
                        <c:v>1500</c:v>
                      </c:pt>
                      <c:pt idx="6076">
                        <c:v>1500</c:v>
                      </c:pt>
                      <c:pt idx="6077">
                        <c:v>1500</c:v>
                      </c:pt>
                      <c:pt idx="6078">
                        <c:v>1500</c:v>
                      </c:pt>
                      <c:pt idx="6079">
                        <c:v>1500</c:v>
                      </c:pt>
                      <c:pt idx="6080">
                        <c:v>1500</c:v>
                      </c:pt>
                      <c:pt idx="6081">
                        <c:v>1500</c:v>
                      </c:pt>
                      <c:pt idx="6082">
                        <c:v>1500</c:v>
                      </c:pt>
                      <c:pt idx="6083">
                        <c:v>1500</c:v>
                      </c:pt>
                      <c:pt idx="6084">
                        <c:v>1500</c:v>
                      </c:pt>
                      <c:pt idx="6085">
                        <c:v>1500</c:v>
                      </c:pt>
                      <c:pt idx="6086">
                        <c:v>1500</c:v>
                      </c:pt>
                      <c:pt idx="6087">
                        <c:v>1500</c:v>
                      </c:pt>
                      <c:pt idx="6088">
                        <c:v>1500</c:v>
                      </c:pt>
                      <c:pt idx="6089">
                        <c:v>1500</c:v>
                      </c:pt>
                      <c:pt idx="6090">
                        <c:v>1500</c:v>
                      </c:pt>
                      <c:pt idx="6091">
                        <c:v>1500</c:v>
                      </c:pt>
                      <c:pt idx="6092">
                        <c:v>1500</c:v>
                      </c:pt>
                      <c:pt idx="6093">
                        <c:v>1500</c:v>
                      </c:pt>
                      <c:pt idx="6094">
                        <c:v>1500</c:v>
                      </c:pt>
                      <c:pt idx="6095">
                        <c:v>1500</c:v>
                      </c:pt>
                      <c:pt idx="6096">
                        <c:v>1500</c:v>
                      </c:pt>
                      <c:pt idx="6097">
                        <c:v>1500</c:v>
                      </c:pt>
                      <c:pt idx="6098">
                        <c:v>1500</c:v>
                      </c:pt>
                      <c:pt idx="6099">
                        <c:v>1500</c:v>
                      </c:pt>
                      <c:pt idx="6100">
                        <c:v>1500</c:v>
                      </c:pt>
                      <c:pt idx="6101">
                        <c:v>1500</c:v>
                      </c:pt>
                      <c:pt idx="6102">
                        <c:v>1500</c:v>
                      </c:pt>
                      <c:pt idx="6103">
                        <c:v>1500</c:v>
                      </c:pt>
                      <c:pt idx="6104">
                        <c:v>1500</c:v>
                      </c:pt>
                      <c:pt idx="6105">
                        <c:v>1500</c:v>
                      </c:pt>
                      <c:pt idx="6106">
                        <c:v>1500</c:v>
                      </c:pt>
                      <c:pt idx="6107">
                        <c:v>1500</c:v>
                      </c:pt>
                      <c:pt idx="6108">
                        <c:v>1500</c:v>
                      </c:pt>
                      <c:pt idx="6109">
                        <c:v>1500</c:v>
                      </c:pt>
                      <c:pt idx="6110">
                        <c:v>1500</c:v>
                      </c:pt>
                      <c:pt idx="6111">
                        <c:v>1500</c:v>
                      </c:pt>
                      <c:pt idx="6112">
                        <c:v>1500</c:v>
                      </c:pt>
                      <c:pt idx="6113">
                        <c:v>1500</c:v>
                      </c:pt>
                      <c:pt idx="6114">
                        <c:v>1500</c:v>
                      </c:pt>
                      <c:pt idx="6115">
                        <c:v>1500</c:v>
                      </c:pt>
                      <c:pt idx="6116">
                        <c:v>1500</c:v>
                      </c:pt>
                      <c:pt idx="6117">
                        <c:v>1500</c:v>
                      </c:pt>
                      <c:pt idx="6118">
                        <c:v>1500</c:v>
                      </c:pt>
                      <c:pt idx="6119">
                        <c:v>1500</c:v>
                      </c:pt>
                      <c:pt idx="6120">
                        <c:v>1500</c:v>
                      </c:pt>
                      <c:pt idx="6121">
                        <c:v>1500</c:v>
                      </c:pt>
                      <c:pt idx="6122">
                        <c:v>1500</c:v>
                      </c:pt>
                      <c:pt idx="6123">
                        <c:v>1500</c:v>
                      </c:pt>
                      <c:pt idx="6124">
                        <c:v>1500</c:v>
                      </c:pt>
                      <c:pt idx="6125">
                        <c:v>1500</c:v>
                      </c:pt>
                      <c:pt idx="6126">
                        <c:v>1500</c:v>
                      </c:pt>
                      <c:pt idx="6127">
                        <c:v>1500</c:v>
                      </c:pt>
                      <c:pt idx="6128">
                        <c:v>1500</c:v>
                      </c:pt>
                      <c:pt idx="6129">
                        <c:v>1500</c:v>
                      </c:pt>
                      <c:pt idx="6130">
                        <c:v>1500</c:v>
                      </c:pt>
                      <c:pt idx="6131">
                        <c:v>1500</c:v>
                      </c:pt>
                      <c:pt idx="6132">
                        <c:v>1500</c:v>
                      </c:pt>
                      <c:pt idx="6133">
                        <c:v>1500</c:v>
                      </c:pt>
                      <c:pt idx="6134">
                        <c:v>1500</c:v>
                      </c:pt>
                      <c:pt idx="6135">
                        <c:v>1500</c:v>
                      </c:pt>
                      <c:pt idx="6136">
                        <c:v>1500</c:v>
                      </c:pt>
                      <c:pt idx="6137">
                        <c:v>1500</c:v>
                      </c:pt>
                      <c:pt idx="6138">
                        <c:v>1500</c:v>
                      </c:pt>
                      <c:pt idx="6139">
                        <c:v>1500</c:v>
                      </c:pt>
                      <c:pt idx="6140">
                        <c:v>1500</c:v>
                      </c:pt>
                      <c:pt idx="6141">
                        <c:v>1500</c:v>
                      </c:pt>
                      <c:pt idx="6142">
                        <c:v>1500</c:v>
                      </c:pt>
                      <c:pt idx="6143">
                        <c:v>1500</c:v>
                      </c:pt>
                      <c:pt idx="6144">
                        <c:v>1500</c:v>
                      </c:pt>
                      <c:pt idx="6145">
                        <c:v>1500</c:v>
                      </c:pt>
                      <c:pt idx="6146">
                        <c:v>1500</c:v>
                      </c:pt>
                      <c:pt idx="6147">
                        <c:v>1500</c:v>
                      </c:pt>
                      <c:pt idx="6148">
                        <c:v>1500</c:v>
                      </c:pt>
                      <c:pt idx="6149">
                        <c:v>1500</c:v>
                      </c:pt>
                      <c:pt idx="6150">
                        <c:v>1500</c:v>
                      </c:pt>
                      <c:pt idx="6151">
                        <c:v>1500</c:v>
                      </c:pt>
                      <c:pt idx="6152">
                        <c:v>1500</c:v>
                      </c:pt>
                      <c:pt idx="6153">
                        <c:v>1500</c:v>
                      </c:pt>
                      <c:pt idx="6154">
                        <c:v>1500</c:v>
                      </c:pt>
                      <c:pt idx="6155">
                        <c:v>1500</c:v>
                      </c:pt>
                      <c:pt idx="6156">
                        <c:v>1500</c:v>
                      </c:pt>
                      <c:pt idx="6157">
                        <c:v>1500</c:v>
                      </c:pt>
                      <c:pt idx="6158">
                        <c:v>1500</c:v>
                      </c:pt>
                      <c:pt idx="6159">
                        <c:v>1500</c:v>
                      </c:pt>
                      <c:pt idx="6160">
                        <c:v>1500</c:v>
                      </c:pt>
                      <c:pt idx="6161">
                        <c:v>1500</c:v>
                      </c:pt>
                      <c:pt idx="6162">
                        <c:v>1500</c:v>
                      </c:pt>
                      <c:pt idx="6163">
                        <c:v>1500</c:v>
                      </c:pt>
                      <c:pt idx="6164">
                        <c:v>1500</c:v>
                      </c:pt>
                      <c:pt idx="6165">
                        <c:v>1500</c:v>
                      </c:pt>
                      <c:pt idx="6166">
                        <c:v>1500</c:v>
                      </c:pt>
                      <c:pt idx="6167">
                        <c:v>1500</c:v>
                      </c:pt>
                      <c:pt idx="6168">
                        <c:v>1500</c:v>
                      </c:pt>
                      <c:pt idx="6169">
                        <c:v>1500</c:v>
                      </c:pt>
                      <c:pt idx="6170">
                        <c:v>1500</c:v>
                      </c:pt>
                      <c:pt idx="6171">
                        <c:v>1500</c:v>
                      </c:pt>
                      <c:pt idx="6172">
                        <c:v>1500</c:v>
                      </c:pt>
                      <c:pt idx="6173">
                        <c:v>1500</c:v>
                      </c:pt>
                      <c:pt idx="6174">
                        <c:v>1500</c:v>
                      </c:pt>
                      <c:pt idx="6175">
                        <c:v>1500</c:v>
                      </c:pt>
                      <c:pt idx="6176">
                        <c:v>1500</c:v>
                      </c:pt>
                      <c:pt idx="6177">
                        <c:v>1500</c:v>
                      </c:pt>
                      <c:pt idx="6178">
                        <c:v>1500</c:v>
                      </c:pt>
                      <c:pt idx="6179">
                        <c:v>1500</c:v>
                      </c:pt>
                      <c:pt idx="6180">
                        <c:v>1500</c:v>
                      </c:pt>
                      <c:pt idx="6181">
                        <c:v>1500</c:v>
                      </c:pt>
                      <c:pt idx="6182">
                        <c:v>1500</c:v>
                      </c:pt>
                      <c:pt idx="6183">
                        <c:v>1500</c:v>
                      </c:pt>
                      <c:pt idx="6184">
                        <c:v>1500</c:v>
                      </c:pt>
                      <c:pt idx="6185">
                        <c:v>1500</c:v>
                      </c:pt>
                      <c:pt idx="6186">
                        <c:v>1500</c:v>
                      </c:pt>
                      <c:pt idx="6187">
                        <c:v>1500</c:v>
                      </c:pt>
                      <c:pt idx="6188">
                        <c:v>1500</c:v>
                      </c:pt>
                      <c:pt idx="6189">
                        <c:v>1500</c:v>
                      </c:pt>
                      <c:pt idx="6190">
                        <c:v>1500</c:v>
                      </c:pt>
                      <c:pt idx="6191">
                        <c:v>1500</c:v>
                      </c:pt>
                      <c:pt idx="6192">
                        <c:v>1500</c:v>
                      </c:pt>
                      <c:pt idx="6193">
                        <c:v>1500</c:v>
                      </c:pt>
                      <c:pt idx="6194">
                        <c:v>1500</c:v>
                      </c:pt>
                      <c:pt idx="6195">
                        <c:v>1500</c:v>
                      </c:pt>
                      <c:pt idx="6196">
                        <c:v>1500</c:v>
                      </c:pt>
                      <c:pt idx="6197">
                        <c:v>1500</c:v>
                      </c:pt>
                      <c:pt idx="6198">
                        <c:v>1500</c:v>
                      </c:pt>
                      <c:pt idx="6199">
                        <c:v>1500</c:v>
                      </c:pt>
                      <c:pt idx="6200">
                        <c:v>1500</c:v>
                      </c:pt>
                      <c:pt idx="6201">
                        <c:v>1500</c:v>
                      </c:pt>
                      <c:pt idx="6202">
                        <c:v>1500</c:v>
                      </c:pt>
                      <c:pt idx="6203">
                        <c:v>1500</c:v>
                      </c:pt>
                      <c:pt idx="6204">
                        <c:v>1500</c:v>
                      </c:pt>
                      <c:pt idx="6205">
                        <c:v>1500</c:v>
                      </c:pt>
                      <c:pt idx="6206">
                        <c:v>1500</c:v>
                      </c:pt>
                      <c:pt idx="6207">
                        <c:v>1500</c:v>
                      </c:pt>
                      <c:pt idx="6208">
                        <c:v>1500</c:v>
                      </c:pt>
                      <c:pt idx="6209">
                        <c:v>1500</c:v>
                      </c:pt>
                      <c:pt idx="6210">
                        <c:v>1500</c:v>
                      </c:pt>
                      <c:pt idx="6211">
                        <c:v>1500</c:v>
                      </c:pt>
                      <c:pt idx="6212">
                        <c:v>1500</c:v>
                      </c:pt>
                      <c:pt idx="6213">
                        <c:v>1500</c:v>
                      </c:pt>
                      <c:pt idx="6214">
                        <c:v>1500</c:v>
                      </c:pt>
                      <c:pt idx="6215">
                        <c:v>1500</c:v>
                      </c:pt>
                      <c:pt idx="6216">
                        <c:v>1500</c:v>
                      </c:pt>
                      <c:pt idx="6217">
                        <c:v>1500</c:v>
                      </c:pt>
                      <c:pt idx="6218">
                        <c:v>1500</c:v>
                      </c:pt>
                      <c:pt idx="6219">
                        <c:v>1500</c:v>
                      </c:pt>
                      <c:pt idx="6220">
                        <c:v>1500</c:v>
                      </c:pt>
                      <c:pt idx="6221">
                        <c:v>1500</c:v>
                      </c:pt>
                      <c:pt idx="6222">
                        <c:v>1500</c:v>
                      </c:pt>
                      <c:pt idx="6223">
                        <c:v>1500</c:v>
                      </c:pt>
                      <c:pt idx="6224">
                        <c:v>1500</c:v>
                      </c:pt>
                      <c:pt idx="6225">
                        <c:v>1500</c:v>
                      </c:pt>
                      <c:pt idx="6226">
                        <c:v>1500</c:v>
                      </c:pt>
                      <c:pt idx="6227">
                        <c:v>1500</c:v>
                      </c:pt>
                      <c:pt idx="6228">
                        <c:v>1500</c:v>
                      </c:pt>
                      <c:pt idx="6229">
                        <c:v>1500</c:v>
                      </c:pt>
                      <c:pt idx="6230">
                        <c:v>1500</c:v>
                      </c:pt>
                      <c:pt idx="6231">
                        <c:v>1500</c:v>
                      </c:pt>
                      <c:pt idx="6232">
                        <c:v>1500</c:v>
                      </c:pt>
                      <c:pt idx="6233">
                        <c:v>1500</c:v>
                      </c:pt>
                      <c:pt idx="6234">
                        <c:v>1500</c:v>
                      </c:pt>
                      <c:pt idx="6235">
                        <c:v>1500</c:v>
                      </c:pt>
                      <c:pt idx="6236">
                        <c:v>1500</c:v>
                      </c:pt>
                      <c:pt idx="6237">
                        <c:v>1500</c:v>
                      </c:pt>
                      <c:pt idx="6238">
                        <c:v>1500</c:v>
                      </c:pt>
                      <c:pt idx="6239">
                        <c:v>1500</c:v>
                      </c:pt>
                      <c:pt idx="6240">
                        <c:v>1500</c:v>
                      </c:pt>
                      <c:pt idx="6241">
                        <c:v>1500</c:v>
                      </c:pt>
                      <c:pt idx="6242">
                        <c:v>1500</c:v>
                      </c:pt>
                      <c:pt idx="6243">
                        <c:v>1500</c:v>
                      </c:pt>
                      <c:pt idx="6244">
                        <c:v>1500</c:v>
                      </c:pt>
                      <c:pt idx="6245">
                        <c:v>1500</c:v>
                      </c:pt>
                      <c:pt idx="6246">
                        <c:v>1500</c:v>
                      </c:pt>
                      <c:pt idx="6247">
                        <c:v>1500</c:v>
                      </c:pt>
                      <c:pt idx="6248">
                        <c:v>1500</c:v>
                      </c:pt>
                      <c:pt idx="6249">
                        <c:v>1500</c:v>
                      </c:pt>
                      <c:pt idx="6250">
                        <c:v>1500</c:v>
                      </c:pt>
                      <c:pt idx="6251">
                        <c:v>1500</c:v>
                      </c:pt>
                      <c:pt idx="6252">
                        <c:v>1500</c:v>
                      </c:pt>
                      <c:pt idx="6253">
                        <c:v>1500</c:v>
                      </c:pt>
                      <c:pt idx="6254">
                        <c:v>1500</c:v>
                      </c:pt>
                      <c:pt idx="6255">
                        <c:v>1500</c:v>
                      </c:pt>
                      <c:pt idx="6256">
                        <c:v>1500</c:v>
                      </c:pt>
                      <c:pt idx="6257">
                        <c:v>1500</c:v>
                      </c:pt>
                      <c:pt idx="6258">
                        <c:v>1500</c:v>
                      </c:pt>
                      <c:pt idx="6259">
                        <c:v>1500</c:v>
                      </c:pt>
                      <c:pt idx="6260">
                        <c:v>1500</c:v>
                      </c:pt>
                      <c:pt idx="6261">
                        <c:v>1500</c:v>
                      </c:pt>
                      <c:pt idx="6262">
                        <c:v>1500</c:v>
                      </c:pt>
                      <c:pt idx="6263">
                        <c:v>1500</c:v>
                      </c:pt>
                      <c:pt idx="6264">
                        <c:v>1500</c:v>
                      </c:pt>
                      <c:pt idx="6265">
                        <c:v>1500</c:v>
                      </c:pt>
                      <c:pt idx="6266">
                        <c:v>1500</c:v>
                      </c:pt>
                      <c:pt idx="6267">
                        <c:v>1500</c:v>
                      </c:pt>
                      <c:pt idx="6268">
                        <c:v>1500</c:v>
                      </c:pt>
                      <c:pt idx="6269">
                        <c:v>1500</c:v>
                      </c:pt>
                      <c:pt idx="6270">
                        <c:v>1500</c:v>
                      </c:pt>
                      <c:pt idx="6271">
                        <c:v>1500</c:v>
                      </c:pt>
                      <c:pt idx="6272">
                        <c:v>1500</c:v>
                      </c:pt>
                      <c:pt idx="6273">
                        <c:v>1500</c:v>
                      </c:pt>
                      <c:pt idx="6274">
                        <c:v>1500</c:v>
                      </c:pt>
                      <c:pt idx="6275">
                        <c:v>1500</c:v>
                      </c:pt>
                      <c:pt idx="6276">
                        <c:v>1500</c:v>
                      </c:pt>
                      <c:pt idx="6277">
                        <c:v>1500</c:v>
                      </c:pt>
                      <c:pt idx="6278">
                        <c:v>1500</c:v>
                      </c:pt>
                      <c:pt idx="6279">
                        <c:v>1500</c:v>
                      </c:pt>
                      <c:pt idx="6280">
                        <c:v>1500</c:v>
                      </c:pt>
                      <c:pt idx="6281">
                        <c:v>1500</c:v>
                      </c:pt>
                      <c:pt idx="6282">
                        <c:v>1500</c:v>
                      </c:pt>
                      <c:pt idx="6283">
                        <c:v>1500</c:v>
                      </c:pt>
                      <c:pt idx="6284">
                        <c:v>1500</c:v>
                      </c:pt>
                      <c:pt idx="6285">
                        <c:v>1500</c:v>
                      </c:pt>
                      <c:pt idx="6286">
                        <c:v>1500</c:v>
                      </c:pt>
                      <c:pt idx="6287">
                        <c:v>1500</c:v>
                      </c:pt>
                      <c:pt idx="6288">
                        <c:v>1500</c:v>
                      </c:pt>
                      <c:pt idx="6289">
                        <c:v>1500</c:v>
                      </c:pt>
                      <c:pt idx="6290">
                        <c:v>1500</c:v>
                      </c:pt>
                      <c:pt idx="6291">
                        <c:v>1500</c:v>
                      </c:pt>
                      <c:pt idx="6292">
                        <c:v>1500</c:v>
                      </c:pt>
                      <c:pt idx="6293">
                        <c:v>1500</c:v>
                      </c:pt>
                      <c:pt idx="6294">
                        <c:v>1500</c:v>
                      </c:pt>
                      <c:pt idx="6295">
                        <c:v>1500</c:v>
                      </c:pt>
                      <c:pt idx="6296">
                        <c:v>1500</c:v>
                      </c:pt>
                      <c:pt idx="6297">
                        <c:v>1500</c:v>
                      </c:pt>
                      <c:pt idx="6298">
                        <c:v>1500</c:v>
                      </c:pt>
                      <c:pt idx="6299">
                        <c:v>1500</c:v>
                      </c:pt>
                      <c:pt idx="6300">
                        <c:v>1500</c:v>
                      </c:pt>
                      <c:pt idx="6301">
                        <c:v>1500</c:v>
                      </c:pt>
                      <c:pt idx="6302">
                        <c:v>1500</c:v>
                      </c:pt>
                      <c:pt idx="6303">
                        <c:v>1500</c:v>
                      </c:pt>
                      <c:pt idx="6304">
                        <c:v>1500</c:v>
                      </c:pt>
                      <c:pt idx="6305">
                        <c:v>1500</c:v>
                      </c:pt>
                      <c:pt idx="6306">
                        <c:v>1500</c:v>
                      </c:pt>
                      <c:pt idx="6307">
                        <c:v>1500</c:v>
                      </c:pt>
                      <c:pt idx="6308">
                        <c:v>1500</c:v>
                      </c:pt>
                      <c:pt idx="6309">
                        <c:v>1500</c:v>
                      </c:pt>
                      <c:pt idx="6310">
                        <c:v>1500</c:v>
                      </c:pt>
                      <c:pt idx="6311">
                        <c:v>1500</c:v>
                      </c:pt>
                      <c:pt idx="6312">
                        <c:v>1500</c:v>
                      </c:pt>
                      <c:pt idx="6313">
                        <c:v>1500</c:v>
                      </c:pt>
                      <c:pt idx="6314">
                        <c:v>1500</c:v>
                      </c:pt>
                      <c:pt idx="6315">
                        <c:v>1500</c:v>
                      </c:pt>
                      <c:pt idx="6316">
                        <c:v>1500</c:v>
                      </c:pt>
                      <c:pt idx="6317">
                        <c:v>1500</c:v>
                      </c:pt>
                      <c:pt idx="6318">
                        <c:v>1500</c:v>
                      </c:pt>
                      <c:pt idx="6319">
                        <c:v>1500</c:v>
                      </c:pt>
                      <c:pt idx="6320">
                        <c:v>1500</c:v>
                      </c:pt>
                      <c:pt idx="6321">
                        <c:v>1500</c:v>
                      </c:pt>
                      <c:pt idx="6322">
                        <c:v>1500</c:v>
                      </c:pt>
                      <c:pt idx="6323">
                        <c:v>1500</c:v>
                      </c:pt>
                      <c:pt idx="6324">
                        <c:v>1500</c:v>
                      </c:pt>
                      <c:pt idx="6325">
                        <c:v>1500</c:v>
                      </c:pt>
                      <c:pt idx="6326">
                        <c:v>1500</c:v>
                      </c:pt>
                      <c:pt idx="6327">
                        <c:v>1500</c:v>
                      </c:pt>
                      <c:pt idx="6328">
                        <c:v>1500</c:v>
                      </c:pt>
                      <c:pt idx="6329">
                        <c:v>1500</c:v>
                      </c:pt>
                      <c:pt idx="6330">
                        <c:v>1500</c:v>
                      </c:pt>
                      <c:pt idx="6331">
                        <c:v>1500</c:v>
                      </c:pt>
                      <c:pt idx="6332">
                        <c:v>1500</c:v>
                      </c:pt>
                      <c:pt idx="6333">
                        <c:v>1500</c:v>
                      </c:pt>
                      <c:pt idx="6334">
                        <c:v>1500</c:v>
                      </c:pt>
                      <c:pt idx="6335">
                        <c:v>1500</c:v>
                      </c:pt>
                      <c:pt idx="6336">
                        <c:v>1500</c:v>
                      </c:pt>
                      <c:pt idx="6337">
                        <c:v>1500</c:v>
                      </c:pt>
                      <c:pt idx="6338">
                        <c:v>1500</c:v>
                      </c:pt>
                      <c:pt idx="6339">
                        <c:v>1500</c:v>
                      </c:pt>
                      <c:pt idx="6340">
                        <c:v>1500</c:v>
                      </c:pt>
                      <c:pt idx="6341">
                        <c:v>1500</c:v>
                      </c:pt>
                      <c:pt idx="6342">
                        <c:v>1500</c:v>
                      </c:pt>
                      <c:pt idx="6343">
                        <c:v>1500</c:v>
                      </c:pt>
                      <c:pt idx="6344">
                        <c:v>1500</c:v>
                      </c:pt>
                      <c:pt idx="6345">
                        <c:v>1500</c:v>
                      </c:pt>
                      <c:pt idx="6346">
                        <c:v>1500</c:v>
                      </c:pt>
                      <c:pt idx="6347">
                        <c:v>1500</c:v>
                      </c:pt>
                      <c:pt idx="6348">
                        <c:v>1500</c:v>
                      </c:pt>
                      <c:pt idx="6349">
                        <c:v>1500</c:v>
                      </c:pt>
                      <c:pt idx="6350">
                        <c:v>1500</c:v>
                      </c:pt>
                      <c:pt idx="6351">
                        <c:v>1500</c:v>
                      </c:pt>
                      <c:pt idx="6352">
                        <c:v>1500</c:v>
                      </c:pt>
                      <c:pt idx="6353">
                        <c:v>1500</c:v>
                      </c:pt>
                      <c:pt idx="6354">
                        <c:v>1500</c:v>
                      </c:pt>
                      <c:pt idx="6355">
                        <c:v>1500</c:v>
                      </c:pt>
                      <c:pt idx="6356">
                        <c:v>1500</c:v>
                      </c:pt>
                      <c:pt idx="6357">
                        <c:v>1500</c:v>
                      </c:pt>
                      <c:pt idx="6358">
                        <c:v>1500</c:v>
                      </c:pt>
                      <c:pt idx="6359">
                        <c:v>1500</c:v>
                      </c:pt>
                      <c:pt idx="6360">
                        <c:v>1500</c:v>
                      </c:pt>
                      <c:pt idx="6361">
                        <c:v>1500</c:v>
                      </c:pt>
                      <c:pt idx="6362">
                        <c:v>1500</c:v>
                      </c:pt>
                      <c:pt idx="6363">
                        <c:v>1500</c:v>
                      </c:pt>
                      <c:pt idx="6364">
                        <c:v>1500</c:v>
                      </c:pt>
                      <c:pt idx="6365">
                        <c:v>1500</c:v>
                      </c:pt>
                      <c:pt idx="6366">
                        <c:v>1500</c:v>
                      </c:pt>
                      <c:pt idx="6367">
                        <c:v>1500</c:v>
                      </c:pt>
                      <c:pt idx="6368">
                        <c:v>1500</c:v>
                      </c:pt>
                      <c:pt idx="6369">
                        <c:v>1500</c:v>
                      </c:pt>
                      <c:pt idx="6370">
                        <c:v>1500</c:v>
                      </c:pt>
                      <c:pt idx="6371">
                        <c:v>1500</c:v>
                      </c:pt>
                      <c:pt idx="6372">
                        <c:v>1500</c:v>
                      </c:pt>
                      <c:pt idx="6373">
                        <c:v>1500</c:v>
                      </c:pt>
                      <c:pt idx="6374">
                        <c:v>1500</c:v>
                      </c:pt>
                      <c:pt idx="6375">
                        <c:v>1500</c:v>
                      </c:pt>
                      <c:pt idx="6376">
                        <c:v>1500</c:v>
                      </c:pt>
                      <c:pt idx="6377">
                        <c:v>1500</c:v>
                      </c:pt>
                      <c:pt idx="6378">
                        <c:v>1500</c:v>
                      </c:pt>
                      <c:pt idx="6379">
                        <c:v>1500</c:v>
                      </c:pt>
                      <c:pt idx="6380">
                        <c:v>1500</c:v>
                      </c:pt>
                      <c:pt idx="6381">
                        <c:v>1500</c:v>
                      </c:pt>
                      <c:pt idx="6382">
                        <c:v>1500</c:v>
                      </c:pt>
                      <c:pt idx="6383">
                        <c:v>1500</c:v>
                      </c:pt>
                      <c:pt idx="6384">
                        <c:v>1500</c:v>
                      </c:pt>
                      <c:pt idx="6385">
                        <c:v>1500</c:v>
                      </c:pt>
                      <c:pt idx="6386">
                        <c:v>1500</c:v>
                      </c:pt>
                      <c:pt idx="6387">
                        <c:v>1500</c:v>
                      </c:pt>
                      <c:pt idx="6388">
                        <c:v>1500</c:v>
                      </c:pt>
                      <c:pt idx="6389">
                        <c:v>1500</c:v>
                      </c:pt>
                      <c:pt idx="6390">
                        <c:v>1500</c:v>
                      </c:pt>
                      <c:pt idx="6391">
                        <c:v>1500</c:v>
                      </c:pt>
                      <c:pt idx="6392">
                        <c:v>1500</c:v>
                      </c:pt>
                      <c:pt idx="6393">
                        <c:v>1500</c:v>
                      </c:pt>
                      <c:pt idx="6394">
                        <c:v>1500</c:v>
                      </c:pt>
                      <c:pt idx="6395">
                        <c:v>1500</c:v>
                      </c:pt>
                      <c:pt idx="6396">
                        <c:v>1500</c:v>
                      </c:pt>
                      <c:pt idx="6397">
                        <c:v>1500</c:v>
                      </c:pt>
                      <c:pt idx="6398">
                        <c:v>1500</c:v>
                      </c:pt>
                      <c:pt idx="6399">
                        <c:v>1500</c:v>
                      </c:pt>
                      <c:pt idx="6400">
                        <c:v>1500</c:v>
                      </c:pt>
                      <c:pt idx="6401">
                        <c:v>1500</c:v>
                      </c:pt>
                      <c:pt idx="6402">
                        <c:v>1500</c:v>
                      </c:pt>
                      <c:pt idx="6403">
                        <c:v>1500</c:v>
                      </c:pt>
                      <c:pt idx="6404">
                        <c:v>1500</c:v>
                      </c:pt>
                      <c:pt idx="6405">
                        <c:v>1500</c:v>
                      </c:pt>
                      <c:pt idx="6406">
                        <c:v>1500</c:v>
                      </c:pt>
                      <c:pt idx="6407">
                        <c:v>1500</c:v>
                      </c:pt>
                      <c:pt idx="6408">
                        <c:v>1500</c:v>
                      </c:pt>
                      <c:pt idx="6409">
                        <c:v>1500</c:v>
                      </c:pt>
                      <c:pt idx="6410">
                        <c:v>1500</c:v>
                      </c:pt>
                      <c:pt idx="6411">
                        <c:v>1500</c:v>
                      </c:pt>
                      <c:pt idx="6412">
                        <c:v>1500</c:v>
                      </c:pt>
                      <c:pt idx="6413">
                        <c:v>1500</c:v>
                      </c:pt>
                      <c:pt idx="6414">
                        <c:v>1500</c:v>
                      </c:pt>
                      <c:pt idx="6415">
                        <c:v>1500</c:v>
                      </c:pt>
                      <c:pt idx="6416">
                        <c:v>1500</c:v>
                      </c:pt>
                      <c:pt idx="6417">
                        <c:v>1500</c:v>
                      </c:pt>
                      <c:pt idx="6418">
                        <c:v>1500</c:v>
                      </c:pt>
                      <c:pt idx="6419">
                        <c:v>1500</c:v>
                      </c:pt>
                      <c:pt idx="6420">
                        <c:v>1500</c:v>
                      </c:pt>
                      <c:pt idx="6421">
                        <c:v>1500</c:v>
                      </c:pt>
                      <c:pt idx="6422">
                        <c:v>1500</c:v>
                      </c:pt>
                      <c:pt idx="6423">
                        <c:v>1500</c:v>
                      </c:pt>
                      <c:pt idx="6424">
                        <c:v>1500</c:v>
                      </c:pt>
                      <c:pt idx="6425">
                        <c:v>1500</c:v>
                      </c:pt>
                      <c:pt idx="6426">
                        <c:v>1500</c:v>
                      </c:pt>
                      <c:pt idx="6427">
                        <c:v>1500</c:v>
                      </c:pt>
                      <c:pt idx="6428">
                        <c:v>1500</c:v>
                      </c:pt>
                      <c:pt idx="6429">
                        <c:v>1500</c:v>
                      </c:pt>
                      <c:pt idx="6430">
                        <c:v>1500</c:v>
                      </c:pt>
                      <c:pt idx="6431">
                        <c:v>1500</c:v>
                      </c:pt>
                      <c:pt idx="6432">
                        <c:v>1500</c:v>
                      </c:pt>
                      <c:pt idx="6433">
                        <c:v>1500</c:v>
                      </c:pt>
                      <c:pt idx="6434">
                        <c:v>1500</c:v>
                      </c:pt>
                      <c:pt idx="6435">
                        <c:v>1500</c:v>
                      </c:pt>
                      <c:pt idx="6436">
                        <c:v>1500</c:v>
                      </c:pt>
                      <c:pt idx="6437">
                        <c:v>1500</c:v>
                      </c:pt>
                      <c:pt idx="6438">
                        <c:v>1500</c:v>
                      </c:pt>
                      <c:pt idx="6439">
                        <c:v>1500</c:v>
                      </c:pt>
                      <c:pt idx="6440">
                        <c:v>1500</c:v>
                      </c:pt>
                      <c:pt idx="6441">
                        <c:v>1500</c:v>
                      </c:pt>
                      <c:pt idx="6442">
                        <c:v>1500</c:v>
                      </c:pt>
                      <c:pt idx="6443">
                        <c:v>1500</c:v>
                      </c:pt>
                      <c:pt idx="6444">
                        <c:v>1500</c:v>
                      </c:pt>
                      <c:pt idx="6445">
                        <c:v>1500</c:v>
                      </c:pt>
                      <c:pt idx="6446">
                        <c:v>1500</c:v>
                      </c:pt>
                      <c:pt idx="6447">
                        <c:v>1500</c:v>
                      </c:pt>
                      <c:pt idx="6448">
                        <c:v>1500</c:v>
                      </c:pt>
                      <c:pt idx="6449">
                        <c:v>1500</c:v>
                      </c:pt>
                      <c:pt idx="6450">
                        <c:v>1500</c:v>
                      </c:pt>
                      <c:pt idx="6451">
                        <c:v>1500</c:v>
                      </c:pt>
                      <c:pt idx="6452">
                        <c:v>1500</c:v>
                      </c:pt>
                      <c:pt idx="6453">
                        <c:v>1500</c:v>
                      </c:pt>
                      <c:pt idx="6454">
                        <c:v>1500</c:v>
                      </c:pt>
                      <c:pt idx="6455">
                        <c:v>1500</c:v>
                      </c:pt>
                      <c:pt idx="6456">
                        <c:v>1500</c:v>
                      </c:pt>
                      <c:pt idx="6457">
                        <c:v>1500</c:v>
                      </c:pt>
                      <c:pt idx="6458">
                        <c:v>1500</c:v>
                      </c:pt>
                      <c:pt idx="6459">
                        <c:v>1500</c:v>
                      </c:pt>
                      <c:pt idx="6460">
                        <c:v>1500</c:v>
                      </c:pt>
                      <c:pt idx="6461">
                        <c:v>1500</c:v>
                      </c:pt>
                      <c:pt idx="6462">
                        <c:v>1500</c:v>
                      </c:pt>
                      <c:pt idx="6463">
                        <c:v>1500</c:v>
                      </c:pt>
                      <c:pt idx="6464">
                        <c:v>1500</c:v>
                      </c:pt>
                      <c:pt idx="6465">
                        <c:v>1500</c:v>
                      </c:pt>
                      <c:pt idx="6466">
                        <c:v>1500</c:v>
                      </c:pt>
                      <c:pt idx="6467">
                        <c:v>1500</c:v>
                      </c:pt>
                      <c:pt idx="6468">
                        <c:v>1500</c:v>
                      </c:pt>
                      <c:pt idx="6469">
                        <c:v>1500</c:v>
                      </c:pt>
                      <c:pt idx="6470">
                        <c:v>1500</c:v>
                      </c:pt>
                      <c:pt idx="6471">
                        <c:v>1500</c:v>
                      </c:pt>
                      <c:pt idx="6472">
                        <c:v>1500</c:v>
                      </c:pt>
                      <c:pt idx="6473">
                        <c:v>1500</c:v>
                      </c:pt>
                      <c:pt idx="6474">
                        <c:v>1500</c:v>
                      </c:pt>
                      <c:pt idx="6475">
                        <c:v>1500</c:v>
                      </c:pt>
                      <c:pt idx="6476">
                        <c:v>1500</c:v>
                      </c:pt>
                      <c:pt idx="6477">
                        <c:v>1500</c:v>
                      </c:pt>
                      <c:pt idx="6478">
                        <c:v>1500</c:v>
                      </c:pt>
                      <c:pt idx="6479">
                        <c:v>1500</c:v>
                      </c:pt>
                      <c:pt idx="6480">
                        <c:v>1500</c:v>
                      </c:pt>
                      <c:pt idx="6481">
                        <c:v>1500</c:v>
                      </c:pt>
                      <c:pt idx="6482">
                        <c:v>1500</c:v>
                      </c:pt>
                      <c:pt idx="6483">
                        <c:v>1500</c:v>
                      </c:pt>
                      <c:pt idx="6484">
                        <c:v>1500</c:v>
                      </c:pt>
                      <c:pt idx="6485">
                        <c:v>1500</c:v>
                      </c:pt>
                      <c:pt idx="6486">
                        <c:v>1500</c:v>
                      </c:pt>
                      <c:pt idx="6487">
                        <c:v>1500</c:v>
                      </c:pt>
                      <c:pt idx="6488">
                        <c:v>1500</c:v>
                      </c:pt>
                      <c:pt idx="6489">
                        <c:v>1500</c:v>
                      </c:pt>
                      <c:pt idx="6490">
                        <c:v>1500</c:v>
                      </c:pt>
                      <c:pt idx="6491">
                        <c:v>1500</c:v>
                      </c:pt>
                      <c:pt idx="6492">
                        <c:v>1500</c:v>
                      </c:pt>
                      <c:pt idx="6493">
                        <c:v>1500</c:v>
                      </c:pt>
                      <c:pt idx="6494">
                        <c:v>1500</c:v>
                      </c:pt>
                      <c:pt idx="6495">
                        <c:v>1500</c:v>
                      </c:pt>
                      <c:pt idx="6496">
                        <c:v>1500</c:v>
                      </c:pt>
                      <c:pt idx="6497">
                        <c:v>1500</c:v>
                      </c:pt>
                      <c:pt idx="6498">
                        <c:v>1500</c:v>
                      </c:pt>
                      <c:pt idx="6499">
                        <c:v>1500</c:v>
                      </c:pt>
                      <c:pt idx="6500">
                        <c:v>1500</c:v>
                      </c:pt>
                      <c:pt idx="6501">
                        <c:v>1500</c:v>
                      </c:pt>
                      <c:pt idx="6502">
                        <c:v>1500</c:v>
                      </c:pt>
                      <c:pt idx="6503">
                        <c:v>1500</c:v>
                      </c:pt>
                      <c:pt idx="6504">
                        <c:v>1500</c:v>
                      </c:pt>
                      <c:pt idx="6505">
                        <c:v>1500</c:v>
                      </c:pt>
                      <c:pt idx="6506">
                        <c:v>1500</c:v>
                      </c:pt>
                      <c:pt idx="6507">
                        <c:v>1500</c:v>
                      </c:pt>
                      <c:pt idx="6508">
                        <c:v>1500</c:v>
                      </c:pt>
                      <c:pt idx="6509">
                        <c:v>1500</c:v>
                      </c:pt>
                      <c:pt idx="6510">
                        <c:v>1500</c:v>
                      </c:pt>
                      <c:pt idx="6511">
                        <c:v>1500</c:v>
                      </c:pt>
                      <c:pt idx="6512">
                        <c:v>1500</c:v>
                      </c:pt>
                      <c:pt idx="6513">
                        <c:v>1500</c:v>
                      </c:pt>
                      <c:pt idx="6514">
                        <c:v>1500</c:v>
                      </c:pt>
                      <c:pt idx="6515">
                        <c:v>1500</c:v>
                      </c:pt>
                      <c:pt idx="6516">
                        <c:v>1500</c:v>
                      </c:pt>
                      <c:pt idx="6517">
                        <c:v>1500</c:v>
                      </c:pt>
                      <c:pt idx="6518">
                        <c:v>1500</c:v>
                      </c:pt>
                      <c:pt idx="6519">
                        <c:v>1500</c:v>
                      </c:pt>
                      <c:pt idx="6520">
                        <c:v>1500</c:v>
                      </c:pt>
                      <c:pt idx="6521">
                        <c:v>1500</c:v>
                      </c:pt>
                      <c:pt idx="6522">
                        <c:v>1500</c:v>
                      </c:pt>
                      <c:pt idx="6523">
                        <c:v>1500</c:v>
                      </c:pt>
                      <c:pt idx="6524">
                        <c:v>1500</c:v>
                      </c:pt>
                      <c:pt idx="6525">
                        <c:v>1500</c:v>
                      </c:pt>
                      <c:pt idx="6526">
                        <c:v>1500</c:v>
                      </c:pt>
                      <c:pt idx="6527">
                        <c:v>1500</c:v>
                      </c:pt>
                      <c:pt idx="6528">
                        <c:v>1500</c:v>
                      </c:pt>
                      <c:pt idx="6529">
                        <c:v>1500</c:v>
                      </c:pt>
                      <c:pt idx="6530">
                        <c:v>1500</c:v>
                      </c:pt>
                      <c:pt idx="6531">
                        <c:v>1500</c:v>
                      </c:pt>
                      <c:pt idx="6532">
                        <c:v>1500</c:v>
                      </c:pt>
                      <c:pt idx="6533">
                        <c:v>1500</c:v>
                      </c:pt>
                      <c:pt idx="6534">
                        <c:v>1500</c:v>
                      </c:pt>
                      <c:pt idx="6535">
                        <c:v>1500</c:v>
                      </c:pt>
                      <c:pt idx="6536">
                        <c:v>1500</c:v>
                      </c:pt>
                      <c:pt idx="6537">
                        <c:v>1500</c:v>
                      </c:pt>
                      <c:pt idx="6538">
                        <c:v>1500</c:v>
                      </c:pt>
                      <c:pt idx="6539">
                        <c:v>1500</c:v>
                      </c:pt>
                      <c:pt idx="6540">
                        <c:v>1500</c:v>
                      </c:pt>
                      <c:pt idx="6541">
                        <c:v>1500</c:v>
                      </c:pt>
                      <c:pt idx="6542">
                        <c:v>1500</c:v>
                      </c:pt>
                      <c:pt idx="6543">
                        <c:v>1500</c:v>
                      </c:pt>
                      <c:pt idx="6544">
                        <c:v>1500</c:v>
                      </c:pt>
                      <c:pt idx="6545">
                        <c:v>1500</c:v>
                      </c:pt>
                      <c:pt idx="6546">
                        <c:v>1500</c:v>
                      </c:pt>
                      <c:pt idx="6547">
                        <c:v>1500</c:v>
                      </c:pt>
                      <c:pt idx="6548">
                        <c:v>1500</c:v>
                      </c:pt>
                      <c:pt idx="6549">
                        <c:v>1500</c:v>
                      </c:pt>
                      <c:pt idx="6550">
                        <c:v>1500</c:v>
                      </c:pt>
                      <c:pt idx="6551">
                        <c:v>1500</c:v>
                      </c:pt>
                      <c:pt idx="6552">
                        <c:v>1500</c:v>
                      </c:pt>
                      <c:pt idx="6553">
                        <c:v>1500</c:v>
                      </c:pt>
                      <c:pt idx="6554">
                        <c:v>1500</c:v>
                      </c:pt>
                      <c:pt idx="6555">
                        <c:v>1500</c:v>
                      </c:pt>
                      <c:pt idx="6556">
                        <c:v>1500</c:v>
                      </c:pt>
                      <c:pt idx="6557">
                        <c:v>1500</c:v>
                      </c:pt>
                      <c:pt idx="6558">
                        <c:v>1500</c:v>
                      </c:pt>
                      <c:pt idx="6559">
                        <c:v>1500</c:v>
                      </c:pt>
                      <c:pt idx="6560">
                        <c:v>1500</c:v>
                      </c:pt>
                      <c:pt idx="6561">
                        <c:v>1500</c:v>
                      </c:pt>
                      <c:pt idx="6562">
                        <c:v>1500</c:v>
                      </c:pt>
                      <c:pt idx="6563">
                        <c:v>1500</c:v>
                      </c:pt>
                      <c:pt idx="6564">
                        <c:v>1500</c:v>
                      </c:pt>
                      <c:pt idx="6565">
                        <c:v>1500</c:v>
                      </c:pt>
                      <c:pt idx="6566">
                        <c:v>1500</c:v>
                      </c:pt>
                      <c:pt idx="6567">
                        <c:v>1500</c:v>
                      </c:pt>
                      <c:pt idx="6568">
                        <c:v>1500</c:v>
                      </c:pt>
                      <c:pt idx="6569">
                        <c:v>1500</c:v>
                      </c:pt>
                      <c:pt idx="6570">
                        <c:v>1500</c:v>
                      </c:pt>
                      <c:pt idx="6571">
                        <c:v>1500</c:v>
                      </c:pt>
                      <c:pt idx="6572">
                        <c:v>1500</c:v>
                      </c:pt>
                      <c:pt idx="6573">
                        <c:v>1500</c:v>
                      </c:pt>
                      <c:pt idx="6574">
                        <c:v>1500</c:v>
                      </c:pt>
                      <c:pt idx="6575">
                        <c:v>1500</c:v>
                      </c:pt>
                      <c:pt idx="6576">
                        <c:v>1500</c:v>
                      </c:pt>
                      <c:pt idx="6577">
                        <c:v>1500</c:v>
                      </c:pt>
                      <c:pt idx="6578">
                        <c:v>1500</c:v>
                      </c:pt>
                      <c:pt idx="6579">
                        <c:v>1500</c:v>
                      </c:pt>
                      <c:pt idx="6580">
                        <c:v>1500</c:v>
                      </c:pt>
                      <c:pt idx="6581">
                        <c:v>1500</c:v>
                      </c:pt>
                      <c:pt idx="6582">
                        <c:v>1500</c:v>
                      </c:pt>
                      <c:pt idx="6583">
                        <c:v>1500</c:v>
                      </c:pt>
                      <c:pt idx="6584">
                        <c:v>1500</c:v>
                      </c:pt>
                      <c:pt idx="6585">
                        <c:v>1500</c:v>
                      </c:pt>
                      <c:pt idx="6586">
                        <c:v>1500</c:v>
                      </c:pt>
                      <c:pt idx="6587">
                        <c:v>1500</c:v>
                      </c:pt>
                      <c:pt idx="6588">
                        <c:v>1500</c:v>
                      </c:pt>
                      <c:pt idx="6589">
                        <c:v>1500</c:v>
                      </c:pt>
                      <c:pt idx="6590">
                        <c:v>1500</c:v>
                      </c:pt>
                      <c:pt idx="6591">
                        <c:v>1500</c:v>
                      </c:pt>
                      <c:pt idx="6592">
                        <c:v>1500</c:v>
                      </c:pt>
                      <c:pt idx="6593">
                        <c:v>1500</c:v>
                      </c:pt>
                      <c:pt idx="6594">
                        <c:v>1500</c:v>
                      </c:pt>
                      <c:pt idx="6595">
                        <c:v>1500</c:v>
                      </c:pt>
                      <c:pt idx="6596">
                        <c:v>1500</c:v>
                      </c:pt>
                      <c:pt idx="6597">
                        <c:v>1500</c:v>
                      </c:pt>
                      <c:pt idx="6598">
                        <c:v>1500</c:v>
                      </c:pt>
                      <c:pt idx="6599">
                        <c:v>1500</c:v>
                      </c:pt>
                      <c:pt idx="6600">
                        <c:v>1500</c:v>
                      </c:pt>
                      <c:pt idx="6601">
                        <c:v>1500</c:v>
                      </c:pt>
                      <c:pt idx="6602">
                        <c:v>1500</c:v>
                      </c:pt>
                      <c:pt idx="6603">
                        <c:v>1500</c:v>
                      </c:pt>
                      <c:pt idx="6604">
                        <c:v>1500</c:v>
                      </c:pt>
                      <c:pt idx="6605">
                        <c:v>1500</c:v>
                      </c:pt>
                      <c:pt idx="6606">
                        <c:v>1500</c:v>
                      </c:pt>
                      <c:pt idx="6607">
                        <c:v>1500</c:v>
                      </c:pt>
                      <c:pt idx="6608">
                        <c:v>1500</c:v>
                      </c:pt>
                      <c:pt idx="6609">
                        <c:v>1500</c:v>
                      </c:pt>
                      <c:pt idx="6610">
                        <c:v>1500</c:v>
                      </c:pt>
                      <c:pt idx="6611">
                        <c:v>1500</c:v>
                      </c:pt>
                      <c:pt idx="6612">
                        <c:v>1500</c:v>
                      </c:pt>
                      <c:pt idx="6613">
                        <c:v>1500</c:v>
                      </c:pt>
                      <c:pt idx="6614">
                        <c:v>1500</c:v>
                      </c:pt>
                      <c:pt idx="6615">
                        <c:v>1500</c:v>
                      </c:pt>
                      <c:pt idx="6616">
                        <c:v>1500</c:v>
                      </c:pt>
                      <c:pt idx="6617">
                        <c:v>1500</c:v>
                      </c:pt>
                      <c:pt idx="6618">
                        <c:v>1500</c:v>
                      </c:pt>
                      <c:pt idx="6619">
                        <c:v>1500</c:v>
                      </c:pt>
                      <c:pt idx="6620">
                        <c:v>1500</c:v>
                      </c:pt>
                      <c:pt idx="6621">
                        <c:v>1500</c:v>
                      </c:pt>
                      <c:pt idx="6622">
                        <c:v>1500</c:v>
                      </c:pt>
                      <c:pt idx="6623">
                        <c:v>1500</c:v>
                      </c:pt>
                      <c:pt idx="6624">
                        <c:v>1500</c:v>
                      </c:pt>
                      <c:pt idx="6625">
                        <c:v>1500</c:v>
                      </c:pt>
                      <c:pt idx="6626">
                        <c:v>1500</c:v>
                      </c:pt>
                      <c:pt idx="6627">
                        <c:v>1500</c:v>
                      </c:pt>
                      <c:pt idx="6628">
                        <c:v>1500</c:v>
                      </c:pt>
                      <c:pt idx="6629">
                        <c:v>1500</c:v>
                      </c:pt>
                      <c:pt idx="6630">
                        <c:v>1500</c:v>
                      </c:pt>
                      <c:pt idx="6631">
                        <c:v>1500</c:v>
                      </c:pt>
                      <c:pt idx="6632">
                        <c:v>1500</c:v>
                      </c:pt>
                      <c:pt idx="6633">
                        <c:v>1500</c:v>
                      </c:pt>
                      <c:pt idx="6634">
                        <c:v>1500</c:v>
                      </c:pt>
                      <c:pt idx="6635">
                        <c:v>1500</c:v>
                      </c:pt>
                      <c:pt idx="6636">
                        <c:v>1500</c:v>
                      </c:pt>
                      <c:pt idx="6637">
                        <c:v>1500</c:v>
                      </c:pt>
                      <c:pt idx="6638">
                        <c:v>1500</c:v>
                      </c:pt>
                      <c:pt idx="6639">
                        <c:v>1500</c:v>
                      </c:pt>
                      <c:pt idx="6640">
                        <c:v>1500</c:v>
                      </c:pt>
                      <c:pt idx="6641">
                        <c:v>1500</c:v>
                      </c:pt>
                      <c:pt idx="6642">
                        <c:v>1500</c:v>
                      </c:pt>
                      <c:pt idx="6643">
                        <c:v>1500</c:v>
                      </c:pt>
                      <c:pt idx="6644">
                        <c:v>1500</c:v>
                      </c:pt>
                      <c:pt idx="6645">
                        <c:v>1500</c:v>
                      </c:pt>
                      <c:pt idx="6646">
                        <c:v>1500</c:v>
                      </c:pt>
                      <c:pt idx="6647">
                        <c:v>1500</c:v>
                      </c:pt>
                      <c:pt idx="6648">
                        <c:v>1500</c:v>
                      </c:pt>
                      <c:pt idx="6649">
                        <c:v>1500</c:v>
                      </c:pt>
                      <c:pt idx="6650">
                        <c:v>1500</c:v>
                      </c:pt>
                      <c:pt idx="6651">
                        <c:v>1500</c:v>
                      </c:pt>
                      <c:pt idx="6652">
                        <c:v>1500</c:v>
                      </c:pt>
                      <c:pt idx="6653">
                        <c:v>1500</c:v>
                      </c:pt>
                      <c:pt idx="6654">
                        <c:v>1500</c:v>
                      </c:pt>
                      <c:pt idx="6655">
                        <c:v>1500</c:v>
                      </c:pt>
                      <c:pt idx="6656">
                        <c:v>1500</c:v>
                      </c:pt>
                      <c:pt idx="6657">
                        <c:v>1500</c:v>
                      </c:pt>
                      <c:pt idx="6658">
                        <c:v>1500</c:v>
                      </c:pt>
                      <c:pt idx="6659">
                        <c:v>1500</c:v>
                      </c:pt>
                      <c:pt idx="6660">
                        <c:v>1500</c:v>
                      </c:pt>
                      <c:pt idx="6661">
                        <c:v>1500</c:v>
                      </c:pt>
                      <c:pt idx="6662">
                        <c:v>1500</c:v>
                      </c:pt>
                      <c:pt idx="6663">
                        <c:v>1500</c:v>
                      </c:pt>
                      <c:pt idx="6664">
                        <c:v>1500</c:v>
                      </c:pt>
                      <c:pt idx="6665">
                        <c:v>1500</c:v>
                      </c:pt>
                      <c:pt idx="6666">
                        <c:v>1500</c:v>
                      </c:pt>
                      <c:pt idx="6667">
                        <c:v>1500</c:v>
                      </c:pt>
                      <c:pt idx="6668">
                        <c:v>1500</c:v>
                      </c:pt>
                      <c:pt idx="6669">
                        <c:v>1500</c:v>
                      </c:pt>
                      <c:pt idx="6670">
                        <c:v>1500</c:v>
                      </c:pt>
                      <c:pt idx="6671">
                        <c:v>1500</c:v>
                      </c:pt>
                      <c:pt idx="6672">
                        <c:v>1500</c:v>
                      </c:pt>
                      <c:pt idx="6673">
                        <c:v>1500</c:v>
                      </c:pt>
                      <c:pt idx="6674">
                        <c:v>1500</c:v>
                      </c:pt>
                      <c:pt idx="6675">
                        <c:v>1500</c:v>
                      </c:pt>
                      <c:pt idx="6676">
                        <c:v>1500</c:v>
                      </c:pt>
                      <c:pt idx="6677">
                        <c:v>1500</c:v>
                      </c:pt>
                      <c:pt idx="6678">
                        <c:v>1500</c:v>
                      </c:pt>
                      <c:pt idx="6679">
                        <c:v>1500</c:v>
                      </c:pt>
                      <c:pt idx="6680">
                        <c:v>1500</c:v>
                      </c:pt>
                      <c:pt idx="6681">
                        <c:v>1500</c:v>
                      </c:pt>
                      <c:pt idx="6682">
                        <c:v>1500</c:v>
                      </c:pt>
                      <c:pt idx="6683">
                        <c:v>1500</c:v>
                      </c:pt>
                      <c:pt idx="6684">
                        <c:v>1500</c:v>
                      </c:pt>
                      <c:pt idx="6685">
                        <c:v>1500</c:v>
                      </c:pt>
                      <c:pt idx="6686">
                        <c:v>1500</c:v>
                      </c:pt>
                      <c:pt idx="6687">
                        <c:v>1500</c:v>
                      </c:pt>
                      <c:pt idx="6688">
                        <c:v>1500</c:v>
                      </c:pt>
                      <c:pt idx="6689">
                        <c:v>1500</c:v>
                      </c:pt>
                      <c:pt idx="6690">
                        <c:v>1500</c:v>
                      </c:pt>
                      <c:pt idx="6691">
                        <c:v>1500</c:v>
                      </c:pt>
                      <c:pt idx="6692">
                        <c:v>1500</c:v>
                      </c:pt>
                      <c:pt idx="6693">
                        <c:v>1500</c:v>
                      </c:pt>
                      <c:pt idx="6694">
                        <c:v>1500</c:v>
                      </c:pt>
                      <c:pt idx="6695">
                        <c:v>1500</c:v>
                      </c:pt>
                      <c:pt idx="6696">
                        <c:v>1500</c:v>
                      </c:pt>
                      <c:pt idx="6697">
                        <c:v>1500</c:v>
                      </c:pt>
                      <c:pt idx="6698">
                        <c:v>1500</c:v>
                      </c:pt>
                      <c:pt idx="6699">
                        <c:v>1500</c:v>
                      </c:pt>
                      <c:pt idx="6700">
                        <c:v>1500</c:v>
                      </c:pt>
                      <c:pt idx="6701">
                        <c:v>1500</c:v>
                      </c:pt>
                      <c:pt idx="6702">
                        <c:v>1500</c:v>
                      </c:pt>
                      <c:pt idx="6703">
                        <c:v>1500</c:v>
                      </c:pt>
                      <c:pt idx="6704">
                        <c:v>1500</c:v>
                      </c:pt>
                      <c:pt idx="6705">
                        <c:v>1500</c:v>
                      </c:pt>
                      <c:pt idx="6706">
                        <c:v>1500</c:v>
                      </c:pt>
                      <c:pt idx="6707">
                        <c:v>1500</c:v>
                      </c:pt>
                      <c:pt idx="6708">
                        <c:v>1500</c:v>
                      </c:pt>
                      <c:pt idx="6709">
                        <c:v>1500</c:v>
                      </c:pt>
                      <c:pt idx="6710">
                        <c:v>1500</c:v>
                      </c:pt>
                      <c:pt idx="6711">
                        <c:v>1500</c:v>
                      </c:pt>
                      <c:pt idx="6712">
                        <c:v>1500</c:v>
                      </c:pt>
                      <c:pt idx="6713">
                        <c:v>1500</c:v>
                      </c:pt>
                      <c:pt idx="6714">
                        <c:v>1500</c:v>
                      </c:pt>
                      <c:pt idx="6715">
                        <c:v>1500</c:v>
                      </c:pt>
                      <c:pt idx="6716">
                        <c:v>1500</c:v>
                      </c:pt>
                      <c:pt idx="6717">
                        <c:v>1500</c:v>
                      </c:pt>
                      <c:pt idx="6718">
                        <c:v>1500</c:v>
                      </c:pt>
                      <c:pt idx="6719">
                        <c:v>1500</c:v>
                      </c:pt>
                      <c:pt idx="6720">
                        <c:v>1500</c:v>
                      </c:pt>
                      <c:pt idx="6721">
                        <c:v>1500</c:v>
                      </c:pt>
                      <c:pt idx="6722">
                        <c:v>1500</c:v>
                      </c:pt>
                      <c:pt idx="6723">
                        <c:v>1500</c:v>
                      </c:pt>
                      <c:pt idx="6724">
                        <c:v>1500</c:v>
                      </c:pt>
                      <c:pt idx="6725">
                        <c:v>1500</c:v>
                      </c:pt>
                      <c:pt idx="6726">
                        <c:v>1500</c:v>
                      </c:pt>
                      <c:pt idx="6727">
                        <c:v>1500</c:v>
                      </c:pt>
                      <c:pt idx="6728">
                        <c:v>1500</c:v>
                      </c:pt>
                      <c:pt idx="6729">
                        <c:v>1500</c:v>
                      </c:pt>
                      <c:pt idx="6730">
                        <c:v>1500</c:v>
                      </c:pt>
                      <c:pt idx="6731">
                        <c:v>1500</c:v>
                      </c:pt>
                      <c:pt idx="6732">
                        <c:v>1500</c:v>
                      </c:pt>
                      <c:pt idx="6733">
                        <c:v>1500</c:v>
                      </c:pt>
                      <c:pt idx="6734">
                        <c:v>1500</c:v>
                      </c:pt>
                      <c:pt idx="6735">
                        <c:v>1500</c:v>
                      </c:pt>
                      <c:pt idx="6736">
                        <c:v>1500</c:v>
                      </c:pt>
                      <c:pt idx="6737">
                        <c:v>1500</c:v>
                      </c:pt>
                      <c:pt idx="6738">
                        <c:v>1500</c:v>
                      </c:pt>
                      <c:pt idx="6739">
                        <c:v>1500</c:v>
                      </c:pt>
                      <c:pt idx="6740">
                        <c:v>1500</c:v>
                      </c:pt>
                      <c:pt idx="6741">
                        <c:v>1500</c:v>
                      </c:pt>
                      <c:pt idx="6742">
                        <c:v>1500</c:v>
                      </c:pt>
                      <c:pt idx="6743">
                        <c:v>1500</c:v>
                      </c:pt>
                      <c:pt idx="6744">
                        <c:v>1500</c:v>
                      </c:pt>
                      <c:pt idx="6745">
                        <c:v>1500</c:v>
                      </c:pt>
                      <c:pt idx="6746">
                        <c:v>1500</c:v>
                      </c:pt>
                      <c:pt idx="6747">
                        <c:v>1500</c:v>
                      </c:pt>
                      <c:pt idx="6748">
                        <c:v>1500</c:v>
                      </c:pt>
                      <c:pt idx="6749">
                        <c:v>1500</c:v>
                      </c:pt>
                      <c:pt idx="6750">
                        <c:v>1500</c:v>
                      </c:pt>
                      <c:pt idx="6751">
                        <c:v>1500</c:v>
                      </c:pt>
                      <c:pt idx="6752">
                        <c:v>1500</c:v>
                      </c:pt>
                      <c:pt idx="6753">
                        <c:v>1500</c:v>
                      </c:pt>
                      <c:pt idx="6754">
                        <c:v>1500</c:v>
                      </c:pt>
                      <c:pt idx="6755">
                        <c:v>1500</c:v>
                      </c:pt>
                      <c:pt idx="6756">
                        <c:v>1500</c:v>
                      </c:pt>
                      <c:pt idx="6757">
                        <c:v>1500</c:v>
                      </c:pt>
                      <c:pt idx="6758">
                        <c:v>1500</c:v>
                      </c:pt>
                      <c:pt idx="6759">
                        <c:v>1500</c:v>
                      </c:pt>
                      <c:pt idx="6760">
                        <c:v>1500</c:v>
                      </c:pt>
                      <c:pt idx="6761">
                        <c:v>1500</c:v>
                      </c:pt>
                      <c:pt idx="6762">
                        <c:v>1500</c:v>
                      </c:pt>
                      <c:pt idx="6763">
                        <c:v>1500</c:v>
                      </c:pt>
                      <c:pt idx="6764">
                        <c:v>1500</c:v>
                      </c:pt>
                      <c:pt idx="6765">
                        <c:v>1500</c:v>
                      </c:pt>
                      <c:pt idx="6766">
                        <c:v>1500</c:v>
                      </c:pt>
                      <c:pt idx="6767">
                        <c:v>1500</c:v>
                      </c:pt>
                      <c:pt idx="6768">
                        <c:v>1500</c:v>
                      </c:pt>
                      <c:pt idx="6769">
                        <c:v>1500</c:v>
                      </c:pt>
                      <c:pt idx="6770">
                        <c:v>1500</c:v>
                      </c:pt>
                      <c:pt idx="6771">
                        <c:v>1500</c:v>
                      </c:pt>
                      <c:pt idx="6772">
                        <c:v>1500</c:v>
                      </c:pt>
                      <c:pt idx="6773">
                        <c:v>1500</c:v>
                      </c:pt>
                      <c:pt idx="6774">
                        <c:v>1500</c:v>
                      </c:pt>
                      <c:pt idx="6775">
                        <c:v>1500</c:v>
                      </c:pt>
                      <c:pt idx="6776">
                        <c:v>1500</c:v>
                      </c:pt>
                      <c:pt idx="6777">
                        <c:v>1500</c:v>
                      </c:pt>
                      <c:pt idx="6778">
                        <c:v>1500</c:v>
                      </c:pt>
                      <c:pt idx="6779">
                        <c:v>1500</c:v>
                      </c:pt>
                      <c:pt idx="6780">
                        <c:v>1500</c:v>
                      </c:pt>
                      <c:pt idx="6781">
                        <c:v>1500</c:v>
                      </c:pt>
                      <c:pt idx="6782">
                        <c:v>1500</c:v>
                      </c:pt>
                      <c:pt idx="6783">
                        <c:v>1500</c:v>
                      </c:pt>
                      <c:pt idx="6784">
                        <c:v>1500</c:v>
                      </c:pt>
                      <c:pt idx="6785">
                        <c:v>1500</c:v>
                      </c:pt>
                      <c:pt idx="6786">
                        <c:v>1500</c:v>
                      </c:pt>
                      <c:pt idx="6787">
                        <c:v>1500</c:v>
                      </c:pt>
                      <c:pt idx="6788">
                        <c:v>1500</c:v>
                      </c:pt>
                      <c:pt idx="6789">
                        <c:v>1500</c:v>
                      </c:pt>
                      <c:pt idx="6790">
                        <c:v>1500</c:v>
                      </c:pt>
                      <c:pt idx="6791">
                        <c:v>1500</c:v>
                      </c:pt>
                      <c:pt idx="6792">
                        <c:v>1500</c:v>
                      </c:pt>
                      <c:pt idx="6793">
                        <c:v>1500</c:v>
                      </c:pt>
                      <c:pt idx="6794">
                        <c:v>1500</c:v>
                      </c:pt>
                      <c:pt idx="6795">
                        <c:v>1500</c:v>
                      </c:pt>
                      <c:pt idx="6796">
                        <c:v>1500</c:v>
                      </c:pt>
                      <c:pt idx="6797">
                        <c:v>1500</c:v>
                      </c:pt>
                      <c:pt idx="6798">
                        <c:v>1500</c:v>
                      </c:pt>
                      <c:pt idx="6799">
                        <c:v>1500</c:v>
                      </c:pt>
                      <c:pt idx="6800">
                        <c:v>1500</c:v>
                      </c:pt>
                      <c:pt idx="6801">
                        <c:v>1500</c:v>
                      </c:pt>
                      <c:pt idx="6802">
                        <c:v>1500</c:v>
                      </c:pt>
                      <c:pt idx="6803">
                        <c:v>1500</c:v>
                      </c:pt>
                      <c:pt idx="6804">
                        <c:v>1500</c:v>
                      </c:pt>
                      <c:pt idx="6805">
                        <c:v>1500</c:v>
                      </c:pt>
                      <c:pt idx="6806">
                        <c:v>1500</c:v>
                      </c:pt>
                      <c:pt idx="6807">
                        <c:v>1500</c:v>
                      </c:pt>
                      <c:pt idx="6808">
                        <c:v>1500</c:v>
                      </c:pt>
                      <c:pt idx="6809">
                        <c:v>1500</c:v>
                      </c:pt>
                      <c:pt idx="6810">
                        <c:v>1500</c:v>
                      </c:pt>
                      <c:pt idx="6811">
                        <c:v>1500</c:v>
                      </c:pt>
                      <c:pt idx="6812">
                        <c:v>1500</c:v>
                      </c:pt>
                      <c:pt idx="6813">
                        <c:v>1500</c:v>
                      </c:pt>
                      <c:pt idx="6814">
                        <c:v>1500</c:v>
                      </c:pt>
                      <c:pt idx="6815">
                        <c:v>1500</c:v>
                      </c:pt>
                      <c:pt idx="6816">
                        <c:v>1500</c:v>
                      </c:pt>
                      <c:pt idx="6817">
                        <c:v>1500</c:v>
                      </c:pt>
                      <c:pt idx="6818">
                        <c:v>1500</c:v>
                      </c:pt>
                      <c:pt idx="6819">
                        <c:v>1500</c:v>
                      </c:pt>
                      <c:pt idx="6820">
                        <c:v>1500</c:v>
                      </c:pt>
                      <c:pt idx="6821">
                        <c:v>1500</c:v>
                      </c:pt>
                      <c:pt idx="6822">
                        <c:v>1500</c:v>
                      </c:pt>
                      <c:pt idx="6823">
                        <c:v>1500</c:v>
                      </c:pt>
                      <c:pt idx="6824">
                        <c:v>1500</c:v>
                      </c:pt>
                      <c:pt idx="6825">
                        <c:v>1500</c:v>
                      </c:pt>
                      <c:pt idx="6826">
                        <c:v>1500</c:v>
                      </c:pt>
                      <c:pt idx="6827">
                        <c:v>1500</c:v>
                      </c:pt>
                      <c:pt idx="6828">
                        <c:v>1500</c:v>
                      </c:pt>
                      <c:pt idx="6829">
                        <c:v>1500</c:v>
                      </c:pt>
                      <c:pt idx="6830">
                        <c:v>1500</c:v>
                      </c:pt>
                      <c:pt idx="6831">
                        <c:v>1500</c:v>
                      </c:pt>
                      <c:pt idx="6832">
                        <c:v>1500</c:v>
                      </c:pt>
                      <c:pt idx="6833">
                        <c:v>1500</c:v>
                      </c:pt>
                      <c:pt idx="6834">
                        <c:v>1500</c:v>
                      </c:pt>
                      <c:pt idx="6835">
                        <c:v>1500</c:v>
                      </c:pt>
                      <c:pt idx="6836">
                        <c:v>1500</c:v>
                      </c:pt>
                      <c:pt idx="6837">
                        <c:v>1500</c:v>
                      </c:pt>
                      <c:pt idx="6838">
                        <c:v>1500</c:v>
                      </c:pt>
                      <c:pt idx="6839">
                        <c:v>1500</c:v>
                      </c:pt>
                      <c:pt idx="6840">
                        <c:v>1500</c:v>
                      </c:pt>
                      <c:pt idx="6841">
                        <c:v>1500</c:v>
                      </c:pt>
                      <c:pt idx="6842">
                        <c:v>1500</c:v>
                      </c:pt>
                      <c:pt idx="6843">
                        <c:v>1500</c:v>
                      </c:pt>
                      <c:pt idx="6844">
                        <c:v>1500</c:v>
                      </c:pt>
                      <c:pt idx="6845">
                        <c:v>1500</c:v>
                      </c:pt>
                      <c:pt idx="6846">
                        <c:v>1500</c:v>
                      </c:pt>
                      <c:pt idx="6847">
                        <c:v>1500</c:v>
                      </c:pt>
                      <c:pt idx="6848">
                        <c:v>1500</c:v>
                      </c:pt>
                      <c:pt idx="6849">
                        <c:v>1500</c:v>
                      </c:pt>
                      <c:pt idx="6850">
                        <c:v>1500</c:v>
                      </c:pt>
                      <c:pt idx="6851">
                        <c:v>1500</c:v>
                      </c:pt>
                      <c:pt idx="6852">
                        <c:v>1500</c:v>
                      </c:pt>
                      <c:pt idx="6853">
                        <c:v>1500</c:v>
                      </c:pt>
                      <c:pt idx="6854">
                        <c:v>1500</c:v>
                      </c:pt>
                      <c:pt idx="6855">
                        <c:v>1500</c:v>
                      </c:pt>
                      <c:pt idx="6856">
                        <c:v>1500</c:v>
                      </c:pt>
                      <c:pt idx="6857">
                        <c:v>1500</c:v>
                      </c:pt>
                      <c:pt idx="6858">
                        <c:v>1500</c:v>
                      </c:pt>
                      <c:pt idx="6859">
                        <c:v>1500</c:v>
                      </c:pt>
                      <c:pt idx="6860">
                        <c:v>1500</c:v>
                      </c:pt>
                      <c:pt idx="6861">
                        <c:v>1500</c:v>
                      </c:pt>
                      <c:pt idx="6862">
                        <c:v>1500</c:v>
                      </c:pt>
                      <c:pt idx="6863">
                        <c:v>1500</c:v>
                      </c:pt>
                      <c:pt idx="6864">
                        <c:v>1500</c:v>
                      </c:pt>
                      <c:pt idx="6865">
                        <c:v>1500</c:v>
                      </c:pt>
                      <c:pt idx="6866">
                        <c:v>1500</c:v>
                      </c:pt>
                      <c:pt idx="6867">
                        <c:v>1500</c:v>
                      </c:pt>
                      <c:pt idx="6868">
                        <c:v>1500</c:v>
                      </c:pt>
                      <c:pt idx="6869">
                        <c:v>1500</c:v>
                      </c:pt>
                      <c:pt idx="6870">
                        <c:v>1500</c:v>
                      </c:pt>
                      <c:pt idx="6871">
                        <c:v>1500</c:v>
                      </c:pt>
                      <c:pt idx="6872">
                        <c:v>1500</c:v>
                      </c:pt>
                      <c:pt idx="6873">
                        <c:v>1500</c:v>
                      </c:pt>
                      <c:pt idx="6874">
                        <c:v>1500</c:v>
                      </c:pt>
                      <c:pt idx="6875">
                        <c:v>1500</c:v>
                      </c:pt>
                      <c:pt idx="6876">
                        <c:v>1500</c:v>
                      </c:pt>
                      <c:pt idx="6877">
                        <c:v>1500</c:v>
                      </c:pt>
                      <c:pt idx="6878">
                        <c:v>1500</c:v>
                      </c:pt>
                      <c:pt idx="6879">
                        <c:v>1500</c:v>
                      </c:pt>
                      <c:pt idx="6880">
                        <c:v>1500</c:v>
                      </c:pt>
                      <c:pt idx="6881">
                        <c:v>1500</c:v>
                      </c:pt>
                      <c:pt idx="6882">
                        <c:v>1500</c:v>
                      </c:pt>
                      <c:pt idx="6883">
                        <c:v>1500</c:v>
                      </c:pt>
                      <c:pt idx="6884">
                        <c:v>1500</c:v>
                      </c:pt>
                      <c:pt idx="6885">
                        <c:v>1500</c:v>
                      </c:pt>
                      <c:pt idx="6886">
                        <c:v>1500</c:v>
                      </c:pt>
                      <c:pt idx="6887">
                        <c:v>1500</c:v>
                      </c:pt>
                      <c:pt idx="6888">
                        <c:v>1500</c:v>
                      </c:pt>
                      <c:pt idx="6889">
                        <c:v>1500</c:v>
                      </c:pt>
                      <c:pt idx="6890">
                        <c:v>1500</c:v>
                      </c:pt>
                      <c:pt idx="6891">
                        <c:v>1500</c:v>
                      </c:pt>
                      <c:pt idx="6892">
                        <c:v>1500</c:v>
                      </c:pt>
                      <c:pt idx="6893">
                        <c:v>1500</c:v>
                      </c:pt>
                      <c:pt idx="6894">
                        <c:v>1500</c:v>
                      </c:pt>
                      <c:pt idx="6895">
                        <c:v>1500</c:v>
                      </c:pt>
                      <c:pt idx="6896">
                        <c:v>1500</c:v>
                      </c:pt>
                      <c:pt idx="6897">
                        <c:v>1500</c:v>
                      </c:pt>
                      <c:pt idx="6898">
                        <c:v>1500</c:v>
                      </c:pt>
                      <c:pt idx="6899">
                        <c:v>1500</c:v>
                      </c:pt>
                      <c:pt idx="6900">
                        <c:v>1500</c:v>
                      </c:pt>
                      <c:pt idx="6901">
                        <c:v>1500</c:v>
                      </c:pt>
                      <c:pt idx="6902">
                        <c:v>1500</c:v>
                      </c:pt>
                      <c:pt idx="6903">
                        <c:v>1500</c:v>
                      </c:pt>
                      <c:pt idx="6904">
                        <c:v>1500</c:v>
                      </c:pt>
                      <c:pt idx="6905">
                        <c:v>1500</c:v>
                      </c:pt>
                      <c:pt idx="6906">
                        <c:v>1500</c:v>
                      </c:pt>
                      <c:pt idx="6907">
                        <c:v>1500</c:v>
                      </c:pt>
                      <c:pt idx="6908">
                        <c:v>1500</c:v>
                      </c:pt>
                      <c:pt idx="6909">
                        <c:v>1500</c:v>
                      </c:pt>
                      <c:pt idx="6910">
                        <c:v>1500</c:v>
                      </c:pt>
                      <c:pt idx="6911">
                        <c:v>1500</c:v>
                      </c:pt>
                      <c:pt idx="6912">
                        <c:v>1500</c:v>
                      </c:pt>
                      <c:pt idx="6913">
                        <c:v>1500</c:v>
                      </c:pt>
                      <c:pt idx="6914">
                        <c:v>1500</c:v>
                      </c:pt>
                      <c:pt idx="6915">
                        <c:v>1500</c:v>
                      </c:pt>
                      <c:pt idx="6916">
                        <c:v>1500</c:v>
                      </c:pt>
                      <c:pt idx="6917">
                        <c:v>1500</c:v>
                      </c:pt>
                      <c:pt idx="6918">
                        <c:v>1500</c:v>
                      </c:pt>
                      <c:pt idx="6919">
                        <c:v>1500</c:v>
                      </c:pt>
                      <c:pt idx="6920">
                        <c:v>1500</c:v>
                      </c:pt>
                      <c:pt idx="6921">
                        <c:v>1500</c:v>
                      </c:pt>
                      <c:pt idx="6922">
                        <c:v>1500</c:v>
                      </c:pt>
                      <c:pt idx="6923">
                        <c:v>1500</c:v>
                      </c:pt>
                      <c:pt idx="6924">
                        <c:v>1500</c:v>
                      </c:pt>
                      <c:pt idx="6925">
                        <c:v>1500</c:v>
                      </c:pt>
                      <c:pt idx="6926">
                        <c:v>1500</c:v>
                      </c:pt>
                      <c:pt idx="6927">
                        <c:v>1500</c:v>
                      </c:pt>
                      <c:pt idx="6928">
                        <c:v>1500</c:v>
                      </c:pt>
                      <c:pt idx="6929">
                        <c:v>1500</c:v>
                      </c:pt>
                      <c:pt idx="6930">
                        <c:v>1500</c:v>
                      </c:pt>
                      <c:pt idx="6931">
                        <c:v>1500</c:v>
                      </c:pt>
                      <c:pt idx="6932">
                        <c:v>1500</c:v>
                      </c:pt>
                      <c:pt idx="6933">
                        <c:v>1500</c:v>
                      </c:pt>
                      <c:pt idx="6934">
                        <c:v>1500</c:v>
                      </c:pt>
                      <c:pt idx="6935">
                        <c:v>1500</c:v>
                      </c:pt>
                      <c:pt idx="6936">
                        <c:v>1500</c:v>
                      </c:pt>
                      <c:pt idx="6937">
                        <c:v>1500</c:v>
                      </c:pt>
                      <c:pt idx="6938">
                        <c:v>1500</c:v>
                      </c:pt>
                      <c:pt idx="6939">
                        <c:v>1500</c:v>
                      </c:pt>
                      <c:pt idx="6940">
                        <c:v>1500</c:v>
                      </c:pt>
                      <c:pt idx="6941">
                        <c:v>1500</c:v>
                      </c:pt>
                      <c:pt idx="6942">
                        <c:v>1500</c:v>
                      </c:pt>
                      <c:pt idx="6943">
                        <c:v>1500</c:v>
                      </c:pt>
                      <c:pt idx="6944">
                        <c:v>1500</c:v>
                      </c:pt>
                      <c:pt idx="6945">
                        <c:v>1500</c:v>
                      </c:pt>
                      <c:pt idx="6946">
                        <c:v>1500</c:v>
                      </c:pt>
                      <c:pt idx="6947">
                        <c:v>1500</c:v>
                      </c:pt>
                      <c:pt idx="6948">
                        <c:v>1500</c:v>
                      </c:pt>
                      <c:pt idx="6949">
                        <c:v>1500</c:v>
                      </c:pt>
                      <c:pt idx="6950">
                        <c:v>1500</c:v>
                      </c:pt>
                      <c:pt idx="6951">
                        <c:v>1500</c:v>
                      </c:pt>
                      <c:pt idx="6952">
                        <c:v>1500</c:v>
                      </c:pt>
                      <c:pt idx="6953">
                        <c:v>1500</c:v>
                      </c:pt>
                      <c:pt idx="6954">
                        <c:v>1500</c:v>
                      </c:pt>
                      <c:pt idx="6955">
                        <c:v>1500</c:v>
                      </c:pt>
                      <c:pt idx="6956">
                        <c:v>1500</c:v>
                      </c:pt>
                      <c:pt idx="6957">
                        <c:v>1500</c:v>
                      </c:pt>
                      <c:pt idx="6958">
                        <c:v>1500</c:v>
                      </c:pt>
                      <c:pt idx="6959">
                        <c:v>1500</c:v>
                      </c:pt>
                      <c:pt idx="6960">
                        <c:v>1500</c:v>
                      </c:pt>
                      <c:pt idx="6961">
                        <c:v>1500</c:v>
                      </c:pt>
                      <c:pt idx="6962">
                        <c:v>1500</c:v>
                      </c:pt>
                      <c:pt idx="6963">
                        <c:v>1500</c:v>
                      </c:pt>
                      <c:pt idx="6964">
                        <c:v>1500</c:v>
                      </c:pt>
                      <c:pt idx="6965">
                        <c:v>1500</c:v>
                      </c:pt>
                      <c:pt idx="6966">
                        <c:v>1500</c:v>
                      </c:pt>
                      <c:pt idx="6967">
                        <c:v>1500</c:v>
                      </c:pt>
                      <c:pt idx="6968">
                        <c:v>1500</c:v>
                      </c:pt>
                      <c:pt idx="6969">
                        <c:v>1500</c:v>
                      </c:pt>
                      <c:pt idx="6970">
                        <c:v>1500</c:v>
                      </c:pt>
                      <c:pt idx="6971">
                        <c:v>1500</c:v>
                      </c:pt>
                      <c:pt idx="6972">
                        <c:v>1500</c:v>
                      </c:pt>
                      <c:pt idx="6973">
                        <c:v>1500</c:v>
                      </c:pt>
                      <c:pt idx="6974">
                        <c:v>1500</c:v>
                      </c:pt>
                      <c:pt idx="6975">
                        <c:v>1500</c:v>
                      </c:pt>
                      <c:pt idx="6976">
                        <c:v>1500</c:v>
                      </c:pt>
                      <c:pt idx="6977">
                        <c:v>1500</c:v>
                      </c:pt>
                      <c:pt idx="6978">
                        <c:v>1500</c:v>
                      </c:pt>
                      <c:pt idx="6979">
                        <c:v>1500</c:v>
                      </c:pt>
                      <c:pt idx="6980">
                        <c:v>1500</c:v>
                      </c:pt>
                      <c:pt idx="6981">
                        <c:v>1500</c:v>
                      </c:pt>
                      <c:pt idx="6982">
                        <c:v>1500</c:v>
                      </c:pt>
                      <c:pt idx="6983">
                        <c:v>1500</c:v>
                      </c:pt>
                      <c:pt idx="6984">
                        <c:v>1500</c:v>
                      </c:pt>
                      <c:pt idx="6985">
                        <c:v>1500</c:v>
                      </c:pt>
                      <c:pt idx="6986">
                        <c:v>1500</c:v>
                      </c:pt>
                      <c:pt idx="6987">
                        <c:v>1500</c:v>
                      </c:pt>
                      <c:pt idx="6988">
                        <c:v>1500</c:v>
                      </c:pt>
                      <c:pt idx="6989">
                        <c:v>1500</c:v>
                      </c:pt>
                      <c:pt idx="6990">
                        <c:v>1500</c:v>
                      </c:pt>
                      <c:pt idx="6991">
                        <c:v>1500</c:v>
                      </c:pt>
                      <c:pt idx="6992">
                        <c:v>1500</c:v>
                      </c:pt>
                      <c:pt idx="6993">
                        <c:v>1500</c:v>
                      </c:pt>
                      <c:pt idx="6994">
                        <c:v>1500</c:v>
                      </c:pt>
                      <c:pt idx="6995">
                        <c:v>1500</c:v>
                      </c:pt>
                      <c:pt idx="6996">
                        <c:v>1500</c:v>
                      </c:pt>
                      <c:pt idx="6997">
                        <c:v>1500</c:v>
                      </c:pt>
                      <c:pt idx="6998">
                        <c:v>1500</c:v>
                      </c:pt>
                      <c:pt idx="6999">
                        <c:v>1500</c:v>
                      </c:pt>
                      <c:pt idx="7000">
                        <c:v>1500</c:v>
                      </c:pt>
                      <c:pt idx="7001">
                        <c:v>1500</c:v>
                      </c:pt>
                      <c:pt idx="7002">
                        <c:v>1500</c:v>
                      </c:pt>
                      <c:pt idx="7003">
                        <c:v>1500</c:v>
                      </c:pt>
                      <c:pt idx="7004">
                        <c:v>1500</c:v>
                      </c:pt>
                      <c:pt idx="7005">
                        <c:v>1500</c:v>
                      </c:pt>
                      <c:pt idx="7006">
                        <c:v>1500</c:v>
                      </c:pt>
                      <c:pt idx="7007">
                        <c:v>1500</c:v>
                      </c:pt>
                      <c:pt idx="7008">
                        <c:v>1500</c:v>
                      </c:pt>
                      <c:pt idx="7009">
                        <c:v>1500</c:v>
                      </c:pt>
                      <c:pt idx="7010">
                        <c:v>1500</c:v>
                      </c:pt>
                      <c:pt idx="7011">
                        <c:v>1500</c:v>
                      </c:pt>
                      <c:pt idx="7012">
                        <c:v>1500</c:v>
                      </c:pt>
                      <c:pt idx="7013">
                        <c:v>1500</c:v>
                      </c:pt>
                      <c:pt idx="7014">
                        <c:v>1500</c:v>
                      </c:pt>
                      <c:pt idx="7015">
                        <c:v>1500</c:v>
                      </c:pt>
                      <c:pt idx="7016">
                        <c:v>1500</c:v>
                      </c:pt>
                      <c:pt idx="7017">
                        <c:v>1500</c:v>
                      </c:pt>
                      <c:pt idx="7018">
                        <c:v>1500</c:v>
                      </c:pt>
                      <c:pt idx="7019">
                        <c:v>1500</c:v>
                      </c:pt>
                      <c:pt idx="7020">
                        <c:v>1500</c:v>
                      </c:pt>
                      <c:pt idx="7021">
                        <c:v>1500</c:v>
                      </c:pt>
                      <c:pt idx="7022">
                        <c:v>1500</c:v>
                      </c:pt>
                      <c:pt idx="7023">
                        <c:v>1500</c:v>
                      </c:pt>
                      <c:pt idx="7024">
                        <c:v>1500</c:v>
                      </c:pt>
                      <c:pt idx="7025">
                        <c:v>1500</c:v>
                      </c:pt>
                      <c:pt idx="7026">
                        <c:v>1500</c:v>
                      </c:pt>
                      <c:pt idx="7027">
                        <c:v>1500</c:v>
                      </c:pt>
                      <c:pt idx="7028">
                        <c:v>1500</c:v>
                      </c:pt>
                      <c:pt idx="7029">
                        <c:v>1500</c:v>
                      </c:pt>
                      <c:pt idx="7030">
                        <c:v>1500</c:v>
                      </c:pt>
                      <c:pt idx="7031">
                        <c:v>1500</c:v>
                      </c:pt>
                      <c:pt idx="7032">
                        <c:v>1500</c:v>
                      </c:pt>
                      <c:pt idx="7033">
                        <c:v>1500</c:v>
                      </c:pt>
                      <c:pt idx="7034">
                        <c:v>1500</c:v>
                      </c:pt>
                      <c:pt idx="7035">
                        <c:v>1500</c:v>
                      </c:pt>
                      <c:pt idx="7036">
                        <c:v>1500</c:v>
                      </c:pt>
                      <c:pt idx="7037">
                        <c:v>1500</c:v>
                      </c:pt>
                      <c:pt idx="7038">
                        <c:v>1500</c:v>
                      </c:pt>
                      <c:pt idx="7039">
                        <c:v>1500</c:v>
                      </c:pt>
                      <c:pt idx="7040">
                        <c:v>1500</c:v>
                      </c:pt>
                      <c:pt idx="7041">
                        <c:v>1500</c:v>
                      </c:pt>
                      <c:pt idx="7042">
                        <c:v>1500</c:v>
                      </c:pt>
                      <c:pt idx="7043">
                        <c:v>1500</c:v>
                      </c:pt>
                      <c:pt idx="7044">
                        <c:v>1500</c:v>
                      </c:pt>
                      <c:pt idx="7045">
                        <c:v>1500</c:v>
                      </c:pt>
                      <c:pt idx="7046">
                        <c:v>1500</c:v>
                      </c:pt>
                      <c:pt idx="7047">
                        <c:v>1500</c:v>
                      </c:pt>
                      <c:pt idx="7048">
                        <c:v>1500</c:v>
                      </c:pt>
                      <c:pt idx="7049">
                        <c:v>1500</c:v>
                      </c:pt>
                      <c:pt idx="7050">
                        <c:v>1500</c:v>
                      </c:pt>
                      <c:pt idx="7051">
                        <c:v>1500</c:v>
                      </c:pt>
                      <c:pt idx="7052">
                        <c:v>1500</c:v>
                      </c:pt>
                      <c:pt idx="7053">
                        <c:v>1500</c:v>
                      </c:pt>
                      <c:pt idx="7054">
                        <c:v>1500</c:v>
                      </c:pt>
                      <c:pt idx="7055">
                        <c:v>1500</c:v>
                      </c:pt>
                      <c:pt idx="7056">
                        <c:v>1500</c:v>
                      </c:pt>
                      <c:pt idx="7057">
                        <c:v>1500</c:v>
                      </c:pt>
                      <c:pt idx="7058">
                        <c:v>1500</c:v>
                      </c:pt>
                      <c:pt idx="7059">
                        <c:v>1500</c:v>
                      </c:pt>
                      <c:pt idx="7060">
                        <c:v>1500</c:v>
                      </c:pt>
                      <c:pt idx="7061">
                        <c:v>1500</c:v>
                      </c:pt>
                      <c:pt idx="7062">
                        <c:v>1500</c:v>
                      </c:pt>
                      <c:pt idx="7063">
                        <c:v>1500</c:v>
                      </c:pt>
                      <c:pt idx="7064">
                        <c:v>1500</c:v>
                      </c:pt>
                      <c:pt idx="7065">
                        <c:v>1500</c:v>
                      </c:pt>
                      <c:pt idx="7066">
                        <c:v>1500</c:v>
                      </c:pt>
                      <c:pt idx="7067">
                        <c:v>1500</c:v>
                      </c:pt>
                      <c:pt idx="7068">
                        <c:v>1500</c:v>
                      </c:pt>
                      <c:pt idx="7069">
                        <c:v>1500</c:v>
                      </c:pt>
                      <c:pt idx="7070">
                        <c:v>1500</c:v>
                      </c:pt>
                      <c:pt idx="7071">
                        <c:v>1500</c:v>
                      </c:pt>
                      <c:pt idx="7072">
                        <c:v>1500</c:v>
                      </c:pt>
                      <c:pt idx="7073">
                        <c:v>1500</c:v>
                      </c:pt>
                      <c:pt idx="7074">
                        <c:v>1500</c:v>
                      </c:pt>
                      <c:pt idx="7075">
                        <c:v>1500</c:v>
                      </c:pt>
                      <c:pt idx="7076">
                        <c:v>1500</c:v>
                      </c:pt>
                      <c:pt idx="7077">
                        <c:v>1500</c:v>
                      </c:pt>
                      <c:pt idx="7078">
                        <c:v>1500</c:v>
                      </c:pt>
                      <c:pt idx="7079">
                        <c:v>1500</c:v>
                      </c:pt>
                      <c:pt idx="7080">
                        <c:v>1500</c:v>
                      </c:pt>
                      <c:pt idx="7081">
                        <c:v>1500</c:v>
                      </c:pt>
                      <c:pt idx="7082">
                        <c:v>1500</c:v>
                      </c:pt>
                      <c:pt idx="7083">
                        <c:v>1500</c:v>
                      </c:pt>
                      <c:pt idx="7084">
                        <c:v>1500</c:v>
                      </c:pt>
                      <c:pt idx="7085">
                        <c:v>1500</c:v>
                      </c:pt>
                      <c:pt idx="7086">
                        <c:v>1500</c:v>
                      </c:pt>
                      <c:pt idx="7087">
                        <c:v>1500</c:v>
                      </c:pt>
                      <c:pt idx="7088">
                        <c:v>1500</c:v>
                      </c:pt>
                      <c:pt idx="7089">
                        <c:v>1500</c:v>
                      </c:pt>
                      <c:pt idx="7090">
                        <c:v>1500</c:v>
                      </c:pt>
                      <c:pt idx="7091">
                        <c:v>1500</c:v>
                      </c:pt>
                      <c:pt idx="7092">
                        <c:v>1500</c:v>
                      </c:pt>
                      <c:pt idx="7093">
                        <c:v>1500</c:v>
                      </c:pt>
                      <c:pt idx="7094">
                        <c:v>1500</c:v>
                      </c:pt>
                      <c:pt idx="7095">
                        <c:v>1500</c:v>
                      </c:pt>
                      <c:pt idx="7096">
                        <c:v>1500</c:v>
                      </c:pt>
                      <c:pt idx="7097">
                        <c:v>1500</c:v>
                      </c:pt>
                      <c:pt idx="7098">
                        <c:v>1500</c:v>
                      </c:pt>
                      <c:pt idx="7099">
                        <c:v>1500</c:v>
                      </c:pt>
                      <c:pt idx="7100">
                        <c:v>1500</c:v>
                      </c:pt>
                      <c:pt idx="7101">
                        <c:v>1500</c:v>
                      </c:pt>
                      <c:pt idx="7102">
                        <c:v>1500</c:v>
                      </c:pt>
                      <c:pt idx="7103">
                        <c:v>1500</c:v>
                      </c:pt>
                      <c:pt idx="7104">
                        <c:v>1500</c:v>
                      </c:pt>
                      <c:pt idx="7105">
                        <c:v>1500</c:v>
                      </c:pt>
                      <c:pt idx="7106">
                        <c:v>1500</c:v>
                      </c:pt>
                      <c:pt idx="7107">
                        <c:v>1500</c:v>
                      </c:pt>
                      <c:pt idx="7108">
                        <c:v>1500</c:v>
                      </c:pt>
                      <c:pt idx="7109">
                        <c:v>1500</c:v>
                      </c:pt>
                      <c:pt idx="7110">
                        <c:v>1500</c:v>
                      </c:pt>
                      <c:pt idx="7111">
                        <c:v>1500</c:v>
                      </c:pt>
                      <c:pt idx="7112">
                        <c:v>1500</c:v>
                      </c:pt>
                      <c:pt idx="7113">
                        <c:v>1500</c:v>
                      </c:pt>
                      <c:pt idx="7114">
                        <c:v>1500</c:v>
                      </c:pt>
                      <c:pt idx="7115">
                        <c:v>1500</c:v>
                      </c:pt>
                      <c:pt idx="7116">
                        <c:v>1500</c:v>
                      </c:pt>
                      <c:pt idx="7117">
                        <c:v>1500</c:v>
                      </c:pt>
                      <c:pt idx="7118">
                        <c:v>1500</c:v>
                      </c:pt>
                      <c:pt idx="7119">
                        <c:v>1500</c:v>
                      </c:pt>
                      <c:pt idx="7120">
                        <c:v>1500</c:v>
                      </c:pt>
                      <c:pt idx="7121">
                        <c:v>1500</c:v>
                      </c:pt>
                      <c:pt idx="7122">
                        <c:v>1500</c:v>
                      </c:pt>
                      <c:pt idx="7123">
                        <c:v>1500</c:v>
                      </c:pt>
                      <c:pt idx="7124">
                        <c:v>1500</c:v>
                      </c:pt>
                      <c:pt idx="7125">
                        <c:v>1500</c:v>
                      </c:pt>
                      <c:pt idx="7126">
                        <c:v>1500</c:v>
                      </c:pt>
                      <c:pt idx="7127">
                        <c:v>1500</c:v>
                      </c:pt>
                      <c:pt idx="7128">
                        <c:v>1500</c:v>
                      </c:pt>
                      <c:pt idx="7129">
                        <c:v>1500</c:v>
                      </c:pt>
                      <c:pt idx="7130">
                        <c:v>1500</c:v>
                      </c:pt>
                      <c:pt idx="7131">
                        <c:v>1500</c:v>
                      </c:pt>
                      <c:pt idx="7132">
                        <c:v>1500</c:v>
                      </c:pt>
                      <c:pt idx="7133">
                        <c:v>1500</c:v>
                      </c:pt>
                      <c:pt idx="7134">
                        <c:v>1500</c:v>
                      </c:pt>
                      <c:pt idx="7135">
                        <c:v>1500</c:v>
                      </c:pt>
                      <c:pt idx="7136">
                        <c:v>1500</c:v>
                      </c:pt>
                      <c:pt idx="7137">
                        <c:v>1500</c:v>
                      </c:pt>
                      <c:pt idx="7138">
                        <c:v>1500</c:v>
                      </c:pt>
                      <c:pt idx="7139">
                        <c:v>1500</c:v>
                      </c:pt>
                      <c:pt idx="7140">
                        <c:v>1500</c:v>
                      </c:pt>
                      <c:pt idx="7141">
                        <c:v>1500</c:v>
                      </c:pt>
                      <c:pt idx="7142">
                        <c:v>1500</c:v>
                      </c:pt>
                      <c:pt idx="7143">
                        <c:v>1500</c:v>
                      </c:pt>
                      <c:pt idx="7144">
                        <c:v>1500</c:v>
                      </c:pt>
                      <c:pt idx="7145">
                        <c:v>1500</c:v>
                      </c:pt>
                      <c:pt idx="7146">
                        <c:v>1500</c:v>
                      </c:pt>
                      <c:pt idx="7147">
                        <c:v>1500</c:v>
                      </c:pt>
                      <c:pt idx="7148">
                        <c:v>1500</c:v>
                      </c:pt>
                      <c:pt idx="7149">
                        <c:v>1500</c:v>
                      </c:pt>
                      <c:pt idx="7150">
                        <c:v>1500</c:v>
                      </c:pt>
                      <c:pt idx="7151">
                        <c:v>1500</c:v>
                      </c:pt>
                      <c:pt idx="7152">
                        <c:v>1500</c:v>
                      </c:pt>
                      <c:pt idx="7153">
                        <c:v>1500</c:v>
                      </c:pt>
                      <c:pt idx="7154">
                        <c:v>1500</c:v>
                      </c:pt>
                      <c:pt idx="7155">
                        <c:v>1500</c:v>
                      </c:pt>
                      <c:pt idx="7156">
                        <c:v>1500</c:v>
                      </c:pt>
                      <c:pt idx="7157">
                        <c:v>1500</c:v>
                      </c:pt>
                      <c:pt idx="7158">
                        <c:v>1500</c:v>
                      </c:pt>
                      <c:pt idx="7159">
                        <c:v>1500</c:v>
                      </c:pt>
                      <c:pt idx="7160">
                        <c:v>1500</c:v>
                      </c:pt>
                      <c:pt idx="7161">
                        <c:v>1500</c:v>
                      </c:pt>
                      <c:pt idx="7162">
                        <c:v>1500</c:v>
                      </c:pt>
                      <c:pt idx="7163">
                        <c:v>1500</c:v>
                      </c:pt>
                      <c:pt idx="7164">
                        <c:v>1500</c:v>
                      </c:pt>
                      <c:pt idx="7165">
                        <c:v>1500</c:v>
                      </c:pt>
                      <c:pt idx="7166">
                        <c:v>1500</c:v>
                      </c:pt>
                      <c:pt idx="7167">
                        <c:v>1500</c:v>
                      </c:pt>
                      <c:pt idx="7168">
                        <c:v>1500</c:v>
                      </c:pt>
                      <c:pt idx="7169">
                        <c:v>1500</c:v>
                      </c:pt>
                      <c:pt idx="7170">
                        <c:v>1500</c:v>
                      </c:pt>
                      <c:pt idx="7171">
                        <c:v>1500</c:v>
                      </c:pt>
                      <c:pt idx="7172">
                        <c:v>1500</c:v>
                      </c:pt>
                      <c:pt idx="7173">
                        <c:v>1500</c:v>
                      </c:pt>
                      <c:pt idx="7174">
                        <c:v>1500</c:v>
                      </c:pt>
                      <c:pt idx="7175">
                        <c:v>1500</c:v>
                      </c:pt>
                      <c:pt idx="7176">
                        <c:v>1500</c:v>
                      </c:pt>
                      <c:pt idx="7177">
                        <c:v>1500</c:v>
                      </c:pt>
                      <c:pt idx="7178">
                        <c:v>1500</c:v>
                      </c:pt>
                      <c:pt idx="7179">
                        <c:v>1500</c:v>
                      </c:pt>
                      <c:pt idx="7180">
                        <c:v>1500</c:v>
                      </c:pt>
                      <c:pt idx="7181">
                        <c:v>1500</c:v>
                      </c:pt>
                      <c:pt idx="7182">
                        <c:v>1500</c:v>
                      </c:pt>
                      <c:pt idx="7183">
                        <c:v>1500</c:v>
                      </c:pt>
                      <c:pt idx="7184">
                        <c:v>1500</c:v>
                      </c:pt>
                      <c:pt idx="7185">
                        <c:v>1500</c:v>
                      </c:pt>
                      <c:pt idx="7186">
                        <c:v>1500</c:v>
                      </c:pt>
                      <c:pt idx="7187">
                        <c:v>1500</c:v>
                      </c:pt>
                      <c:pt idx="7188">
                        <c:v>1500</c:v>
                      </c:pt>
                      <c:pt idx="7189">
                        <c:v>1500</c:v>
                      </c:pt>
                      <c:pt idx="7190">
                        <c:v>1500</c:v>
                      </c:pt>
                      <c:pt idx="7191">
                        <c:v>1500</c:v>
                      </c:pt>
                      <c:pt idx="7192">
                        <c:v>1500</c:v>
                      </c:pt>
                      <c:pt idx="7193">
                        <c:v>1500</c:v>
                      </c:pt>
                      <c:pt idx="7194">
                        <c:v>1500</c:v>
                      </c:pt>
                      <c:pt idx="7195">
                        <c:v>1500</c:v>
                      </c:pt>
                      <c:pt idx="7196">
                        <c:v>1500</c:v>
                      </c:pt>
                      <c:pt idx="7197">
                        <c:v>1500</c:v>
                      </c:pt>
                      <c:pt idx="7198">
                        <c:v>1500</c:v>
                      </c:pt>
                      <c:pt idx="7199">
                        <c:v>1500</c:v>
                      </c:pt>
                      <c:pt idx="7200">
                        <c:v>1500</c:v>
                      </c:pt>
                      <c:pt idx="7201">
                        <c:v>1500</c:v>
                      </c:pt>
                      <c:pt idx="7202">
                        <c:v>1500</c:v>
                      </c:pt>
                      <c:pt idx="7203">
                        <c:v>1500</c:v>
                      </c:pt>
                      <c:pt idx="7204">
                        <c:v>1500</c:v>
                      </c:pt>
                      <c:pt idx="7205">
                        <c:v>1500</c:v>
                      </c:pt>
                      <c:pt idx="7206">
                        <c:v>1500</c:v>
                      </c:pt>
                      <c:pt idx="7207">
                        <c:v>1500</c:v>
                      </c:pt>
                      <c:pt idx="7208">
                        <c:v>1500</c:v>
                      </c:pt>
                      <c:pt idx="7209">
                        <c:v>1500</c:v>
                      </c:pt>
                      <c:pt idx="7210">
                        <c:v>1500</c:v>
                      </c:pt>
                      <c:pt idx="7211">
                        <c:v>1500</c:v>
                      </c:pt>
                      <c:pt idx="7212">
                        <c:v>1500</c:v>
                      </c:pt>
                      <c:pt idx="7213">
                        <c:v>1500</c:v>
                      </c:pt>
                      <c:pt idx="7214">
                        <c:v>1500</c:v>
                      </c:pt>
                      <c:pt idx="7215">
                        <c:v>1500</c:v>
                      </c:pt>
                      <c:pt idx="7216">
                        <c:v>1500</c:v>
                      </c:pt>
                      <c:pt idx="7217">
                        <c:v>1500</c:v>
                      </c:pt>
                      <c:pt idx="7218">
                        <c:v>1500</c:v>
                      </c:pt>
                      <c:pt idx="7219">
                        <c:v>1500</c:v>
                      </c:pt>
                      <c:pt idx="7220">
                        <c:v>1500</c:v>
                      </c:pt>
                      <c:pt idx="7221">
                        <c:v>1500</c:v>
                      </c:pt>
                      <c:pt idx="7222">
                        <c:v>1500</c:v>
                      </c:pt>
                      <c:pt idx="7223">
                        <c:v>1500</c:v>
                      </c:pt>
                      <c:pt idx="7224">
                        <c:v>1500</c:v>
                      </c:pt>
                      <c:pt idx="7225">
                        <c:v>1500</c:v>
                      </c:pt>
                      <c:pt idx="7226">
                        <c:v>1500</c:v>
                      </c:pt>
                      <c:pt idx="7227">
                        <c:v>1500</c:v>
                      </c:pt>
                      <c:pt idx="7228">
                        <c:v>1500</c:v>
                      </c:pt>
                      <c:pt idx="7229">
                        <c:v>1500</c:v>
                      </c:pt>
                      <c:pt idx="7230">
                        <c:v>1500</c:v>
                      </c:pt>
                      <c:pt idx="7231">
                        <c:v>1500</c:v>
                      </c:pt>
                      <c:pt idx="7232">
                        <c:v>1500</c:v>
                      </c:pt>
                      <c:pt idx="7233">
                        <c:v>1500</c:v>
                      </c:pt>
                      <c:pt idx="7234">
                        <c:v>1500</c:v>
                      </c:pt>
                      <c:pt idx="7235">
                        <c:v>1500</c:v>
                      </c:pt>
                      <c:pt idx="7236">
                        <c:v>1500</c:v>
                      </c:pt>
                      <c:pt idx="7237">
                        <c:v>1500</c:v>
                      </c:pt>
                      <c:pt idx="7238">
                        <c:v>1500</c:v>
                      </c:pt>
                      <c:pt idx="7239">
                        <c:v>1500</c:v>
                      </c:pt>
                      <c:pt idx="7240">
                        <c:v>1500</c:v>
                      </c:pt>
                      <c:pt idx="7241">
                        <c:v>1500</c:v>
                      </c:pt>
                      <c:pt idx="7242">
                        <c:v>1500</c:v>
                      </c:pt>
                      <c:pt idx="7243">
                        <c:v>1500</c:v>
                      </c:pt>
                      <c:pt idx="7244">
                        <c:v>1500</c:v>
                      </c:pt>
                      <c:pt idx="7245">
                        <c:v>1500</c:v>
                      </c:pt>
                      <c:pt idx="7246">
                        <c:v>1500</c:v>
                      </c:pt>
                      <c:pt idx="7247">
                        <c:v>1500</c:v>
                      </c:pt>
                      <c:pt idx="7248">
                        <c:v>1500</c:v>
                      </c:pt>
                      <c:pt idx="7249">
                        <c:v>1500</c:v>
                      </c:pt>
                      <c:pt idx="7250">
                        <c:v>1500</c:v>
                      </c:pt>
                      <c:pt idx="7251">
                        <c:v>1500</c:v>
                      </c:pt>
                      <c:pt idx="7252">
                        <c:v>1500</c:v>
                      </c:pt>
                      <c:pt idx="7253">
                        <c:v>1500</c:v>
                      </c:pt>
                      <c:pt idx="7254">
                        <c:v>1500</c:v>
                      </c:pt>
                      <c:pt idx="7255">
                        <c:v>1500</c:v>
                      </c:pt>
                      <c:pt idx="7256">
                        <c:v>1500</c:v>
                      </c:pt>
                      <c:pt idx="7257">
                        <c:v>1500</c:v>
                      </c:pt>
                      <c:pt idx="7258">
                        <c:v>1500</c:v>
                      </c:pt>
                      <c:pt idx="7259">
                        <c:v>1500</c:v>
                      </c:pt>
                      <c:pt idx="7260">
                        <c:v>1500</c:v>
                      </c:pt>
                      <c:pt idx="7261">
                        <c:v>1500</c:v>
                      </c:pt>
                      <c:pt idx="7262">
                        <c:v>1500</c:v>
                      </c:pt>
                      <c:pt idx="7263">
                        <c:v>1500</c:v>
                      </c:pt>
                      <c:pt idx="7264">
                        <c:v>1500</c:v>
                      </c:pt>
                      <c:pt idx="7265">
                        <c:v>1500</c:v>
                      </c:pt>
                      <c:pt idx="7266">
                        <c:v>1500</c:v>
                      </c:pt>
                      <c:pt idx="7267">
                        <c:v>1500</c:v>
                      </c:pt>
                      <c:pt idx="7268">
                        <c:v>1500</c:v>
                      </c:pt>
                      <c:pt idx="7269">
                        <c:v>1500</c:v>
                      </c:pt>
                      <c:pt idx="7270">
                        <c:v>1500</c:v>
                      </c:pt>
                      <c:pt idx="7271">
                        <c:v>1500</c:v>
                      </c:pt>
                      <c:pt idx="7272">
                        <c:v>1500</c:v>
                      </c:pt>
                      <c:pt idx="7273">
                        <c:v>1500</c:v>
                      </c:pt>
                      <c:pt idx="7274">
                        <c:v>1500</c:v>
                      </c:pt>
                      <c:pt idx="7275">
                        <c:v>1500</c:v>
                      </c:pt>
                      <c:pt idx="7276">
                        <c:v>1500</c:v>
                      </c:pt>
                      <c:pt idx="7277">
                        <c:v>1500</c:v>
                      </c:pt>
                      <c:pt idx="7278">
                        <c:v>1500</c:v>
                      </c:pt>
                      <c:pt idx="7279">
                        <c:v>1500</c:v>
                      </c:pt>
                      <c:pt idx="7280">
                        <c:v>1500</c:v>
                      </c:pt>
                      <c:pt idx="7281">
                        <c:v>1500</c:v>
                      </c:pt>
                      <c:pt idx="7282">
                        <c:v>1500</c:v>
                      </c:pt>
                      <c:pt idx="7283">
                        <c:v>1500</c:v>
                      </c:pt>
                      <c:pt idx="7284">
                        <c:v>1500</c:v>
                      </c:pt>
                      <c:pt idx="7285">
                        <c:v>1500</c:v>
                      </c:pt>
                      <c:pt idx="7286">
                        <c:v>1500</c:v>
                      </c:pt>
                      <c:pt idx="7287">
                        <c:v>1500</c:v>
                      </c:pt>
                      <c:pt idx="7288">
                        <c:v>1500</c:v>
                      </c:pt>
                      <c:pt idx="7289">
                        <c:v>1500</c:v>
                      </c:pt>
                      <c:pt idx="7290">
                        <c:v>1500</c:v>
                      </c:pt>
                      <c:pt idx="7291">
                        <c:v>1500</c:v>
                      </c:pt>
                      <c:pt idx="7292">
                        <c:v>1500</c:v>
                      </c:pt>
                      <c:pt idx="7293">
                        <c:v>1500</c:v>
                      </c:pt>
                      <c:pt idx="7294">
                        <c:v>1500</c:v>
                      </c:pt>
                      <c:pt idx="7295">
                        <c:v>1500</c:v>
                      </c:pt>
                      <c:pt idx="7296">
                        <c:v>1500</c:v>
                      </c:pt>
                      <c:pt idx="7297">
                        <c:v>1500</c:v>
                      </c:pt>
                      <c:pt idx="7298">
                        <c:v>1500</c:v>
                      </c:pt>
                      <c:pt idx="7299">
                        <c:v>1500</c:v>
                      </c:pt>
                      <c:pt idx="7300">
                        <c:v>1500</c:v>
                      </c:pt>
                      <c:pt idx="7301">
                        <c:v>1500</c:v>
                      </c:pt>
                      <c:pt idx="7302">
                        <c:v>1500</c:v>
                      </c:pt>
                      <c:pt idx="7303">
                        <c:v>1500</c:v>
                      </c:pt>
                      <c:pt idx="7304">
                        <c:v>1500</c:v>
                      </c:pt>
                      <c:pt idx="7305">
                        <c:v>1500</c:v>
                      </c:pt>
                      <c:pt idx="7306">
                        <c:v>1500</c:v>
                      </c:pt>
                      <c:pt idx="7307">
                        <c:v>1500</c:v>
                      </c:pt>
                      <c:pt idx="7308">
                        <c:v>1500</c:v>
                      </c:pt>
                      <c:pt idx="7309">
                        <c:v>1500</c:v>
                      </c:pt>
                      <c:pt idx="7310">
                        <c:v>1500</c:v>
                      </c:pt>
                      <c:pt idx="7311">
                        <c:v>1500</c:v>
                      </c:pt>
                      <c:pt idx="7312">
                        <c:v>1500</c:v>
                      </c:pt>
                      <c:pt idx="7313">
                        <c:v>1500</c:v>
                      </c:pt>
                      <c:pt idx="7314">
                        <c:v>1500</c:v>
                      </c:pt>
                      <c:pt idx="7315">
                        <c:v>1500</c:v>
                      </c:pt>
                      <c:pt idx="7316">
                        <c:v>1500</c:v>
                      </c:pt>
                      <c:pt idx="7317">
                        <c:v>1500</c:v>
                      </c:pt>
                      <c:pt idx="7318">
                        <c:v>1500</c:v>
                      </c:pt>
                      <c:pt idx="7319">
                        <c:v>1500</c:v>
                      </c:pt>
                      <c:pt idx="7320">
                        <c:v>1500</c:v>
                      </c:pt>
                      <c:pt idx="7321">
                        <c:v>1500</c:v>
                      </c:pt>
                      <c:pt idx="7322">
                        <c:v>1500</c:v>
                      </c:pt>
                      <c:pt idx="7323">
                        <c:v>1500</c:v>
                      </c:pt>
                      <c:pt idx="7324">
                        <c:v>1500</c:v>
                      </c:pt>
                      <c:pt idx="7325">
                        <c:v>1500</c:v>
                      </c:pt>
                      <c:pt idx="7326">
                        <c:v>1500</c:v>
                      </c:pt>
                      <c:pt idx="7327">
                        <c:v>1500</c:v>
                      </c:pt>
                      <c:pt idx="7328">
                        <c:v>1500</c:v>
                      </c:pt>
                      <c:pt idx="7329">
                        <c:v>1500</c:v>
                      </c:pt>
                      <c:pt idx="7330">
                        <c:v>1500</c:v>
                      </c:pt>
                      <c:pt idx="7331">
                        <c:v>1500</c:v>
                      </c:pt>
                      <c:pt idx="7332">
                        <c:v>1500</c:v>
                      </c:pt>
                      <c:pt idx="7333">
                        <c:v>1500</c:v>
                      </c:pt>
                      <c:pt idx="7334">
                        <c:v>1500</c:v>
                      </c:pt>
                      <c:pt idx="7335">
                        <c:v>1500</c:v>
                      </c:pt>
                      <c:pt idx="7336">
                        <c:v>1500</c:v>
                      </c:pt>
                      <c:pt idx="7337">
                        <c:v>1500</c:v>
                      </c:pt>
                      <c:pt idx="7338">
                        <c:v>1500</c:v>
                      </c:pt>
                      <c:pt idx="7339">
                        <c:v>1500</c:v>
                      </c:pt>
                      <c:pt idx="7340">
                        <c:v>1500</c:v>
                      </c:pt>
                      <c:pt idx="7341">
                        <c:v>1500</c:v>
                      </c:pt>
                      <c:pt idx="7342">
                        <c:v>1500</c:v>
                      </c:pt>
                      <c:pt idx="7343">
                        <c:v>1500</c:v>
                      </c:pt>
                      <c:pt idx="7344">
                        <c:v>1500</c:v>
                      </c:pt>
                      <c:pt idx="7345">
                        <c:v>1500</c:v>
                      </c:pt>
                      <c:pt idx="7346">
                        <c:v>1500</c:v>
                      </c:pt>
                      <c:pt idx="7347">
                        <c:v>1500</c:v>
                      </c:pt>
                      <c:pt idx="7348">
                        <c:v>1500</c:v>
                      </c:pt>
                      <c:pt idx="7349">
                        <c:v>1500</c:v>
                      </c:pt>
                      <c:pt idx="7350">
                        <c:v>1500</c:v>
                      </c:pt>
                      <c:pt idx="7351">
                        <c:v>1500</c:v>
                      </c:pt>
                      <c:pt idx="7352">
                        <c:v>1500</c:v>
                      </c:pt>
                      <c:pt idx="7353">
                        <c:v>1500</c:v>
                      </c:pt>
                      <c:pt idx="7354">
                        <c:v>1500</c:v>
                      </c:pt>
                      <c:pt idx="7355">
                        <c:v>1500</c:v>
                      </c:pt>
                      <c:pt idx="7356">
                        <c:v>1500</c:v>
                      </c:pt>
                      <c:pt idx="7357">
                        <c:v>1500</c:v>
                      </c:pt>
                      <c:pt idx="7358">
                        <c:v>1500</c:v>
                      </c:pt>
                      <c:pt idx="7359">
                        <c:v>1500</c:v>
                      </c:pt>
                      <c:pt idx="7360">
                        <c:v>1500</c:v>
                      </c:pt>
                      <c:pt idx="7361">
                        <c:v>1500</c:v>
                      </c:pt>
                      <c:pt idx="7362">
                        <c:v>1500</c:v>
                      </c:pt>
                      <c:pt idx="7363">
                        <c:v>1500</c:v>
                      </c:pt>
                      <c:pt idx="7364">
                        <c:v>1500</c:v>
                      </c:pt>
                      <c:pt idx="7365">
                        <c:v>1500</c:v>
                      </c:pt>
                      <c:pt idx="7366">
                        <c:v>1500</c:v>
                      </c:pt>
                      <c:pt idx="7367">
                        <c:v>1500</c:v>
                      </c:pt>
                      <c:pt idx="7368">
                        <c:v>1500</c:v>
                      </c:pt>
                      <c:pt idx="7369">
                        <c:v>1500</c:v>
                      </c:pt>
                      <c:pt idx="7370">
                        <c:v>1500</c:v>
                      </c:pt>
                      <c:pt idx="7371">
                        <c:v>1500</c:v>
                      </c:pt>
                      <c:pt idx="7372">
                        <c:v>1500</c:v>
                      </c:pt>
                      <c:pt idx="7373">
                        <c:v>1500</c:v>
                      </c:pt>
                      <c:pt idx="7374">
                        <c:v>1500</c:v>
                      </c:pt>
                      <c:pt idx="7375">
                        <c:v>1500</c:v>
                      </c:pt>
                      <c:pt idx="7376">
                        <c:v>1500</c:v>
                      </c:pt>
                      <c:pt idx="7377">
                        <c:v>1500</c:v>
                      </c:pt>
                      <c:pt idx="7378">
                        <c:v>1500</c:v>
                      </c:pt>
                      <c:pt idx="7379">
                        <c:v>1500</c:v>
                      </c:pt>
                      <c:pt idx="7380">
                        <c:v>1500</c:v>
                      </c:pt>
                      <c:pt idx="7381">
                        <c:v>1500</c:v>
                      </c:pt>
                      <c:pt idx="7382">
                        <c:v>1500</c:v>
                      </c:pt>
                      <c:pt idx="7383">
                        <c:v>1500</c:v>
                      </c:pt>
                      <c:pt idx="7384">
                        <c:v>1500</c:v>
                      </c:pt>
                      <c:pt idx="7385">
                        <c:v>1500</c:v>
                      </c:pt>
                      <c:pt idx="7386">
                        <c:v>1500</c:v>
                      </c:pt>
                      <c:pt idx="7387">
                        <c:v>1500</c:v>
                      </c:pt>
                      <c:pt idx="7388">
                        <c:v>1500</c:v>
                      </c:pt>
                      <c:pt idx="7389">
                        <c:v>1500</c:v>
                      </c:pt>
                      <c:pt idx="7390">
                        <c:v>1500</c:v>
                      </c:pt>
                      <c:pt idx="7391">
                        <c:v>1500</c:v>
                      </c:pt>
                      <c:pt idx="7392">
                        <c:v>1500</c:v>
                      </c:pt>
                      <c:pt idx="7393">
                        <c:v>1500</c:v>
                      </c:pt>
                      <c:pt idx="7394">
                        <c:v>1500</c:v>
                      </c:pt>
                      <c:pt idx="7395">
                        <c:v>1500</c:v>
                      </c:pt>
                      <c:pt idx="7396">
                        <c:v>1500</c:v>
                      </c:pt>
                      <c:pt idx="7397">
                        <c:v>1500</c:v>
                      </c:pt>
                      <c:pt idx="7398">
                        <c:v>1500</c:v>
                      </c:pt>
                      <c:pt idx="7399">
                        <c:v>1500</c:v>
                      </c:pt>
                      <c:pt idx="7400">
                        <c:v>1500</c:v>
                      </c:pt>
                      <c:pt idx="7401">
                        <c:v>1500</c:v>
                      </c:pt>
                      <c:pt idx="7402">
                        <c:v>1500</c:v>
                      </c:pt>
                      <c:pt idx="7403">
                        <c:v>1500</c:v>
                      </c:pt>
                      <c:pt idx="7404">
                        <c:v>1500</c:v>
                      </c:pt>
                      <c:pt idx="7405">
                        <c:v>1500</c:v>
                      </c:pt>
                      <c:pt idx="7406">
                        <c:v>1500</c:v>
                      </c:pt>
                      <c:pt idx="7407">
                        <c:v>1500</c:v>
                      </c:pt>
                      <c:pt idx="7408">
                        <c:v>1500</c:v>
                      </c:pt>
                      <c:pt idx="7409">
                        <c:v>1500</c:v>
                      </c:pt>
                      <c:pt idx="7410">
                        <c:v>1500</c:v>
                      </c:pt>
                      <c:pt idx="7411">
                        <c:v>1500</c:v>
                      </c:pt>
                      <c:pt idx="7412">
                        <c:v>1500</c:v>
                      </c:pt>
                      <c:pt idx="7413">
                        <c:v>1500</c:v>
                      </c:pt>
                      <c:pt idx="7414">
                        <c:v>1500</c:v>
                      </c:pt>
                      <c:pt idx="7415">
                        <c:v>1500</c:v>
                      </c:pt>
                      <c:pt idx="7416">
                        <c:v>1500</c:v>
                      </c:pt>
                      <c:pt idx="7417">
                        <c:v>1500</c:v>
                      </c:pt>
                      <c:pt idx="7418">
                        <c:v>1500</c:v>
                      </c:pt>
                      <c:pt idx="7419">
                        <c:v>1500</c:v>
                      </c:pt>
                      <c:pt idx="7420">
                        <c:v>1500</c:v>
                      </c:pt>
                      <c:pt idx="7421">
                        <c:v>1500</c:v>
                      </c:pt>
                      <c:pt idx="7422">
                        <c:v>1500</c:v>
                      </c:pt>
                      <c:pt idx="7423">
                        <c:v>1500</c:v>
                      </c:pt>
                      <c:pt idx="7424">
                        <c:v>1500</c:v>
                      </c:pt>
                      <c:pt idx="7425">
                        <c:v>1500</c:v>
                      </c:pt>
                      <c:pt idx="7426">
                        <c:v>1500</c:v>
                      </c:pt>
                      <c:pt idx="7427">
                        <c:v>1500</c:v>
                      </c:pt>
                      <c:pt idx="7428">
                        <c:v>1500</c:v>
                      </c:pt>
                      <c:pt idx="7429">
                        <c:v>1500</c:v>
                      </c:pt>
                      <c:pt idx="7430">
                        <c:v>1500</c:v>
                      </c:pt>
                      <c:pt idx="7431">
                        <c:v>1500</c:v>
                      </c:pt>
                      <c:pt idx="7432">
                        <c:v>1500</c:v>
                      </c:pt>
                      <c:pt idx="7433">
                        <c:v>1500</c:v>
                      </c:pt>
                      <c:pt idx="7434">
                        <c:v>1500</c:v>
                      </c:pt>
                      <c:pt idx="7435">
                        <c:v>1500</c:v>
                      </c:pt>
                      <c:pt idx="7436">
                        <c:v>1500</c:v>
                      </c:pt>
                      <c:pt idx="7437">
                        <c:v>1500</c:v>
                      </c:pt>
                      <c:pt idx="7438">
                        <c:v>1500</c:v>
                      </c:pt>
                      <c:pt idx="7439">
                        <c:v>1500</c:v>
                      </c:pt>
                      <c:pt idx="7440">
                        <c:v>1500</c:v>
                      </c:pt>
                      <c:pt idx="7441">
                        <c:v>1500</c:v>
                      </c:pt>
                      <c:pt idx="7442">
                        <c:v>1500</c:v>
                      </c:pt>
                      <c:pt idx="7443">
                        <c:v>1500</c:v>
                      </c:pt>
                      <c:pt idx="7444">
                        <c:v>1500</c:v>
                      </c:pt>
                      <c:pt idx="7445">
                        <c:v>1500</c:v>
                      </c:pt>
                      <c:pt idx="7446">
                        <c:v>1500</c:v>
                      </c:pt>
                      <c:pt idx="7447">
                        <c:v>1500</c:v>
                      </c:pt>
                      <c:pt idx="7448">
                        <c:v>1500</c:v>
                      </c:pt>
                      <c:pt idx="7449">
                        <c:v>1500</c:v>
                      </c:pt>
                      <c:pt idx="7450">
                        <c:v>1500</c:v>
                      </c:pt>
                      <c:pt idx="7451">
                        <c:v>1500</c:v>
                      </c:pt>
                      <c:pt idx="7452">
                        <c:v>1500</c:v>
                      </c:pt>
                      <c:pt idx="7453">
                        <c:v>1500</c:v>
                      </c:pt>
                      <c:pt idx="7454">
                        <c:v>1500</c:v>
                      </c:pt>
                      <c:pt idx="7455">
                        <c:v>1500</c:v>
                      </c:pt>
                      <c:pt idx="7456">
                        <c:v>1500</c:v>
                      </c:pt>
                      <c:pt idx="7457">
                        <c:v>1500</c:v>
                      </c:pt>
                      <c:pt idx="7458">
                        <c:v>1500</c:v>
                      </c:pt>
                      <c:pt idx="7459">
                        <c:v>1500</c:v>
                      </c:pt>
                      <c:pt idx="7460">
                        <c:v>1500</c:v>
                      </c:pt>
                      <c:pt idx="7461">
                        <c:v>1500</c:v>
                      </c:pt>
                      <c:pt idx="7462">
                        <c:v>1500</c:v>
                      </c:pt>
                      <c:pt idx="7463">
                        <c:v>1500</c:v>
                      </c:pt>
                      <c:pt idx="7464">
                        <c:v>1500</c:v>
                      </c:pt>
                      <c:pt idx="7465">
                        <c:v>1500</c:v>
                      </c:pt>
                      <c:pt idx="7466">
                        <c:v>1500</c:v>
                      </c:pt>
                      <c:pt idx="7467">
                        <c:v>1500</c:v>
                      </c:pt>
                      <c:pt idx="7468">
                        <c:v>1500</c:v>
                      </c:pt>
                      <c:pt idx="7469">
                        <c:v>1500</c:v>
                      </c:pt>
                      <c:pt idx="7470">
                        <c:v>1500</c:v>
                      </c:pt>
                      <c:pt idx="7471">
                        <c:v>1500</c:v>
                      </c:pt>
                      <c:pt idx="7472">
                        <c:v>1500</c:v>
                      </c:pt>
                      <c:pt idx="7473">
                        <c:v>1500</c:v>
                      </c:pt>
                      <c:pt idx="7474">
                        <c:v>1500</c:v>
                      </c:pt>
                      <c:pt idx="7475">
                        <c:v>1500</c:v>
                      </c:pt>
                      <c:pt idx="7476">
                        <c:v>1500</c:v>
                      </c:pt>
                      <c:pt idx="7477">
                        <c:v>1500</c:v>
                      </c:pt>
                      <c:pt idx="7478">
                        <c:v>1500</c:v>
                      </c:pt>
                      <c:pt idx="7479">
                        <c:v>1500</c:v>
                      </c:pt>
                      <c:pt idx="7480">
                        <c:v>1500</c:v>
                      </c:pt>
                      <c:pt idx="7481">
                        <c:v>1500</c:v>
                      </c:pt>
                      <c:pt idx="7482">
                        <c:v>1500</c:v>
                      </c:pt>
                      <c:pt idx="7483">
                        <c:v>1500</c:v>
                      </c:pt>
                      <c:pt idx="7484">
                        <c:v>1500</c:v>
                      </c:pt>
                      <c:pt idx="7485">
                        <c:v>1500</c:v>
                      </c:pt>
                      <c:pt idx="7486">
                        <c:v>1500</c:v>
                      </c:pt>
                      <c:pt idx="7487">
                        <c:v>1500</c:v>
                      </c:pt>
                      <c:pt idx="7488">
                        <c:v>1500</c:v>
                      </c:pt>
                      <c:pt idx="7489">
                        <c:v>1500</c:v>
                      </c:pt>
                      <c:pt idx="7490">
                        <c:v>1500</c:v>
                      </c:pt>
                      <c:pt idx="7491">
                        <c:v>1500</c:v>
                      </c:pt>
                      <c:pt idx="7492">
                        <c:v>1500</c:v>
                      </c:pt>
                      <c:pt idx="7493">
                        <c:v>1500</c:v>
                      </c:pt>
                      <c:pt idx="7494">
                        <c:v>1500</c:v>
                      </c:pt>
                      <c:pt idx="7495">
                        <c:v>1500</c:v>
                      </c:pt>
                      <c:pt idx="7496">
                        <c:v>1500</c:v>
                      </c:pt>
                      <c:pt idx="7497">
                        <c:v>1500</c:v>
                      </c:pt>
                      <c:pt idx="7498">
                        <c:v>1500</c:v>
                      </c:pt>
                      <c:pt idx="7499">
                        <c:v>1500</c:v>
                      </c:pt>
                      <c:pt idx="7500">
                        <c:v>1500</c:v>
                      </c:pt>
                      <c:pt idx="7501">
                        <c:v>1500</c:v>
                      </c:pt>
                      <c:pt idx="7502">
                        <c:v>1500</c:v>
                      </c:pt>
                      <c:pt idx="7503">
                        <c:v>1500</c:v>
                      </c:pt>
                      <c:pt idx="7504">
                        <c:v>1500</c:v>
                      </c:pt>
                      <c:pt idx="7505">
                        <c:v>1500</c:v>
                      </c:pt>
                      <c:pt idx="7506">
                        <c:v>1500</c:v>
                      </c:pt>
                      <c:pt idx="7507">
                        <c:v>1500</c:v>
                      </c:pt>
                      <c:pt idx="7508">
                        <c:v>1500</c:v>
                      </c:pt>
                      <c:pt idx="7509">
                        <c:v>1500</c:v>
                      </c:pt>
                      <c:pt idx="7510">
                        <c:v>1500</c:v>
                      </c:pt>
                      <c:pt idx="7511">
                        <c:v>1500</c:v>
                      </c:pt>
                      <c:pt idx="7512">
                        <c:v>1500</c:v>
                      </c:pt>
                      <c:pt idx="7513">
                        <c:v>1500</c:v>
                      </c:pt>
                      <c:pt idx="7514">
                        <c:v>1500</c:v>
                      </c:pt>
                      <c:pt idx="7515">
                        <c:v>1500</c:v>
                      </c:pt>
                      <c:pt idx="7516">
                        <c:v>1500</c:v>
                      </c:pt>
                      <c:pt idx="7517">
                        <c:v>1500</c:v>
                      </c:pt>
                      <c:pt idx="7518">
                        <c:v>1500</c:v>
                      </c:pt>
                      <c:pt idx="7519">
                        <c:v>1500</c:v>
                      </c:pt>
                      <c:pt idx="7520">
                        <c:v>1500</c:v>
                      </c:pt>
                      <c:pt idx="7521">
                        <c:v>1500</c:v>
                      </c:pt>
                      <c:pt idx="7522">
                        <c:v>1500</c:v>
                      </c:pt>
                      <c:pt idx="7523">
                        <c:v>1500</c:v>
                      </c:pt>
                      <c:pt idx="7524">
                        <c:v>1500</c:v>
                      </c:pt>
                      <c:pt idx="7525">
                        <c:v>1500</c:v>
                      </c:pt>
                      <c:pt idx="7526">
                        <c:v>1500</c:v>
                      </c:pt>
                      <c:pt idx="7527">
                        <c:v>1500</c:v>
                      </c:pt>
                      <c:pt idx="7528">
                        <c:v>1500</c:v>
                      </c:pt>
                      <c:pt idx="7529">
                        <c:v>1500</c:v>
                      </c:pt>
                      <c:pt idx="7530">
                        <c:v>1500</c:v>
                      </c:pt>
                      <c:pt idx="7531">
                        <c:v>1500</c:v>
                      </c:pt>
                      <c:pt idx="7532">
                        <c:v>1500</c:v>
                      </c:pt>
                      <c:pt idx="7533">
                        <c:v>1500</c:v>
                      </c:pt>
                      <c:pt idx="7534">
                        <c:v>1500</c:v>
                      </c:pt>
                      <c:pt idx="7535">
                        <c:v>1500</c:v>
                      </c:pt>
                      <c:pt idx="7536">
                        <c:v>1500</c:v>
                      </c:pt>
                      <c:pt idx="7537">
                        <c:v>1500</c:v>
                      </c:pt>
                      <c:pt idx="7538">
                        <c:v>1500</c:v>
                      </c:pt>
                      <c:pt idx="7539">
                        <c:v>1500</c:v>
                      </c:pt>
                      <c:pt idx="7540">
                        <c:v>1500</c:v>
                      </c:pt>
                      <c:pt idx="7541">
                        <c:v>1500</c:v>
                      </c:pt>
                      <c:pt idx="7542">
                        <c:v>1500</c:v>
                      </c:pt>
                      <c:pt idx="7543">
                        <c:v>1500</c:v>
                      </c:pt>
                      <c:pt idx="7544">
                        <c:v>1500</c:v>
                      </c:pt>
                      <c:pt idx="7545">
                        <c:v>1500</c:v>
                      </c:pt>
                      <c:pt idx="7546">
                        <c:v>1500</c:v>
                      </c:pt>
                      <c:pt idx="7547">
                        <c:v>1500</c:v>
                      </c:pt>
                      <c:pt idx="7548">
                        <c:v>1500</c:v>
                      </c:pt>
                      <c:pt idx="7549">
                        <c:v>1500</c:v>
                      </c:pt>
                      <c:pt idx="7550">
                        <c:v>1500</c:v>
                      </c:pt>
                      <c:pt idx="7551">
                        <c:v>1500</c:v>
                      </c:pt>
                      <c:pt idx="7552">
                        <c:v>1500</c:v>
                      </c:pt>
                      <c:pt idx="7553">
                        <c:v>1500</c:v>
                      </c:pt>
                      <c:pt idx="7554">
                        <c:v>1500</c:v>
                      </c:pt>
                      <c:pt idx="7555">
                        <c:v>1500</c:v>
                      </c:pt>
                      <c:pt idx="7556">
                        <c:v>1500</c:v>
                      </c:pt>
                      <c:pt idx="7557">
                        <c:v>1500</c:v>
                      </c:pt>
                      <c:pt idx="7558">
                        <c:v>1500</c:v>
                      </c:pt>
                      <c:pt idx="7559">
                        <c:v>1500</c:v>
                      </c:pt>
                      <c:pt idx="7560">
                        <c:v>1500</c:v>
                      </c:pt>
                      <c:pt idx="7561">
                        <c:v>1500</c:v>
                      </c:pt>
                      <c:pt idx="7562">
                        <c:v>1500</c:v>
                      </c:pt>
                      <c:pt idx="7563">
                        <c:v>1500</c:v>
                      </c:pt>
                      <c:pt idx="7564">
                        <c:v>1500</c:v>
                      </c:pt>
                      <c:pt idx="7565">
                        <c:v>1500</c:v>
                      </c:pt>
                      <c:pt idx="7566">
                        <c:v>1500</c:v>
                      </c:pt>
                      <c:pt idx="7567">
                        <c:v>1500</c:v>
                      </c:pt>
                      <c:pt idx="7568">
                        <c:v>1500</c:v>
                      </c:pt>
                      <c:pt idx="7569">
                        <c:v>1500</c:v>
                      </c:pt>
                      <c:pt idx="7570">
                        <c:v>1500</c:v>
                      </c:pt>
                      <c:pt idx="7571">
                        <c:v>1500</c:v>
                      </c:pt>
                      <c:pt idx="7572">
                        <c:v>1500</c:v>
                      </c:pt>
                      <c:pt idx="7573">
                        <c:v>1500</c:v>
                      </c:pt>
                      <c:pt idx="7574">
                        <c:v>1500</c:v>
                      </c:pt>
                      <c:pt idx="7575">
                        <c:v>1500</c:v>
                      </c:pt>
                      <c:pt idx="7576">
                        <c:v>1500</c:v>
                      </c:pt>
                      <c:pt idx="7577">
                        <c:v>1500</c:v>
                      </c:pt>
                      <c:pt idx="7578">
                        <c:v>1500</c:v>
                      </c:pt>
                      <c:pt idx="7579">
                        <c:v>1500</c:v>
                      </c:pt>
                      <c:pt idx="7580">
                        <c:v>1500</c:v>
                      </c:pt>
                      <c:pt idx="7581">
                        <c:v>1500</c:v>
                      </c:pt>
                      <c:pt idx="7582">
                        <c:v>1500</c:v>
                      </c:pt>
                      <c:pt idx="7583">
                        <c:v>1500</c:v>
                      </c:pt>
                      <c:pt idx="7584">
                        <c:v>1500</c:v>
                      </c:pt>
                      <c:pt idx="7585">
                        <c:v>1500</c:v>
                      </c:pt>
                      <c:pt idx="7586">
                        <c:v>1500</c:v>
                      </c:pt>
                      <c:pt idx="7587">
                        <c:v>1500</c:v>
                      </c:pt>
                      <c:pt idx="7588">
                        <c:v>1500</c:v>
                      </c:pt>
                      <c:pt idx="7589">
                        <c:v>1500</c:v>
                      </c:pt>
                      <c:pt idx="7590">
                        <c:v>1500</c:v>
                      </c:pt>
                      <c:pt idx="7591">
                        <c:v>1500</c:v>
                      </c:pt>
                      <c:pt idx="7592">
                        <c:v>1500</c:v>
                      </c:pt>
                      <c:pt idx="7593">
                        <c:v>1500</c:v>
                      </c:pt>
                      <c:pt idx="7594">
                        <c:v>1500</c:v>
                      </c:pt>
                      <c:pt idx="7595">
                        <c:v>1500</c:v>
                      </c:pt>
                      <c:pt idx="7596">
                        <c:v>1500</c:v>
                      </c:pt>
                      <c:pt idx="7597">
                        <c:v>1500</c:v>
                      </c:pt>
                      <c:pt idx="7598">
                        <c:v>1500</c:v>
                      </c:pt>
                      <c:pt idx="7599">
                        <c:v>1500</c:v>
                      </c:pt>
                      <c:pt idx="7600">
                        <c:v>1500</c:v>
                      </c:pt>
                      <c:pt idx="7601">
                        <c:v>1500</c:v>
                      </c:pt>
                      <c:pt idx="7602">
                        <c:v>1500</c:v>
                      </c:pt>
                      <c:pt idx="7603">
                        <c:v>1500</c:v>
                      </c:pt>
                      <c:pt idx="7604">
                        <c:v>1500</c:v>
                      </c:pt>
                      <c:pt idx="7605">
                        <c:v>1500</c:v>
                      </c:pt>
                      <c:pt idx="7606">
                        <c:v>1500</c:v>
                      </c:pt>
                      <c:pt idx="7607">
                        <c:v>1500</c:v>
                      </c:pt>
                      <c:pt idx="7608">
                        <c:v>1500</c:v>
                      </c:pt>
                      <c:pt idx="7609">
                        <c:v>1500</c:v>
                      </c:pt>
                      <c:pt idx="7610">
                        <c:v>1500</c:v>
                      </c:pt>
                      <c:pt idx="7611">
                        <c:v>1500</c:v>
                      </c:pt>
                      <c:pt idx="7612">
                        <c:v>1500</c:v>
                      </c:pt>
                      <c:pt idx="7613">
                        <c:v>1500</c:v>
                      </c:pt>
                      <c:pt idx="7614">
                        <c:v>1500</c:v>
                      </c:pt>
                      <c:pt idx="7615">
                        <c:v>1500</c:v>
                      </c:pt>
                      <c:pt idx="7616">
                        <c:v>1500</c:v>
                      </c:pt>
                      <c:pt idx="7617">
                        <c:v>1500</c:v>
                      </c:pt>
                      <c:pt idx="7618">
                        <c:v>1500</c:v>
                      </c:pt>
                      <c:pt idx="7619">
                        <c:v>1500</c:v>
                      </c:pt>
                      <c:pt idx="7620">
                        <c:v>1500</c:v>
                      </c:pt>
                      <c:pt idx="7621">
                        <c:v>1500</c:v>
                      </c:pt>
                      <c:pt idx="7622">
                        <c:v>1500</c:v>
                      </c:pt>
                      <c:pt idx="7623">
                        <c:v>1500</c:v>
                      </c:pt>
                      <c:pt idx="7624">
                        <c:v>1500</c:v>
                      </c:pt>
                      <c:pt idx="7625">
                        <c:v>1500</c:v>
                      </c:pt>
                      <c:pt idx="7626">
                        <c:v>1500</c:v>
                      </c:pt>
                      <c:pt idx="7627">
                        <c:v>1500</c:v>
                      </c:pt>
                      <c:pt idx="7628">
                        <c:v>1500</c:v>
                      </c:pt>
                      <c:pt idx="7629">
                        <c:v>1500</c:v>
                      </c:pt>
                      <c:pt idx="7630">
                        <c:v>1500</c:v>
                      </c:pt>
                      <c:pt idx="7631">
                        <c:v>1500</c:v>
                      </c:pt>
                      <c:pt idx="7632">
                        <c:v>1500</c:v>
                      </c:pt>
                      <c:pt idx="7633">
                        <c:v>1500</c:v>
                      </c:pt>
                      <c:pt idx="7634">
                        <c:v>1500</c:v>
                      </c:pt>
                      <c:pt idx="7635">
                        <c:v>1500</c:v>
                      </c:pt>
                      <c:pt idx="7636">
                        <c:v>1500</c:v>
                      </c:pt>
                      <c:pt idx="7637">
                        <c:v>1500</c:v>
                      </c:pt>
                      <c:pt idx="7638">
                        <c:v>1500</c:v>
                      </c:pt>
                      <c:pt idx="7639">
                        <c:v>1500</c:v>
                      </c:pt>
                      <c:pt idx="7640">
                        <c:v>1500</c:v>
                      </c:pt>
                      <c:pt idx="7641">
                        <c:v>1500</c:v>
                      </c:pt>
                      <c:pt idx="7642">
                        <c:v>1500</c:v>
                      </c:pt>
                      <c:pt idx="7643">
                        <c:v>1500</c:v>
                      </c:pt>
                      <c:pt idx="7644">
                        <c:v>1500</c:v>
                      </c:pt>
                      <c:pt idx="7645">
                        <c:v>1500</c:v>
                      </c:pt>
                      <c:pt idx="7646">
                        <c:v>1500</c:v>
                      </c:pt>
                      <c:pt idx="7647">
                        <c:v>1500</c:v>
                      </c:pt>
                      <c:pt idx="7648">
                        <c:v>1500</c:v>
                      </c:pt>
                      <c:pt idx="7649">
                        <c:v>1500</c:v>
                      </c:pt>
                      <c:pt idx="7650">
                        <c:v>1500</c:v>
                      </c:pt>
                      <c:pt idx="7651">
                        <c:v>1500</c:v>
                      </c:pt>
                      <c:pt idx="7652">
                        <c:v>1500</c:v>
                      </c:pt>
                      <c:pt idx="7653">
                        <c:v>1500</c:v>
                      </c:pt>
                      <c:pt idx="7654">
                        <c:v>1500</c:v>
                      </c:pt>
                      <c:pt idx="7655">
                        <c:v>1500</c:v>
                      </c:pt>
                      <c:pt idx="7656">
                        <c:v>1500</c:v>
                      </c:pt>
                      <c:pt idx="7657">
                        <c:v>1500</c:v>
                      </c:pt>
                      <c:pt idx="7658">
                        <c:v>1500</c:v>
                      </c:pt>
                      <c:pt idx="7659">
                        <c:v>1500</c:v>
                      </c:pt>
                      <c:pt idx="7660">
                        <c:v>1500</c:v>
                      </c:pt>
                      <c:pt idx="7661">
                        <c:v>1500</c:v>
                      </c:pt>
                      <c:pt idx="7662">
                        <c:v>1500</c:v>
                      </c:pt>
                      <c:pt idx="7663">
                        <c:v>1500</c:v>
                      </c:pt>
                      <c:pt idx="7664">
                        <c:v>1500</c:v>
                      </c:pt>
                      <c:pt idx="7665">
                        <c:v>1500</c:v>
                      </c:pt>
                      <c:pt idx="7666">
                        <c:v>1500</c:v>
                      </c:pt>
                      <c:pt idx="7667">
                        <c:v>1500</c:v>
                      </c:pt>
                      <c:pt idx="7668">
                        <c:v>1500</c:v>
                      </c:pt>
                      <c:pt idx="7669">
                        <c:v>1500</c:v>
                      </c:pt>
                      <c:pt idx="7670">
                        <c:v>1500</c:v>
                      </c:pt>
                      <c:pt idx="7671">
                        <c:v>1500</c:v>
                      </c:pt>
                      <c:pt idx="7672">
                        <c:v>1500</c:v>
                      </c:pt>
                      <c:pt idx="7673">
                        <c:v>1500</c:v>
                      </c:pt>
                      <c:pt idx="7674">
                        <c:v>1500</c:v>
                      </c:pt>
                      <c:pt idx="7675">
                        <c:v>1500</c:v>
                      </c:pt>
                      <c:pt idx="7676">
                        <c:v>1500</c:v>
                      </c:pt>
                      <c:pt idx="7677">
                        <c:v>1500</c:v>
                      </c:pt>
                      <c:pt idx="7678">
                        <c:v>1500</c:v>
                      </c:pt>
                      <c:pt idx="7679">
                        <c:v>1500</c:v>
                      </c:pt>
                      <c:pt idx="7680">
                        <c:v>1500</c:v>
                      </c:pt>
                      <c:pt idx="7681">
                        <c:v>1500</c:v>
                      </c:pt>
                      <c:pt idx="7682">
                        <c:v>1500</c:v>
                      </c:pt>
                      <c:pt idx="7683">
                        <c:v>1500</c:v>
                      </c:pt>
                      <c:pt idx="7684">
                        <c:v>1500</c:v>
                      </c:pt>
                      <c:pt idx="7685">
                        <c:v>1500</c:v>
                      </c:pt>
                      <c:pt idx="7686">
                        <c:v>1500</c:v>
                      </c:pt>
                      <c:pt idx="7687">
                        <c:v>1500</c:v>
                      </c:pt>
                      <c:pt idx="7688">
                        <c:v>1500</c:v>
                      </c:pt>
                      <c:pt idx="7689">
                        <c:v>1500</c:v>
                      </c:pt>
                      <c:pt idx="7690">
                        <c:v>1500</c:v>
                      </c:pt>
                      <c:pt idx="7691">
                        <c:v>1500</c:v>
                      </c:pt>
                      <c:pt idx="7692">
                        <c:v>1500</c:v>
                      </c:pt>
                      <c:pt idx="7693">
                        <c:v>1500</c:v>
                      </c:pt>
                      <c:pt idx="7694">
                        <c:v>1500</c:v>
                      </c:pt>
                      <c:pt idx="7695">
                        <c:v>1500</c:v>
                      </c:pt>
                      <c:pt idx="7696">
                        <c:v>1500</c:v>
                      </c:pt>
                      <c:pt idx="7697">
                        <c:v>1500</c:v>
                      </c:pt>
                      <c:pt idx="7698">
                        <c:v>1500</c:v>
                      </c:pt>
                      <c:pt idx="7699">
                        <c:v>1500</c:v>
                      </c:pt>
                      <c:pt idx="7700">
                        <c:v>1500</c:v>
                      </c:pt>
                      <c:pt idx="7701">
                        <c:v>1500</c:v>
                      </c:pt>
                      <c:pt idx="7702">
                        <c:v>1500</c:v>
                      </c:pt>
                      <c:pt idx="7703">
                        <c:v>1500</c:v>
                      </c:pt>
                      <c:pt idx="7704">
                        <c:v>1500</c:v>
                      </c:pt>
                      <c:pt idx="7705">
                        <c:v>1500</c:v>
                      </c:pt>
                      <c:pt idx="7706">
                        <c:v>1500</c:v>
                      </c:pt>
                      <c:pt idx="7707">
                        <c:v>1500</c:v>
                      </c:pt>
                      <c:pt idx="7708">
                        <c:v>1500</c:v>
                      </c:pt>
                      <c:pt idx="7709">
                        <c:v>1500</c:v>
                      </c:pt>
                      <c:pt idx="7710">
                        <c:v>1500</c:v>
                      </c:pt>
                      <c:pt idx="7711">
                        <c:v>1500</c:v>
                      </c:pt>
                      <c:pt idx="7712">
                        <c:v>1500</c:v>
                      </c:pt>
                      <c:pt idx="7713">
                        <c:v>1500</c:v>
                      </c:pt>
                      <c:pt idx="7714">
                        <c:v>1500</c:v>
                      </c:pt>
                      <c:pt idx="7715">
                        <c:v>1500</c:v>
                      </c:pt>
                      <c:pt idx="7716">
                        <c:v>1500</c:v>
                      </c:pt>
                      <c:pt idx="7717">
                        <c:v>1500</c:v>
                      </c:pt>
                      <c:pt idx="7718">
                        <c:v>1500</c:v>
                      </c:pt>
                      <c:pt idx="7719">
                        <c:v>1500</c:v>
                      </c:pt>
                      <c:pt idx="7720">
                        <c:v>1500</c:v>
                      </c:pt>
                      <c:pt idx="7721">
                        <c:v>1500</c:v>
                      </c:pt>
                      <c:pt idx="7722">
                        <c:v>1500</c:v>
                      </c:pt>
                      <c:pt idx="7723">
                        <c:v>1500</c:v>
                      </c:pt>
                      <c:pt idx="7724">
                        <c:v>1500</c:v>
                      </c:pt>
                      <c:pt idx="7725">
                        <c:v>1500</c:v>
                      </c:pt>
                      <c:pt idx="7726">
                        <c:v>1500</c:v>
                      </c:pt>
                      <c:pt idx="7727">
                        <c:v>1500</c:v>
                      </c:pt>
                      <c:pt idx="7728">
                        <c:v>1500</c:v>
                      </c:pt>
                      <c:pt idx="7729">
                        <c:v>1500</c:v>
                      </c:pt>
                      <c:pt idx="7730">
                        <c:v>1500</c:v>
                      </c:pt>
                      <c:pt idx="7731">
                        <c:v>1500</c:v>
                      </c:pt>
                      <c:pt idx="7732">
                        <c:v>1500</c:v>
                      </c:pt>
                      <c:pt idx="7733">
                        <c:v>1500</c:v>
                      </c:pt>
                      <c:pt idx="7734">
                        <c:v>1500</c:v>
                      </c:pt>
                      <c:pt idx="7735">
                        <c:v>1500</c:v>
                      </c:pt>
                      <c:pt idx="7736">
                        <c:v>1500</c:v>
                      </c:pt>
                      <c:pt idx="7737">
                        <c:v>1500</c:v>
                      </c:pt>
                      <c:pt idx="7738">
                        <c:v>1500</c:v>
                      </c:pt>
                      <c:pt idx="7739">
                        <c:v>1500</c:v>
                      </c:pt>
                      <c:pt idx="7740">
                        <c:v>1500</c:v>
                      </c:pt>
                      <c:pt idx="7741">
                        <c:v>1500</c:v>
                      </c:pt>
                      <c:pt idx="7742">
                        <c:v>1500</c:v>
                      </c:pt>
                      <c:pt idx="7743">
                        <c:v>1500</c:v>
                      </c:pt>
                      <c:pt idx="7744">
                        <c:v>1500</c:v>
                      </c:pt>
                      <c:pt idx="7745">
                        <c:v>1500</c:v>
                      </c:pt>
                      <c:pt idx="7746">
                        <c:v>1500</c:v>
                      </c:pt>
                      <c:pt idx="7747">
                        <c:v>1500</c:v>
                      </c:pt>
                      <c:pt idx="7748">
                        <c:v>1500</c:v>
                      </c:pt>
                      <c:pt idx="7749">
                        <c:v>1500</c:v>
                      </c:pt>
                      <c:pt idx="7750">
                        <c:v>1500</c:v>
                      </c:pt>
                      <c:pt idx="7751">
                        <c:v>1500</c:v>
                      </c:pt>
                      <c:pt idx="7752">
                        <c:v>1500</c:v>
                      </c:pt>
                      <c:pt idx="7753">
                        <c:v>1500</c:v>
                      </c:pt>
                      <c:pt idx="7754">
                        <c:v>1500</c:v>
                      </c:pt>
                      <c:pt idx="7755">
                        <c:v>1500</c:v>
                      </c:pt>
                      <c:pt idx="7756">
                        <c:v>1500</c:v>
                      </c:pt>
                      <c:pt idx="7757">
                        <c:v>1500</c:v>
                      </c:pt>
                      <c:pt idx="7758">
                        <c:v>1500</c:v>
                      </c:pt>
                      <c:pt idx="7759">
                        <c:v>1500</c:v>
                      </c:pt>
                      <c:pt idx="7760">
                        <c:v>1500</c:v>
                      </c:pt>
                      <c:pt idx="7761">
                        <c:v>1500</c:v>
                      </c:pt>
                      <c:pt idx="7762">
                        <c:v>1500</c:v>
                      </c:pt>
                      <c:pt idx="7763">
                        <c:v>1500</c:v>
                      </c:pt>
                      <c:pt idx="7764">
                        <c:v>1500</c:v>
                      </c:pt>
                      <c:pt idx="7765">
                        <c:v>1500</c:v>
                      </c:pt>
                      <c:pt idx="7766">
                        <c:v>1500</c:v>
                      </c:pt>
                      <c:pt idx="7767">
                        <c:v>1500</c:v>
                      </c:pt>
                      <c:pt idx="7768">
                        <c:v>1500</c:v>
                      </c:pt>
                      <c:pt idx="7769">
                        <c:v>1500</c:v>
                      </c:pt>
                      <c:pt idx="7770">
                        <c:v>1500</c:v>
                      </c:pt>
                      <c:pt idx="7771">
                        <c:v>1500</c:v>
                      </c:pt>
                      <c:pt idx="7772">
                        <c:v>1500</c:v>
                      </c:pt>
                      <c:pt idx="7773">
                        <c:v>1500</c:v>
                      </c:pt>
                      <c:pt idx="7774">
                        <c:v>1500</c:v>
                      </c:pt>
                      <c:pt idx="7775">
                        <c:v>1500</c:v>
                      </c:pt>
                      <c:pt idx="7776">
                        <c:v>1500</c:v>
                      </c:pt>
                      <c:pt idx="7777">
                        <c:v>1500</c:v>
                      </c:pt>
                      <c:pt idx="7778">
                        <c:v>1500</c:v>
                      </c:pt>
                      <c:pt idx="7779">
                        <c:v>1500</c:v>
                      </c:pt>
                      <c:pt idx="7780">
                        <c:v>1500</c:v>
                      </c:pt>
                      <c:pt idx="7781">
                        <c:v>1500</c:v>
                      </c:pt>
                      <c:pt idx="7782">
                        <c:v>1500</c:v>
                      </c:pt>
                      <c:pt idx="7783">
                        <c:v>1500</c:v>
                      </c:pt>
                      <c:pt idx="7784">
                        <c:v>1500</c:v>
                      </c:pt>
                      <c:pt idx="7785">
                        <c:v>1500</c:v>
                      </c:pt>
                      <c:pt idx="7786">
                        <c:v>1500</c:v>
                      </c:pt>
                      <c:pt idx="7787">
                        <c:v>1500</c:v>
                      </c:pt>
                      <c:pt idx="7788">
                        <c:v>1500</c:v>
                      </c:pt>
                      <c:pt idx="7789">
                        <c:v>1500</c:v>
                      </c:pt>
                      <c:pt idx="7790">
                        <c:v>1500</c:v>
                      </c:pt>
                      <c:pt idx="7791">
                        <c:v>1500</c:v>
                      </c:pt>
                      <c:pt idx="7792">
                        <c:v>1500</c:v>
                      </c:pt>
                      <c:pt idx="7793">
                        <c:v>1500</c:v>
                      </c:pt>
                      <c:pt idx="7794">
                        <c:v>1500</c:v>
                      </c:pt>
                      <c:pt idx="7795">
                        <c:v>1500</c:v>
                      </c:pt>
                      <c:pt idx="7796">
                        <c:v>1500</c:v>
                      </c:pt>
                      <c:pt idx="7797">
                        <c:v>1500</c:v>
                      </c:pt>
                      <c:pt idx="7798">
                        <c:v>1500</c:v>
                      </c:pt>
                      <c:pt idx="7799">
                        <c:v>1500</c:v>
                      </c:pt>
                      <c:pt idx="7800">
                        <c:v>1500</c:v>
                      </c:pt>
                      <c:pt idx="7801">
                        <c:v>1500</c:v>
                      </c:pt>
                      <c:pt idx="7802">
                        <c:v>1500</c:v>
                      </c:pt>
                      <c:pt idx="7803">
                        <c:v>1500</c:v>
                      </c:pt>
                      <c:pt idx="7804">
                        <c:v>1500</c:v>
                      </c:pt>
                      <c:pt idx="7805">
                        <c:v>1500</c:v>
                      </c:pt>
                      <c:pt idx="7806">
                        <c:v>1500</c:v>
                      </c:pt>
                      <c:pt idx="7807">
                        <c:v>1500</c:v>
                      </c:pt>
                      <c:pt idx="7808">
                        <c:v>1500</c:v>
                      </c:pt>
                      <c:pt idx="7809">
                        <c:v>1500</c:v>
                      </c:pt>
                      <c:pt idx="7810">
                        <c:v>1500</c:v>
                      </c:pt>
                      <c:pt idx="7811">
                        <c:v>1500</c:v>
                      </c:pt>
                      <c:pt idx="7812">
                        <c:v>1500</c:v>
                      </c:pt>
                      <c:pt idx="7813">
                        <c:v>1500</c:v>
                      </c:pt>
                      <c:pt idx="7814">
                        <c:v>1500</c:v>
                      </c:pt>
                      <c:pt idx="7815">
                        <c:v>1500</c:v>
                      </c:pt>
                      <c:pt idx="7816">
                        <c:v>1500</c:v>
                      </c:pt>
                      <c:pt idx="7817">
                        <c:v>1500</c:v>
                      </c:pt>
                      <c:pt idx="7818">
                        <c:v>1500</c:v>
                      </c:pt>
                      <c:pt idx="7819">
                        <c:v>1500</c:v>
                      </c:pt>
                      <c:pt idx="7820">
                        <c:v>1500</c:v>
                      </c:pt>
                      <c:pt idx="7821">
                        <c:v>1500</c:v>
                      </c:pt>
                      <c:pt idx="7822">
                        <c:v>1500</c:v>
                      </c:pt>
                      <c:pt idx="7823">
                        <c:v>1500</c:v>
                      </c:pt>
                      <c:pt idx="7824">
                        <c:v>1500</c:v>
                      </c:pt>
                      <c:pt idx="7825">
                        <c:v>1500</c:v>
                      </c:pt>
                      <c:pt idx="7826">
                        <c:v>1500</c:v>
                      </c:pt>
                      <c:pt idx="7827">
                        <c:v>1500</c:v>
                      </c:pt>
                      <c:pt idx="7828">
                        <c:v>1500</c:v>
                      </c:pt>
                      <c:pt idx="7829">
                        <c:v>1500</c:v>
                      </c:pt>
                      <c:pt idx="7830">
                        <c:v>1500</c:v>
                      </c:pt>
                      <c:pt idx="7831">
                        <c:v>1500</c:v>
                      </c:pt>
                      <c:pt idx="7832">
                        <c:v>1500</c:v>
                      </c:pt>
                      <c:pt idx="7833">
                        <c:v>1500</c:v>
                      </c:pt>
                      <c:pt idx="7834">
                        <c:v>1500</c:v>
                      </c:pt>
                      <c:pt idx="7835">
                        <c:v>1500</c:v>
                      </c:pt>
                      <c:pt idx="7836">
                        <c:v>1500</c:v>
                      </c:pt>
                      <c:pt idx="7837">
                        <c:v>1500</c:v>
                      </c:pt>
                      <c:pt idx="7838">
                        <c:v>1500</c:v>
                      </c:pt>
                      <c:pt idx="7839">
                        <c:v>1500</c:v>
                      </c:pt>
                      <c:pt idx="7840">
                        <c:v>1500</c:v>
                      </c:pt>
                      <c:pt idx="7841">
                        <c:v>1500</c:v>
                      </c:pt>
                      <c:pt idx="7842">
                        <c:v>1500</c:v>
                      </c:pt>
                      <c:pt idx="7843">
                        <c:v>1500</c:v>
                      </c:pt>
                      <c:pt idx="7844">
                        <c:v>1500</c:v>
                      </c:pt>
                      <c:pt idx="7845">
                        <c:v>1500</c:v>
                      </c:pt>
                      <c:pt idx="7846">
                        <c:v>1500</c:v>
                      </c:pt>
                      <c:pt idx="7847">
                        <c:v>1500</c:v>
                      </c:pt>
                      <c:pt idx="7848">
                        <c:v>1500</c:v>
                      </c:pt>
                      <c:pt idx="7849">
                        <c:v>1500</c:v>
                      </c:pt>
                      <c:pt idx="7850">
                        <c:v>1500</c:v>
                      </c:pt>
                      <c:pt idx="7851">
                        <c:v>1500</c:v>
                      </c:pt>
                      <c:pt idx="7852">
                        <c:v>1500</c:v>
                      </c:pt>
                      <c:pt idx="7853">
                        <c:v>1500</c:v>
                      </c:pt>
                      <c:pt idx="7854">
                        <c:v>1500</c:v>
                      </c:pt>
                      <c:pt idx="7855">
                        <c:v>1500</c:v>
                      </c:pt>
                      <c:pt idx="7856">
                        <c:v>1500</c:v>
                      </c:pt>
                      <c:pt idx="7857">
                        <c:v>1500</c:v>
                      </c:pt>
                      <c:pt idx="7858">
                        <c:v>1500</c:v>
                      </c:pt>
                      <c:pt idx="7859">
                        <c:v>1500</c:v>
                      </c:pt>
                      <c:pt idx="7860">
                        <c:v>1500</c:v>
                      </c:pt>
                      <c:pt idx="7861">
                        <c:v>1500</c:v>
                      </c:pt>
                      <c:pt idx="7862">
                        <c:v>1500</c:v>
                      </c:pt>
                      <c:pt idx="7863">
                        <c:v>1500</c:v>
                      </c:pt>
                      <c:pt idx="7864">
                        <c:v>1500</c:v>
                      </c:pt>
                      <c:pt idx="7865">
                        <c:v>1500</c:v>
                      </c:pt>
                      <c:pt idx="7866">
                        <c:v>1500</c:v>
                      </c:pt>
                      <c:pt idx="7867">
                        <c:v>1500</c:v>
                      </c:pt>
                      <c:pt idx="7868">
                        <c:v>1500</c:v>
                      </c:pt>
                      <c:pt idx="7869">
                        <c:v>1500</c:v>
                      </c:pt>
                      <c:pt idx="7870">
                        <c:v>1500</c:v>
                      </c:pt>
                      <c:pt idx="7871">
                        <c:v>1500</c:v>
                      </c:pt>
                      <c:pt idx="7872">
                        <c:v>1500</c:v>
                      </c:pt>
                      <c:pt idx="7873">
                        <c:v>1500</c:v>
                      </c:pt>
                      <c:pt idx="7874">
                        <c:v>1500</c:v>
                      </c:pt>
                      <c:pt idx="7875">
                        <c:v>1500</c:v>
                      </c:pt>
                      <c:pt idx="7876">
                        <c:v>1500</c:v>
                      </c:pt>
                      <c:pt idx="7877">
                        <c:v>1500</c:v>
                      </c:pt>
                      <c:pt idx="7878">
                        <c:v>1500</c:v>
                      </c:pt>
                      <c:pt idx="7879">
                        <c:v>1500</c:v>
                      </c:pt>
                      <c:pt idx="7880">
                        <c:v>1500</c:v>
                      </c:pt>
                      <c:pt idx="7881">
                        <c:v>1500</c:v>
                      </c:pt>
                      <c:pt idx="7882">
                        <c:v>1500</c:v>
                      </c:pt>
                      <c:pt idx="7883">
                        <c:v>1500</c:v>
                      </c:pt>
                      <c:pt idx="7884">
                        <c:v>1500</c:v>
                      </c:pt>
                      <c:pt idx="7885">
                        <c:v>1500</c:v>
                      </c:pt>
                      <c:pt idx="7886">
                        <c:v>1500</c:v>
                      </c:pt>
                      <c:pt idx="7887">
                        <c:v>1500</c:v>
                      </c:pt>
                      <c:pt idx="7888">
                        <c:v>1500</c:v>
                      </c:pt>
                      <c:pt idx="7889">
                        <c:v>1500</c:v>
                      </c:pt>
                      <c:pt idx="7890">
                        <c:v>1500</c:v>
                      </c:pt>
                      <c:pt idx="7891">
                        <c:v>1500</c:v>
                      </c:pt>
                      <c:pt idx="7892">
                        <c:v>1500</c:v>
                      </c:pt>
                      <c:pt idx="7893">
                        <c:v>1500</c:v>
                      </c:pt>
                      <c:pt idx="7894">
                        <c:v>1500</c:v>
                      </c:pt>
                      <c:pt idx="7895">
                        <c:v>1500</c:v>
                      </c:pt>
                      <c:pt idx="7896">
                        <c:v>1500</c:v>
                      </c:pt>
                      <c:pt idx="7897">
                        <c:v>1500</c:v>
                      </c:pt>
                      <c:pt idx="7898">
                        <c:v>1500</c:v>
                      </c:pt>
                      <c:pt idx="7899">
                        <c:v>1500</c:v>
                      </c:pt>
                      <c:pt idx="7900">
                        <c:v>1500</c:v>
                      </c:pt>
                      <c:pt idx="7901">
                        <c:v>1500</c:v>
                      </c:pt>
                      <c:pt idx="7902">
                        <c:v>1500</c:v>
                      </c:pt>
                      <c:pt idx="7903">
                        <c:v>1500</c:v>
                      </c:pt>
                      <c:pt idx="7904">
                        <c:v>1500</c:v>
                      </c:pt>
                      <c:pt idx="7905">
                        <c:v>1500</c:v>
                      </c:pt>
                      <c:pt idx="7906">
                        <c:v>1500</c:v>
                      </c:pt>
                      <c:pt idx="7907">
                        <c:v>1500</c:v>
                      </c:pt>
                      <c:pt idx="7908">
                        <c:v>1500</c:v>
                      </c:pt>
                      <c:pt idx="7909">
                        <c:v>1500</c:v>
                      </c:pt>
                      <c:pt idx="7910">
                        <c:v>1500</c:v>
                      </c:pt>
                      <c:pt idx="7911">
                        <c:v>1500</c:v>
                      </c:pt>
                      <c:pt idx="7912">
                        <c:v>1500</c:v>
                      </c:pt>
                      <c:pt idx="7913">
                        <c:v>1500</c:v>
                      </c:pt>
                      <c:pt idx="7914">
                        <c:v>1500</c:v>
                      </c:pt>
                      <c:pt idx="7915">
                        <c:v>1500</c:v>
                      </c:pt>
                      <c:pt idx="7916">
                        <c:v>1500</c:v>
                      </c:pt>
                      <c:pt idx="7917">
                        <c:v>1500</c:v>
                      </c:pt>
                      <c:pt idx="7918">
                        <c:v>1500</c:v>
                      </c:pt>
                      <c:pt idx="7919">
                        <c:v>1500</c:v>
                      </c:pt>
                      <c:pt idx="7920">
                        <c:v>1500</c:v>
                      </c:pt>
                      <c:pt idx="7921">
                        <c:v>1500</c:v>
                      </c:pt>
                      <c:pt idx="7922">
                        <c:v>1500</c:v>
                      </c:pt>
                      <c:pt idx="7923">
                        <c:v>1500</c:v>
                      </c:pt>
                      <c:pt idx="7924">
                        <c:v>1500</c:v>
                      </c:pt>
                      <c:pt idx="7925">
                        <c:v>1500</c:v>
                      </c:pt>
                      <c:pt idx="7926">
                        <c:v>1500</c:v>
                      </c:pt>
                      <c:pt idx="7927">
                        <c:v>1500</c:v>
                      </c:pt>
                      <c:pt idx="7928">
                        <c:v>1500</c:v>
                      </c:pt>
                      <c:pt idx="7929">
                        <c:v>1500</c:v>
                      </c:pt>
                      <c:pt idx="7930">
                        <c:v>1500</c:v>
                      </c:pt>
                      <c:pt idx="7931">
                        <c:v>1500</c:v>
                      </c:pt>
                      <c:pt idx="7932">
                        <c:v>1500</c:v>
                      </c:pt>
                      <c:pt idx="7933">
                        <c:v>1500</c:v>
                      </c:pt>
                      <c:pt idx="7934">
                        <c:v>1500</c:v>
                      </c:pt>
                      <c:pt idx="7935">
                        <c:v>1500</c:v>
                      </c:pt>
                      <c:pt idx="7936">
                        <c:v>1500</c:v>
                      </c:pt>
                      <c:pt idx="7937">
                        <c:v>1500</c:v>
                      </c:pt>
                      <c:pt idx="7938">
                        <c:v>1500</c:v>
                      </c:pt>
                      <c:pt idx="7939">
                        <c:v>1500</c:v>
                      </c:pt>
                      <c:pt idx="7940">
                        <c:v>1500</c:v>
                      </c:pt>
                      <c:pt idx="7941">
                        <c:v>1500</c:v>
                      </c:pt>
                      <c:pt idx="7942">
                        <c:v>1500</c:v>
                      </c:pt>
                      <c:pt idx="7943">
                        <c:v>1500</c:v>
                      </c:pt>
                      <c:pt idx="7944">
                        <c:v>1500</c:v>
                      </c:pt>
                      <c:pt idx="7945">
                        <c:v>1500</c:v>
                      </c:pt>
                      <c:pt idx="7946">
                        <c:v>1500</c:v>
                      </c:pt>
                      <c:pt idx="7947">
                        <c:v>1500</c:v>
                      </c:pt>
                      <c:pt idx="7948">
                        <c:v>1500</c:v>
                      </c:pt>
                      <c:pt idx="7949">
                        <c:v>1500</c:v>
                      </c:pt>
                      <c:pt idx="7950">
                        <c:v>1500</c:v>
                      </c:pt>
                      <c:pt idx="7951">
                        <c:v>1500</c:v>
                      </c:pt>
                      <c:pt idx="7952">
                        <c:v>1500</c:v>
                      </c:pt>
                      <c:pt idx="7953">
                        <c:v>1500</c:v>
                      </c:pt>
                      <c:pt idx="7954">
                        <c:v>1500</c:v>
                      </c:pt>
                      <c:pt idx="7955">
                        <c:v>1500</c:v>
                      </c:pt>
                      <c:pt idx="7956">
                        <c:v>1500</c:v>
                      </c:pt>
                      <c:pt idx="7957">
                        <c:v>1500</c:v>
                      </c:pt>
                      <c:pt idx="7958">
                        <c:v>1500</c:v>
                      </c:pt>
                      <c:pt idx="7959">
                        <c:v>1500</c:v>
                      </c:pt>
                      <c:pt idx="7960">
                        <c:v>1500</c:v>
                      </c:pt>
                      <c:pt idx="7961">
                        <c:v>1500</c:v>
                      </c:pt>
                      <c:pt idx="7962">
                        <c:v>1500</c:v>
                      </c:pt>
                      <c:pt idx="7963">
                        <c:v>1500</c:v>
                      </c:pt>
                      <c:pt idx="7964">
                        <c:v>1500</c:v>
                      </c:pt>
                      <c:pt idx="7965">
                        <c:v>1500</c:v>
                      </c:pt>
                      <c:pt idx="7966">
                        <c:v>1500</c:v>
                      </c:pt>
                      <c:pt idx="7967">
                        <c:v>1500</c:v>
                      </c:pt>
                      <c:pt idx="7968">
                        <c:v>1500</c:v>
                      </c:pt>
                      <c:pt idx="7969">
                        <c:v>1500</c:v>
                      </c:pt>
                      <c:pt idx="7970">
                        <c:v>1500</c:v>
                      </c:pt>
                      <c:pt idx="7971">
                        <c:v>1500</c:v>
                      </c:pt>
                      <c:pt idx="7972">
                        <c:v>1500</c:v>
                      </c:pt>
                      <c:pt idx="7973">
                        <c:v>1500</c:v>
                      </c:pt>
                      <c:pt idx="7974">
                        <c:v>1500</c:v>
                      </c:pt>
                      <c:pt idx="7975">
                        <c:v>1500</c:v>
                      </c:pt>
                      <c:pt idx="7976">
                        <c:v>1500</c:v>
                      </c:pt>
                      <c:pt idx="7977">
                        <c:v>1500</c:v>
                      </c:pt>
                      <c:pt idx="7978">
                        <c:v>1500</c:v>
                      </c:pt>
                      <c:pt idx="7979">
                        <c:v>1500</c:v>
                      </c:pt>
                      <c:pt idx="7980">
                        <c:v>1500</c:v>
                      </c:pt>
                      <c:pt idx="7981">
                        <c:v>1500</c:v>
                      </c:pt>
                      <c:pt idx="7982">
                        <c:v>1500</c:v>
                      </c:pt>
                      <c:pt idx="7983">
                        <c:v>1500</c:v>
                      </c:pt>
                      <c:pt idx="7984">
                        <c:v>1500</c:v>
                      </c:pt>
                      <c:pt idx="7985">
                        <c:v>1500</c:v>
                      </c:pt>
                      <c:pt idx="7986">
                        <c:v>1500</c:v>
                      </c:pt>
                      <c:pt idx="7987">
                        <c:v>1500</c:v>
                      </c:pt>
                      <c:pt idx="7988">
                        <c:v>1500</c:v>
                      </c:pt>
                      <c:pt idx="7989">
                        <c:v>1500</c:v>
                      </c:pt>
                      <c:pt idx="7990">
                        <c:v>1500</c:v>
                      </c:pt>
                      <c:pt idx="7991">
                        <c:v>1500</c:v>
                      </c:pt>
                      <c:pt idx="7992">
                        <c:v>1500</c:v>
                      </c:pt>
                      <c:pt idx="7993">
                        <c:v>1500</c:v>
                      </c:pt>
                      <c:pt idx="7994">
                        <c:v>1500</c:v>
                      </c:pt>
                      <c:pt idx="7995">
                        <c:v>1500</c:v>
                      </c:pt>
                      <c:pt idx="7996">
                        <c:v>1500</c:v>
                      </c:pt>
                      <c:pt idx="7997">
                        <c:v>1500</c:v>
                      </c:pt>
                      <c:pt idx="7998">
                        <c:v>1500</c:v>
                      </c:pt>
                      <c:pt idx="7999">
                        <c:v>1500</c:v>
                      </c:pt>
                      <c:pt idx="8000">
                        <c:v>1500</c:v>
                      </c:pt>
                      <c:pt idx="8001">
                        <c:v>1500</c:v>
                      </c:pt>
                      <c:pt idx="8002">
                        <c:v>1500</c:v>
                      </c:pt>
                      <c:pt idx="8003">
                        <c:v>1500</c:v>
                      </c:pt>
                      <c:pt idx="8004">
                        <c:v>1500</c:v>
                      </c:pt>
                      <c:pt idx="8005">
                        <c:v>1500</c:v>
                      </c:pt>
                      <c:pt idx="8006">
                        <c:v>1500</c:v>
                      </c:pt>
                      <c:pt idx="8007">
                        <c:v>1500</c:v>
                      </c:pt>
                      <c:pt idx="8008">
                        <c:v>1500</c:v>
                      </c:pt>
                      <c:pt idx="8009">
                        <c:v>1500</c:v>
                      </c:pt>
                      <c:pt idx="8010">
                        <c:v>1500</c:v>
                      </c:pt>
                      <c:pt idx="8011">
                        <c:v>1500</c:v>
                      </c:pt>
                      <c:pt idx="8012">
                        <c:v>1500</c:v>
                      </c:pt>
                      <c:pt idx="8013">
                        <c:v>1500</c:v>
                      </c:pt>
                      <c:pt idx="8014">
                        <c:v>1500</c:v>
                      </c:pt>
                      <c:pt idx="8015">
                        <c:v>1500</c:v>
                      </c:pt>
                      <c:pt idx="8016">
                        <c:v>1500</c:v>
                      </c:pt>
                      <c:pt idx="8017">
                        <c:v>1500</c:v>
                      </c:pt>
                      <c:pt idx="8018">
                        <c:v>1500</c:v>
                      </c:pt>
                      <c:pt idx="8019">
                        <c:v>1500</c:v>
                      </c:pt>
                      <c:pt idx="8020">
                        <c:v>1500</c:v>
                      </c:pt>
                      <c:pt idx="8021">
                        <c:v>1500</c:v>
                      </c:pt>
                      <c:pt idx="8022">
                        <c:v>1500</c:v>
                      </c:pt>
                      <c:pt idx="8023">
                        <c:v>1500</c:v>
                      </c:pt>
                      <c:pt idx="8024">
                        <c:v>1500</c:v>
                      </c:pt>
                      <c:pt idx="8025">
                        <c:v>1500</c:v>
                      </c:pt>
                      <c:pt idx="8026">
                        <c:v>1500</c:v>
                      </c:pt>
                      <c:pt idx="8027">
                        <c:v>1500</c:v>
                      </c:pt>
                      <c:pt idx="8028">
                        <c:v>1500</c:v>
                      </c:pt>
                      <c:pt idx="8029">
                        <c:v>1500</c:v>
                      </c:pt>
                      <c:pt idx="8030">
                        <c:v>1500</c:v>
                      </c:pt>
                      <c:pt idx="8031">
                        <c:v>1500</c:v>
                      </c:pt>
                      <c:pt idx="8032">
                        <c:v>1500</c:v>
                      </c:pt>
                      <c:pt idx="8033">
                        <c:v>1500</c:v>
                      </c:pt>
                      <c:pt idx="8034">
                        <c:v>1500</c:v>
                      </c:pt>
                      <c:pt idx="8035">
                        <c:v>1500</c:v>
                      </c:pt>
                      <c:pt idx="8036">
                        <c:v>1500</c:v>
                      </c:pt>
                      <c:pt idx="8037">
                        <c:v>1500</c:v>
                      </c:pt>
                      <c:pt idx="8038">
                        <c:v>1500</c:v>
                      </c:pt>
                      <c:pt idx="8039">
                        <c:v>1500</c:v>
                      </c:pt>
                      <c:pt idx="8040">
                        <c:v>1500</c:v>
                      </c:pt>
                      <c:pt idx="8041">
                        <c:v>1500</c:v>
                      </c:pt>
                      <c:pt idx="8042">
                        <c:v>1500</c:v>
                      </c:pt>
                      <c:pt idx="8043">
                        <c:v>1500</c:v>
                      </c:pt>
                      <c:pt idx="8044">
                        <c:v>1500</c:v>
                      </c:pt>
                      <c:pt idx="8045">
                        <c:v>1500</c:v>
                      </c:pt>
                      <c:pt idx="8046">
                        <c:v>1500</c:v>
                      </c:pt>
                      <c:pt idx="8047">
                        <c:v>1500</c:v>
                      </c:pt>
                      <c:pt idx="8048">
                        <c:v>1500</c:v>
                      </c:pt>
                      <c:pt idx="8049">
                        <c:v>1500</c:v>
                      </c:pt>
                      <c:pt idx="8050">
                        <c:v>1500</c:v>
                      </c:pt>
                      <c:pt idx="8051">
                        <c:v>1500</c:v>
                      </c:pt>
                      <c:pt idx="8052">
                        <c:v>1500</c:v>
                      </c:pt>
                      <c:pt idx="8053">
                        <c:v>1500</c:v>
                      </c:pt>
                      <c:pt idx="8054">
                        <c:v>1500</c:v>
                      </c:pt>
                      <c:pt idx="8055">
                        <c:v>1500</c:v>
                      </c:pt>
                      <c:pt idx="8056">
                        <c:v>1500</c:v>
                      </c:pt>
                      <c:pt idx="8057">
                        <c:v>1500</c:v>
                      </c:pt>
                      <c:pt idx="8058">
                        <c:v>1500</c:v>
                      </c:pt>
                      <c:pt idx="8059">
                        <c:v>1500</c:v>
                      </c:pt>
                      <c:pt idx="8060">
                        <c:v>1500</c:v>
                      </c:pt>
                      <c:pt idx="8061">
                        <c:v>1500</c:v>
                      </c:pt>
                      <c:pt idx="8062">
                        <c:v>1500</c:v>
                      </c:pt>
                      <c:pt idx="8063">
                        <c:v>1500</c:v>
                      </c:pt>
                      <c:pt idx="8064">
                        <c:v>1500</c:v>
                      </c:pt>
                      <c:pt idx="8065">
                        <c:v>1500</c:v>
                      </c:pt>
                      <c:pt idx="8066">
                        <c:v>1500</c:v>
                      </c:pt>
                      <c:pt idx="8067">
                        <c:v>1500</c:v>
                      </c:pt>
                      <c:pt idx="8068">
                        <c:v>1500</c:v>
                      </c:pt>
                      <c:pt idx="8069">
                        <c:v>1500</c:v>
                      </c:pt>
                      <c:pt idx="8070">
                        <c:v>1500</c:v>
                      </c:pt>
                      <c:pt idx="8071">
                        <c:v>1500</c:v>
                      </c:pt>
                      <c:pt idx="8072">
                        <c:v>1500</c:v>
                      </c:pt>
                      <c:pt idx="8073">
                        <c:v>1500</c:v>
                      </c:pt>
                      <c:pt idx="8074">
                        <c:v>1500</c:v>
                      </c:pt>
                      <c:pt idx="8075">
                        <c:v>1500</c:v>
                      </c:pt>
                      <c:pt idx="8076">
                        <c:v>1500</c:v>
                      </c:pt>
                      <c:pt idx="8077">
                        <c:v>1500</c:v>
                      </c:pt>
                      <c:pt idx="8078">
                        <c:v>1500</c:v>
                      </c:pt>
                      <c:pt idx="8079">
                        <c:v>1500</c:v>
                      </c:pt>
                      <c:pt idx="8080">
                        <c:v>1500</c:v>
                      </c:pt>
                      <c:pt idx="8081">
                        <c:v>1500</c:v>
                      </c:pt>
                      <c:pt idx="8082">
                        <c:v>1500</c:v>
                      </c:pt>
                      <c:pt idx="8083">
                        <c:v>1500</c:v>
                      </c:pt>
                      <c:pt idx="8084">
                        <c:v>1500</c:v>
                      </c:pt>
                      <c:pt idx="8085">
                        <c:v>1500</c:v>
                      </c:pt>
                      <c:pt idx="8086">
                        <c:v>1500</c:v>
                      </c:pt>
                      <c:pt idx="8087">
                        <c:v>1500</c:v>
                      </c:pt>
                      <c:pt idx="8088">
                        <c:v>1500</c:v>
                      </c:pt>
                      <c:pt idx="8089">
                        <c:v>1500</c:v>
                      </c:pt>
                      <c:pt idx="8090">
                        <c:v>1500</c:v>
                      </c:pt>
                      <c:pt idx="8091">
                        <c:v>1500</c:v>
                      </c:pt>
                      <c:pt idx="8092">
                        <c:v>1500</c:v>
                      </c:pt>
                      <c:pt idx="8093">
                        <c:v>1500</c:v>
                      </c:pt>
                      <c:pt idx="8094">
                        <c:v>1500</c:v>
                      </c:pt>
                      <c:pt idx="8095">
                        <c:v>1500</c:v>
                      </c:pt>
                      <c:pt idx="8096">
                        <c:v>1500</c:v>
                      </c:pt>
                      <c:pt idx="8097">
                        <c:v>1500</c:v>
                      </c:pt>
                      <c:pt idx="8098">
                        <c:v>1500</c:v>
                      </c:pt>
                      <c:pt idx="8099">
                        <c:v>1500</c:v>
                      </c:pt>
                      <c:pt idx="8100">
                        <c:v>1500</c:v>
                      </c:pt>
                      <c:pt idx="8101">
                        <c:v>1500</c:v>
                      </c:pt>
                      <c:pt idx="8102">
                        <c:v>1500</c:v>
                      </c:pt>
                      <c:pt idx="8103">
                        <c:v>1500</c:v>
                      </c:pt>
                      <c:pt idx="8104">
                        <c:v>1500</c:v>
                      </c:pt>
                      <c:pt idx="8105">
                        <c:v>1500</c:v>
                      </c:pt>
                      <c:pt idx="8106">
                        <c:v>1500</c:v>
                      </c:pt>
                      <c:pt idx="8107">
                        <c:v>1500</c:v>
                      </c:pt>
                      <c:pt idx="8108">
                        <c:v>1500</c:v>
                      </c:pt>
                      <c:pt idx="8109">
                        <c:v>1500</c:v>
                      </c:pt>
                      <c:pt idx="8110">
                        <c:v>1500</c:v>
                      </c:pt>
                      <c:pt idx="8111">
                        <c:v>1500</c:v>
                      </c:pt>
                      <c:pt idx="8112">
                        <c:v>1500</c:v>
                      </c:pt>
                      <c:pt idx="8113">
                        <c:v>1500</c:v>
                      </c:pt>
                      <c:pt idx="8114">
                        <c:v>1500</c:v>
                      </c:pt>
                      <c:pt idx="8115">
                        <c:v>1500</c:v>
                      </c:pt>
                      <c:pt idx="8116">
                        <c:v>1500</c:v>
                      </c:pt>
                      <c:pt idx="8117">
                        <c:v>1500</c:v>
                      </c:pt>
                      <c:pt idx="8118">
                        <c:v>1500</c:v>
                      </c:pt>
                      <c:pt idx="8119">
                        <c:v>1500</c:v>
                      </c:pt>
                      <c:pt idx="8120">
                        <c:v>1500</c:v>
                      </c:pt>
                      <c:pt idx="8121">
                        <c:v>1500</c:v>
                      </c:pt>
                      <c:pt idx="8122">
                        <c:v>1500</c:v>
                      </c:pt>
                      <c:pt idx="8123">
                        <c:v>1500</c:v>
                      </c:pt>
                      <c:pt idx="8124">
                        <c:v>1500</c:v>
                      </c:pt>
                      <c:pt idx="8125">
                        <c:v>1500</c:v>
                      </c:pt>
                      <c:pt idx="8126">
                        <c:v>1500</c:v>
                      </c:pt>
                      <c:pt idx="8127">
                        <c:v>1500</c:v>
                      </c:pt>
                      <c:pt idx="8128">
                        <c:v>1500</c:v>
                      </c:pt>
                      <c:pt idx="8129">
                        <c:v>1500</c:v>
                      </c:pt>
                      <c:pt idx="8130">
                        <c:v>1500</c:v>
                      </c:pt>
                      <c:pt idx="8131">
                        <c:v>1500</c:v>
                      </c:pt>
                      <c:pt idx="8132">
                        <c:v>1500</c:v>
                      </c:pt>
                      <c:pt idx="8133">
                        <c:v>1500</c:v>
                      </c:pt>
                      <c:pt idx="8134">
                        <c:v>1500</c:v>
                      </c:pt>
                      <c:pt idx="8135">
                        <c:v>1500</c:v>
                      </c:pt>
                      <c:pt idx="8136">
                        <c:v>1500</c:v>
                      </c:pt>
                      <c:pt idx="8137">
                        <c:v>1500</c:v>
                      </c:pt>
                      <c:pt idx="8138">
                        <c:v>1500</c:v>
                      </c:pt>
                      <c:pt idx="8139">
                        <c:v>1500</c:v>
                      </c:pt>
                      <c:pt idx="8140">
                        <c:v>1500</c:v>
                      </c:pt>
                      <c:pt idx="8141">
                        <c:v>1500</c:v>
                      </c:pt>
                      <c:pt idx="8142">
                        <c:v>1500</c:v>
                      </c:pt>
                      <c:pt idx="8143">
                        <c:v>1500</c:v>
                      </c:pt>
                      <c:pt idx="8144">
                        <c:v>1500</c:v>
                      </c:pt>
                      <c:pt idx="8145">
                        <c:v>1500</c:v>
                      </c:pt>
                      <c:pt idx="8146">
                        <c:v>1500</c:v>
                      </c:pt>
                      <c:pt idx="8147">
                        <c:v>1500</c:v>
                      </c:pt>
                      <c:pt idx="8148">
                        <c:v>1500</c:v>
                      </c:pt>
                      <c:pt idx="8149">
                        <c:v>1500</c:v>
                      </c:pt>
                      <c:pt idx="8150">
                        <c:v>1500</c:v>
                      </c:pt>
                      <c:pt idx="8151">
                        <c:v>1500</c:v>
                      </c:pt>
                      <c:pt idx="8152">
                        <c:v>1500</c:v>
                      </c:pt>
                      <c:pt idx="8153">
                        <c:v>1500</c:v>
                      </c:pt>
                      <c:pt idx="8154">
                        <c:v>1500</c:v>
                      </c:pt>
                      <c:pt idx="8155">
                        <c:v>1500</c:v>
                      </c:pt>
                      <c:pt idx="8156">
                        <c:v>1500</c:v>
                      </c:pt>
                      <c:pt idx="8157">
                        <c:v>1500</c:v>
                      </c:pt>
                      <c:pt idx="8158">
                        <c:v>1500</c:v>
                      </c:pt>
                      <c:pt idx="8159">
                        <c:v>1500</c:v>
                      </c:pt>
                      <c:pt idx="8160">
                        <c:v>1500</c:v>
                      </c:pt>
                      <c:pt idx="8161">
                        <c:v>1500</c:v>
                      </c:pt>
                      <c:pt idx="8162">
                        <c:v>1500</c:v>
                      </c:pt>
                      <c:pt idx="8163">
                        <c:v>1500</c:v>
                      </c:pt>
                      <c:pt idx="8164">
                        <c:v>1500</c:v>
                      </c:pt>
                      <c:pt idx="8165">
                        <c:v>1500</c:v>
                      </c:pt>
                      <c:pt idx="8166">
                        <c:v>1500</c:v>
                      </c:pt>
                      <c:pt idx="8167">
                        <c:v>1500</c:v>
                      </c:pt>
                      <c:pt idx="8168">
                        <c:v>1500</c:v>
                      </c:pt>
                      <c:pt idx="8169">
                        <c:v>1500</c:v>
                      </c:pt>
                      <c:pt idx="8170">
                        <c:v>1500</c:v>
                      </c:pt>
                      <c:pt idx="8171">
                        <c:v>1500</c:v>
                      </c:pt>
                      <c:pt idx="8172">
                        <c:v>1500</c:v>
                      </c:pt>
                      <c:pt idx="8173">
                        <c:v>1500</c:v>
                      </c:pt>
                      <c:pt idx="8174">
                        <c:v>1500</c:v>
                      </c:pt>
                      <c:pt idx="8175">
                        <c:v>1500</c:v>
                      </c:pt>
                      <c:pt idx="8176">
                        <c:v>1500</c:v>
                      </c:pt>
                      <c:pt idx="8177">
                        <c:v>1500</c:v>
                      </c:pt>
                      <c:pt idx="8178">
                        <c:v>1500</c:v>
                      </c:pt>
                      <c:pt idx="8179">
                        <c:v>1500</c:v>
                      </c:pt>
                      <c:pt idx="8180">
                        <c:v>1500</c:v>
                      </c:pt>
                      <c:pt idx="8181">
                        <c:v>1500</c:v>
                      </c:pt>
                      <c:pt idx="8182">
                        <c:v>1500</c:v>
                      </c:pt>
                      <c:pt idx="8183">
                        <c:v>1500</c:v>
                      </c:pt>
                      <c:pt idx="8184">
                        <c:v>1500</c:v>
                      </c:pt>
                      <c:pt idx="8185">
                        <c:v>1500</c:v>
                      </c:pt>
                      <c:pt idx="8186">
                        <c:v>1500</c:v>
                      </c:pt>
                      <c:pt idx="8187">
                        <c:v>1500</c:v>
                      </c:pt>
                      <c:pt idx="8188">
                        <c:v>1500</c:v>
                      </c:pt>
                      <c:pt idx="8189">
                        <c:v>1500</c:v>
                      </c:pt>
                      <c:pt idx="8190">
                        <c:v>1500</c:v>
                      </c:pt>
                      <c:pt idx="8191">
                        <c:v>1500</c:v>
                      </c:pt>
                      <c:pt idx="8192">
                        <c:v>1500</c:v>
                      </c:pt>
                      <c:pt idx="8193">
                        <c:v>1500</c:v>
                      </c:pt>
                      <c:pt idx="8194">
                        <c:v>1500</c:v>
                      </c:pt>
                      <c:pt idx="8195">
                        <c:v>1500</c:v>
                      </c:pt>
                      <c:pt idx="8196">
                        <c:v>1500</c:v>
                      </c:pt>
                      <c:pt idx="8197">
                        <c:v>1500</c:v>
                      </c:pt>
                      <c:pt idx="8198">
                        <c:v>1500</c:v>
                      </c:pt>
                      <c:pt idx="8199">
                        <c:v>1500</c:v>
                      </c:pt>
                      <c:pt idx="8200">
                        <c:v>1500</c:v>
                      </c:pt>
                      <c:pt idx="8201">
                        <c:v>1500</c:v>
                      </c:pt>
                      <c:pt idx="8202">
                        <c:v>1500</c:v>
                      </c:pt>
                      <c:pt idx="8203">
                        <c:v>1500</c:v>
                      </c:pt>
                      <c:pt idx="8204">
                        <c:v>1500</c:v>
                      </c:pt>
                      <c:pt idx="8205">
                        <c:v>1500</c:v>
                      </c:pt>
                      <c:pt idx="8206">
                        <c:v>1500</c:v>
                      </c:pt>
                      <c:pt idx="8207">
                        <c:v>1500</c:v>
                      </c:pt>
                      <c:pt idx="8208">
                        <c:v>1500</c:v>
                      </c:pt>
                      <c:pt idx="8209">
                        <c:v>1500</c:v>
                      </c:pt>
                      <c:pt idx="8210">
                        <c:v>1500</c:v>
                      </c:pt>
                      <c:pt idx="8211">
                        <c:v>1500</c:v>
                      </c:pt>
                      <c:pt idx="8212">
                        <c:v>1500</c:v>
                      </c:pt>
                      <c:pt idx="8213">
                        <c:v>1500</c:v>
                      </c:pt>
                      <c:pt idx="8214">
                        <c:v>1500</c:v>
                      </c:pt>
                      <c:pt idx="8215">
                        <c:v>1500</c:v>
                      </c:pt>
                      <c:pt idx="8216">
                        <c:v>1500</c:v>
                      </c:pt>
                      <c:pt idx="8217">
                        <c:v>1500</c:v>
                      </c:pt>
                      <c:pt idx="8218">
                        <c:v>1500</c:v>
                      </c:pt>
                      <c:pt idx="8219">
                        <c:v>1500</c:v>
                      </c:pt>
                      <c:pt idx="8220">
                        <c:v>1500</c:v>
                      </c:pt>
                      <c:pt idx="8221">
                        <c:v>1500</c:v>
                      </c:pt>
                      <c:pt idx="8222">
                        <c:v>1500</c:v>
                      </c:pt>
                      <c:pt idx="8223">
                        <c:v>1500</c:v>
                      </c:pt>
                      <c:pt idx="8224">
                        <c:v>1500</c:v>
                      </c:pt>
                      <c:pt idx="8225">
                        <c:v>1500</c:v>
                      </c:pt>
                      <c:pt idx="8226">
                        <c:v>1500</c:v>
                      </c:pt>
                      <c:pt idx="8227">
                        <c:v>1500</c:v>
                      </c:pt>
                      <c:pt idx="8228">
                        <c:v>1500</c:v>
                      </c:pt>
                      <c:pt idx="8229">
                        <c:v>1500</c:v>
                      </c:pt>
                      <c:pt idx="8230">
                        <c:v>1500</c:v>
                      </c:pt>
                      <c:pt idx="8231">
                        <c:v>1500</c:v>
                      </c:pt>
                      <c:pt idx="8232">
                        <c:v>1500</c:v>
                      </c:pt>
                      <c:pt idx="8233">
                        <c:v>1500</c:v>
                      </c:pt>
                      <c:pt idx="8234">
                        <c:v>1500</c:v>
                      </c:pt>
                      <c:pt idx="8235">
                        <c:v>1500</c:v>
                      </c:pt>
                      <c:pt idx="8236">
                        <c:v>1500</c:v>
                      </c:pt>
                      <c:pt idx="8237">
                        <c:v>1500</c:v>
                      </c:pt>
                      <c:pt idx="8238">
                        <c:v>1500</c:v>
                      </c:pt>
                      <c:pt idx="8239">
                        <c:v>1500</c:v>
                      </c:pt>
                      <c:pt idx="8240">
                        <c:v>1500</c:v>
                      </c:pt>
                      <c:pt idx="8241">
                        <c:v>1500</c:v>
                      </c:pt>
                      <c:pt idx="8242">
                        <c:v>1500</c:v>
                      </c:pt>
                      <c:pt idx="8243">
                        <c:v>1500</c:v>
                      </c:pt>
                      <c:pt idx="8244">
                        <c:v>1500</c:v>
                      </c:pt>
                      <c:pt idx="8245">
                        <c:v>1500</c:v>
                      </c:pt>
                      <c:pt idx="8246">
                        <c:v>1500</c:v>
                      </c:pt>
                      <c:pt idx="8247">
                        <c:v>1500</c:v>
                      </c:pt>
                      <c:pt idx="8248">
                        <c:v>1500</c:v>
                      </c:pt>
                      <c:pt idx="8249">
                        <c:v>1500</c:v>
                      </c:pt>
                      <c:pt idx="8250">
                        <c:v>1500</c:v>
                      </c:pt>
                      <c:pt idx="8251">
                        <c:v>1500</c:v>
                      </c:pt>
                      <c:pt idx="8252">
                        <c:v>1500</c:v>
                      </c:pt>
                      <c:pt idx="8253">
                        <c:v>1500</c:v>
                      </c:pt>
                      <c:pt idx="8254">
                        <c:v>1500</c:v>
                      </c:pt>
                      <c:pt idx="8255">
                        <c:v>1500</c:v>
                      </c:pt>
                      <c:pt idx="8256">
                        <c:v>1500</c:v>
                      </c:pt>
                      <c:pt idx="8257">
                        <c:v>1500</c:v>
                      </c:pt>
                      <c:pt idx="8258">
                        <c:v>1500</c:v>
                      </c:pt>
                      <c:pt idx="8259">
                        <c:v>1500</c:v>
                      </c:pt>
                      <c:pt idx="8260">
                        <c:v>1500</c:v>
                      </c:pt>
                      <c:pt idx="8261">
                        <c:v>1500</c:v>
                      </c:pt>
                      <c:pt idx="8262">
                        <c:v>1500</c:v>
                      </c:pt>
                      <c:pt idx="8263">
                        <c:v>1500</c:v>
                      </c:pt>
                      <c:pt idx="8264">
                        <c:v>1500</c:v>
                      </c:pt>
                      <c:pt idx="8265">
                        <c:v>1500</c:v>
                      </c:pt>
                      <c:pt idx="8266">
                        <c:v>1500</c:v>
                      </c:pt>
                      <c:pt idx="8267">
                        <c:v>1500</c:v>
                      </c:pt>
                      <c:pt idx="8268">
                        <c:v>1500</c:v>
                      </c:pt>
                      <c:pt idx="8269">
                        <c:v>1500</c:v>
                      </c:pt>
                      <c:pt idx="8270">
                        <c:v>1500</c:v>
                      </c:pt>
                      <c:pt idx="8271">
                        <c:v>1500</c:v>
                      </c:pt>
                      <c:pt idx="8272">
                        <c:v>1500</c:v>
                      </c:pt>
                      <c:pt idx="8273">
                        <c:v>1500</c:v>
                      </c:pt>
                      <c:pt idx="8274">
                        <c:v>1500</c:v>
                      </c:pt>
                      <c:pt idx="8275">
                        <c:v>1500</c:v>
                      </c:pt>
                      <c:pt idx="8276">
                        <c:v>1500</c:v>
                      </c:pt>
                      <c:pt idx="8277">
                        <c:v>1500</c:v>
                      </c:pt>
                      <c:pt idx="8278">
                        <c:v>1500</c:v>
                      </c:pt>
                      <c:pt idx="8279">
                        <c:v>1500</c:v>
                      </c:pt>
                      <c:pt idx="8280">
                        <c:v>1500</c:v>
                      </c:pt>
                      <c:pt idx="8281">
                        <c:v>1500</c:v>
                      </c:pt>
                      <c:pt idx="8282">
                        <c:v>1500</c:v>
                      </c:pt>
                      <c:pt idx="8283">
                        <c:v>1500</c:v>
                      </c:pt>
                      <c:pt idx="8284">
                        <c:v>1500</c:v>
                      </c:pt>
                      <c:pt idx="8285">
                        <c:v>1500</c:v>
                      </c:pt>
                      <c:pt idx="8286">
                        <c:v>1500</c:v>
                      </c:pt>
                      <c:pt idx="8287">
                        <c:v>1500</c:v>
                      </c:pt>
                      <c:pt idx="8288">
                        <c:v>1500</c:v>
                      </c:pt>
                      <c:pt idx="8289">
                        <c:v>1500</c:v>
                      </c:pt>
                      <c:pt idx="8290">
                        <c:v>1500</c:v>
                      </c:pt>
                      <c:pt idx="8291">
                        <c:v>1500</c:v>
                      </c:pt>
                      <c:pt idx="8292">
                        <c:v>1500</c:v>
                      </c:pt>
                      <c:pt idx="8293">
                        <c:v>1500</c:v>
                      </c:pt>
                      <c:pt idx="8294">
                        <c:v>1500</c:v>
                      </c:pt>
                      <c:pt idx="8295">
                        <c:v>1500</c:v>
                      </c:pt>
                      <c:pt idx="8296">
                        <c:v>1500</c:v>
                      </c:pt>
                      <c:pt idx="8297">
                        <c:v>1500</c:v>
                      </c:pt>
                      <c:pt idx="8298">
                        <c:v>1500</c:v>
                      </c:pt>
                      <c:pt idx="8299">
                        <c:v>1500</c:v>
                      </c:pt>
                      <c:pt idx="8300">
                        <c:v>1500</c:v>
                      </c:pt>
                      <c:pt idx="8301">
                        <c:v>1500</c:v>
                      </c:pt>
                      <c:pt idx="8302">
                        <c:v>1500</c:v>
                      </c:pt>
                      <c:pt idx="8303">
                        <c:v>1500</c:v>
                      </c:pt>
                      <c:pt idx="8304">
                        <c:v>1500</c:v>
                      </c:pt>
                      <c:pt idx="8305">
                        <c:v>1500</c:v>
                      </c:pt>
                      <c:pt idx="8306">
                        <c:v>1500</c:v>
                      </c:pt>
                      <c:pt idx="8307">
                        <c:v>1500</c:v>
                      </c:pt>
                      <c:pt idx="8308">
                        <c:v>1500</c:v>
                      </c:pt>
                      <c:pt idx="8309">
                        <c:v>1500</c:v>
                      </c:pt>
                      <c:pt idx="8310">
                        <c:v>1500</c:v>
                      </c:pt>
                      <c:pt idx="8311">
                        <c:v>1500</c:v>
                      </c:pt>
                      <c:pt idx="8312">
                        <c:v>1500</c:v>
                      </c:pt>
                      <c:pt idx="8313">
                        <c:v>1500</c:v>
                      </c:pt>
                      <c:pt idx="8314">
                        <c:v>1500</c:v>
                      </c:pt>
                      <c:pt idx="8315">
                        <c:v>1500</c:v>
                      </c:pt>
                      <c:pt idx="8316">
                        <c:v>1500</c:v>
                      </c:pt>
                      <c:pt idx="8317">
                        <c:v>1500</c:v>
                      </c:pt>
                      <c:pt idx="8318">
                        <c:v>1500</c:v>
                      </c:pt>
                      <c:pt idx="8319">
                        <c:v>1500</c:v>
                      </c:pt>
                      <c:pt idx="8320">
                        <c:v>1500</c:v>
                      </c:pt>
                      <c:pt idx="8321">
                        <c:v>1500</c:v>
                      </c:pt>
                      <c:pt idx="8322">
                        <c:v>1500</c:v>
                      </c:pt>
                      <c:pt idx="8323">
                        <c:v>1500</c:v>
                      </c:pt>
                      <c:pt idx="8324">
                        <c:v>1500</c:v>
                      </c:pt>
                      <c:pt idx="8325">
                        <c:v>1500</c:v>
                      </c:pt>
                      <c:pt idx="8326">
                        <c:v>1500</c:v>
                      </c:pt>
                      <c:pt idx="8327">
                        <c:v>1500</c:v>
                      </c:pt>
                      <c:pt idx="8328">
                        <c:v>1500</c:v>
                      </c:pt>
                      <c:pt idx="8329">
                        <c:v>1500</c:v>
                      </c:pt>
                      <c:pt idx="8330">
                        <c:v>1500</c:v>
                      </c:pt>
                      <c:pt idx="8331">
                        <c:v>1500</c:v>
                      </c:pt>
                      <c:pt idx="8332">
                        <c:v>1500</c:v>
                      </c:pt>
                      <c:pt idx="8333">
                        <c:v>1500</c:v>
                      </c:pt>
                      <c:pt idx="8334">
                        <c:v>1500</c:v>
                      </c:pt>
                      <c:pt idx="8335">
                        <c:v>1500</c:v>
                      </c:pt>
                      <c:pt idx="8336">
                        <c:v>1500</c:v>
                      </c:pt>
                      <c:pt idx="8337">
                        <c:v>1500</c:v>
                      </c:pt>
                      <c:pt idx="8338">
                        <c:v>1500</c:v>
                      </c:pt>
                      <c:pt idx="8339">
                        <c:v>1500</c:v>
                      </c:pt>
                      <c:pt idx="8340">
                        <c:v>1500</c:v>
                      </c:pt>
                      <c:pt idx="8341">
                        <c:v>1500</c:v>
                      </c:pt>
                      <c:pt idx="8342">
                        <c:v>1500</c:v>
                      </c:pt>
                      <c:pt idx="8343">
                        <c:v>1500</c:v>
                      </c:pt>
                      <c:pt idx="8344">
                        <c:v>1500</c:v>
                      </c:pt>
                      <c:pt idx="8345">
                        <c:v>1500</c:v>
                      </c:pt>
                      <c:pt idx="8346">
                        <c:v>1500</c:v>
                      </c:pt>
                      <c:pt idx="8347">
                        <c:v>1500</c:v>
                      </c:pt>
                      <c:pt idx="8348">
                        <c:v>1500</c:v>
                      </c:pt>
                      <c:pt idx="8349">
                        <c:v>1500</c:v>
                      </c:pt>
                      <c:pt idx="8350">
                        <c:v>1500</c:v>
                      </c:pt>
                      <c:pt idx="8351">
                        <c:v>1500</c:v>
                      </c:pt>
                      <c:pt idx="8352">
                        <c:v>1500</c:v>
                      </c:pt>
                      <c:pt idx="8353">
                        <c:v>1500</c:v>
                      </c:pt>
                      <c:pt idx="8354">
                        <c:v>1500</c:v>
                      </c:pt>
                      <c:pt idx="8355">
                        <c:v>1500</c:v>
                      </c:pt>
                      <c:pt idx="8356">
                        <c:v>1500</c:v>
                      </c:pt>
                      <c:pt idx="8357">
                        <c:v>1500</c:v>
                      </c:pt>
                      <c:pt idx="8358">
                        <c:v>1500</c:v>
                      </c:pt>
                      <c:pt idx="8359">
                        <c:v>1500</c:v>
                      </c:pt>
                      <c:pt idx="8360">
                        <c:v>1500</c:v>
                      </c:pt>
                      <c:pt idx="8361">
                        <c:v>1500</c:v>
                      </c:pt>
                      <c:pt idx="8362">
                        <c:v>1500</c:v>
                      </c:pt>
                      <c:pt idx="8363">
                        <c:v>1500</c:v>
                      </c:pt>
                      <c:pt idx="8364">
                        <c:v>1500</c:v>
                      </c:pt>
                      <c:pt idx="8365">
                        <c:v>1500</c:v>
                      </c:pt>
                      <c:pt idx="8366">
                        <c:v>1500</c:v>
                      </c:pt>
                      <c:pt idx="8367">
                        <c:v>1500</c:v>
                      </c:pt>
                      <c:pt idx="8368">
                        <c:v>1500</c:v>
                      </c:pt>
                      <c:pt idx="8369">
                        <c:v>1500</c:v>
                      </c:pt>
                      <c:pt idx="8370">
                        <c:v>1500</c:v>
                      </c:pt>
                      <c:pt idx="8371">
                        <c:v>1500</c:v>
                      </c:pt>
                      <c:pt idx="8372">
                        <c:v>1500</c:v>
                      </c:pt>
                      <c:pt idx="8373">
                        <c:v>1500</c:v>
                      </c:pt>
                      <c:pt idx="8374">
                        <c:v>1500</c:v>
                      </c:pt>
                      <c:pt idx="8375">
                        <c:v>1500</c:v>
                      </c:pt>
                      <c:pt idx="8376">
                        <c:v>1500</c:v>
                      </c:pt>
                      <c:pt idx="8377">
                        <c:v>1500</c:v>
                      </c:pt>
                      <c:pt idx="8378">
                        <c:v>1500</c:v>
                      </c:pt>
                      <c:pt idx="8379">
                        <c:v>1500</c:v>
                      </c:pt>
                      <c:pt idx="8380">
                        <c:v>1500</c:v>
                      </c:pt>
                      <c:pt idx="8381">
                        <c:v>1500</c:v>
                      </c:pt>
                      <c:pt idx="8382">
                        <c:v>1500</c:v>
                      </c:pt>
                      <c:pt idx="8383">
                        <c:v>1500</c:v>
                      </c:pt>
                      <c:pt idx="8384">
                        <c:v>1500</c:v>
                      </c:pt>
                      <c:pt idx="8385">
                        <c:v>1500</c:v>
                      </c:pt>
                      <c:pt idx="8386">
                        <c:v>1500</c:v>
                      </c:pt>
                      <c:pt idx="8387">
                        <c:v>1500</c:v>
                      </c:pt>
                      <c:pt idx="8388">
                        <c:v>1500</c:v>
                      </c:pt>
                      <c:pt idx="8389">
                        <c:v>1500</c:v>
                      </c:pt>
                      <c:pt idx="8390">
                        <c:v>1500</c:v>
                      </c:pt>
                      <c:pt idx="8391">
                        <c:v>1500</c:v>
                      </c:pt>
                      <c:pt idx="8392">
                        <c:v>1500</c:v>
                      </c:pt>
                      <c:pt idx="8393">
                        <c:v>1500</c:v>
                      </c:pt>
                      <c:pt idx="8394">
                        <c:v>1500</c:v>
                      </c:pt>
                      <c:pt idx="8395">
                        <c:v>1500</c:v>
                      </c:pt>
                      <c:pt idx="8396">
                        <c:v>1500</c:v>
                      </c:pt>
                      <c:pt idx="8397">
                        <c:v>1500</c:v>
                      </c:pt>
                      <c:pt idx="8398">
                        <c:v>1500</c:v>
                      </c:pt>
                      <c:pt idx="8399">
                        <c:v>1500</c:v>
                      </c:pt>
                      <c:pt idx="8400">
                        <c:v>1500</c:v>
                      </c:pt>
                      <c:pt idx="8401">
                        <c:v>1500</c:v>
                      </c:pt>
                      <c:pt idx="8402">
                        <c:v>1500</c:v>
                      </c:pt>
                      <c:pt idx="8403">
                        <c:v>1500</c:v>
                      </c:pt>
                      <c:pt idx="8404">
                        <c:v>1500</c:v>
                      </c:pt>
                      <c:pt idx="8405">
                        <c:v>1500</c:v>
                      </c:pt>
                      <c:pt idx="8406">
                        <c:v>1500</c:v>
                      </c:pt>
                      <c:pt idx="8407">
                        <c:v>1500</c:v>
                      </c:pt>
                      <c:pt idx="8408">
                        <c:v>1500</c:v>
                      </c:pt>
                      <c:pt idx="8409">
                        <c:v>1500</c:v>
                      </c:pt>
                      <c:pt idx="8410">
                        <c:v>1500</c:v>
                      </c:pt>
                      <c:pt idx="8411">
                        <c:v>1500</c:v>
                      </c:pt>
                      <c:pt idx="8412">
                        <c:v>1500</c:v>
                      </c:pt>
                      <c:pt idx="8413">
                        <c:v>1500</c:v>
                      </c:pt>
                      <c:pt idx="8414">
                        <c:v>1500</c:v>
                      </c:pt>
                      <c:pt idx="8415">
                        <c:v>1500</c:v>
                      </c:pt>
                      <c:pt idx="8416">
                        <c:v>1500</c:v>
                      </c:pt>
                      <c:pt idx="8417">
                        <c:v>1500</c:v>
                      </c:pt>
                      <c:pt idx="8418">
                        <c:v>1500</c:v>
                      </c:pt>
                      <c:pt idx="8419">
                        <c:v>1500</c:v>
                      </c:pt>
                      <c:pt idx="8420">
                        <c:v>1500</c:v>
                      </c:pt>
                      <c:pt idx="8421">
                        <c:v>1500</c:v>
                      </c:pt>
                      <c:pt idx="8422">
                        <c:v>1500</c:v>
                      </c:pt>
                      <c:pt idx="8423">
                        <c:v>1500</c:v>
                      </c:pt>
                      <c:pt idx="8424">
                        <c:v>1500</c:v>
                      </c:pt>
                      <c:pt idx="8425">
                        <c:v>1500</c:v>
                      </c:pt>
                      <c:pt idx="8426">
                        <c:v>1500</c:v>
                      </c:pt>
                      <c:pt idx="8427">
                        <c:v>1500</c:v>
                      </c:pt>
                      <c:pt idx="8428">
                        <c:v>1500</c:v>
                      </c:pt>
                      <c:pt idx="8429">
                        <c:v>1500</c:v>
                      </c:pt>
                      <c:pt idx="8430">
                        <c:v>1500</c:v>
                      </c:pt>
                      <c:pt idx="8431">
                        <c:v>1500</c:v>
                      </c:pt>
                      <c:pt idx="8432">
                        <c:v>1500</c:v>
                      </c:pt>
                      <c:pt idx="8433">
                        <c:v>1500</c:v>
                      </c:pt>
                      <c:pt idx="8434">
                        <c:v>1500</c:v>
                      </c:pt>
                      <c:pt idx="8435">
                        <c:v>1500</c:v>
                      </c:pt>
                      <c:pt idx="8436">
                        <c:v>1500</c:v>
                      </c:pt>
                      <c:pt idx="8437">
                        <c:v>1500</c:v>
                      </c:pt>
                      <c:pt idx="8438">
                        <c:v>1500</c:v>
                      </c:pt>
                      <c:pt idx="8439">
                        <c:v>1500</c:v>
                      </c:pt>
                      <c:pt idx="8440">
                        <c:v>1500</c:v>
                      </c:pt>
                      <c:pt idx="8441">
                        <c:v>1500</c:v>
                      </c:pt>
                      <c:pt idx="8442">
                        <c:v>1500</c:v>
                      </c:pt>
                      <c:pt idx="8443">
                        <c:v>1500</c:v>
                      </c:pt>
                      <c:pt idx="8444">
                        <c:v>1500</c:v>
                      </c:pt>
                      <c:pt idx="8445">
                        <c:v>1500</c:v>
                      </c:pt>
                      <c:pt idx="8446">
                        <c:v>1500</c:v>
                      </c:pt>
                      <c:pt idx="8447">
                        <c:v>1500</c:v>
                      </c:pt>
                      <c:pt idx="8448">
                        <c:v>1500</c:v>
                      </c:pt>
                      <c:pt idx="8449">
                        <c:v>1500</c:v>
                      </c:pt>
                      <c:pt idx="8450">
                        <c:v>1500</c:v>
                      </c:pt>
                      <c:pt idx="8451">
                        <c:v>1500</c:v>
                      </c:pt>
                      <c:pt idx="8452">
                        <c:v>1500</c:v>
                      </c:pt>
                      <c:pt idx="8453">
                        <c:v>1500</c:v>
                      </c:pt>
                      <c:pt idx="8454">
                        <c:v>1500</c:v>
                      </c:pt>
                      <c:pt idx="8455">
                        <c:v>1500</c:v>
                      </c:pt>
                      <c:pt idx="8456">
                        <c:v>1500</c:v>
                      </c:pt>
                      <c:pt idx="8457">
                        <c:v>1500</c:v>
                      </c:pt>
                      <c:pt idx="8458">
                        <c:v>1500</c:v>
                      </c:pt>
                      <c:pt idx="8459">
                        <c:v>1500</c:v>
                      </c:pt>
                      <c:pt idx="8460">
                        <c:v>1500</c:v>
                      </c:pt>
                      <c:pt idx="8461">
                        <c:v>1500</c:v>
                      </c:pt>
                      <c:pt idx="8462">
                        <c:v>1500</c:v>
                      </c:pt>
                      <c:pt idx="8463">
                        <c:v>1500</c:v>
                      </c:pt>
                      <c:pt idx="8464">
                        <c:v>1500</c:v>
                      </c:pt>
                      <c:pt idx="8465">
                        <c:v>1500</c:v>
                      </c:pt>
                      <c:pt idx="8466">
                        <c:v>1500</c:v>
                      </c:pt>
                      <c:pt idx="8467">
                        <c:v>1500</c:v>
                      </c:pt>
                      <c:pt idx="8468">
                        <c:v>1500</c:v>
                      </c:pt>
                      <c:pt idx="8469">
                        <c:v>1500</c:v>
                      </c:pt>
                      <c:pt idx="8470">
                        <c:v>1500</c:v>
                      </c:pt>
                      <c:pt idx="8471">
                        <c:v>1500</c:v>
                      </c:pt>
                      <c:pt idx="8472">
                        <c:v>1500</c:v>
                      </c:pt>
                      <c:pt idx="8473">
                        <c:v>1500</c:v>
                      </c:pt>
                      <c:pt idx="8474">
                        <c:v>1500</c:v>
                      </c:pt>
                      <c:pt idx="8475">
                        <c:v>1500</c:v>
                      </c:pt>
                      <c:pt idx="8476">
                        <c:v>1500</c:v>
                      </c:pt>
                      <c:pt idx="8477">
                        <c:v>1500</c:v>
                      </c:pt>
                      <c:pt idx="8478">
                        <c:v>1500</c:v>
                      </c:pt>
                      <c:pt idx="8479">
                        <c:v>1500</c:v>
                      </c:pt>
                      <c:pt idx="8480">
                        <c:v>1500</c:v>
                      </c:pt>
                      <c:pt idx="8481">
                        <c:v>1500</c:v>
                      </c:pt>
                      <c:pt idx="8482">
                        <c:v>1500</c:v>
                      </c:pt>
                      <c:pt idx="8483">
                        <c:v>1500</c:v>
                      </c:pt>
                      <c:pt idx="8484">
                        <c:v>1500</c:v>
                      </c:pt>
                      <c:pt idx="8485">
                        <c:v>1500</c:v>
                      </c:pt>
                      <c:pt idx="8486">
                        <c:v>1500</c:v>
                      </c:pt>
                      <c:pt idx="8487">
                        <c:v>1500</c:v>
                      </c:pt>
                      <c:pt idx="8488">
                        <c:v>1500</c:v>
                      </c:pt>
                      <c:pt idx="8489">
                        <c:v>1500</c:v>
                      </c:pt>
                      <c:pt idx="8490">
                        <c:v>1500</c:v>
                      </c:pt>
                      <c:pt idx="8491">
                        <c:v>1500</c:v>
                      </c:pt>
                      <c:pt idx="8492">
                        <c:v>1500</c:v>
                      </c:pt>
                      <c:pt idx="8493">
                        <c:v>1500</c:v>
                      </c:pt>
                      <c:pt idx="8494">
                        <c:v>1500</c:v>
                      </c:pt>
                      <c:pt idx="8495">
                        <c:v>1500</c:v>
                      </c:pt>
                      <c:pt idx="8496">
                        <c:v>1500</c:v>
                      </c:pt>
                      <c:pt idx="8497">
                        <c:v>1500</c:v>
                      </c:pt>
                      <c:pt idx="8498">
                        <c:v>1500</c:v>
                      </c:pt>
                      <c:pt idx="8499">
                        <c:v>1500</c:v>
                      </c:pt>
                      <c:pt idx="8500">
                        <c:v>1500</c:v>
                      </c:pt>
                      <c:pt idx="8501">
                        <c:v>1500</c:v>
                      </c:pt>
                      <c:pt idx="8502">
                        <c:v>1500</c:v>
                      </c:pt>
                      <c:pt idx="8503">
                        <c:v>1500</c:v>
                      </c:pt>
                      <c:pt idx="8504">
                        <c:v>1500</c:v>
                      </c:pt>
                      <c:pt idx="8505">
                        <c:v>1500</c:v>
                      </c:pt>
                      <c:pt idx="8506">
                        <c:v>1500</c:v>
                      </c:pt>
                      <c:pt idx="8507">
                        <c:v>1500</c:v>
                      </c:pt>
                      <c:pt idx="8508">
                        <c:v>1500</c:v>
                      </c:pt>
                      <c:pt idx="8509">
                        <c:v>1500</c:v>
                      </c:pt>
                      <c:pt idx="8510">
                        <c:v>1500</c:v>
                      </c:pt>
                      <c:pt idx="8511">
                        <c:v>1500</c:v>
                      </c:pt>
                      <c:pt idx="8512">
                        <c:v>1500</c:v>
                      </c:pt>
                      <c:pt idx="8513">
                        <c:v>1500</c:v>
                      </c:pt>
                      <c:pt idx="8514">
                        <c:v>1500</c:v>
                      </c:pt>
                      <c:pt idx="8515">
                        <c:v>1500</c:v>
                      </c:pt>
                      <c:pt idx="8516">
                        <c:v>1500</c:v>
                      </c:pt>
                      <c:pt idx="8517">
                        <c:v>1500</c:v>
                      </c:pt>
                      <c:pt idx="8518">
                        <c:v>1500</c:v>
                      </c:pt>
                      <c:pt idx="8519">
                        <c:v>1500</c:v>
                      </c:pt>
                      <c:pt idx="8520">
                        <c:v>1500</c:v>
                      </c:pt>
                      <c:pt idx="8521">
                        <c:v>1500</c:v>
                      </c:pt>
                      <c:pt idx="8522">
                        <c:v>1500</c:v>
                      </c:pt>
                      <c:pt idx="8523">
                        <c:v>1500</c:v>
                      </c:pt>
                      <c:pt idx="8524">
                        <c:v>1500</c:v>
                      </c:pt>
                      <c:pt idx="8525">
                        <c:v>1500</c:v>
                      </c:pt>
                      <c:pt idx="8526">
                        <c:v>1500</c:v>
                      </c:pt>
                      <c:pt idx="8527">
                        <c:v>1500</c:v>
                      </c:pt>
                      <c:pt idx="8528">
                        <c:v>1500</c:v>
                      </c:pt>
                      <c:pt idx="8529">
                        <c:v>1500</c:v>
                      </c:pt>
                      <c:pt idx="8530">
                        <c:v>1500</c:v>
                      </c:pt>
                      <c:pt idx="8531">
                        <c:v>1500</c:v>
                      </c:pt>
                      <c:pt idx="8532">
                        <c:v>1500</c:v>
                      </c:pt>
                      <c:pt idx="8533">
                        <c:v>1500</c:v>
                      </c:pt>
                      <c:pt idx="8534">
                        <c:v>1500</c:v>
                      </c:pt>
                      <c:pt idx="8535">
                        <c:v>1500</c:v>
                      </c:pt>
                      <c:pt idx="8536">
                        <c:v>1500</c:v>
                      </c:pt>
                      <c:pt idx="8537">
                        <c:v>1500</c:v>
                      </c:pt>
                      <c:pt idx="8538">
                        <c:v>1500</c:v>
                      </c:pt>
                      <c:pt idx="8539">
                        <c:v>1500</c:v>
                      </c:pt>
                      <c:pt idx="8540">
                        <c:v>1500</c:v>
                      </c:pt>
                      <c:pt idx="8541">
                        <c:v>1500</c:v>
                      </c:pt>
                      <c:pt idx="8542">
                        <c:v>1500</c:v>
                      </c:pt>
                      <c:pt idx="8543">
                        <c:v>1500</c:v>
                      </c:pt>
                      <c:pt idx="8544">
                        <c:v>1500</c:v>
                      </c:pt>
                      <c:pt idx="8545">
                        <c:v>1500</c:v>
                      </c:pt>
                      <c:pt idx="8546">
                        <c:v>1500</c:v>
                      </c:pt>
                      <c:pt idx="8547">
                        <c:v>1500</c:v>
                      </c:pt>
                      <c:pt idx="8548">
                        <c:v>1500</c:v>
                      </c:pt>
                      <c:pt idx="8549">
                        <c:v>1500</c:v>
                      </c:pt>
                      <c:pt idx="8550">
                        <c:v>1500</c:v>
                      </c:pt>
                      <c:pt idx="8551">
                        <c:v>1500</c:v>
                      </c:pt>
                      <c:pt idx="8552">
                        <c:v>1500</c:v>
                      </c:pt>
                      <c:pt idx="8553">
                        <c:v>1500</c:v>
                      </c:pt>
                      <c:pt idx="8554">
                        <c:v>1500</c:v>
                      </c:pt>
                      <c:pt idx="8555">
                        <c:v>1500</c:v>
                      </c:pt>
                      <c:pt idx="8556">
                        <c:v>1500</c:v>
                      </c:pt>
                      <c:pt idx="8557">
                        <c:v>1500</c:v>
                      </c:pt>
                      <c:pt idx="8558">
                        <c:v>1500</c:v>
                      </c:pt>
                      <c:pt idx="8559">
                        <c:v>1500</c:v>
                      </c:pt>
                      <c:pt idx="8560">
                        <c:v>1500</c:v>
                      </c:pt>
                      <c:pt idx="8561">
                        <c:v>1500</c:v>
                      </c:pt>
                      <c:pt idx="8562">
                        <c:v>1500</c:v>
                      </c:pt>
                      <c:pt idx="8563">
                        <c:v>1500</c:v>
                      </c:pt>
                      <c:pt idx="8564">
                        <c:v>1500</c:v>
                      </c:pt>
                      <c:pt idx="8565">
                        <c:v>1500</c:v>
                      </c:pt>
                      <c:pt idx="8566">
                        <c:v>1500</c:v>
                      </c:pt>
                      <c:pt idx="8567">
                        <c:v>1500</c:v>
                      </c:pt>
                      <c:pt idx="8568">
                        <c:v>1500</c:v>
                      </c:pt>
                      <c:pt idx="8569">
                        <c:v>1500</c:v>
                      </c:pt>
                      <c:pt idx="8570">
                        <c:v>1500</c:v>
                      </c:pt>
                      <c:pt idx="8571">
                        <c:v>1500</c:v>
                      </c:pt>
                      <c:pt idx="8572">
                        <c:v>1500</c:v>
                      </c:pt>
                      <c:pt idx="8573">
                        <c:v>1500</c:v>
                      </c:pt>
                      <c:pt idx="8574">
                        <c:v>1500</c:v>
                      </c:pt>
                      <c:pt idx="8575">
                        <c:v>1500</c:v>
                      </c:pt>
                      <c:pt idx="8576">
                        <c:v>1500</c:v>
                      </c:pt>
                      <c:pt idx="8577">
                        <c:v>1500</c:v>
                      </c:pt>
                      <c:pt idx="8578">
                        <c:v>1500</c:v>
                      </c:pt>
                      <c:pt idx="8579">
                        <c:v>1500</c:v>
                      </c:pt>
                      <c:pt idx="8580">
                        <c:v>1500</c:v>
                      </c:pt>
                      <c:pt idx="8581">
                        <c:v>1500</c:v>
                      </c:pt>
                      <c:pt idx="8582">
                        <c:v>1500</c:v>
                      </c:pt>
                      <c:pt idx="8583">
                        <c:v>1500</c:v>
                      </c:pt>
                      <c:pt idx="8584">
                        <c:v>1500</c:v>
                      </c:pt>
                      <c:pt idx="8585">
                        <c:v>1500</c:v>
                      </c:pt>
                      <c:pt idx="8586">
                        <c:v>1500</c:v>
                      </c:pt>
                      <c:pt idx="8587">
                        <c:v>1500</c:v>
                      </c:pt>
                      <c:pt idx="8588">
                        <c:v>1500</c:v>
                      </c:pt>
                      <c:pt idx="8589">
                        <c:v>1500</c:v>
                      </c:pt>
                      <c:pt idx="8590">
                        <c:v>1500</c:v>
                      </c:pt>
                      <c:pt idx="8591">
                        <c:v>1500</c:v>
                      </c:pt>
                      <c:pt idx="8592">
                        <c:v>1500</c:v>
                      </c:pt>
                      <c:pt idx="8593">
                        <c:v>1500</c:v>
                      </c:pt>
                      <c:pt idx="8594">
                        <c:v>1500</c:v>
                      </c:pt>
                      <c:pt idx="8595">
                        <c:v>1500</c:v>
                      </c:pt>
                      <c:pt idx="8596">
                        <c:v>1500</c:v>
                      </c:pt>
                      <c:pt idx="8597">
                        <c:v>1500</c:v>
                      </c:pt>
                      <c:pt idx="8598">
                        <c:v>1500</c:v>
                      </c:pt>
                      <c:pt idx="8599">
                        <c:v>1500</c:v>
                      </c:pt>
                      <c:pt idx="8600">
                        <c:v>1500</c:v>
                      </c:pt>
                      <c:pt idx="8601">
                        <c:v>1500</c:v>
                      </c:pt>
                      <c:pt idx="8602">
                        <c:v>1500</c:v>
                      </c:pt>
                      <c:pt idx="8603">
                        <c:v>1500</c:v>
                      </c:pt>
                      <c:pt idx="8604">
                        <c:v>1500</c:v>
                      </c:pt>
                      <c:pt idx="8605">
                        <c:v>1500</c:v>
                      </c:pt>
                      <c:pt idx="8606">
                        <c:v>1500</c:v>
                      </c:pt>
                      <c:pt idx="8607">
                        <c:v>1500</c:v>
                      </c:pt>
                      <c:pt idx="8608">
                        <c:v>1500</c:v>
                      </c:pt>
                      <c:pt idx="8609">
                        <c:v>1500</c:v>
                      </c:pt>
                      <c:pt idx="8610">
                        <c:v>1500</c:v>
                      </c:pt>
                      <c:pt idx="8611">
                        <c:v>1500</c:v>
                      </c:pt>
                      <c:pt idx="8612">
                        <c:v>1500</c:v>
                      </c:pt>
                      <c:pt idx="8613">
                        <c:v>1500</c:v>
                      </c:pt>
                      <c:pt idx="8614">
                        <c:v>1500</c:v>
                      </c:pt>
                      <c:pt idx="8615">
                        <c:v>1500</c:v>
                      </c:pt>
                      <c:pt idx="8616">
                        <c:v>1500</c:v>
                      </c:pt>
                      <c:pt idx="8617">
                        <c:v>1500</c:v>
                      </c:pt>
                      <c:pt idx="8618">
                        <c:v>1500</c:v>
                      </c:pt>
                      <c:pt idx="8619">
                        <c:v>1500</c:v>
                      </c:pt>
                      <c:pt idx="8620">
                        <c:v>1500</c:v>
                      </c:pt>
                      <c:pt idx="8621">
                        <c:v>1500</c:v>
                      </c:pt>
                      <c:pt idx="8622">
                        <c:v>1500</c:v>
                      </c:pt>
                      <c:pt idx="8623">
                        <c:v>1500</c:v>
                      </c:pt>
                      <c:pt idx="8624">
                        <c:v>1500</c:v>
                      </c:pt>
                      <c:pt idx="8625">
                        <c:v>1500</c:v>
                      </c:pt>
                      <c:pt idx="8626">
                        <c:v>1500</c:v>
                      </c:pt>
                      <c:pt idx="8627">
                        <c:v>1500</c:v>
                      </c:pt>
                      <c:pt idx="8628">
                        <c:v>1500</c:v>
                      </c:pt>
                      <c:pt idx="8629">
                        <c:v>1500</c:v>
                      </c:pt>
                      <c:pt idx="8630">
                        <c:v>1500</c:v>
                      </c:pt>
                      <c:pt idx="8631">
                        <c:v>1500</c:v>
                      </c:pt>
                      <c:pt idx="8632">
                        <c:v>1500</c:v>
                      </c:pt>
                      <c:pt idx="8633">
                        <c:v>1500</c:v>
                      </c:pt>
                      <c:pt idx="8634">
                        <c:v>1500</c:v>
                      </c:pt>
                      <c:pt idx="8635">
                        <c:v>1500</c:v>
                      </c:pt>
                      <c:pt idx="8636">
                        <c:v>1500</c:v>
                      </c:pt>
                      <c:pt idx="8637">
                        <c:v>1500</c:v>
                      </c:pt>
                      <c:pt idx="8638">
                        <c:v>1500</c:v>
                      </c:pt>
                      <c:pt idx="8639">
                        <c:v>1500</c:v>
                      </c:pt>
                      <c:pt idx="8640">
                        <c:v>1500</c:v>
                      </c:pt>
                      <c:pt idx="8641">
                        <c:v>1500</c:v>
                      </c:pt>
                      <c:pt idx="8642">
                        <c:v>1500</c:v>
                      </c:pt>
                      <c:pt idx="8643">
                        <c:v>1500</c:v>
                      </c:pt>
                      <c:pt idx="8644">
                        <c:v>1500</c:v>
                      </c:pt>
                      <c:pt idx="8645">
                        <c:v>1500</c:v>
                      </c:pt>
                      <c:pt idx="8646">
                        <c:v>1500</c:v>
                      </c:pt>
                      <c:pt idx="8647">
                        <c:v>1500</c:v>
                      </c:pt>
                      <c:pt idx="8648">
                        <c:v>1500</c:v>
                      </c:pt>
                      <c:pt idx="8649">
                        <c:v>1500</c:v>
                      </c:pt>
                      <c:pt idx="8650">
                        <c:v>1500</c:v>
                      </c:pt>
                      <c:pt idx="8651">
                        <c:v>1500</c:v>
                      </c:pt>
                      <c:pt idx="8652">
                        <c:v>1500</c:v>
                      </c:pt>
                      <c:pt idx="8653">
                        <c:v>1500</c:v>
                      </c:pt>
                      <c:pt idx="8654">
                        <c:v>1500</c:v>
                      </c:pt>
                      <c:pt idx="8655">
                        <c:v>1500</c:v>
                      </c:pt>
                      <c:pt idx="8656">
                        <c:v>1500</c:v>
                      </c:pt>
                      <c:pt idx="8657">
                        <c:v>1500</c:v>
                      </c:pt>
                      <c:pt idx="8658">
                        <c:v>1500</c:v>
                      </c:pt>
                      <c:pt idx="8659">
                        <c:v>1500</c:v>
                      </c:pt>
                      <c:pt idx="8660">
                        <c:v>1500</c:v>
                      </c:pt>
                      <c:pt idx="8661">
                        <c:v>1500</c:v>
                      </c:pt>
                      <c:pt idx="8662">
                        <c:v>1500</c:v>
                      </c:pt>
                      <c:pt idx="8663">
                        <c:v>1500</c:v>
                      </c:pt>
                      <c:pt idx="8664">
                        <c:v>1500</c:v>
                      </c:pt>
                      <c:pt idx="8665">
                        <c:v>1500</c:v>
                      </c:pt>
                      <c:pt idx="8666">
                        <c:v>1500</c:v>
                      </c:pt>
                      <c:pt idx="8667">
                        <c:v>1500</c:v>
                      </c:pt>
                      <c:pt idx="8668">
                        <c:v>1500</c:v>
                      </c:pt>
                      <c:pt idx="8669">
                        <c:v>1500</c:v>
                      </c:pt>
                      <c:pt idx="8670">
                        <c:v>1500</c:v>
                      </c:pt>
                      <c:pt idx="8671">
                        <c:v>1500</c:v>
                      </c:pt>
                      <c:pt idx="8672">
                        <c:v>1500</c:v>
                      </c:pt>
                      <c:pt idx="8673">
                        <c:v>1500</c:v>
                      </c:pt>
                      <c:pt idx="8674">
                        <c:v>1500</c:v>
                      </c:pt>
                      <c:pt idx="8675">
                        <c:v>1500</c:v>
                      </c:pt>
                      <c:pt idx="8676">
                        <c:v>1500</c:v>
                      </c:pt>
                      <c:pt idx="8677">
                        <c:v>1500</c:v>
                      </c:pt>
                      <c:pt idx="8678">
                        <c:v>1500</c:v>
                      </c:pt>
                      <c:pt idx="8679">
                        <c:v>1500</c:v>
                      </c:pt>
                      <c:pt idx="8680">
                        <c:v>1500</c:v>
                      </c:pt>
                      <c:pt idx="8681">
                        <c:v>1500</c:v>
                      </c:pt>
                      <c:pt idx="8682">
                        <c:v>1500</c:v>
                      </c:pt>
                      <c:pt idx="8683">
                        <c:v>1500</c:v>
                      </c:pt>
                      <c:pt idx="8684">
                        <c:v>1500</c:v>
                      </c:pt>
                      <c:pt idx="8685">
                        <c:v>1500</c:v>
                      </c:pt>
                      <c:pt idx="8686">
                        <c:v>1500</c:v>
                      </c:pt>
                      <c:pt idx="8687">
                        <c:v>1500</c:v>
                      </c:pt>
                      <c:pt idx="8688">
                        <c:v>1500</c:v>
                      </c:pt>
                      <c:pt idx="8689">
                        <c:v>1500</c:v>
                      </c:pt>
                      <c:pt idx="8690">
                        <c:v>1500</c:v>
                      </c:pt>
                      <c:pt idx="8691">
                        <c:v>1500</c:v>
                      </c:pt>
                      <c:pt idx="8692">
                        <c:v>1500</c:v>
                      </c:pt>
                      <c:pt idx="8693">
                        <c:v>1500</c:v>
                      </c:pt>
                      <c:pt idx="8694">
                        <c:v>1500</c:v>
                      </c:pt>
                      <c:pt idx="8695">
                        <c:v>1500</c:v>
                      </c:pt>
                      <c:pt idx="8696">
                        <c:v>1500</c:v>
                      </c:pt>
                      <c:pt idx="8697">
                        <c:v>1500</c:v>
                      </c:pt>
                      <c:pt idx="8698">
                        <c:v>1500</c:v>
                      </c:pt>
                      <c:pt idx="8699">
                        <c:v>1500</c:v>
                      </c:pt>
                      <c:pt idx="8700">
                        <c:v>1500</c:v>
                      </c:pt>
                      <c:pt idx="8701">
                        <c:v>1500</c:v>
                      </c:pt>
                      <c:pt idx="8702">
                        <c:v>1500</c:v>
                      </c:pt>
                      <c:pt idx="8703">
                        <c:v>1500</c:v>
                      </c:pt>
                      <c:pt idx="8704">
                        <c:v>1500</c:v>
                      </c:pt>
                      <c:pt idx="8705">
                        <c:v>1500</c:v>
                      </c:pt>
                      <c:pt idx="8706">
                        <c:v>1500</c:v>
                      </c:pt>
                      <c:pt idx="8707">
                        <c:v>1500</c:v>
                      </c:pt>
                      <c:pt idx="8708">
                        <c:v>1500</c:v>
                      </c:pt>
                      <c:pt idx="8709">
                        <c:v>1500</c:v>
                      </c:pt>
                      <c:pt idx="8710">
                        <c:v>1500</c:v>
                      </c:pt>
                      <c:pt idx="8711">
                        <c:v>1500</c:v>
                      </c:pt>
                      <c:pt idx="8712">
                        <c:v>1500</c:v>
                      </c:pt>
                      <c:pt idx="8713">
                        <c:v>1500</c:v>
                      </c:pt>
                      <c:pt idx="8714">
                        <c:v>1500</c:v>
                      </c:pt>
                      <c:pt idx="8715">
                        <c:v>1500</c:v>
                      </c:pt>
                      <c:pt idx="8716">
                        <c:v>1500</c:v>
                      </c:pt>
                      <c:pt idx="8717">
                        <c:v>1500</c:v>
                      </c:pt>
                      <c:pt idx="8718">
                        <c:v>1500</c:v>
                      </c:pt>
                      <c:pt idx="8719">
                        <c:v>1500</c:v>
                      </c:pt>
                      <c:pt idx="8720">
                        <c:v>1500</c:v>
                      </c:pt>
                      <c:pt idx="8721">
                        <c:v>1500</c:v>
                      </c:pt>
                      <c:pt idx="8722">
                        <c:v>1500</c:v>
                      </c:pt>
                      <c:pt idx="8723">
                        <c:v>1500</c:v>
                      </c:pt>
                      <c:pt idx="8724">
                        <c:v>1500</c:v>
                      </c:pt>
                      <c:pt idx="8725">
                        <c:v>1500</c:v>
                      </c:pt>
                      <c:pt idx="8726">
                        <c:v>1500</c:v>
                      </c:pt>
                      <c:pt idx="8727">
                        <c:v>1500</c:v>
                      </c:pt>
                      <c:pt idx="8728">
                        <c:v>1500</c:v>
                      </c:pt>
                      <c:pt idx="8729">
                        <c:v>1500</c:v>
                      </c:pt>
                      <c:pt idx="8730">
                        <c:v>1500</c:v>
                      </c:pt>
                      <c:pt idx="8731">
                        <c:v>1500</c:v>
                      </c:pt>
                      <c:pt idx="8732">
                        <c:v>1500</c:v>
                      </c:pt>
                      <c:pt idx="8733">
                        <c:v>1500</c:v>
                      </c:pt>
                      <c:pt idx="8734">
                        <c:v>1500</c:v>
                      </c:pt>
                      <c:pt idx="8735">
                        <c:v>1500</c:v>
                      </c:pt>
                      <c:pt idx="8736">
                        <c:v>1500</c:v>
                      </c:pt>
                      <c:pt idx="8737">
                        <c:v>1500</c:v>
                      </c:pt>
                      <c:pt idx="8738">
                        <c:v>1500</c:v>
                      </c:pt>
                      <c:pt idx="8739">
                        <c:v>1500</c:v>
                      </c:pt>
                      <c:pt idx="8740">
                        <c:v>1500</c:v>
                      </c:pt>
                      <c:pt idx="8741">
                        <c:v>1500</c:v>
                      </c:pt>
                      <c:pt idx="8742">
                        <c:v>1500</c:v>
                      </c:pt>
                      <c:pt idx="8743">
                        <c:v>1500</c:v>
                      </c:pt>
                      <c:pt idx="8744">
                        <c:v>1500</c:v>
                      </c:pt>
                      <c:pt idx="8745">
                        <c:v>1500</c:v>
                      </c:pt>
                      <c:pt idx="8746">
                        <c:v>1500</c:v>
                      </c:pt>
                      <c:pt idx="8747">
                        <c:v>1500</c:v>
                      </c:pt>
                      <c:pt idx="8748">
                        <c:v>1500</c:v>
                      </c:pt>
                      <c:pt idx="8749">
                        <c:v>1500</c:v>
                      </c:pt>
                      <c:pt idx="8750">
                        <c:v>1500</c:v>
                      </c:pt>
                      <c:pt idx="8751">
                        <c:v>1500</c:v>
                      </c:pt>
                      <c:pt idx="8752">
                        <c:v>1500</c:v>
                      </c:pt>
                      <c:pt idx="8753">
                        <c:v>1500</c:v>
                      </c:pt>
                      <c:pt idx="8754">
                        <c:v>1500</c:v>
                      </c:pt>
                      <c:pt idx="8755">
                        <c:v>1500</c:v>
                      </c:pt>
                      <c:pt idx="8756">
                        <c:v>1500</c:v>
                      </c:pt>
                      <c:pt idx="8757">
                        <c:v>1500</c:v>
                      </c:pt>
                      <c:pt idx="8758">
                        <c:v>1500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91D5-4CE6-925A-4FB11EFE35DC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v>3 MW Max Output</c:v>
                </c:tx>
                <c:spPr>
                  <a:ln>
                    <a:solidFill>
                      <a:srgbClr val="4472C4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Graphs!$B$1:$B$744</c15:sqref>
                        </c15:formulaRef>
                      </c:ext>
                    </c:extLst>
                    <c:numCache>
                      <c:formatCode>m/d/yy\ h:mm;@</c:formatCode>
                      <c:ptCount val="744"/>
                      <c:pt idx="0">
                        <c:v>43070</c:v>
                      </c:pt>
                      <c:pt idx="1">
                        <c:v>43070.041666666664</c:v>
                      </c:pt>
                      <c:pt idx="2">
                        <c:v>43070.083333333328</c:v>
                      </c:pt>
                      <c:pt idx="3">
                        <c:v>43070.124999999993</c:v>
                      </c:pt>
                      <c:pt idx="4">
                        <c:v>43070.166666666657</c:v>
                      </c:pt>
                      <c:pt idx="5">
                        <c:v>43070.208333333321</c:v>
                      </c:pt>
                      <c:pt idx="6">
                        <c:v>43070.249999999985</c:v>
                      </c:pt>
                      <c:pt idx="7">
                        <c:v>43070.29166666665</c:v>
                      </c:pt>
                      <c:pt idx="8">
                        <c:v>43070.333333333314</c:v>
                      </c:pt>
                      <c:pt idx="9">
                        <c:v>43070.374999999978</c:v>
                      </c:pt>
                      <c:pt idx="10">
                        <c:v>43070.416666666642</c:v>
                      </c:pt>
                      <c:pt idx="11">
                        <c:v>43070.458333333307</c:v>
                      </c:pt>
                      <c:pt idx="12">
                        <c:v>43070.499999999971</c:v>
                      </c:pt>
                      <c:pt idx="13">
                        <c:v>43070.541666666635</c:v>
                      </c:pt>
                      <c:pt idx="14">
                        <c:v>43070.583333333299</c:v>
                      </c:pt>
                      <c:pt idx="15">
                        <c:v>43070.624999999964</c:v>
                      </c:pt>
                      <c:pt idx="16">
                        <c:v>43070.666666666628</c:v>
                      </c:pt>
                      <c:pt idx="17">
                        <c:v>43070.708333333292</c:v>
                      </c:pt>
                      <c:pt idx="18">
                        <c:v>43070.749999999956</c:v>
                      </c:pt>
                      <c:pt idx="19">
                        <c:v>43070.791666666621</c:v>
                      </c:pt>
                      <c:pt idx="20">
                        <c:v>43070.833333333285</c:v>
                      </c:pt>
                      <c:pt idx="21">
                        <c:v>43070.874999999949</c:v>
                      </c:pt>
                      <c:pt idx="22">
                        <c:v>43070.916666666613</c:v>
                      </c:pt>
                      <c:pt idx="23">
                        <c:v>43070.958333333278</c:v>
                      </c:pt>
                      <c:pt idx="24">
                        <c:v>43070.999999999942</c:v>
                      </c:pt>
                      <c:pt idx="25">
                        <c:v>43071.041666666606</c:v>
                      </c:pt>
                      <c:pt idx="26">
                        <c:v>43071.08333333327</c:v>
                      </c:pt>
                      <c:pt idx="27">
                        <c:v>43071.124999999935</c:v>
                      </c:pt>
                      <c:pt idx="28">
                        <c:v>43071.166666666599</c:v>
                      </c:pt>
                      <c:pt idx="29">
                        <c:v>43071.208333333263</c:v>
                      </c:pt>
                      <c:pt idx="30">
                        <c:v>43071.249999999927</c:v>
                      </c:pt>
                      <c:pt idx="31">
                        <c:v>43071.291666666591</c:v>
                      </c:pt>
                      <c:pt idx="32">
                        <c:v>43071.333333333256</c:v>
                      </c:pt>
                      <c:pt idx="33">
                        <c:v>43071.37499999992</c:v>
                      </c:pt>
                      <c:pt idx="34">
                        <c:v>43071.416666666584</c:v>
                      </c:pt>
                      <c:pt idx="35">
                        <c:v>43071.458333333248</c:v>
                      </c:pt>
                      <c:pt idx="36">
                        <c:v>43071.499999999913</c:v>
                      </c:pt>
                      <c:pt idx="37">
                        <c:v>43071.541666666577</c:v>
                      </c:pt>
                      <c:pt idx="38">
                        <c:v>43071.583333333241</c:v>
                      </c:pt>
                      <c:pt idx="39">
                        <c:v>43071.624999999905</c:v>
                      </c:pt>
                      <c:pt idx="40">
                        <c:v>43071.66666666657</c:v>
                      </c:pt>
                      <c:pt idx="41">
                        <c:v>43071.708333333234</c:v>
                      </c:pt>
                      <c:pt idx="42">
                        <c:v>43071.749999999898</c:v>
                      </c:pt>
                      <c:pt idx="43">
                        <c:v>43071.791666666562</c:v>
                      </c:pt>
                      <c:pt idx="44">
                        <c:v>43071.833333333227</c:v>
                      </c:pt>
                      <c:pt idx="45">
                        <c:v>43071.874999999891</c:v>
                      </c:pt>
                      <c:pt idx="46">
                        <c:v>43071.916666666555</c:v>
                      </c:pt>
                      <c:pt idx="47">
                        <c:v>43071.958333333219</c:v>
                      </c:pt>
                      <c:pt idx="48">
                        <c:v>43071.999999999884</c:v>
                      </c:pt>
                      <c:pt idx="49">
                        <c:v>43072.041666666548</c:v>
                      </c:pt>
                      <c:pt idx="50">
                        <c:v>43072.083333333212</c:v>
                      </c:pt>
                      <c:pt idx="51">
                        <c:v>43072.124999999876</c:v>
                      </c:pt>
                      <c:pt idx="52">
                        <c:v>43072.166666666541</c:v>
                      </c:pt>
                      <c:pt idx="53">
                        <c:v>43072.208333333205</c:v>
                      </c:pt>
                      <c:pt idx="54">
                        <c:v>43072.249999999869</c:v>
                      </c:pt>
                      <c:pt idx="55">
                        <c:v>43072.291666666533</c:v>
                      </c:pt>
                      <c:pt idx="56">
                        <c:v>43072.333333333198</c:v>
                      </c:pt>
                      <c:pt idx="57">
                        <c:v>43072.374999999862</c:v>
                      </c:pt>
                      <c:pt idx="58">
                        <c:v>43072.416666666526</c:v>
                      </c:pt>
                      <c:pt idx="59">
                        <c:v>43072.45833333319</c:v>
                      </c:pt>
                      <c:pt idx="60">
                        <c:v>43072.499999999854</c:v>
                      </c:pt>
                      <c:pt idx="61">
                        <c:v>43072.541666666519</c:v>
                      </c:pt>
                      <c:pt idx="62">
                        <c:v>43072.583333333183</c:v>
                      </c:pt>
                      <c:pt idx="63">
                        <c:v>43072.624999999847</c:v>
                      </c:pt>
                      <c:pt idx="64">
                        <c:v>43072.666666666511</c:v>
                      </c:pt>
                      <c:pt idx="65">
                        <c:v>43072.708333333176</c:v>
                      </c:pt>
                      <c:pt idx="66">
                        <c:v>43072.74999999984</c:v>
                      </c:pt>
                      <c:pt idx="67">
                        <c:v>43072.791666666504</c:v>
                      </c:pt>
                      <c:pt idx="68">
                        <c:v>43072.833333333168</c:v>
                      </c:pt>
                      <c:pt idx="69">
                        <c:v>43072.874999999833</c:v>
                      </c:pt>
                      <c:pt idx="70">
                        <c:v>43072.916666666497</c:v>
                      </c:pt>
                      <c:pt idx="71">
                        <c:v>43072.958333333161</c:v>
                      </c:pt>
                      <c:pt idx="72">
                        <c:v>43072.999999999825</c:v>
                      </c:pt>
                      <c:pt idx="73">
                        <c:v>43073.04166666649</c:v>
                      </c:pt>
                      <c:pt idx="74">
                        <c:v>43073.083333333154</c:v>
                      </c:pt>
                      <c:pt idx="75">
                        <c:v>43073.124999999818</c:v>
                      </c:pt>
                      <c:pt idx="76">
                        <c:v>43073.166666666482</c:v>
                      </c:pt>
                      <c:pt idx="77">
                        <c:v>43073.208333333147</c:v>
                      </c:pt>
                      <c:pt idx="78">
                        <c:v>43073.249999999811</c:v>
                      </c:pt>
                      <c:pt idx="79">
                        <c:v>43073.291666666475</c:v>
                      </c:pt>
                      <c:pt idx="80">
                        <c:v>43073.333333333139</c:v>
                      </c:pt>
                      <c:pt idx="81">
                        <c:v>43073.374999999804</c:v>
                      </c:pt>
                      <c:pt idx="82">
                        <c:v>43073.416666666468</c:v>
                      </c:pt>
                      <c:pt idx="83">
                        <c:v>43073.458333333132</c:v>
                      </c:pt>
                      <c:pt idx="84">
                        <c:v>43073.499999999796</c:v>
                      </c:pt>
                      <c:pt idx="85">
                        <c:v>43073.541666666461</c:v>
                      </c:pt>
                      <c:pt idx="86">
                        <c:v>43073.583333333125</c:v>
                      </c:pt>
                      <c:pt idx="87">
                        <c:v>43073.624999999789</c:v>
                      </c:pt>
                      <c:pt idx="88">
                        <c:v>43073.666666666453</c:v>
                      </c:pt>
                      <c:pt idx="89">
                        <c:v>43073.708333333117</c:v>
                      </c:pt>
                      <c:pt idx="90">
                        <c:v>43073.749999999782</c:v>
                      </c:pt>
                      <c:pt idx="91">
                        <c:v>43073.791666666446</c:v>
                      </c:pt>
                      <c:pt idx="92">
                        <c:v>43073.83333333311</c:v>
                      </c:pt>
                      <c:pt idx="93">
                        <c:v>43073.874999999774</c:v>
                      </c:pt>
                      <c:pt idx="94">
                        <c:v>43073.916666666439</c:v>
                      </c:pt>
                      <c:pt idx="95">
                        <c:v>43073.958333333103</c:v>
                      </c:pt>
                      <c:pt idx="96">
                        <c:v>43073.999999999767</c:v>
                      </c:pt>
                      <c:pt idx="97">
                        <c:v>43074.041666666431</c:v>
                      </c:pt>
                      <c:pt idx="98">
                        <c:v>43074.083333333096</c:v>
                      </c:pt>
                      <c:pt idx="99">
                        <c:v>43074.12499999976</c:v>
                      </c:pt>
                      <c:pt idx="100">
                        <c:v>43074.166666666424</c:v>
                      </c:pt>
                      <c:pt idx="101">
                        <c:v>43074.208333333088</c:v>
                      </c:pt>
                      <c:pt idx="102">
                        <c:v>43074.249999999753</c:v>
                      </c:pt>
                      <c:pt idx="103">
                        <c:v>43074.291666666417</c:v>
                      </c:pt>
                      <c:pt idx="104">
                        <c:v>43074.333333333081</c:v>
                      </c:pt>
                      <c:pt idx="105">
                        <c:v>43074.374999999745</c:v>
                      </c:pt>
                      <c:pt idx="106">
                        <c:v>43074.41666666641</c:v>
                      </c:pt>
                      <c:pt idx="107">
                        <c:v>43074.458333333074</c:v>
                      </c:pt>
                      <c:pt idx="108">
                        <c:v>43074.499999999738</c:v>
                      </c:pt>
                      <c:pt idx="109">
                        <c:v>43074.541666666402</c:v>
                      </c:pt>
                      <c:pt idx="110">
                        <c:v>43074.583333333067</c:v>
                      </c:pt>
                      <c:pt idx="111">
                        <c:v>43074.624999999731</c:v>
                      </c:pt>
                      <c:pt idx="112">
                        <c:v>43074.666666666395</c:v>
                      </c:pt>
                      <c:pt idx="113">
                        <c:v>43074.708333333059</c:v>
                      </c:pt>
                      <c:pt idx="114">
                        <c:v>43074.749999999724</c:v>
                      </c:pt>
                      <c:pt idx="115">
                        <c:v>43074.791666666388</c:v>
                      </c:pt>
                      <c:pt idx="116">
                        <c:v>43074.833333333052</c:v>
                      </c:pt>
                      <c:pt idx="117">
                        <c:v>43074.874999999716</c:v>
                      </c:pt>
                      <c:pt idx="118">
                        <c:v>43074.91666666638</c:v>
                      </c:pt>
                      <c:pt idx="119">
                        <c:v>43074.958333333045</c:v>
                      </c:pt>
                      <c:pt idx="120">
                        <c:v>43074.999999999709</c:v>
                      </c:pt>
                      <c:pt idx="121">
                        <c:v>43075.041666666373</c:v>
                      </c:pt>
                      <c:pt idx="122">
                        <c:v>43075.083333333037</c:v>
                      </c:pt>
                      <c:pt idx="123">
                        <c:v>43075.124999999702</c:v>
                      </c:pt>
                      <c:pt idx="124">
                        <c:v>43075.166666666366</c:v>
                      </c:pt>
                      <c:pt idx="125">
                        <c:v>43075.20833333303</c:v>
                      </c:pt>
                      <c:pt idx="126">
                        <c:v>43075.249999999694</c:v>
                      </c:pt>
                      <c:pt idx="127">
                        <c:v>43075.291666666359</c:v>
                      </c:pt>
                      <c:pt idx="128">
                        <c:v>43075.333333333023</c:v>
                      </c:pt>
                      <c:pt idx="129">
                        <c:v>43075.374999999687</c:v>
                      </c:pt>
                      <c:pt idx="130">
                        <c:v>43075.416666666351</c:v>
                      </c:pt>
                      <c:pt idx="131">
                        <c:v>43075.458333333016</c:v>
                      </c:pt>
                      <c:pt idx="132">
                        <c:v>43075.49999999968</c:v>
                      </c:pt>
                      <c:pt idx="133">
                        <c:v>43075.541666666344</c:v>
                      </c:pt>
                      <c:pt idx="134">
                        <c:v>43075.583333333008</c:v>
                      </c:pt>
                      <c:pt idx="135">
                        <c:v>43075.624999999673</c:v>
                      </c:pt>
                      <c:pt idx="136">
                        <c:v>43075.666666666337</c:v>
                      </c:pt>
                      <c:pt idx="137">
                        <c:v>43075.708333333001</c:v>
                      </c:pt>
                      <c:pt idx="138">
                        <c:v>43075.749999999665</c:v>
                      </c:pt>
                      <c:pt idx="139">
                        <c:v>43075.79166666633</c:v>
                      </c:pt>
                      <c:pt idx="140">
                        <c:v>43075.833333332994</c:v>
                      </c:pt>
                      <c:pt idx="141">
                        <c:v>43075.874999999658</c:v>
                      </c:pt>
                      <c:pt idx="142">
                        <c:v>43075.916666666322</c:v>
                      </c:pt>
                      <c:pt idx="143">
                        <c:v>43075.958333332987</c:v>
                      </c:pt>
                      <c:pt idx="144">
                        <c:v>43075.999999999651</c:v>
                      </c:pt>
                      <c:pt idx="145">
                        <c:v>43076.041666666315</c:v>
                      </c:pt>
                      <c:pt idx="146">
                        <c:v>43076.083333332979</c:v>
                      </c:pt>
                      <c:pt idx="147">
                        <c:v>43076.124999999643</c:v>
                      </c:pt>
                      <c:pt idx="148">
                        <c:v>43076.166666666308</c:v>
                      </c:pt>
                      <c:pt idx="149">
                        <c:v>43076.208333332972</c:v>
                      </c:pt>
                      <c:pt idx="150">
                        <c:v>43076.249999999636</c:v>
                      </c:pt>
                      <c:pt idx="151">
                        <c:v>43076.2916666663</c:v>
                      </c:pt>
                      <c:pt idx="152">
                        <c:v>43076.333333332965</c:v>
                      </c:pt>
                      <c:pt idx="153">
                        <c:v>43076.374999999629</c:v>
                      </c:pt>
                      <c:pt idx="154">
                        <c:v>43076.416666666293</c:v>
                      </c:pt>
                      <c:pt idx="155">
                        <c:v>43076.458333332957</c:v>
                      </c:pt>
                      <c:pt idx="156">
                        <c:v>43076.499999999622</c:v>
                      </c:pt>
                      <c:pt idx="157">
                        <c:v>43076.541666666286</c:v>
                      </c:pt>
                      <c:pt idx="158">
                        <c:v>43076.58333333295</c:v>
                      </c:pt>
                      <c:pt idx="159">
                        <c:v>43076.624999999614</c:v>
                      </c:pt>
                      <c:pt idx="160">
                        <c:v>43076.666666666279</c:v>
                      </c:pt>
                      <c:pt idx="161">
                        <c:v>43076.708333332943</c:v>
                      </c:pt>
                      <c:pt idx="162">
                        <c:v>43076.749999999607</c:v>
                      </c:pt>
                      <c:pt idx="163">
                        <c:v>43076.791666666271</c:v>
                      </c:pt>
                      <c:pt idx="164">
                        <c:v>43076.833333332936</c:v>
                      </c:pt>
                      <c:pt idx="165">
                        <c:v>43076.8749999996</c:v>
                      </c:pt>
                      <c:pt idx="166">
                        <c:v>43076.916666666264</c:v>
                      </c:pt>
                      <c:pt idx="167">
                        <c:v>43076.958333332928</c:v>
                      </c:pt>
                      <c:pt idx="168">
                        <c:v>43076.999999999593</c:v>
                      </c:pt>
                      <c:pt idx="169">
                        <c:v>43077.041666666257</c:v>
                      </c:pt>
                      <c:pt idx="170">
                        <c:v>43077.083333332921</c:v>
                      </c:pt>
                      <c:pt idx="171">
                        <c:v>43077.124999999585</c:v>
                      </c:pt>
                      <c:pt idx="172">
                        <c:v>43077.16666666625</c:v>
                      </c:pt>
                      <c:pt idx="173">
                        <c:v>43077.208333332914</c:v>
                      </c:pt>
                      <c:pt idx="174">
                        <c:v>43077.249999999578</c:v>
                      </c:pt>
                      <c:pt idx="175">
                        <c:v>43077.291666666242</c:v>
                      </c:pt>
                      <c:pt idx="176">
                        <c:v>43077.333333332906</c:v>
                      </c:pt>
                      <c:pt idx="177">
                        <c:v>43077.374999999571</c:v>
                      </c:pt>
                      <c:pt idx="178">
                        <c:v>43077.416666666235</c:v>
                      </c:pt>
                      <c:pt idx="179">
                        <c:v>43077.458333332899</c:v>
                      </c:pt>
                      <c:pt idx="180">
                        <c:v>43077.499999999563</c:v>
                      </c:pt>
                      <c:pt idx="181">
                        <c:v>43077.541666666228</c:v>
                      </c:pt>
                      <c:pt idx="182">
                        <c:v>43077.583333332892</c:v>
                      </c:pt>
                      <c:pt idx="183">
                        <c:v>43077.624999999556</c:v>
                      </c:pt>
                      <c:pt idx="184">
                        <c:v>43077.66666666622</c:v>
                      </c:pt>
                      <c:pt idx="185">
                        <c:v>43077.708333332885</c:v>
                      </c:pt>
                      <c:pt idx="186">
                        <c:v>43077.749999999549</c:v>
                      </c:pt>
                      <c:pt idx="187">
                        <c:v>43077.791666666213</c:v>
                      </c:pt>
                      <c:pt idx="188">
                        <c:v>43077.833333332877</c:v>
                      </c:pt>
                      <c:pt idx="189">
                        <c:v>43077.874999999542</c:v>
                      </c:pt>
                      <c:pt idx="190">
                        <c:v>43077.916666666206</c:v>
                      </c:pt>
                      <c:pt idx="191">
                        <c:v>43077.95833333287</c:v>
                      </c:pt>
                      <c:pt idx="192">
                        <c:v>43077.999999999534</c:v>
                      </c:pt>
                      <c:pt idx="193">
                        <c:v>43078.041666666199</c:v>
                      </c:pt>
                      <c:pt idx="194">
                        <c:v>43078.083333332863</c:v>
                      </c:pt>
                      <c:pt idx="195">
                        <c:v>43078.124999999527</c:v>
                      </c:pt>
                      <c:pt idx="196">
                        <c:v>43078.166666666191</c:v>
                      </c:pt>
                      <c:pt idx="197">
                        <c:v>43078.208333332856</c:v>
                      </c:pt>
                      <c:pt idx="198">
                        <c:v>43078.24999999952</c:v>
                      </c:pt>
                      <c:pt idx="199">
                        <c:v>43078.291666666184</c:v>
                      </c:pt>
                      <c:pt idx="200">
                        <c:v>43078.333333332848</c:v>
                      </c:pt>
                      <c:pt idx="201">
                        <c:v>43078.374999999513</c:v>
                      </c:pt>
                      <c:pt idx="202">
                        <c:v>43078.416666666177</c:v>
                      </c:pt>
                      <c:pt idx="203">
                        <c:v>43078.458333332841</c:v>
                      </c:pt>
                      <c:pt idx="204">
                        <c:v>43078.499999999505</c:v>
                      </c:pt>
                      <c:pt idx="205">
                        <c:v>43078.541666666169</c:v>
                      </c:pt>
                      <c:pt idx="206">
                        <c:v>43078.583333332834</c:v>
                      </c:pt>
                      <c:pt idx="207">
                        <c:v>43078.624999999498</c:v>
                      </c:pt>
                      <c:pt idx="208">
                        <c:v>43078.666666666162</c:v>
                      </c:pt>
                      <c:pt idx="209">
                        <c:v>43078.708333332826</c:v>
                      </c:pt>
                      <c:pt idx="210">
                        <c:v>43078.749999999491</c:v>
                      </c:pt>
                      <c:pt idx="211">
                        <c:v>43078.791666666155</c:v>
                      </c:pt>
                      <c:pt idx="212">
                        <c:v>43078.833333332819</c:v>
                      </c:pt>
                      <c:pt idx="213">
                        <c:v>43078.874999999483</c:v>
                      </c:pt>
                      <c:pt idx="214">
                        <c:v>43078.916666666148</c:v>
                      </c:pt>
                      <c:pt idx="215">
                        <c:v>43078.958333332812</c:v>
                      </c:pt>
                      <c:pt idx="216">
                        <c:v>43078.999999999476</c:v>
                      </c:pt>
                      <c:pt idx="217">
                        <c:v>43079.04166666614</c:v>
                      </c:pt>
                      <c:pt idx="218">
                        <c:v>43079.083333332805</c:v>
                      </c:pt>
                      <c:pt idx="219">
                        <c:v>43079.124999999469</c:v>
                      </c:pt>
                      <c:pt idx="220">
                        <c:v>43079.166666666133</c:v>
                      </c:pt>
                      <c:pt idx="221">
                        <c:v>43079.208333332797</c:v>
                      </c:pt>
                      <c:pt idx="222">
                        <c:v>43079.249999999462</c:v>
                      </c:pt>
                      <c:pt idx="223">
                        <c:v>43079.291666666126</c:v>
                      </c:pt>
                      <c:pt idx="224">
                        <c:v>43079.33333333279</c:v>
                      </c:pt>
                      <c:pt idx="225">
                        <c:v>43079.374999999454</c:v>
                      </c:pt>
                      <c:pt idx="226">
                        <c:v>43079.416666666119</c:v>
                      </c:pt>
                      <c:pt idx="227">
                        <c:v>43079.458333332783</c:v>
                      </c:pt>
                      <c:pt idx="228">
                        <c:v>43079.499999999447</c:v>
                      </c:pt>
                      <c:pt idx="229">
                        <c:v>43079.541666666111</c:v>
                      </c:pt>
                      <c:pt idx="230">
                        <c:v>43079.583333332776</c:v>
                      </c:pt>
                      <c:pt idx="231">
                        <c:v>43079.62499999944</c:v>
                      </c:pt>
                      <c:pt idx="232">
                        <c:v>43079.666666666104</c:v>
                      </c:pt>
                      <c:pt idx="233">
                        <c:v>43079.708333332768</c:v>
                      </c:pt>
                      <c:pt idx="234">
                        <c:v>43079.749999999432</c:v>
                      </c:pt>
                      <c:pt idx="235">
                        <c:v>43079.791666666097</c:v>
                      </c:pt>
                      <c:pt idx="236">
                        <c:v>43079.833333332761</c:v>
                      </c:pt>
                      <c:pt idx="237">
                        <c:v>43079.874999999425</c:v>
                      </c:pt>
                      <c:pt idx="238">
                        <c:v>43079.916666666089</c:v>
                      </c:pt>
                      <c:pt idx="239">
                        <c:v>43079.958333332754</c:v>
                      </c:pt>
                      <c:pt idx="240">
                        <c:v>43079.999999999418</c:v>
                      </c:pt>
                      <c:pt idx="241">
                        <c:v>43080.041666666082</c:v>
                      </c:pt>
                      <c:pt idx="242">
                        <c:v>43080.083333332746</c:v>
                      </c:pt>
                      <c:pt idx="243">
                        <c:v>43080.124999999411</c:v>
                      </c:pt>
                      <c:pt idx="244">
                        <c:v>43080.166666666075</c:v>
                      </c:pt>
                      <c:pt idx="245">
                        <c:v>43080.208333332739</c:v>
                      </c:pt>
                      <c:pt idx="246">
                        <c:v>43080.249999999403</c:v>
                      </c:pt>
                      <c:pt idx="247">
                        <c:v>43080.291666666068</c:v>
                      </c:pt>
                      <c:pt idx="248">
                        <c:v>43080.333333332732</c:v>
                      </c:pt>
                      <c:pt idx="249">
                        <c:v>43080.374999999396</c:v>
                      </c:pt>
                      <c:pt idx="250">
                        <c:v>43080.41666666606</c:v>
                      </c:pt>
                      <c:pt idx="251">
                        <c:v>43080.458333332725</c:v>
                      </c:pt>
                      <c:pt idx="252">
                        <c:v>43080.499999999389</c:v>
                      </c:pt>
                      <c:pt idx="253">
                        <c:v>43080.541666666053</c:v>
                      </c:pt>
                      <c:pt idx="254">
                        <c:v>43080.583333332717</c:v>
                      </c:pt>
                      <c:pt idx="255">
                        <c:v>43080.624999999382</c:v>
                      </c:pt>
                      <c:pt idx="256">
                        <c:v>43080.666666666046</c:v>
                      </c:pt>
                      <c:pt idx="257">
                        <c:v>43080.70833333271</c:v>
                      </c:pt>
                      <c:pt idx="258">
                        <c:v>43080.749999999374</c:v>
                      </c:pt>
                      <c:pt idx="259">
                        <c:v>43080.791666666039</c:v>
                      </c:pt>
                      <c:pt idx="260">
                        <c:v>43080.833333332703</c:v>
                      </c:pt>
                      <c:pt idx="261">
                        <c:v>43080.874999999367</c:v>
                      </c:pt>
                      <c:pt idx="262">
                        <c:v>43080.916666666031</c:v>
                      </c:pt>
                      <c:pt idx="263">
                        <c:v>43080.958333332695</c:v>
                      </c:pt>
                      <c:pt idx="264">
                        <c:v>43080.99999999936</c:v>
                      </c:pt>
                      <c:pt idx="265">
                        <c:v>43081.041666666024</c:v>
                      </c:pt>
                      <c:pt idx="266">
                        <c:v>43081.083333332688</c:v>
                      </c:pt>
                      <c:pt idx="267">
                        <c:v>43081.124999999352</c:v>
                      </c:pt>
                      <c:pt idx="268">
                        <c:v>43081.166666666017</c:v>
                      </c:pt>
                      <c:pt idx="269">
                        <c:v>43081.208333332681</c:v>
                      </c:pt>
                      <c:pt idx="270">
                        <c:v>43081.249999999345</c:v>
                      </c:pt>
                      <c:pt idx="271">
                        <c:v>43081.291666666009</c:v>
                      </c:pt>
                      <c:pt idx="272">
                        <c:v>43081.333333332674</c:v>
                      </c:pt>
                      <c:pt idx="273">
                        <c:v>43081.374999999338</c:v>
                      </c:pt>
                      <c:pt idx="274">
                        <c:v>43081.416666666002</c:v>
                      </c:pt>
                      <c:pt idx="275">
                        <c:v>43081.458333332666</c:v>
                      </c:pt>
                      <c:pt idx="276">
                        <c:v>43081.499999999331</c:v>
                      </c:pt>
                      <c:pt idx="277">
                        <c:v>43081.541666665995</c:v>
                      </c:pt>
                      <c:pt idx="278">
                        <c:v>43081.583333332659</c:v>
                      </c:pt>
                      <c:pt idx="279">
                        <c:v>43081.624999999323</c:v>
                      </c:pt>
                      <c:pt idx="280">
                        <c:v>43081.666666665988</c:v>
                      </c:pt>
                      <c:pt idx="281">
                        <c:v>43081.708333332652</c:v>
                      </c:pt>
                      <c:pt idx="282">
                        <c:v>43081.749999999316</c:v>
                      </c:pt>
                      <c:pt idx="283">
                        <c:v>43081.79166666598</c:v>
                      </c:pt>
                      <c:pt idx="284">
                        <c:v>43081.833333332645</c:v>
                      </c:pt>
                      <c:pt idx="285">
                        <c:v>43081.874999999309</c:v>
                      </c:pt>
                      <c:pt idx="286">
                        <c:v>43081.916666665973</c:v>
                      </c:pt>
                      <c:pt idx="287">
                        <c:v>43081.958333332637</c:v>
                      </c:pt>
                      <c:pt idx="288">
                        <c:v>43081.999999999302</c:v>
                      </c:pt>
                      <c:pt idx="289">
                        <c:v>43082.041666665966</c:v>
                      </c:pt>
                      <c:pt idx="290">
                        <c:v>43082.08333333263</c:v>
                      </c:pt>
                      <c:pt idx="291">
                        <c:v>43082.124999999294</c:v>
                      </c:pt>
                      <c:pt idx="292">
                        <c:v>43082.166666665958</c:v>
                      </c:pt>
                      <c:pt idx="293">
                        <c:v>43082.208333332623</c:v>
                      </c:pt>
                      <c:pt idx="294">
                        <c:v>43082.249999999287</c:v>
                      </c:pt>
                      <c:pt idx="295">
                        <c:v>43082.291666665951</c:v>
                      </c:pt>
                      <c:pt idx="296">
                        <c:v>43082.333333332615</c:v>
                      </c:pt>
                      <c:pt idx="297">
                        <c:v>43082.37499999928</c:v>
                      </c:pt>
                      <c:pt idx="298">
                        <c:v>43082.416666665944</c:v>
                      </c:pt>
                      <c:pt idx="299">
                        <c:v>43082.458333332608</c:v>
                      </c:pt>
                      <c:pt idx="300">
                        <c:v>43082.499999999272</c:v>
                      </c:pt>
                      <c:pt idx="301">
                        <c:v>43082.541666665937</c:v>
                      </c:pt>
                      <c:pt idx="302">
                        <c:v>43082.583333332601</c:v>
                      </c:pt>
                      <c:pt idx="303">
                        <c:v>43082.624999999265</c:v>
                      </c:pt>
                      <c:pt idx="304">
                        <c:v>43082.666666665929</c:v>
                      </c:pt>
                      <c:pt idx="305">
                        <c:v>43082.708333332594</c:v>
                      </c:pt>
                      <c:pt idx="306">
                        <c:v>43082.749999999258</c:v>
                      </c:pt>
                      <c:pt idx="307">
                        <c:v>43082.791666665922</c:v>
                      </c:pt>
                      <c:pt idx="308">
                        <c:v>43082.833333332586</c:v>
                      </c:pt>
                      <c:pt idx="309">
                        <c:v>43082.874999999251</c:v>
                      </c:pt>
                      <c:pt idx="310">
                        <c:v>43082.916666665915</c:v>
                      </c:pt>
                      <c:pt idx="311">
                        <c:v>43082.958333332579</c:v>
                      </c:pt>
                      <c:pt idx="312">
                        <c:v>43082.999999999243</c:v>
                      </c:pt>
                      <c:pt idx="313">
                        <c:v>43083.041666665908</c:v>
                      </c:pt>
                      <c:pt idx="314">
                        <c:v>43083.083333332572</c:v>
                      </c:pt>
                      <c:pt idx="315">
                        <c:v>43083.124999999236</c:v>
                      </c:pt>
                      <c:pt idx="316">
                        <c:v>43083.1666666659</c:v>
                      </c:pt>
                      <c:pt idx="317">
                        <c:v>43083.208333332565</c:v>
                      </c:pt>
                      <c:pt idx="318">
                        <c:v>43083.249999999229</c:v>
                      </c:pt>
                      <c:pt idx="319">
                        <c:v>43083.291666665893</c:v>
                      </c:pt>
                      <c:pt idx="320">
                        <c:v>43083.333333332557</c:v>
                      </c:pt>
                      <c:pt idx="321">
                        <c:v>43083.374999999221</c:v>
                      </c:pt>
                      <c:pt idx="322">
                        <c:v>43083.416666665886</c:v>
                      </c:pt>
                      <c:pt idx="323">
                        <c:v>43083.45833333255</c:v>
                      </c:pt>
                      <c:pt idx="324">
                        <c:v>43083.499999999214</c:v>
                      </c:pt>
                      <c:pt idx="325">
                        <c:v>43083.541666665878</c:v>
                      </c:pt>
                      <c:pt idx="326">
                        <c:v>43083.583333332543</c:v>
                      </c:pt>
                      <c:pt idx="327">
                        <c:v>43083.624999999207</c:v>
                      </c:pt>
                      <c:pt idx="328">
                        <c:v>43083.666666665871</c:v>
                      </c:pt>
                      <c:pt idx="329">
                        <c:v>43083.708333332535</c:v>
                      </c:pt>
                      <c:pt idx="330">
                        <c:v>43083.7499999992</c:v>
                      </c:pt>
                      <c:pt idx="331">
                        <c:v>43083.791666665864</c:v>
                      </c:pt>
                      <c:pt idx="332">
                        <c:v>43083.833333332528</c:v>
                      </c:pt>
                      <c:pt idx="333">
                        <c:v>43083.874999999192</c:v>
                      </c:pt>
                      <c:pt idx="334">
                        <c:v>43083.916666665857</c:v>
                      </c:pt>
                      <c:pt idx="335">
                        <c:v>43083.958333332521</c:v>
                      </c:pt>
                      <c:pt idx="336">
                        <c:v>43083.999999999185</c:v>
                      </c:pt>
                      <c:pt idx="337">
                        <c:v>43084.041666665849</c:v>
                      </c:pt>
                      <c:pt idx="338">
                        <c:v>43084.083333332514</c:v>
                      </c:pt>
                      <c:pt idx="339">
                        <c:v>43084.124999999178</c:v>
                      </c:pt>
                      <c:pt idx="340">
                        <c:v>43084.166666665842</c:v>
                      </c:pt>
                      <c:pt idx="341">
                        <c:v>43084.208333332506</c:v>
                      </c:pt>
                      <c:pt idx="342">
                        <c:v>43084.249999999171</c:v>
                      </c:pt>
                      <c:pt idx="343">
                        <c:v>43084.291666665835</c:v>
                      </c:pt>
                      <c:pt idx="344">
                        <c:v>43084.333333332499</c:v>
                      </c:pt>
                      <c:pt idx="345">
                        <c:v>43084.374999999163</c:v>
                      </c:pt>
                      <c:pt idx="346">
                        <c:v>43084.416666665828</c:v>
                      </c:pt>
                      <c:pt idx="347">
                        <c:v>43084.458333332492</c:v>
                      </c:pt>
                      <c:pt idx="348">
                        <c:v>43084.499999999156</c:v>
                      </c:pt>
                      <c:pt idx="349">
                        <c:v>43084.54166666582</c:v>
                      </c:pt>
                      <c:pt idx="350">
                        <c:v>43084.583333332484</c:v>
                      </c:pt>
                      <c:pt idx="351">
                        <c:v>43084.624999999149</c:v>
                      </c:pt>
                      <c:pt idx="352">
                        <c:v>43084.666666665813</c:v>
                      </c:pt>
                      <c:pt idx="353">
                        <c:v>43084.708333332477</c:v>
                      </c:pt>
                      <c:pt idx="354">
                        <c:v>43084.749999999141</c:v>
                      </c:pt>
                      <c:pt idx="355">
                        <c:v>43084.791666665806</c:v>
                      </c:pt>
                      <c:pt idx="356">
                        <c:v>43084.83333333247</c:v>
                      </c:pt>
                      <c:pt idx="357">
                        <c:v>43084.874999999134</c:v>
                      </c:pt>
                      <c:pt idx="358">
                        <c:v>43084.916666665798</c:v>
                      </c:pt>
                      <c:pt idx="359">
                        <c:v>43084.958333332463</c:v>
                      </c:pt>
                      <c:pt idx="360">
                        <c:v>43084.999999999127</c:v>
                      </c:pt>
                      <c:pt idx="361">
                        <c:v>43085.041666665791</c:v>
                      </c:pt>
                      <c:pt idx="362">
                        <c:v>43085.083333332455</c:v>
                      </c:pt>
                      <c:pt idx="363">
                        <c:v>43085.12499999912</c:v>
                      </c:pt>
                      <c:pt idx="364">
                        <c:v>43085.166666665784</c:v>
                      </c:pt>
                      <c:pt idx="365">
                        <c:v>43085.208333332448</c:v>
                      </c:pt>
                      <c:pt idx="366">
                        <c:v>43085.249999999112</c:v>
                      </c:pt>
                      <c:pt idx="367">
                        <c:v>43085.291666665777</c:v>
                      </c:pt>
                      <c:pt idx="368">
                        <c:v>43085.333333332441</c:v>
                      </c:pt>
                      <c:pt idx="369">
                        <c:v>43085.374999999105</c:v>
                      </c:pt>
                      <c:pt idx="370">
                        <c:v>43085.416666665769</c:v>
                      </c:pt>
                      <c:pt idx="371">
                        <c:v>43085.458333332434</c:v>
                      </c:pt>
                      <c:pt idx="372">
                        <c:v>43085.499999999098</c:v>
                      </c:pt>
                      <c:pt idx="373">
                        <c:v>43085.541666665762</c:v>
                      </c:pt>
                      <c:pt idx="374">
                        <c:v>43085.583333332426</c:v>
                      </c:pt>
                      <c:pt idx="375">
                        <c:v>43085.624999999091</c:v>
                      </c:pt>
                      <c:pt idx="376">
                        <c:v>43085.666666665755</c:v>
                      </c:pt>
                      <c:pt idx="377">
                        <c:v>43085.708333332419</c:v>
                      </c:pt>
                      <c:pt idx="378">
                        <c:v>43085.749999999083</c:v>
                      </c:pt>
                      <c:pt idx="379">
                        <c:v>43085.791666665747</c:v>
                      </c:pt>
                      <c:pt idx="380">
                        <c:v>43085.833333332412</c:v>
                      </c:pt>
                      <c:pt idx="381">
                        <c:v>43085.874999999076</c:v>
                      </c:pt>
                      <c:pt idx="382">
                        <c:v>43085.91666666574</c:v>
                      </c:pt>
                      <c:pt idx="383">
                        <c:v>43085.958333332404</c:v>
                      </c:pt>
                      <c:pt idx="384">
                        <c:v>43085.999999999069</c:v>
                      </c:pt>
                      <c:pt idx="385">
                        <c:v>43086.041666665733</c:v>
                      </c:pt>
                      <c:pt idx="386">
                        <c:v>43086.083333332397</c:v>
                      </c:pt>
                      <c:pt idx="387">
                        <c:v>43086.124999999061</c:v>
                      </c:pt>
                      <c:pt idx="388">
                        <c:v>43086.166666665726</c:v>
                      </c:pt>
                      <c:pt idx="389">
                        <c:v>43086.20833333239</c:v>
                      </c:pt>
                      <c:pt idx="390">
                        <c:v>43086.249999999054</c:v>
                      </c:pt>
                      <c:pt idx="391">
                        <c:v>43086.291666665718</c:v>
                      </c:pt>
                      <c:pt idx="392">
                        <c:v>43086.333333332383</c:v>
                      </c:pt>
                      <c:pt idx="393">
                        <c:v>43086.374999999047</c:v>
                      </c:pt>
                      <c:pt idx="394">
                        <c:v>43086.416666665711</c:v>
                      </c:pt>
                      <c:pt idx="395">
                        <c:v>43086.458333332375</c:v>
                      </c:pt>
                      <c:pt idx="396">
                        <c:v>43086.49999999904</c:v>
                      </c:pt>
                      <c:pt idx="397">
                        <c:v>43086.541666665704</c:v>
                      </c:pt>
                      <c:pt idx="398">
                        <c:v>43086.583333332368</c:v>
                      </c:pt>
                      <c:pt idx="399">
                        <c:v>43086.624999999032</c:v>
                      </c:pt>
                      <c:pt idx="400">
                        <c:v>43086.666666665697</c:v>
                      </c:pt>
                      <c:pt idx="401">
                        <c:v>43086.708333332361</c:v>
                      </c:pt>
                      <c:pt idx="402">
                        <c:v>43086.749999999025</c:v>
                      </c:pt>
                      <c:pt idx="403">
                        <c:v>43086.791666665689</c:v>
                      </c:pt>
                      <c:pt idx="404">
                        <c:v>43086.833333332354</c:v>
                      </c:pt>
                      <c:pt idx="405">
                        <c:v>43086.874999999018</c:v>
                      </c:pt>
                      <c:pt idx="406">
                        <c:v>43086.916666665682</c:v>
                      </c:pt>
                      <c:pt idx="407">
                        <c:v>43086.958333332346</c:v>
                      </c:pt>
                      <c:pt idx="408">
                        <c:v>43086.99999999901</c:v>
                      </c:pt>
                      <c:pt idx="409">
                        <c:v>43087.041666665675</c:v>
                      </c:pt>
                      <c:pt idx="410">
                        <c:v>43087.083333332339</c:v>
                      </c:pt>
                      <c:pt idx="411">
                        <c:v>43087.124999999003</c:v>
                      </c:pt>
                      <c:pt idx="412">
                        <c:v>43087.166666665667</c:v>
                      </c:pt>
                      <c:pt idx="413">
                        <c:v>43087.208333332332</c:v>
                      </c:pt>
                      <c:pt idx="414">
                        <c:v>43087.249999998996</c:v>
                      </c:pt>
                      <c:pt idx="415">
                        <c:v>43087.29166666566</c:v>
                      </c:pt>
                      <c:pt idx="416">
                        <c:v>43087.333333332324</c:v>
                      </c:pt>
                      <c:pt idx="417">
                        <c:v>43087.374999998989</c:v>
                      </c:pt>
                      <c:pt idx="418">
                        <c:v>43087.416666665653</c:v>
                      </c:pt>
                      <c:pt idx="419">
                        <c:v>43087.458333332317</c:v>
                      </c:pt>
                      <c:pt idx="420">
                        <c:v>43087.499999998981</c:v>
                      </c:pt>
                      <c:pt idx="421">
                        <c:v>43087.541666665646</c:v>
                      </c:pt>
                      <c:pt idx="422">
                        <c:v>43087.58333333231</c:v>
                      </c:pt>
                      <c:pt idx="423">
                        <c:v>43087.624999998974</c:v>
                      </c:pt>
                      <c:pt idx="424">
                        <c:v>43087.666666665638</c:v>
                      </c:pt>
                      <c:pt idx="425">
                        <c:v>43087.708333332303</c:v>
                      </c:pt>
                      <c:pt idx="426">
                        <c:v>43087.749999998967</c:v>
                      </c:pt>
                      <c:pt idx="427">
                        <c:v>43087.791666665631</c:v>
                      </c:pt>
                      <c:pt idx="428">
                        <c:v>43087.833333332295</c:v>
                      </c:pt>
                      <c:pt idx="429">
                        <c:v>43087.87499999896</c:v>
                      </c:pt>
                      <c:pt idx="430">
                        <c:v>43087.916666665624</c:v>
                      </c:pt>
                      <c:pt idx="431">
                        <c:v>43087.958333332288</c:v>
                      </c:pt>
                      <c:pt idx="432">
                        <c:v>43087.999999998952</c:v>
                      </c:pt>
                      <c:pt idx="433">
                        <c:v>43088.041666665617</c:v>
                      </c:pt>
                      <c:pt idx="434">
                        <c:v>43088.083333332281</c:v>
                      </c:pt>
                      <c:pt idx="435">
                        <c:v>43088.124999998945</c:v>
                      </c:pt>
                      <c:pt idx="436">
                        <c:v>43088.166666665609</c:v>
                      </c:pt>
                      <c:pt idx="437">
                        <c:v>43088.208333332273</c:v>
                      </c:pt>
                      <c:pt idx="438">
                        <c:v>43088.249999998938</c:v>
                      </c:pt>
                      <c:pt idx="439">
                        <c:v>43088.291666665602</c:v>
                      </c:pt>
                      <c:pt idx="440">
                        <c:v>43088.333333332266</c:v>
                      </c:pt>
                      <c:pt idx="441">
                        <c:v>43088.37499999893</c:v>
                      </c:pt>
                      <c:pt idx="442">
                        <c:v>43088.416666665595</c:v>
                      </c:pt>
                      <c:pt idx="443">
                        <c:v>43088.458333332259</c:v>
                      </c:pt>
                      <c:pt idx="444">
                        <c:v>43088.499999998923</c:v>
                      </c:pt>
                      <c:pt idx="445">
                        <c:v>43088.541666665587</c:v>
                      </c:pt>
                      <c:pt idx="446">
                        <c:v>43088.583333332252</c:v>
                      </c:pt>
                      <c:pt idx="447">
                        <c:v>43088.624999998916</c:v>
                      </c:pt>
                      <c:pt idx="448">
                        <c:v>43088.66666666558</c:v>
                      </c:pt>
                      <c:pt idx="449">
                        <c:v>43088.708333332244</c:v>
                      </c:pt>
                      <c:pt idx="450">
                        <c:v>43088.749999998909</c:v>
                      </c:pt>
                      <c:pt idx="451">
                        <c:v>43088.791666665573</c:v>
                      </c:pt>
                      <c:pt idx="452">
                        <c:v>43088.833333332237</c:v>
                      </c:pt>
                      <c:pt idx="453">
                        <c:v>43088.874999998901</c:v>
                      </c:pt>
                      <c:pt idx="454">
                        <c:v>43088.916666665566</c:v>
                      </c:pt>
                      <c:pt idx="455">
                        <c:v>43088.95833333223</c:v>
                      </c:pt>
                      <c:pt idx="456">
                        <c:v>43088.999999998894</c:v>
                      </c:pt>
                      <c:pt idx="457">
                        <c:v>43089.041666665558</c:v>
                      </c:pt>
                      <c:pt idx="458">
                        <c:v>43089.083333332223</c:v>
                      </c:pt>
                      <c:pt idx="459">
                        <c:v>43089.124999998887</c:v>
                      </c:pt>
                      <c:pt idx="460">
                        <c:v>43089.166666665551</c:v>
                      </c:pt>
                      <c:pt idx="461">
                        <c:v>43089.208333332215</c:v>
                      </c:pt>
                      <c:pt idx="462">
                        <c:v>43089.24999999888</c:v>
                      </c:pt>
                      <c:pt idx="463">
                        <c:v>43089.291666665544</c:v>
                      </c:pt>
                      <c:pt idx="464">
                        <c:v>43089.333333332208</c:v>
                      </c:pt>
                      <c:pt idx="465">
                        <c:v>43089.374999998872</c:v>
                      </c:pt>
                      <c:pt idx="466">
                        <c:v>43089.416666665536</c:v>
                      </c:pt>
                      <c:pt idx="467">
                        <c:v>43089.458333332201</c:v>
                      </c:pt>
                      <c:pt idx="468">
                        <c:v>43089.499999998865</c:v>
                      </c:pt>
                      <c:pt idx="469">
                        <c:v>43089.541666665529</c:v>
                      </c:pt>
                      <c:pt idx="470">
                        <c:v>43089.583333332193</c:v>
                      </c:pt>
                      <c:pt idx="471">
                        <c:v>43089.624999998858</c:v>
                      </c:pt>
                      <c:pt idx="472">
                        <c:v>43089.666666665522</c:v>
                      </c:pt>
                      <c:pt idx="473">
                        <c:v>43089.708333332186</c:v>
                      </c:pt>
                      <c:pt idx="474">
                        <c:v>43089.74999999885</c:v>
                      </c:pt>
                      <c:pt idx="475">
                        <c:v>43089.791666665515</c:v>
                      </c:pt>
                      <c:pt idx="476">
                        <c:v>43089.833333332179</c:v>
                      </c:pt>
                      <c:pt idx="477">
                        <c:v>43089.874999998843</c:v>
                      </c:pt>
                      <c:pt idx="478">
                        <c:v>43089.916666665507</c:v>
                      </c:pt>
                      <c:pt idx="479">
                        <c:v>43089.958333332172</c:v>
                      </c:pt>
                      <c:pt idx="480">
                        <c:v>43089.999999998836</c:v>
                      </c:pt>
                      <c:pt idx="481">
                        <c:v>43090.0416666655</c:v>
                      </c:pt>
                      <c:pt idx="482">
                        <c:v>43090.083333332164</c:v>
                      </c:pt>
                      <c:pt idx="483">
                        <c:v>43090.124999998829</c:v>
                      </c:pt>
                      <c:pt idx="484">
                        <c:v>43090.166666665493</c:v>
                      </c:pt>
                      <c:pt idx="485">
                        <c:v>43090.208333332157</c:v>
                      </c:pt>
                      <c:pt idx="486">
                        <c:v>43090.249999998821</c:v>
                      </c:pt>
                      <c:pt idx="487">
                        <c:v>43090.291666665486</c:v>
                      </c:pt>
                      <c:pt idx="488">
                        <c:v>43090.33333333215</c:v>
                      </c:pt>
                      <c:pt idx="489">
                        <c:v>43090.374999998814</c:v>
                      </c:pt>
                      <c:pt idx="490">
                        <c:v>43090.416666665478</c:v>
                      </c:pt>
                      <c:pt idx="491">
                        <c:v>43090.458333332143</c:v>
                      </c:pt>
                      <c:pt idx="492">
                        <c:v>43090.499999998807</c:v>
                      </c:pt>
                      <c:pt idx="493">
                        <c:v>43090.541666665471</c:v>
                      </c:pt>
                      <c:pt idx="494">
                        <c:v>43090.583333332135</c:v>
                      </c:pt>
                      <c:pt idx="495">
                        <c:v>43090.624999998799</c:v>
                      </c:pt>
                      <c:pt idx="496">
                        <c:v>43090.666666665464</c:v>
                      </c:pt>
                      <c:pt idx="497">
                        <c:v>43090.708333332128</c:v>
                      </c:pt>
                      <c:pt idx="498">
                        <c:v>43090.749999998792</c:v>
                      </c:pt>
                      <c:pt idx="499">
                        <c:v>43090.791666665456</c:v>
                      </c:pt>
                      <c:pt idx="500">
                        <c:v>43090.833333332121</c:v>
                      </c:pt>
                      <c:pt idx="501">
                        <c:v>43090.874999998785</c:v>
                      </c:pt>
                      <c:pt idx="502">
                        <c:v>43090.916666665449</c:v>
                      </c:pt>
                      <c:pt idx="503">
                        <c:v>43090.958333332113</c:v>
                      </c:pt>
                      <c:pt idx="504">
                        <c:v>43090.999999998778</c:v>
                      </c:pt>
                      <c:pt idx="505">
                        <c:v>43091.041666665442</c:v>
                      </c:pt>
                      <c:pt idx="506">
                        <c:v>43091.083333332106</c:v>
                      </c:pt>
                      <c:pt idx="507">
                        <c:v>43091.12499999877</c:v>
                      </c:pt>
                      <c:pt idx="508">
                        <c:v>43091.166666665435</c:v>
                      </c:pt>
                      <c:pt idx="509">
                        <c:v>43091.208333332099</c:v>
                      </c:pt>
                      <c:pt idx="510">
                        <c:v>43091.249999998763</c:v>
                      </c:pt>
                      <c:pt idx="511">
                        <c:v>43091.291666665427</c:v>
                      </c:pt>
                      <c:pt idx="512">
                        <c:v>43091.333333332092</c:v>
                      </c:pt>
                      <c:pt idx="513">
                        <c:v>43091.374999998756</c:v>
                      </c:pt>
                      <c:pt idx="514">
                        <c:v>43091.41666666542</c:v>
                      </c:pt>
                      <c:pt idx="515">
                        <c:v>43091.458333332084</c:v>
                      </c:pt>
                      <c:pt idx="516">
                        <c:v>43091.499999998749</c:v>
                      </c:pt>
                      <c:pt idx="517">
                        <c:v>43091.541666665413</c:v>
                      </c:pt>
                      <c:pt idx="518">
                        <c:v>43091.583333332077</c:v>
                      </c:pt>
                      <c:pt idx="519">
                        <c:v>43091.624999998741</c:v>
                      </c:pt>
                      <c:pt idx="520">
                        <c:v>43091.666666665406</c:v>
                      </c:pt>
                      <c:pt idx="521">
                        <c:v>43091.70833333207</c:v>
                      </c:pt>
                      <c:pt idx="522">
                        <c:v>43091.749999998734</c:v>
                      </c:pt>
                      <c:pt idx="523">
                        <c:v>43091.791666665398</c:v>
                      </c:pt>
                      <c:pt idx="524">
                        <c:v>43091.833333332062</c:v>
                      </c:pt>
                      <c:pt idx="525">
                        <c:v>43091.874999998727</c:v>
                      </c:pt>
                      <c:pt idx="526">
                        <c:v>43091.916666665391</c:v>
                      </c:pt>
                      <c:pt idx="527">
                        <c:v>43091.958333332055</c:v>
                      </c:pt>
                      <c:pt idx="528">
                        <c:v>43091.999999998719</c:v>
                      </c:pt>
                      <c:pt idx="529">
                        <c:v>43092.041666665384</c:v>
                      </c:pt>
                      <c:pt idx="530">
                        <c:v>43092.083333332048</c:v>
                      </c:pt>
                      <c:pt idx="531">
                        <c:v>43092.124999998712</c:v>
                      </c:pt>
                      <c:pt idx="532">
                        <c:v>43092.166666665376</c:v>
                      </c:pt>
                      <c:pt idx="533">
                        <c:v>43092.208333332041</c:v>
                      </c:pt>
                      <c:pt idx="534">
                        <c:v>43092.249999998705</c:v>
                      </c:pt>
                      <c:pt idx="535">
                        <c:v>43092.291666665369</c:v>
                      </c:pt>
                      <c:pt idx="536">
                        <c:v>43092.333333332033</c:v>
                      </c:pt>
                      <c:pt idx="537">
                        <c:v>43092.374999998698</c:v>
                      </c:pt>
                      <c:pt idx="538">
                        <c:v>43092.416666665362</c:v>
                      </c:pt>
                      <c:pt idx="539">
                        <c:v>43092.458333332026</c:v>
                      </c:pt>
                      <c:pt idx="540">
                        <c:v>43092.49999999869</c:v>
                      </c:pt>
                      <c:pt idx="541">
                        <c:v>43092.541666665355</c:v>
                      </c:pt>
                      <c:pt idx="542">
                        <c:v>43092.583333332019</c:v>
                      </c:pt>
                      <c:pt idx="543">
                        <c:v>43092.624999998683</c:v>
                      </c:pt>
                      <c:pt idx="544">
                        <c:v>43092.666666665347</c:v>
                      </c:pt>
                      <c:pt idx="545">
                        <c:v>43092.708333332012</c:v>
                      </c:pt>
                      <c:pt idx="546">
                        <c:v>43092.749999998676</c:v>
                      </c:pt>
                      <c:pt idx="547">
                        <c:v>43092.79166666534</c:v>
                      </c:pt>
                      <c:pt idx="548">
                        <c:v>43092.833333332004</c:v>
                      </c:pt>
                      <c:pt idx="549">
                        <c:v>43092.874999998668</c:v>
                      </c:pt>
                      <c:pt idx="550">
                        <c:v>43092.916666665333</c:v>
                      </c:pt>
                      <c:pt idx="551">
                        <c:v>43092.958333331997</c:v>
                      </c:pt>
                      <c:pt idx="552">
                        <c:v>43092.999999998661</c:v>
                      </c:pt>
                      <c:pt idx="553">
                        <c:v>43093.041666665325</c:v>
                      </c:pt>
                      <c:pt idx="554">
                        <c:v>43093.08333333199</c:v>
                      </c:pt>
                      <c:pt idx="555">
                        <c:v>43093.124999998654</c:v>
                      </c:pt>
                      <c:pt idx="556">
                        <c:v>43093.166666665318</c:v>
                      </c:pt>
                      <c:pt idx="557">
                        <c:v>43093.208333331982</c:v>
                      </c:pt>
                      <c:pt idx="558">
                        <c:v>43093.249999998647</c:v>
                      </c:pt>
                      <c:pt idx="559">
                        <c:v>43093.291666665311</c:v>
                      </c:pt>
                      <c:pt idx="560">
                        <c:v>43093.333333331975</c:v>
                      </c:pt>
                      <c:pt idx="561">
                        <c:v>43093.374999998639</c:v>
                      </c:pt>
                      <c:pt idx="562">
                        <c:v>43093.416666665304</c:v>
                      </c:pt>
                      <c:pt idx="563">
                        <c:v>43093.458333331968</c:v>
                      </c:pt>
                      <c:pt idx="564">
                        <c:v>43093.499999998632</c:v>
                      </c:pt>
                      <c:pt idx="565">
                        <c:v>43093.541666665296</c:v>
                      </c:pt>
                      <c:pt idx="566">
                        <c:v>43093.583333331961</c:v>
                      </c:pt>
                      <c:pt idx="567">
                        <c:v>43093.624999998625</c:v>
                      </c:pt>
                      <c:pt idx="568">
                        <c:v>43093.666666665289</c:v>
                      </c:pt>
                      <c:pt idx="569">
                        <c:v>43093.708333331953</c:v>
                      </c:pt>
                      <c:pt idx="570">
                        <c:v>43093.749999998618</c:v>
                      </c:pt>
                      <c:pt idx="571">
                        <c:v>43093.791666665282</c:v>
                      </c:pt>
                      <c:pt idx="572">
                        <c:v>43093.833333331946</c:v>
                      </c:pt>
                      <c:pt idx="573">
                        <c:v>43093.87499999861</c:v>
                      </c:pt>
                      <c:pt idx="574">
                        <c:v>43093.916666665275</c:v>
                      </c:pt>
                      <c:pt idx="575">
                        <c:v>43093.958333331939</c:v>
                      </c:pt>
                      <c:pt idx="576">
                        <c:v>43093.999999998603</c:v>
                      </c:pt>
                      <c:pt idx="577">
                        <c:v>43094.041666665267</c:v>
                      </c:pt>
                      <c:pt idx="578">
                        <c:v>43094.083333331931</c:v>
                      </c:pt>
                      <c:pt idx="579">
                        <c:v>43094.124999998596</c:v>
                      </c:pt>
                      <c:pt idx="580">
                        <c:v>43094.16666666526</c:v>
                      </c:pt>
                      <c:pt idx="581">
                        <c:v>43094.208333331924</c:v>
                      </c:pt>
                      <c:pt idx="582">
                        <c:v>43094.249999998588</c:v>
                      </c:pt>
                      <c:pt idx="583">
                        <c:v>43094.291666665253</c:v>
                      </c:pt>
                      <c:pt idx="584">
                        <c:v>43094.333333331917</c:v>
                      </c:pt>
                      <c:pt idx="585">
                        <c:v>43094.374999998581</c:v>
                      </c:pt>
                      <c:pt idx="586">
                        <c:v>43094.416666665245</c:v>
                      </c:pt>
                      <c:pt idx="587">
                        <c:v>43094.45833333191</c:v>
                      </c:pt>
                      <c:pt idx="588">
                        <c:v>43094.499999998574</c:v>
                      </c:pt>
                      <c:pt idx="589">
                        <c:v>43094.541666665238</c:v>
                      </c:pt>
                      <c:pt idx="590">
                        <c:v>43094.583333331902</c:v>
                      </c:pt>
                      <c:pt idx="591">
                        <c:v>43094.624999998567</c:v>
                      </c:pt>
                      <c:pt idx="592">
                        <c:v>43094.666666665231</c:v>
                      </c:pt>
                      <c:pt idx="593">
                        <c:v>43094.708333331895</c:v>
                      </c:pt>
                      <c:pt idx="594">
                        <c:v>43094.749999998559</c:v>
                      </c:pt>
                      <c:pt idx="595">
                        <c:v>43094.791666665224</c:v>
                      </c:pt>
                      <c:pt idx="596">
                        <c:v>43094.833333331888</c:v>
                      </c:pt>
                      <c:pt idx="597">
                        <c:v>43094.874999998552</c:v>
                      </c:pt>
                      <c:pt idx="598">
                        <c:v>43094.916666665216</c:v>
                      </c:pt>
                      <c:pt idx="599">
                        <c:v>43094.958333331881</c:v>
                      </c:pt>
                      <c:pt idx="600">
                        <c:v>43094.999999998545</c:v>
                      </c:pt>
                      <c:pt idx="601">
                        <c:v>43095.041666665209</c:v>
                      </c:pt>
                      <c:pt idx="602">
                        <c:v>43095.083333331873</c:v>
                      </c:pt>
                      <c:pt idx="603">
                        <c:v>43095.124999998538</c:v>
                      </c:pt>
                      <c:pt idx="604">
                        <c:v>43095.166666665202</c:v>
                      </c:pt>
                      <c:pt idx="605">
                        <c:v>43095.208333331866</c:v>
                      </c:pt>
                      <c:pt idx="606">
                        <c:v>43095.24999999853</c:v>
                      </c:pt>
                      <c:pt idx="607">
                        <c:v>43095.291666665194</c:v>
                      </c:pt>
                      <c:pt idx="608">
                        <c:v>43095.333333331859</c:v>
                      </c:pt>
                      <c:pt idx="609">
                        <c:v>43095.374999998523</c:v>
                      </c:pt>
                      <c:pt idx="610">
                        <c:v>43095.416666665187</c:v>
                      </c:pt>
                      <c:pt idx="611">
                        <c:v>43095.458333331851</c:v>
                      </c:pt>
                      <c:pt idx="612">
                        <c:v>43095.499999998516</c:v>
                      </c:pt>
                      <c:pt idx="613">
                        <c:v>43095.54166666518</c:v>
                      </c:pt>
                      <c:pt idx="614">
                        <c:v>43095.583333331844</c:v>
                      </c:pt>
                      <c:pt idx="615">
                        <c:v>43095.624999998508</c:v>
                      </c:pt>
                      <c:pt idx="616">
                        <c:v>43095.666666665173</c:v>
                      </c:pt>
                      <c:pt idx="617">
                        <c:v>43095.708333331837</c:v>
                      </c:pt>
                      <c:pt idx="618">
                        <c:v>43095.749999998501</c:v>
                      </c:pt>
                      <c:pt idx="619">
                        <c:v>43095.791666665165</c:v>
                      </c:pt>
                      <c:pt idx="620">
                        <c:v>43095.83333333183</c:v>
                      </c:pt>
                      <c:pt idx="621">
                        <c:v>43095.874999998494</c:v>
                      </c:pt>
                      <c:pt idx="622">
                        <c:v>43095.916666665158</c:v>
                      </c:pt>
                      <c:pt idx="623">
                        <c:v>43095.958333331822</c:v>
                      </c:pt>
                      <c:pt idx="624">
                        <c:v>43095.999999998487</c:v>
                      </c:pt>
                      <c:pt idx="625">
                        <c:v>43096.041666665151</c:v>
                      </c:pt>
                      <c:pt idx="626">
                        <c:v>43096.083333331815</c:v>
                      </c:pt>
                      <c:pt idx="627">
                        <c:v>43096.124999998479</c:v>
                      </c:pt>
                      <c:pt idx="628">
                        <c:v>43096.166666665144</c:v>
                      </c:pt>
                      <c:pt idx="629">
                        <c:v>43096.208333331808</c:v>
                      </c:pt>
                      <c:pt idx="630">
                        <c:v>43096.249999998472</c:v>
                      </c:pt>
                      <c:pt idx="631">
                        <c:v>43096.291666665136</c:v>
                      </c:pt>
                      <c:pt idx="632">
                        <c:v>43096.333333331801</c:v>
                      </c:pt>
                      <c:pt idx="633">
                        <c:v>43096.374999998465</c:v>
                      </c:pt>
                      <c:pt idx="634">
                        <c:v>43096.416666665129</c:v>
                      </c:pt>
                      <c:pt idx="635">
                        <c:v>43096.458333331793</c:v>
                      </c:pt>
                      <c:pt idx="636">
                        <c:v>43096.499999998457</c:v>
                      </c:pt>
                      <c:pt idx="637">
                        <c:v>43096.541666665122</c:v>
                      </c:pt>
                      <c:pt idx="638">
                        <c:v>43096.583333331786</c:v>
                      </c:pt>
                      <c:pt idx="639">
                        <c:v>43096.62499999845</c:v>
                      </c:pt>
                      <c:pt idx="640">
                        <c:v>43096.666666665114</c:v>
                      </c:pt>
                      <c:pt idx="641">
                        <c:v>43096.708333331779</c:v>
                      </c:pt>
                      <c:pt idx="642">
                        <c:v>43096.749999998443</c:v>
                      </c:pt>
                      <c:pt idx="643">
                        <c:v>43096.791666665107</c:v>
                      </c:pt>
                      <c:pt idx="644">
                        <c:v>43096.833333331771</c:v>
                      </c:pt>
                      <c:pt idx="645">
                        <c:v>43096.874999998436</c:v>
                      </c:pt>
                      <c:pt idx="646">
                        <c:v>43096.9166666651</c:v>
                      </c:pt>
                      <c:pt idx="647">
                        <c:v>43096.958333331764</c:v>
                      </c:pt>
                      <c:pt idx="648">
                        <c:v>43096.999999998428</c:v>
                      </c:pt>
                      <c:pt idx="649">
                        <c:v>43097.041666665093</c:v>
                      </c:pt>
                      <c:pt idx="650">
                        <c:v>43097.083333331757</c:v>
                      </c:pt>
                      <c:pt idx="651">
                        <c:v>43097.124999998421</c:v>
                      </c:pt>
                      <c:pt idx="652">
                        <c:v>43097.166666665085</c:v>
                      </c:pt>
                      <c:pt idx="653">
                        <c:v>43097.20833333175</c:v>
                      </c:pt>
                      <c:pt idx="654">
                        <c:v>43097.249999998414</c:v>
                      </c:pt>
                      <c:pt idx="655">
                        <c:v>43097.291666665078</c:v>
                      </c:pt>
                      <c:pt idx="656">
                        <c:v>43097.333333331742</c:v>
                      </c:pt>
                      <c:pt idx="657">
                        <c:v>43097.374999998407</c:v>
                      </c:pt>
                      <c:pt idx="658">
                        <c:v>43097.416666665071</c:v>
                      </c:pt>
                      <c:pt idx="659">
                        <c:v>43097.458333331735</c:v>
                      </c:pt>
                      <c:pt idx="660">
                        <c:v>43097.499999998399</c:v>
                      </c:pt>
                      <c:pt idx="661">
                        <c:v>43097.541666665064</c:v>
                      </c:pt>
                      <c:pt idx="662">
                        <c:v>43097.583333331728</c:v>
                      </c:pt>
                      <c:pt idx="663">
                        <c:v>43097.624999998392</c:v>
                      </c:pt>
                      <c:pt idx="664">
                        <c:v>43097.666666665056</c:v>
                      </c:pt>
                      <c:pt idx="665">
                        <c:v>43097.70833333172</c:v>
                      </c:pt>
                      <c:pt idx="666">
                        <c:v>43097.749999998385</c:v>
                      </c:pt>
                      <c:pt idx="667">
                        <c:v>43097.791666665049</c:v>
                      </c:pt>
                      <c:pt idx="668">
                        <c:v>43097.833333331713</c:v>
                      </c:pt>
                      <c:pt idx="669">
                        <c:v>43097.874999998377</c:v>
                      </c:pt>
                      <c:pt idx="670">
                        <c:v>43097.916666665042</c:v>
                      </c:pt>
                      <c:pt idx="671">
                        <c:v>43097.958333331706</c:v>
                      </c:pt>
                      <c:pt idx="672">
                        <c:v>43097.99999999837</c:v>
                      </c:pt>
                      <c:pt idx="673">
                        <c:v>43098.041666665034</c:v>
                      </c:pt>
                      <c:pt idx="674">
                        <c:v>43098.083333331699</c:v>
                      </c:pt>
                      <c:pt idx="675">
                        <c:v>43098.124999998363</c:v>
                      </c:pt>
                      <c:pt idx="676">
                        <c:v>43098.166666665027</c:v>
                      </c:pt>
                      <c:pt idx="677">
                        <c:v>43098.208333331691</c:v>
                      </c:pt>
                      <c:pt idx="678">
                        <c:v>43098.249999998356</c:v>
                      </c:pt>
                      <c:pt idx="679">
                        <c:v>43098.29166666502</c:v>
                      </c:pt>
                      <c:pt idx="680">
                        <c:v>43098.333333331684</c:v>
                      </c:pt>
                      <c:pt idx="681">
                        <c:v>43098.374999998348</c:v>
                      </c:pt>
                      <c:pt idx="682">
                        <c:v>43098.416666665013</c:v>
                      </c:pt>
                      <c:pt idx="683">
                        <c:v>43098.458333331677</c:v>
                      </c:pt>
                      <c:pt idx="684">
                        <c:v>43098.499999998341</c:v>
                      </c:pt>
                      <c:pt idx="685">
                        <c:v>43098.541666665005</c:v>
                      </c:pt>
                      <c:pt idx="686">
                        <c:v>43098.58333333167</c:v>
                      </c:pt>
                      <c:pt idx="687">
                        <c:v>43098.624999998334</c:v>
                      </c:pt>
                      <c:pt idx="688">
                        <c:v>43098.666666664998</c:v>
                      </c:pt>
                      <c:pt idx="689">
                        <c:v>43098.708333331662</c:v>
                      </c:pt>
                      <c:pt idx="690">
                        <c:v>43098.749999998327</c:v>
                      </c:pt>
                      <c:pt idx="691">
                        <c:v>43098.791666664991</c:v>
                      </c:pt>
                      <c:pt idx="692">
                        <c:v>43098.833333331655</c:v>
                      </c:pt>
                      <c:pt idx="693">
                        <c:v>43098.874999998319</c:v>
                      </c:pt>
                      <c:pt idx="694">
                        <c:v>43098.916666664983</c:v>
                      </c:pt>
                      <c:pt idx="695">
                        <c:v>43098.958333331648</c:v>
                      </c:pt>
                      <c:pt idx="696">
                        <c:v>43098.999999998312</c:v>
                      </c:pt>
                      <c:pt idx="697">
                        <c:v>43099.041666664976</c:v>
                      </c:pt>
                      <c:pt idx="698">
                        <c:v>43099.08333333164</c:v>
                      </c:pt>
                      <c:pt idx="699">
                        <c:v>43099.124999998305</c:v>
                      </c:pt>
                      <c:pt idx="700">
                        <c:v>43099.166666664969</c:v>
                      </c:pt>
                      <c:pt idx="701">
                        <c:v>43099.208333331633</c:v>
                      </c:pt>
                      <c:pt idx="702">
                        <c:v>43099.249999998297</c:v>
                      </c:pt>
                      <c:pt idx="703">
                        <c:v>43099.291666664962</c:v>
                      </c:pt>
                      <c:pt idx="704">
                        <c:v>43099.333333331626</c:v>
                      </c:pt>
                      <c:pt idx="705">
                        <c:v>43099.37499999829</c:v>
                      </c:pt>
                      <c:pt idx="706">
                        <c:v>43099.416666664954</c:v>
                      </c:pt>
                      <c:pt idx="707">
                        <c:v>43099.458333331619</c:v>
                      </c:pt>
                      <c:pt idx="708">
                        <c:v>43099.499999998283</c:v>
                      </c:pt>
                      <c:pt idx="709">
                        <c:v>43099.541666664947</c:v>
                      </c:pt>
                      <c:pt idx="710">
                        <c:v>43099.583333331611</c:v>
                      </c:pt>
                      <c:pt idx="711">
                        <c:v>43099.624999998276</c:v>
                      </c:pt>
                      <c:pt idx="712">
                        <c:v>43099.66666666494</c:v>
                      </c:pt>
                      <c:pt idx="713">
                        <c:v>43099.708333331604</c:v>
                      </c:pt>
                      <c:pt idx="714">
                        <c:v>43099.749999998268</c:v>
                      </c:pt>
                      <c:pt idx="715">
                        <c:v>43099.791666664933</c:v>
                      </c:pt>
                      <c:pt idx="716">
                        <c:v>43099.833333331597</c:v>
                      </c:pt>
                      <c:pt idx="717">
                        <c:v>43099.874999998261</c:v>
                      </c:pt>
                      <c:pt idx="718">
                        <c:v>43099.916666664925</c:v>
                      </c:pt>
                      <c:pt idx="719">
                        <c:v>43099.95833333159</c:v>
                      </c:pt>
                      <c:pt idx="720">
                        <c:v>43099.999999998254</c:v>
                      </c:pt>
                      <c:pt idx="721">
                        <c:v>43100.041666664918</c:v>
                      </c:pt>
                      <c:pt idx="722">
                        <c:v>43100.083333331582</c:v>
                      </c:pt>
                      <c:pt idx="723">
                        <c:v>43100.124999998246</c:v>
                      </c:pt>
                      <c:pt idx="724">
                        <c:v>43100.166666664911</c:v>
                      </c:pt>
                      <c:pt idx="725">
                        <c:v>43100.208333331575</c:v>
                      </c:pt>
                      <c:pt idx="726">
                        <c:v>43100.249999998239</c:v>
                      </c:pt>
                      <c:pt idx="727">
                        <c:v>43100.291666664903</c:v>
                      </c:pt>
                      <c:pt idx="728">
                        <c:v>43100.333333331568</c:v>
                      </c:pt>
                      <c:pt idx="729">
                        <c:v>43100.374999998232</c:v>
                      </c:pt>
                      <c:pt idx="730">
                        <c:v>43100.416666664896</c:v>
                      </c:pt>
                      <c:pt idx="731">
                        <c:v>43100.45833333156</c:v>
                      </c:pt>
                      <c:pt idx="732">
                        <c:v>43100.499999998225</c:v>
                      </c:pt>
                      <c:pt idx="733">
                        <c:v>43100.541666664889</c:v>
                      </c:pt>
                      <c:pt idx="734">
                        <c:v>43100.583333331553</c:v>
                      </c:pt>
                      <c:pt idx="735">
                        <c:v>43100.624999998217</c:v>
                      </c:pt>
                      <c:pt idx="736">
                        <c:v>43100.666666664882</c:v>
                      </c:pt>
                      <c:pt idx="737">
                        <c:v>43100.708333331546</c:v>
                      </c:pt>
                      <c:pt idx="738">
                        <c:v>43100.74999999821</c:v>
                      </c:pt>
                      <c:pt idx="739">
                        <c:v>43100.791666664874</c:v>
                      </c:pt>
                      <c:pt idx="740">
                        <c:v>43100.833333331539</c:v>
                      </c:pt>
                      <c:pt idx="741">
                        <c:v>43100.874999998203</c:v>
                      </c:pt>
                      <c:pt idx="742">
                        <c:v>43100.916666664867</c:v>
                      </c:pt>
                      <c:pt idx="743">
                        <c:v>43100.958333331531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Graphs!$E$1:$E$744</c15:sqref>
                        </c15:formulaRef>
                      </c:ext>
                    </c:extLst>
                    <c:numCache>
                      <c:formatCode>General</c:formatCode>
                      <c:ptCount val="744"/>
                      <c:pt idx="0">
                        <c:v>3000</c:v>
                      </c:pt>
                      <c:pt idx="1">
                        <c:v>3000</c:v>
                      </c:pt>
                      <c:pt idx="2">
                        <c:v>3000</c:v>
                      </c:pt>
                      <c:pt idx="3">
                        <c:v>3000</c:v>
                      </c:pt>
                      <c:pt idx="4">
                        <c:v>3000</c:v>
                      </c:pt>
                      <c:pt idx="5">
                        <c:v>3000</c:v>
                      </c:pt>
                      <c:pt idx="6">
                        <c:v>3000</c:v>
                      </c:pt>
                      <c:pt idx="7">
                        <c:v>3000</c:v>
                      </c:pt>
                      <c:pt idx="8">
                        <c:v>3000</c:v>
                      </c:pt>
                      <c:pt idx="9">
                        <c:v>3000</c:v>
                      </c:pt>
                      <c:pt idx="10">
                        <c:v>3000</c:v>
                      </c:pt>
                      <c:pt idx="11">
                        <c:v>3000</c:v>
                      </c:pt>
                      <c:pt idx="12">
                        <c:v>3000</c:v>
                      </c:pt>
                      <c:pt idx="13">
                        <c:v>3000</c:v>
                      </c:pt>
                      <c:pt idx="14">
                        <c:v>3000</c:v>
                      </c:pt>
                      <c:pt idx="15">
                        <c:v>3000</c:v>
                      </c:pt>
                      <c:pt idx="16">
                        <c:v>3000</c:v>
                      </c:pt>
                      <c:pt idx="17">
                        <c:v>3000</c:v>
                      </c:pt>
                      <c:pt idx="18">
                        <c:v>3000</c:v>
                      </c:pt>
                      <c:pt idx="19">
                        <c:v>3000</c:v>
                      </c:pt>
                      <c:pt idx="20">
                        <c:v>3000</c:v>
                      </c:pt>
                      <c:pt idx="21">
                        <c:v>3000</c:v>
                      </c:pt>
                      <c:pt idx="22">
                        <c:v>3000</c:v>
                      </c:pt>
                      <c:pt idx="23">
                        <c:v>3000</c:v>
                      </c:pt>
                      <c:pt idx="24">
                        <c:v>3000</c:v>
                      </c:pt>
                      <c:pt idx="25">
                        <c:v>3000</c:v>
                      </c:pt>
                      <c:pt idx="26">
                        <c:v>3000</c:v>
                      </c:pt>
                      <c:pt idx="27">
                        <c:v>3000</c:v>
                      </c:pt>
                      <c:pt idx="28">
                        <c:v>3000</c:v>
                      </c:pt>
                      <c:pt idx="29">
                        <c:v>3000</c:v>
                      </c:pt>
                      <c:pt idx="30">
                        <c:v>3000</c:v>
                      </c:pt>
                      <c:pt idx="31">
                        <c:v>3000</c:v>
                      </c:pt>
                      <c:pt idx="32">
                        <c:v>3000</c:v>
                      </c:pt>
                      <c:pt idx="33">
                        <c:v>3000</c:v>
                      </c:pt>
                      <c:pt idx="34">
                        <c:v>3000</c:v>
                      </c:pt>
                      <c:pt idx="35">
                        <c:v>3000</c:v>
                      </c:pt>
                      <c:pt idx="36">
                        <c:v>3000</c:v>
                      </c:pt>
                      <c:pt idx="37">
                        <c:v>3000</c:v>
                      </c:pt>
                      <c:pt idx="38">
                        <c:v>3000</c:v>
                      </c:pt>
                      <c:pt idx="39">
                        <c:v>3000</c:v>
                      </c:pt>
                      <c:pt idx="40">
                        <c:v>3000</c:v>
                      </c:pt>
                      <c:pt idx="41">
                        <c:v>3000</c:v>
                      </c:pt>
                      <c:pt idx="42">
                        <c:v>3000</c:v>
                      </c:pt>
                      <c:pt idx="43">
                        <c:v>3000</c:v>
                      </c:pt>
                      <c:pt idx="44">
                        <c:v>3000</c:v>
                      </c:pt>
                      <c:pt idx="45">
                        <c:v>3000</c:v>
                      </c:pt>
                      <c:pt idx="46">
                        <c:v>3000</c:v>
                      </c:pt>
                      <c:pt idx="47">
                        <c:v>3000</c:v>
                      </c:pt>
                      <c:pt idx="48">
                        <c:v>3000</c:v>
                      </c:pt>
                      <c:pt idx="49">
                        <c:v>3000</c:v>
                      </c:pt>
                      <c:pt idx="50">
                        <c:v>3000</c:v>
                      </c:pt>
                      <c:pt idx="51">
                        <c:v>3000</c:v>
                      </c:pt>
                      <c:pt idx="52">
                        <c:v>3000</c:v>
                      </c:pt>
                      <c:pt idx="53">
                        <c:v>3000</c:v>
                      </c:pt>
                      <c:pt idx="54">
                        <c:v>3000</c:v>
                      </c:pt>
                      <c:pt idx="55">
                        <c:v>3000</c:v>
                      </c:pt>
                      <c:pt idx="56">
                        <c:v>3000</c:v>
                      </c:pt>
                      <c:pt idx="57">
                        <c:v>3000</c:v>
                      </c:pt>
                      <c:pt idx="58">
                        <c:v>3000</c:v>
                      </c:pt>
                      <c:pt idx="59">
                        <c:v>3000</c:v>
                      </c:pt>
                      <c:pt idx="60">
                        <c:v>3000</c:v>
                      </c:pt>
                      <c:pt idx="61">
                        <c:v>3000</c:v>
                      </c:pt>
                      <c:pt idx="62">
                        <c:v>3000</c:v>
                      </c:pt>
                      <c:pt idx="63">
                        <c:v>3000</c:v>
                      </c:pt>
                      <c:pt idx="64">
                        <c:v>3000</c:v>
                      </c:pt>
                      <c:pt idx="65">
                        <c:v>3000</c:v>
                      </c:pt>
                      <c:pt idx="66">
                        <c:v>3000</c:v>
                      </c:pt>
                      <c:pt idx="67">
                        <c:v>3000</c:v>
                      </c:pt>
                      <c:pt idx="68">
                        <c:v>3000</c:v>
                      </c:pt>
                      <c:pt idx="69">
                        <c:v>3000</c:v>
                      </c:pt>
                      <c:pt idx="70">
                        <c:v>3000</c:v>
                      </c:pt>
                      <c:pt idx="71">
                        <c:v>3000</c:v>
                      </c:pt>
                      <c:pt idx="72">
                        <c:v>3000</c:v>
                      </c:pt>
                      <c:pt idx="73">
                        <c:v>3000</c:v>
                      </c:pt>
                      <c:pt idx="74">
                        <c:v>3000</c:v>
                      </c:pt>
                      <c:pt idx="75">
                        <c:v>3000</c:v>
                      </c:pt>
                      <c:pt idx="76">
                        <c:v>3000</c:v>
                      </c:pt>
                      <c:pt idx="77">
                        <c:v>3000</c:v>
                      </c:pt>
                      <c:pt idx="78">
                        <c:v>3000</c:v>
                      </c:pt>
                      <c:pt idx="79">
                        <c:v>3000</c:v>
                      </c:pt>
                      <c:pt idx="80">
                        <c:v>3000</c:v>
                      </c:pt>
                      <c:pt idx="81">
                        <c:v>3000</c:v>
                      </c:pt>
                      <c:pt idx="82">
                        <c:v>3000</c:v>
                      </c:pt>
                      <c:pt idx="83">
                        <c:v>3000</c:v>
                      </c:pt>
                      <c:pt idx="84">
                        <c:v>3000</c:v>
                      </c:pt>
                      <c:pt idx="85">
                        <c:v>3000</c:v>
                      </c:pt>
                      <c:pt idx="86">
                        <c:v>3000</c:v>
                      </c:pt>
                      <c:pt idx="87">
                        <c:v>3000</c:v>
                      </c:pt>
                      <c:pt idx="88">
                        <c:v>3000</c:v>
                      </c:pt>
                      <c:pt idx="89">
                        <c:v>3000</c:v>
                      </c:pt>
                      <c:pt idx="90">
                        <c:v>3000</c:v>
                      </c:pt>
                      <c:pt idx="91">
                        <c:v>3000</c:v>
                      </c:pt>
                      <c:pt idx="92">
                        <c:v>3000</c:v>
                      </c:pt>
                      <c:pt idx="93">
                        <c:v>3000</c:v>
                      </c:pt>
                      <c:pt idx="94">
                        <c:v>3000</c:v>
                      </c:pt>
                      <c:pt idx="95">
                        <c:v>3000</c:v>
                      </c:pt>
                      <c:pt idx="96">
                        <c:v>3000</c:v>
                      </c:pt>
                      <c:pt idx="97">
                        <c:v>3000</c:v>
                      </c:pt>
                      <c:pt idx="98">
                        <c:v>3000</c:v>
                      </c:pt>
                      <c:pt idx="99">
                        <c:v>3000</c:v>
                      </c:pt>
                      <c:pt idx="100">
                        <c:v>3000</c:v>
                      </c:pt>
                      <c:pt idx="101">
                        <c:v>3000</c:v>
                      </c:pt>
                      <c:pt idx="102">
                        <c:v>3000</c:v>
                      </c:pt>
                      <c:pt idx="103">
                        <c:v>3000</c:v>
                      </c:pt>
                      <c:pt idx="104">
                        <c:v>3000</c:v>
                      </c:pt>
                      <c:pt idx="105">
                        <c:v>3000</c:v>
                      </c:pt>
                      <c:pt idx="106">
                        <c:v>3000</c:v>
                      </c:pt>
                      <c:pt idx="107">
                        <c:v>3000</c:v>
                      </c:pt>
                      <c:pt idx="108">
                        <c:v>3000</c:v>
                      </c:pt>
                      <c:pt idx="109">
                        <c:v>3000</c:v>
                      </c:pt>
                      <c:pt idx="110">
                        <c:v>3000</c:v>
                      </c:pt>
                      <c:pt idx="111">
                        <c:v>3000</c:v>
                      </c:pt>
                      <c:pt idx="112">
                        <c:v>3000</c:v>
                      </c:pt>
                      <c:pt idx="113">
                        <c:v>3000</c:v>
                      </c:pt>
                      <c:pt idx="114">
                        <c:v>3000</c:v>
                      </c:pt>
                      <c:pt idx="115">
                        <c:v>3000</c:v>
                      </c:pt>
                      <c:pt idx="116">
                        <c:v>3000</c:v>
                      </c:pt>
                      <c:pt idx="117">
                        <c:v>3000</c:v>
                      </c:pt>
                      <c:pt idx="118">
                        <c:v>3000</c:v>
                      </c:pt>
                      <c:pt idx="119">
                        <c:v>3000</c:v>
                      </c:pt>
                      <c:pt idx="120">
                        <c:v>3000</c:v>
                      </c:pt>
                      <c:pt idx="121">
                        <c:v>3000</c:v>
                      </c:pt>
                      <c:pt idx="122">
                        <c:v>3000</c:v>
                      </c:pt>
                      <c:pt idx="123">
                        <c:v>3000</c:v>
                      </c:pt>
                      <c:pt idx="124">
                        <c:v>3000</c:v>
                      </c:pt>
                      <c:pt idx="125">
                        <c:v>3000</c:v>
                      </c:pt>
                      <c:pt idx="126">
                        <c:v>3000</c:v>
                      </c:pt>
                      <c:pt idx="127">
                        <c:v>3000</c:v>
                      </c:pt>
                      <c:pt idx="128">
                        <c:v>3000</c:v>
                      </c:pt>
                      <c:pt idx="129">
                        <c:v>3000</c:v>
                      </c:pt>
                      <c:pt idx="130">
                        <c:v>3000</c:v>
                      </c:pt>
                      <c:pt idx="131">
                        <c:v>3000</c:v>
                      </c:pt>
                      <c:pt idx="132">
                        <c:v>3000</c:v>
                      </c:pt>
                      <c:pt idx="133">
                        <c:v>3000</c:v>
                      </c:pt>
                      <c:pt idx="134">
                        <c:v>3000</c:v>
                      </c:pt>
                      <c:pt idx="135">
                        <c:v>3000</c:v>
                      </c:pt>
                      <c:pt idx="136">
                        <c:v>3000</c:v>
                      </c:pt>
                      <c:pt idx="137">
                        <c:v>3000</c:v>
                      </c:pt>
                      <c:pt idx="138">
                        <c:v>3000</c:v>
                      </c:pt>
                      <c:pt idx="139">
                        <c:v>3000</c:v>
                      </c:pt>
                      <c:pt idx="140">
                        <c:v>3000</c:v>
                      </c:pt>
                      <c:pt idx="141">
                        <c:v>3000</c:v>
                      </c:pt>
                      <c:pt idx="142">
                        <c:v>3000</c:v>
                      </c:pt>
                      <c:pt idx="143">
                        <c:v>3000</c:v>
                      </c:pt>
                      <c:pt idx="144">
                        <c:v>3000</c:v>
                      </c:pt>
                      <c:pt idx="145">
                        <c:v>3000</c:v>
                      </c:pt>
                      <c:pt idx="146">
                        <c:v>3000</c:v>
                      </c:pt>
                      <c:pt idx="147">
                        <c:v>3000</c:v>
                      </c:pt>
                      <c:pt idx="148">
                        <c:v>3000</c:v>
                      </c:pt>
                      <c:pt idx="149">
                        <c:v>3000</c:v>
                      </c:pt>
                      <c:pt idx="150">
                        <c:v>3000</c:v>
                      </c:pt>
                      <c:pt idx="151">
                        <c:v>3000</c:v>
                      </c:pt>
                      <c:pt idx="152">
                        <c:v>3000</c:v>
                      </c:pt>
                      <c:pt idx="153">
                        <c:v>3000</c:v>
                      </c:pt>
                      <c:pt idx="154">
                        <c:v>3000</c:v>
                      </c:pt>
                      <c:pt idx="155">
                        <c:v>3000</c:v>
                      </c:pt>
                      <c:pt idx="156">
                        <c:v>3000</c:v>
                      </c:pt>
                      <c:pt idx="157">
                        <c:v>3000</c:v>
                      </c:pt>
                      <c:pt idx="158">
                        <c:v>3000</c:v>
                      </c:pt>
                      <c:pt idx="159">
                        <c:v>3000</c:v>
                      </c:pt>
                      <c:pt idx="160">
                        <c:v>3000</c:v>
                      </c:pt>
                      <c:pt idx="161">
                        <c:v>3000</c:v>
                      </c:pt>
                      <c:pt idx="162">
                        <c:v>3000</c:v>
                      </c:pt>
                      <c:pt idx="163">
                        <c:v>3000</c:v>
                      </c:pt>
                      <c:pt idx="164">
                        <c:v>3000</c:v>
                      </c:pt>
                      <c:pt idx="165">
                        <c:v>3000</c:v>
                      </c:pt>
                      <c:pt idx="166">
                        <c:v>3000</c:v>
                      </c:pt>
                      <c:pt idx="167">
                        <c:v>3000</c:v>
                      </c:pt>
                      <c:pt idx="168">
                        <c:v>3000</c:v>
                      </c:pt>
                      <c:pt idx="169">
                        <c:v>3000</c:v>
                      </c:pt>
                      <c:pt idx="170">
                        <c:v>3000</c:v>
                      </c:pt>
                      <c:pt idx="171">
                        <c:v>3000</c:v>
                      </c:pt>
                      <c:pt idx="172">
                        <c:v>3000</c:v>
                      </c:pt>
                      <c:pt idx="173">
                        <c:v>3000</c:v>
                      </c:pt>
                      <c:pt idx="174">
                        <c:v>3000</c:v>
                      </c:pt>
                      <c:pt idx="175">
                        <c:v>3000</c:v>
                      </c:pt>
                      <c:pt idx="176">
                        <c:v>3000</c:v>
                      </c:pt>
                      <c:pt idx="177">
                        <c:v>3000</c:v>
                      </c:pt>
                      <c:pt idx="178">
                        <c:v>3000</c:v>
                      </c:pt>
                      <c:pt idx="179">
                        <c:v>3000</c:v>
                      </c:pt>
                      <c:pt idx="180">
                        <c:v>3000</c:v>
                      </c:pt>
                      <c:pt idx="181">
                        <c:v>3000</c:v>
                      </c:pt>
                      <c:pt idx="182">
                        <c:v>3000</c:v>
                      </c:pt>
                      <c:pt idx="183">
                        <c:v>3000</c:v>
                      </c:pt>
                      <c:pt idx="184">
                        <c:v>3000</c:v>
                      </c:pt>
                      <c:pt idx="185">
                        <c:v>3000</c:v>
                      </c:pt>
                      <c:pt idx="186">
                        <c:v>3000</c:v>
                      </c:pt>
                      <c:pt idx="187">
                        <c:v>3000</c:v>
                      </c:pt>
                      <c:pt idx="188">
                        <c:v>3000</c:v>
                      </c:pt>
                      <c:pt idx="189">
                        <c:v>3000</c:v>
                      </c:pt>
                      <c:pt idx="190">
                        <c:v>3000</c:v>
                      </c:pt>
                      <c:pt idx="191">
                        <c:v>3000</c:v>
                      </c:pt>
                      <c:pt idx="192">
                        <c:v>3000</c:v>
                      </c:pt>
                      <c:pt idx="193">
                        <c:v>3000</c:v>
                      </c:pt>
                      <c:pt idx="194">
                        <c:v>3000</c:v>
                      </c:pt>
                      <c:pt idx="195">
                        <c:v>3000</c:v>
                      </c:pt>
                      <c:pt idx="196">
                        <c:v>3000</c:v>
                      </c:pt>
                      <c:pt idx="197">
                        <c:v>3000</c:v>
                      </c:pt>
                      <c:pt idx="198">
                        <c:v>3000</c:v>
                      </c:pt>
                      <c:pt idx="199">
                        <c:v>3000</c:v>
                      </c:pt>
                      <c:pt idx="200">
                        <c:v>3000</c:v>
                      </c:pt>
                      <c:pt idx="201">
                        <c:v>3000</c:v>
                      </c:pt>
                      <c:pt idx="202">
                        <c:v>3000</c:v>
                      </c:pt>
                      <c:pt idx="203">
                        <c:v>3000</c:v>
                      </c:pt>
                      <c:pt idx="204">
                        <c:v>3000</c:v>
                      </c:pt>
                      <c:pt idx="205">
                        <c:v>3000</c:v>
                      </c:pt>
                      <c:pt idx="206">
                        <c:v>3000</c:v>
                      </c:pt>
                      <c:pt idx="207">
                        <c:v>3000</c:v>
                      </c:pt>
                      <c:pt idx="208">
                        <c:v>3000</c:v>
                      </c:pt>
                      <c:pt idx="209">
                        <c:v>3000</c:v>
                      </c:pt>
                      <c:pt idx="210">
                        <c:v>3000</c:v>
                      </c:pt>
                      <c:pt idx="211">
                        <c:v>3000</c:v>
                      </c:pt>
                      <c:pt idx="212">
                        <c:v>3000</c:v>
                      </c:pt>
                      <c:pt idx="213">
                        <c:v>3000</c:v>
                      </c:pt>
                      <c:pt idx="214">
                        <c:v>3000</c:v>
                      </c:pt>
                      <c:pt idx="215">
                        <c:v>3000</c:v>
                      </c:pt>
                      <c:pt idx="216">
                        <c:v>3000</c:v>
                      </c:pt>
                      <c:pt idx="217">
                        <c:v>3000</c:v>
                      </c:pt>
                      <c:pt idx="218">
                        <c:v>3000</c:v>
                      </c:pt>
                      <c:pt idx="219">
                        <c:v>3000</c:v>
                      </c:pt>
                      <c:pt idx="220">
                        <c:v>3000</c:v>
                      </c:pt>
                      <c:pt idx="221">
                        <c:v>3000</c:v>
                      </c:pt>
                      <c:pt idx="222">
                        <c:v>3000</c:v>
                      </c:pt>
                      <c:pt idx="223">
                        <c:v>3000</c:v>
                      </c:pt>
                      <c:pt idx="224">
                        <c:v>3000</c:v>
                      </c:pt>
                      <c:pt idx="225">
                        <c:v>3000</c:v>
                      </c:pt>
                      <c:pt idx="226">
                        <c:v>3000</c:v>
                      </c:pt>
                      <c:pt idx="227">
                        <c:v>3000</c:v>
                      </c:pt>
                      <c:pt idx="228">
                        <c:v>3000</c:v>
                      </c:pt>
                      <c:pt idx="229">
                        <c:v>3000</c:v>
                      </c:pt>
                      <c:pt idx="230">
                        <c:v>3000</c:v>
                      </c:pt>
                      <c:pt idx="231">
                        <c:v>3000</c:v>
                      </c:pt>
                      <c:pt idx="232">
                        <c:v>3000</c:v>
                      </c:pt>
                      <c:pt idx="233">
                        <c:v>3000</c:v>
                      </c:pt>
                      <c:pt idx="234">
                        <c:v>3000</c:v>
                      </c:pt>
                      <c:pt idx="235">
                        <c:v>3000</c:v>
                      </c:pt>
                      <c:pt idx="236">
                        <c:v>3000</c:v>
                      </c:pt>
                      <c:pt idx="237">
                        <c:v>3000</c:v>
                      </c:pt>
                      <c:pt idx="238">
                        <c:v>3000</c:v>
                      </c:pt>
                      <c:pt idx="239">
                        <c:v>3000</c:v>
                      </c:pt>
                      <c:pt idx="240">
                        <c:v>3000</c:v>
                      </c:pt>
                      <c:pt idx="241">
                        <c:v>3000</c:v>
                      </c:pt>
                      <c:pt idx="242">
                        <c:v>3000</c:v>
                      </c:pt>
                      <c:pt idx="243">
                        <c:v>3000</c:v>
                      </c:pt>
                      <c:pt idx="244">
                        <c:v>3000</c:v>
                      </c:pt>
                      <c:pt idx="245">
                        <c:v>3000</c:v>
                      </c:pt>
                      <c:pt idx="246">
                        <c:v>3000</c:v>
                      </c:pt>
                      <c:pt idx="247">
                        <c:v>3000</c:v>
                      </c:pt>
                      <c:pt idx="248">
                        <c:v>3000</c:v>
                      </c:pt>
                      <c:pt idx="249">
                        <c:v>3000</c:v>
                      </c:pt>
                      <c:pt idx="250">
                        <c:v>3000</c:v>
                      </c:pt>
                      <c:pt idx="251">
                        <c:v>3000</c:v>
                      </c:pt>
                      <c:pt idx="252">
                        <c:v>3000</c:v>
                      </c:pt>
                      <c:pt idx="253">
                        <c:v>3000</c:v>
                      </c:pt>
                      <c:pt idx="254">
                        <c:v>3000</c:v>
                      </c:pt>
                      <c:pt idx="255">
                        <c:v>3000</c:v>
                      </c:pt>
                      <c:pt idx="256">
                        <c:v>3000</c:v>
                      </c:pt>
                      <c:pt idx="257">
                        <c:v>3000</c:v>
                      </c:pt>
                      <c:pt idx="258">
                        <c:v>3000</c:v>
                      </c:pt>
                      <c:pt idx="259">
                        <c:v>3000</c:v>
                      </c:pt>
                      <c:pt idx="260">
                        <c:v>3000</c:v>
                      </c:pt>
                      <c:pt idx="261">
                        <c:v>3000</c:v>
                      </c:pt>
                      <c:pt idx="262">
                        <c:v>3000</c:v>
                      </c:pt>
                      <c:pt idx="263">
                        <c:v>3000</c:v>
                      </c:pt>
                      <c:pt idx="264">
                        <c:v>3000</c:v>
                      </c:pt>
                      <c:pt idx="265">
                        <c:v>3000</c:v>
                      </c:pt>
                      <c:pt idx="266">
                        <c:v>3000</c:v>
                      </c:pt>
                      <c:pt idx="267">
                        <c:v>3000</c:v>
                      </c:pt>
                      <c:pt idx="268">
                        <c:v>3000</c:v>
                      </c:pt>
                      <c:pt idx="269">
                        <c:v>3000</c:v>
                      </c:pt>
                      <c:pt idx="270">
                        <c:v>3000</c:v>
                      </c:pt>
                      <c:pt idx="271">
                        <c:v>3000</c:v>
                      </c:pt>
                      <c:pt idx="272">
                        <c:v>3000</c:v>
                      </c:pt>
                      <c:pt idx="273">
                        <c:v>3000</c:v>
                      </c:pt>
                      <c:pt idx="274">
                        <c:v>3000</c:v>
                      </c:pt>
                      <c:pt idx="275">
                        <c:v>3000</c:v>
                      </c:pt>
                      <c:pt idx="276">
                        <c:v>3000</c:v>
                      </c:pt>
                      <c:pt idx="277">
                        <c:v>3000</c:v>
                      </c:pt>
                      <c:pt idx="278">
                        <c:v>3000</c:v>
                      </c:pt>
                      <c:pt idx="279">
                        <c:v>3000</c:v>
                      </c:pt>
                      <c:pt idx="280">
                        <c:v>3000</c:v>
                      </c:pt>
                      <c:pt idx="281">
                        <c:v>3000</c:v>
                      </c:pt>
                      <c:pt idx="282">
                        <c:v>3000</c:v>
                      </c:pt>
                      <c:pt idx="283">
                        <c:v>3000</c:v>
                      </c:pt>
                      <c:pt idx="284">
                        <c:v>3000</c:v>
                      </c:pt>
                      <c:pt idx="285">
                        <c:v>3000</c:v>
                      </c:pt>
                      <c:pt idx="286">
                        <c:v>3000</c:v>
                      </c:pt>
                      <c:pt idx="287">
                        <c:v>3000</c:v>
                      </c:pt>
                      <c:pt idx="288">
                        <c:v>3000</c:v>
                      </c:pt>
                      <c:pt idx="289">
                        <c:v>3000</c:v>
                      </c:pt>
                      <c:pt idx="290">
                        <c:v>3000</c:v>
                      </c:pt>
                      <c:pt idx="291">
                        <c:v>3000</c:v>
                      </c:pt>
                      <c:pt idx="292">
                        <c:v>3000</c:v>
                      </c:pt>
                      <c:pt idx="293">
                        <c:v>3000</c:v>
                      </c:pt>
                      <c:pt idx="294">
                        <c:v>3000</c:v>
                      </c:pt>
                      <c:pt idx="295">
                        <c:v>3000</c:v>
                      </c:pt>
                      <c:pt idx="296">
                        <c:v>3000</c:v>
                      </c:pt>
                      <c:pt idx="297">
                        <c:v>3000</c:v>
                      </c:pt>
                      <c:pt idx="298">
                        <c:v>3000</c:v>
                      </c:pt>
                      <c:pt idx="299">
                        <c:v>3000</c:v>
                      </c:pt>
                      <c:pt idx="300">
                        <c:v>3000</c:v>
                      </c:pt>
                      <c:pt idx="301">
                        <c:v>3000</c:v>
                      </c:pt>
                      <c:pt idx="302">
                        <c:v>3000</c:v>
                      </c:pt>
                      <c:pt idx="303">
                        <c:v>3000</c:v>
                      </c:pt>
                      <c:pt idx="304">
                        <c:v>3000</c:v>
                      </c:pt>
                      <c:pt idx="305">
                        <c:v>3000</c:v>
                      </c:pt>
                      <c:pt idx="306">
                        <c:v>3000</c:v>
                      </c:pt>
                      <c:pt idx="307">
                        <c:v>3000</c:v>
                      </c:pt>
                      <c:pt idx="308">
                        <c:v>3000</c:v>
                      </c:pt>
                      <c:pt idx="309">
                        <c:v>3000</c:v>
                      </c:pt>
                      <c:pt idx="310">
                        <c:v>3000</c:v>
                      </c:pt>
                      <c:pt idx="311">
                        <c:v>3000</c:v>
                      </c:pt>
                      <c:pt idx="312">
                        <c:v>3000</c:v>
                      </c:pt>
                      <c:pt idx="313">
                        <c:v>3000</c:v>
                      </c:pt>
                      <c:pt idx="314">
                        <c:v>3000</c:v>
                      </c:pt>
                      <c:pt idx="315">
                        <c:v>3000</c:v>
                      </c:pt>
                      <c:pt idx="316">
                        <c:v>3000</c:v>
                      </c:pt>
                      <c:pt idx="317">
                        <c:v>3000</c:v>
                      </c:pt>
                      <c:pt idx="318">
                        <c:v>3000</c:v>
                      </c:pt>
                      <c:pt idx="319">
                        <c:v>3000</c:v>
                      </c:pt>
                      <c:pt idx="320">
                        <c:v>3000</c:v>
                      </c:pt>
                      <c:pt idx="321">
                        <c:v>3000</c:v>
                      </c:pt>
                      <c:pt idx="322">
                        <c:v>3000</c:v>
                      </c:pt>
                      <c:pt idx="323">
                        <c:v>3000</c:v>
                      </c:pt>
                      <c:pt idx="324">
                        <c:v>3000</c:v>
                      </c:pt>
                      <c:pt idx="325">
                        <c:v>3000</c:v>
                      </c:pt>
                      <c:pt idx="326">
                        <c:v>3000</c:v>
                      </c:pt>
                      <c:pt idx="327">
                        <c:v>3000</c:v>
                      </c:pt>
                      <c:pt idx="328">
                        <c:v>3000</c:v>
                      </c:pt>
                      <c:pt idx="329">
                        <c:v>3000</c:v>
                      </c:pt>
                      <c:pt idx="330">
                        <c:v>3000</c:v>
                      </c:pt>
                      <c:pt idx="331">
                        <c:v>3000</c:v>
                      </c:pt>
                      <c:pt idx="332">
                        <c:v>3000</c:v>
                      </c:pt>
                      <c:pt idx="333">
                        <c:v>3000</c:v>
                      </c:pt>
                      <c:pt idx="334">
                        <c:v>3000</c:v>
                      </c:pt>
                      <c:pt idx="335">
                        <c:v>3000</c:v>
                      </c:pt>
                      <c:pt idx="336">
                        <c:v>3000</c:v>
                      </c:pt>
                      <c:pt idx="337">
                        <c:v>3000</c:v>
                      </c:pt>
                      <c:pt idx="338">
                        <c:v>3000</c:v>
                      </c:pt>
                      <c:pt idx="339">
                        <c:v>3000</c:v>
                      </c:pt>
                      <c:pt idx="340">
                        <c:v>3000</c:v>
                      </c:pt>
                      <c:pt idx="341">
                        <c:v>3000</c:v>
                      </c:pt>
                      <c:pt idx="342">
                        <c:v>3000</c:v>
                      </c:pt>
                      <c:pt idx="343">
                        <c:v>3000</c:v>
                      </c:pt>
                      <c:pt idx="344">
                        <c:v>3000</c:v>
                      </c:pt>
                      <c:pt idx="345">
                        <c:v>3000</c:v>
                      </c:pt>
                      <c:pt idx="346">
                        <c:v>3000</c:v>
                      </c:pt>
                      <c:pt idx="347">
                        <c:v>3000</c:v>
                      </c:pt>
                      <c:pt idx="348">
                        <c:v>3000</c:v>
                      </c:pt>
                      <c:pt idx="349">
                        <c:v>3000</c:v>
                      </c:pt>
                      <c:pt idx="350">
                        <c:v>3000</c:v>
                      </c:pt>
                      <c:pt idx="351">
                        <c:v>3000</c:v>
                      </c:pt>
                      <c:pt idx="352">
                        <c:v>3000</c:v>
                      </c:pt>
                      <c:pt idx="353">
                        <c:v>3000</c:v>
                      </c:pt>
                      <c:pt idx="354">
                        <c:v>3000</c:v>
                      </c:pt>
                      <c:pt idx="355">
                        <c:v>3000</c:v>
                      </c:pt>
                      <c:pt idx="356">
                        <c:v>3000</c:v>
                      </c:pt>
                      <c:pt idx="357">
                        <c:v>3000</c:v>
                      </c:pt>
                      <c:pt idx="358">
                        <c:v>3000</c:v>
                      </c:pt>
                      <c:pt idx="359">
                        <c:v>3000</c:v>
                      </c:pt>
                      <c:pt idx="360">
                        <c:v>3000</c:v>
                      </c:pt>
                      <c:pt idx="361">
                        <c:v>3000</c:v>
                      </c:pt>
                      <c:pt idx="362">
                        <c:v>3000</c:v>
                      </c:pt>
                      <c:pt idx="363">
                        <c:v>3000</c:v>
                      </c:pt>
                      <c:pt idx="364">
                        <c:v>3000</c:v>
                      </c:pt>
                      <c:pt idx="365">
                        <c:v>3000</c:v>
                      </c:pt>
                      <c:pt idx="366">
                        <c:v>3000</c:v>
                      </c:pt>
                      <c:pt idx="367">
                        <c:v>3000</c:v>
                      </c:pt>
                      <c:pt idx="368">
                        <c:v>3000</c:v>
                      </c:pt>
                      <c:pt idx="369">
                        <c:v>3000</c:v>
                      </c:pt>
                      <c:pt idx="370">
                        <c:v>3000</c:v>
                      </c:pt>
                      <c:pt idx="371">
                        <c:v>3000</c:v>
                      </c:pt>
                      <c:pt idx="372">
                        <c:v>3000</c:v>
                      </c:pt>
                      <c:pt idx="373">
                        <c:v>3000</c:v>
                      </c:pt>
                      <c:pt idx="374">
                        <c:v>3000</c:v>
                      </c:pt>
                      <c:pt idx="375">
                        <c:v>3000</c:v>
                      </c:pt>
                      <c:pt idx="376">
                        <c:v>3000</c:v>
                      </c:pt>
                      <c:pt idx="377">
                        <c:v>3000</c:v>
                      </c:pt>
                      <c:pt idx="378">
                        <c:v>3000</c:v>
                      </c:pt>
                      <c:pt idx="379">
                        <c:v>3000</c:v>
                      </c:pt>
                      <c:pt idx="380">
                        <c:v>3000</c:v>
                      </c:pt>
                      <c:pt idx="381">
                        <c:v>3000</c:v>
                      </c:pt>
                      <c:pt idx="382">
                        <c:v>3000</c:v>
                      </c:pt>
                      <c:pt idx="383">
                        <c:v>3000</c:v>
                      </c:pt>
                      <c:pt idx="384">
                        <c:v>3000</c:v>
                      </c:pt>
                      <c:pt idx="385">
                        <c:v>3000</c:v>
                      </c:pt>
                      <c:pt idx="386">
                        <c:v>3000</c:v>
                      </c:pt>
                      <c:pt idx="387">
                        <c:v>3000</c:v>
                      </c:pt>
                      <c:pt idx="388">
                        <c:v>3000</c:v>
                      </c:pt>
                      <c:pt idx="389">
                        <c:v>3000</c:v>
                      </c:pt>
                      <c:pt idx="390">
                        <c:v>3000</c:v>
                      </c:pt>
                      <c:pt idx="391">
                        <c:v>3000</c:v>
                      </c:pt>
                      <c:pt idx="392">
                        <c:v>3000</c:v>
                      </c:pt>
                      <c:pt idx="393">
                        <c:v>3000</c:v>
                      </c:pt>
                      <c:pt idx="394">
                        <c:v>3000</c:v>
                      </c:pt>
                      <c:pt idx="395">
                        <c:v>3000</c:v>
                      </c:pt>
                      <c:pt idx="396">
                        <c:v>3000</c:v>
                      </c:pt>
                      <c:pt idx="397">
                        <c:v>3000</c:v>
                      </c:pt>
                      <c:pt idx="398">
                        <c:v>3000</c:v>
                      </c:pt>
                      <c:pt idx="399">
                        <c:v>3000</c:v>
                      </c:pt>
                      <c:pt idx="400">
                        <c:v>3000</c:v>
                      </c:pt>
                      <c:pt idx="401">
                        <c:v>3000</c:v>
                      </c:pt>
                      <c:pt idx="402">
                        <c:v>3000</c:v>
                      </c:pt>
                      <c:pt idx="403">
                        <c:v>3000</c:v>
                      </c:pt>
                      <c:pt idx="404">
                        <c:v>3000</c:v>
                      </c:pt>
                      <c:pt idx="405">
                        <c:v>3000</c:v>
                      </c:pt>
                      <c:pt idx="406">
                        <c:v>3000</c:v>
                      </c:pt>
                      <c:pt idx="407">
                        <c:v>3000</c:v>
                      </c:pt>
                      <c:pt idx="408">
                        <c:v>3000</c:v>
                      </c:pt>
                      <c:pt idx="409">
                        <c:v>3000</c:v>
                      </c:pt>
                      <c:pt idx="410">
                        <c:v>3000</c:v>
                      </c:pt>
                      <c:pt idx="411">
                        <c:v>3000</c:v>
                      </c:pt>
                      <c:pt idx="412">
                        <c:v>3000</c:v>
                      </c:pt>
                      <c:pt idx="413">
                        <c:v>3000</c:v>
                      </c:pt>
                      <c:pt idx="414">
                        <c:v>3000</c:v>
                      </c:pt>
                      <c:pt idx="415">
                        <c:v>3000</c:v>
                      </c:pt>
                      <c:pt idx="416">
                        <c:v>3000</c:v>
                      </c:pt>
                      <c:pt idx="417">
                        <c:v>3000</c:v>
                      </c:pt>
                      <c:pt idx="418">
                        <c:v>3000</c:v>
                      </c:pt>
                      <c:pt idx="419">
                        <c:v>3000</c:v>
                      </c:pt>
                      <c:pt idx="420">
                        <c:v>3000</c:v>
                      </c:pt>
                      <c:pt idx="421">
                        <c:v>3000</c:v>
                      </c:pt>
                      <c:pt idx="422">
                        <c:v>3000</c:v>
                      </c:pt>
                      <c:pt idx="423">
                        <c:v>3000</c:v>
                      </c:pt>
                      <c:pt idx="424">
                        <c:v>3000</c:v>
                      </c:pt>
                      <c:pt idx="425">
                        <c:v>3000</c:v>
                      </c:pt>
                      <c:pt idx="426">
                        <c:v>3000</c:v>
                      </c:pt>
                      <c:pt idx="427">
                        <c:v>3000</c:v>
                      </c:pt>
                      <c:pt idx="428">
                        <c:v>3000</c:v>
                      </c:pt>
                      <c:pt idx="429">
                        <c:v>3000</c:v>
                      </c:pt>
                      <c:pt idx="430">
                        <c:v>3000</c:v>
                      </c:pt>
                      <c:pt idx="431">
                        <c:v>3000</c:v>
                      </c:pt>
                      <c:pt idx="432">
                        <c:v>3000</c:v>
                      </c:pt>
                      <c:pt idx="433">
                        <c:v>3000</c:v>
                      </c:pt>
                      <c:pt idx="434">
                        <c:v>3000</c:v>
                      </c:pt>
                      <c:pt idx="435">
                        <c:v>3000</c:v>
                      </c:pt>
                      <c:pt idx="436">
                        <c:v>3000</c:v>
                      </c:pt>
                      <c:pt idx="437">
                        <c:v>3000</c:v>
                      </c:pt>
                      <c:pt idx="438">
                        <c:v>3000</c:v>
                      </c:pt>
                      <c:pt idx="439">
                        <c:v>3000</c:v>
                      </c:pt>
                      <c:pt idx="440">
                        <c:v>3000</c:v>
                      </c:pt>
                      <c:pt idx="441">
                        <c:v>3000</c:v>
                      </c:pt>
                      <c:pt idx="442">
                        <c:v>3000</c:v>
                      </c:pt>
                      <c:pt idx="443">
                        <c:v>3000</c:v>
                      </c:pt>
                      <c:pt idx="444">
                        <c:v>3000</c:v>
                      </c:pt>
                      <c:pt idx="445">
                        <c:v>3000</c:v>
                      </c:pt>
                      <c:pt idx="446">
                        <c:v>3000</c:v>
                      </c:pt>
                      <c:pt idx="447">
                        <c:v>3000</c:v>
                      </c:pt>
                      <c:pt idx="448">
                        <c:v>3000</c:v>
                      </c:pt>
                      <c:pt idx="449">
                        <c:v>3000</c:v>
                      </c:pt>
                      <c:pt idx="450">
                        <c:v>3000</c:v>
                      </c:pt>
                      <c:pt idx="451">
                        <c:v>3000</c:v>
                      </c:pt>
                      <c:pt idx="452">
                        <c:v>3000</c:v>
                      </c:pt>
                      <c:pt idx="453">
                        <c:v>3000</c:v>
                      </c:pt>
                      <c:pt idx="454">
                        <c:v>3000</c:v>
                      </c:pt>
                      <c:pt idx="455">
                        <c:v>3000</c:v>
                      </c:pt>
                      <c:pt idx="456">
                        <c:v>3000</c:v>
                      </c:pt>
                      <c:pt idx="457">
                        <c:v>3000</c:v>
                      </c:pt>
                      <c:pt idx="458">
                        <c:v>3000</c:v>
                      </c:pt>
                      <c:pt idx="459">
                        <c:v>3000</c:v>
                      </c:pt>
                      <c:pt idx="460">
                        <c:v>3000</c:v>
                      </c:pt>
                      <c:pt idx="461">
                        <c:v>3000</c:v>
                      </c:pt>
                      <c:pt idx="462">
                        <c:v>3000</c:v>
                      </c:pt>
                      <c:pt idx="463">
                        <c:v>3000</c:v>
                      </c:pt>
                      <c:pt idx="464">
                        <c:v>3000</c:v>
                      </c:pt>
                      <c:pt idx="465">
                        <c:v>3000</c:v>
                      </c:pt>
                      <c:pt idx="466">
                        <c:v>3000</c:v>
                      </c:pt>
                      <c:pt idx="467">
                        <c:v>3000</c:v>
                      </c:pt>
                      <c:pt idx="468">
                        <c:v>3000</c:v>
                      </c:pt>
                      <c:pt idx="469">
                        <c:v>3000</c:v>
                      </c:pt>
                      <c:pt idx="470">
                        <c:v>3000</c:v>
                      </c:pt>
                      <c:pt idx="471">
                        <c:v>3000</c:v>
                      </c:pt>
                      <c:pt idx="472">
                        <c:v>3000</c:v>
                      </c:pt>
                      <c:pt idx="473">
                        <c:v>3000</c:v>
                      </c:pt>
                      <c:pt idx="474">
                        <c:v>3000</c:v>
                      </c:pt>
                      <c:pt idx="475">
                        <c:v>3000</c:v>
                      </c:pt>
                      <c:pt idx="476">
                        <c:v>3000</c:v>
                      </c:pt>
                      <c:pt idx="477">
                        <c:v>3000</c:v>
                      </c:pt>
                      <c:pt idx="478">
                        <c:v>3000</c:v>
                      </c:pt>
                      <c:pt idx="479">
                        <c:v>3000</c:v>
                      </c:pt>
                      <c:pt idx="480">
                        <c:v>3000</c:v>
                      </c:pt>
                      <c:pt idx="481">
                        <c:v>3000</c:v>
                      </c:pt>
                      <c:pt idx="482">
                        <c:v>3000</c:v>
                      </c:pt>
                      <c:pt idx="483">
                        <c:v>3000</c:v>
                      </c:pt>
                      <c:pt idx="484">
                        <c:v>3000</c:v>
                      </c:pt>
                      <c:pt idx="485">
                        <c:v>3000</c:v>
                      </c:pt>
                      <c:pt idx="486">
                        <c:v>3000</c:v>
                      </c:pt>
                      <c:pt idx="487">
                        <c:v>3000</c:v>
                      </c:pt>
                      <c:pt idx="488">
                        <c:v>3000</c:v>
                      </c:pt>
                      <c:pt idx="489">
                        <c:v>3000</c:v>
                      </c:pt>
                      <c:pt idx="490">
                        <c:v>3000</c:v>
                      </c:pt>
                      <c:pt idx="491">
                        <c:v>3000</c:v>
                      </c:pt>
                      <c:pt idx="492">
                        <c:v>3000</c:v>
                      </c:pt>
                      <c:pt idx="493">
                        <c:v>3000</c:v>
                      </c:pt>
                      <c:pt idx="494">
                        <c:v>3000</c:v>
                      </c:pt>
                      <c:pt idx="495">
                        <c:v>3000</c:v>
                      </c:pt>
                      <c:pt idx="496">
                        <c:v>3000</c:v>
                      </c:pt>
                      <c:pt idx="497">
                        <c:v>3000</c:v>
                      </c:pt>
                      <c:pt idx="498">
                        <c:v>3000</c:v>
                      </c:pt>
                      <c:pt idx="499">
                        <c:v>3000</c:v>
                      </c:pt>
                      <c:pt idx="500">
                        <c:v>3000</c:v>
                      </c:pt>
                      <c:pt idx="501">
                        <c:v>3000</c:v>
                      </c:pt>
                      <c:pt idx="502">
                        <c:v>3000</c:v>
                      </c:pt>
                      <c:pt idx="503">
                        <c:v>3000</c:v>
                      </c:pt>
                      <c:pt idx="504">
                        <c:v>3000</c:v>
                      </c:pt>
                      <c:pt idx="505">
                        <c:v>3000</c:v>
                      </c:pt>
                      <c:pt idx="506">
                        <c:v>3000</c:v>
                      </c:pt>
                      <c:pt idx="507">
                        <c:v>3000</c:v>
                      </c:pt>
                      <c:pt idx="508">
                        <c:v>3000</c:v>
                      </c:pt>
                      <c:pt idx="509">
                        <c:v>3000</c:v>
                      </c:pt>
                      <c:pt idx="510">
                        <c:v>3000</c:v>
                      </c:pt>
                      <c:pt idx="511">
                        <c:v>3000</c:v>
                      </c:pt>
                      <c:pt idx="512">
                        <c:v>3000</c:v>
                      </c:pt>
                      <c:pt idx="513">
                        <c:v>3000</c:v>
                      </c:pt>
                      <c:pt idx="514">
                        <c:v>3000</c:v>
                      </c:pt>
                      <c:pt idx="515">
                        <c:v>3000</c:v>
                      </c:pt>
                      <c:pt idx="516">
                        <c:v>3000</c:v>
                      </c:pt>
                      <c:pt idx="517">
                        <c:v>3000</c:v>
                      </c:pt>
                      <c:pt idx="518">
                        <c:v>3000</c:v>
                      </c:pt>
                      <c:pt idx="519">
                        <c:v>3000</c:v>
                      </c:pt>
                      <c:pt idx="520">
                        <c:v>3000</c:v>
                      </c:pt>
                      <c:pt idx="521">
                        <c:v>3000</c:v>
                      </c:pt>
                      <c:pt idx="522">
                        <c:v>3000</c:v>
                      </c:pt>
                      <c:pt idx="523">
                        <c:v>3000</c:v>
                      </c:pt>
                      <c:pt idx="524">
                        <c:v>3000</c:v>
                      </c:pt>
                      <c:pt idx="525">
                        <c:v>3000</c:v>
                      </c:pt>
                      <c:pt idx="526">
                        <c:v>3000</c:v>
                      </c:pt>
                      <c:pt idx="527">
                        <c:v>3000</c:v>
                      </c:pt>
                      <c:pt idx="528">
                        <c:v>3000</c:v>
                      </c:pt>
                      <c:pt idx="529">
                        <c:v>3000</c:v>
                      </c:pt>
                      <c:pt idx="530">
                        <c:v>3000</c:v>
                      </c:pt>
                      <c:pt idx="531">
                        <c:v>3000</c:v>
                      </c:pt>
                      <c:pt idx="532">
                        <c:v>3000</c:v>
                      </c:pt>
                      <c:pt idx="533">
                        <c:v>3000</c:v>
                      </c:pt>
                      <c:pt idx="534">
                        <c:v>3000</c:v>
                      </c:pt>
                      <c:pt idx="535">
                        <c:v>3000</c:v>
                      </c:pt>
                      <c:pt idx="536">
                        <c:v>3000</c:v>
                      </c:pt>
                      <c:pt idx="537">
                        <c:v>3000</c:v>
                      </c:pt>
                      <c:pt idx="538">
                        <c:v>3000</c:v>
                      </c:pt>
                      <c:pt idx="539">
                        <c:v>3000</c:v>
                      </c:pt>
                      <c:pt idx="540">
                        <c:v>3000</c:v>
                      </c:pt>
                      <c:pt idx="541">
                        <c:v>3000</c:v>
                      </c:pt>
                      <c:pt idx="542">
                        <c:v>3000</c:v>
                      </c:pt>
                      <c:pt idx="543">
                        <c:v>3000</c:v>
                      </c:pt>
                      <c:pt idx="544">
                        <c:v>3000</c:v>
                      </c:pt>
                      <c:pt idx="545">
                        <c:v>3000</c:v>
                      </c:pt>
                      <c:pt idx="546">
                        <c:v>3000</c:v>
                      </c:pt>
                      <c:pt idx="547">
                        <c:v>3000</c:v>
                      </c:pt>
                      <c:pt idx="548">
                        <c:v>3000</c:v>
                      </c:pt>
                      <c:pt idx="549">
                        <c:v>3000</c:v>
                      </c:pt>
                      <c:pt idx="550">
                        <c:v>3000</c:v>
                      </c:pt>
                      <c:pt idx="551">
                        <c:v>3000</c:v>
                      </c:pt>
                      <c:pt idx="552">
                        <c:v>3000</c:v>
                      </c:pt>
                      <c:pt idx="553">
                        <c:v>3000</c:v>
                      </c:pt>
                      <c:pt idx="554">
                        <c:v>3000</c:v>
                      </c:pt>
                      <c:pt idx="555">
                        <c:v>3000</c:v>
                      </c:pt>
                      <c:pt idx="556">
                        <c:v>3000</c:v>
                      </c:pt>
                      <c:pt idx="557">
                        <c:v>3000</c:v>
                      </c:pt>
                      <c:pt idx="558">
                        <c:v>3000</c:v>
                      </c:pt>
                      <c:pt idx="559">
                        <c:v>3000</c:v>
                      </c:pt>
                      <c:pt idx="560">
                        <c:v>3000</c:v>
                      </c:pt>
                      <c:pt idx="561">
                        <c:v>3000</c:v>
                      </c:pt>
                      <c:pt idx="562">
                        <c:v>3000</c:v>
                      </c:pt>
                      <c:pt idx="563">
                        <c:v>3000</c:v>
                      </c:pt>
                      <c:pt idx="564">
                        <c:v>3000</c:v>
                      </c:pt>
                      <c:pt idx="565">
                        <c:v>3000</c:v>
                      </c:pt>
                      <c:pt idx="566">
                        <c:v>3000</c:v>
                      </c:pt>
                      <c:pt idx="567">
                        <c:v>3000</c:v>
                      </c:pt>
                      <c:pt idx="568">
                        <c:v>3000</c:v>
                      </c:pt>
                      <c:pt idx="569">
                        <c:v>3000</c:v>
                      </c:pt>
                      <c:pt idx="570">
                        <c:v>3000</c:v>
                      </c:pt>
                      <c:pt idx="571">
                        <c:v>3000</c:v>
                      </c:pt>
                      <c:pt idx="572">
                        <c:v>3000</c:v>
                      </c:pt>
                      <c:pt idx="573">
                        <c:v>3000</c:v>
                      </c:pt>
                      <c:pt idx="574">
                        <c:v>3000</c:v>
                      </c:pt>
                      <c:pt idx="575">
                        <c:v>3000</c:v>
                      </c:pt>
                      <c:pt idx="576">
                        <c:v>3000</c:v>
                      </c:pt>
                      <c:pt idx="577">
                        <c:v>3000</c:v>
                      </c:pt>
                      <c:pt idx="578">
                        <c:v>3000</c:v>
                      </c:pt>
                      <c:pt idx="579">
                        <c:v>3000</c:v>
                      </c:pt>
                      <c:pt idx="580">
                        <c:v>3000</c:v>
                      </c:pt>
                      <c:pt idx="581">
                        <c:v>3000</c:v>
                      </c:pt>
                      <c:pt idx="582">
                        <c:v>3000</c:v>
                      </c:pt>
                      <c:pt idx="583">
                        <c:v>3000</c:v>
                      </c:pt>
                      <c:pt idx="584">
                        <c:v>3000</c:v>
                      </c:pt>
                      <c:pt idx="585">
                        <c:v>3000</c:v>
                      </c:pt>
                      <c:pt idx="586">
                        <c:v>3000</c:v>
                      </c:pt>
                      <c:pt idx="587">
                        <c:v>3000</c:v>
                      </c:pt>
                      <c:pt idx="588">
                        <c:v>3000</c:v>
                      </c:pt>
                      <c:pt idx="589">
                        <c:v>3000</c:v>
                      </c:pt>
                      <c:pt idx="590">
                        <c:v>3000</c:v>
                      </c:pt>
                      <c:pt idx="591">
                        <c:v>3000</c:v>
                      </c:pt>
                      <c:pt idx="592">
                        <c:v>3000</c:v>
                      </c:pt>
                      <c:pt idx="593">
                        <c:v>3000</c:v>
                      </c:pt>
                      <c:pt idx="594">
                        <c:v>3000</c:v>
                      </c:pt>
                      <c:pt idx="595">
                        <c:v>3000</c:v>
                      </c:pt>
                      <c:pt idx="596">
                        <c:v>3000</c:v>
                      </c:pt>
                      <c:pt idx="597">
                        <c:v>3000</c:v>
                      </c:pt>
                      <c:pt idx="598">
                        <c:v>3000</c:v>
                      </c:pt>
                      <c:pt idx="599">
                        <c:v>3000</c:v>
                      </c:pt>
                      <c:pt idx="600">
                        <c:v>3000</c:v>
                      </c:pt>
                      <c:pt idx="601">
                        <c:v>3000</c:v>
                      </c:pt>
                      <c:pt idx="602">
                        <c:v>3000</c:v>
                      </c:pt>
                      <c:pt idx="603">
                        <c:v>3000</c:v>
                      </c:pt>
                      <c:pt idx="604">
                        <c:v>3000</c:v>
                      </c:pt>
                      <c:pt idx="605">
                        <c:v>3000</c:v>
                      </c:pt>
                      <c:pt idx="606">
                        <c:v>3000</c:v>
                      </c:pt>
                      <c:pt idx="607">
                        <c:v>3000</c:v>
                      </c:pt>
                      <c:pt idx="608">
                        <c:v>3000</c:v>
                      </c:pt>
                      <c:pt idx="609">
                        <c:v>3000</c:v>
                      </c:pt>
                      <c:pt idx="610">
                        <c:v>3000</c:v>
                      </c:pt>
                      <c:pt idx="611">
                        <c:v>3000</c:v>
                      </c:pt>
                      <c:pt idx="612">
                        <c:v>3000</c:v>
                      </c:pt>
                      <c:pt idx="613">
                        <c:v>3000</c:v>
                      </c:pt>
                      <c:pt idx="614">
                        <c:v>3000</c:v>
                      </c:pt>
                      <c:pt idx="615">
                        <c:v>3000</c:v>
                      </c:pt>
                      <c:pt idx="616">
                        <c:v>3000</c:v>
                      </c:pt>
                      <c:pt idx="617">
                        <c:v>3000</c:v>
                      </c:pt>
                      <c:pt idx="618">
                        <c:v>3000</c:v>
                      </c:pt>
                      <c:pt idx="619">
                        <c:v>3000</c:v>
                      </c:pt>
                      <c:pt idx="620">
                        <c:v>3000</c:v>
                      </c:pt>
                      <c:pt idx="621">
                        <c:v>3000</c:v>
                      </c:pt>
                      <c:pt idx="622">
                        <c:v>3000</c:v>
                      </c:pt>
                      <c:pt idx="623">
                        <c:v>3000</c:v>
                      </c:pt>
                      <c:pt idx="624">
                        <c:v>3000</c:v>
                      </c:pt>
                      <c:pt idx="625">
                        <c:v>3000</c:v>
                      </c:pt>
                      <c:pt idx="626">
                        <c:v>3000</c:v>
                      </c:pt>
                      <c:pt idx="627">
                        <c:v>3000</c:v>
                      </c:pt>
                      <c:pt idx="628">
                        <c:v>3000</c:v>
                      </c:pt>
                      <c:pt idx="629">
                        <c:v>3000</c:v>
                      </c:pt>
                      <c:pt idx="630">
                        <c:v>3000</c:v>
                      </c:pt>
                      <c:pt idx="631">
                        <c:v>3000</c:v>
                      </c:pt>
                      <c:pt idx="632">
                        <c:v>3000</c:v>
                      </c:pt>
                      <c:pt idx="633">
                        <c:v>3000</c:v>
                      </c:pt>
                      <c:pt idx="634">
                        <c:v>3000</c:v>
                      </c:pt>
                      <c:pt idx="635">
                        <c:v>3000</c:v>
                      </c:pt>
                      <c:pt idx="636">
                        <c:v>3000</c:v>
                      </c:pt>
                      <c:pt idx="637">
                        <c:v>3000</c:v>
                      </c:pt>
                      <c:pt idx="638">
                        <c:v>3000</c:v>
                      </c:pt>
                      <c:pt idx="639">
                        <c:v>3000</c:v>
                      </c:pt>
                      <c:pt idx="640">
                        <c:v>3000</c:v>
                      </c:pt>
                      <c:pt idx="641">
                        <c:v>3000</c:v>
                      </c:pt>
                      <c:pt idx="642">
                        <c:v>3000</c:v>
                      </c:pt>
                      <c:pt idx="643">
                        <c:v>3000</c:v>
                      </c:pt>
                      <c:pt idx="644">
                        <c:v>3000</c:v>
                      </c:pt>
                      <c:pt idx="645">
                        <c:v>3000</c:v>
                      </c:pt>
                      <c:pt idx="646">
                        <c:v>3000</c:v>
                      </c:pt>
                      <c:pt idx="647">
                        <c:v>3000</c:v>
                      </c:pt>
                      <c:pt idx="648">
                        <c:v>3000</c:v>
                      </c:pt>
                      <c:pt idx="649">
                        <c:v>3000</c:v>
                      </c:pt>
                      <c:pt idx="650">
                        <c:v>3000</c:v>
                      </c:pt>
                      <c:pt idx="651">
                        <c:v>3000</c:v>
                      </c:pt>
                      <c:pt idx="652">
                        <c:v>3000</c:v>
                      </c:pt>
                      <c:pt idx="653">
                        <c:v>3000</c:v>
                      </c:pt>
                      <c:pt idx="654">
                        <c:v>3000</c:v>
                      </c:pt>
                      <c:pt idx="655">
                        <c:v>3000</c:v>
                      </c:pt>
                      <c:pt idx="656">
                        <c:v>3000</c:v>
                      </c:pt>
                      <c:pt idx="657">
                        <c:v>3000</c:v>
                      </c:pt>
                      <c:pt idx="658">
                        <c:v>3000</c:v>
                      </c:pt>
                      <c:pt idx="659">
                        <c:v>3000</c:v>
                      </c:pt>
                      <c:pt idx="660">
                        <c:v>3000</c:v>
                      </c:pt>
                      <c:pt idx="661">
                        <c:v>3000</c:v>
                      </c:pt>
                      <c:pt idx="662">
                        <c:v>3000</c:v>
                      </c:pt>
                      <c:pt idx="663">
                        <c:v>3000</c:v>
                      </c:pt>
                      <c:pt idx="664">
                        <c:v>3000</c:v>
                      </c:pt>
                      <c:pt idx="665">
                        <c:v>3000</c:v>
                      </c:pt>
                      <c:pt idx="666">
                        <c:v>3000</c:v>
                      </c:pt>
                      <c:pt idx="667">
                        <c:v>3000</c:v>
                      </c:pt>
                      <c:pt idx="668">
                        <c:v>3000</c:v>
                      </c:pt>
                      <c:pt idx="669">
                        <c:v>3000</c:v>
                      </c:pt>
                      <c:pt idx="670">
                        <c:v>3000</c:v>
                      </c:pt>
                      <c:pt idx="671">
                        <c:v>3000</c:v>
                      </c:pt>
                      <c:pt idx="672">
                        <c:v>3000</c:v>
                      </c:pt>
                      <c:pt idx="673">
                        <c:v>3000</c:v>
                      </c:pt>
                      <c:pt idx="674">
                        <c:v>3000</c:v>
                      </c:pt>
                      <c:pt idx="675">
                        <c:v>3000</c:v>
                      </c:pt>
                      <c:pt idx="676">
                        <c:v>3000</c:v>
                      </c:pt>
                      <c:pt idx="677">
                        <c:v>3000</c:v>
                      </c:pt>
                      <c:pt idx="678">
                        <c:v>3000</c:v>
                      </c:pt>
                      <c:pt idx="679">
                        <c:v>3000</c:v>
                      </c:pt>
                      <c:pt idx="680">
                        <c:v>3000</c:v>
                      </c:pt>
                      <c:pt idx="681">
                        <c:v>3000</c:v>
                      </c:pt>
                      <c:pt idx="682">
                        <c:v>3000</c:v>
                      </c:pt>
                      <c:pt idx="683">
                        <c:v>3000</c:v>
                      </c:pt>
                      <c:pt idx="684">
                        <c:v>3000</c:v>
                      </c:pt>
                      <c:pt idx="685">
                        <c:v>3000</c:v>
                      </c:pt>
                      <c:pt idx="686">
                        <c:v>3000</c:v>
                      </c:pt>
                      <c:pt idx="687">
                        <c:v>3000</c:v>
                      </c:pt>
                      <c:pt idx="688">
                        <c:v>3000</c:v>
                      </c:pt>
                      <c:pt idx="689">
                        <c:v>3000</c:v>
                      </c:pt>
                      <c:pt idx="690">
                        <c:v>3000</c:v>
                      </c:pt>
                      <c:pt idx="691">
                        <c:v>3000</c:v>
                      </c:pt>
                      <c:pt idx="692">
                        <c:v>3000</c:v>
                      </c:pt>
                      <c:pt idx="693">
                        <c:v>3000</c:v>
                      </c:pt>
                      <c:pt idx="694">
                        <c:v>3000</c:v>
                      </c:pt>
                      <c:pt idx="695">
                        <c:v>3000</c:v>
                      </c:pt>
                      <c:pt idx="696">
                        <c:v>3000</c:v>
                      </c:pt>
                      <c:pt idx="697">
                        <c:v>3000</c:v>
                      </c:pt>
                      <c:pt idx="698">
                        <c:v>3000</c:v>
                      </c:pt>
                      <c:pt idx="699">
                        <c:v>3000</c:v>
                      </c:pt>
                      <c:pt idx="700">
                        <c:v>3000</c:v>
                      </c:pt>
                      <c:pt idx="701">
                        <c:v>3000</c:v>
                      </c:pt>
                      <c:pt idx="702">
                        <c:v>3000</c:v>
                      </c:pt>
                      <c:pt idx="703">
                        <c:v>3000</c:v>
                      </c:pt>
                      <c:pt idx="704">
                        <c:v>3000</c:v>
                      </c:pt>
                      <c:pt idx="705">
                        <c:v>3000</c:v>
                      </c:pt>
                      <c:pt idx="706">
                        <c:v>3000</c:v>
                      </c:pt>
                      <c:pt idx="707">
                        <c:v>3000</c:v>
                      </c:pt>
                      <c:pt idx="708">
                        <c:v>3000</c:v>
                      </c:pt>
                      <c:pt idx="709">
                        <c:v>3000</c:v>
                      </c:pt>
                      <c:pt idx="710">
                        <c:v>3000</c:v>
                      </c:pt>
                      <c:pt idx="711">
                        <c:v>3000</c:v>
                      </c:pt>
                      <c:pt idx="712">
                        <c:v>3000</c:v>
                      </c:pt>
                      <c:pt idx="713">
                        <c:v>3000</c:v>
                      </c:pt>
                      <c:pt idx="714">
                        <c:v>3000</c:v>
                      </c:pt>
                      <c:pt idx="715">
                        <c:v>3000</c:v>
                      </c:pt>
                      <c:pt idx="716">
                        <c:v>3000</c:v>
                      </c:pt>
                      <c:pt idx="717">
                        <c:v>3000</c:v>
                      </c:pt>
                      <c:pt idx="718">
                        <c:v>3000</c:v>
                      </c:pt>
                      <c:pt idx="719">
                        <c:v>3000</c:v>
                      </c:pt>
                      <c:pt idx="720">
                        <c:v>3000</c:v>
                      </c:pt>
                      <c:pt idx="721">
                        <c:v>3000</c:v>
                      </c:pt>
                      <c:pt idx="722">
                        <c:v>3000</c:v>
                      </c:pt>
                      <c:pt idx="723">
                        <c:v>3000</c:v>
                      </c:pt>
                      <c:pt idx="724">
                        <c:v>3000</c:v>
                      </c:pt>
                      <c:pt idx="725">
                        <c:v>3000</c:v>
                      </c:pt>
                      <c:pt idx="726">
                        <c:v>3000</c:v>
                      </c:pt>
                      <c:pt idx="727">
                        <c:v>3000</c:v>
                      </c:pt>
                      <c:pt idx="728">
                        <c:v>3000</c:v>
                      </c:pt>
                      <c:pt idx="729">
                        <c:v>3000</c:v>
                      </c:pt>
                      <c:pt idx="730">
                        <c:v>3000</c:v>
                      </c:pt>
                      <c:pt idx="731">
                        <c:v>3000</c:v>
                      </c:pt>
                      <c:pt idx="732">
                        <c:v>3000</c:v>
                      </c:pt>
                      <c:pt idx="733">
                        <c:v>3000</c:v>
                      </c:pt>
                      <c:pt idx="734">
                        <c:v>3000</c:v>
                      </c:pt>
                      <c:pt idx="735">
                        <c:v>3000</c:v>
                      </c:pt>
                      <c:pt idx="736">
                        <c:v>3000</c:v>
                      </c:pt>
                      <c:pt idx="737">
                        <c:v>3000</c:v>
                      </c:pt>
                      <c:pt idx="738">
                        <c:v>3000</c:v>
                      </c:pt>
                      <c:pt idx="739">
                        <c:v>3000</c:v>
                      </c:pt>
                      <c:pt idx="740">
                        <c:v>3000</c:v>
                      </c:pt>
                      <c:pt idx="741">
                        <c:v>3000</c:v>
                      </c:pt>
                      <c:pt idx="742">
                        <c:v>3000</c:v>
                      </c:pt>
                      <c:pt idx="743">
                        <c:v>3000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91D5-4CE6-925A-4FB11EFE35DC}"/>
                  </c:ext>
                </c:extLst>
              </c15:ser>
            </c15:filteredScatterSeries>
          </c:ext>
        </c:extLst>
      </c:scatterChart>
      <c:valAx>
        <c:axId val="562470136"/>
        <c:scaling>
          <c:orientation val="minMax"/>
          <c:max val="43101"/>
          <c:min val="43070"/>
        </c:scaling>
        <c:delete val="0"/>
        <c:axPos val="b"/>
        <c:numFmt formatCode="m/d/yy\ h:m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562474072"/>
        <c:crosses val="autoZero"/>
        <c:crossBetween val="midCat"/>
      </c:valAx>
      <c:valAx>
        <c:axId val="562474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>
                    <a:latin typeface="Century Gothic" panose="020B0502020202020204" pitchFamily="34" charset="0"/>
                  </a:defRPr>
                </a:pPr>
                <a:r>
                  <a:rPr lang="en-US">
                    <a:latin typeface="Century Gothic" panose="020B0502020202020204" pitchFamily="34" charset="0"/>
                  </a:rPr>
                  <a:t>Power (kW)</a:t>
                </a:r>
              </a:p>
            </c:rich>
          </c:tx>
          <c:layout>
            <c:manualLayout>
              <c:xMode val="edge"/>
              <c:yMode val="edge"/>
              <c:x val="5.2955046073616605E-3"/>
              <c:y val="0.2729521799612469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562470136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latin typeface="Century Gothic" panose="020B0502020202020204" pitchFamily="34" charset="0"/>
              </a:defRPr>
            </a:pPr>
            <a:r>
              <a:rPr lang="en-US" sz="1100">
                <a:latin typeface="Century Gothic" panose="020B0502020202020204" pitchFamily="34" charset="0"/>
              </a:rPr>
              <a:t>15-min Interval Demand</a:t>
            </a:r>
          </a:p>
        </c:rich>
      </c:tx>
      <c:layout>
        <c:manualLayout>
          <c:xMode val="edge"/>
          <c:yMode val="edge"/>
          <c:x val="0.37612082566817828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1210936420214869E-2"/>
          <c:y val="0.14662388400378015"/>
          <c:w val="0.8589048274569745"/>
          <c:h val="0.61968282822728504"/>
        </c:manualLayout>
      </c:layout>
      <c:areaChart>
        <c:grouping val="standard"/>
        <c:varyColors val="0"/>
        <c:ser>
          <c:idx val="2"/>
          <c:order val="0"/>
          <c:tx>
            <c:v>Loop Meter Demand</c:v>
          </c:tx>
          <c:spPr>
            <a:ln>
              <a:solidFill>
                <a:schemeClr val="accent3">
                  <a:lumMod val="40000"/>
                  <a:lumOff val="60000"/>
                </a:schemeClr>
              </a:solidFill>
            </a:ln>
          </c:spPr>
          <c:cat>
            <c:numRef>
              <c:f>Graphs!$B$1:$B$744</c:f>
              <c:numCache>
                <c:formatCode>m/d/yy\ h:mm;@</c:formatCode>
                <c:ptCount val="744"/>
                <c:pt idx="0">
                  <c:v>43070</c:v>
                </c:pt>
                <c:pt idx="1">
                  <c:v>43070.041666666664</c:v>
                </c:pt>
                <c:pt idx="2">
                  <c:v>43070.083333333328</c:v>
                </c:pt>
                <c:pt idx="3">
                  <c:v>43070.124999999993</c:v>
                </c:pt>
                <c:pt idx="4">
                  <c:v>43070.166666666657</c:v>
                </c:pt>
                <c:pt idx="5">
                  <c:v>43070.208333333321</c:v>
                </c:pt>
                <c:pt idx="6">
                  <c:v>43070.249999999985</c:v>
                </c:pt>
                <c:pt idx="7">
                  <c:v>43070.29166666665</c:v>
                </c:pt>
                <c:pt idx="8">
                  <c:v>43070.333333333314</c:v>
                </c:pt>
                <c:pt idx="9">
                  <c:v>43070.374999999978</c:v>
                </c:pt>
                <c:pt idx="10">
                  <c:v>43070.416666666642</c:v>
                </c:pt>
                <c:pt idx="11">
                  <c:v>43070.458333333307</c:v>
                </c:pt>
                <c:pt idx="12">
                  <c:v>43070.499999999971</c:v>
                </c:pt>
                <c:pt idx="13">
                  <c:v>43070.541666666635</c:v>
                </c:pt>
                <c:pt idx="14">
                  <c:v>43070.583333333299</c:v>
                </c:pt>
                <c:pt idx="15">
                  <c:v>43070.624999999964</c:v>
                </c:pt>
                <c:pt idx="16">
                  <c:v>43070.666666666628</c:v>
                </c:pt>
                <c:pt idx="17">
                  <c:v>43070.708333333292</c:v>
                </c:pt>
                <c:pt idx="18">
                  <c:v>43070.749999999956</c:v>
                </c:pt>
                <c:pt idx="19">
                  <c:v>43070.791666666621</c:v>
                </c:pt>
                <c:pt idx="20">
                  <c:v>43070.833333333285</c:v>
                </c:pt>
                <c:pt idx="21">
                  <c:v>43070.874999999949</c:v>
                </c:pt>
                <c:pt idx="22">
                  <c:v>43070.916666666613</c:v>
                </c:pt>
                <c:pt idx="23">
                  <c:v>43070.958333333278</c:v>
                </c:pt>
                <c:pt idx="24">
                  <c:v>43070.999999999942</c:v>
                </c:pt>
                <c:pt idx="25">
                  <c:v>43071.041666666606</c:v>
                </c:pt>
                <c:pt idx="26">
                  <c:v>43071.08333333327</c:v>
                </c:pt>
                <c:pt idx="27">
                  <c:v>43071.124999999935</c:v>
                </c:pt>
                <c:pt idx="28">
                  <c:v>43071.166666666599</c:v>
                </c:pt>
                <c:pt idx="29">
                  <c:v>43071.208333333263</c:v>
                </c:pt>
                <c:pt idx="30">
                  <c:v>43071.249999999927</c:v>
                </c:pt>
                <c:pt idx="31">
                  <c:v>43071.291666666591</c:v>
                </c:pt>
                <c:pt idx="32">
                  <c:v>43071.333333333256</c:v>
                </c:pt>
                <c:pt idx="33">
                  <c:v>43071.37499999992</c:v>
                </c:pt>
                <c:pt idx="34">
                  <c:v>43071.416666666584</c:v>
                </c:pt>
                <c:pt idx="35">
                  <c:v>43071.458333333248</c:v>
                </c:pt>
                <c:pt idx="36">
                  <c:v>43071.499999999913</c:v>
                </c:pt>
                <c:pt idx="37">
                  <c:v>43071.541666666577</c:v>
                </c:pt>
                <c:pt idx="38">
                  <c:v>43071.583333333241</c:v>
                </c:pt>
                <c:pt idx="39">
                  <c:v>43071.624999999905</c:v>
                </c:pt>
                <c:pt idx="40">
                  <c:v>43071.66666666657</c:v>
                </c:pt>
                <c:pt idx="41">
                  <c:v>43071.708333333234</c:v>
                </c:pt>
                <c:pt idx="42">
                  <c:v>43071.749999999898</c:v>
                </c:pt>
                <c:pt idx="43">
                  <c:v>43071.791666666562</c:v>
                </c:pt>
                <c:pt idx="44">
                  <c:v>43071.833333333227</c:v>
                </c:pt>
                <c:pt idx="45">
                  <c:v>43071.874999999891</c:v>
                </c:pt>
                <c:pt idx="46">
                  <c:v>43071.916666666555</c:v>
                </c:pt>
                <c:pt idx="47">
                  <c:v>43071.958333333219</c:v>
                </c:pt>
                <c:pt idx="48">
                  <c:v>43071.999999999884</c:v>
                </c:pt>
                <c:pt idx="49">
                  <c:v>43072.041666666548</c:v>
                </c:pt>
                <c:pt idx="50">
                  <c:v>43072.083333333212</c:v>
                </c:pt>
                <c:pt idx="51">
                  <c:v>43072.124999999876</c:v>
                </c:pt>
                <c:pt idx="52">
                  <c:v>43072.166666666541</c:v>
                </c:pt>
                <c:pt idx="53">
                  <c:v>43072.208333333205</c:v>
                </c:pt>
                <c:pt idx="54">
                  <c:v>43072.249999999869</c:v>
                </c:pt>
                <c:pt idx="55">
                  <c:v>43072.291666666533</c:v>
                </c:pt>
                <c:pt idx="56">
                  <c:v>43072.333333333198</c:v>
                </c:pt>
                <c:pt idx="57">
                  <c:v>43072.374999999862</c:v>
                </c:pt>
                <c:pt idx="58">
                  <c:v>43072.416666666526</c:v>
                </c:pt>
                <c:pt idx="59">
                  <c:v>43072.45833333319</c:v>
                </c:pt>
                <c:pt idx="60">
                  <c:v>43072.499999999854</c:v>
                </c:pt>
                <c:pt idx="61">
                  <c:v>43072.541666666519</c:v>
                </c:pt>
                <c:pt idx="62">
                  <c:v>43072.583333333183</c:v>
                </c:pt>
                <c:pt idx="63">
                  <c:v>43072.624999999847</c:v>
                </c:pt>
                <c:pt idx="64">
                  <c:v>43072.666666666511</c:v>
                </c:pt>
                <c:pt idx="65">
                  <c:v>43072.708333333176</c:v>
                </c:pt>
                <c:pt idx="66">
                  <c:v>43072.74999999984</c:v>
                </c:pt>
                <c:pt idx="67">
                  <c:v>43072.791666666504</c:v>
                </c:pt>
                <c:pt idx="68">
                  <c:v>43072.833333333168</c:v>
                </c:pt>
                <c:pt idx="69">
                  <c:v>43072.874999999833</c:v>
                </c:pt>
                <c:pt idx="70">
                  <c:v>43072.916666666497</c:v>
                </c:pt>
                <c:pt idx="71">
                  <c:v>43072.958333333161</c:v>
                </c:pt>
                <c:pt idx="72">
                  <c:v>43072.999999999825</c:v>
                </c:pt>
                <c:pt idx="73">
                  <c:v>43073.04166666649</c:v>
                </c:pt>
                <c:pt idx="74">
                  <c:v>43073.083333333154</c:v>
                </c:pt>
                <c:pt idx="75">
                  <c:v>43073.124999999818</c:v>
                </c:pt>
                <c:pt idx="76">
                  <c:v>43073.166666666482</c:v>
                </c:pt>
                <c:pt idx="77">
                  <c:v>43073.208333333147</c:v>
                </c:pt>
                <c:pt idx="78">
                  <c:v>43073.249999999811</c:v>
                </c:pt>
                <c:pt idx="79">
                  <c:v>43073.291666666475</c:v>
                </c:pt>
                <c:pt idx="80">
                  <c:v>43073.333333333139</c:v>
                </c:pt>
                <c:pt idx="81">
                  <c:v>43073.374999999804</c:v>
                </c:pt>
                <c:pt idx="82">
                  <c:v>43073.416666666468</c:v>
                </c:pt>
                <c:pt idx="83">
                  <c:v>43073.458333333132</c:v>
                </c:pt>
                <c:pt idx="84">
                  <c:v>43073.499999999796</c:v>
                </c:pt>
                <c:pt idx="85">
                  <c:v>43073.541666666461</c:v>
                </c:pt>
                <c:pt idx="86">
                  <c:v>43073.583333333125</c:v>
                </c:pt>
                <c:pt idx="87">
                  <c:v>43073.624999999789</c:v>
                </c:pt>
                <c:pt idx="88">
                  <c:v>43073.666666666453</c:v>
                </c:pt>
                <c:pt idx="89">
                  <c:v>43073.708333333117</c:v>
                </c:pt>
                <c:pt idx="90">
                  <c:v>43073.749999999782</c:v>
                </c:pt>
                <c:pt idx="91">
                  <c:v>43073.791666666446</c:v>
                </c:pt>
                <c:pt idx="92">
                  <c:v>43073.83333333311</c:v>
                </c:pt>
                <c:pt idx="93">
                  <c:v>43073.874999999774</c:v>
                </c:pt>
                <c:pt idx="94">
                  <c:v>43073.916666666439</c:v>
                </c:pt>
                <c:pt idx="95">
                  <c:v>43073.958333333103</c:v>
                </c:pt>
                <c:pt idx="96">
                  <c:v>43073.999999999767</c:v>
                </c:pt>
                <c:pt idx="97">
                  <c:v>43074.041666666431</c:v>
                </c:pt>
                <c:pt idx="98">
                  <c:v>43074.083333333096</c:v>
                </c:pt>
                <c:pt idx="99">
                  <c:v>43074.12499999976</c:v>
                </c:pt>
                <c:pt idx="100">
                  <c:v>43074.166666666424</c:v>
                </c:pt>
                <c:pt idx="101">
                  <c:v>43074.208333333088</c:v>
                </c:pt>
                <c:pt idx="102">
                  <c:v>43074.249999999753</c:v>
                </c:pt>
                <c:pt idx="103">
                  <c:v>43074.291666666417</c:v>
                </c:pt>
                <c:pt idx="104">
                  <c:v>43074.333333333081</c:v>
                </c:pt>
                <c:pt idx="105">
                  <c:v>43074.374999999745</c:v>
                </c:pt>
                <c:pt idx="106">
                  <c:v>43074.41666666641</c:v>
                </c:pt>
                <c:pt idx="107">
                  <c:v>43074.458333333074</c:v>
                </c:pt>
                <c:pt idx="108">
                  <c:v>43074.499999999738</c:v>
                </c:pt>
                <c:pt idx="109">
                  <c:v>43074.541666666402</c:v>
                </c:pt>
                <c:pt idx="110">
                  <c:v>43074.583333333067</c:v>
                </c:pt>
                <c:pt idx="111">
                  <c:v>43074.624999999731</c:v>
                </c:pt>
                <c:pt idx="112">
                  <c:v>43074.666666666395</c:v>
                </c:pt>
                <c:pt idx="113">
                  <c:v>43074.708333333059</c:v>
                </c:pt>
                <c:pt idx="114">
                  <c:v>43074.749999999724</c:v>
                </c:pt>
                <c:pt idx="115">
                  <c:v>43074.791666666388</c:v>
                </c:pt>
                <c:pt idx="116">
                  <c:v>43074.833333333052</c:v>
                </c:pt>
                <c:pt idx="117">
                  <c:v>43074.874999999716</c:v>
                </c:pt>
                <c:pt idx="118">
                  <c:v>43074.91666666638</c:v>
                </c:pt>
                <c:pt idx="119">
                  <c:v>43074.958333333045</c:v>
                </c:pt>
                <c:pt idx="120">
                  <c:v>43074.999999999709</c:v>
                </c:pt>
                <c:pt idx="121">
                  <c:v>43075.041666666373</c:v>
                </c:pt>
                <c:pt idx="122">
                  <c:v>43075.083333333037</c:v>
                </c:pt>
                <c:pt idx="123">
                  <c:v>43075.124999999702</c:v>
                </c:pt>
                <c:pt idx="124">
                  <c:v>43075.166666666366</c:v>
                </c:pt>
                <c:pt idx="125">
                  <c:v>43075.20833333303</c:v>
                </c:pt>
                <c:pt idx="126">
                  <c:v>43075.249999999694</c:v>
                </c:pt>
                <c:pt idx="127">
                  <c:v>43075.291666666359</c:v>
                </c:pt>
                <c:pt idx="128">
                  <c:v>43075.333333333023</c:v>
                </c:pt>
                <c:pt idx="129">
                  <c:v>43075.374999999687</c:v>
                </c:pt>
                <c:pt idx="130">
                  <c:v>43075.416666666351</c:v>
                </c:pt>
                <c:pt idx="131">
                  <c:v>43075.458333333016</c:v>
                </c:pt>
                <c:pt idx="132">
                  <c:v>43075.49999999968</c:v>
                </c:pt>
                <c:pt idx="133">
                  <c:v>43075.541666666344</c:v>
                </c:pt>
                <c:pt idx="134">
                  <c:v>43075.583333333008</c:v>
                </c:pt>
                <c:pt idx="135">
                  <c:v>43075.624999999673</c:v>
                </c:pt>
                <c:pt idx="136">
                  <c:v>43075.666666666337</c:v>
                </c:pt>
                <c:pt idx="137">
                  <c:v>43075.708333333001</c:v>
                </c:pt>
                <c:pt idx="138">
                  <c:v>43075.749999999665</c:v>
                </c:pt>
                <c:pt idx="139">
                  <c:v>43075.79166666633</c:v>
                </c:pt>
                <c:pt idx="140">
                  <c:v>43075.833333332994</c:v>
                </c:pt>
                <c:pt idx="141">
                  <c:v>43075.874999999658</c:v>
                </c:pt>
                <c:pt idx="142">
                  <c:v>43075.916666666322</c:v>
                </c:pt>
                <c:pt idx="143">
                  <c:v>43075.958333332987</c:v>
                </c:pt>
                <c:pt idx="144">
                  <c:v>43075.999999999651</c:v>
                </c:pt>
                <c:pt idx="145">
                  <c:v>43076.041666666315</c:v>
                </c:pt>
                <c:pt idx="146">
                  <c:v>43076.083333332979</c:v>
                </c:pt>
                <c:pt idx="147">
                  <c:v>43076.124999999643</c:v>
                </c:pt>
                <c:pt idx="148">
                  <c:v>43076.166666666308</c:v>
                </c:pt>
                <c:pt idx="149">
                  <c:v>43076.208333332972</c:v>
                </c:pt>
                <c:pt idx="150">
                  <c:v>43076.249999999636</c:v>
                </c:pt>
                <c:pt idx="151">
                  <c:v>43076.2916666663</c:v>
                </c:pt>
                <c:pt idx="152">
                  <c:v>43076.333333332965</c:v>
                </c:pt>
                <c:pt idx="153">
                  <c:v>43076.374999999629</c:v>
                </c:pt>
                <c:pt idx="154">
                  <c:v>43076.416666666293</c:v>
                </c:pt>
                <c:pt idx="155">
                  <c:v>43076.458333332957</c:v>
                </c:pt>
                <c:pt idx="156">
                  <c:v>43076.499999999622</c:v>
                </c:pt>
                <c:pt idx="157">
                  <c:v>43076.541666666286</c:v>
                </c:pt>
                <c:pt idx="158">
                  <c:v>43076.58333333295</c:v>
                </c:pt>
                <c:pt idx="159">
                  <c:v>43076.624999999614</c:v>
                </c:pt>
                <c:pt idx="160">
                  <c:v>43076.666666666279</c:v>
                </c:pt>
                <c:pt idx="161">
                  <c:v>43076.708333332943</c:v>
                </c:pt>
                <c:pt idx="162">
                  <c:v>43076.749999999607</c:v>
                </c:pt>
                <c:pt idx="163">
                  <c:v>43076.791666666271</c:v>
                </c:pt>
                <c:pt idx="164">
                  <c:v>43076.833333332936</c:v>
                </c:pt>
                <c:pt idx="165">
                  <c:v>43076.8749999996</c:v>
                </c:pt>
                <c:pt idx="166">
                  <c:v>43076.916666666264</c:v>
                </c:pt>
                <c:pt idx="167">
                  <c:v>43076.958333332928</c:v>
                </c:pt>
                <c:pt idx="168">
                  <c:v>43076.999999999593</c:v>
                </c:pt>
                <c:pt idx="169">
                  <c:v>43077.041666666257</c:v>
                </c:pt>
                <c:pt idx="170">
                  <c:v>43077.083333332921</c:v>
                </c:pt>
                <c:pt idx="171">
                  <c:v>43077.124999999585</c:v>
                </c:pt>
                <c:pt idx="172">
                  <c:v>43077.16666666625</c:v>
                </c:pt>
                <c:pt idx="173">
                  <c:v>43077.208333332914</c:v>
                </c:pt>
                <c:pt idx="174">
                  <c:v>43077.249999999578</c:v>
                </c:pt>
                <c:pt idx="175">
                  <c:v>43077.291666666242</c:v>
                </c:pt>
                <c:pt idx="176">
                  <c:v>43077.333333332906</c:v>
                </c:pt>
                <c:pt idx="177">
                  <c:v>43077.374999999571</c:v>
                </c:pt>
                <c:pt idx="178">
                  <c:v>43077.416666666235</c:v>
                </c:pt>
                <c:pt idx="179">
                  <c:v>43077.458333332899</c:v>
                </c:pt>
                <c:pt idx="180">
                  <c:v>43077.499999999563</c:v>
                </c:pt>
                <c:pt idx="181">
                  <c:v>43077.541666666228</c:v>
                </c:pt>
                <c:pt idx="182">
                  <c:v>43077.583333332892</c:v>
                </c:pt>
                <c:pt idx="183">
                  <c:v>43077.624999999556</c:v>
                </c:pt>
                <c:pt idx="184">
                  <c:v>43077.66666666622</c:v>
                </c:pt>
                <c:pt idx="185">
                  <c:v>43077.708333332885</c:v>
                </c:pt>
                <c:pt idx="186">
                  <c:v>43077.749999999549</c:v>
                </c:pt>
                <c:pt idx="187">
                  <c:v>43077.791666666213</c:v>
                </c:pt>
                <c:pt idx="188">
                  <c:v>43077.833333332877</c:v>
                </c:pt>
                <c:pt idx="189">
                  <c:v>43077.874999999542</c:v>
                </c:pt>
                <c:pt idx="190">
                  <c:v>43077.916666666206</c:v>
                </c:pt>
                <c:pt idx="191">
                  <c:v>43077.95833333287</c:v>
                </c:pt>
                <c:pt idx="192">
                  <c:v>43077.999999999534</c:v>
                </c:pt>
                <c:pt idx="193">
                  <c:v>43078.041666666199</c:v>
                </c:pt>
                <c:pt idx="194">
                  <c:v>43078.083333332863</c:v>
                </c:pt>
                <c:pt idx="195">
                  <c:v>43078.124999999527</c:v>
                </c:pt>
                <c:pt idx="196">
                  <c:v>43078.166666666191</c:v>
                </c:pt>
                <c:pt idx="197">
                  <c:v>43078.208333332856</c:v>
                </c:pt>
                <c:pt idx="198">
                  <c:v>43078.24999999952</c:v>
                </c:pt>
                <c:pt idx="199">
                  <c:v>43078.291666666184</c:v>
                </c:pt>
                <c:pt idx="200">
                  <c:v>43078.333333332848</c:v>
                </c:pt>
                <c:pt idx="201">
                  <c:v>43078.374999999513</c:v>
                </c:pt>
                <c:pt idx="202">
                  <c:v>43078.416666666177</c:v>
                </c:pt>
                <c:pt idx="203">
                  <c:v>43078.458333332841</c:v>
                </c:pt>
                <c:pt idx="204">
                  <c:v>43078.499999999505</c:v>
                </c:pt>
                <c:pt idx="205">
                  <c:v>43078.541666666169</c:v>
                </c:pt>
                <c:pt idx="206">
                  <c:v>43078.583333332834</c:v>
                </c:pt>
                <c:pt idx="207">
                  <c:v>43078.624999999498</c:v>
                </c:pt>
                <c:pt idx="208">
                  <c:v>43078.666666666162</c:v>
                </c:pt>
                <c:pt idx="209">
                  <c:v>43078.708333332826</c:v>
                </c:pt>
                <c:pt idx="210">
                  <c:v>43078.749999999491</c:v>
                </c:pt>
                <c:pt idx="211">
                  <c:v>43078.791666666155</c:v>
                </c:pt>
                <c:pt idx="212">
                  <c:v>43078.833333332819</c:v>
                </c:pt>
                <c:pt idx="213">
                  <c:v>43078.874999999483</c:v>
                </c:pt>
                <c:pt idx="214">
                  <c:v>43078.916666666148</c:v>
                </c:pt>
                <c:pt idx="215">
                  <c:v>43078.958333332812</c:v>
                </c:pt>
                <c:pt idx="216">
                  <c:v>43078.999999999476</c:v>
                </c:pt>
                <c:pt idx="217">
                  <c:v>43079.04166666614</c:v>
                </c:pt>
                <c:pt idx="218">
                  <c:v>43079.083333332805</c:v>
                </c:pt>
                <c:pt idx="219">
                  <c:v>43079.124999999469</c:v>
                </c:pt>
                <c:pt idx="220">
                  <c:v>43079.166666666133</c:v>
                </c:pt>
                <c:pt idx="221">
                  <c:v>43079.208333332797</c:v>
                </c:pt>
                <c:pt idx="222">
                  <c:v>43079.249999999462</c:v>
                </c:pt>
                <c:pt idx="223">
                  <c:v>43079.291666666126</c:v>
                </c:pt>
                <c:pt idx="224">
                  <c:v>43079.33333333279</c:v>
                </c:pt>
                <c:pt idx="225">
                  <c:v>43079.374999999454</c:v>
                </c:pt>
                <c:pt idx="226">
                  <c:v>43079.416666666119</c:v>
                </c:pt>
                <c:pt idx="227">
                  <c:v>43079.458333332783</c:v>
                </c:pt>
                <c:pt idx="228">
                  <c:v>43079.499999999447</c:v>
                </c:pt>
                <c:pt idx="229">
                  <c:v>43079.541666666111</c:v>
                </c:pt>
                <c:pt idx="230">
                  <c:v>43079.583333332776</c:v>
                </c:pt>
                <c:pt idx="231">
                  <c:v>43079.62499999944</c:v>
                </c:pt>
                <c:pt idx="232">
                  <c:v>43079.666666666104</c:v>
                </c:pt>
                <c:pt idx="233">
                  <c:v>43079.708333332768</c:v>
                </c:pt>
                <c:pt idx="234">
                  <c:v>43079.749999999432</c:v>
                </c:pt>
                <c:pt idx="235">
                  <c:v>43079.791666666097</c:v>
                </c:pt>
                <c:pt idx="236">
                  <c:v>43079.833333332761</c:v>
                </c:pt>
                <c:pt idx="237">
                  <c:v>43079.874999999425</c:v>
                </c:pt>
                <c:pt idx="238">
                  <c:v>43079.916666666089</c:v>
                </c:pt>
                <c:pt idx="239">
                  <c:v>43079.958333332754</c:v>
                </c:pt>
                <c:pt idx="240">
                  <c:v>43079.999999999418</c:v>
                </c:pt>
                <c:pt idx="241">
                  <c:v>43080.041666666082</c:v>
                </c:pt>
                <c:pt idx="242">
                  <c:v>43080.083333332746</c:v>
                </c:pt>
                <c:pt idx="243">
                  <c:v>43080.124999999411</c:v>
                </c:pt>
                <c:pt idx="244">
                  <c:v>43080.166666666075</c:v>
                </c:pt>
                <c:pt idx="245">
                  <c:v>43080.208333332739</c:v>
                </c:pt>
                <c:pt idx="246">
                  <c:v>43080.249999999403</c:v>
                </c:pt>
                <c:pt idx="247">
                  <c:v>43080.291666666068</c:v>
                </c:pt>
                <c:pt idx="248">
                  <c:v>43080.333333332732</c:v>
                </c:pt>
                <c:pt idx="249">
                  <c:v>43080.374999999396</c:v>
                </c:pt>
                <c:pt idx="250">
                  <c:v>43080.41666666606</c:v>
                </c:pt>
                <c:pt idx="251">
                  <c:v>43080.458333332725</c:v>
                </c:pt>
                <c:pt idx="252">
                  <c:v>43080.499999999389</c:v>
                </c:pt>
                <c:pt idx="253">
                  <c:v>43080.541666666053</c:v>
                </c:pt>
                <c:pt idx="254">
                  <c:v>43080.583333332717</c:v>
                </c:pt>
                <c:pt idx="255">
                  <c:v>43080.624999999382</c:v>
                </c:pt>
                <c:pt idx="256">
                  <c:v>43080.666666666046</c:v>
                </c:pt>
                <c:pt idx="257">
                  <c:v>43080.70833333271</c:v>
                </c:pt>
                <c:pt idx="258">
                  <c:v>43080.749999999374</c:v>
                </c:pt>
                <c:pt idx="259">
                  <c:v>43080.791666666039</c:v>
                </c:pt>
                <c:pt idx="260">
                  <c:v>43080.833333332703</c:v>
                </c:pt>
                <c:pt idx="261">
                  <c:v>43080.874999999367</c:v>
                </c:pt>
                <c:pt idx="262">
                  <c:v>43080.916666666031</c:v>
                </c:pt>
                <c:pt idx="263">
                  <c:v>43080.958333332695</c:v>
                </c:pt>
                <c:pt idx="264">
                  <c:v>43080.99999999936</c:v>
                </c:pt>
                <c:pt idx="265">
                  <c:v>43081.041666666024</c:v>
                </c:pt>
                <c:pt idx="266">
                  <c:v>43081.083333332688</c:v>
                </c:pt>
                <c:pt idx="267">
                  <c:v>43081.124999999352</c:v>
                </c:pt>
                <c:pt idx="268">
                  <c:v>43081.166666666017</c:v>
                </c:pt>
                <c:pt idx="269">
                  <c:v>43081.208333332681</c:v>
                </c:pt>
                <c:pt idx="270">
                  <c:v>43081.249999999345</c:v>
                </c:pt>
                <c:pt idx="271">
                  <c:v>43081.291666666009</c:v>
                </c:pt>
                <c:pt idx="272">
                  <c:v>43081.333333332674</c:v>
                </c:pt>
                <c:pt idx="273">
                  <c:v>43081.374999999338</c:v>
                </c:pt>
                <c:pt idx="274">
                  <c:v>43081.416666666002</c:v>
                </c:pt>
                <c:pt idx="275">
                  <c:v>43081.458333332666</c:v>
                </c:pt>
                <c:pt idx="276">
                  <c:v>43081.499999999331</c:v>
                </c:pt>
                <c:pt idx="277">
                  <c:v>43081.541666665995</c:v>
                </c:pt>
                <c:pt idx="278">
                  <c:v>43081.583333332659</c:v>
                </c:pt>
                <c:pt idx="279">
                  <c:v>43081.624999999323</c:v>
                </c:pt>
                <c:pt idx="280">
                  <c:v>43081.666666665988</c:v>
                </c:pt>
                <c:pt idx="281">
                  <c:v>43081.708333332652</c:v>
                </c:pt>
                <c:pt idx="282">
                  <c:v>43081.749999999316</c:v>
                </c:pt>
                <c:pt idx="283">
                  <c:v>43081.79166666598</c:v>
                </c:pt>
                <c:pt idx="284">
                  <c:v>43081.833333332645</c:v>
                </c:pt>
                <c:pt idx="285">
                  <c:v>43081.874999999309</c:v>
                </c:pt>
                <c:pt idx="286">
                  <c:v>43081.916666665973</c:v>
                </c:pt>
                <c:pt idx="287">
                  <c:v>43081.958333332637</c:v>
                </c:pt>
                <c:pt idx="288">
                  <c:v>43081.999999999302</c:v>
                </c:pt>
                <c:pt idx="289">
                  <c:v>43082.041666665966</c:v>
                </c:pt>
                <c:pt idx="290">
                  <c:v>43082.08333333263</c:v>
                </c:pt>
                <c:pt idx="291">
                  <c:v>43082.124999999294</c:v>
                </c:pt>
                <c:pt idx="292">
                  <c:v>43082.166666665958</c:v>
                </c:pt>
                <c:pt idx="293">
                  <c:v>43082.208333332623</c:v>
                </c:pt>
                <c:pt idx="294">
                  <c:v>43082.249999999287</c:v>
                </c:pt>
                <c:pt idx="295">
                  <c:v>43082.291666665951</c:v>
                </c:pt>
                <c:pt idx="296">
                  <c:v>43082.333333332615</c:v>
                </c:pt>
                <c:pt idx="297">
                  <c:v>43082.37499999928</c:v>
                </c:pt>
                <c:pt idx="298">
                  <c:v>43082.416666665944</c:v>
                </c:pt>
                <c:pt idx="299">
                  <c:v>43082.458333332608</c:v>
                </c:pt>
                <c:pt idx="300">
                  <c:v>43082.499999999272</c:v>
                </c:pt>
                <c:pt idx="301">
                  <c:v>43082.541666665937</c:v>
                </c:pt>
                <c:pt idx="302">
                  <c:v>43082.583333332601</c:v>
                </c:pt>
                <c:pt idx="303">
                  <c:v>43082.624999999265</c:v>
                </c:pt>
                <c:pt idx="304">
                  <c:v>43082.666666665929</c:v>
                </c:pt>
                <c:pt idx="305">
                  <c:v>43082.708333332594</c:v>
                </c:pt>
                <c:pt idx="306">
                  <c:v>43082.749999999258</c:v>
                </c:pt>
                <c:pt idx="307">
                  <c:v>43082.791666665922</c:v>
                </c:pt>
                <c:pt idx="308">
                  <c:v>43082.833333332586</c:v>
                </c:pt>
                <c:pt idx="309">
                  <c:v>43082.874999999251</c:v>
                </c:pt>
                <c:pt idx="310">
                  <c:v>43082.916666665915</c:v>
                </c:pt>
                <c:pt idx="311">
                  <c:v>43082.958333332579</c:v>
                </c:pt>
                <c:pt idx="312">
                  <c:v>43082.999999999243</c:v>
                </c:pt>
                <c:pt idx="313">
                  <c:v>43083.041666665908</c:v>
                </c:pt>
                <c:pt idx="314">
                  <c:v>43083.083333332572</c:v>
                </c:pt>
                <c:pt idx="315">
                  <c:v>43083.124999999236</c:v>
                </c:pt>
                <c:pt idx="316">
                  <c:v>43083.1666666659</c:v>
                </c:pt>
                <c:pt idx="317">
                  <c:v>43083.208333332565</c:v>
                </c:pt>
                <c:pt idx="318">
                  <c:v>43083.249999999229</c:v>
                </c:pt>
                <c:pt idx="319">
                  <c:v>43083.291666665893</c:v>
                </c:pt>
                <c:pt idx="320">
                  <c:v>43083.333333332557</c:v>
                </c:pt>
                <c:pt idx="321">
                  <c:v>43083.374999999221</c:v>
                </c:pt>
                <c:pt idx="322">
                  <c:v>43083.416666665886</c:v>
                </c:pt>
                <c:pt idx="323">
                  <c:v>43083.45833333255</c:v>
                </c:pt>
                <c:pt idx="324">
                  <c:v>43083.499999999214</c:v>
                </c:pt>
                <c:pt idx="325">
                  <c:v>43083.541666665878</c:v>
                </c:pt>
                <c:pt idx="326">
                  <c:v>43083.583333332543</c:v>
                </c:pt>
                <c:pt idx="327">
                  <c:v>43083.624999999207</c:v>
                </c:pt>
                <c:pt idx="328">
                  <c:v>43083.666666665871</c:v>
                </c:pt>
                <c:pt idx="329">
                  <c:v>43083.708333332535</c:v>
                </c:pt>
                <c:pt idx="330">
                  <c:v>43083.7499999992</c:v>
                </c:pt>
                <c:pt idx="331">
                  <c:v>43083.791666665864</c:v>
                </c:pt>
                <c:pt idx="332">
                  <c:v>43083.833333332528</c:v>
                </c:pt>
                <c:pt idx="333">
                  <c:v>43083.874999999192</c:v>
                </c:pt>
                <c:pt idx="334">
                  <c:v>43083.916666665857</c:v>
                </c:pt>
                <c:pt idx="335">
                  <c:v>43083.958333332521</c:v>
                </c:pt>
                <c:pt idx="336">
                  <c:v>43083.999999999185</c:v>
                </c:pt>
                <c:pt idx="337">
                  <c:v>43084.041666665849</c:v>
                </c:pt>
                <c:pt idx="338">
                  <c:v>43084.083333332514</c:v>
                </c:pt>
                <c:pt idx="339">
                  <c:v>43084.124999999178</c:v>
                </c:pt>
                <c:pt idx="340">
                  <c:v>43084.166666665842</c:v>
                </c:pt>
                <c:pt idx="341">
                  <c:v>43084.208333332506</c:v>
                </c:pt>
                <c:pt idx="342">
                  <c:v>43084.249999999171</c:v>
                </c:pt>
                <c:pt idx="343">
                  <c:v>43084.291666665835</c:v>
                </c:pt>
                <c:pt idx="344">
                  <c:v>43084.333333332499</c:v>
                </c:pt>
                <c:pt idx="345">
                  <c:v>43084.374999999163</c:v>
                </c:pt>
                <c:pt idx="346">
                  <c:v>43084.416666665828</c:v>
                </c:pt>
                <c:pt idx="347">
                  <c:v>43084.458333332492</c:v>
                </c:pt>
                <c:pt idx="348">
                  <c:v>43084.499999999156</c:v>
                </c:pt>
                <c:pt idx="349">
                  <c:v>43084.54166666582</c:v>
                </c:pt>
                <c:pt idx="350">
                  <c:v>43084.583333332484</c:v>
                </c:pt>
                <c:pt idx="351">
                  <c:v>43084.624999999149</c:v>
                </c:pt>
                <c:pt idx="352">
                  <c:v>43084.666666665813</c:v>
                </c:pt>
                <c:pt idx="353">
                  <c:v>43084.708333332477</c:v>
                </c:pt>
                <c:pt idx="354">
                  <c:v>43084.749999999141</c:v>
                </c:pt>
                <c:pt idx="355">
                  <c:v>43084.791666665806</c:v>
                </c:pt>
                <c:pt idx="356">
                  <c:v>43084.83333333247</c:v>
                </c:pt>
                <c:pt idx="357">
                  <c:v>43084.874999999134</c:v>
                </c:pt>
                <c:pt idx="358">
                  <c:v>43084.916666665798</c:v>
                </c:pt>
                <c:pt idx="359">
                  <c:v>43084.958333332463</c:v>
                </c:pt>
                <c:pt idx="360">
                  <c:v>43084.999999999127</c:v>
                </c:pt>
                <c:pt idx="361">
                  <c:v>43085.041666665791</c:v>
                </c:pt>
                <c:pt idx="362">
                  <c:v>43085.083333332455</c:v>
                </c:pt>
                <c:pt idx="363">
                  <c:v>43085.12499999912</c:v>
                </c:pt>
                <c:pt idx="364">
                  <c:v>43085.166666665784</c:v>
                </c:pt>
                <c:pt idx="365">
                  <c:v>43085.208333332448</c:v>
                </c:pt>
                <c:pt idx="366">
                  <c:v>43085.249999999112</c:v>
                </c:pt>
                <c:pt idx="367">
                  <c:v>43085.291666665777</c:v>
                </c:pt>
                <c:pt idx="368">
                  <c:v>43085.333333332441</c:v>
                </c:pt>
                <c:pt idx="369">
                  <c:v>43085.374999999105</c:v>
                </c:pt>
                <c:pt idx="370">
                  <c:v>43085.416666665769</c:v>
                </c:pt>
                <c:pt idx="371">
                  <c:v>43085.458333332434</c:v>
                </c:pt>
                <c:pt idx="372">
                  <c:v>43085.499999999098</c:v>
                </c:pt>
                <c:pt idx="373">
                  <c:v>43085.541666665762</c:v>
                </c:pt>
                <c:pt idx="374">
                  <c:v>43085.583333332426</c:v>
                </c:pt>
                <c:pt idx="375">
                  <c:v>43085.624999999091</c:v>
                </c:pt>
                <c:pt idx="376">
                  <c:v>43085.666666665755</c:v>
                </c:pt>
                <c:pt idx="377">
                  <c:v>43085.708333332419</c:v>
                </c:pt>
                <c:pt idx="378">
                  <c:v>43085.749999999083</c:v>
                </c:pt>
                <c:pt idx="379">
                  <c:v>43085.791666665747</c:v>
                </c:pt>
                <c:pt idx="380">
                  <c:v>43085.833333332412</c:v>
                </c:pt>
                <c:pt idx="381">
                  <c:v>43085.874999999076</c:v>
                </c:pt>
                <c:pt idx="382">
                  <c:v>43085.91666666574</c:v>
                </c:pt>
                <c:pt idx="383">
                  <c:v>43085.958333332404</c:v>
                </c:pt>
                <c:pt idx="384">
                  <c:v>43085.999999999069</c:v>
                </c:pt>
                <c:pt idx="385">
                  <c:v>43086.041666665733</c:v>
                </c:pt>
                <c:pt idx="386">
                  <c:v>43086.083333332397</c:v>
                </c:pt>
                <c:pt idx="387">
                  <c:v>43086.124999999061</c:v>
                </c:pt>
                <c:pt idx="388">
                  <c:v>43086.166666665726</c:v>
                </c:pt>
                <c:pt idx="389">
                  <c:v>43086.20833333239</c:v>
                </c:pt>
                <c:pt idx="390">
                  <c:v>43086.249999999054</c:v>
                </c:pt>
                <c:pt idx="391">
                  <c:v>43086.291666665718</c:v>
                </c:pt>
                <c:pt idx="392">
                  <c:v>43086.333333332383</c:v>
                </c:pt>
                <c:pt idx="393">
                  <c:v>43086.374999999047</c:v>
                </c:pt>
                <c:pt idx="394">
                  <c:v>43086.416666665711</c:v>
                </c:pt>
                <c:pt idx="395">
                  <c:v>43086.458333332375</c:v>
                </c:pt>
                <c:pt idx="396">
                  <c:v>43086.49999999904</c:v>
                </c:pt>
                <c:pt idx="397">
                  <c:v>43086.541666665704</c:v>
                </c:pt>
                <c:pt idx="398">
                  <c:v>43086.583333332368</c:v>
                </c:pt>
                <c:pt idx="399">
                  <c:v>43086.624999999032</c:v>
                </c:pt>
                <c:pt idx="400">
                  <c:v>43086.666666665697</c:v>
                </c:pt>
                <c:pt idx="401">
                  <c:v>43086.708333332361</c:v>
                </c:pt>
                <c:pt idx="402">
                  <c:v>43086.749999999025</c:v>
                </c:pt>
                <c:pt idx="403">
                  <c:v>43086.791666665689</c:v>
                </c:pt>
                <c:pt idx="404">
                  <c:v>43086.833333332354</c:v>
                </c:pt>
                <c:pt idx="405">
                  <c:v>43086.874999999018</c:v>
                </c:pt>
                <c:pt idx="406">
                  <c:v>43086.916666665682</c:v>
                </c:pt>
                <c:pt idx="407">
                  <c:v>43086.958333332346</c:v>
                </c:pt>
                <c:pt idx="408">
                  <c:v>43086.99999999901</c:v>
                </c:pt>
                <c:pt idx="409">
                  <c:v>43087.041666665675</c:v>
                </c:pt>
                <c:pt idx="410">
                  <c:v>43087.083333332339</c:v>
                </c:pt>
                <c:pt idx="411">
                  <c:v>43087.124999999003</c:v>
                </c:pt>
                <c:pt idx="412">
                  <c:v>43087.166666665667</c:v>
                </c:pt>
                <c:pt idx="413">
                  <c:v>43087.208333332332</c:v>
                </c:pt>
                <c:pt idx="414">
                  <c:v>43087.249999998996</c:v>
                </c:pt>
                <c:pt idx="415">
                  <c:v>43087.29166666566</c:v>
                </c:pt>
                <c:pt idx="416">
                  <c:v>43087.333333332324</c:v>
                </c:pt>
                <c:pt idx="417">
                  <c:v>43087.374999998989</c:v>
                </c:pt>
                <c:pt idx="418">
                  <c:v>43087.416666665653</c:v>
                </c:pt>
                <c:pt idx="419">
                  <c:v>43087.458333332317</c:v>
                </c:pt>
                <c:pt idx="420">
                  <c:v>43087.499999998981</c:v>
                </c:pt>
                <c:pt idx="421">
                  <c:v>43087.541666665646</c:v>
                </c:pt>
                <c:pt idx="422">
                  <c:v>43087.58333333231</c:v>
                </c:pt>
                <c:pt idx="423">
                  <c:v>43087.624999998974</c:v>
                </c:pt>
                <c:pt idx="424">
                  <c:v>43087.666666665638</c:v>
                </c:pt>
                <c:pt idx="425">
                  <c:v>43087.708333332303</c:v>
                </c:pt>
                <c:pt idx="426">
                  <c:v>43087.749999998967</c:v>
                </c:pt>
                <c:pt idx="427">
                  <c:v>43087.791666665631</c:v>
                </c:pt>
                <c:pt idx="428">
                  <c:v>43087.833333332295</c:v>
                </c:pt>
                <c:pt idx="429">
                  <c:v>43087.87499999896</c:v>
                </c:pt>
                <c:pt idx="430">
                  <c:v>43087.916666665624</c:v>
                </c:pt>
                <c:pt idx="431">
                  <c:v>43087.958333332288</c:v>
                </c:pt>
                <c:pt idx="432">
                  <c:v>43087.999999998952</c:v>
                </c:pt>
                <c:pt idx="433">
                  <c:v>43088.041666665617</c:v>
                </c:pt>
                <c:pt idx="434">
                  <c:v>43088.083333332281</c:v>
                </c:pt>
                <c:pt idx="435">
                  <c:v>43088.124999998945</c:v>
                </c:pt>
                <c:pt idx="436">
                  <c:v>43088.166666665609</c:v>
                </c:pt>
                <c:pt idx="437">
                  <c:v>43088.208333332273</c:v>
                </c:pt>
                <c:pt idx="438">
                  <c:v>43088.249999998938</c:v>
                </c:pt>
                <c:pt idx="439">
                  <c:v>43088.291666665602</c:v>
                </c:pt>
                <c:pt idx="440">
                  <c:v>43088.333333332266</c:v>
                </c:pt>
                <c:pt idx="441">
                  <c:v>43088.37499999893</c:v>
                </c:pt>
                <c:pt idx="442">
                  <c:v>43088.416666665595</c:v>
                </c:pt>
                <c:pt idx="443">
                  <c:v>43088.458333332259</c:v>
                </c:pt>
                <c:pt idx="444">
                  <c:v>43088.499999998923</c:v>
                </c:pt>
                <c:pt idx="445">
                  <c:v>43088.541666665587</c:v>
                </c:pt>
                <c:pt idx="446">
                  <c:v>43088.583333332252</c:v>
                </c:pt>
                <c:pt idx="447">
                  <c:v>43088.624999998916</c:v>
                </c:pt>
                <c:pt idx="448">
                  <c:v>43088.66666666558</c:v>
                </c:pt>
                <c:pt idx="449">
                  <c:v>43088.708333332244</c:v>
                </c:pt>
                <c:pt idx="450">
                  <c:v>43088.749999998909</c:v>
                </c:pt>
                <c:pt idx="451">
                  <c:v>43088.791666665573</c:v>
                </c:pt>
                <c:pt idx="452">
                  <c:v>43088.833333332237</c:v>
                </c:pt>
                <c:pt idx="453">
                  <c:v>43088.874999998901</c:v>
                </c:pt>
                <c:pt idx="454">
                  <c:v>43088.916666665566</c:v>
                </c:pt>
                <c:pt idx="455">
                  <c:v>43088.95833333223</c:v>
                </c:pt>
                <c:pt idx="456">
                  <c:v>43088.999999998894</c:v>
                </c:pt>
                <c:pt idx="457">
                  <c:v>43089.041666665558</c:v>
                </c:pt>
                <c:pt idx="458">
                  <c:v>43089.083333332223</c:v>
                </c:pt>
                <c:pt idx="459">
                  <c:v>43089.124999998887</c:v>
                </c:pt>
                <c:pt idx="460">
                  <c:v>43089.166666665551</c:v>
                </c:pt>
                <c:pt idx="461">
                  <c:v>43089.208333332215</c:v>
                </c:pt>
                <c:pt idx="462">
                  <c:v>43089.24999999888</c:v>
                </c:pt>
                <c:pt idx="463">
                  <c:v>43089.291666665544</c:v>
                </c:pt>
                <c:pt idx="464">
                  <c:v>43089.333333332208</c:v>
                </c:pt>
                <c:pt idx="465">
                  <c:v>43089.374999998872</c:v>
                </c:pt>
                <c:pt idx="466">
                  <c:v>43089.416666665536</c:v>
                </c:pt>
                <c:pt idx="467">
                  <c:v>43089.458333332201</c:v>
                </c:pt>
                <c:pt idx="468">
                  <c:v>43089.499999998865</c:v>
                </c:pt>
                <c:pt idx="469">
                  <c:v>43089.541666665529</c:v>
                </c:pt>
                <c:pt idx="470">
                  <c:v>43089.583333332193</c:v>
                </c:pt>
                <c:pt idx="471">
                  <c:v>43089.624999998858</c:v>
                </c:pt>
                <c:pt idx="472">
                  <c:v>43089.666666665522</c:v>
                </c:pt>
                <c:pt idx="473">
                  <c:v>43089.708333332186</c:v>
                </c:pt>
                <c:pt idx="474">
                  <c:v>43089.74999999885</c:v>
                </c:pt>
                <c:pt idx="475">
                  <c:v>43089.791666665515</c:v>
                </c:pt>
                <c:pt idx="476">
                  <c:v>43089.833333332179</c:v>
                </c:pt>
                <c:pt idx="477">
                  <c:v>43089.874999998843</c:v>
                </c:pt>
                <c:pt idx="478">
                  <c:v>43089.916666665507</c:v>
                </c:pt>
                <c:pt idx="479">
                  <c:v>43089.958333332172</c:v>
                </c:pt>
                <c:pt idx="480">
                  <c:v>43089.999999998836</c:v>
                </c:pt>
                <c:pt idx="481">
                  <c:v>43090.0416666655</c:v>
                </c:pt>
                <c:pt idx="482">
                  <c:v>43090.083333332164</c:v>
                </c:pt>
                <c:pt idx="483">
                  <c:v>43090.124999998829</c:v>
                </c:pt>
                <c:pt idx="484">
                  <c:v>43090.166666665493</c:v>
                </c:pt>
                <c:pt idx="485">
                  <c:v>43090.208333332157</c:v>
                </c:pt>
                <c:pt idx="486">
                  <c:v>43090.249999998821</c:v>
                </c:pt>
                <c:pt idx="487">
                  <c:v>43090.291666665486</c:v>
                </c:pt>
                <c:pt idx="488">
                  <c:v>43090.33333333215</c:v>
                </c:pt>
                <c:pt idx="489">
                  <c:v>43090.374999998814</c:v>
                </c:pt>
                <c:pt idx="490">
                  <c:v>43090.416666665478</c:v>
                </c:pt>
                <c:pt idx="491">
                  <c:v>43090.458333332143</c:v>
                </c:pt>
                <c:pt idx="492">
                  <c:v>43090.499999998807</c:v>
                </c:pt>
                <c:pt idx="493">
                  <c:v>43090.541666665471</c:v>
                </c:pt>
                <c:pt idx="494">
                  <c:v>43090.583333332135</c:v>
                </c:pt>
                <c:pt idx="495">
                  <c:v>43090.624999998799</c:v>
                </c:pt>
                <c:pt idx="496">
                  <c:v>43090.666666665464</c:v>
                </c:pt>
                <c:pt idx="497">
                  <c:v>43090.708333332128</c:v>
                </c:pt>
                <c:pt idx="498">
                  <c:v>43090.749999998792</c:v>
                </c:pt>
                <c:pt idx="499">
                  <c:v>43090.791666665456</c:v>
                </c:pt>
                <c:pt idx="500">
                  <c:v>43090.833333332121</c:v>
                </c:pt>
                <c:pt idx="501">
                  <c:v>43090.874999998785</c:v>
                </c:pt>
                <c:pt idx="502">
                  <c:v>43090.916666665449</c:v>
                </c:pt>
                <c:pt idx="503">
                  <c:v>43090.958333332113</c:v>
                </c:pt>
                <c:pt idx="504">
                  <c:v>43090.999999998778</c:v>
                </c:pt>
                <c:pt idx="505">
                  <c:v>43091.041666665442</c:v>
                </c:pt>
                <c:pt idx="506">
                  <c:v>43091.083333332106</c:v>
                </c:pt>
                <c:pt idx="507">
                  <c:v>43091.12499999877</c:v>
                </c:pt>
                <c:pt idx="508">
                  <c:v>43091.166666665435</c:v>
                </c:pt>
                <c:pt idx="509">
                  <c:v>43091.208333332099</c:v>
                </c:pt>
                <c:pt idx="510">
                  <c:v>43091.249999998763</c:v>
                </c:pt>
                <c:pt idx="511">
                  <c:v>43091.291666665427</c:v>
                </c:pt>
                <c:pt idx="512">
                  <c:v>43091.333333332092</c:v>
                </c:pt>
                <c:pt idx="513">
                  <c:v>43091.374999998756</c:v>
                </c:pt>
                <c:pt idx="514">
                  <c:v>43091.41666666542</c:v>
                </c:pt>
                <c:pt idx="515">
                  <c:v>43091.458333332084</c:v>
                </c:pt>
                <c:pt idx="516">
                  <c:v>43091.499999998749</c:v>
                </c:pt>
                <c:pt idx="517">
                  <c:v>43091.541666665413</c:v>
                </c:pt>
                <c:pt idx="518">
                  <c:v>43091.583333332077</c:v>
                </c:pt>
                <c:pt idx="519">
                  <c:v>43091.624999998741</c:v>
                </c:pt>
                <c:pt idx="520">
                  <c:v>43091.666666665406</c:v>
                </c:pt>
                <c:pt idx="521">
                  <c:v>43091.70833333207</c:v>
                </c:pt>
                <c:pt idx="522">
                  <c:v>43091.749999998734</c:v>
                </c:pt>
                <c:pt idx="523">
                  <c:v>43091.791666665398</c:v>
                </c:pt>
                <c:pt idx="524">
                  <c:v>43091.833333332062</c:v>
                </c:pt>
                <c:pt idx="525">
                  <c:v>43091.874999998727</c:v>
                </c:pt>
                <c:pt idx="526">
                  <c:v>43091.916666665391</c:v>
                </c:pt>
                <c:pt idx="527">
                  <c:v>43091.958333332055</c:v>
                </c:pt>
                <c:pt idx="528">
                  <c:v>43091.999999998719</c:v>
                </c:pt>
                <c:pt idx="529">
                  <c:v>43092.041666665384</c:v>
                </c:pt>
                <c:pt idx="530">
                  <c:v>43092.083333332048</c:v>
                </c:pt>
                <c:pt idx="531">
                  <c:v>43092.124999998712</c:v>
                </c:pt>
                <c:pt idx="532">
                  <c:v>43092.166666665376</c:v>
                </c:pt>
                <c:pt idx="533">
                  <c:v>43092.208333332041</c:v>
                </c:pt>
                <c:pt idx="534">
                  <c:v>43092.249999998705</c:v>
                </c:pt>
                <c:pt idx="535">
                  <c:v>43092.291666665369</c:v>
                </c:pt>
                <c:pt idx="536">
                  <c:v>43092.333333332033</c:v>
                </c:pt>
                <c:pt idx="537">
                  <c:v>43092.374999998698</c:v>
                </c:pt>
                <c:pt idx="538">
                  <c:v>43092.416666665362</c:v>
                </c:pt>
                <c:pt idx="539">
                  <c:v>43092.458333332026</c:v>
                </c:pt>
                <c:pt idx="540">
                  <c:v>43092.49999999869</c:v>
                </c:pt>
                <c:pt idx="541">
                  <c:v>43092.541666665355</c:v>
                </c:pt>
                <c:pt idx="542">
                  <c:v>43092.583333332019</c:v>
                </c:pt>
                <c:pt idx="543">
                  <c:v>43092.624999998683</c:v>
                </c:pt>
                <c:pt idx="544">
                  <c:v>43092.666666665347</c:v>
                </c:pt>
                <c:pt idx="545">
                  <c:v>43092.708333332012</c:v>
                </c:pt>
                <c:pt idx="546">
                  <c:v>43092.749999998676</c:v>
                </c:pt>
                <c:pt idx="547">
                  <c:v>43092.79166666534</c:v>
                </c:pt>
                <c:pt idx="548">
                  <c:v>43092.833333332004</c:v>
                </c:pt>
                <c:pt idx="549">
                  <c:v>43092.874999998668</c:v>
                </c:pt>
                <c:pt idx="550">
                  <c:v>43092.916666665333</c:v>
                </c:pt>
                <c:pt idx="551">
                  <c:v>43092.958333331997</c:v>
                </c:pt>
                <c:pt idx="552">
                  <c:v>43092.999999998661</c:v>
                </c:pt>
                <c:pt idx="553">
                  <c:v>43093.041666665325</c:v>
                </c:pt>
                <c:pt idx="554">
                  <c:v>43093.08333333199</c:v>
                </c:pt>
                <c:pt idx="555">
                  <c:v>43093.124999998654</c:v>
                </c:pt>
                <c:pt idx="556">
                  <c:v>43093.166666665318</c:v>
                </c:pt>
                <c:pt idx="557">
                  <c:v>43093.208333331982</c:v>
                </c:pt>
                <c:pt idx="558">
                  <c:v>43093.249999998647</c:v>
                </c:pt>
                <c:pt idx="559">
                  <c:v>43093.291666665311</c:v>
                </c:pt>
                <c:pt idx="560">
                  <c:v>43093.333333331975</c:v>
                </c:pt>
                <c:pt idx="561">
                  <c:v>43093.374999998639</c:v>
                </c:pt>
                <c:pt idx="562">
                  <c:v>43093.416666665304</c:v>
                </c:pt>
                <c:pt idx="563">
                  <c:v>43093.458333331968</c:v>
                </c:pt>
                <c:pt idx="564">
                  <c:v>43093.499999998632</c:v>
                </c:pt>
                <c:pt idx="565">
                  <c:v>43093.541666665296</c:v>
                </c:pt>
                <c:pt idx="566">
                  <c:v>43093.583333331961</c:v>
                </c:pt>
                <c:pt idx="567">
                  <c:v>43093.624999998625</c:v>
                </c:pt>
                <c:pt idx="568">
                  <c:v>43093.666666665289</c:v>
                </c:pt>
                <c:pt idx="569">
                  <c:v>43093.708333331953</c:v>
                </c:pt>
                <c:pt idx="570">
                  <c:v>43093.749999998618</c:v>
                </c:pt>
                <c:pt idx="571">
                  <c:v>43093.791666665282</c:v>
                </c:pt>
                <c:pt idx="572">
                  <c:v>43093.833333331946</c:v>
                </c:pt>
                <c:pt idx="573">
                  <c:v>43093.87499999861</c:v>
                </c:pt>
                <c:pt idx="574">
                  <c:v>43093.916666665275</c:v>
                </c:pt>
                <c:pt idx="575">
                  <c:v>43093.958333331939</c:v>
                </c:pt>
                <c:pt idx="576">
                  <c:v>43093.999999998603</c:v>
                </c:pt>
                <c:pt idx="577">
                  <c:v>43094.041666665267</c:v>
                </c:pt>
                <c:pt idx="578">
                  <c:v>43094.083333331931</c:v>
                </c:pt>
                <c:pt idx="579">
                  <c:v>43094.124999998596</c:v>
                </c:pt>
                <c:pt idx="580">
                  <c:v>43094.16666666526</c:v>
                </c:pt>
                <c:pt idx="581">
                  <c:v>43094.208333331924</c:v>
                </c:pt>
                <c:pt idx="582">
                  <c:v>43094.249999998588</c:v>
                </c:pt>
                <c:pt idx="583">
                  <c:v>43094.291666665253</c:v>
                </c:pt>
                <c:pt idx="584">
                  <c:v>43094.333333331917</c:v>
                </c:pt>
                <c:pt idx="585">
                  <c:v>43094.374999998581</c:v>
                </c:pt>
                <c:pt idx="586">
                  <c:v>43094.416666665245</c:v>
                </c:pt>
                <c:pt idx="587">
                  <c:v>43094.45833333191</c:v>
                </c:pt>
                <c:pt idx="588">
                  <c:v>43094.499999998574</c:v>
                </c:pt>
                <c:pt idx="589">
                  <c:v>43094.541666665238</c:v>
                </c:pt>
                <c:pt idx="590">
                  <c:v>43094.583333331902</c:v>
                </c:pt>
                <c:pt idx="591">
                  <c:v>43094.624999998567</c:v>
                </c:pt>
                <c:pt idx="592">
                  <c:v>43094.666666665231</c:v>
                </c:pt>
                <c:pt idx="593">
                  <c:v>43094.708333331895</c:v>
                </c:pt>
                <c:pt idx="594">
                  <c:v>43094.749999998559</c:v>
                </c:pt>
                <c:pt idx="595">
                  <c:v>43094.791666665224</c:v>
                </c:pt>
                <c:pt idx="596">
                  <c:v>43094.833333331888</c:v>
                </c:pt>
                <c:pt idx="597">
                  <c:v>43094.874999998552</c:v>
                </c:pt>
                <c:pt idx="598">
                  <c:v>43094.916666665216</c:v>
                </c:pt>
                <c:pt idx="599">
                  <c:v>43094.958333331881</c:v>
                </c:pt>
                <c:pt idx="600">
                  <c:v>43094.999999998545</c:v>
                </c:pt>
                <c:pt idx="601">
                  <c:v>43095.041666665209</c:v>
                </c:pt>
                <c:pt idx="602">
                  <c:v>43095.083333331873</c:v>
                </c:pt>
                <c:pt idx="603">
                  <c:v>43095.124999998538</c:v>
                </c:pt>
                <c:pt idx="604">
                  <c:v>43095.166666665202</c:v>
                </c:pt>
                <c:pt idx="605">
                  <c:v>43095.208333331866</c:v>
                </c:pt>
                <c:pt idx="606">
                  <c:v>43095.24999999853</c:v>
                </c:pt>
                <c:pt idx="607">
                  <c:v>43095.291666665194</c:v>
                </c:pt>
                <c:pt idx="608">
                  <c:v>43095.333333331859</c:v>
                </c:pt>
                <c:pt idx="609">
                  <c:v>43095.374999998523</c:v>
                </c:pt>
                <c:pt idx="610">
                  <c:v>43095.416666665187</c:v>
                </c:pt>
                <c:pt idx="611">
                  <c:v>43095.458333331851</c:v>
                </c:pt>
                <c:pt idx="612">
                  <c:v>43095.499999998516</c:v>
                </c:pt>
                <c:pt idx="613">
                  <c:v>43095.54166666518</c:v>
                </c:pt>
                <c:pt idx="614">
                  <c:v>43095.583333331844</c:v>
                </c:pt>
                <c:pt idx="615">
                  <c:v>43095.624999998508</c:v>
                </c:pt>
                <c:pt idx="616">
                  <c:v>43095.666666665173</c:v>
                </c:pt>
                <c:pt idx="617">
                  <c:v>43095.708333331837</c:v>
                </c:pt>
                <c:pt idx="618">
                  <c:v>43095.749999998501</c:v>
                </c:pt>
                <c:pt idx="619">
                  <c:v>43095.791666665165</c:v>
                </c:pt>
                <c:pt idx="620">
                  <c:v>43095.83333333183</c:v>
                </c:pt>
                <c:pt idx="621">
                  <c:v>43095.874999998494</c:v>
                </c:pt>
                <c:pt idx="622">
                  <c:v>43095.916666665158</c:v>
                </c:pt>
                <c:pt idx="623">
                  <c:v>43095.958333331822</c:v>
                </c:pt>
                <c:pt idx="624">
                  <c:v>43095.999999998487</c:v>
                </c:pt>
                <c:pt idx="625">
                  <c:v>43096.041666665151</c:v>
                </c:pt>
                <c:pt idx="626">
                  <c:v>43096.083333331815</c:v>
                </c:pt>
                <c:pt idx="627">
                  <c:v>43096.124999998479</c:v>
                </c:pt>
                <c:pt idx="628">
                  <c:v>43096.166666665144</c:v>
                </c:pt>
                <c:pt idx="629">
                  <c:v>43096.208333331808</c:v>
                </c:pt>
                <c:pt idx="630">
                  <c:v>43096.249999998472</c:v>
                </c:pt>
                <c:pt idx="631">
                  <c:v>43096.291666665136</c:v>
                </c:pt>
                <c:pt idx="632">
                  <c:v>43096.333333331801</c:v>
                </c:pt>
                <c:pt idx="633">
                  <c:v>43096.374999998465</c:v>
                </c:pt>
                <c:pt idx="634">
                  <c:v>43096.416666665129</c:v>
                </c:pt>
                <c:pt idx="635">
                  <c:v>43096.458333331793</c:v>
                </c:pt>
                <c:pt idx="636">
                  <c:v>43096.499999998457</c:v>
                </c:pt>
                <c:pt idx="637">
                  <c:v>43096.541666665122</c:v>
                </c:pt>
                <c:pt idx="638">
                  <c:v>43096.583333331786</c:v>
                </c:pt>
                <c:pt idx="639">
                  <c:v>43096.62499999845</c:v>
                </c:pt>
                <c:pt idx="640">
                  <c:v>43096.666666665114</c:v>
                </c:pt>
                <c:pt idx="641">
                  <c:v>43096.708333331779</c:v>
                </c:pt>
                <c:pt idx="642">
                  <c:v>43096.749999998443</c:v>
                </c:pt>
                <c:pt idx="643">
                  <c:v>43096.791666665107</c:v>
                </c:pt>
                <c:pt idx="644">
                  <c:v>43096.833333331771</c:v>
                </c:pt>
                <c:pt idx="645">
                  <c:v>43096.874999998436</c:v>
                </c:pt>
                <c:pt idx="646">
                  <c:v>43096.9166666651</c:v>
                </c:pt>
                <c:pt idx="647">
                  <c:v>43096.958333331764</c:v>
                </c:pt>
                <c:pt idx="648">
                  <c:v>43096.999999998428</c:v>
                </c:pt>
                <c:pt idx="649">
                  <c:v>43097.041666665093</c:v>
                </c:pt>
                <c:pt idx="650">
                  <c:v>43097.083333331757</c:v>
                </c:pt>
                <c:pt idx="651">
                  <c:v>43097.124999998421</c:v>
                </c:pt>
                <c:pt idx="652">
                  <c:v>43097.166666665085</c:v>
                </c:pt>
                <c:pt idx="653">
                  <c:v>43097.20833333175</c:v>
                </c:pt>
                <c:pt idx="654">
                  <c:v>43097.249999998414</c:v>
                </c:pt>
                <c:pt idx="655">
                  <c:v>43097.291666665078</c:v>
                </c:pt>
                <c:pt idx="656">
                  <c:v>43097.333333331742</c:v>
                </c:pt>
                <c:pt idx="657">
                  <c:v>43097.374999998407</c:v>
                </c:pt>
                <c:pt idx="658">
                  <c:v>43097.416666665071</c:v>
                </c:pt>
                <c:pt idx="659">
                  <c:v>43097.458333331735</c:v>
                </c:pt>
                <c:pt idx="660">
                  <c:v>43097.499999998399</c:v>
                </c:pt>
                <c:pt idx="661">
                  <c:v>43097.541666665064</c:v>
                </c:pt>
                <c:pt idx="662">
                  <c:v>43097.583333331728</c:v>
                </c:pt>
                <c:pt idx="663">
                  <c:v>43097.624999998392</c:v>
                </c:pt>
                <c:pt idx="664">
                  <c:v>43097.666666665056</c:v>
                </c:pt>
                <c:pt idx="665">
                  <c:v>43097.70833333172</c:v>
                </c:pt>
                <c:pt idx="666">
                  <c:v>43097.749999998385</c:v>
                </c:pt>
                <c:pt idx="667">
                  <c:v>43097.791666665049</c:v>
                </c:pt>
                <c:pt idx="668">
                  <c:v>43097.833333331713</c:v>
                </c:pt>
                <c:pt idx="669">
                  <c:v>43097.874999998377</c:v>
                </c:pt>
                <c:pt idx="670">
                  <c:v>43097.916666665042</c:v>
                </c:pt>
                <c:pt idx="671">
                  <c:v>43097.958333331706</c:v>
                </c:pt>
                <c:pt idx="672">
                  <c:v>43097.99999999837</c:v>
                </c:pt>
                <c:pt idx="673">
                  <c:v>43098.041666665034</c:v>
                </c:pt>
                <c:pt idx="674">
                  <c:v>43098.083333331699</c:v>
                </c:pt>
                <c:pt idx="675">
                  <c:v>43098.124999998363</c:v>
                </c:pt>
                <c:pt idx="676">
                  <c:v>43098.166666665027</c:v>
                </c:pt>
                <c:pt idx="677">
                  <c:v>43098.208333331691</c:v>
                </c:pt>
                <c:pt idx="678">
                  <c:v>43098.249999998356</c:v>
                </c:pt>
                <c:pt idx="679">
                  <c:v>43098.29166666502</c:v>
                </c:pt>
                <c:pt idx="680">
                  <c:v>43098.333333331684</c:v>
                </c:pt>
                <c:pt idx="681">
                  <c:v>43098.374999998348</c:v>
                </c:pt>
                <c:pt idx="682">
                  <c:v>43098.416666665013</c:v>
                </c:pt>
                <c:pt idx="683">
                  <c:v>43098.458333331677</c:v>
                </c:pt>
                <c:pt idx="684">
                  <c:v>43098.499999998341</c:v>
                </c:pt>
                <c:pt idx="685">
                  <c:v>43098.541666665005</c:v>
                </c:pt>
                <c:pt idx="686">
                  <c:v>43098.58333333167</c:v>
                </c:pt>
                <c:pt idx="687">
                  <c:v>43098.624999998334</c:v>
                </c:pt>
                <c:pt idx="688">
                  <c:v>43098.666666664998</c:v>
                </c:pt>
                <c:pt idx="689">
                  <c:v>43098.708333331662</c:v>
                </c:pt>
                <c:pt idx="690">
                  <c:v>43098.749999998327</c:v>
                </c:pt>
                <c:pt idx="691">
                  <c:v>43098.791666664991</c:v>
                </c:pt>
                <c:pt idx="692">
                  <c:v>43098.833333331655</c:v>
                </c:pt>
                <c:pt idx="693">
                  <c:v>43098.874999998319</c:v>
                </c:pt>
                <c:pt idx="694">
                  <c:v>43098.916666664983</c:v>
                </c:pt>
                <c:pt idx="695">
                  <c:v>43098.958333331648</c:v>
                </c:pt>
                <c:pt idx="696">
                  <c:v>43098.999999998312</c:v>
                </c:pt>
                <c:pt idx="697">
                  <c:v>43099.041666664976</c:v>
                </c:pt>
                <c:pt idx="698">
                  <c:v>43099.08333333164</c:v>
                </c:pt>
                <c:pt idx="699">
                  <c:v>43099.124999998305</c:v>
                </c:pt>
                <c:pt idx="700">
                  <c:v>43099.166666664969</c:v>
                </c:pt>
                <c:pt idx="701">
                  <c:v>43099.208333331633</c:v>
                </c:pt>
                <c:pt idx="702">
                  <c:v>43099.249999998297</c:v>
                </c:pt>
                <c:pt idx="703">
                  <c:v>43099.291666664962</c:v>
                </c:pt>
                <c:pt idx="704">
                  <c:v>43099.333333331626</c:v>
                </c:pt>
                <c:pt idx="705">
                  <c:v>43099.37499999829</c:v>
                </c:pt>
                <c:pt idx="706">
                  <c:v>43099.416666664954</c:v>
                </c:pt>
                <c:pt idx="707">
                  <c:v>43099.458333331619</c:v>
                </c:pt>
                <c:pt idx="708">
                  <c:v>43099.499999998283</c:v>
                </c:pt>
                <c:pt idx="709">
                  <c:v>43099.541666664947</c:v>
                </c:pt>
                <c:pt idx="710">
                  <c:v>43099.583333331611</c:v>
                </c:pt>
                <c:pt idx="711">
                  <c:v>43099.624999998276</c:v>
                </c:pt>
                <c:pt idx="712">
                  <c:v>43099.66666666494</c:v>
                </c:pt>
                <c:pt idx="713">
                  <c:v>43099.708333331604</c:v>
                </c:pt>
                <c:pt idx="714">
                  <c:v>43099.749999998268</c:v>
                </c:pt>
                <c:pt idx="715">
                  <c:v>43099.791666664933</c:v>
                </c:pt>
                <c:pt idx="716">
                  <c:v>43099.833333331597</c:v>
                </c:pt>
                <c:pt idx="717">
                  <c:v>43099.874999998261</c:v>
                </c:pt>
                <c:pt idx="718">
                  <c:v>43099.916666664925</c:v>
                </c:pt>
                <c:pt idx="719">
                  <c:v>43099.95833333159</c:v>
                </c:pt>
                <c:pt idx="720">
                  <c:v>43099.999999998254</c:v>
                </c:pt>
                <c:pt idx="721">
                  <c:v>43100.041666664918</c:v>
                </c:pt>
                <c:pt idx="722">
                  <c:v>43100.083333331582</c:v>
                </c:pt>
                <c:pt idx="723">
                  <c:v>43100.124999998246</c:v>
                </c:pt>
                <c:pt idx="724">
                  <c:v>43100.166666664911</c:v>
                </c:pt>
                <c:pt idx="725">
                  <c:v>43100.208333331575</c:v>
                </c:pt>
                <c:pt idx="726">
                  <c:v>43100.249999998239</c:v>
                </c:pt>
                <c:pt idx="727">
                  <c:v>43100.291666664903</c:v>
                </c:pt>
                <c:pt idx="728">
                  <c:v>43100.333333331568</c:v>
                </c:pt>
                <c:pt idx="729">
                  <c:v>43100.374999998232</c:v>
                </c:pt>
                <c:pt idx="730">
                  <c:v>43100.416666664896</c:v>
                </c:pt>
                <c:pt idx="731">
                  <c:v>43100.45833333156</c:v>
                </c:pt>
                <c:pt idx="732">
                  <c:v>43100.499999998225</c:v>
                </c:pt>
                <c:pt idx="733">
                  <c:v>43100.541666664889</c:v>
                </c:pt>
                <c:pt idx="734">
                  <c:v>43100.583333331553</c:v>
                </c:pt>
                <c:pt idx="735">
                  <c:v>43100.624999998217</c:v>
                </c:pt>
                <c:pt idx="736">
                  <c:v>43100.666666664882</c:v>
                </c:pt>
                <c:pt idx="737">
                  <c:v>43100.708333331546</c:v>
                </c:pt>
                <c:pt idx="738">
                  <c:v>43100.74999999821</c:v>
                </c:pt>
                <c:pt idx="739">
                  <c:v>43100.791666664874</c:v>
                </c:pt>
                <c:pt idx="740">
                  <c:v>43100.833333331539</c:v>
                </c:pt>
                <c:pt idx="741">
                  <c:v>43100.874999998203</c:v>
                </c:pt>
                <c:pt idx="742">
                  <c:v>43100.916666664867</c:v>
                </c:pt>
                <c:pt idx="743">
                  <c:v>43100.958333331531</c:v>
                </c:pt>
              </c:numCache>
            </c:numRef>
          </c:cat>
          <c:val>
            <c:numRef>
              <c:f>Graphs!$C$1:$C$744</c:f>
              <c:numCache>
                <c:formatCode>General</c:formatCode>
                <c:ptCount val="744"/>
                <c:pt idx="0">
                  <c:v>1768.32</c:v>
                </c:pt>
                <c:pt idx="1">
                  <c:v>1741.9199999999998</c:v>
                </c:pt>
                <c:pt idx="2">
                  <c:v>1651.68</c:v>
                </c:pt>
                <c:pt idx="3">
                  <c:v>1705.44</c:v>
                </c:pt>
                <c:pt idx="4">
                  <c:v>1623.3600000000001</c:v>
                </c:pt>
                <c:pt idx="5">
                  <c:v>1667.04</c:v>
                </c:pt>
                <c:pt idx="6">
                  <c:v>1599.3600000000001</c:v>
                </c:pt>
                <c:pt idx="7">
                  <c:v>1690.08</c:v>
                </c:pt>
                <c:pt idx="8">
                  <c:v>1619.04</c:v>
                </c:pt>
                <c:pt idx="9">
                  <c:v>1490.4</c:v>
                </c:pt>
                <c:pt idx="10">
                  <c:v>1470.24</c:v>
                </c:pt>
                <c:pt idx="11">
                  <c:v>1524.48</c:v>
                </c:pt>
                <c:pt idx="12">
                  <c:v>1563.84</c:v>
                </c:pt>
                <c:pt idx="13">
                  <c:v>1549.44</c:v>
                </c:pt>
                <c:pt idx="14">
                  <c:v>1723.2</c:v>
                </c:pt>
                <c:pt idx="15">
                  <c:v>1816.32</c:v>
                </c:pt>
                <c:pt idx="16">
                  <c:v>1707.84</c:v>
                </c:pt>
                <c:pt idx="17">
                  <c:v>1584</c:v>
                </c:pt>
                <c:pt idx="18">
                  <c:v>1632.96</c:v>
                </c:pt>
                <c:pt idx="19">
                  <c:v>1491.3599999999997</c:v>
                </c:pt>
                <c:pt idx="20">
                  <c:v>1493.76</c:v>
                </c:pt>
                <c:pt idx="21">
                  <c:v>1556.1599999999999</c:v>
                </c:pt>
                <c:pt idx="22">
                  <c:v>1726.08</c:v>
                </c:pt>
                <c:pt idx="23">
                  <c:v>1617.12</c:v>
                </c:pt>
                <c:pt idx="24">
                  <c:v>1472.1599999999999</c:v>
                </c:pt>
                <c:pt idx="25">
                  <c:v>1544.16</c:v>
                </c:pt>
                <c:pt idx="26">
                  <c:v>1605.12</c:v>
                </c:pt>
                <c:pt idx="27">
                  <c:v>1662.24</c:v>
                </c:pt>
                <c:pt idx="28">
                  <c:v>1656.48</c:v>
                </c:pt>
                <c:pt idx="29">
                  <c:v>1719.36</c:v>
                </c:pt>
                <c:pt idx="30">
                  <c:v>1715.52</c:v>
                </c:pt>
                <c:pt idx="31">
                  <c:v>1683.36</c:v>
                </c:pt>
                <c:pt idx="32">
                  <c:v>1669.9199999999998</c:v>
                </c:pt>
                <c:pt idx="33">
                  <c:v>1657.44</c:v>
                </c:pt>
                <c:pt idx="34">
                  <c:v>1626.72</c:v>
                </c:pt>
                <c:pt idx="35">
                  <c:v>1567.2</c:v>
                </c:pt>
                <c:pt idx="36">
                  <c:v>1676.64</c:v>
                </c:pt>
                <c:pt idx="37">
                  <c:v>1785.1200000000001</c:v>
                </c:pt>
                <c:pt idx="38">
                  <c:v>1657.9199999999998</c:v>
                </c:pt>
                <c:pt idx="39">
                  <c:v>1485.1200000000001</c:v>
                </c:pt>
                <c:pt idx="40">
                  <c:v>1338.72</c:v>
                </c:pt>
                <c:pt idx="41">
                  <c:v>1393.44</c:v>
                </c:pt>
                <c:pt idx="42">
                  <c:v>1463.0400000000002</c:v>
                </c:pt>
                <c:pt idx="43">
                  <c:v>1374.72</c:v>
                </c:pt>
                <c:pt idx="44">
                  <c:v>1363.68</c:v>
                </c:pt>
                <c:pt idx="45">
                  <c:v>1456.32</c:v>
                </c:pt>
                <c:pt idx="46">
                  <c:v>1456.8000000000002</c:v>
                </c:pt>
                <c:pt idx="47">
                  <c:v>1392</c:v>
                </c:pt>
                <c:pt idx="48">
                  <c:v>1374.24</c:v>
                </c:pt>
                <c:pt idx="49">
                  <c:v>1508.6399999999999</c:v>
                </c:pt>
                <c:pt idx="50">
                  <c:v>1511.04</c:v>
                </c:pt>
                <c:pt idx="51">
                  <c:v>1499.52</c:v>
                </c:pt>
                <c:pt idx="52">
                  <c:v>1468.8</c:v>
                </c:pt>
                <c:pt idx="53">
                  <c:v>1334.4</c:v>
                </c:pt>
                <c:pt idx="54">
                  <c:v>1376.16</c:v>
                </c:pt>
                <c:pt idx="55">
                  <c:v>1450.56</c:v>
                </c:pt>
                <c:pt idx="56">
                  <c:v>1423.6799999999998</c:v>
                </c:pt>
                <c:pt idx="57">
                  <c:v>1356</c:v>
                </c:pt>
                <c:pt idx="58">
                  <c:v>1394.8799999999999</c:v>
                </c:pt>
                <c:pt idx="59">
                  <c:v>1359.8400000000001</c:v>
                </c:pt>
                <c:pt idx="60">
                  <c:v>1381.44</c:v>
                </c:pt>
                <c:pt idx="61">
                  <c:v>1265.7600000000002</c:v>
                </c:pt>
                <c:pt idx="62">
                  <c:v>1252.32</c:v>
                </c:pt>
                <c:pt idx="63">
                  <c:v>1232.1599999999999</c:v>
                </c:pt>
                <c:pt idx="64">
                  <c:v>1202.8799999999999</c:v>
                </c:pt>
                <c:pt idx="65">
                  <c:v>1134.72</c:v>
                </c:pt>
                <c:pt idx="66">
                  <c:v>1128.48</c:v>
                </c:pt>
                <c:pt idx="67">
                  <c:v>1119.8399999999999</c:v>
                </c:pt>
                <c:pt idx="68">
                  <c:v>1050.72</c:v>
                </c:pt>
                <c:pt idx="69">
                  <c:v>1012.3200000000002</c:v>
                </c:pt>
                <c:pt idx="70">
                  <c:v>976.8</c:v>
                </c:pt>
                <c:pt idx="71">
                  <c:v>946.08</c:v>
                </c:pt>
                <c:pt idx="72">
                  <c:v>950.4</c:v>
                </c:pt>
                <c:pt idx="73">
                  <c:v>892.31999999999994</c:v>
                </c:pt>
                <c:pt idx="74">
                  <c:v>815.52</c:v>
                </c:pt>
                <c:pt idx="75">
                  <c:v>779.52</c:v>
                </c:pt>
                <c:pt idx="76">
                  <c:v>773.28</c:v>
                </c:pt>
                <c:pt idx="77">
                  <c:v>686.4</c:v>
                </c:pt>
                <c:pt idx="78">
                  <c:v>612.96</c:v>
                </c:pt>
                <c:pt idx="79">
                  <c:v>662.4</c:v>
                </c:pt>
                <c:pt idx="80">
                  <c:v>635.04</c:v>
                </c:pt>
                <c:pt idx="81">
                  <c:v>717.59999999999991</c:v>
                </c:pt>
                <c:pt idx="82">
                  <c:v>761.28</c:v>
                </c:pt>
                <c:pt idx="83">
                  <c:v>719.52</c:v>
                </c:pt>
                <c:pt idx="84">
                  <c:v>702.72</c:v>
                </c:pt>
                <c:pt idx="85">
                  <c:v>825.59999999999991</c:v>
                </c:pt>
                <c:pt idx="86">
                  <c:v>1050.24</c:v>
                </c:pt>
                <c:pt idx="87">
                  <c:v>1181.76</c:v>
                </c:pt>
                <c:pt idx="88">
                  <c:v>1247.52</c:v>
                </c:pt>
                <c:pt idx="89">
                  <c:v>1225.92</c:v>
                </c:pt>
                <c:pt idx="90">
                  <c:v>1180.32</c:v>
                </c:pt>
                <c:pt idx="91">
                  <c:v>1176.48</c:v>
                </c:pt>
                <c:pt idx="92">
                  <c:v>1124.6400000000001</c:v>
                </c:pt>
                <c:pt idx="93">
                  <c:v>1251.8399999999999</c:v>
                </c:pt>
                <c:pt idx="94">
                  <c:v>1242.24</c:v>
                </c:pt>
                <c:pt idx="95">
                  <c:v>1252.32</c:v>
                </c:pt>
                <c:pt idx="96">
                  <c:v>1364.64</c:v>
                </c:pt>
                <c:pt idx="97">
                  <c:v>1396.8000000000002</c:v>
                </c:pt>
                <c:pt idx="98">
                  <c:v>1439.0400000000002</c:v>
                </c:pt>
                <c:pt idx="99">
                  <c:v>1391.04</c:v>
                </c:pt>
                <c:pt idx="100">
                  <c:v>1464.48</c:v>
                </c:pt>
                <c:pt idx="101">
                  <c:v>1570.56</c:v>
                </c:pt>
                <c:pt idx="102">
                  <c:v>1562.8799999999999</c:v>
                </c:pt>
                <c:pt idx="103">
                  <c:v>1538.3999999999999</c:v>
                </c:pt>
                <c:pt idx="104">
                  <c:v>1703.04</c:v>
                </c:pt>
                <c:pt idx="105">
                  <c:v>1859.04</c:v>
                </c:pt>
                <c:pt idx="106">
                  <c:v>1721.2800000000002</c:v>
                </c:pt>
                <c:pt idx="107">
                  <c:v>1649.28</c:v>
                </c:pt>
                <c:pt idx="108">
                  <c:v>1696.8000000000002</c:v>
                </c:pt>
                <c:pt idx="109">
                  <c:v>1757.28</c:v>
                </c:pt>
                <c:pt idx="110">
                  <c:v>1728.48</c:v>
                </c:pt>
                <c:pt idx="111">
                  <c:v>1803.3600000000001</c:v>
                </c:pt>
                <c:pt idx="112">
                  <c:v>1833.6</c:v>
                </c:pt>
                <c:pt idx="113">
                  <c:v>1725.6</c:v>
                </c:pt>
                <c:pt idx="114">
                  <c:v>1599.3600000000001</c:v>
                </c:pt>
                <c:pt idx="115">
                  <c:v>1615.1999999999998</c:v>
                </c:pt>
                <c:pt idx="116">
                  <c:v>1576.8000000000002</c:v>
                </c:pt>
                <c:pt idx="117">
                  <c:v>1687.68</c:v>
                </c:pt>
                <c:pt idx="118">
                  <c:v>1694.4</c:v>
                </c:pt>
                <c:pt idx="119">
                  <c:v>1707.8400000000001</c:v>
                </c:pt>
                <c:pt idx="120">
                  <c:v>1820.16</c:v>
                </c:pt>
                <c:pt idx="121">
                  <c:v>1872.48</c:v>
                </c:pt>
                <c:pt idx="122">
                  <c:v>1944.48</c:v>
                </c:pt>
                <c:pt idx="123">
                  <c:v>1944</c:v>
                </c:pt>
                <c:pt idx="124">
                  <c:v>1888.32</c:v>
                </c:pt>
                <c:pt idx="125">
                  <c:v>1890.72</c:v>
                </c:pt>
                <c:pt idx="126">
                  <c:v>1813.44</c:v>
                </c:pt>
                <c:pt idx="127">
                  <c:v>1640.1600000000003</c:v>
                </c:pt>
                <c:pt idx="128">
                  <c:v>1755.84</c:v>
                </c:pt>
                <c:pt idx="129">
                  <c:v>1912.8000000000002</c:v>
                </c:pt>
                <c:pt idx="130">
                  <c:v>1806.72</c:v>
                </c:pt>
                <c:pt idx="131">
                  <c:v>1700.64</c:v>
                </c:pt>
                <c:pt idx="132">
                  <c:v>1851.36</c:v>
                </c:pt>
                <c:pt idx="133">
                  <c:v>1792.8</c:v>
                </c:pt>
                <c:pt idx="134">
                  <c:v>1754.4</c:v>
                </c:pt>
                <c:pt idx="135">
                  <c:v>1762.56</c:v>
                </c:pt>
                <c:pt idx="136">
                  <c:v>1804.3200000000002</c:v>
                </c:pt>
                <c:pt idx="137">
                  <c:v>1739.5200000000002</c:v>
                </c:pt>
                <c:pt idx="138">
                  <c:v>1605.6</c:v>
                </c:pt>
                <c:pt idx="139">
                  <c:v>1675.2</c:v>
                </c:pt>
                <c:pt idx="140">
                  <c:v>1723.2</c:v>
                </c:pt>
                <c:pt idx="141">
                  <c:v>1806.2400000000002</c:v>
                </c:pt>
                <c:pt idx="142">
                  <c:v>1736.64</c:v>
                </c:pt>
                <c:pt idx="143">
                  <c:v>1825.92</c:v>
                </c:pt>
                <c:pt idx="144">
                  <c:v>1752.96</c:v>
                </c:pt>
                <c:pt idx="145">
                  <c:v>1648.32</c:v>
                </c:pt>
                <c:pt idx="146">
                  <c:v>1704.48</c:v>
                </c:pt>
                <c:pt idx="147">
                  <c:v>1757.76</c:v>
                </c:pt>
                <c:pt idx="148">
                  <c:v>1834.08</c:v>
                </c:pt>
                <c:pt idx="149">
                  <c:v>1848</c:v>
                </c:pt>
                <c:pt idx="150">
                  <c:v>1707.3600000000001</c:v>
                </c:pt>
                <c:pt idx="151">
                  <c:v>1789.92</c:v>
                </c:pt>
                <c:pt idx="152">
                  <c:v>1818.2400000000002</c:v>
                </c:pt>
                <c:pt idx="153">
                  <c:v>1772.64</c:v>
                </c:pt>
                <c:pt idx="154">
                  <c:v>1949.7600000000002</c:v>
                </c:pt>
                <c:pt idx="155">
                  <c:v>1896.96</c:v>
                </c:pt>
                <c:pt idx="156">
                  <c:v>1938.24</c:v>
                </c:pt>
                <c:pt idx="157">
                  <c:v>1982.3999999999999</c:v>
                </c:pt>
                <c:pt idx="158">
                  <c:v>1828.32</c:v>
                </c:pt>
                <c:pt idx="159">
                  <c:v>1749.12</c:v>
                </c:pt>
                <c:pt idx="160">
                  <c:v>1794.72</c:v>
                </c:pt>
                <c:pt idx="161">
                  <c:v>1907.52</c:v>
                </c:pt>
                <c:pt idx="162">
                  <c:v>1932.48</c:v>
                </c:pt>
                <c:pt idx="163">
                  <c:v>1649.2800000000002</c:v>
                </c:pt>
                <c:pt idx="164">
                  <c:v>1559.52</c:v>
                </c:pt>
                <c:pt idx="165">
                  <c:v>1605.12</c:v>
                </c:pt>
                <c:pt idx="166">
                  <c:v>1568.16</c:v>
                </c:pt>
                <c:pt idx="167">
                  <c:v>1629.6</c:v>
                </c:pt>
                <c:pt idx="168">
                  <c:v>1537.44</c:v>
                </c:pt>
                <c:pt idx="169">
                  <c:v>1507.1999999999998</c:v>
                </c:pt>
                <c:pt idx="170">
                  <c:v>1489.9199999999998</c:v>
                </c:pt>
                <c:pt idx="171">
                  <c:v>1529.76</c:v>
                </c:pt>
                <c:pt idx="172">
                  <c:v>1380.48</c:v>
                </c:pt>
                <c:pt idx="173">
                  <c:v>1391.52</c:v>
                </c:pt>
                <c:pt idx="174">
                  <c:v>1225.92</c:v>
                </c:pt>
                <c:pt idx="175">
                  <c:v>1312.8000000000002</c:v>
                </c:pt>
                <c:pt idx="176">
                  <c:v>1275.3600000000001</c:v>
                </c:pt>
                <c:pt idx="177">
                  <c:v>1251.8399999999999</c:v>
                </c:pt>
                <c:pt idx="178">
                  <c:v>1235.04</c:v>
                </c:pt>
                <c:pt idx="179">
                  <c:v>1220.6400000000001</c:v>
                </c:pt>
                <c:pt idx="180">
                  <c:v>1255.2</c:v>
                </c:pt>
                <c:pt idx="181">
                  <c:v>1267.1999999999998</c:v>
                </c:pt>
                <c:pt idx="182">
                  <c:v>1249.92</c:v>
                </c:pt>
                <c:pt idx="183">
                  <c:v>1162.56</c:v>
                </c:pt>
                <c:pt idx="184">
                  <c:v>1200.48</c:v>
                </c:pt>
                <c:pt idx="185">
                  <c:v>1288.8</c:v>
                </c:pt>
                <c:pt idx="186">
                  <c:v>1226.4000000000001</c:v>
                </c:pt>
                <c:pt idx="187">
                  <c:v>1032</c:v>
                </c:pt>
                <c:pt idx="188">
                  <c:v>1211.52</c:v>
                </c:pt>
                <c:pt idx="189">
                  <c:v>1233.6000000000001</c:v>
                </c:pt>
                <c:pt idx="190">
                  <c:v>1031.52</c:v>
                </c:pt>
                <c:pt idx="191">
                  <c:v>978.72</c:v>
                </c:pt>
                <c:pt idx="192">
                  <c:v>990.24</c:v>
                </c:pt>
                <c:pt idx="193">
                  <c:v>871.2</c:v>
                </c:pt>
                <c:pt idx="194">
                  <c:v>901.92</c:v>
                </c:pt>
                <c:pt idx="195">
                  <c:v>932.64</c:v>
                </c:pt>
                <c:pt idx="196">
                  <c:v>925.43999999999994</c:v>
                </c:pt>
                <c:pt idx="197">
                  <c:v>760.8</c:v>
                </c:pt>
                <c:pt idx="198">
                  <c:v>866.4</c:v>
                </c:pt>
                <c:pt idx="199">
                  <c:v>927.3599999999999</c:v>
                </c:pt>
                <c:pt idx="200">
                  <c:v>995.04000000000008</c:v>
                </c:pt>
                <c:pt idx="201">
                  <c:v>972</c:v>
                </c:pt>
                <c:pt idx="202">
                  <c:v>1224.48</c:v>
                </c:pt>
                <c:pt idx="203">
                  <c:v>1382.4</c:v>
                </c:pt>
                <c:pt idx="204">
                  <c:v>1379.52</c:v>
                </c:pt>
                <c:pt idx="205">
                  <c:v>1361.76</c:v>
                </c:pt>
                <c:pt idx="206">
                  <c:v>1409.28</c:v>
                </c:pt>
                <c:pt idx="207">
                  <c:v>1552.3200000000002</c:v>
                </c:pt>
                <c:pt idx="208">
                  <c:v>1442.4</c:v>
                </c:pt>
                <c:pt idx="209">
                  <c:v>1389.6</c:v>
                </c:pt>
                <c:pt idx="210">
                  <c:v>1397.76</c:v>
                </c:pt>
                <c:pt idx="211">
                  <c:v>1323.8400000000001</c:v>
                </c:pt>
                <c:pt idx="212">
                  <c:v>1420.3200000000002</c:v>
                </c:pt>
                <c:pt idx="213">
                  <c:v>1531.2</c:v>
                </c:pt>
                <c:pt idx="214">
                  <c:v>1603.2</c:v>
                </c:pt>
                <c:pt idx="215">
                  <c:v>1560.48</c:v>
                </c:pt>
                <c:pt idx="216">
                  <c:v>1647.36</c:v>
                </c:pt>
                <c:pt idx="217">
                  <c:v>1541.76</c:v>
                </c:pt>
                <c:pt idx="218">
                  <c:v>1455.36</c:v>
                </c:pt>
                <c:pt idx="219">
                  <c:v>1455.3600000000001</c:v>
                </c:pt>
                <c:pt idx="220">
                  <c:v>1352.16</c:v>
                </c:pt>
                <c:pt idx="221">
                  <c:v>1401.1200000000001</c:v>
                </c:pt>
                <c:pt idx="222">
                  <c:v>1502.3999999999999</c:v>
                </c:pt>
                <c:pt idx="223">
                  <c:v>1567.6799999999998</c:v>
                </c:pt>
                <c:pt idx="224">
                  <c:v>1566.24</c:v>
                </c:pt>
                <c:pt idx="225">
                  <c:v>1565.76</c:v>
                </c:pt>
                <c:pt idx="226">
                  <c:v>1639.68</c:v>
                </c:pt>
                <c:pt idx="227">
                  <c:v>1565.2800000000002</c:v>
                </c:pt>
                <c:pt idx="228">
                  <c:v>1719.84</c:v>
                </c:pt>
                <c:pt idx="229">
                  <c:v>1887.36</c:v>
                </c:pt>
                <c:pt idx="230">
                  <c:v>1875.36</c:v>
                </c:pt>
                <c:pt idx="231">
                  <c:v>1797.12</c:v>
                </c:pt>
                <c:pt idx="232">
                  <c:v>1788</c:v>
                </c:pt>
                <c:pt idx="233">
                  <c:v>1725.6</c:v>
                </c:pt>
                <c:pt idx="234">
                  <c:v>1728</c:v>
                </c:pt>
                <c:pt idx="235">
                  <c:v>1731.36</c:v>
                </c:pt>
                <c:pt idx="236">
                  <c:v>1696.32</c:v>
                </c:pt>
                <c:pt idx="237">
                  <c:v>1845.1200000000001</c:v>
                </c:pt>
                <c:pt idx="238">
                  <c:v>1884</c:v>
                </c:pt>
                <c:pt idx="239">
                  <c:v>1866.2399999999998</c:v>
                </c:pt>
                <c:pt idx="240">
                  <c:v>1972.3200000000002</c:v>
                </c:pt>
                <c:pt idx="241">
                  <c:v>1668.48</c:v>
                </c:pt>
                <c:pt idx="242">
                  <c:v>1697.28</c:v>
                </c:pt>
                <c:pt idx="243">
                  <c:v>1742.4</c:v>
                </c:pt>
                <c:pt idx="244">
                  <c:v>1765.4399999999998</c:v>
                </c:pt>
                <c:pt idx="245">
                  <c:v>1756.32</c:v>
                </c:pt>
                <c:pt idx="246">
                  <c:v>1608.48</c:v>
                </c:pt>
                <c:pt idx="247">
                  <c:v>1595.04</c:v>
                </c:pt>
                <c:pt idx="248">
                  <c:v>1679.52</c:v>
                </c:pt>
                <c:pt idx="249">
                  <c:v>1800</c:v>
                </c:pt>
                <c:pt idx="250">
                  <c:v>1783.1999999999998</c:v>
                </c:pt>
                <c:pt idx="251">
                  <c:v>1756.8</c:v>
                </c:pt>
                <c:pt idx="252">
                  <c:v>1760.16</c:v>
                </c:pt>
                <c:pt idx="253">
                  <c:v>1761.6000000000001</c:v>
                </c:pt>
                <c:pt idx="254">
                  <c:v>1691.5199999999998</c:v>
                </c:pt>
                <c:pt idx="255">
                  <c:v>1553.7600000000002</c:v>
                </c:pt>
                <c:pt idx="256">
                  <c:v>1708.32</c:v>
                </c:pt>
                <c:pt idx="257">
                  <c:v>1799.52</c:v>
                </c:pt>
                <c:pt idx="258">
                  <c:v>1830.72</c:v>
                </c:pt>
                <c:pt idx="259">
                  <c:v>1818.72</c:v>
                </c:pt>
                <c:pt idx="260">
                  <c:v>1756.8</c:v>
                </c:pt>
                <c:pt idx="261">
                  <c:v>1922.4</c:v>
                </c:pt>
                <c:pt idx="262">
                  <c:v>1863.3600000000001</c:v>
                </c:pt>
                <c:pt idx="263">
                  <c:v>1722.7199999999998</c:v>
                </c:pt>
                <c:pt idx="264">
                  <c:v>1738.56</c:v>
                </c:pt>
                <c:pt idx="265">
                  <c:v>1845.1200000000001</c:v>
                </c:pt>
                <c:pt idx="266">
                  <c:v>1872.48</c:v>
                </c:pt>
                <c:pt idx="267">
                  <c:v>1861.9199999999998</c:v>
                </c:pt>
                <c:pt idx="268">
                  <c:v>1735.2</c:v>
                </c:pt>
                <c:pt idx="269">
                  <c:v>1500</c:v>
                </c:pt>
                <c:pt idx="270">
                  <c:v>1362.24</c:v>
                </c:pt>
                <c:pt idx="271">
                  <c:v>1391.04</c:v>
                </c:pt>
                <c:pt idx="272">
                  <c:v>1609.92</c:v>
                </c:pt>
                <c:pt idx="273">
                  <c:v>1616.16</c:v>
                </c:pt>
                <c:pt idx="274">
                  <c:v>1642.56</c:v>
                </c:pt>
                <c:pt idx="275">
                  <c:v>1592.6399999999999</c:v>
                </c:pt>
                <c:pt idx="276">
                  <c:v>1509.12</c:v>
                </c:pt>
                <c:pt idx="277">
                  <c:v>1522.56</c:v>
                </c:pt>
                <c:pt idx="278">
                  <c:v>1603.2</c:v>
                </c:pt>
                <c:pt idx="279">
                  <c:v>1486.56</c:v>
                </c:pt>
                <c:pt idx="280">
                  <c:v>1400.6399999999999</c:v>
                </c:pt>
                <c:pt idx="281">
                  <c:v>1432.3200000000002</c:v>
                </c:pt>
                <c:pt idx="282">
                  <c:v>1410.24</c:v>
                </c:pt>
                <c:pt idx="283">
                  <c:v>1563.3600000000001</c:v>
                </c:pt>
                <c:pt idx="284">
                  <c:v>1724.1599999999999</c:v>
                </c:pt>
                <c:pt idx="285">
                  <c:v>1790.88</c:v>
                </c:pt>
                <c:pt idx="286">
                  <c:v>1828.32</c:v>
                </c:pt>
                <c:pt idx="287">
                  <c:v>1668.9599999999998</c:v>
                </c:pt>
                <c:pt idx="288">
                  <c:v>1567.6799999999998</c:v>
                </c:pt>
                <c:pt idx="289">
                  <c:v>1601.7600000000002</c:v>
                </c:pt>
                <c:pt idx="290">
                  <c:v>1678.08</c:v>
                </c:pt>
                <c:pt idx="291">
                  <c:v>1610.8799999999999</c:v>
                </c:pt>
                <c:pt idx="292">
                  <c:v>1618.08</c:v>
                </c:pt>
                <c:pt idx="293">
                  <c:v>1578.72</c:v>
                </c:pt>
                <c:pt idx="294">
                  <c:v>1438.56</c:v>
                </c:pt>
                <c:pt idx="295">
                  <c:v>1550.4</c:v>
                </c:pt>
                <c:pt idx="296">
                  <c:v>1623.36</c:v>
                </c:pt>
                <c:pt idx="297">
                  <c:v>1524.96</c:v>
                </c:pt>
                <c:pt idx="298">
                  <c:v>1578.24</c:v>
                </c:pt>
                <c:pt idx="299">
                  <c:v>1634.8799999999999</c:v>
                </c:pt>
                <c:pt idx="300">
                  <c:v>1583.52</c:v>
                </c:pt>
                <c:pt idx="301">
                  <c:v>1637.76</c:v>
                </c:pt>
                <c:pt idx="302">
                  <c:v>1808.64</c:v>
                </c:pt>
                <c:pt idx="303">
                  <c:v>1920.96</c:v>
                </c:pt>
                <c:pt idx="304">
                  <c:v>1764</c:v>
                </c:pt>
                <c:pt idx="305">
                  <c:v>1686.72</c:v>
                </c:pt>
                <c:pt idx="306">
                  <c:v>1680.48</c:v>
                </c:pt>
                <c:pt idx="307">
                  <c:v>1617.6000000000001</c:v>
                </c:pt>
                <c:pt idx="308">
                  <c:v>1631.52</c:v>
                </c:pt>
                <c:pt idx="309">
                  <c:v>1668.48</c:v>
                </c:pt>
                <c:pt idx="310">
                  <c:v>1691.04</c:v>
                </c:pt>
                <c:pt idx="311">
                  <c:v>1799.04</c:v>
                </c:pt>
                <c:pt idx="312">
                  <c:v>1631.52</c:v>
                </c:pt>
                <c:pt idx="313">
                  <c:v>1599.84</c:v>
                </c:pt>
                <c:pt idx="314">
                  <c:v>1515.8400000000001</c:v>
                </c:pt>
                <c:pt idx="315">
                  <c:v>1514.4</c:v>
                </c:pt>
                <c:pt idx="316">
                  <c:v>1712.16</c:v>
                </c:pt>
                <c:pt idx="317">
                  <c:v>1536.96</c:v>
                </c:pt>
                <c:pt idx="318">
                  <c:v>1482.2399999999998</c:v>
                </c:pt>
                <c:pt idx="319">
                  <c:v>1604.6399999999999</c:v>
                </c:pt>
                <c:pt idx="320">
                  <c:v>1596.4799999999998</c:v>
                </c:pt>
                <c:pt idx="321">
                  <c:v>1592.16</c:v>
                </c:pt>
                <c:pt idx="322">
                  <c:v>1568.64</c:v>
                </c:pt>
                <c:pt idx="323">
                  <c:v>1598.8799999999999</c:v>
                </c:pt>
                <c:pt idx="324">
                  <c:v>1561.44</c:v>
                </c:pt>
                <c:pt idx="325">
                  <c:v>1395.3600000000001</c:v>
                </c:pt>
                <c:pt idx="326">
                  <c:v>1469.2800000000002</c:v>
                </c:pt>
                <c:pt idx="327">
                  <c:v>1491.3600000000001</c:v>
                </c:pt>
                <c:pt idx="328">
                  <c:v>1464</c:v>
                </c:pt>
                <c:pt idx="329">
                  <c:v>1517.2800000000002</c:v>
                </c:pt>
                <c:pt idx="330">
                  <c:v>1435.2</c:v>
                </c:pt>
                <c:pt idx="331">
                  <c:v>1478.88</c:v>
                </c:pt>
                <c:pt idx="332">
                  <c:v>1554.72</c:v>
                </c:pt>
                <c:pt idx="333">
                  <c:v>1683.8400000000001</c:v>
                </c:pt>
                <c:pt idx="334">
                  <c:v>1795.68</c:v>
                </c:pt>
                <c:pt idx="335">
                  <c:v>1607.04</c:v>
                </c:pt>
                <c:pt idx="336">
                  <c:v>1578.7200000000003</c:v>
                </c:pt>
                <c:pt idx="337">
                  <c:v>1576.32</c:v>
                </c:pt>
                <c:pt idx="338">
                  <c:v>1497.12</c:v>
                </c:pt>
                <c:pt idx="339">
                  <c:v>1598.8799999999999</c:v>
                </c:pt>
                <c:pt idx="340">
                  <c:v>1722.72</c:v>
                </c:pt>
                <c:pt idx="341">
                  <c:v>1377.12</c:v>
                </c:pt>
                <c:pt idx="342">
                  <c:v>1416.96</c:v>
                </c:pt>
                <c:pt idx="343">
                  <c:v>1607.04</c:v>
                </c:pt>
                <c:pt idx="344">
                  <c:v>1694.3999999999999</c:v>
                </c:pt>
                <c:pt idx="345">
                  <c:v>1739.9999999999998</c:v>
                </c:pt>
                <c:pt idx="346">
                  <c:v>1744.3200000000002</c:v>
                </c:pt>
                <c:pt idx="347">
                  <c:v>1610.4</c:v>
                </c:pt>
                <c:pt idx="348">
                  <c:v>1648.3200000000002</c:v>
                </c:pt>
                <c:pt idx="349">
                  <c:v>1801.92</c:v>
                </c:pt>
                <c:pt idx="350">
                  <c:v>1830.24</c:v>
                </c:pt>
                <c:pt idx="351">
                  <c:v>1629.6</c:v>
                </c:pt>
                <c:pt idx="352">
                  <c:v>1518.72</c:v>
                </c:pt>
                <c:pt idx="353">
                  <c:v>1526.4</c:v>
                </c:pt>
                <c:pt idx="354">
                  <c:v>1563.8400000000001</c:v>
                </c:pt>
                <c:pt idx="355">
                  <c:v>1563.84</c:v>
                </c:pt>
                <c:pt idx="356">
                  <c:v>1679.0400000000002</c:v>
                </c:pt>
                <c:pt idx="357">
                  <c:v>1741.44</c:v>
                </c:pt>
                <c:pt idx="358">
                  <c:v>1744.32</c:v>
                </c:pt>
                <c:pt idx="359">
                  <c:v>1662.7199999999998</c:v>
                </c:pt>
                <c:pt idx="360">
                  <c:v>1592.6399999999999</c:v>
                </c:pt>
                <c:pt idx="361">
                  <c:v>1707.3600000000001</c:v>
                </c:pt>
                <c:pt idx="362">
                  <c:v>1782.72</c:v>
                </c:pt>
                <c:pt idx="363">
                  <c:v>1927.68</c:v>
                </c:pt>
                <c:pt idx="364">
                  <c:v>1798.0800000000002</c:v>
                </c:pt>
                <c:pt idx="365">
                  <c:v>1777.4400000000003</c:v>
                </c:pt>
                <c:pt idx="366">
                  <c:v>1765.92</c:v>
                </c:pt>
                <c:pt idx="367">
                  <c:v>1900.3200000000002</c:v>
                </c:pt>
                <c:pt idx="368">
                  <c:v>1851.8400000000001</c:v>
                </c:pt>
                <c:pt idx="369">
                  <c:v>1663.68</c:v>
                </c:pt>
                <c:pt idx="370">
                  <c:v>1683.8400000000001</c:v>
                </c:pt>
                <c:pt idx="371">
                  <c:v>1838.4</c:v>
                </c:pt>
                <c:pt idx="372">
                  <c:v>1753.92</c:v>
                </c:pt>
                <c:pt idx="373">
                  <c:v>1620.48</c:v>
                </c:pt>
                <c:pt idx="374">
                  <c:v>1668.0000000000002</c:v>
                </c:pt>
                <c:pt idx="375">
                  <c:v>1635.3600000000001</c:v>
                </c:pt>
                <c:pt idx="376">
                  <c:v>1586.4</c:v>
                </c:pt>
                <c:pt idx="377">
                  <c:v>1548.96</c:v>
                </c:pt>
                <c:pt idx="378">
                  <c:v>1558.56</c:v>
                </c:pt>
                <c:pt idx="379">
                  <c:v>1509.6</c:v>
                </c:pt>
                <c:pt idx="380">
                  <c:v>1632</c:v>
                </c:pt>
                <c:pt idx="381">
                  <c:v>1594.08</c:v>
                </c:pt>
                <c:pt idx="382">
                  <c:v>1625.76</c:v>
                </c:pt>
                <c:pt idx="383">
                  <c:v>1711.2</c:v>
                </c:pt>
                <c:pt idx="384">
                  <c:v>1682.4</c:v>
                </c:pt>
                <c:pt idx="385">
                  <c:v>1561.92</c:v>
                </c:pt>
                <c:pt idx="386">
                  <c:v>1599.36</c:v>
                </c:pt>
                <c:pt idx="387">
                  <c:v>1723.2</c:v>
                </c:pt>
                <c:pt idx="388">
                  <c:v>1731.36</c:v>
                </c:pt>
                <c:pt idx="389">
                  <c:v>1644.4800000000002</c:v>
                </c:pt>
                <c:pt idx="390">
                  <c:v>1563.84</c:v>
                </c:pt>
                <c:pt idx="391">
                  <c:v>1621.9199999999998</c:v>
                </c:pt>
                <c:pt idx="392">
                  <c:v>1623.36</c:v>
                </c:pt>
                <c:pt idx="393">
                  <c:v>1608.96</c:v>
                </c:pt>
                <c:pt idx="394">
                  <c:v>1529.28</c:v>
                </c:pt>
                <c:pt idx="395">
                  <c:v>1512.96</c:v>
                </c:pt>
                <c:pt idx="396">
                  <c:v>1495.6799999999998</c:v>
                </c:pt>
                <c:pt idx="397">
                  <c:v>1539.36</c:v>
                </c:pt>
                <c:pt idx="398">
                  <c:v>1538.4</c:v>
                </c:pt>
                <c:pt idx="399">
                  <c:v>1535.04</c:v>
                </c:pt>
                <c:pt idx="400">
                  <c:v>1650.72</c:v>
                </c:pt>
                <c:pt idx="401">
                  <c:v>1698.72</c:v>
                </c:pt>
                <c:pt idx="402">
                  <c:v>1548.48</c:v>
                </c:pt>
                <c:pt idx="403">
                  <c:v>1538.4</c:v>
                </c:pt>
                <c:pt idx="404">
                  <c:v>1615.2</c:v>
                </c:pt>
                <c:pt idx="405">
                  <c:v>1726.08</c:v>
                </c:pt>
                <c:pt idx="406">
                  <c:v>1729.92</c:v>
                </c:pt>
                <c:pt idx="407">
                  <c:v>1768.3200000000002</c:v>
                </c:pt>
                <c:pt idx="408">
                  <c:v>1707.3600000000001</c:v>
                </c:pt>
                <c:pt idx="409">
                  <c:v>1600.8</c:v>
                </c:pt>
                <c:pt idx="410">
                  <c:v>1537.44</c:v>
                </c:pt>
                <c:pt idx="411">
                  <c:v>1568.6399999999999</c:v>
                </c:pt>
                <c:pt idx="412">
                  <c:v>1485.1200000000001</c:v>
                </c:pt>
                <c:pt idx="413">
                  <c:v>1622.4</c:v>
                </c:pt>
                <c:pt idx="414">
                  <c:v>1715.04</c:v>
                </c:pt>
                <c:pt idx="415">
                  <c:v>1713.12</c:v>
                </c:pt>
                <c:pt idx="416">
                  <c:v>1647.3600000000001</c:v>
                </c:pt>
                <c:pt idx="417">
                  <c:v>1685.2800000000002</c:v>
                </c:pt>
                <c:pt idx="418">
                  <c:v>1645.9199999999998</c:v>
                </c:pt>
                <c:pt idx="419">
                  <c:v>1668.96</c:v>
                </c:pt>
                <c:pt idx="420">
                  <c:v>1755.84</c:v>
                </c:pt>
                <c:pt idx="421">
                  <c:v>1825.92</c:v>
                </c:pt>
                <c:pt idx="422">
                  <c:v>1827.36</c:v>
                </c:pt>
                <c:pt idx="423">
                  <c:v>1829.7600000000002</c:v>
                </c:pt>
                <c:pt idx="424">
                  <c:v>1792.3200000000002</c:v>
                </c:pt>
                <c:pt idx="425">
                  <c:v>1720.8</c:v>
                </c:pt>
                <c:pt idx="426">
                  <c:v>1673.76</c:v>
                </c:pt>
                <c:pt idx="427">
                  <c:v>1639.6799999999998</c:v>
                </c:pt>
                <c:pt idx="428">
                  <c:v>1607.9999999999998</c:v>
                </c:pt>
                <c:pt idx="429">
                  <c:v>1600.3200000000002</c:v>
                </c:pt>
                <c:pt idx="430">
                  <c:v>1547.5200000000002</c:v>
                </c:pt>
                <c:pt idx="431">
                  <c:v>1565.76</c:v>
                </c:pt>
                <c:pt idx="432">
                  <c:v>1565.76</c:v>
                </c:pt>
                <c:pt idx="433">
                  <c:v>1575.36</c:v>
                </c:pt>
                <c:pt idx="434">
                  <c:v>1589.76</c:v>
                </c:pt>
                <c:pt idx="435">
                  <c:v>1503.84</c:v>
                </c:pt>
                <c:pt idx="436">
                  <c:v>1522.08</c:v>
                </c:pt>
                <c:pt idx="437">
                  <c:v>1446.72</c:v>
                </c:pt>
                <c:pt idx="438">
                  <c:v>1472.1599999999999</c:v>
                </c:pt>
                <c:pt idx="439">
                  <c:v>1627.68</c:v>
                </c:pt>
                <c:pt idx="440">
                  <c:v>1765.4399999999998</c:v>
                </c:pt>
                <c:pt idx="441">
                  <c:v>1672.8</c:v>
                </c:pt>
                <c:pt idx="442">
                  <c:v>1575.8400000000001</c:v>
                </c:pt>
                <c:pt idx="443">
                  <c:v>1593.1200000000001</c:v>
                </c:pt>
                <c:pt idx="444">
                  <c:v>1693.92</c:v>
                </c:pt>
                <c:pt idx="445">
                  <c:v>1719.84</c:v>
                </c:pt>
                <c:pt idx="446">
                  <c:v>1667.52</c:v>
                </c:pt>
                <c:pt idx="447">
                  <c:v>1610.4</c:v>
                </c:pt>
                <c:pt idx="448">
                  <c:v>1619.9999999999998</c:v>
                </c:pt>
                <c:pt idx="449">
                  <c:v>1575.8400000000001</c:v>
                </c:pt>
                <c:pt idx="450">
                  <c:v>1475.52</c:v>
                </c:pt>
                <c:pt idx="451">
                  <c:v>1519.6799999999998</c:v>
                </c:pt>
                <c:pt idx="452">
                  <c:v>1610.88</c:v>
                </c:pt>
                <c:pt idx="453">
                  <c:v>1783.2</c:v>
                </c:pt>
                <c:pt idx="454">
                  <c:v>1902.72</c:v>
                </c:pt>
                <c:pt idx="455">
                  <c:v>1896.96</c:v>
                </c:pt>
                <c:pt idx="456">
                  <c:v>1793.28</c:v>
                </c:pt>
                <c:pt idx="457">
                  <c:v>1794.7199999999998</c:v>
                </c:pt>
                <c:pt idx="458">
                  <c:v>1823.04</c:v>
                </c:pt>
                <c:pt idx="459">
                  <c:v>1701.6</c:v>
                </c:pt>
                <c:pt idx="460">
                  <c:v>1550.8799999999999</c:v>
                </c:pt>
                <c:pt idx="461">
                  <c:v>1545.6000000000001</c:v>
                </c:pt>
                <c:pt idx="462">
                  <c:v>1464.96</c:v>
                </c:pt>
                <c:pt idx="463">
                  <c:v>1603.1999999999998</c:v>
                </c:pt>
                <c:pt idx="464">
                  <c:v>1703.04</c:v>
                </c:pt>
                <c:pt idx="465">
                  <c:v>1554.2399999999998</c:v>
                </c:pt>
                <c:pt idx="466">
                  <c:v>1616.6399999999999</c:v>
                </c:pt>
                <c:pt idx="467">
                  <c:v>1607.52</c:v>
                </c:pt>
                <c:pt idx="468">
                  <c:v>1662.72</c:v>
                </c:pt>
                <c:pt idx="469">
                  <c:v>1832.6399999999999</c:v>
                </c:pt>
                <c:pt idx="470">
                  <c:v>1755.8400000000001</c:v>
                </c:pt>
                <c:pt idx="471">
                  <c:v>1651.2</c:v>
                </c:pt>
                <c:pt idx="472">
                  <c:v>1740.48</c:v>
                </c:pt>
                <c:pt idx="473">
                  <c:v>1882.08</c:v>
                </c:pt>
                <c:pt idx="474">
                  <c:v>1832.1599999999999</c:v>
                </c:pt>
                <c:pt idx="475">
                  <c:v>1921.44</c:v>
                </c:pt>
                <c:pt idx="476">
                  <c:v>1954.08</c:v>
                </c:pt>
                <c:pt idx="477">
                  <c:v>1874.88</c:v>
                </c:pt>
                <c:pt idx="478">
                  <c:v>2002.0800000000002</c:v>
                </c:pt>
                <c:pt idx="479">
                  <c:v>2120.64</c:v>
                </c:pt>
                <c:pt idx="480">
                  <c:v>1939.1999999999998</c:v>
                </c:pt>
                <c:pt idx="481">
                  <c:v>1848.96</c:v>
                </c:pt>
                <c:pt idx="482">
                  <c:v>1866.72</c:v>
                </c:pt>
                <c:pt idx="483">
                  <c:v>1840.7999999999997</c:v>
                </c:pt>
                <c:pt idx="484">
                  <c:v>1926.24</c:v>
                </c:pt>
                <c:pt idx="485">
                  <c:v>1828.32</c:v>
                </c:pt>
                <c:pt idx="486">
                  <c:v>1728.96</c:v>
                </c:pt>
                <c:pt idx="487">
                  <c:v>1869.12</c:v>
                </c:pt>
                <c:pt idx="488">
                  <c:v>1883.04</c:v>
                </c:pt>
                <c:pt idx="489">
                  <c:v>2069.7600000000002</c:v>
                </c:pt>
                <c:pt idx="490">
                  <c:v>2015.04</c:v>
                </c:pt>
                <c:pt idx="491">
                  <c:v>1953.1200000000001</c:v>
                </c:pt>
                <c:pt idx="492">
                  <c:v>1919.04</c:v>
                </c:pt>
                <c:pt idx="493">
                  <c:v>1881.1200000000001</c:v>
                </c:pt>
                <c:pt idx="494">
                  <c:v>1968.4799999999998</c:v>
                </c:pt>
                <c:pt idx="495">
                  <c:v>1980.96</c:v>
                </c:pt>
                <c:pt idx="496">
                  <c:v>1992.48</c:v>
                </c:pt>
                <c:pt idx="497">
                  <c:v>1931.52</c:v>
                </c:pt>
                <c:pt idx="498">
                  <c:v>1885.4399999999998</c:v>
                </c:pt>
                <c:pt idx="499">
                  <c:v>1967.52</c:v>
                </c:pt>
                <c:pt idx="500">
                  <c:v>2041.4399999999998</c:v>
                </c:pt>
                <c:pt idx="501">
                  <c:v>2035.2</c:v>
                </c:pt>
                <c:pt idx="502">
                  <c:v>1940.6399999999999</c:v>
                </c:pt>
                <c:pt idx="503">
                  <c:v>1851.3600000000001</c:v>
                </c:pt>
                <c:pt idx="504">
                  <c:v>1835.04</c:v>
                </c:pt>
                <c:pt idx="505">
                  <c:v>1782.2399999999998</c:v>
                </c:pt>
                <c:pt idx="506">
                  <c:v>1753.44</c:v>
                </c:pt>
                <c:pt idx="507">
                  <c:v>1744.7999999999997</c:v>
                </c:pt>
                <c:pt idx="508">
                  <c:v>1707.84</c:v>
                </c:pt>
                <c:pt idx="509">
                  <c:v>1718.88</c:v>
                </c:pt>
                <c:pt idx="510">
                  <c:v>1746.2400000000002</c:v>
                </c:pt>
                <c:pt idx="511">
                  <c:v>1877.2800000000002</c:v>
                </c:pt>
                <c:pt idx="512">
                  <c:v>1838.4</c:v>
                </c:pt>
                <c:pt idx="513">
                  <c:v>1875.8400000000001</c:v>
                </c:pt>
                <c:pt idx="514">
                  <c:v>1909.44</c:v>
                </c:pt>
                <c:pt idx="515">
                  <c:v>1828.3200000000002</c:v>
                </c:pt>
                <c:pt idx="516">
                  <c:v>1826.88</c:v>
                </c:pt>
                <c:pt idx="517">
                  <c:v>1808.1599999999999</c:v>
                </c:pt>
                <c:pt idx="518">
                  <c:v>1842.72</c:v>
                </c:pt>
                <c:pt idx="519">
                  <c:v>1870.0800000000002</c:v>
                </c:pt>
                <c:pt idx="520">
                  <c:v>1923.3600000000001</c:v>
                </c:pt>
                <c:pt idx="521">
                  <c:v>1778.88</c:v>
                </c:pt>
                <c:pt idx="522">
                  <c:v>1721.28</c:v>
                </c:pt>
                <c:pt idx="523">
                  <c:v>1848</c:v>
                </c:pt>
                <c:pt idx="524">
                  <c:v>1873.9199999999998</c:v>
                </c:pt>
                <c:pt idx="525">
                  <c:v>1877.2800000000002</c:v>
                </c:pt>
                <c:pt idx="526">
                  <c:v>1820.1599999999999</c:v>
                </c:pt>
                <c:pt idx="527">
                  <c:v>1840.32</c:v>
                </c:pt>
                <c:pt idx="528">
                  <c:v>1855.1999999999998</c:v>
                </c:pt>
                <c:pt idx="529">
                  <c:v>1834.08</c:v>
                </c:pt>
                <c:pt idx="530">
                  <c:v>1753.92</c:v>
                </c:pt>
                <c:pt idx="531">
                  <c:v>1749.6000000000001</c:v>
                </c:pt>
                <c:pt idx="532">
                  <c:v>1848.0000000000002</c:v>
                </c:pt>
                <c:pt idx="533">
                  <c:v>1860.96</c:v>
                </c:pt>
                <c:pt idx="534">
                  <c:v>1853.28</c:v>
                </c:pt>
                <c:pt idx="535">
                  <c:v>1833.6</c:v>
                </c:pt>
                <c:pt idx="536">
                  <c:v>1848.96</c:v>
                </c:pt>
                <c:pt idx="537">
                  <c:v>1846.08</c:v>
                </c:pt>
                <c:pt idx="538">
                  <c:v>1794.2399999999998</c:v>
                </c:pt>
                <c:pt idx="539">
                  <c:v>1721.76</c:v>
                </c:pt>
                <c:pt idx="540">
                  <c:v>1655.9999999999998</c:v>
                </c:pt>
                <c:pt idx="541">
                  <c:v>1636.32</c:v>
                </c:pt>
                <c:pt idx="542">
                  <c:v>1505.2800000000002</c:v>
                </c:pt>
                <c:pt idx="543">
                  <c:v>1476.96</c:v>
                </c:pt>
                <c:pt idx="544">
                  <c:v>1495.2</c:v>
                </c:pt>
                <c:pt idx="545">
                  <c:v>1460.16</c:v>
                </c:pt>
                <c:pt idx="546">
                  <c:v>1458.24</c:v>
                </c:pt>
                <c:pt idx="547">
                  <c:v>1442.3999999999999</c:v>
                </c:pt>
                <c:pt idx="548">
                  <c:v>1349.28</c:v>
                </c:pt>
                <c:pt idx="549">
                  <c:v>1297.9199999999998</c:v>
                </c:pt>
                <c:pt idx="550">
                  <c:v>1095.3600000000001</c:v>
                </c:pt>
                <c:pt idx="551">
                  <c:v>1054.0800000000002</c:v>
                </c:pt>
                <c:pt idx="552">
                  <c:v>889.92</c:v>
                </c:pt>
                <c:pt idx="553">
                  <c:v>771.83999999999992</c:v>
                </c:pt>
                <c:pt idx="554">
                  <c:v>675.84</c:v>
                </c:pt>
                <c:pt idx="555">
                  <c:v>599.04</c:v>
                </c:pt>
                <c:pt idx="556">
                  <c:v>522.24</c:v>
                </c:pt>
                <c:pt idx="557">
                  <c:v>496.79999999999995</c:v>
                </c:pt>
                <c:pt idx="558">
                  <c:v>476.64</c:v>
                </c:pt>
                <c:pt idx="559">
                  <c:v>464.64</c:v>
                </c:pt>
                <c:pt idx="560">
                  <c:v>452.64</c:v>
                </c:pt>
                <c:pt idx="561">
                  <c:v>444.48</c:v>
                </c:pt>
                <c:pt idx="562">
                  <c:v>447.36</c:v>
                </c:pt>
                <c:pt idx="563">
                  <c:v>439.20000000000005</c:v>
                </c:pt>
                <c:pt idx="564">
                  <c:v>436.8</c:v>
                </c:pt>
                <c:pt idx="565">
                  <c:v>430.08000000000004</c:v>
                </c:pt>
                <c:pt idx="566">
                  <c:v>431.99999999999994</c:v>
                </c:pt>
                <c:pt idx="567">
                  <c:v>438.72</c:v>
                </c:pt>
                <c:pt idx="568">
                  <c:v>452.16</c:v>
                </c:pt>
                <c:pt idx="569">
                  <c:v>452.15999999999997</c:v>
                </c:pt>
                <c:pt idx="570">
                  <c:v>449.76</c:v>
                </c:pt>
                <c:pt idx="571">
                  <c:v>449.76</c:v>
                </c:pt>
                <c:pt idx="572">
                  <c:v>444.48</c:v>
                </c:pt>
                <c:pt idx="573">
                  <c:v>444.96000000000004</c:v>
                </c:pt>
                <c:pt idx="574">
                  <c:v>441.12</c:v>
                </c:pt>
                <c:pt idx="575">
                  <c:v>437.28</c:v>
                </c:pt>
                <c:pt idx="576">
                  <c:v>433.92</c:v>
                </c:pt>
                <c:pt idx="577">
                  <c:v>434.40000000000003</c:v>
                </c:pt>
                <c:pt idx="578">
                  <c:v>434.4</c:v>
                </c:pt>
                <c:pt idx="579">
                  <c:v>434.4</c:v>
                </c:pt>
                <c:pt idx="580">
                  <c:v>434.88</c:v>
                </c:pt>
                <c:pt idx="581">
                  <c:v>434.4</c:v>
                </c:pt>
                <c:pt idx="582">
                  <c:v>434.88000000000005</c:v>
                </c:pt>
                <c:pt idx="583">
                  <c:v>432.96000000000004</c:v>
                </c:pt>
                <c:pt idx="584">
                  <c:v>432</c:v>
                </c:pt>
                <c:pt idx="585">
                  <c:v>431.52</c:v>
                </c:pt>
                <c:pt idx="586">
                  <c:v>445.44</c:v>
                </c:pt>
                <c:pt idx="587">
                  <c:v>613.43999999999994</c:v>
                </c:pt>
                <c:pt idx="588">
                  <c:v>660.96</c:v>
                </c:pt>
                <c:pt idx="589">
                  <c:v>657.12</c:v>
                </c:pt>
                <c:pt idx="590">
                  <c:v>665.76</c:v>
                </c:pt>
                <c:pt idx="591">
                  <c:v>618.72</c:v>
                </c:pt>
                <c:pt idx="592">
                  <c:v>528.96</c:v>
                </c:pt>
                <c:pt idx="593">
                  <c:v>514.55999999999995</c:v>
                </c:pt>
                <c:pt idx="594">
                  <c:v>523.67999999999995</c:v>
                </c:pt>
                <c:pt idx="595">
                  <c:v>600</c:v>
                </c:pt>
                <c:pt idx="596">
                  <c:v>555.36</c:v>
                </c:pt>
                <c:pt idx="597">
                  <c:v>494.88</c:v>
                </c:pt>
                <c:pt idx="598">
                  <c:v>574.55999999999995</c:v>
                </c:pt>
                <c:pt idx="599">
                  <c:v>609.6</c:v>
                </c:pt>
                <c:pt idx="600">
                  <c:v>594.24</c:v>
                </c:pt>
                <c:pt idx="601">
                  <c:v>732.4799999999999</c:v>
                </c:pt>
                <c:pt idx="602">
                  <c:v>762.2399999999999</c:v>
                </c:pt>
                <c:pt idx="603">
                  <c:v>924.96</c:v>
                </c:pt>
                <c:pt idx="604">
                  <c:v>1024.32</c:v>
                </c:pt>
                <c:pt idx="605">
                  <c:v>1004.1600000000001</c:v>
                </c:pt>
                <c:pt idx="606">
                  <c:v>1044.96</c:v>
                </c:pt>
                <c:pt idx="607">
                  <c:v>1203.8399999999999</c:v>
                </c:pt>
                <c:pt idx="608">
                  <c:v>1137.5999999999999</c:v>
                </c:pt>
                <c:pt idx="609">
                  <c:v>1152</c:v>
                </c:pt>
                <c:pt idx="610">
                  <c:v>1225.92</c:v>
                </c:pt>
                <c:pt idx="611">
                  <c:v>1311.84</c:v>
                </c:pt>
                <c:pt idx="612">
                  <c:v>1492.8</c:v>
                </c:pt>
                <c:pt idx="613">
                  <c:v>1440</c:v>
                </c:pt>
                <c:pt idx="614">
                  <c:v>1406.8799999999999</c:v>
                </c:pt>
                <c:pt idx="615">
                  <c:v>1452</c:v>
                </c:pt>
                <c:pt idx="616">
                  <c:v>1512.4799999999998</c:v>
                </c:pt>
                <c:pt idx="617">
                  <c:v>1709.28</c:v>
                </c:pt>
                <c:pt idx="618">
                  <c:v>1626.72</c:v>
                </c:pt>
                <c:pt idx="619">
                  <c:v>1603.2</c:v>
                </c:pt>
                <c:pt idx="620">
                  <c:v>1773.6000000000001</c:v>
                </c:pt>
                <c:pt idx="621">
                  <c:v>1847.04</c:v>
                </c:pt>
                <c:pt idx="622">
                  <c:v>1894.56</c:v>
                </c:pt>
                <c:pt idx="623">
                  <c:v>1742.3999999999999</c:v>
                </c:pt>
                <c:pt idx="624">
                  <c:v>1833.6</c:v>
                </c:pt>
                <c:pt idx="625">
                  <c:v>1787.52</c:v>
                </c:pt>
                <c:pt idx="626">
                  <c:v>1737.6</c:v>
                </c:pt>
                <c:pt idx="627">
                  <c:v>1726.08</c:v>
                </c:pt>
                <c:pt idx="628">
                  <c:v>1748.16</c:v>
                </c:pt>
                <c:pt idx="629">
                  <c:v>1738.56</c:v>
                </c:pt>
                <c:pt idx="630">
                  <c:v>1783.6799999999998</c:v>
                </c:pt>
                <c:pt idx="631">
                  <c:v>1758.72</c:v>
                </c:pt>
                <c:pt idx="632">
                  <c:v>1846.56</c:v>
                </c:pt>
                <c:pt idx="633">
                  <c:v>1903.2</c:v>
                </c:pt>
                <c:pt idx="634">
                  <c:v>1959.36</c:v>
                </c:pt>
                <c:pt idx="635">
                  <c:v>1901.76</c:v>
                </c:pt>
                <c:pt idx="636">
                  <c:v>1810.08</c:v>
                </c:pt>
                <c:pt idx="637">
                  <c:v>1764.96</c:v>
                </c:pt>
                <c:pt idx="638">
                  <c:v>1860</c:v>
                </c:pt>
                <c:pt idx="639">
                  <c:v>1931.04</c:v>
                </c:pt>
                <c:pt idx="640">
                  <c:v>1974.72</c:v>
                </c:pt>
                <c:pt idx="641">
                  <c:v>1875.8400000000001</c:v>
                </c:pt>
                <c:pt idx="642">
                  <c:v>1893.6</c:v>
                </c:pt>
                <c:pt idx="643">
                  <c:v>1922.88</c:v>
                </c:pt>
                <c:pt idx="644">
                  <c:v>1826.4</c:v>
                </c:pt>
                <c:pt idx="645">
                  <c:v>1893.1200000000001</c:v>
                </c:pt>
                <c:pt idx="646">
                  <c:v>1949.76</c:v>
                </c:pt>
                <c:pt idx="647">
                  <c:v>1895.52</c:v>
                </c:pt>
                <c:pt idx="648">
                  <c:v>1748.6399999999999</c:v>
                </c:pt>
                <c:pt idx="649">
                  <c:v>1801.9199999999998</c:v>
                </c:pt>
                <c:pt idx="650">
                  <c:v>1831.1999999999998</c:v>
                </c:pt>
                <c:pt idx="651">
                  <c:v>1843.2</c:v>
                </c:pt>
                <c:pt idx="652">
                  <c:v>1806.72</c:v>
                </c:pt>
                <c:pt idx="653">
                  <c:v>1806.72</c:v>
                </c:pt>
                <c:pt idx="654">
                  <c:v>1866.72</c:v>
                </c:pt>
                <c:pt idx="655">
                  <c:v>1894.08</c:v>
                </c:pt>
                <c:pt idx="656">
                  <c:v>1888.3200000000002</c:v>
                </c:pt>
                <c:pt idx="657">
                  <c:v>1949.2799999999997</c:v>
                </c:pt>
                <c:pt idx="658">
                  <c:v>2014.0800000000002</c:v>
                </c:pt>
                <c:pt idx="659">
                  <c:v>1998.7199999999998</c:v>
                </c:pt>
                <c:pt idx="660">
                  <c:v>2021.7600000000002</c:v>
                </c:pt>
                <c:pt idx="661">
                  <c:v>2021.28</c:v>
                </c:pt>
                <c:pt idx="662">
                  <c:v>1954.5600000000002</c:v>
                </c:pt>
                <c:pt idx="663">
                  <c:v>2072.64</c:v>
                </c:pt>
                <c:pt idx="664">
                  <c:v>1982.88</c:v>
                </c:pt>
                <c:pt idx="665">
                  <c:v>1953.6</c:v>
                </c:pt>
                <c:pt idx="666">
                  <c:v>1963.2</c:v>
                </c:pt>
                <c:pt idx="667">
                  <c:v>1802.88</c:v>
                </c:pt>
                <c:pt idx="668">
                  <c:v>1865.76</c:v>
                </c:pt>
                <c:pt idx="669">
                  <c:v>1800.96</c:v>
                </c:pt>
                <c:pt idx="670">
                  <c:v>1845.6</c:v>
                </c:pt>
                <c:pt idx="671">
                  <c:v>1919.04</c:v>
                </c:pt>
                <c:pt idx="672">
                  <c:v>1868.1599999999999</c:v>
                </c:pt>
                <c:pt idx="673">
                  <c:v>1923.8400000000001</c:v>
                </c:pt>
                <c:pt idx="674">
                  <c:v>1881.6</c:v>
                </c:pt>
                <c:pt idx="675">
                  <c:v>1807.68</c:v>
                </c:pt>
                <c:pt idx="676">
                  <c:v>1846.08</c:v>
                </c:pt>
                <c:pt idx="677">
                  <c:v>1938.24</c:v>
                </c:pt>
                <c:pt idx="678">
                  <c:v>1889.2800000000002</c:v>
                </c:pt>
                <c:pt idx="679">
                  <c:v>1860.96</c:v>
                </c:pt>
                <c:pt idx="680">
                  <c:v>1886.88</c:v>
                </c:pt>
                <c:pt idx="681">
                  <c:v>1919.52</c:v>
                </c:pt>
                <c:pt idx="682">
                  <c:v>1821.12</c:v>
                </c:pt>
                <c:pt idx="683">
                  <c:v>1804.8000000000002</c:v>
                </c:pt>
                <c:pt idx="684">
                  <c:v>1682.4</c:v>
                </c:pt>
                <c:pt idx="685">
                  <c:v>1609.44</c:v>
                </c:pt>
                <c:pt idx="686">
                  <c:v>1549.44</c:v>
                </c:pt>
                <c:pt idx="687">
                  <c:v>1511.52</c:v>
                </c:pt>
                <c:pt idx="688">
                  <c:v>1649.28</c:v>
                </c:pt>
                <c:pt idx="689">
                  <c:v>1751.52</c:v>
                </c:pt>
                <c:pt idx="690">
                  <c:v>1680.9599999999998</c:v>
                </c:pt>
                <c:pt idx="691">
                  <c:v>1764.48</c:v>
                </c:pt>
                <c:pt idx="692">
                  <c:v>1689.12</c:v>
                </c:pt>
                <c:pt idx="693">
                  <c:v>1545.6</c:v>
                </c:pt>
                <c:pt idx="694">
                  <c:v>1610.3999999999999</c:v>
                </c:pt>
                <c:pt idx="695">
                  <c:v>1644</c:v>
                </c:pt>
                <c:pt idx="696">
                  <c:v>1747.68</c:v>
                </c:pt>
                <c:pt idx="697">
                  <c:v>1698.24</c:v>
                </c:pt>
                <c:pt idx="698">
                  <c:v>1563.8400000000001</c:v>
                </c:pt>
                <c:pt idx="699">
                  <c:v>1543.1999999999998</c:v>
                </c:pt>
                <c:pt idx="700">
                  <c:v>1514.4</c:v>
                </c:pt>
                <c:pt idx="701">
                  <c:v>1613.76</c:v>
                </c:pt>
                <c:pt idx="702">
                  <c:v>1618.08</c:v>
                </c:pt>
                <c:pt idx="703">
                  <c:v>1651.68</c:v>
                </c:pt>
                <c:pt idx="704">
                  <c:v>1803.36</c:v>
                </c:pt>
                <c:pt idx="705">
                  <c:v>1908.96</c:v>
                </c:pt>
                <c:pt idx="706">
                  <c:v>1776.96</c:v>
                </c:pt>
                <c:pt idx="707">
                  <c:v>1941.6000000000001</c:v>
                </c:pt>
                <c:pt idx="708">
                  <c:v>1962.24</c:v>
                </c:pt>
                <c:pt idx="709">
                  <c:v>1931.52</c:v>
                </c:pt>
                <c:pt idx="710">
                  <c:v>1813.92</c:v>
                </c:pt>
                <c:pt idx="711">
                  <c:v>1951.2</c:v>
                </c:pt>
                <c:pt idx="712">
                  <c:v>2012.1599999999999</c:v>
                </c:pt>
                <c:pt idx="713">
                  <c:v>1922.88</c:v>
                </c:pt>
                <c:pt idx="714">
                  <c:v>1824.48</c:v>
                </c:pt>
                <c:pt idx="715">
                  <c:v>1690.0800000000002</c:v>
                </c:pt>
                <c:pt idx="716">
                  <c:v>1878.2399999999998</c:v>
                </c:pt>
                <c:pt idx="717">
                  <c:v>1822.08</c:v>
                </c:pt>
                <c:pt idx="718">
                  <c:v>1616.64</c:v>
                </c:pt>
                <c:pt idx="719">
                  <c:v>1669.44</c:v>
                </c:pt>
                <c:pt idx="720">
                  <c:v>1720.8</c:v>
                </c:pt>
                <c:pt idx="721">
                  <c:v>1674.7199999999998</c:v>
                </c:pt>
                <c:pt idx="722">
                  <c:v>1650.72</c:v>
                </c:pt>
                <c:pt idx="723">
                  <c:v>1692.96</c:v>
                </c:pt>
                <c:pt idx="724">
                  <c:v>1622.8799999999999</c:v>
                </c:pt>
                <c:pt idx="725">
                  <c:v>1728</c:v>
                </c:pt>
                <c:pt idx="726">
                  <c:v>1715.52</c:v>
                </c:pt>
                <c:pt idx="727">
                  <c:v>1502.88</c:v>
                </c:pt>
                <c:pt idx="728">
                  <c:v>1578.72</c:v>
                </c:pt>
                <c:pt idx="729">
                  <c:v>1576.3200000000002</c:v>
                </c:pt>
                <c:pt idx="730">
                  <c:v>1518.2400000000002</c:v>
                </c:pt>
                <c:pt idx="731">
                  <c:v>1506.7199999999998</c:v>
                </c:pt>
                <c:pt idx="732">
                  <c:v>1640.16</c:v>
                </c:pt>
                <c:pt idx="733">
                  <c:v>1679.0400000000002</c:v>
                </c:pt>
                <c:pt idx="734">
                  <c:v>1513.44</c:v>
                </c:pt>
                <c:pt idx="735">
                  <c:v>1499.04</c:v>
                </c:pt>
                <c:pt idx="736">
                  <c:v>1571.04</c:v>
                </c:pt>
                <c:pt idx="737">
                  <c:v>1487.0399999999997</c:v>
                </c:pt>
                <c:pt idx="738">
                  <c:v>1499.52</c:v>
                </c:pt>
                <c:pt idx="739">
                  <c:v>1491.84</c:v>
                </c:pt>
                <c:pt idx="740">
                  <c:v>1354.08</c:v>
                </c:pt>
                <c:pt idx="741">
                  <c:v>1560</c:v>
                </c:pt>
                <c:pt idx="742">
                  <c:v>1565.7600000000002</c:v>
                </c:pt>
                <c:pt idx="743">
                  <c:v>1618.08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46-4D8F-AB79-A40F3C2A75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2470136"/>
        <c:axId val="562474072"/>
        <c:extLst>
          <c:ext xmlns:c15="http://schemas.microsoft.com/office/drawing/2012/chart" uri="{02D57815-91ED-43cb-92C2-25804820EDAC}">
            <c15:filteredAreaSeries>
              <c15:ser>
                <c:idx val="3"/>
                <c:order val="1"/>
                <c:tx>
                  <c:v>1.5 MW Max Output</c:v>
                </c:tx>
                <c:spPr>
                  <a:ln>
                    <a:solidFill>
                      <a:schemeClr val="accent4"/>
                    </a:solidFill>
                  </a:ln>
                </c:spPr>
                <c:cat>
                  <c:numRef>
                    <c:extLst>
                      <c:ext uri="{02D57815-91ED-43cb-92C2-25804820EDAC}">
                        <c15:formulaRef>
                          <c15:sqref>Graphs!$B$1:$B$8759</c15:sqref>
                        </c15:formulaRef>
                      </c:ext>
                    </c:extLst>
                    <c:numCache>
                      <c:formatCode>m/d/yy\ h:mm;@</c:formatCode>
                      <c:ptCount val="8759"/>
                      <c:pt idx="0">
                        <c:v>43070</c:v>
                      </c:pt>
                      <c:pt idx="1">
                        <c:v>43070.041666666664</c:v>
                      </c:pt>
                      <c:pt idx="2">
                        <c:v>43070.083333333328</c:v>
                      </c:pt>
                      <c:pt idx="3">
                        <c:v>43070.124999999993</c:v>
                      </c:pt>
                      <c:pt idx="4">
                        <c:v>43070.166666666657</c:v>
                      </c:pt>
                      <c:pt idx="5">
                        <c:v>43070.208333333321</c:v>
                      </c:pt>
                      <c:pt idx="6">
                        <c:v>43070.249999999985</c:v>
                      </c:pt>
                      <c:pt idx="7">
                        <c:v>43070.29166666665</c:v>
                      </c:pt>
                      <c:pt idx="8">
                        <c:v>43070.333333333314</c:v>
                      </c:pt>
                      <c:pt idx="9">
                        <c:v>43070.374999999978</c:v>
                      </c:pt>
                      <c:pt idx="10">
                        <c:v>43070.416666666642</c:v>
                      </c:pt>
                      <c:pt idx="11">
                        <c:v>43070.458333333307</c:v>
                      </c:pt>
                      <c:pt idx="12">
                        <c:v>43070.499999999971</c:v>
                      </c:pt>
                      <c:pt idx="13">
                        <c:v>43070.541666666635</c:v>
                      </c:pt>
                      <c:pt idx="14">
                        <c:v>43070.583333333299</c:v>
                      </c:pt>
                      <c:pt idx="15">
                        <c:v>43070.624999999964</c:v>
                      </c:pt>
                      <c:pt idx="16">
                        <c:v>43070.666666666628</c:v>
                      </c:pt>
                      <c:pt idx="17">
                        <c:v>43070.708333333292</c:v>
                      </c:pt>
                      <c:pt idx="18">
                        <c:v>43070.749999999956</c:v>
                      </c:pt>
                      <c:pt idx="19">
                        <c:v>43070.791666666621</c:v>
                      </c:pt>
                      <c:pt idx="20">
                        <c:v>43070.833333333285</c:v>
                      </c:pt>
                      <c:pt idx="21">
                        <c:v>43070.874999999949</c:v>
                      </c:pt>
                      <c:pt idx="22">
                        <c:v>43070.916666666613</c:v>
                      </c:pt>
                      <c:pt idx="23">
                        <c:v>43070.958333333278</c:v>
                      </c:pt>
                      <c:pt idx="24">
                        <c:v>43070.999999999942</c:v>
                      </c:pt>
                      <c:pt idx="25">
                        <c:v>43071.041666666606</c:v>
                      </c:pt>
                      <c:pt idx="26">
                        <c:v>43071.08333333327</c:v>
                      </c:pt>
                      <c:pt idx="27">
                        <c:v>43071.124999999935</c:v>
                      </c:pt>
                      <c:pt idx="28">
                        <c:v>43071.166666666599</c:v>
                      </c:pt>
                      <c:pt idx="29">
                        <c:v>43071.208333333263</c:v>
                      </c:pt>
                      <c:pt idx="30">
                        <c:v>43071.249999999927</c:v>
                      </c:pt>
                      <c:pt idx="31">
                        <c:v>43071.291666666591</c:v>
                      </c:pt>
                      <c:pt idx="32">
                        <c:v>43071.333333333256</c:v>
                      </c:pt>
                      <c:pt idx="33">
                        <c:v>43071.37499999992</c:v>
                      </c:pt>
                      <c:pt idx="34">
                        <c:v>43071.416666666584</c:v>
                      </c:pt>
                      <c:pt idx="35">
                        <c:v>43071.458333333248</c:v>
                      </c:pt>
                      <c:pt idx="36">
                        <c:v>43071.499999999913</c:v>
                      </c:pt>
                      <c:pt idx="37">
                        <c:v>43071.541666666577</c:v>
                      </c:pt>
                      <c:pt idx="38">
                        <c:v>43071.583333333241</c:v>
                      </c:pt>
                      <c:pt idx="39">
                        <c:v>43071.624999999905</c:v>
                      </c:pt>
                      <c:pt idx="40">
                        <c:v>43071.66666666657</c:v>
                      </c:pt>
                      <c:pt idx="41">
                        <c:v>43071.708333333234</c:v>
                      </c:pt>
                      <c:pt idx="42">
                        <c:v>43071.749999999898</c:v>
                      </c:pt>
                      <c:pt idx="43">
                        <c:v>43071.791666666562</c:v>
                      </c:pt>
                      <c:pt idx="44">
                        <c:v>43071.833333333227</c:v>
                      </c:pt>
                      <c:pt idx="45">
                        <c:v>43071.874999999891</c:v>
                      </c:pt>
                      <c:pt idx="46">
                        <c:v>43071.916666666555</c:v>
                      </c:pt>
                      <c:pt idx="47">
                        <c:v>43071.958333333219</c:v>
                      </c:pt>
                      <c:pt idx="48">
                        <c:v>43071.999999999884</c:v>
                      </c:pt>
                      <c:pt idx="49">
                        <c:v>43072.041666666548</c:v>
                      </c:pt>
                      <c:pt idx="50">
                        <c:v>43072.083333333212</c:v>
                      </c:pt>
                      <c:pt idx="51">
                        <c:v>43072.124999999876</c:v>
                      </c:pt>
                      <c:pt idx="52">
                        <c:v>43072.166666666541</c:v>
                      </c:pt>
                      <c:pt idx="53">
                        <c:v>43072.208333333205</c:v>
                      </c:pt>
                      <c:pt idx="54">
                        <c:v>43072.249999999869</c:v>
                      </c:pt>
                      <c:pt idx="55">
                        <c:v>43072.291666666533</c:v>
                      </c:pt>
                      <c:pt idx="56">
                        <c:v>43072.333333333198</c:v>
                      </c:pt>
                      <c:pt idx="57">
                        <c:v>43072.374999999862</c:v>
                      </c:pt>
                      <c:pt idx="58">
                        <c:v>43072.416666666526</c:v>
                      </c:pt>
                      <c:pt idx="59">
                        <c:v>43072.45833333319</c:v>
                      </c:pt>
                      <c:pt idx="60">
                        <c:v>43072.499999999854</c:v>
                      </c:pt>
                      <c:pt idx="61">
                        <c:v>43072.541666666519</c:v>
                      </c:pt>
                      <c:pt idx="62">
                        <c:v>43072.583333333183</c:v>
                      </c:pt>
                      <c:pt idx="63">
                        <c:v>43072.624999999847</c:v>
                      </c:pt>
                      <c:pt idx="64">
                        <c:v>43072.666666666511</c:v>
                      </c:pt>
                      <c:pt idx="65">
                        <c:v>43072.708333333176</c:v>
                      </c:pt>
                      <c:pt idx="66">
                        <c:v>43072.74999999984</c:v>
                      </c:pt>
                      <c:pt idx="67">
                        <c:v>43072.791666666504</c:v>
                      </c:pt>
                      <c:pt idx="68">
                        <c:v>43072.833333333168</c:v>
                      </c:pt>
                      <c:pt idx="69">
                        <c:v>43072.874999999833</c:v>
                      </c:pt>
                      <c:pt idx="70">
                        <c:v>43072.916666666497</c:v>
                      </c:pt>
                      <c:pt idx="71">
                        <c:v>43072.958333333161</c:v>
                      </c:pt>
                      <c:pt idx="72">
                        <c:v>43072.999999999825</c:v>
                      </c:pt>
                      <c:pt idx="73">
                        <c:v>43073.04166666649</c:v>
                      </c:pt>
                      <c:pt idx="74">
                        <c:v>43073.083333333154</c:v>
                      </c:pt>
                      <c:pt idx="75">
                        <c:v>43073.124999999818</c:v>
                      </c:pt>
                      <c:pt idx="76">
                        <c:v>43073.166666666482</c:v>
                      </c:pt>
                      <c:pt idx="77">
                        <c:v>43073.208333333147</c:v>
                      </c:pt>
                      <c:pt idx="78">
                        <c:v>43073.249999999811</c:v>
                      </c:pt>
                      <c:pt idx="79">
                        <c:v>43073.291666666475</c:v>
                      </c:pt>
                      <c:pt idx="80">
                        <c:v>43073.333333333139</c:v>
                      </c:pt>
                      <c:pt idx="81">
                        <c:v>43073.374999999804</c:v>
                      </c:pt>
                      <c:pt idx="82">
                        <c:v>43073.416666666468</c:v>
                      </c:pt>
                      <c:pt idx="83">
                        <c:v>43073.458333333132</c:v>
                      </c:pt>
                      <c:pt idx="84">
                        <c:v>43073.499999999796</c:v>
                      </c:pt>
                      <c:pt idx="85">
                        <c:v>43073.541666666461</c:v>
                      </c:pt>
                      <c:pt idx="86">
                        <c:v>43073.583333333125</c:v>
                      </c:pt>
                      <c:pt idx="87">
                        <c:v>43073.624999999789</c:v>
                      </c:pt>
                      <c:pt idx="88">
                        <c:v>43073.666666666453</c:v>
                      </c:pt>
                      <c:pt idx="89">
                        <c:v>43073.708333333117</c:v>
                      </c:pt>
                      <c:pt idx="90">
                        <c:v>43073.749999999782</c:v>
                      </c:pt>
                      <c:pt idx="91">
                        <c:v>43073.791666666446</c:v>
                      </c:pt>
                      <c:pt idx="92">
                        <c:v>43073.83333333311</c:v>
                      </c:pt>
                      <c:pt idx="93">
                        <c:v>43073.874999999774</c:v>
                      </c:pt>
                      <c:pt idx="94">
                        <c:v>43073.916666666439</c:v>
                      </c:pt>
                      <c:pt idx="95">
                        <c:v>43073.958333333103</c:v>
                      </c:pt>
                      <c:pt idx="96">
                        <c:v>43073.999999999767</c:v>
                      </c:pt>
                      <c:pt idx="97">
                        <c:v>43074.041666666431</c:v>
                      </c:pt>
                      <c:pt idx="98">
                        <c:v>43074.083333333096</c:v>
                      </c:pt>
                      <c:pt idx="99">
                        <c:v>43074.12499999976</c:v>
                      </c:pt>
                      <c:pt idx="100">
                        <c:v>43074.166666666424</c:v>
                      </c:pt>
                      <c:pt idx="101">
                        <c:v>43074.208333333088</c:v>
                      </c:pt>
                      <c:pt idx="102">
                        <c:v>43074.249999999753</c:v>
                      </c:pt>
                      <c:pt idx="103">
                        <c:v>43074.291666666417</c:v>
                      </c:pt>
                      <c:pt idx="104">
                        <c:v>43074.333333333081</c:v>
                      </c:pt>
                      <c:pt idx="105">
                        <c:v>43074.374999999745</c:v>
                      </c:pt>
                      <c:pt idx="106">
                        <c:v>43074.41666666641</c:v>
                      </c:pt>
                      <c:pt idx="107">
                        <c:v>43074.458333333074</c:v>
                      </c:pt>
                      <c:pt idx="108">
                        <c:v>43074.499999999738</c:v>
                      </c:pt>
                      <c:pt idx="109">
                        <c:v>43074.541666666402</c:v>
                      </c:pt>
                      <c:pt idx="110">
                        <c:v>43074.583333333067</c:v>
                      </c:pt>
                      <c:pt idx="111">
                        <c:v>43074.624999999731</c:v>
                      </c:pt>
                      <c:pt idx="112">
                        <c:v>43074.666666666395</c:v>
                      </c:pt>
                      <c:pt idx="113">
                        <c:v>43074.708333333059</c:v>
                      </c:pt>
                      <c:pt idx="114">
                        <c:v>43074.749999999724</c:v>
                      </c:pt>
                      <c:pt idx="115">
                        <c:v>43074.791666666388</c:v>
                      </c:pt>
                      <c:pt idx="116">
                        <c:v>43074.833333333052</c:v>
                      </c:pt>
                      <c:pt idx="117">
                        <c:v>43074.874999999716</c:v>
                      </c:pt>
                      <c:pt idx="118">
                        <c:v>43074.91666666638</c:v>
                      </c:pt>
                      <c:pt idx="119">
                        <c:v>43074.958333333045</c:v>
                      </c:pt>
                      <c:pt idx="120">
                        <c:v>43074.999999999709</c:v>
                      </c:pt>
                      <c:pt idx="121">
                        <c:v>43075.041666666373</c:v>
                      </c:pt>
                      <c:pt idx="122">
                        <c:v>43075.083333333037</c:v>
                      </c:pt>
                      <c:pt idx="123">
                        <c:v>43075.124999999702</c:v>
                      </c:pt>
                      <c:pt idx="124">
                        <c:v>43075.166666666366</c:v>
                      </c:pt>
                      <c:pt idx="125">
                        <c:v>43075.20833333303</c:v>
                      </c:pt>
                      <c:pt idx="126">
                        <c:v>43075.249999999694</c:v>
                      </c:pt>
                      <c:pt idx="127">
                        <c:v>43075.291666666359</c:v>
                      </c:pt>
                      <c:pt idx="128">
                        <c:v>43075.333333333023</c:v>
                      </c:pt>
                      <c:pt idx="129">
                        <c:v>43075.374999999687</c:v>
                      </c:pt>
                      <c:pt idx="130">
                        <c:v>43075.416666666351</c:v>
                      </c:pt>
                      <c:pt idx="131">
                        <c:v>43075.458333333016</c:v>
                      </c:pt>
                      <c:pt idx="132">
                        <c:v>43075.49999999968</c:v>
                      </c:pt>
                      <c:pt idx="133">
                        <c:v>43075.541666666344</c:v>
                      </c:pt>
                      <c:pt idx="134">
                        <c:v>43075.583333333008</c:v>
                      </c:pt>
                      <c:pt idx="135">
                        <c:v>43075.624999999673</c:v>
                      </c:pt>
                      <c:pt idx="136">
                        <c:v>43075.666666666337</c:v>
                      </c:pt>
                      <c:pt idx="137">
                        <c:v>43075.708333333001</c:v>
                      </c:pt>
                      <c:pt idx="138">
                        <c:v>43075.749999999665</c:v>
                      </c:pt>
                      <c:pt idx="139">
                        <c:v>43075.79166666633</c:v>
                      </c:pt>
                      <c:pt idx="140">
                        <c:v>43075.833333332994</c:v>
                      </c:pt>
                      <c:pt idx="141">
                        <c:v>43075.874999999658</c:v>
                      </c:pt>
                      <c:pt idx="142">
                        <c:v>43075.916666666322</c:v>
                      </c:pt>
                      <c:pt idx="143">
                        <c:v>43075.958333332987</c:v>
                      </c:pt>
                      <c:pt idx="144">
                        <c:v>43075.999999999651</c:v>
                      </c:pt>
                      <c:pt idx="145">
                        <c:v>43076.041666666315</c:v>
                      </c:pt>
                      <c:pt idx="146">
                        <c:v>43076.083333332979</c:v>
                      </c:pt>
                      <c:pt idx="147">
                        <c:v>43076.124999999643</c:v>
                      </c:pt>
                      <c:pt idx="148">
                        <c:v>43076.166666666308</c:v>
                      </c:pt>
                      <c:pt idx="149">
                        <c:v>43076.208333332972</c:v>
                      </c:pt>
                      <c:pt idx="150">
                        <c:v>43076.249999999636</c:v>
                      </c:pt>
                      <c:pt idx="151">
                        <c:v>43076.2916666663</c:v>
                      </c:pt>
                      <c:pt idx="152">
                        <c:v>43076.333333332965</c:v>
                      </c:pt>
                      <c:pt idx="153">
                        <c:v>43076.374999999629</c:v>
                      </c:pt>
                      <c:pt idx="154">
                        <c:v>43076.416666666293</c:v>
                      </c:pt>
                      <c:pt idx="155">
                        <c:v>43076.458333332957</c:v>
                      </c:pt>
                      <c:pt idx="156">
                        <c:v>43076.499999999622</c:v>
                      </c:pt>
                      <c:pt idx="157">
                        <c:v>43076.541666666286</c:v>
                      </c:pt>
                      <c:pt idx="158">
                        <c:v>43076.58333333295</c:v>
                      </c:pt>
                      <c:pt idx="159">
                        <c:v>43076.624999999614</c:v>
                      </c:pt>
                      <c:pt idx="160">
                        <c:v>43076.666666666279</c:v>
                      </c:pt>
                      <c:pt idx="161">
                        <c:v>43076.708333332943</c:v>
                      </c:pt>
                      <c:pt idx="162">
                        <c:v>43076.749999999607</c:v>
                      </c:pt>
                      <c:pt idx="163">
                        <c:v>43076.791666666271</c:v>
                      </c:pt>
                      <c:pt idx="164">
                        <c:v>43076.833333332936</c:v>
                      </c:pt>
                      <c:pt idx="165">
                        <c:v>43076.8749999996</c:v>
                      </c:pt>
                      <c:pt idx="166">
                        <c:v>43076.916666666264</c:v>
                      </c:pt>
                      <c:pt idx="167">
                        <c:v>43076.958333332928</c:v>
                      </c:pt>
                      <c:pt idx="168">
                        <c:v>43076.999999999593</c:v>
                      </c:pt>
                      <c:pt idx="169">
                        <c:v>43077.041666666257</c:v>
                      </c:pt>
                      <c:pt idx="170">
                        <c:v>43077.083333332921</c:v>
                      </c:pt>
                      <c:pt idx="171">
                        <c:v>43077.124999999585</c:v>
                      </c:pt>
                      <c:pt idx="172">
                        <c:v>43077.16666666625</c:v>
                      </c:pt>
                      <c:pt idx="173">
                        <c:v>43077.208333332914</c:v>
                      </c:pt>
                      <c:pt idx="174">
                        <c:v>43077.249999999578</c:v>
                      </c:pt>
                      <c:pt idx="175">
                        <c:v>43077.291666666242</c:v>
                      </c:pt>
                      <c:pt idx="176">
                        <c:v>43077.333333332906</c:v>
                      </c:pt>
                      <c:pt idx="177">
                        <c:v>43077.374999999571</c:v>
                      </c:pt>
                      <c:pt idx="178">
                        <c:v>43077.416666666235</c:v>
                      </c:pt>
                      <c:pt idx="179">
                        <c:v>43077.458333332899</c:v>
                      </c:pt>
                      <c:pt idx="180">
                        <c:v>43077.499999999563</c:v>
                      </c:pt>
                      <c:pt idx="181">
                        <c:v>43077.541666666228</c:v>
                      </c:pt>
                      <c:pt idx="182">
                        <c:v>43077.583333332892</c:v>
                      </c:pt>
                      <c:pt idx="183">
                        <c:v>43077.624999999556</c:v>
                      </c:pt>
                      <c:pt idx="184">
                        <c:v>43077.66666666622</c:v>
                      </c:pt>
                      <c:pt idx="185">
                        <c:v>43077.708333332885</c:v>
                      </c:pt>
                      <c:pt idx="186">
                        <c:v>43077.749999999549</c:v>
                      </c:pt>
                      <c:pt idx="187">
                        <c:v>43077.791666666213</c:v>
                      </c:pt>
                      <c:pt idx="188">
                        <c:v>43077.833333332877</c:v>
                      </c:pt>
                      <c:pt idx="189">
                        <c:v>43077.874999999542</c:v>
                      </c:pt>
                      <c:pt idx="190">
                        <c:v>43077.916666666206</c:v>
                      </c:pt>
                      <c:pt idx="191">
                        <c:v>43077.95833333287</c:v>
                      </c:pt>
                      <c:pt idx="192">
                        <c:v>43077.999999999534</c:v>
                      </c:pt>
                      <c:pt idx="193">
                        <c:v>43078.041666666199</c:v>
                      </c:pt>
                      <c:pt idx="194">
                        <c:v>43078.083333332863</c:v>
                      </c:pt>
                      <c:pt idx="195">
                        <c:v>43078.124999999527</c:v>
                      </c:pt>
                      <c:pt idx="196">
                        <c:v>43078.166666666191</c:v>
                      </c:pt>
                      <c:pt idx="197">
                        <c:v>43078.208333332856</c:v>
                      </c:pt>
                      <c:pt idx="198">
                        <c:v>43078.24999999952</c:v>
                      </c:pt>
                      <c:pt idx="199">
                        <c:v>43078.291666666184</c:v>
                      </c:pt>
                      <c:pt idx="200">
                        <c:v>43078.333333332848</c:v>
                      </c:pt>
                      <c:pt idx="201">
                        <c:v>43078.374999999513</c:v>
                      </c:pt>
                      <c:pt idx="202">
                        <c:v>43078.416666666177</c:v>
                      </c:pt>
                      <c:pt idx="203">
                        <c:v>43078.458333332841</c:v>
                      </c:pt>
                      <c:pt idx="204">
                        <c:v>43078.499999999505</c:v>
                      </c:pt>
                      <c:pt idx="205">
                        <c:v>43078.541666666169</c:v>
                      </c:pt>
                      <c:pt idx="206">
                        <c:v>43078.583333332834</c:v>
                      </c:pt>
                      <c:pt idx="207">
                        <c:v>43078.624999999498</c:v>
                      </c:pt>
                      <c:pt idx="208">
                        <c:v>43078.666666666162</c:v>
                      </c:pt>
                      <c:pt idx="209">
                        <c:v>43078.708333332826</c:v>
                      </c:pt>
                      <c:pt idx="210">
                        <c:v>43078.749999999491</c:v>
                      </c:pt>
                      <c:pt idx="211">
                        <c:v>43078.791666666155</c:v>
                      </c:pt>
                      <c:pt idx="212">
                        <c:v>43078.833333332819</c:v>
                      </c:pt>
                      <c:pt idx="213">
                        <c:v>43078.874999999483</c:v>
                      </c:pt>
                      <c:pt idx="214">
                        <c:v>43078.916666666148</c:v>
                      </c:pt>
                      <c:pt idx="215">
                        <c:v>43078.958333332812</c:v>
                      </c:pt>
                      <c:pt idx="216">
                        <c:v>43078.999999999476</c:v>
                      </c:pt>
                      <c:pt idx="217">
                        <c:v>43079.04166666614</c:v>
                      </c:pt>
                      <c:pt idx="218">
                        <c:v>43079.083333332805</c:v>
                      </c:pt>
                      <c:pt idx="219">
                        <c:v>43079.124999999469</c:v>
                      </c:pt>
                      <c:pt idx="220">
                        <c:v>43079.166666666133</c:v>
                      </c:pt>
                      <c:pt idx="221">
                        <c:v>43079.208333332797</c:v>
                      </c:pt>
                      <c:pt idx="222">
                        <c:v>43079.249999999462</c:v>
                      </c:pt>
                      <c:pt idx="223">
                        <c:v>43079.291666666126</c:v>
                      </c:pt>
                      <c:pt idx="224">
                        <c:v>43079.33333333279</c:v>
                      </c:pt>
                      <c:pt idx="225">
                        <c:v>43079.374999999454</c:v>
                      </c:pt>
                      <c:pt idx="226">
                        <c:v>43079.416666666119</c:v>
                      </c:pt>
                      <c:pt idx="227">
                        <c:v>43079.458333332783</c:v>
                      </c:pt>
                      <c:pt idx="228">
                        <c:v>43079.499999999447</c:v>
                      </c:pt>
                      <c:pt idx="229">
                        <c:v>43079.541666666111</c:v>
                      </c:pt>
                      <c:pt idx="230">
                        <c:v>43079.583333332776</c:v>
                      </c:pt>
                      <c:pt idx="231">
                        <c:v>43079.62499999944</c:v>
                      </c:pt>
                      <c:pt idx="232">
                        <c:v>43079.666666666104</c:v>
                      </c:pt>
                      <c:pt idx="233">
                        <c:v>43079.708333332768</c:v>
                      </c:pt>
                      <c:pt idx="234">
                        <c:v>43079.749999999432</c:v>
                      </c:pt>
                      <c:pt idx="235">
                        <c:v>43079.791666666097</c:v>
                      </c:pt>
                      <c:pt idx="236">
                        <c:v>43079.833333332761</c:v>
                      </c:pt>
                      <c:pt idx="237">
                        <c:v>43079.874999999425</c:v>
                      </c:pt>
                      <c:pt idx="238">
                        <c:v>43079.916666666089</c:v>
                      </c:pt>
                      <c:pt idx="239">
                        <c:v>43079.958333332754</c:v>
                      </c:pt>
                      <c:pt idx="240">
                        <c:v>43079.999999999418</c:v>
                      </c:pt>
                      <c:pt idx="241">
                        <c:v>43080.041666666082</c:v>
                      </c:pt>
                      <c:pt idx="242">
                        <c:v>43080.083333332746</c:v>
                      </c:pt>
                      <c:pt idx="243">
                        <c:v>43080.124999999411</c:v>
                      </c:pt>
                      <c:pt idx="244">
                        <c:v>43080.166666666075</c:v>
                      </c:pt>
                      <c:pt idx="245">
                        <c:v>43080.208333332739</c:v>
                      </c:pt>
                      <c:pt idx="246">
                        <c:v>43080.249999999403</c:v>
                      </c:pt>
                      <c:pt idx="247">
                        <c:v>43080.291666666068</c:v>
                      </c:pt>
                      <c:pt idx="248">
                        <c:v>43080.333333332732</c:v>
                      </c:pt>
                      <c:pt idx="249">
                        <c:v>43080.374999999396</c:v>
                      </c:pt>
                      <c:pt idx="250">
                        <c:v>43080.41666666606</c:v>
                      </c:pt>
                      <c:pt idx="251">
                        <c:v>43080.458333332725</c:v>
                      </c:pt>
                      <c:pt idx="252">
                        <c:v>43080.499999999389</c:v>
                      </c:pt>
                      <c:pt idx="253">
                        <c:v>43080.541666666053</c:v>
                      </c:pt>
                      <c:pt idx="254">
                        <c:v>43080.583333332717</c:v>
                      </c:pt>
                      <c:pt idx="255">
                        <c:v>43080.624999999382</c:v>
                      </c:pt>
                      <c:pt idx="256">
                        <c:v>43080.666666666046</c:v>
                      </c:pt>
                      <c:pt idx="257">
                        <c:v>43080.70833333271</c:v>
                      </c:pt>
                      <c:pt idx="258">
                        <c:v>43080.749999999374</c:v>
                      </c:pt>
                      <c:pt idx="259">
                        <c:v>43080.791666666039</c:v>
                      </c:pt>
                      <c:pt idx="260">
                        <c:v>43080.833333332703</c:v>
                      </c:pt>
                      <c:pt idx="261">
                        <c:v>43080.874999999367</c:v>
                      </c:pt>
                      <c:pt idx="262">
                        <c:v>43080.916666666031</c:v>
                      </c:pt>
                      <c:pt idx="263">
                        <c:v>43080.958333332695</c:v>
                      </c:pt>
                      <c:pt idx="264">
                        <c:v>43080.99999999936</c:v>
                      </c:pt>
                      <c:pt idx="265">
                        <c:v>43081.041666666024</c:v>
                      </c:pt>
                      <c:pt idx="266">
                        <c:v>43081.083333332688</c:v>
                      </c:pt>
                      <c:pt idx="267">
                        <c:v>43081.124999999352</c:v>
                      </c:pt>
                      <c:pt idx="268">
                        <c:v>43081.166666666017</c:v>
                      </c:pt>
                      <c:pt idx="269">
                        <c:v>43081.208333332681</c:v>
                      </c:pt>
                      <c:pt idx="270">
                        <c:v>43081.249999999345</c:v>
                      </c:pt>
                      <c:pt idx="271">
                        <c:v>43081.291666666009</c:v>
                      </c:pt>
                      <c:pt idx="272">
                        <c:v>43081.333333332674</c:v>
                      </c:pt>
                      <c:pt idx="273">
                        <c:v>43081.374999999338</c:v>
                      </c:pt>
                      <c:pt idx="274">
                        <c:v>43081.416666666002</c:v>
                      </c:pt>
                      <c:pt idx="275">
                        <c:v>43081.458333332666</c:v>
                      </c:pt>
                      <c:pt idx="276">
                        <c:v>43081.499999999331</c:v>
                      </c:pt>
                      <c:pt idx="277">
                        <c:v>43081.541666665995</c:v>
                      </c:pt>
                      <c:pt idx="278">
                        <c:v>43081.583333332659</c:v>
                      </c:pt>
                      <c:pt idx="279">
                        <c:v>43081.624999999323</c:v>
                      </c:pt>
                      <c:pt idx="280">
                        <c:v>43081.666666665988</c:v>
                      </c:pt>
                      <c:pt idx="281">
                        <c:v>43081.708333332652</c:v>
                      </c:pt>
                      <c:pt idx="282">
                        <c:v>43081.749999999316</c:v>
                      </c:pt>
                      <c:pt idx="283">
                        <c:v>43081.79166666598</c:v>
                      </c:pt>
                      <c:pt idx="284">
                        <c:v>43081.833333332645</c:v>
                      </c:pt>
                      <c:pt idx="285">
                        <c:v>43081.874999999309</c:v>
                      </c:pt>
                      <c:pt idx="286">
                        <c:v>43081.916666665973</c:v>
                      </c:pt>
                      <c:pt idx="287">
                        <c:v>43081.958333332637</c:v>
                      </c:pt>
                      <c:pt idx="288">
                        <c:v>43081.999999999302</c:v>
                      </c:pt>
                      <c:pt idx="289">
                        <c:v>43082.041666665966</c:v>
                      </c:pt>
                      <c:pt idx="290">
                        <c:v>43082.08333333263</c:v>
                      </c:pt>
                      <c:pt idx="291">
                        <c:v>43082.124999999294</c:v>
                      </c:pt>
                      <c:pt idx="292">
                        <c:v>43082.166666665958</c:v>
                      </c:pt>
                      <c:pt idx="293">
                        <c:v>43082.208333332623</c:v>
                      </c:pt>
                      <c:pt idx="294">
                        <c:v>43082.249999999287</c:v>
                      </c:pt>
                      <c:pt idx="295">
                        <c:v>43082.291666665951</c:v>
                      </c:pt>
                      <c:pt idx="296">
                        <c:v>43082.333333332615</c:v>
                      </c:pt>
                      <c:pt idx="297">
                        <c:v>43082.37499999928</c:v>
                      </c:pt>
                      <c:pt idx="298">
                        <c:v>43082.416666665944</c:v>
                      </c:pt>
                      <c:pt idx="299">
                        <c:v>43082.458333332608</c:v>
                      </c:pt>
                      <c:pt idx="300">
                        <c:v>43082.499999999272</c:v>
                      </c:pt>
                      <c:pt idx="301">
                        <c:v>43082.541666665937</c:v>
                      </c:pt>
                      <c:pt idx="302">
                        <c:v>43082.583333332601</c:v>
                      </c:pt>
                      <c:pt idx="303">
                        <c:v>43082.624999999265</c:v>
                      </c:pt>
                      <c:pt idx="304">
                        <c:v>43082.666666665929</c:v>
                      </c:pt>
                      <c:pt idx="305">
                        <c:v>43082.708333332594</c:v>
                      </c:pt>
                      <c:pt idx="306">
                        <c:v>43082.749999999258</c:v>
                      </c:pt>
                      <c:pt idx="307">
                        <c:v>43082.791666665922</c:v>
                      </c:pt>
                      <c:pt idx="308">
                        <c:v>43082.833333332586</c:v>
                      </c:pt>
                      <c:pt idx="309">
                        <c:v>43082.874999999251</c:v>
                      </c:pt>
                      <c:pt idx="310">
                        <c:v>43082.916666665915</c:v>
                      </c:pt>
                      <c:pt idx="311">
                        <c:v>43082.958333332579</c:v>
                      </c:pt>
                      <c:pt idx="312">
                        <c:v>43082.999999999243</c:v>
                      </c:pt>
                      <c:pt idx="313">
                        <c:v>43083.041666665908</c:v>
                      </c:pt>
                      <c:pt idx="314">
                        <c:v>43083.083333332572</c:v>
                      </c:pt>
                      <c:pt idx="315">
                        <c:v>43083.124999999236</c:v>
                      </c:pt>
                      <c:pt idx="316">
                        <c:v>43083.1666666659</c:v>
                      </c:pt>
                      <c:pt idx="317">
                        <c:v>43083.208333332565</c:v>
                      </c:pt>
                      <c:pt idx="318">
                        <c:v>43083.249999999229</c:v>
                      </c:pt>
                      <c:pt idx="319">
                        <c:v>43083.291666665893</c:v>
                      </c:pt>
                      <c:pt idx="320">
                        <c:v>43083.333333332557</c:v>
                      </c:pt>
                      <c:pt idx="321">
                        <c:v>43083.374999999221</c:v>
                      </c:pt>
                      <c:pt idx="322">
                        <c:v>43083.416666665886</c:v>
                      </c:pt>
                      <c:pt idx="323">
                        <c:v>43083.45833333255</c:v>
                      </c:pt>
                      <c:pt idx="324">
                        <c:v>43083.499999999214</c:v>
                      </c:pt>
                      <c:pt idx="325">
                        <c:v>43083.541666665878</c:v>
                      </c:pt>
                      <c:pt idx="326">
                        <c:v>43083.583333332543</c:v>
                      </c:pt>
                      <c:pt idx="327">
                        <c:v>43083.624999999207</c:v>
                      </c:pt>
                      <c:pt idx="328">
                        <c:v>43083.666666665871</c:v>
                      </c:pt>
                      <c:pt idx="329">
                        <c:v>43083.708333332535</c:v>
                      </c:pt>
                      <c:pt idx="330">
                        <c:v>43083.7499999992</c:v>
                      </c:pt>
                      <c:pt idx="331">
                        <c:v>43083.791666665864</c:v>
                      </c:pt>
                      <c:pt idx="332">
                        <c:v>43083.833333332528</c:v>
                      </c:pt>
                      <c:pt idx="333">
                        <c:v>43083.874999999192</c:v>
                      </c:pt>
                      <c:pt idx="334">
                        <c:v>43083.916666665857</c:v>
                      </c:pt>
                      <c:pt idx="335">
                        <c:v>43083.958333332521</c:v>
                      </c:pt>
                      <c:pt idx="336">
                        <c:v>43083.999999999185</c:v>
                      </c:pt>
                      <c:pt idx="337">
                        <c:v>43084.041666665849</c:v>
                      </c:pt>
                      <c:pt idx="338">
                        <c:v>43084.083333332514</c:v>
                      </c:pt>
                      <c:pt idx="339">
                        <c:v>43084.124999999178</c:v>
                      </c:pt>
                      <c:pt idx="340">
                        <c:v>43084.166666665842</c:v>
                      </c:pt>
                      <c:pt idx="341">
                        <c:v>43084.208333332506</c:v>
                      </c:pt>
                      <c:pt idx="342">
                        <c:v>43084.249999999171</c:v>
                      </c:pt>
                      <c:pt idx="343">
                        <c:v>43084.291666665835</c:v>
                      </c:pt>
                      <c:pt idx="344">
                        <c:v>43084.333333332499</c:v>
                      </c:pt>
                      <c:pt idx="345">
                        <c:v>43084.374999999163</c:v>
                      </c:pt>
                      <c:pt idx="346">
                        <c:v>43084.416666665828</c:v>
                      </c:pt>
                      <c:pt idx="347">
                        <c:v>43084.458333332492</c:v>
                      </c:pt>
                      <c:pt idx="348">
                        <c:v>43084.499999999156</c:v>
                      </c:pt>
                      <c:pt idx="349">
                        <c:v>43084.54166666582</c:v>
                      </c:pt>
                      <c:pt idx="350">
                        <c:v>43084.583333332484</c:v>
                      </c:pt>
                      <c:pt idx="351">
                        <c:v>43084.624999999149</c:v>
                      </c:pt>
                      <c:pt idx="352">
                        <c:v>43084.666666665813</c:v>
                      </c:pt>
                      <c:pt idx="353">
                        <c:v>43084.708333332477</c:v>
                      </c:pt>
                      <c:pt idx="354">
                        <c:v>43084.749999999141</c:v>
                      </c:pt>
                      <c:pt idx="355">
                        <c:v>43084.791666665806</c:v>
                      </c:pt>
                      <c:pt idx="356">
                        <c:v>43084.83333333247</c:v>
                      </c:pt>
                      <c:pt idx="357">
                        <c:v>43084.874999999134</c:v>
                      </c:pt>
                      <c:pt idx="358">
                        <c:v>43084.916666665798</c:v>
                      </c:pt>
                      <c:pt idx="359">
                        <c:v>43084.958333332463</c:v>
                      </c:pt>
                      <c:pt idx="360">
                        <c:v>43084.999999999127</c:v>
                      </c:pt>
                      <c:pt idx="361">
                        <c:v>43085.041666665791</c:v>
                      </c:pt>
                      <c:pt idx="362">
                        <c:v>43085.083333332455</c:v>
                      </c:pt>
                      <c:pt idx="363">
                        <c:v>43085.12499999912</c:v>
                      </c:pt>
                      <c:pt idx="364">
                        <c:v>43085.166666665784</c:v>
                      </c:pt>
                      <c:pt idx="365">
                        <c:v>43085.208333332448</c:v>
                      </c:pt>
                      <c:pt idx="366">
                        <c:v>43085.249999999112</c:v>
                      </c:pt>
                      <c:pt idx="367">
                        <c:v>43085.291666665777</c:v>
                      </c:pt>
                      <c:pt idx="368">
                        <c:v>43085.333333332441</c:v>
                      </c:pt>
                      <c:pt idx="369">
                        <c:v>43085.374999999105</c:v>
                      </c:pt>
                      <c:pt idx="370">
                        <c:v>43085.416666665769</c:v>
                      </c:pt>
                      <c:pt idx="371">
                        <c:v>43085.458333332434</c:v>
                      </c:pt>
                      <c:pt idx="372">
                        <c:v>43085.499999999098</c:v>
                      </c:pt>
                      <c:pt idx="373">
                        <c:v>43085.541666665762</c:v>
                      </c:pt>
                      <c:pt idx="374">
                        <c:v>43085.583333332426</c:v>
                      </c:pt>
                      <c:pt idx="375">
                        <c:v>43085.624999999091</c:v>
                      </c:pt>
                      <c:pt idx="376">
                        <c:v>43085.666666665755</c:v>
                      </c:pt>
                      <c:pt idx="377">
                        <c:v>43085.708333332419</c:v>
                      </c:pt>
                      <c:pt idx="378">
                        <c:v>43085.749999999083</c:v>
                      </c:pt>
                      <c:pt idx="379">
                        <c:v>43085.791666665747</c:v>
                      </c:pt>
                      <c:pt idx="380">
                        <c:v>43085.833333332412</c:v>
                      </c:pt>
                      <c:pt idx="381">
                        <c:v>43085.874999999076</c:v>
                      </c:pt>
                      <c:pt idx="382">
                        <c:v>43085.91666666574</c:v>
                      </c:pt>
                      <c:pt idx="383">
                        <c:v>43085.958333332404</c:v>
                      </c:pt>
                      <c:pt idx="384">
                        <c:v>43085.999999999069</c:v>
                      </c:pt>
                      <c:pt idx="385">
                        <c:v>43086.041666665733</c:v>
                      </c:pt>
                      <c:pt idx="386">
                        <c:v>43086.083333332397</c:v>
                      </c:pt>
                      <c:pt idx="387">
                        <c:v>43086.124999999061</c:v>
                      </c:pt>
                      <c:pt idx="388">
                        <c:v>43086.166666665726</c:v>
                      </c:pt>
                      <c:pt idx="389">
                        <c:v>43086.20833333239</c:v>
                      </c:pt>
                      <c:pt idx="390">
                        <c:v>43086.249999999054</c:v>
                      </c:pt>
                      <c:pt idx="391">
                        <c:v>43086.291666665718</c:v>
                      </c:pt>
                      <c:pt idx="392">
                        <c:v>43086.333333332383</c:v>
                      </c:pt>
                      <c:pt idx="393">
                        <c:v>43086.374999999047</c:v>
                      </c:pt>
                      <c:pt idx="394">
                        <c:v>43086.416666665711</c:v>
                      </c:pt>
                      <c:pt idx="395">
                        <c:v>43086.458333332375</c:v>
                      </c:pt>
                      <c:pt idx="396">
                        <c:v>43086.49999999904</c:v>
                      </c:pt>
                      <c:pt idx="397">
                        <c:v>43086.541666665704</c:v>
                      </c:pt>
                      <c:pt idx="398">
                        <c:v>43086.583333332368</c:v>
                      </c:pt>
                      <c:pt idx="399">
                        <c:v>43086.624999999032</c:v>
                      </c:pt>
                      <c:pt idx="400">
                        <c:v>43086.666666665697</c:v>
                      </c:pt>
                      <c:pt idx="401">
                        <c:v>43086.708333332361</c:v>
                      </c:pt>
                      <c:pt idx="402">
                        <c:v>43086.749999999025</c:v>
                      </c:pt>
                      <c:pt idx="403">
                        <c:v>43086.791666665689</c:v>
                      </c:pt>
                      <c:pt idx="404">
                        <c:v>43086.833333332354</c:v>
                      </c:pt>
                      <c:pt idx="405">
                        <c:v>43086.874999999018</c:v>
                      </c:pt>
                      <c:pt idx="406">
                        <c:v>43086.916666665682</c:v>
                      </c:pt>
                      <c:pt idx="407">
                        <c:v>43086.958333332346</c:v>
                      </c:pt>
                      <c:pt idx="408">
                        <c:v>43086.99999999901</c:v>
                      </c:pt>
                      <c:pt idx="409">
                        <c:v>43087.041666665675</c:v>
                      </c:pt>
                      <c:pt idx="410">
                        <c:v>43087.083333332339</c:v>
                      </c:pt>
                      <c:pt idx="411">
                        <c:v>43087.124999999003</c:v>
                      </c:pt>
                      <c:pt idx="412">
                        <c:v>43087.166666665667</c:v>
                      </c:pt>
                      <c:pt idx="413">
                        <c:v>43087.208333332332</c:v>
                      </c:pt>
                      <c:pt idx="414">
                        <c:v>43087.249999998996</c:v>
                      </c:pt>
                      <c:pt idx="415">
                        <c:v>43087.29166666566</c:v>
                      </c:pt>
                      <c:pt idx="416">
                        <c:v>43087.333333332324</c:v>
                      </c:pt>
                      <c:pt idx="417">
                        <c:v>43087.374999998989</c:v>
                      </c:pt>
                      <c:pt idx="418">
                        <c:v>43087.416666665653</c:v>
                      </c:pt>
                      <c:pt idx="419">
                        <c:v>43087.458333332317</c:v>
                      </c:pt>
                      <c:pt idx="420">
                        <c:v>43087.499999998981</c:v>
                      </c:pt>
                      <c:pt idx="421">
                        <c:v>43087.541666665646</c:v>
                      </c:pt>
                      <c:pt idx="422">
                        <c:v>43087.58333333231</c:v>
                      </c:pt>
                      <c:pt idx="423">
                        <c:v>43087.624999998974</c:v>
                      </c:pt>
                      <c:pt idx="424">
                        <c:v>43087.666666665638</c:v>
                      </c:pt>
                      <c:pt idx="425">
                        <c:v>43087.708333332303</c:v>
                      </c:pt>
                      <c:pt idx="426">
                        <c:v>43087.749999998967</c:v>
                      </c:pt>
                      <c:pt idx="427">
                        <c:v>43087.791666665631</c:v>
                      </c:pt>
                      <c:pt idx="428">
                        <c:v>43087.833333332295</c:v>
                      </c:pt>
                      <c:pt idx="429">
                        <c:v>43087.87499999896</c:v>
                      </c:pt>
                      <c:pt idx="430">
                        <c:v>43087.916666665624</c:v>
                      </c:pt>
                      <c:pt idx="431">
                        <c:v>43087.958333332288</c:v>
                      </c:pt>
                      <c:pt idx="432">
                        <c:v>43087.999999998952</c:v>
                      </c:pt>
                      <c:pt idx="433">
                        <c:v>43088.041666665617</c:v>
                      </c:pt>
                      <c:pt idx="434">
                        <c:v>43088.083333332281</c:v>
                      </c:pt>
                      <c:pt idx="435">
                        <c:v>43088.124999998945</c:v>
                      </c:pt>
                      <c:pt idx="436">
                        <c:v>43088.166666665609</c:v>
                      </c:pt>
                      <c:pt idx="437">
                        <c:v>43088.208333332273</c:v>
                      </c:pt>
                      <c:pt idx="438">
                        <c:v>43088.249999998938</c:v>
                      </c:pt>
                      <c:pt idx="439">
                        <c:v>43088.291666665602</c:v>
                      </c:pt>
                      <c:pt idx="440">
                        <c:v>43088.333333332266</c:v>
                      </c:pt>
                      <c:pt idx="441">
                        <c:v>43088.37499999893</c:v>
                      </c:pt>
                      <c:pt idx="442">
                        <c:v>43088.416666665595</c:v>
                      </c:pt>
                      <c:pt idx="443">
                        <c:v>43088.458333332259</c:v>
                      </c:pt>
                      <c:pt idx="444">
                        <c:v>43088.499999998923</c:v>
                      </c:pt>
                      <c:pt idx="445">
                        <c:v>43088.541666665587</c:v>
                      </c:pt>
                      <c:pt idx="446">
                        <c:v>43088.583333332252</c:v>
                      </c:pt>
                      <c:pt idx="447">
                        <c:v>43088.624999998916</c:v>
                      </c:pt>
                      <c:pt idx="448">
                        <c:v>43088.66666666558</c:v>
                      </c:pt>
                      <c:pt idx="449">
                        <c:v>43088.708333332244</c:v>
                      </c:pt>
                      <c:pt idx="450">
                        <c:v>43088.749999998909</c:v>
                      </c:pt>
                      <c:pt idx="451">
                        <c:v>43088.791666665573</c:v>
                      </c:pt>
                      <c:pt idx="452">
                        <c:v>43088.833333332237</c:v>
                      </c:pt>
                      <c:pt idx="453">
                        <c:v>43088.874999998901</c:v>
                      </c:pt>
                      <c:pt idx="454">
                        <c:v>43088.916666665566</c:v>
                      </c:pt>
                      <c:pt idx="455">
                        <c:v>43088.95833333223</c:v>
                      </c:pt>
                      <c:pt idx="456">
                        <c:v>43088.999999998894</c:v>
                      </c:pt>
                      <c:pt idx="457">
                        <c:v>43089.041666665558</c:v>
                      </c:pt>
                      <c:pt idx="458">
                        <c:v>43089.083333332223</c:v>
                      </c:pt>
                      <c:pt idx="459">
                        <c:v>43089.124999998887</c:v>
                      </c:pt>
                      <c:pt idx="460">
                        <c:v>43089.166666665551</c:v>
                      </c:pt>
                      <c:pt idx="461">
                        <c:v>43089.208333332215</c:v>
                      </c:pt>
                      <c:pt idx="462">
                        <c:v>43089.24999999888</c:v>
                      </c:pt>
                      <c:pt idx="463">
                        <c:v>43089.291666665544</c:v>
                      </c:pt>
                      <c:pt idx="464">
                        <c:v>43089.333333332208</c:v>
                      </c:pt>
                      <c:pt idx="465">
                        <c:v>43089.374999998872</c:v>
                      </c:pt>
                      <c:pt idx="466">
                        <c:v>43089.416666665536</c:v>
                      </c:pt>
                      <c:pt idx="467">
                        <c:v>43089.458333332201</c:v>
                      </c:pt>
                      <c:pt idx="468">
                        <c:v>43089.499999998865</c:v>
                      </c:pt>
                      <c:pt idx="469">
                        <c:v>43089.541666665529</c:v>
                      </c:pt>
                      <c:pt idx="470">
                        <c:v>43089.583333332193</c:v>
                      </c:pt>
                      <c:pt idx="471">
                        <c:v>43089.624999998858</c:v>
                      </c:pt>
                      <c:pt idx="472">
                        <c:v>43089.666666665522</c:v>
                      </c:pt>
                      <c:pt idx="473">
                        <c:v>43089.708333332186</c:v>
                      </c:pt>
                      <c:pt idx="474">
                        <c:v>43089.74999999885</c:v>
                      </c:pt>
                      <c:pt idx="475">
                        <c:v>43089.791666665515</c:v>
                      </c:pt>
                      <c:pt idx="476">
                        <c:v>43089.833333332179</c:v>
                      </c:pt>
                      <c:pt idx="477">
                        <c:v>43089.874999998843</c:v>
                      </c:pt>
                      <c:pt idx="478">
                        <c:v>43089.916666665507</c:v>
                      </c:pt>
                      <c:pt idx="479">
                        <c:v>43089.958333332172</c:v>
                      </c:pt>
                      <c:pt idx="480">
                        <c:v>43089.999999998836</c:v>
                      </c:pt>
                      <c:pt idx="481">
                        <c:v>43090.0416666655</c:v>
                      </c:pt>
                      <c:pt idx="482">
                        <c:v>43090.083333332164</c:v>
                      </c:pt>
                      <c:pt idx="483">
                        <c:v>43090.124999998829</c:v>
                      </c:pt>
                      <c:pt idx="484">
                        <c:v>43090.166666665493</c:v>
                      </c:pt>
                      <c:pt idx="485">
                        <c:v>43090.208333332157</c:v>
                      </c:pt>
                      <c:pt idx="486">
                        <c:v>43090.249999998821</c:v>
                      </c:pt>
                      <c:pt idx="487">
                        <c:v>43090.291666665486</c:v>
                      </c:pt>
                      <c:pt idx="488">
                        <c:v>43090.33333333215</c:v>
                      </c:pt>
                      <c:pt idx="489">
                        <c:v>43090.374999998814</c:v>
                      </c:pt>
                      <c:pt idx="490">
                        <c:v>43090.416666665478</c:v>
                      </c:pt>
                      <c:pt idx="491">
                        <c:v>43090.458333332143</c:v>
                      </c:pt>
                      <c:pt idx="492">
                        <c:v>43090.499999998807</c:v>
                      </c:pt>
                      <c:pt idx="493">
                        <c:v>43090.541666665471</c:v>
                      </c:pt>
                      <c:pt idx="494">
                        <c:v>43090.583333332135</c:v>
                      </c:pt>
                      <c:pt idx="495">
                        <c:v>43090.624999998799</c:v>
                      </c:pt>
                      <c:pt idx="496">
                        <c:v>43090.666666665464</c:v>
                      </c:pt>
                      <c:pt idx="497">
                        <c:v>43090.708333332128</c:v>
                      </c:pt>
                      <c:pt idx="498">
                        <c:v>43090.749999998792</c:v>
                      </c:pt>
                      <c:pt idx="499">
                        <c:v>43090.791666665456</c:v>
                      </c:pt>
                      <c:pt idx="500">
                        <c:v>43090.833333332121</c:v>
                      </c:pt>
                      <c:pt idx="501">
                        <c:v>43090.874999998785</c:v>
                      </c:pt>
                      <c:pt idx="502">
                        <c:v>43090.916666665449</c:v>
                      </c:pt>
                      <c:pt idx="503">
                        <c:v>43090.958333332113</c:v>
                      </c:pt>
                      <c:pt idx="504">
                        <c:v>43090.999999998778</c:v>
                      </c:pt>
                      <c:pt idx="505">
                        <c:v>43091.041666665442</c:v>
                      </c:pt>
                      <c:pt idx="506">
                        <c:v>43091.083333332106</c:v>
                      </c:pt>
                      <c:pt idx="507">
                        <c:v>43091.12499999877</c:v>
                      </c:pt>
                      <c:pt idx="508">
                        <c:v>43091.166666665435</c:v>
                      </c:pt>
                      <c:pt idx="509">
                        <c:v>43091.208333332099</c:v>
                      </c:pt>
                      <c:pt idx="510">
                        <c:v>43091.249999998763</c:v>
                      </c:pt>
                      <c:pt idx="511">
                        <c:v>43091.291666665427</c:v>
                      </c:pt>
                      <c:pt idx="512">
                        <c:v>43091.333333332092</c:v>
                      </c:pt>
                      <c:pt idx="513">
                        <c:v>43091.374999998756</c:v>
                      </c:pt>
                      <c:pt idx="514">
                        <c:v>43091.41666666542</c:v>
                      </c:pt>
                      <c:pt idx="515">
                        <c:v>43091.458333332084</c:v>
                      </c:pt>
                      <c:pt idx="516">
                        <c:v>43091.499999998749</c:v>
                      </c:pt>
                      <c:pt idx="517">
                        <c:v>43091.541666665413</c:v>
                      </c:pt>
                      <c:pt idx="518">
                        <c:v>43091.583333332077</c:v>
                      </c:pt>
                      <c:pt idx="519">
                        <c:v>43091.624999998741</c:v>
                      </c:pt>
                      <c:pt idx="520">
                        <c:v>43091.666666665406</c:v>
                      </c:pt>
                      <c:pt idx="521">
                        <c:v>43091.70833333207</c:v>
                      </c:pt>
                      <c:pt idx="522">
                        <c:v>43091.749999998734</c:v>
                      </c:pt>
                      <c:pt idx="523">
                        <c:v>43091.791666665398</c:v>
                      </c:pt>
                      <c:pt idx="524">
                        <c:v>43091.833333332062</c:v>
                      </c:pt>
                      <c:pt idx="525">
                        <c:v>43091.874999998727</c:v>
                      </c:pt>
                      <c:pt idx="526">
                        <c:v>43091.916666665391</c:v>
                      </c:pt>
                      <c:pt idx="527">
                        <c:v>43091.958333332055</c:v>
                      </c:pt>
                      <c:pt idx="528">
                        <c:v>43091.999999998719</c:v>
                      </c:pt>
                      <c:pt idx="529">
                        <c:v>43092.041666665384</c:v>
                      </c:pt>
                      <c:pt idx="530">
                        <c:v>43092.083333332048</c:v>
                      </c:pt>
                      <c:pt idx="531">
                        <c:v>43092.124999998712</c:v>
                      </c:pt>
                      <c:pt idx="532">
                        <c:v>43092.166666665376</c:v>
                      </c:pt>
                      <c:pt idx="533">
                        <c:v>43092.208333332041</c:v>
                      </c:pt>
                      <c:pt idx="534">
                        <c:v>43092.249999998705</c:v>
                      </c:pt>
                      <c:pt idx="535">
                        <c:v>43092.291666665369</c:v>
                      </c:pt>
                      <c:pt idx="536">
                        <c:v>43092.333333332033</c:v>
                      </c:pt>
                      <c:pt idx="537">
                        <c:v>43092.374999998698</c:v>
                      </c:pt>
                      <c:pt idx="538">
                        <c:v>43092.416666665362</c:v>
                      </c:pt>
                      <c:pt idx="539">
                        <c:v>43092.458333332026</c:v>
                      </c:pt>
                      <c:pt idx="540">
                        <c:v>43092.49999999869</c:v>
                      </c:pt>
                      <c:pt idx="541">
                        <c:v>43092.541666665355</c:v>
                      </c:pt>
                      <c:pt idx="542">
                        <c:v>43092.583333332019</c:v>
                      </c:pt>
                      <c:pt idx="543">
                        <c:v>43092.624999998683</c:v>
                      </c:pt>
                      <c:pt idx="544">
                        <c:v>43092.666666665347</c:v>
                      </c:pt>
                      <c:pt idx="545">
                        <c:v>43092.708333332012</c:v>
                      </c:pt>
                      <c:pt idx="546">
                        <c:v>43092.749999998676</c:v>
                      </c:pt>
                      <c:pt idx="547">
                        <c:v>43092.79166666534</c:v>
                      </c:pt>
                      <c:pt idx="548">
                        <c:v>43092.833333332004</c:v>
                      </c:pt>
                      <c:pt idx="549">
                        <c:v>43092.874999998668</c:v>
                      </c:pt>
                      <c:pt idx="550">
                        <c:v>43092.916666665333</c:v>
                      </c:pt>
                      <c:pt idx="551">
                        <c:v>43092.958333331997</c:v>
                      </c:pt>
                      <c:pt idx="552">
                        <c:v>43092.999999998661</c:v>
                      </c:pt>
                      <c:pt idx="553">
                        <c:v>43093.041666665325</c:v>
                      </c:pt>
                      <c:pt idx="554">
                        <c:v>43093.08333333199</c:v>
                      </c:pt>
                      <c:pt idx="555">
                        <c:v>43093.124999998654</c:v>
                      </c:pt>
                      <c:pt idx="556">
                        <c:v>43093.166666665318</c:v>
                      </c:pt>
                      <c:pt idx="557">
                        <c:v>43093.208333331982</c:v>
                      </c:pt>
                      <c:pt idx="558">
                        <c:v>43093.249999998647</c:v>
                      </c:pt>
                      <c:pt idx="559">
                        <c:v>43093.291666665311</c:v>
                      </c:pt>
                      <c:pt idx="560">
                        <c:v>43093.333333331975</c:v>
                      </c:pt>
                      <c:pt idx="561">
                        <c:v>43093.374999998639</c:v>
                      </c:pt>
                      <c:pt idx="562">
                        <c:v>43093.416666665304</c:v>
                      </c:pt>
                      <c:pt idx="563">
                        <c:v>43093.458333331968</c:v>
                      </c:pt>
                      <c:pt idx="564">
                        <c:v>43093.499999998632</c:v>
                      </c:pt>
                      <c:pt idx="565">
                        <c:v>43093.541666665296</c:v>
                      </c:pt>
                      <c:pt idx="566">
                        <c:v>43093.583333331961</c:v>
                      </c:pt>
                      <c:pt idx="567">
                        <c:v>43093.624999998625</c:v>
                      </c:pt>
                      <c:pt idx="568">
                        <c:v>43093.666666665289</c:v>
                      </c:pt>
                      <c:pt idx="569">
                        <c:v>43093.708333331953</c:v>
                      </c:pt>
                      <c:pt idx="570">
                        <c:v>43093.749999998618</c:v>
                      </c:pt>
                      <c:pt idx="571">
                        <c:v>43093.791666665282</c:v>
                      </c:pt>
                      <c:pt idx="572">
                        <c:v>43093.833333331946</c:v>
                      </c:pt>
                      <c:pt idx="573">
                        <c:v>43093.87499999861</c:v>
                      </c:pt>
                      <c:pt idx="574">
                        <c:v>43093.916666665275</c:v>
                      </c:pt>
                      <c:pt idx="575">
                        <c:v>43093.958333331939</c:v>
                      </c:pt>
                      <c:pt idx="576">
                        <c:v>43093.999999998603</c:v>
                      </c:pt>
                      <c:pt idx="577">
                        <c:v>43094.041666665267</c:v>
                      </c:pt>
                      <c:pt idx="578">
                        <c:v>43094.083333331931</c:v>
                      </c:pt>
                      <c:pt idx="579">
                        <c:v>43094.124999998596</c:v>
                      </c:pt>
                      <c:pt idx="580">
                        <c:v>43094.16666666526</c:v>
                      </c:pt>
                      <c:pt idx="581">
                        <c:v>43094.208333331924</c:v>
                      </c:pt>
                      <c:pt idx="582">
                        <c:v>43094.249999998588</c:v>
                      </c:pt>
                      <c:pt idx="583">
                        <c:v>43094.291666665253</c:v>
                      </c:pt>
                      <c:pt idx="584">
                        <c:v>43094.333333331917</c:v>
                      </c:pt>
                      <c:pt idx="585">
                        <c:v>43094.374999998581</c:v>
                      </c:pt>
                      <c:pt idx="586">
                        <c:v>43094.416666665245</c:v>
                      </c:pt>
                      <c:pt idx="587">
                        <c:v>43094.45833333191</c:v>
                      </c:pt>
                      <c:pt idx="588">
                        <c:v>43094.499999998574</c:v>
                      </c:pt>
                      <c:pt idx="589">
                        <c:v>43094.541666665238</c:v>
                      </c:pt>
                      <c:pt idx="590">
                        <c:v>43094.583333331902</c:v>
                      </c:pt>
                      <c:pt idx="591">
                        <c:v>43094.624999998567</c:v>
                      </c:pt>
                      <c:pt idx="592">
                        <c:v>43094.666666665231</c:v>
                      </c:pt>
                      <c:pt idx="593">
                        <c:v>43094.708333331895</c:v>
                      </c:pt>
                      <c:pt idx="594">
                        <c:v>43094.749999998559</c:v>
                      </c:pt>
                      <c:pt idx="595">
                        <c:v>43094.791666665224</c:v>
                      </c:pt>
                      <c:pt idx="596">
                        <c:v>43094.833333331888</c:v>
                      </c:pt>
                      <c:pt idx="597">
                        <c:v>43094.874999998552</c:v>
                      </c:pt>
                      <c:pt idx="598">
                        <c:v>43094.916666665216</c:v>
                      </c:pt>
                      <c:pt idx="599">
                        <c:v>43094.958333331881</c:v>
                      </c:pt>
                      <c:pt idx="600">
                        <c:v>43094.999999998545</c:v>
                      </c:pt>
                      <c:pt idx="601">
                        <c:v>43095.041666665209</c:v>
                      </c:pt>
                      <c:pt idx="602">
                        <c:v>43095.083333331873</c:v>
                      </c:pt>
                      <c:pt idx="603">
                        <c:v>43095.124999998538</c:v>
                      </c:pt>
                      <c:pt idx="604">
                        <c:v>43095.166666665202</c:v>
                      </c:pt>
                      <c:pt idx="605">
                        <c:v>43095.208333331866</c:v>
                      </c:pt>
                      <c:pt idx="606">
                        <c:v>43095.24999999853</c:v>
                      </c:pt>
                      <c:pt idx="607">
                        <c:v>43095.291666665194</c:v>
                      </c:pt>
                      <c:pt idx="608">
                        <c:v>43095.333333331859</c:v>
                      </c:pt>
                      <c:pt idx="609">
                        <c:v>43095.374999998523</c:v>
                      </c:pt>
                      <c:pt idx="610">
                        <c:v>43095.416666665187</c:v>
                      </c:pt>
                      <c:pt idx="611">
                        <c:v>43095.458333331851</c:v>
                      </c:pt>
                      <c:pt idx="612">
                        <c:v>43095.499999998516</c:v>
                      </c:pt>
                      <c:pt idx="613">
                        <c:v>43095.54166666518</c:v>
                      </c:pt>
                      <c:pt idx="614">
                        <c:v>43095.583333331844</c:v>
                      </c:pt>
                      <c:pt idx="615">
                        <c:v>43095.624999998508</c:v>
                      </c:pt>
                      <c:pt idx="616">
                        <c:v>43095.666666665173</c:v>
                      </c:pt>
                      <c:pt idx="617">
                        <c:v>43095.708333331837</c:v>
                      </c:pt>
                      <c:pt idx="618">
                        <c:v>43095.749999998501</c:v>
                      </c:pt>
                      <c:pt idx="619">
                        <c:v>43095.791666665165</c:v>
                      </c:pt>
                      <c:pt idx="620">
                        <c:v>43095.83333333183</c:v>
                      </c:pt>
                      <c:pt idx="621">
                        <c:v>43095.874999998494</c:v>
                      </c:pt>
                      <c:pt idx="622">
                        <c:v>43095.916666665158</c:v>
                      </c:pt>
                      <c:pt idx="623">
                        <c:v>43095.958333331822</c:v>
                      </c:pt>
                      <c:pt idx="624">
                        <c:v>43095.999999998487</c:v>
                      </c:pt>
                      <c:pt idx="625">
                        <c:v>43096.041666665151</c:v>
                      </c:pt>
                      <c:pt idx="626">
                        <c:v>43096.083333331815</c:v>
                      </c:pt>
                      <c:pt idx="627">
                        <c:v>43096.124999998479</c:v>
                      </c:pt>
                      <c:pt idx="628">
                        <c:v>43096.166666665144</c:v>
                      </c:pt>
                      <c:pt idx="629">
                        <c:v>43096.208333331808</c:v>
                      </c:pt>
                      <c:pt idx="630">
                        <c:v>43096.249999998472</c:v>
                      </c:pt>
                      <c:pt idx="631">
                        <c:v>43096.291666665136</c:v>
                      </c:pt>
                      <c:pt idx="632">
                        <c:v>43096.333333331801</c:v>
                      </c:pt>
                      <c:pt idx="633">
                        <c:v>43096.374999998465</c:v>
                      </c:pt>
                      <c:pt idx="634">
                        <c:v>43096.416666665129</c:v>
                      </c:pt>
                      <c:pt idx="635">
                        <c:v>43096.458333331793</c:v>
                      </c:pt>
                      <c:pt idx="636">
                        <c:v>43096.499999998457</c:v>
                      </c:pt>
                      <c:pt idx="637">
                        <c:v>43096.541666665122</c:v>
                      </c:pt>
                      <c:pt idx="638">
                        <c:v>43096.583333331786</c:v>
                      </c:pt>
                      <c:pt idx="639">
                        <c:v>43096.62499999845</c:v>
                      </c:pt>
                      <c:pt idx="640">
                        <c:v>43096.666666665114</c:v>
                      </c:pt>
                      <c:pt idx="641">
                        <c:v>43096.708333331779</c:v>
                      </c:pt>
                      <c:pt idx="642">
                        <c:v>43096.749999998443</c:v>
                      </c:pt>
                      <c:pt idx="643">
                        <c:v>43096.791666665107</c:v>
                      </c:pt>
                      <c:pt idx="644">
                        <c:v>43096.833333331771</c:v>
                      </c:pt>
                      <c:pt idx="645">
                        <c:v>43096.874999998436</c:v>
                      </c:pt>
                      <c:pt idx="646">
                        <c:v>43096.9166666651</c:v>
                      </c:pt>
                      <c:pt idx="647">
                        <c:v>43096.958333331764</c:v>
                      </c:pt>
                      <c:pt idx="648">
                        <c:v>43096.999999998428</c:v>
                      </c:pt>
                      <c:pt idx="649">
                        <c:v>43097.041666665093</c:v>
                      </c:pt>
                      <c:pt idx="650">
                        <c:v>43097.083333331757</c:v>
                      </c:pt>
                      <c:pt idx="651">
                        <c:v>43097.124999998421</c:v>
                      </c:pt>
                      <c:pt idx="652">
                        <c:v>43097.166666665085</c:v>
                      </c:pt>
                      <c:pt idx="653">
                        <c:v>43097.20833333175</c:v>
                      </c:pt>
                      <c:pt idx="654">
                        <c:v>43097.249999998414</c:v>
                      </c:pt>
                      <c:pt idx="655">
                        <c:v>43097.291666665078</c:v>
                      </c:pt>
                      <c:pt idx="656">
                        <c:v>43097.333333331742</c:v>
                      </c:pt>
                      <c:pt idx="657">
                        <c:v>43097.374999998407</c:v>
                      </c:pt>
                      <c:pt idx="658">
                        <c:v>43097.416666665071</c:v>
                      </c:pt>
                      <c:pt idx="659">
                        <c:v>43097.458333331735</c:v>
                      </c:pt>
                      <c:pt idx="660">
                        <c:v>43097.499999998399</c:v>
                      </c:pt>
                      <c:pt idx="661">
                        <c:v>43097.541666665064</c:v>
                      </c:pt>
                      <c:pt idx="662">
                        <c:v>43097.583333331728</c:v>
                      </c:pt>
                      <c:pt idx="663">
                        <c:v>43097.624999998392</c:v>
                      </c:pt>
                      <c:pt idx="664">
                        <c:v>43097.666666665056</c:v>
                      </c:pt>
                      <c:pt idx="665">
                        <c:v>43097.70833333172</c:v>
                      </c:pt>
                      <c:pt idx="666">
                        <c:v>43097.749999998385</c:v>
                      </c:pt>
                      <c:pt idx="667">
                        <c:v>43097.791666665049</c:v>
                      </c:pt>
                      <c:pt idx="668">
                        <c:v>43097.833333331713</c:v>
                      </c:pt>
                      <c:pt idx="669">
                        <c:v>43097.874999998377</c:v>
                      </c:pt>
                      <c:pt idx="670">
                        <c:v>43097.916666665042</c:v>
                      </c:pt>
                      <c:pt idx="671">
                        <c:v>43097.958333331706</c:v>
                      </c:pt>
                      <c:pt idx="672">
                        <c:v>43097.99999999837</c:v>
                      </c:pt>
                      <c:pt idx="673">
                        <c:v>43098.041666665034</c:v>
                      </c:pt>
                      <c:pt idx="674">
                        <c:v>43098.083333331699</c:v>
                      </c:pt>
                      <c:pt idx="675">
                        <c:v>43098.124999998363</c:v>
                      </c:pt>
                      <c:pt idx="676">
                        <c:v>43098.166666665027</c:v>
                      </c:pt>
                      <c:pt idx="677">
                        <c:v>43098.208333331691</c:v>
                      </c:pt>
                      <c:pt idx="678">
                        <c:v>43098.249999998356</c:v>
                      </c:pt>
                      <c:pt idx="679">
                        <c:v>43098.29166666502</c:v>
                      </c:pt>
                      <c:pt idx="680">
                        <c:v>43098.333333331684</c:v>
                      </c:pt>
                      <c:pt idx="681">
                        <c:v>43098.374999998348</c:v>
                      </c:pt>
                      <c:pt idx="682">
                        <c:v>43098.416666665013</c:v>
                      </c:pt>
                      <c:pt idx="683">
                        <c:v>43098.458333331677</c:v>
                      </c:pt>
                      <c:pt idx="684">
                        <c:v>43098.499999998341</c:v>
                      </c:pt>
                      <c:pt idx="685">
                        <c:v>43098.541666665005</c:v>
                      </c:pt>
                      <c:pt idx="686">
                        <c:v>43098.58333333167</c:v>
                      </c:pt>
                      <c:pt idx="687">
                        <c:v>43098.624999998334</c:v>
                      </c:pt>
                      <c:pt idx="688">
                        <c:v>43098.666666664998</c:v>
                      </c:pt>
                      <c:pt idx="689">
                        <c:v>43098.708333331662</c:v>
                      </c:pt>
                      <c:pt idx="690">
                        <c:v>43098.749999998327</c:v>
                      </c:pt>
                      <c:pt idx="691">
                        <c:v>43098.791666664991</c:v>
                      </c:pt>
                      <c:pt idx="692">
                        <c:v>43098.833333331655</c:v>
                      </c:pt>
                      <c:pt idx="693">
                        <c:v>43098.874999998319</c:v>
                      </c:pt>
                      <c:pt idx="694">
                        <c:v>43098.916666664983</c:v>
                      </c:pt>
                      <c:pt idx="695">
                        <c:v>43098.958333331648</c:v>
                      </c:pt>
                      <c:pt idx="696">
                        <c:v>43098.999999998312</c:v>
                      </c:pt>
                      <c:pt idx="697">
                        <c:v>43099.041666664976</c:v>
                      </c:pt>
                      <c:pt idx="698">
                        <c:v>43099.08333333164</c:v>
                      </c:pt>
                      <c:pt idx="699">
                        <c:v>43099.124999998305</c:v>
                      </c:pt>
                      <c:pt idx="700">
                        <c:v>43099.166666664969</c:v>
                      </c:pt>
                      <c:pt idx="701">
                        <c:v>43099.208333331633</c:v>
                      </c:pt>
                      <c:pt idx="702">
                        <c:v>43099.249999998297</c:v>
                      </c:pt>
                      <c:pt idx="703">
                        <c:v>43099.291666664962</c:v>
                      </c:pt>
                      <c:pt idx="704">
                        <c:v>43099.333333331626</c:v>
                      </c:pt>
                      <c:pt idx="705">
                        <c:v>43099.37499999829</c:v>
                      </c:pt>
                      <c:pt idx="706">
                        <c:v>43099.416666664954</c:v>
                      </c:pt>
                      <c:pt idx="707">
                        <c:v>43099.458333331619</c:v>
                      </c:pt>
                      <c:pt idx="708">
                        <c:v>43099.499999998283</c:v>
                      </c:pt>
                      <c:pt idx="709">
                        <c:v>43099.541666664947</c:v>
                      </c:pt>
                      <c:pt idx="710">
                        <c:v>43099.583333331611</c:v>
                      </c:pt>
                      <c:pt idx="711">
                        <c:v>43099.624999998276</c:v>
                      </c:pt>
                      <c:pt idx="712">
                        <c:v>43099.66666666494</c:v>
                      </c:pt>
                      <c:pt idx="713">
                        <c:v>43099.708333331604</c:v>
                      </c:pt>
                      <c:pt idx="714">
                        <c:v>43099.749999998268</c:v>
                      </c:pt>
                      <c:pt idx="715">
                        <c:v>43099.791666664933</c:v>
                      </c:pt>
                      <c:pt idx="716">
                        <c:v>43099.833333331597</c:v>
                      </c:pt>
                      <c:pt idx="717">
                        <c:v>43099.874999998261</c:v>
                      </c:pt>
                      <c:pt idx="718">
                        <c:v>43099.916666664925</c:v>
                      </c:pt>
                      <c:pt idx="719">
                        <c:v>43099.95833333159</c:v>
                      </c:pt>
                      <c:pt idx="720">
                        <c:v>43099.999999998254</c:v>
                      </c:pt>
                      <c:pt idx="721">
                        <c:v>43100.041666664918</c:v>
                      </c:pt>
                      <c:pt idx="722">
                        <c:v>43100.083333331582</c:v>
                      </c:pt>
                      <c:pt idx="723">
                        <c:v>43100.124999998246</c:v>
                      </c:pt>
                      <c:pt idx="724">
                        <c:v>43100.166666664911</c:v>
                      </c:pt>
                      <c:pt idx="725">
                        <c:v>43100.208333331575</c:v>
                      </c:pt>
                      <c:pt idx="726">
                        <c:v>43100.249999998239</c:v>
                      </c:pt>
                      <c:pt idx="727">
                        <c:v>43100.291666664903</c:v>
                      </c:pt>
                      <c:pt idx="728">
                        <c:v>43100.333333331568</c:v>
                      </c:pt>
                      <c:pt idx="729">
                        <c:v>43100.374999998232</c:v>
                      </c:pt>
                      <c:pt idx="730">
                        <c:v>43100.416666664896</c:v>
                      </c:pt>
                      <c:pt idx="731">
                        <c:v>43100.45833333156</c:v>
                      </c:pt>
                      <c:pt idx="732">
                        <c:v>43100.499999998225</c:v>
                      </c:pt>
                      <c:pt idx="733">
                        <c:v>43100.541666664889</c:v>
                      </c:pt>
                      <c:pt idx="734">
                        <c:v>43100.583333331553</c:v>
                      </c:pt>
                      <c:pt idx="735">
                        <c:v>43100.624999998217</c:v>
                      </c:pt>
                      <c:pt idx="736">
                        <c:v>43100.666666664882</c:v>
                      </c:pt>
                      <c:pt idx="737">
                        <c:v>43100.708333331546</c:v>
                      </c:pt>
                      <c:pt idx="738">
                        <c:v>43100.74999999821</c:v>
                      </c:pt>
                      <c:pt idx="739">
                        <c:v>43100.791666664874</c:v>
                      </c:pt>
                      <c:pt idx="740">
                        <c:v>43100.833333331539</c:v>
                      </c:pt>
                      <c:pt idx="741">
                        <c:v>43100.874999998203</c:v>
                      </c:pt>
                      <c:pt idx="742">
                        <c:v>43100.916666664867</c:v>
                      </c:pt>
                      <c:pt idx="743">
                        <c:v>43100.958333331531</c:v>
                      </c:pt>
                      <c:pt idx="744">
                        <c:v>43100.999999998196</c:v>
                      </c:pt>
                      <c:pt idx="745">
                        <c:v>43101.04166666486</c:v>
                      </c:pt>
                      <c:pt idx="746">
                        <c:v>43101.083333331524</c:v>
                      </c:pt>
                      <c:pt idx="747">
                        <c:v>43101.124999998188</c:v>
                      </c:pt>
                      <c:pt idx="748">
                        <c:v>43101.166666664853</c:v>
                      </c:pt>
                      <c:pt idx="749">
                        <c:v>43101.208333331517</c:v>
                      </c:pt>
                      <c:pt idx="750">
                        <c:v>43101.249999998181</c:v>
                      </c:pt>
                      <c:pt idx="751">
                        <c:v>43101.291666664845</c:v>
                      </c:pt>
                      <c:pt idx="752">
                        <c:v>43101.333333331509</c:v>
                      </c:pt>
                      <c:pt idx="753">
                        <c:v>43101.374999998174</c:v>
                      </c:pt>
                      <c:pt idx="754">
                        <c:v>43101.416666664838</c:v>
                      </c:pt>
                      <c:pt idx="755">
                        <c:v>43101.458333331502</c:v>
                      </c:pt>
                      <c:pt idx="756">
                        <c:v>43101.499999998166</c:v>
                      </c:pt>
                      <c:pt idx="757">
                        <c:v>43101.541666664831</c:v>
                      </c:pt>
                      <c:pt idx="758">
                        <c:v>43101.583333331495</c:v>
                      </c:pt>
                      <c:pt idx="759">
                        <c:v>43101.624999998159</c:v>
                      </c:pt>
                      <c:pt idx="760">
                        <c:v>43101.666666664823</c:v>
                      </c:pt>
                      <c:pt idx="761">
                        <c:v>43101.708333331488</c:v>
                      </c:pt>
                      <c:pt idx="762">
                        <c:v>43101.749999998152</c:v>
                      </c:pt>
                      <c:pt idx="763">
                        <c:v>43101.791666664816</c:v>
                      </c:pt>
                      <c:pt idx="764">
                        <c:v>43101.83333333148</c:v>
                      </c:pt>
                      <c:pt idx="765">
                        <c:v>43101.874999998145</c:v>
                      </c:pt>
                      <c:pt idx="766">
                        <c:v>43101.916666664809</c:v>
                      </c:pt>
                      <c:pt idx="767">
                        <c:v>43101.958333331473</c:v>
                      </c:pt>
                      <c:pt idx="768">
                        <c:v>43101.999999998137</c:v>
                      </c:pt>
                      <c:pt idx="769">
                        <c:v>43102.041666664802</c:v>
                      </c:pt>
                      <c:pt idx="770">
                        <c:v>43102.083333331466</c:v>
                      </c:pt>
                      <c:pt idx="771">
                        <c:v>43102.12499999813</c:v>
                      </c:pt>
                      <c:pt idx="772">
                        <c:v>43102.166666664794</c:v>
                      </c:pt>
                      <c:pt idx="773">
                        <c:v>43102.208333331459</c:v>
                      </c:pt>
                      <c:pt idx="774">
                        <c:v>43102.249999998123</c:v>
                      </c:pt>
                      <c:pt idx="775">
                        <c:v>43102.291666664787</c:v>
                      </c:pt>
                      <c:pt idx="776">
                        <c:v>43102.333333331451</c:v>
                      </c:pt>
                      <c:pt idx="777">
                        <c:v>43102.374999998116</c:v>
                      </c:pt>
                      <c:pt idx="778">
                        <c:v>43102.41666666478</c:v>
                      </c:pt>
                      <c:pt idx="779">
                        <c:v>43102.458333331444</c:v>
                      </c:pt>
                      <c:pt idx="780">
                        <c:v>43102.499999998108</c:v>
                      </c:pt>
                      <c:pt idx="781">
                        <c:v>43102.541666664772</c:v>
                      </c:pt>
                      <c:pt idx="782">
                        <c:v>43102.583333331437</c:v>
                      </c:pt>
                      <c:pt idx="783">
                        <c:v>43102.624999998101</c:v>
                      </c:pt>
                      <c:pt idx="784">
                        <c:v>43102.666666664765</c:v>
                      </c:pt>
                      <c:pt idx="785">
                        <c:v>43102.708333331429</c:v>
                      </c:pt>
                      <c:pt idx="786">
                        <c:v>43102.749999998094</c:v>
                      </c:pt>
                      <c:pt idx="787">
                        <c:v>43102.791666664758</c:v>
                      </c:pt>
                      <c:pt idx="788">
                        <c:v>43102.833333331422</c:v>
                      </c:pt>
                      <c:pt idx="789">
                        <c:v>43102.874999998086</c:v>
                      </c:pt>
                      <c:pt idx="790">
                        <c:v>43102.916666664751</c:v>
                      </c:pt>
                      <c:pt idx="791">
                        <c:v>43102.958333331415</c:v>
                      </c:pt>
                      <c:pt idx="792">
                        <c:v>43102.999999998079</c:v>
                      </c:pt>
                      <c:pt idx="793">
                        <c:v>43103.041666664743</c:v>
                      </c:pt>
                      <c:pt idx="794">
                        <c:v>43103.083333331408</c:v>
                      </c:pt>
                      <c:pt idx="795">
                        <c:v>43103.124999998072</c:v>
                      </c:pt>
                      <c:pt idx="796">
                        <c:v>43103.166666664736</c:v>
                      </c:pt>
                      <c:pt idx="797">
                        <c:v>43103.2083333314</c:v>
                      </c:pt>
                      <c:pt idx="798">
                        <c:v>43103.249999998065</c:v>
                      </c:pt>
                      <c:pt idx="799">
                        <c:v>43103.291666664729</c:v>
                      </c:pt>
                      <c:pt idx="800">
                        <c:v>43103.333333331393</c:v>
                      </c:pt>
                      <c:pt idx="801">
                        <c:v>43103.374999998057</c:v>
                      </c:pt>
                      <c:pt idx="802">
                        <c:v>43103.416666664722</c:v>
                      </c:pt>
                      <c:pt idx="803">
                        <c:v>43103.458333331386</c:v>
                      </c:pt>
                      <c:pt idx="804">
                        <c:v>43103.49999999805</c:v>
                      </c:pt>
                      <c:pt idx="805">
                        <c:v>43103.541666664714</c:v>
                      </c:pt>
                      <c:pt idx="806">
                        <c:v>43103.583333331379</c:v>
                      </c:pt>
                      <c:pt idx="807">
                        <c:v>43103.624999998043</c:v>
                      </c:pt>
                      <c:pt idx="808">
                        <c:v>43103.666666664707</c:v>
                      </c:pt>
                      <c:pt idx="809">
                        <c:v>43103.708333331371</c:v>
                      </c:pt>
                      <c:pt idx="810">
                        <c:v>43103.749999998035</c:v>
                      </c:pt>
                      <c:pt idx="811">
                        <c:v>43103.7916666647</c:v>
                      </c:pt>
                      <c:pt idx="812">
                        <c:v>43103.833333331364</c:v>
                      </c:pt>
                      <c:pt idx="813">
                        <c:v>43103.874999998028</c:v>
                      </c:pt>
                      <c:pt idx="814">
                        <c:v>43103.916666664692</c:v>
                      </c:pt>
                      <c:pt idx="815">
                        <c:v>43103.958333331357</c:v>
                      </c:pt>
                      <c:pt idx="816">
                        <c:v>43103.999999998021</c:v>
                      </c:pt>
                      <c:pt idx="817">
                        <c:v>43104.041666664685</c:v>
                      </c:pt>
                      <c:pt idx="818">
                        <c:v>43104.083333331349</c:v>
                      </c:pt>
                      <c:pt idx="819">
                        <c:v>43104.124999998014</c:v>
                      </c:pt>
                      <c:pt idx="820">
                        <c:v>43104.166666664678</c:v>
                      </c:pt>
                      <c:pt idx="821">
                        <c:v>43104.208333331342</c:v>
                      </c:pt>
                      <c:pt idx="822">
                        <c:v>43104.249999998006</c:v>
                      </c:pt>
                      <c:pt idx="823">
                        <c:v>43104.291666664671</c:v>
                      </c:pt>
                      <c:pt idx="824">
                        <c:v>43104.333333331335</c:v>
                      </c:pt>
                      <c:pt idx="825">
                        <c:v>43104.374999997999</c:v>
                      </c:pt>
                      <c:pt idx="826">
                        <c:v>43104.416666664663</c:v>
                      </c:pt>
                      <c:pt idx="827">
                        <c:v>43104.458333331328</c:v>
                      </c:pt>
                      <c:pt idx="828">
                        <c:v>43104.499999997992</c:v>
                      </c:pt>
                      <c:pt idx="829">
                        <c:v>43104.541666664656</c:v>
                      </c:pt>
                      <c:pt idx="830">
                        <c:v>43104.58333333132</c:v>
                      </c:pt>
                      <c:pt idx="831">
                        <c:v>43104.624999997985</c:v>
                      </c:pt>
                      <c:pt idx="832">
                        <c:v>43104.666666664649</c:v>
                      </c:pt>
                      <c:pt idx="833">
                        <c:v>43104.708333331313</c:v>
                      </c:pt>
                      <c:pt idx="834">
                        <c:v>43104.749999997977</c:v>
                      </c:pt>
                      <c:pt idx="835">
                        <c:v>43104.791666664642</c:v>
                      </c:pt>
                      <c:pt idx="836">
                        <c:v>43104.833333331306</c:v>
                      </c:pt>
                      <c:pt idx="837">
                        <c:v>43104.87499999797</c:v>
                      </c:pt>
                      <c:pt idx="838">
                        <c:v>43104.916666664634</c:v>
                      </c:pt>
                      <c:pt idx="839">
                        <c:v>43104.958333331298</c:v>
                      </c:pt>
                      <c:pt idx="840">
                        <c:v>43104.999999997963</c:v>
                      </c:pt>
                      <c:pt idx="841">
                        <c:v>43105.041666664627</c:v>
                      </c:pt>
                      <c:pt idx="842">
                        <c:v>43105.083333331291</c:v>
                      </c:pt>
                      <c:pt idx="843">
                        <c:v>43105.124999997955</c:v>
                      </c:pt>
                      <c:pt idx="844">
                        <c:v>43105.16666666462</c:v>
                      </c:pt>
                      <c:pt idx="845">
                        <c:v>43105.208333331284</c:v>
                      </c:pt>
                      <c:pt idx="846">
                        <c:v>43105.249999997948</c:v>
                      </c:pt>
                      <c:pt idx="847">
                        <c:v>43105.291666664612</c:v>
                      </c:pt>
                      <c:pt idx="848">
                        <c:v>43105.333333331277</c:v>
                      </c:pt>
                      <c:pt idx="849">
                        <c:v>43105.374999997941</c:v>
                      </c:pt>
                      <c:pt idx="850">
                        <c:v>43105.416666664605</c:v>
                      </c:pt>
                      <c:pt idx="851">
                        <c:v>43105.458333331269</c:v>
                      </c:pt>
                      <c:pt idx="852">
                        <c:v>43105.499999997934</c:v>
                      </c:pt>
                      <c:pt idx="853">
                        <c:v>43105.541666664598</c:v>
                      </c:pt>
                      <c:pt idx="854">
                        <c:v>43105.583333331262</c:v>
                      </c:pt>
                      <c:pt idx="855">
                        <c:v>43105.624999997926</c:v>
                      </c:pt>
                      <c:pt idx="856">
                        <c:v>43105.666666664591</c:v>
                      </c:pt>
                      <c:pt idx="857">
                        <c:v>43105.708333331255</c:v>
                      </c:pt>
                      <c:pt idx="858">
                        <c:v>43105.749999997919</c:v>
                      </c:pt>
                      <c:pt idx="859">
                        <c:v>43105.791666664583</c:v>
                      </c:pt>
                      <c:pt idx="860">
                        <c:v>43105.833333331248</c:v>
                      </c:pt>
                      <c:pt idx="861">
                        <c:v>43105.874999997912</c:v>
                      </c:pt>
                      <c:pt idx="862">
                        <c:v>43105.916666664576</c:v>
                      </c:pt>
                      <c:pt idx="863">
                        <c:v>43105.95833333124</c:v>
                      </c:pt>
                      <c:pt idx="864">
                        <c:v>43105.999999997905</c:v>
                      </c:pt>
                      <c:pt idx="865">
                        <c:v>43106.041666664569</c:v>
                      </c:pt>
                      <c:pt idx="866">
                        <c:v>43106.083333331233</c:v>
                      </c:pt>
                      <c:pt idx="867">
                        <c:v>43106.124999997897</c:v>
                      </c:pt>
                      <c:pt idx="868">
                        <c:v>43106.166666664561</c:v>
                      </c:pt>
                      <c:pt idx="869">
                        <c:v>43106.208333331226</c:v>
                      </c:pt>
                      <c:pt idx="870">
                        <c:v>43106.24999999789</c:v>
                      </c:pt>
                      <c:pt idx="871">
                        <c:v>43106.291666664554</c:v>
                      </c:pt>
                      <c:pt idx="872">
                        <c:v>43106.333333331218</c:v>
                      </c:pt>
                      <c:pt idx="873">
                        <c:v>43106.374999997883</c:v>
                      </c:pt>
                      <c:pt idx="874">
                        <c:v>43106.416666664547</c:v>
                      </c:pt>
                      <c:pt idx="875">
                        <c:v>43106.458333331211</c:v>
                      </c:pt>
                      <c:pt idx="876">
                        <c:v>43106.499999997875</c:v>
                      </c:pt>
                      <c:pt idx="877">
                        <c:v>43106.54166666454</c:v>
                      </c:pt>
                      <c:pt idx="878">
                        <c:v>43106.583333331204</c:v>
                      </c:pt>
                      <c:pt idx="879">
                        <c:v>43106.624999997868</c:v>
                      </c:pt>
                      <c:pt idx="880">
                        <c:v>43106.666666664532</c:v>
                      </c:pt>
                      <c:pt idx="881">
                        <c:v>43106.708333331197</c:v>
                      </c:pt>
                      <c:pt idx="882">
                        <c:v>43106.749999997861</c:v>
                      </c:pt>
                      <c:pt idx="883">
                        <c:v>43106.791666664525</c:v>
                      </c:pt>
                      <c:pt idx="884">
                        <c:v>43106.833333331189</c:v>
                      </c:pt>
                      <c:pt idx="885">
                        <c:v>43106.874999997854</c:v>
                      </c:pt>
                      <c:pt idx="886">
                        <c:v>43106.916666664518</c:v>
                      </c:pt>
                      <c:pt idx="887">
                        <c:v>43106.958333331182</c:v>
                      </c:pt>
                      <c:pt idx="888">
                        <c:v>43106.999999997846</c:v>
                      </c:pt>
                      <c:pt idx="889">
                        <c:v>43107.041666664511</c:v>
                      </c:pt>
                      <c:pt idx="890">
                        <c:v>43107.083333331175</c:v>
                      </c:pt>
                      <c:pt idx="891">
                        <c:v>43107.124999997839</c:v>
                      </c:pt>
                      <c:pt idx="892">
                        <c:v>43107.166666664503</c:v>
                      </c:pt>
                      <c:pt idx="893">
                        <c:v>43107.208333331168</c:v>
                      </c:pt>
                      <c:pt idx="894">
                        <c:v>43107.249999997832</c:v>
                      </c:pt>
                      <c:pt idx="895">
                        <c:v>43107.291666664496</c:v>
                      </c:pt>
                      <c:pt idx="896">
                        <c:v>43107.33333333116</c:v>
                      </c:pt>
                      <c:pt idx="897">
                        <c:v>43107.374999997824</c:v>
                      </c:pt>
                      <c:pt idx="898">
                        <c:v>43107.416666664489</c:v>
                      </c:pt>
                      <c:pt idx="899">
                        <c:v>43107.458333331153</c:v>
                      </c:pt>
                      <c:pt idx="900">
                        <c:v>43107.499999997817</c:v>
                      </c:pt>
                      <c:pt idx="901">
                        <c:v>43107.541666664481</c:v>
                      </c:pt>
                      <c:pt idx="902">
                        <c:v>43107.583333331146</c:v>
                      </c:pt>
                      <c:pt idx="903">
                        <c:v>43107.62499999781</c:v>
                      </c:pt>
                      <c:pt idx="904">
                        <c:v>43107.666666664474</c:v>
                      </c:pt>
                      <c:pt idx="905">
                        <c:v>43107.708333331138</c:v>
                      </c:pt>
                      <c:pt idx="906">
                        <c:v>43107.749999997803</c:v>
                      </c:pt>
                      <c:pt idx="907">
                        <c:v>43107.791666664467</c:v>
                      </c:pt>
                      <c:pt idx="908">
                        <c:v>43107.833333331131</c:v>
                      </c:pt>
                      <c:pt idx="909">
                        <c:v>43107.874999997795</c:v>
                      </c:pt>
                      <c:pt idx="910">
                        <c:v>43107.91666666446</c:v>
                      </c:pt>
                      <c:pt idx="911">
                        <c:v>43107.958333331124</c:v>
                      </c:pt>
                      <c:pt idx="912">
                        <c:v>43107.999999997788</c:v>
                      </c:pt>
                      <c:pt idx="913">
                        <c:v>43108.041666664452</c:v>
                      </c:pt>
                      <c:pt idx="914">
                        <c:v>43108.083333331117</c:v>
                      </c:pt>
                      <c:pt idx="915">
                        <c:v>43108.124999997781</c:v>
                      </c:pt>
                      <c:pt idx="916">
                        <c:v>43108.166666664445</c:v>
                      </c:pt>
                      <c:pt idx="917">
                        <c:v>43108.208333331109</c:v>
                      </c:pt>
                      <c:pt idx="918">
                        <c:v>43108.249999997774</c:v>
                      </c:pt>
                      <c:pt idx="919">
                        <c:v>43108.291666664438</c:v>
                      </c:pt>
                      <c:pt idx="920">
                        <c:v>43108.333333331102</c:v>
                      </c:pt>
                      <c:pt idx="921">
                        <c:v>43108.374999997766</c:v>
                      </c:pt>
                      <c:pt idx="922">
                        <c:v>43108.416666664431</c:v>
                      </c:pt>
                      <c:pt idx="923">
                        <c:v>43108.458333331095</c:v>
                      </c:pt>
                      <c:pt idx="924">
                        <c:v>43108.499999997759</c:v>
                      </c:pt>
                      <c:pt idx="925">
                        <c:v>43108.541666664423</c:v>
                      </c:pt>
                      <c:pt idx="926">
                        <c:v>43108.583333331087</c:v>
                      </c:pt>
                      <c:pt idx="927">
                        <c:v>43108.624999997752</c:v>
                      </c:pt>
                      <c:pt idx="928">
                        <c:v>43108.666666664416</c:v>
                      </c:pt>
                      <c:pt idx="929">
                        <c:v>43108.70833333108</c:v>
                      </c:pt>
                      <c:pt idx="930">
                        <c:v>43108.749999997744</c:v>
                      </c:pt>
                      <c:pt idx="931">
                        <c:v>43108.791666664409</c:v>
                      </c:pt>
                      <c:pt idx="932">
                        <c:v>43108.833333331073</c:v>
                      </c:pt>
                      <c:pt idx="933">
                        <c:v>43108.874999997737</c:v>
                      </c:pt>
                      <c:pt idx="934">
                        <c:v>43108.916666664401</c:v>
                      </c:pt>
                      <c:pt idx="935">
                        <c:v>43108.958333331066</c:v>
                      </c:pt>
                      <c:pt idx="936">
                        <c:v>43108.99999999773</c:v>
                      </c:pt>
                      <c:pt idx="937">
                        <c:v>43109.041666664394</c:v>
                      </c:pt>
                      <c:pt idx="938">
                        <c:v>43109.083333331058</c:v>
                      </c:pt>
                      <c:pt idx="939">
                        <c:v>43109.124999997723</c:v>
                      </c:pt>
                      <c:pt idx="940">
                        <c:v>43109.166666664387</c:v>
                      </c:pt>
                      <c:pt idx="941">
                        <c:v>43109.208333331051</c:v>
                      </c:pt>
                      <c:pt idx="942">
                        <c:v>43109.249999997715</c:v>
                      </c:pt>
                      <c:pt idx="943">
                        <c:v>43109.29166666438</c:v>
                      </c:pt>
                      <c:pt idx="944">
                        <c:v>43109.333333331044</c:v>
                      </c:pt>
                      <c:pt idx="945">
                        <c:v>43109.374999997708</c:v>
                      </c:pt>
                      <c:pt idx="946">
                        <c:v>43109.416666664372</c:v>
                      </c:pt>
                      <c:pt idx="947">
                        <c:v>43109.458333331037</c:v>
                      </c:pt>
                      <c:pt idx="948">
                        <c:v>43109.499999997701</c:v>
                      </c:pt>
                      <c:pt idx="949">
                        <c:v>43109.541666664365</c:v>
                      </c:pt>
                      <c:pt idx="950">
                        <c:v>43109.583333331029</c:v>
                      </c:pt>
                      <c:pt idx="951">
                        <c:v>43109.624999997694</c:v>
                      </c:pt>
                      <c:pt idx="952">
                        <c:v>43109.666666664358</c:v>
                      </c:pt>
                      <c:pt idx="953">
                        <c:v>43109.708333331022</c:v>
                      </c:pt>
                      <c:pt idx="954">
                        <c:v>43109.749999997686</c:v>
                      </c:pt>
                      <c:pt idx="955">
                        <c:v>43109.79166666435</c:v>
                      </c:pt>
                      <c:pt idx="956">
                        <c:v>43109.833333331015</c:v>
                      </c:pt>
                      <c:pt idx="957">
                        <c:v>43109.874999997679</c:v>
                      </c:pt>
                      <c:pt idx="958">
                        <c:v>43109.916666664343</c:v>
                      </c:pt>
                      <c:pt idx="959">
                        <c:v>43109.958333331007</c:v>
                      </c:pt>
                      <c:pt idx="960">
                        <c:v>43109.999999997672</c:v>
                      </c:pt>
                      <c:pt idx="961">
                        <c:v>43110.041666664336</c:v>
                      </c:pt>
                      <c:pt idx="962">
                        <c:v>43110.083333331</c:v>
                      </c:pt>
                      <c:pt idx="963">
                        <c:v>43110.124999997664</c:v>
                      </c:pt>
                      <c:pt idx="964">
                        <c:v>43110.166666664329</c:v>
                      </c:pt>
                      <c:pt idx="965">
                        <c:v>43110.208333330993</c:v>
                      </c:pt>
                      <c:pt idx="966">
                        <c:v>43110.249999997657</c:v>
                      </c:pt>
                      <c:pt idx="967">
                        <c:v>43110.291666664321</c:v>
                      </c:pt>
                      <c:pt idx="968">
                        <c:v>43110.333333330986</c:v>
                      </c:pt>
                      <c:pt idx="969">
                        <c:v>43110.37499999765</c:v>
                      </c:pt>
                      <c:pt idx="970">
                        <c:v>43110.416666664314</c:v>
                      </c:pt>
                      <c:pt idx="971">
                        <c:v>43110.458333330978</c:v>
                      </c:pt>
                      <c:pt idx="972">
                        <c:v>43110.499999997643</c:v>
                      </c:pt>
                      <c:pt idx="973">
                        <c:v>43110.541666664307</c:v>
                      </c:pt>
                      <c:pt idx="974">
                        <c:v>43110.583333330971</c:v>
                      </c:pt>
                      <c:pt idx="975">
                        <c:v>43110.624999997635</c:v>
                      </c:pt>
                      <c:pt idx="976">
                        <c:v>43110.6666666643</c:v>
                      </c:pt>
                      <c:pt idx="977">
                        <c:v>43110.708333330964</c:v>
                      </c:pt>
                      <c:pt idx="978">
                        <c:v>43110.749999997628</c:v>
                      </c:pt>
                      <c:pt idx="979">
                        <c:v>43110.791666664292</c:v>
                      </c:pt>
                      <c:pt idx="980">
                        <c:v>43110.833333330957</c:v>
                      </c:pt>
                      <c:pt idx="981">
                        <c:v>43110.874999997621</c:v>
                      </c:pt>
                      <c:pt idx="982">
                        <c:v>43110.916666664285</c:v>
                      </c:pt>
                      <c:pt idx="983">
                        <c:v>43110.958333330949</c:v>
                      </c:pt>
                      <c:pt idx="984">
                        <c:v>43110.999999997613</c:v>
                      </c:pt>
                      <c:pt idx="985">
                        <c:v>43111.041666664278</c:v>
                      </c:pt>
                      <c:pt idx="986">
                        <c:v>43111.083333330942</c:v>
                      </c:pt>
                      <c:pt idx="987">
                        <c:v>43111.124999997606</c:v>
                      </c:pt>
                      <c:pt idx="988">
                        <c:v>43111.16666666427</c:v>
                      </c:pt>
                      <c:pt idx="989">
                        <c:v>43111.208333330935</c:v>
                      </c:pt>
                      <c:pt idx="990">
                        <c:v>43111.249999997599</c:v>
                      </c:pt>
                      <c:pt idx="991">
                        <c:v>43111.291666664263</c:v>
                      </c:pt>
                      <c:pt idx="992">
                        <c:v>43111.333333330927</c:v>
                      </c:pt>
                      <c:pt idx="993">
                        <c:v>43111.374999997592</c:v>
                      </c:pt>
                      <c:pt idx="994">
                        <c:v>43111.416666664256</c:v>
                      </c:pt>
                      <c:pt idx="995">
                        <c:v>43111.45833333092</c:v>
                      </c:pt>
                      <c:pt idx="996">
                        <c:v>43111.499999997584</c:v>
                      </c:pt>
                      <c:pt idx="997">
                        <c:v>43111.541666664249</c:v>
                      </c:pt>
                      <c:pt idx="998">
                        <c:v>43111.583333330913</c:v>
                      </c:pt>
                      <c:pt idx="999">
                        <c:v>43111.624999997577</c:v>
                      </c:pt>
                      <c:pt idx="1000">
                        <c:v>43111.666666664241</c:v>
                      </c:pt>
                      <c:pt idx="1001">
                        <c:v>43111.708333330906</c:v>
                      </c:pt>
                      <c:pt idx="1002">
                        <c:v>43111.74999999757</c:v>
                      </c:pt>
                      <c:pt idx="1003">
                        <c:v>43111.791666664234</c:v>
                      </c:pt>
                      <c:pt idx="1004">
                        <c:v>43111.833333330898</c:v>
                      </c:pt>
                      <c:pt idx="1005">
                        <c:v>43111.874999997563</c:v>
                      </c:pt>
                      <c:pt idx="1006">
                        <c:v>43111.916666664227</c:v>
                      </c:pt>
                      <c:pt idx="1007">
                        <c:v>43111.958333330891</c:v>
                      </c:pt>
                      <c:pt idx="1008">
                        <c:v>43111.999999997555</c:v>
                      </c:pt>
                      <c:pt idx="1009">
                        <c:v>43112.04166666422</c:v>
                      </c:pt>
                      <c:pt idx="1010">
                        <c:v>43112.083333330884</c:v>
                      </c:pt>
                      <c:pt idx="1011">
                        <c:v>43112.124999997548</c:v>
                      </c:pt>
                      <c:pt idx="1012">
                        <c:v>43112.166666664212</c:v>
                      </c:pt>
                      <c:pt idx="1013">
                        <c:v>43112.208333330876</c:v>
                      </c:pt>
                      <c:pt idx="1014">
                        <c:v>43112.249999997541</c:v>
                      </c:pt>
                      <c:pt idx="1015">
                        <c:v>43112.291666664205</c:v>
                      </c:pt>
                      <c:pt idx="1016">
                        <c:v>43112.333333330869</c:v>
                      </c:pt>
                      <c:pt idx="1017">
                        <c:v>43112.374999997533</c:v>
                      </c:pt>
                      <c:pt idx="1018">
                        <c:v>43112.416666664198</c:v>
                      </c:pt>
                      <c:pt idx="1019">
                        <c:v>43112.458333330862</c:v>
                      </c:pt>
                      <c:pt idx="1020">
                        <c:v>43112.499999997526</c:v>
                      </c:pt>
                      <c:pt idx="1021">
                        <c:v>43112.54166666419</c:v>
                      </c:pt>
                      <c:pt idx="1022">
                        <c:v>43112.583333330855</c:v>
                      </c:pt>
                      <c:pt idx="1023">
                        <c:v>43112.624999997519</c:v>
                      </c:pt>
                      <c:pt idx="1024">
                        <c:v>43112.666666664183</c:v>
                      </c:pt>
                      <c:pt idx="1025">
                        <c:v>43112.708333330847</c:v>
                      </c:pt>
                      <c:pt idx="1026">
                        <c:v>43112.749999997512</c:v>
                      </c:pt>
                      <c:pt idx="1027">
                        <c:v>43112.791666664176</c:v>
                      </c:pt>
                      <c:pt idx="1028">
                        <c:v>43112.83333333084</c:v>
                      </c:pt>
                      <c:pt idx="1029">
                        <c:v>43112.874999997504</c:v>
                      </c:pt>
                      <c:pt idx="1030">
                        <c:v>43112.916666664169</c:v>
                      </c:pt>
                      <c:pt idx="1031">
                        <c:v>43112.958333330833</c:v>
                      </c:pt>
                      <c:pt idx="1032">
                        <c:v>43112.999999997497</c:v>
                      </c:pt>
                      <c:pt idx="1033">
                        <c:v>43113.041666664161</c:v>
                      </c:pt>
                      <c:pt idx="1034">
                        <c:v>43113.083333330826</c:v>
                      </c:pt>
                      <c:pt idx="1035">
                        <c:v>43113.12499999749</c:v>
                      </c:pt>
                      <c:pt idx="1036">
                        <c:v>43113.166666664154</c:v>
                      </c:pt>
                      <c:pt idx="1037">
                        <c:v>43113.208333330818</c:v>
                      </c:pt>
                      <c:pt idx="1038">
                        <c:v>43113.249999997483</c:v>
                      </c:pt>
                      <c:pt idx="1039">
                        <c:v>43113.291666664147</c:v>
                      </c:pt>
                      <c:pt idx="1040">
                        <c:v>43113.333333330811</c:v>
                      </c:pt>
                      <c:pt idx="1041">
                        <c:v>43113.374999997475</c:v>
                      </c:pt>
                      <c:pt idx="1042">
                        <c:v>43113.416666664139</c:v>
                      </c:pt>
                      <c:pt idx="1043">
                        <c:v>43113.458333330804</c:v>
                      </c:pt>
                      <c:pt idx="1044">
                        <c:v>43113.499999997468</c:v>
                      </c:pt>
                      <c:pt idx="1045">
                        <c:v>43113.541666664132</c:v>
                      </c:pt>
                      <c:pt idx="1046">
                        <c:v>43113.583333330796</c:v>
                      </c:pt>
                      <c:pt idx="1047">
                        <c:v>43113.624999997461</c:v>
                      </c:pt>
                      <c:pt idx="1048">
                        <c:v>43113.666666664125</c:v>
                      </c:pt>
                      <c:pt idx="1049">
                        <c:v>43113.708333330789</c:v>
                      </c:pt>
                      <c:pt idx="1050">
                        <c:v>43113.749999997453</c:v>
                      </c:pt>
                      <c:pt idx="1051">
                        <c:v>43113.791666664118</c:v>
                      </c:pt>
                      <c:pt idx="1052">
                        <c:v>43113.833333330782</c:v>
                      </c:pt>
                      <c:pt idx="1053">
                        <c:v>43113.874999997446</c:v>
                      </c:pt>
                      <c:pt idx="1054">
                        <c:v>43113.91666666411</c:v>
                      </c:pt>
                      <c:pt idx="1055">
                        <c:v>43113.958333330775</c:v>
                      </c:pt>
                      <c:pt idx="1056">
                        <c:v>43113.999999997439</c:v>
                      </c:pt>
                      <c:pt idx="1057">
                        <c:v>43114.041666664103</c:v>
                      </c:pt>
                      <c:pt idx="1058">
                        <c:v>43114.083333330767</c:v>
                      </c:pt>
                      <c:pt idx="1059">
                        <c:v>43114.124999997432</c:v>
                      </c:pt>
                      <c:pt idx="1060">
                        <c:v>43114.166666664096</c:v>
                      </c:pt>
                      <c:pt idx="1061">
                        <c:v>43114.20833333076</c:v>
                      </c:pt>
                      <c:pt idx="1062">
                        <c:v>43114.249999997424</c:v>
                      </c:pt>
                      <c:pt idx="1063">
                        <c:v>43114.291666664089</c:v>
                      </c:pt>
                      <c:pt idx="1064">
                        <c:v>43114.333333330753</c:v>
                      </c:pt>
                      <c:pt idx="1065">
                        <c:v>43114.374999997417</c:v>
                      </c:pt>
                      <c:pt idx="1066">
                        <c:v>43114.416666664081</c:v>
                      </c:pt>
                      <c:pt idx="1067">
                        <c:v>43114.458333330746</c:v>
                      </c:pt>
                      <c:pt idx="1068">
                        <c:v>43114.49999999741</c:v>
                      </c:pt>
                      <c:pt idx="1069">
                        <c:v>43114.541666664074</c:v>
                      </c:pt>
                      <c:pt idx="1070">
                        <c:v>43114.583333330738</c:v>
                      </c:pt>
                      <c:pt idx="1071">
                        <c:v>43114.624999997402</c:v>
                      </c:pt>
                      <c:pt idx="1072">
                        <c:v>43114.666666664067</c:v>
                      </c:pt>
                      <c:pt idx="1073">
                        <c:v>43114.708333330731</c:v>
                      </c:pt>
                      <c:pt idx="1074">
                        <c:v>43114.749999997395</c:v>
                      </c:pt>
                      <c:pt idx="1075">
                        <c:v>43114.791666664059</c:v>
                      </c:pt>
                      <c:pt idx="1076">
                        <c:v>43114.833333330724</c:v>
                      </c:pt>
                      <c:pt idx="1077">
                        <c:v>43114.874999997388</c:v>
                      </c:pt>
                      <c:pt idx="1078">
                        <c:v>43114.916666664052</c:v>
                      </c:pt>
                      <c:pt idx="1079">
                        <c:v>43114.958333330716</c:v>
                      </c:pt>
                      <c:pt idx="1080">
                        <c:v>43114.999999997381</c:v>
                      </c:pt>
                      <c:pt idx="1081">
                        <c:v>43115.041666664045</c:v>
                      </c:pt>
                      <c:pt idx="1082">
                        <c:v>43115.083333330709</c:v>
                      </c:pt>
                      <c:pt idx="1083">
                        <c:v>43115.124999997373</c:v>
                      </c:pt>
                      <c:pt idx="1084">
                        <c:v>43115.166666664038</c:v>
                      </c:pt>
                      <c:pt idx="1085">
                        <c:v>43115.208333330702</c:v>
                      </c:pt>
                      <c:pt idx="1086">
                        <c:v>43115.249999997366</c:v>
                      </c:pt>
                      <c:pt idx="1087">
                        <c:v>43115.29166666403</c:v>
                      </c:pt>
                      <c:pt idx="1088">
                        <c:v>43115.333333330695</c:v>
                      </c:pt>
                      <c:pt idx="1089">
                        <c:v>43115.374999997359</c:v>
                      </c:pt>
                      <c:pt idx="1090">
                        <c:v>43115.416666664023</c:v>
                      </c:pt>
                      <c:pt idx="1091">
                        <c:v>43115.458333330687</c:v>
                      </c:pt>
                      <c:pt idx="1092">
                        <c:v>43115.499999997352</c:v>
                      </c:pt>
                      <c:pt idx="1093">
                        <c:v>43115.541666664016</c:v>
                      </c:pt>
                      <c:pt idx="1094">
                        <c:v>43115.58333333068</c:v>
                      </c:pt>
                      <c:pt idx="1095">
                        <c:v>43115.624999997344</c:v>
                      </c:pt>
                      <c:pt idx="1096">
                        <c:v>43115.666666664009</c:v>
                      </c:pt>
                      <c:pt idx="1097">
                        <c:v>43115.708333330673</c:v>
                      </c:pt>
                      <c:pt idx="1098">
                        <c:v>43115.749999997337</c:v>
                      </c:pt>
                      <c:pt idx="1099">
                        <c:v>43115.791666664001</c:v>
                      </c:pt>
                      <c:pt idx="1100">
                        <c:v>43115.833333330665</c:v>
                      </c:pt>
                      <c:pt idx="1101">
                        <c:v>43115.87499999733</c:v>
                      </c:pt>
                      <c:pt idx="1102">
                        <c:v>43115.916666663994</c:v>
                      </c:pt>
                      <c:pt idx="1103">
                        <c:v>43115.958333330658</c:v>
                      </c:pt>
                      <c:pt idx="1104">
                        <c:v>43115.999999997322</c:v>
                      </c:pt>
                      <c:pt idx="1105">
                        <c:v>43116.041666663987</c:v>
                      </c:pt>
                      <c:pt idx="1106">
                        <c:v>43116.083333330651</c:v>
                      </c:pt>
                      <c:pt idx="1107">
                        <c:v>43116.124999997315</c:v>
                      </c:pt>
                      <c:pt idx="1108">
                        <c:v>43116.166666663979</c:v>
                      </c:pt>
                      <c:pt idx="1109">
                        <c:v>43116.208333330644</c:v>
                      </c:pt>
                      <c:pt idx="1110">
                        <c:v>43116.249999997308</c:v>
                      </c:pt>
                      <c:pt idx="1111">
                        <c:v>43116.291666663972</c:v>
                      </c:pt>
                      <c:pt idx="1112">
                        <c:v>43116.333333330636</c:v>
                      </c:pt>
                      <c:pt idx="1113">
                        <c:v>43116.374999997301</c:v>
                      </c:pt>
                      <c:pt idx="1114">
                        <c:v>43116.416666663965</c:v>
                      </c:pt>
                      <c:pt idx="1115">
                        <c:v>43116.458333330629</c:v>
                      </c:pt>
                      <c:pt idx="1116">
                        <c:v>43116.499999997293</c:v>
                      </c:pt>
                      <c:pt idx="1117">
                        <c:v>43116.541666663958</c:v>
                      </c:pt>
                      <c:pt idx="1118">
                        <c:v>43116.583333330622</c:v>
                      </c:pt>
                      <c:pt idx="1119">
                        <c:v>43116.624999997286</c:v>
                      </c:pt>
                      <c:pt idx="1120">
                        <c:v>43116.66666666395</c:v>
                      </c:pt>
                      <c:pt idx="1121">
                        <c:v>43116.708333330615</c:v>
                      </c:pt>
                      <c:pt idx="1122">
                        <c:v>43116.749999997279</c:v>
                      </c:pt>
                      <c:pt idx="1123">
                        <c:v>43116.791666663943</c:v>
                      </c:pt>
                      <c:pt idx="1124">
                        <c:v>43116.833333330607</c:v>
                      </c:pt>
                      <c:pt idx="1125">
                        <c:v>43116.874999997272</c:v>
                      </c:pt>
                      <c:pt idx="1126">
                        <c:v>43116.916666663936</c:v>
                      </c:pt>
                      <c:pt idx="1127">
                        <c:v>43116.9583333306</c:v>
                      </c:pt>
                      <c:pt idx="1128">
                        <c:v>43116.999999997264</c:v>
                      </c:pt>
                      <c:pt idx="1129">
                        <c:v>43117.041666663928</c:v>
                      </c:pt>
                      <c:pt idx="1130">
                        <c:v>43117.083333330593</c:v>
                      </c:pt>
                      <c:pt idx="1131">
                        <c:v>43117.124999997257</c:v>
                      </c:pt>
                      <c:pt idx="1132">
                        <c:v>43117.166666663921</c:v>
                      </c:pt>
                      <c:pt idx="1133">
                        <c:v>43117.208333330585</c:v>
                      </c:pt>
                      <c:pt idx="1134">
                        <c:v>43117.24999999725</c:v>
                      </c:pt>
                      <c:pt idx="1135">
                        <c:v>43117.291666663914</c:v>
                      </c:pt>
                      <c:pt idx="1136">
                        <c:v>43117.333333330578</c:v>
                      </c:pt>
                      <c:pt idx="1137">
                        <c:v>43117.374999997242</c:v>
                      </c:pt>
                      <c:pt idx="1138">
                        <c:v>43117.416666663907</c:v>
                      </c:pt>
                      <c:pt idx="1139">
                        <c:v>43117.458333330571</c:v>
                      </c:pt>
                      <c:pt idx="1140">
                        <c:v>43117.499999997235</c:v>
                      </c:pt>
                      <c:pt idx="1141">
                        <c:v>43117.541666663899</c:v>
                      </c:pt>
                      <c:pt idx="1142">
                        <c:v>43117.583333330564</c:v>
                      </c:pt>
                      <c:pt idx="1143">
                        <c:v>43117.624999997228</c:v>
                      </c:pt>
                      <c:pt idx="1144">
                        <c:v>43117.666666663892</c:v>
                      </c:pt>
                      <c:pt idx="1145">
                        <c:v>43117.708333330556</c:v>
                      </c:pt>
                      <c:pt idx="1146">
                        <c:v>43117.749999997221</c:v>
                      </c:pt>
                      <c:pt idx="1147">
                        <c:v>43117.791666663885</c:v>
                      </c:pt>
                      <c:pt idx="1148">
                        <c:v>43117.833333330549</c:v>
                      </c:pt>
                      <c:pt idx="1149">
                        <c:v>43117.874999997213</c:v>
                      </c:pt>
                      <c:pt idx="1150">
                        <c:v>43117.916666663878</c:v>
                      </c:pt>
                      <c:pt idx="1151">
                        <c:v>43117.958333330542</c:v>
                      </c:pt>
                      <c:pt idx="1152">
                        <c:v>43117.999999997206</c:v>
                      </c:pt>
                      <c:pt idx="1153">
                        <c:v>43118.04166666387</c:v>
                      </c:pt>
                      <c:pt idx="1154">
                        <c:v>43118.083333330535</c:v>
                      </c:pt>
                      <c:pt idx="1155">
                        <c:v>43118.124999997199</c:v>
                      </c:pt>
                      <c:pt idx="1156">
                        <c:v>43118.166666663863</c:v>
                      </c:pt>
                      <c:pt idx="1157">
                        <c:v>43118.208333330527</c:v>
                      </c:pt>
                      <c:pt idx="1158">
                        <c:v>43118.249999997191</c:v>
                      </c:pt>
                      <c:pt idx="1159">
                        <c:v>43118.291666663856</c:v>
                      </c:pt>
                      <c:pt idx="1160">
                        <c:v>43118.33333333052</c:v>
                      </c:pt>
                      <c:pt idx="1161">
                        <c:v>43118.374999997184</c:v>
                      </c:pt>
                      <c:pt idx="1162">
                        <c:v>43118.416666663848</c:v>
                      </c:pt>
                      <c:pt idx="1163">
                        <c:v>43118.458333330513</c:v>
                      </c:pt>
                      <c:pt idx="1164">
                        <c:v>43118.499999997177</c:v>
                      </c:pt>
                      <c:pt idx="1165">
                        <c:v>43118.541666663841</c:v>
                      </c:pt>
                      <c:pt idx="1166">
                        <c:v>43118.583333330505</c:v>
                      </c:pt>
                      <c:pt idx="1167">
                        <c:v>43118.62499999717</c:v>
                      </c:pt>
                      <c:pt idx="1168">
                        <c:v>43118.666666663834</c:v>
                      </c:pt>
                      <c:pt idx="1169">
                        <c:v>43118.708333330498</c:v>
                      </c:pt>
                      <c:pt idx="1170">
                        <c:v>43118.749999997162</c:v>
                      </c:pt>
                      <c:pt idx="1171">
                        <c:v>43118.791666663827</c:v>
                      </c:pt>
                      <c:pt idx="1172">
                        <c:v>43118.833333330491</c:v>
                      </c:pt>
                      <c:pt idx="1173">
                        <c:v>43118.874999997155</c:v>
                      </c:pt>
                      <c:pt idx="1174">
                        <c:v>43118.916666663819</c:v>
                      </c:pt>
                      <c:pt idx="1175">
                        <c:v>43118.958333330484</c:v>
                      </c:pt>
                      <c:pt idx="1176">
                        <c:v>43118.999999997148</c:v>
                      </c:pt>
                      <c:pt idx="1177">
                        <c:v>43119.041666663812</c:v>
                      </c:pt>
                      <c:pt idx="1178">
                        <c:v>43119.083333330476</c:v>
                      </c:pt>
                      <c:pt idx="1179">
                        <c:v>43119.124999997141</c:v>
                      </c:pt>
                      <c:pt idx="1180">
                        <c:v>43119.166666663805</c:v>
                      </c:pt>
                      <c:pt idx="1181">
                        <c:v>43119.208333330469</c:v>
                      </c:pt>
                      <c:pt idx="1182">
                        <c:v>43119.249999997133</c:v>
                      </c:pt>
                      <c:pt idx="1183">
                        <c:v>43119.291666663798</c:v>
                      </c:pt>
                      <c:pt idx="1184">
                        <c:v>43119.333333330462</c:v>
                      </c:pt>
                      <c:pt idx="1185">
                        <c:v>43119.374999997126</c:v>
                      </c:pt>
                      <c:pt idx="1186">
                        <c:v>43119.41666666379</c:v>
                      </c:pt>
                      <c:pt idx="1187">
                        <c:v>43119.458333330454</c:v>
                      </c:pt>
                      <c:pt idx="1188">
                        <c:v>43119.499999997119</c:v>
                      </c:pt>
                      <c:pt idx="1189">
                        <c:v>43119.541666663783</c:v>
                      </c:pt>
                      <c:pt idx="1190">
                        <c:v>43119.583333330447</c:v>
                      </c:pt>
                      <c:pt idx="1191">
                        <c:v>43119.624999997111</c:v>
                      </c:pt>
                      <c:pt idx="1192">
                        <c:v>43119.666666663776</c:v>
                      </c:pt>
                      <c:pt idx="1193">
                        <c:v>43119.70833333044</c:v>
                      </c:pt>
                      <c:pt idx="1194">
                        <c:v>43119.749999997104</c:v>
                      </c:pt>
                      <c:pt idx="1195">
                        <c:v>43119.791666663768</c:v>
                      </c:pt>
                      <c:pt idx="1196">
                        <c:v>43119.833333330433</c:v>
                      </c:pt>
                      <c:pt idx="1197">
                        <c:v>43119.874999997097</c:v>
                      </c:pt>
                      <c:pt idx="1198">
                        <c:v>43119.916666663761</c:v>
                      </c:pt>
                      <c:pt idx="1199">
                        <c:v>43119.958333330425</c:v>
                      </c:pt>
                      <c:pt idx="1200">
                        <c:v>43119.99999999709</c:v>
                      </c:pt>
                      <c:pt idx="1201">
                        <c:v>43120.041666663754</c:v>
                      </c:pt>
                      <c:pt idx="1202">
                        <c:v>43120.083333330418</c:v>
                      </c:pt>
                      <c:pt idx="1203">
                        <c:v>43120.124999997082</c:v>
                      </c:pt>
                      <c:pt idx="1204">
                        <c:v>43120.166666663747</c:v>
                      </c:pt>
                      <c:pt idx="1205">
                        <c:v>43120.208333330411</c:v>
                      </c:pt>
                      <c:pt idx="1206">
                        <c:v>43120.249999997075</c:v>
                      </c:pt>
                      <c:pt idx="1207">
                        <c:v>43120.291666663739</c:v>
                      </c:pt>
                      <c:pt idx="1208">
                        <c:v>43120.333333330404</c:v>
                      </c:pt>
                      <c:pt idx="1209">
                        <c:v>43120.374999997068</c:v>
                      </c:pt>
                      <c:pt idx="1210">
                        <c:v>43120.416666663732</c:v>
                      </c:pt>
                      <c:pt idx="1211">
                        <c:v>43120.458333330396</c:v>
                      </c:pt>
                      <c:pt idx="1212">
                        <c:v>43120.499999997061</c:v>
                      </c:pt>
                      <c:pt idx="1213">
                        <c:v>43120.541666663725</c:v>
                      </c:pt>
                      <c:pt idx="1214">
                        <c:v>43120.583333330389</c:v>
                      </c:pt>
                      <c:pt idx="1215">
                        <c:v>43120.624999997053</c:v>
                      </c:pt>
                      <c:pt idx="1216">
                        <c:v>43120.666666663717</c:v>
                      </c:pt>
                      <c:pt idx="1217">
                        <c:v>43120.708333330382</c:v>
                      </c:pt>
                      <c:pt idx="1218">
                        <c:v>43120.749999997046</c:v>
                      </c:pt>
                      <c:pt idx="1219">
                        <c:v>43120.79166666371</c:v>
                      </c:pt>
                      <c:pt idx="1220">
                        <c:v>43120.833333330374</c:v>
                      </c:pt>
                      <c:pt idx="1221">
                        <c:v>43120.874999997039</c:v>
                      </c:pt>
                      <c:pt idx="1222">
                        <c:v>43120.916666663703</c:v>
                      </c:pt>
                      <c:pt idx="1223">
                        <c:v>43120.958333330367</c:v>
                      </c:pt>
                      <c:pt idx="1224">
                        <c:v>43120.999999997031</c:v>
                      </c:pt>
                      <c:pt idx="1225">
                        <c:v>43121.041666663696</c:v>
                      </c:pt>
                      <c:pt idx="1226">
                        <c:v>43121.08333333036</c:v>
                      </c:pt>
                      <c:pt idx="1227">
                        <c:v>43121.124999997024</c:v>
                      </c:pt>
                      <c:pt idx="1228">
                        <c:v>43121.166666663688</c:v>
                      </c:pt>
                      <c:pt idx="1229">
                        <c:v>43121.208333330353</c:v>
                      </c:pt>
                      <c:pt idx="1230">
                        <c:v>43121.249999997017</c:v>
                      </c:pt>
                      <c:pt idx="1231">
                        <c:v>43121.291666663681</c:v>
                      </c:pt>
                      <c:pt idx="1232">
                        <c:v>43121.333333330345</c:v>
                      </c:pt>
                      <c:pt idx="1233">
                        <c:v>43121.37499999701</c:v>
                      </c:pt>
                      <c:pt idx="1234">
                        <c:v>43121.416666663674</c:v>
                      </c:pt>
                      <c:pt idx="1235">
                        <c:v>43121.458333330338</c:v>
                      </c:pt>
                      <c:pt idx="1236">
                        <c:v>43121.499999997002</c:v>
                      </c:pt>
                      <c:pt idx="1237">
                        <c:v>43121.541666663667</c:v>
                      </c:pt>
                      <c:pt idx="1238">
                        <c:v>43121.583333330331</c:v>
                      </c:pt>
                      <c:pt idx="1239">
                        <c:v>43121.624999996995</c:v>
                      </c:pt>
                      <c:pt idx="1240">
                        <c:v>43121.666666663659</c:v>
                      </c:pt>
                      <c:pt idx="1241">
                        <c:v>43121.708333330324</c:v>
                      </c:pt>
                      <c:pt idx="1242">
                        <c:v>43121.749999996988</c:v>
                      </c:pt>
                      <c:pt idx="1243">
                        <c:v>43121.791666663652</c:v>
                      </c:pt>
                      <c:pt idx="1244">
                        <c:v>43121.833333330316</c:v>
                      </c:pt>
                      <c:pt idx="1245">
                        <c:v>43121.87499999698</c:v>
                      </c:pt>
                      <c:pt idx="1246">
                        <c:v>43121.916666663645</c:v>
                      </c:pt>
                      <c:pt idx="1247">
                        <c:v>43121.958333330309</c:v>
                      </c:pt>
                      <c:pt idx="1248">
                        <c:v>43121.999999996973</c:v>
                      </c:pt>
                      <c:pt idx="1249">
                        <c:v>43122.041666663637</c:v>
                      </c:pt>
                      <c:pt idx="1250">
                        <c:v>43122.083333330302</c:v>
                      </c:pt>
                      <c:pt idx="1251">
                        <c:v>43122.124999996966</c:v>
                      </c:pt>
                      <c:pt idx="1252">
                        <c:v>43122.16666666363</c:v>
                      </c:pt>
                      <c:pt idx="1253">
                        <c:v>43122.208333330294</c:v>
                      </c:pt>
                      <c:pt idx="1254">
                        <c:v>43122.249999996959</c:v>
                      </c:pt>
                      <c:pt idx="1255">
                        <c:v>43122.291666663623</c:v>
                      </c:pt>
                      <c:pt idx="1256">
                        <c:v>43122.333333330287</c:v>
                      </c:pt>
                      <c:pt idx="1257">
                        <c:v>43122.374999996951</c:v>
                      </c:pt>
                      <c:pt idx="1258">
                        <c:v>43122.416666663616</c:v>
                      </c:pt>
                      <c:pt idx="1259">
                        <c:v>43122.45833333028</c:v>
                      </c:pt>
                      <c:pt idx="1260">
                        <c:v>43122.499999996944</c:v>
                      </c:pt>
                      <c:pt idx="1261">
                        <c:v>43122.541666663608</c:v>
                      </c:pt>
                      <c:pt idx="1262">
                        <c:v>43122.583333330273</c:v>
                      </c:pt>
                      <c:pt idx="1263">
                        <c:v>43122.624999996937</c:v>
                      </c:pt>
                      <c:pt idx="1264">
                        <c:v>43122.666666663601</c:v>
                      </c:pt>
                      <c:pt idx="1265">
                        <c:v>43122.708333330265</c:v>
                      </c:pt>
                      <c:pt idx="1266">
                        <c:v>43122.74999999693</c:v>
                      </c:pt>
                      <c:pt idx="1267">
                        <c:v>43122.791666663594</c:v>
                      </c:pt>
                      <c:pt idx="1268">
                        <c:v>43122.833333330258</c:v>
                      </c:pt>
                      <c:pt idx="1269">
                        <c:v>43122.874999996922</c:v>
                      </c:pt>
                      <c:pt idx="1270">
                        <c:v>43122.916666663587</c:v>
                      </c:pt>
                      <c:pt idx="1271">
                        <c:v>43122.958333330251</c:v>
                      </c:pt>
                      <c:pt idx="1272">
                        <c:v>43122.999999996915</c:v>
                      </c:pt>
                      <c:pt idx="1273">
                        <c:v>43123.041666663579</c:v>
                      </c:pt>
                      <c:pt idx="1274">
                        <c:v>43123.083333330243</c:v>
                      </c:pt>
                      <c:pt idx="1275">
                        <c:v>43123.124999996908</c:v>
                      </c:pt>
                      <c:pt idx="1276">
                        <c:v>43123.166666663572</c:v>
                      </c:pt>
                      <c:pt idx="1277">
                        <c:v>43123.208333330236</c:v>
                      </c:pt>
                      <c:pt idx="1278">
                        <c:v>43123.2499999969</c:v>
                      </c:pt>
                      <c:pt idx="1279">
                        <c:v>43123.291666663565</c:v>
                      </c:pt>
                      <c:pt idx="1280">
                        <c:v>43123.333333330229</c:v>
                      </c:pt>
                      <c:pt idx="1281">
                        <c:v>43123.374999996893</c:v>
                      </c:pt>
                      <c:pt idx="1282">
                        <c:v>43123.416666663557</c:v>
                      </c:pt>
                      <c:pt idx="1283">
                        <c:v>43123.458333330222</c:v>
                      </c:pt>
                      <c:pt idx="1284">
                        <c:v>43123.499999996886</c:v>
                      </c:pt>
                      <c:pt idx="1285">
                        <c:v>43123.54166666355</c:v>
                      </c:pt>
                      <c:pt idx="1286">
                        <c:v>43123.583333330214</c:v>
                      </c:pt>
                      <c:pt idx="1287">
                        <c:v>43123.624999996879</c:v>
                      </c:pt>
                      <c:pt idx="1288">
                        <c:v>43123.666666663543</c:v>
                      </c:pt>
                      <c:pt idx="1289">
                        <c:v>43123.708333330207</c:v>
                      </c:pt>
                      <c:pt idx="1290">
                        <c:v>43123.749999996871</c:v>
                      </c:pt>
                      <c:pt idx="1291">
                        <c:v>43123.791666663536</c:v>
                      </c:pt>
                      <c:pt idx="1292">
                        <c:v>43123.8333333302</c:v>
                      </c:pt>
                      <c:pt idx="1293">
                        <c:v>43123.874999996864</c:v>
                      </c:pt>
                      <c:pt idx="1294">
                        <c:v>43123.916666663528</c:v>
                      </c:pt>
                      <c:pt idx="1295">
                        <c:v>43123.958333330193</c:v>
                      </c:pt>
                      <c:pt idx="1296">
                        <c:v>43123.999999996857</c:v>
                      </c:pt>
                      <c:pt idx="1297">
                        <c:v>43124.041666663521</c:v>
                      </c:pt>
                      <c:pt idx="1298">
                        <c:v>43124.083333330185</c:v>
                      </c:pt>
                      <c:pt idx="1299">
                        <c:v>43124.12499999685</c:v>
                      </c:pt>
                      <c:pt idx="1300">
                        <c:v>43124.166666663514</c:v>
                      </c:pt>
                      <c:pt idx="1301">
                        <c:v>43124.208333330178</c:v>
                      </c:pt>
                      <c:pt idx="1302">
                        <c:v>43124.249999996842</c:v>
                      </c:pt>
                      <c:pt idx="1303">
                        <c:v>43124.291666663506</c:v>
                      </c:pt>
                      <c:pt idx="1304">
                        <c:v>43124.333333330171</c:v>
                      </c:pt>
                      <c:pt idx="1305">
                        <c:v>43124.374999996835</c:v>
                      </c:pt>
                      <c:pt idx="1306">
                        <c:v>43124.416666663499</c:v>
                      </c:pt>
                      <c:pt idx="1307">
                        <c:v>43124.458333330163</c:v>
                      </c:pt>
                      <c:pt idx="1308">
                        <c:v>43124.499999996828</c:v>
                      </c:pt>
                      <c:pt idx="1309">
                        <c:v>43124.541666663492</c:v>
                      </c:pt>
                      <c:pt idx="1310">
                        <c:v>43124.583333330156</c:v>
                      </c:pt>
                      <c:pt idx="1311">
                        <c:v>43124.62499999682</c:v>
                      </c:pt>
                      <c:pt idx="1312">
                        <c:v>43124.666666663485</c:v>
                      </c:pt>
                      <c:pt idx="1313">
                        <c:v>43124.708333330149</c:v>
                      </c:pt>
                      <c:pt idx="1314">
                        <c:v>43124.749999996813</c:v>
                      </c:pt>
                      <c:pt idx="1315">
                        <c:v>43124.791666663477</c:v>
                      </c:pt>
                      <c:pt idx="1316">
                        <c:v>43124.833333330142</c:v>
                      </c:pt>
                      <c:pt idx="1317">
                        <c:v>43124.874999996806</c:v>
                      </c:pt>
                      <c:pt idx="1318">
                        <c:v>43124.91666666347</c:v>
                      </c:pt>
                      <c:pt idx="1319">
                        <c:v>43124.958333330134</c:v>
                      </c:pt>
                      <c:pt idx="1320">
                        <c:v>43124.999999996799</c:v>
                      </c:pt>
                      <c:pt idx="1321">
                        <c:v>43125.041666663463</c:v>
                      </c:pt>
                      <c:pt idx="1322">
                        <c:v>43125.083333330127</c:v>
                      </c:pt>
                      <c:pt idx="1323">
                        <c:v>43125.124999996791</c:v>
                      </c:pt>
                      <c:pt idx="1324">
                        <c:v>43125.166666663456</c:v>
                      </c:pt>
                      <c:pt idx="1325">
                        <c:v>43125.20833333012</c:v>
                      </c:pt>
                      <c:pt idx="1326">
                        <c:v>43125.249999996784</c:v>
                      </c:pt>
                      <c:pt idx="1327">
                        <c:v>43125.291666663448</c:v>
                      </c:pt>
                      <c:pt idx="1328">
                        <c:v>43125.333333330113</c:v>
                      </c:pt>
                      <c:pt idx="1329">
                        <c:v>43125.374999996777</c:v>
                      </c:pt>
                      <c:pt idx="1330">
                        <c:v>43125.416666663441</c:v>
                      </c:pt>
                      <c:pt idx="1331">
                        <c:v>43125.458333330105</c:v>
                      </c:pt>
                      <c:pt idx="1332">
                        <c:v>43125.499999996769</c:v>
                      </c:pt>
                      <c:pt idx="1333">
                        <c:v>43125.541666663434</c:v>
                      </c:pt>
                      <c:pt idx="1334">
                        <c:v>43125.583333330098</c:v>
                      </c:pt>
                      <c:pt idx="1335">
                        <c:v>43125.624999996762</c:v>
                      </c:pt>
                      <c:pt idx="1336">
                        <c:v>43125.666666663426</c:v>
                      </c:pt>
                      <c:pt idx="1337">
                        <c:v>43125.708333330091</c:v>
                      </c:pt>
                      <c:pt idx="1338">
                        <c:v>43125.749999996755</c:v>
                      </c:pt>
                      <c:pt idx="1339">
                        <c:v>43125.791666663419</c:v>
                      </c:pt>
                      <c:pt idx="1340">
                        <c:v>43125.833333330083</c:v>
                      </c:pt>
                      <c:pt idx="1341">
                        <c:v>43125.874999996748</c:v>
                      </c:pt>
                      <c:pt idx="1342">
                        <c:v>43125.916666663412</c:v>
                      </c:pt>
                      <c:pt idx="1343">
                        <c:v>43125.958333330076</c:v>
                      </c:pt>
                      <c:pt idx="1344">
                        <c:v>43125.99999999674</c:v>
                      </c:pt>
                      <c:pt idx="1345">
                        <c:v>43126.041666663405</c:v>
                      </c:pt>
                      <c:pt idx="1346">
                        <c:v>43126.083333330069</c:v>
                      </c:pt>
                      <c:pt idx="1347">
                        <c:v>43126.124999996733</c:v>
                      </c:pt>
                      <c:pt idx="1348">
                        <c:v>43126.166666663397</c:v>
                      </c:pt>
                      <c:pt idx="1349">
                        <c:v>43126.208333330062</c:v>
                      </c:pt>
                      <c:pt idx="1350">
                        <c:v>43126.249999996726</c:v>
                      </c:pt>
                      <c:pt idx="1351">
                        <c:v>43126.29166666339</c:v>
                      </c:pt>
                      <c:pt idx="1352">
                        <c:v>43126.333333330054</c:v>
                      </c:pt>
                      <c:pt idx="1353">
                        <c:v>43126.374999996719</c:v>
                      </c:pt>
                      <c:pt idx="1354">
                        <c:v>43126.416666663383</c:v>
                      </c:pt>
                      <c:pt idx="1355">
                        <c:v>43126.458333330047</c:v>
                      </c:pt>
                      <c:pt idx="1356">
                        <c:v>43126.499999996711</c:v>
                      </c:pt>
                      <c:pt idx="1357">
                        <c:v>43126.541666663376</c:v>
                      </c:pt>
                      <c:pt idx="1358">
                        <c:v>43126.58333333004</c:v>
                      </c:pt>
                      <c:pt idx="1359">
                        <c:v>43126.624999996704</c:v>
                      </c:pt>
                      <c:pt idx="1360">
                        <c:v>43126.666666663368</c:v>
                      </c:pt>
                      <c:pt idx="1361">
                        <c:v>43126.708333330032</c:v>
                      </c:pt>
                      <c:pt idx="1362">
                        <c:v>43126.749999996697</c:v>
                      </c:pt>
                      <c:pt idx="1363">
                        <c:v>43126.791666663361</c:v>
                      </c:pt>
                      <c:pt idx="1364">
                        <c:v>43126.833333330025</c:v>
                      </c:pt>
                      <c:pt idx="1365">
                        <c:v>43126.874999996689</c:v>
                      </c:pt>
                      <c:pt idx="1366">
                        <c:v>43126.916666663354</c:v>
                      </c:pt>
                      <c:pt idx="1367">
                        <c:v>43126.958333330018</c:v>
                      </c:pt>
                      <c:pt idx="1368">
                        <c:v>43126.999999996682</c:v>
                      </c:pt>
                      <c:pt idx="1369">
                        <c:v>43127.041666663346</c:v>
                      </c:pt>
                      <c:pt idx="1370">
                        <c:v>43127.083333330011</c:v>
                      </c:pt>
                      <c:pt idx="1371">
                        <c:v>43127.124999996675</c:v>
                      </c:pt>
                      <c:pt idx="1372">
                        <c:v>43127.166666663339</c:v>
                      </c:pt>
                      <c:pt idx="1373">
                        <c:v>43127.208333330003</c:v>
                      </c:pt>
                      <c:pt idx="1374">
                        <c:v>43127.249999996668</c:v>
                      </c:pt>
                      <c:pt idx="1375">
                        <c:v>43127.291666663332</c:v>
                      </c:pt>
                      <c:pt idx="1376">
                        <c:v>43127.333333329996</c:v>
                      </c:pt>
                      <c:pt idx="1377">
                        <c:v>43127.37499999666</c:v>
                      </c:pt>
                      <c:pt idx="1378">
                        <c:v>43127.416666663325</c:v>
                      </c:pt>
                      <c:pt idx="1379">
                        <c:v>43127.458333329989</c:v>
                      </c:pt>
                      <c:pt idx="1380">
                        <c:v>43127.499999996653</c:v>
                      </c:pt>
                      <c:pt idx="1381">
                        <c:v>43127.541666663317</c:v>
                      </c:pt>
                      <c:pt idx="1382">
                        <c:v>43127.583333329982</c:v>
                      </c:pt>
                      <c:pt idx="1383">
                        <c:v>43127.624999996646</c:v>
                      </c:pt>
                      <c:pt idx="1384">
                        <c:v>43127.66666666331</c:v>
                      </c:pt>
                      <c:pt idx="1385">
                        <c:v>43127.708333329974</c:v>
                      </c:pt>
                      <c:pt idx="1386">
                        <c:v>43127.749999996639</c:v>
                      </c:pt>
                      <c:pt idx="1387">
                        <c:v>43127.791666663303</c:v>
                      </c:pt>
                      <c:pt idx="1388">
                        <c:v>43127.833333329967</c:v>
                      </c:pt>
                      <c:pt idx="1389">
                        <c:v>43127.874999996631</c:v>
                      </c:pt>
                      <c:pt idx="1390">
                        <c:v>43127.916666663295</c:v>
                      </c:pt>
                      <c:pt idx="1391">
                        <c:v>43127.95833332996</c:v>
                      </c:pt>
                      <c:pt idx="1392">
                        <c:v>43127.999999996624</c:v>
                      </c:pt>
                      <c:pt idx="1393">
                        <c:v>43128.041666663288</c:v>
                      </c:pt>
                      <c:pt idx="1394">
                        <c:v>43128.083333329952</c:v>
                      </c:pt>
                      <c:pt idx="1395">
                        <c:v>43128.124999996617</c:v>
                      </c:pt>
                      <c:pt idx="1396">
                        <c:v>43128.166666663281</c:v>
                      </c:pt>
                      <c:pt idx="1397">
                        <c:v>43128.208333329945</c:v>
                      </c:pt>
                      <c:pt idx="1398">
                        <c:v>43128.249999996609</c:v>
                      </c:pt>
                      <c:pt idx="1399">
                        <c:v>43128.291666663274</c:v>
                      </c:pt>
                      <c:pt idx="1400">
                        <c:v>43128.333333329938</c:v>
                      </c:pt>
                      <c:pt idx="1401">
                        <c:v>43128.374999996602</c:v>
                      </c:pt>
                      <c:pt idx="1402">
                        <c:v>43128.416666663266</c:v>
                      </c:pt>
                      <c:pt idx="1403">
                        <c:v>43128.458333329931</c:v>
                      </c:pt>
                      <c:pt idx="1404">
                        <c:v>43128.499999996595</c:v>
                      </c:pt>
                      <c:pt idx="1405">
                        <c:v>43128.541666663259</c:v>
                      </c:pt>
                      <c:pt idx="1406">
                        <c:v>43128.583333329923</c:v>
                      </c:pt>
                      <c:pt idx="1407">
                        <c:v>43128.624999996588</c:v>
                      </c:pt>
                      <c:pt idx="1408">
                        <c:v>43128.666666663252</c:v>
                      </c:pt>
                      <c:pt idx="1409">
                        <c:v>43128.708333329916</c:v>
                      </c:pt>
                      <c:pt idx="1410">
                        <c:v>43128.74999999658</c:v>
                      </c:pt>
                      <c:pt idx="1411">
                        <c:v>43128.791666663245</c:v>
                      </c:pt>
                      <c:pt idx="1412">
                        <c:v>43128.833333329909</c:v>
                      </c:pt>
                      <c:pt idx="1413">
                        <c:v>43128.874999996573</c:v>
                      </c:pt>
                      <c:pt idx="1414">
                        <c:v>43128.916666663237</c:v>
                      </c:pt>
                      <c:pt idx="1415">
                        <c:v>43128.958333329902</c:v>
                      </c:pt>
                      <c:pt idx="1416">
                        <c:v>43128.999999996566</c:v>
                      </c:pt>
                      <c:pt idx="1417">
                        <c:v>43129.04166666323</c:v>
                      </c:pt>
                      <c:pt idx="1418">
                        <c:v>43129.083333329894</c:v>
                      </c:pt>
                      <c:pt idx="1419">
                        <c:v>43129.124999996558</c:v>
                      </c:pt>
                      <c:pt idx="1420">
                        <c:v>43129.166666663223</c:v>
                      </c:pt>
                      <c:pt idx="1421">
                        <c:v>43129.208333329887</c:v>
                      </c:pt>
                      <c:pt idx="1422">
                        <c:v>43129.249999996551</c:v>
                      </c:pt>
                      <c:pt idx="1423">
                        <c:v>43129.291666663215</c:v>
                      </c:pt>
                      <c:pt idx="1424">
                        <c:v>43129.33333332988</c:v>
                      </c:pt>
                      <c:pt idx="1425">
                        <c:v>43129.374999996544</c:v>
                      </c:pt>
                      <c:pt idx="1426">
                        <c:v>43129.416666663208</c:v>
                      </c:pt>
                      <c:pt idx="1427">
                        <c:v>43129.458333329872</c:v>
                      </c:pt>
                      <c:pt idx="1428">
                        <c:v>43129.499999996537</c:v>
                      </c:pt>
                      <c:pt idx="1429">
                        <c:v>43129.541666663201</c:v>
                      </c:pt>
                      <c:pt idx="1430">
                        <c:v>43129.583333329865</c:v>
                      </c:pt>
                      <c:pt idx="1431">
                        <c:v>43129.624999996529</c:v>
                      </c:pt>
                      <c:pt idx="1432">
                        <c:v>43129.666666663194</c:v>
                      </c:pt>
                      <c:pt idx="1433">
                        <c:v>43129.708333329858</c:v>
                      </c:pt>
                      <c:pt idx="1434">
                        <c:v>43129.749999996522</c:v>
                      </c:pt>
                      <c:pt idx="1435">
                        <c:v>43129.791666663186</c:v>
                      </c:pt>
                      <c:pt idx="1436">
                        <c:v>43129.833333329851</c:v>
                      </c:pt>
                      <c:pt idx="1437">
                        <c:v>43129.874999996515</c:v>
                      </c:pt>
                      <c:pt idx="1438">
                        <c:v>43129.916666663179</c:v>
                      </c:pt>
                      <c:pt idx="1439">
                        <c:v>43129.958333329843</c:v>
                      </c:pt>
                      <c:pt idx="1440">
                        <c:v>43129.999999996508</c:v>
                      </c:pt>
                      <c:pt idx="1441">
                        <c:v>43130.041666663172</c:v>
                      </c:pt>
                      <c:pt idx="1442">
                        <c:v>43130.083333329836</c:v>
                      </c:pt>
                      <c:pt idx="1443">
                        <c:v>43130.1249999965</c:v>
                      </c:pt>
                      <c:pt idx="1444">
                        <c:v>43130.166666663165</c:v>
                      </c:pt>
                      <c:pt idx="1445">
                        <c:v>43130.208333329829</c:v>
                      </c:pt>
                      <c:pt idx="1446">
                        <c:v>43130.249999996493</c:v>
                      </c:pt>
                      <c:pt idx="1447">
                        <c:v>43130.291666663157</c:v>
                      </c:pt>
                      <c:pt idx="1448">
                        <c:v>43130.333333329821</c:v>
                      </c:pt>
                      <c:pt idx="1449">
                        <c:v>43130.374999996486</c:v>
                      </c:pt>
                      <c:pt idx="1450">
                        <c:v>43130.41666666315</c:v>
                      </c:pt>
                      <c:pt idx="1451">
                        <c:v>43130.458333329814</c:v>
                      </c:pt>
                      <c:pt idx="1452">
                        <c:v>43130.499999996478</c:v>
                      </c:pt>
                      <c:pt idx="1453">
                        <c:v>43130.541666663143</c:v>
                      </c:pt>
                      <c:pt idx="1454">
                        <c:v>43130.583333329807</c:v>
                      </c:pt>
                      <c:pt idx="1455">
                        <c:v>43130.624999996471</c:v>
                      </c:pt>
                      <c:pt idx="1456">
                        <c:v>43130.666666663135</c:v>
                      </c:pt>
                      <c:pt idx="1457">
                        <c:v>43130.7083333298</c:v>
                      </c:pt>
                      <c:pt idx="1458">
                        <c:v>43130.749999996464</c:v>
                      </c:pt>
                      <c:pt idx="1459">
                        <c:v>43130.791666663128</c:v>
                      </c:pt>
                      <c:pt idx="1460">
                        <c:v>43130.833333329792</c:v>
                      </c:pt>
                      <c:pt idx="1461">
                        <c:v>43130.874999996457</c:v>
                      </c:pt>
                      <c:pt idx="1462">
                        <c:v>43130.916666663121</c:v>
                      </c:pt>
                      <c:pt idx="1463">
                        <c:v>43130.958333329785</c:v>
                      </c:pt>
                      <c:pt idx="1464">
                        <c:v>43130.999999996449</c:v>
                      </c:pt>
                      <c:pt idx="1465">
                        <c:v>43131.041666663114</c:v>
                      </c:pt>
                      <c:pt idx="1466">
                        <c:v>43131.083333329778</c:v>
                      </c:pt>
                      <c:pt idx="1467">
                        <c:v>43131.124999996442</c:v>
                      </c:pt>
                      <c:pt idx="1468">
                        <c:v>43131.166666663106</c:v>
                      </c:pt>
                      <c:pt idx="1469">
                        <c:v>43131.208333329771</c:v>
                      </c:pt>
                      <c:pt idx="1470">
                        <c:v>43131.249999996435</c:v>
                      </c:pt>
                      <c:pt idx="1471">
                        <c:v>43131.291666663099</c:v>
                      </c:pt>
                      <c:pt idx="1472">
                        <c:v>43131.333333329763</c:v>
                      </c:pt>
                      <c:pt idx="1473">
                        <c:v>43131.374999996428</c:v>
                      </c:pt>
                      <c:pt idx="1474">
                        <c:v>43131.416666663092</c:v>
                      </c:pt>
                      <c:pt idx="1475">
                        <c:v>43131.458333329756</c:v>
                      </c:pt>
                      <c:pt idx="1476">
                        <c:v>43131.49999999642</c:v>
                      </c:pt>
                      <c:pt idx="1477">
                        <c:v>43131.541666663084</c:v>
                      </c:pt>
                      <c:pt idx="1478">
                        <c:v>43131.583333329749</c:v>
                      </c:pt>
                      <c:pt idx="1479">
                        <c:v>43131.624999996413</c:v>
                      </c:pt>
                      <c:pt idx="1480">
                        <c:v>43131.666666663077</c:v>
                      </c:pt>
                      <c:pt idx="1481">
                        <c:v>43131.708333329741</c:v>
                      </c:pt>
                      <c:pt idx="1482">
                        <c:v>43131.749999996406</c:v>
                      </c:pt>
                      <c:pt idx="1483">
                        <c:v>43131.79166666307</c:v>
                      </c:pt>
                      <c:pt idx="1484">
                        <c:v>43131.833333329734</c:v>
                      </c:pt>
                      <c:pt idx="1485">
                        <c:v>43131.874999996398</c:v>
                      </c:pt>
                      <c:pt idx="1486">
                        <c:v>43131.916666663063</c:v>
                      </c:pt>
                      <c:pt idx="1487">
                        <c:v>43131.958333329727</c:v>
                      </c:pt>
                      <c:pt idx="1488">
                        <c:v>43131.999999996391</c:v>
                      </c:pt>
                      <c:pt idx="1489">
                        <c:v>43132.041666663055</c:v>
                      </c:pt>
                      <c:pt idx="1490">
                        <c:v>43132.08333332972</c:v>
                      </c:pt>
                      <c:pt idx="1491">
                        <c:v>43132.124999996384</c:v>
                      </c:pt>
                      <c:pt idx="1492">
                        <c:v>43132.166666663048</c:v>
                      </c:pt>
                      <c:pt idx="1493">
                        <c:v>43132.208333329712</c:v>
                      </c:pt>
                      <c:pt idx="1494">
                        <c:v>43132.249999996377</c:v>
                      </c:pt>
                      <c:pt idx="1495">
                        <c:v>43132.291666663041</c:v>
                      </c:pt>
                      <c:pt idx="1496">
                        <c:v>43132.333333329705</c:v>
                      </c:pt>
                      <c:pt idx="1497">
                        <c:v>43132.374999996369</c:v>
                      </c:pt>
                      <c:pt idx="1498">
                        <c:v>43132.416666663034</c:v>
                      </c:pt>
                      <c:pt idx="1499">
                        <c:v>43132.458333329698</c:v>
                      </c:pt>
                      <c:pt idx="1500">
                        <c:v>43132.499999996362</c:v>
                      </c:pt>
                      <c:pt idx="1501">
                        <c:v>43132.541666663026</c:v>
                      </c:pt>
                      <c:pt idx="1502">
                        <c:v>43132.583333329691</c:v>
                      </c:pt>
                      <c:pt idx="1503">
                        <c:v>43132.624999996355</c:v>
                      </c:pt>
                      <c:pt idx="1504">
                        <c:v>43132.666666663019</c:v>
                      </c:pt>
                      <c:pt idx="1505">
                        <c:v>43132.708333329683</c:v>
                      </c:pt>
                      <c:pt idx="1506">
                        <c:v>43132.749999996347</c:v>
                      </c:pt>
                      <c:pt idx="1507">
                        <c:v>43132.791666663012</c:v>
                      </c:pt>
                      <c:pt idx="1508">
                        <c:v>43132.833333329676</c:v>
                      </c:pt>
                      <c:pt idx="1509">
                        <c:v>43132.87499999634</c:v>
                      </c:pt>
                      <c:pt idx="1510">
                        <c:v>43132.916666663004</c:v>
                      </c:pt>
                      <c:pt idx="1511">
                        <c:v>43132.958333329669</c:v>
                      </c:pt>
                      <c:pt idx="1512">
                        <c:v>43132.999999996333</c:v>
                      </c:pt>
                      <c:pt idx="1513">
                        <c:v>43133.041666662997</c:v>
                      </c:pt>
                      <c:pt idx="1514">
                        <c:v>43133.083333329661</c:v>
                      </c:pt>
                      <c:pt idx="1515">
                        <c:v>43133.124999996326</c:v>
                      </c:pt>
                      <c:pt idx="1516">
                        <c:v>43133.16666666299</c:v>
                      </c:pt>
                      <c:pt idx="1517">
                        <c:v>43133.208333329654</c:v>
                      </c:pt>
                      <c:pt idx="1518">
                        <c:v>43133.249999996318</c:v>
                      </c:pt>
                      <c:pt idx="1519">
                        <c:v>43133.291666662983</c:v>
                      </c:pt>
                      <c:pt idx="1520">
                        <c:v>43133.333333329647</c:v>
                      </c:pt>
                      <c:pt idx="1521">
                        <c:v>43133.374999996311</c:v>
                      </c:pt>
                      <c:pt idx="1522">
                        <c:v>43133.416666662975</c:v>
                      </c:pt>
                      <c:pt idx="1523">
                        <c:v>43133.45833332964</c:v>
                      </c:pt>
                      <c:pt idx="1524">
                        <c:v>43133.499999996304</c:v>
                      </c:pt>
                      <c:pt idx="1525">
                        <c:v>43133.541666662968</c:v>
                      </c:pt>
                      <c:pt idx="1526">
                        <c:v>43133.583333329632</c:v>
                      </c:pt>
                      <c:pt idx="1527">
                        <c:v>43133.624999996297</c:v>
                      </c:pt>
                      <c:pt idx="1528">
                        <c:v>43133.666666662961</c:v>
                      </c:pt>
                      <c:pt idx="1529">
                        <c:v>43133.708333329625</c:v>
                      </c:pt>
                      <c:pt idx="1530">
                        <c:v>43133.749999996289</c:v>
                      </c:pt>
                      <c:pt idx="1531">
                        <c:v>43133.791666662954</c:v>
                      </c:pt>
                      <c:pt idx="1532">
                        <c:v>43133.833333329618</c:v>
                      </c:pt>
                      <c:pt idx="1533">
                        <c:v>43133.874999996282</c:v>
                      </c:pt>
                      <c:pt idx="1534">
                        <c:v>43133.916666662946</c:v>
                      </c:pt>
                      <c:pt idx="1535">
                        <c:v>43133.95833332961</c:v>
                      </c:pt>
                      <c:pt idx="1536">
                        <c:v>43133.999999996275</c:v>
                      </c:pt>
                      <c:pt idx="1537">
                        <c:v>43134.041666662939</c:v>
                      </c:pt>
                      <c:pt idx="1538">
                        <c:v>43134.083333329603</c:v>
                      </c:pt>
                      <c:pt idx="1539">
                        <c:v>43134.124999996267</c:v>
                      </c:pt>
                      <c:pt idx="1540">
                        <c:v>43134.166666662932</c:v>
                      </c:pt>
                      <c:pt idx="1541">
                        <c:v>43134.208333329596</c:v>
                      </c:pt>
                      <c:pt idx="1542">
                        <c:v>43134.24999999626</c:v>
                      </c:pt>
                      <c:pt idx="1543">
                        <c:v>43134.291666662924</c:v>
                      </c:pt>
                      <c:pt idx="1544">
                        <c:v>43134.333333329589</c:v>
                      </c:pt>
                      <c:pt idx="1545">
                        <c:v>43134.374999996253</c:v>
                      </c:pt>
                      <c:pt idx="1546">
                        <c:v>43134.416666662917</c:v>
                      </c:pt>
                      <c:pt idx="1547">
                        <c:v>43134.458333329581</c:v>
                      </c:pt>
                      <c:pt idx="1548">
                        <c:v>43134.499999996246</c:v>
                      </c:pt>
                      <c:pt idx="1549">
                        <c:v>43134.54166666291</c:v>
                      </c:pt>
                      <c:pt idx="1550">
                        <c:v>43134.583333329574</c:v>
                      </c:pt>
                      <c:pt idx="1551">
                        <c:v>43134.624999996238</c:v>
                      </c:pt>
                      <c:pt idx="1552">
                        <c:v>43134.666666662903</c:v>
                      </c:pt>
                      <c:pt idx="1553">
                        <c:v>43134.708333329567</c:v>
                      </c:pt>
                      <c:pt idx="1554">
                        <c:v>43134.749999996231</c:v>
                      </c:pt>
                      <c:pt idx="1555">
                        <c:v>43134.791666662895</c:v>
                      </c:pt>
                      <c:pt idx="1556">
                        <c:v>43134.83333332956</c:v>
                      </c:pt>
                      <c:pt idx="1557">
                        <c:v>43134.874999996224</c:v>
                      </c:pt>
                      <c:pt idx="1558">
                        <c:v>43134.916666662888</c:v>
                      </c:pt>
                      <c:pt idx="1559">
                        <c:v>43134.958333329552</c:v>
                      </c:pt>
                      <c:pt idx="1560">
                        <c:v>43134.999999996217</c:v>
                      </c:pt>
                      <c:pt idx="1561">
                        <c:v>43135.041666662881</c:v>
                      </c:pt>
                      <c:pt idx="1562">
                        <c:v>43135.083333329545</c:v>
                      </c:pt>
                      <c:pt idx="1563">
                        <c:v>43135.124999996209</c:v>
                      </c:pt>
                      <c:pt idx="1564">
                        <c:v>43135.166666662873</c:v>
                      </c:pt>
                      <c:pt idx="1565">
                        <c:v>43135.208333329538</c:v>
                      </c:pt>
                      <c:pt idx="1566">
                        <c:v>43135.249999996202</c:v>
                      </c:pt>
                      <c:pt idx="1567">
                        <c:v>43135.291666662866</c:v>
                      </c:pt>
                      <c:pt idx="1568">
                        <c:v>43135.33333332953</c:v>
                      </c:pt>
                      <c:pt idx="1569">
                        <c:v>43135.374999996195</c:v>
                      </c:pt>
                      <c:pt idx="1570">
                        <c:v>43135.416666662859</c:v>
                      </c:pt>
                      <c:pt idx="1571">
                        <c:v>43135.458333329523</c:v>
                      </c:pt>
                      <c:pt idx="1572">
                        <c:v>43135.499999996187</c:v>
                      </c:pt>
                      <c:pt idx="1573">
                        <c:v>43135.541666662852</c:v>
                      </c:pt>
                      <c:pt idx="1574">
                        <c:v>43135.583333329516</c:v>
                      </c:pt>
                      <c:pt idx="1575">
                        <c:v>43135.62499999618</c:v>
                      </c:pt>
                      <c:pt idx="1576">
                        <c:v>43135.666666662844</c:v>
                      </c:pt>
                      <c:pt idx="1577">
                        <c:v>43135.708333329509</c:v>
                      </c:pt>
                      <c:pt idx="1578">
                        <c:v>43135.749999996173</c:v>
                      </c:pt>
                      <c:pt idx="1579">
                        <c:v>43135.791666662837</c:v>
                      </c:pt>
                      <c:pt idx="1580">
                        <c:v>43135.833333329501</c:v>
                      </c:pt>
                      <c:pt idx="1581">
                        <c:v>43135.874999996166</c:v>
                      </c:pt>
                      <c:pt idx="1582">
                        <c:v>43135.91666666283</c:v>
                      </c:pt>
                      <c:pt idx="1583">
                        <c:v>43135.958333329494</c:v>
                      </c:pt>
                      <c:pt idx="1584">
                        <c:v>43135.999999996158</c:v>
                      </c:pt>
                      <c:pt idx="1585">
                        <c:v>43136.041666662823</c:v>
                      </c:pt>
                      <c:pt idx="1586">
                        <c:v>43136.083333329487</c:v>
                      </c:pt>
                      <c:pt idx="1587">
                        <c:v>43136.124999996151</c:v>
                      </c:pt>
                      <c:pt idx="1588">
                        <c:v>43136.166666662815</c:v>
                      </c:pt>
                      <c:pt idx="1589">
                        <c:v>43136.20833332948</c:v>
                      </c:pt>
                      <c:pt idx="1590">
                        <c:v>43136.249999996144</c:v>
                      </c:pt>
                      <c:pt idx="1591">
                        <c:v>43136.291666662808</c:v>
                      </c:pt>
                      <c:pt idx="1592">
                        <c:v>43136.333333329472</c:v>
                      </c:pt>
                      <c:pt idx="1593">
                        <c:v>43136.374999996136</c:v>
                      </c:pt>
                      <c:pt idx="1594">
                        <c:v>43136.416666662801</c:v>
                      </c:pt>
                      <c:pt idx="1595">
                        <c:v>43136.458333329465</c:v>
                      </c:pt>
                      <c:pt idx="1596">
                        <c:v>43136.499999996129</c:v>
                      </c:pt>
                      <c:pt idx="1597">
                        <c:v>43136.541666662793</c:v>
                      </c:pt>
                      <c:pt idx="1598">
                        <c:v>43136.583333329458</c:v>
                      </c:pt>
                      <c:pt idx="1599">
                        <c:v>43136.624999996122</c:v>
                      </c:pt>
                      <c:pt idx="1600">
                        <c:v>43136.666666662786</c:v>
                      </c:pt>
                      <c:pt idx="1601">
                        <c:v>43136.70833332945</c:v>
                      </c:pt>
                      <c:pt idx="1602">
                        <c:v>43136.749999996115</c:v>
                      </c:pt>
                      <c:pt idx="1603">
                        <c:v>43136.791666662779</c:v>
                      </c:pt>
                      <c:pt idx="1604">
                        <c:v>43136.833333329443</c:v>
                      </c:pt>
                      <c:pt idx="1605">
                        <c:v>43136.874999996107</c:v>
                      </c:pt>
                      <c:pt idx="1606">
                        <c:v>43136.916666662772</c:v>
                      </c:pt>
                      <c:pt idx="1607">
                        <c:v>43136.958333329436</c:v>
                      </c:pt>
                      <c:pt idx="1608">
                        <c:v>43136.9999999961</c:v>
                      </c:pt>
                      <c:pt idx="1609">
                        <c:v>43137.041666662764</c:v>
                      </c:pt>
                      <c:pt idx="1610">
                        <c:v>43137.083333329429</c:v>
                      </c:pt>
                      <c:pt idx="1611">
                        <c:v>43137.124999996093</c:v>
                      </c:pt>
                      <c:pt idx="1612">
                        <c:v>43137.166666662757</c:v>
                      </c:pt>
                      <c:pt idx="1613">
                        <c:v>43137.208333329421</c:v>
                      </c:pt>
                      <c:pt idx="1614">
                        <c:v>43137.249999996086</c:v>
                      </c:pt>
                      <c:pt idx="1615">
                        <c:v>43137.29166666275</c:v>
                      </c:pt>
                      <c:pt idx="1616">
                        <c:v>43137.333333329414</c:v>
                      </c:pt>
                      <c:pt idx="1617">
                        <c:v>43137.374999996078</c:v>
                      </c:pt>
                      <c:pt idx="1618">
                        <c:v>43137.416666662743</c:v>
                      </c:pt>
                      <c:pt idx="1619">
                        <c:v>43137.458333329407</c:v>
                      </c:pt>
                      <c:pt idx="1620">
                        <c:v>43137.499999996071</c:v>
                      </c:pt>
                      <c:pt idx="1621">
                        <c:v>43137.541666662735</c:v>
                      </c:pt>
                      <c:pt idx="1622">
                        <c:v>43137.583333329399</c:v>
                      </c:pt>
                      <c:pt idx="1623">
                        <c:v>43137.624999996064</c:v>
                      </c:pt>
                      <c:pt idx="1624">
                        <c:v>43137.666666662728</c:v>
                      </c:pt>
                      <c:pt idx="1625">
                        <c:v>43137.708333329392</c:v>
                      </c:pt>
                      <c:pt idx="1626">
                        <c:v>43137.749999996056</c:v>
                      </c:pt>
                      <c:pt idx="1627">
                        <c:v>43137.791666662721</c:v>
                      </c:pt>
                      <c:pt idx="1628">
                        <c:v>43137.833333329385</c:v>
                      </c:pt>
                      <c:pt idx="1629">
                        <c:v>43137.874999996049</c:v>
                      </c:pt>
                      <c:pt idx="1630">
                        <c:v>43137.916666662713</c:v>
                      </c:pt>
                      <c:pt idx="1631">
                        <c:v>43137.958333329378</c:v>
                      </c:pt>
                      <c:pt idx="1632">
                        <c:v>43137.999999996042</c:v>
                      </c:pt>
                      <c:pt idx="1633">
                        <c:v>43138.041666662706</c:v>
                      </c:pt>
                      <c:pt idx="1634">
                        <c:v>43138.08333332937</c:v>
                      </c:pt>
                      <c:pt idx="1635">
                        <c:v>43138.124999996035</c:v>
                      </c:pt>
                      <c:pt idx="1636">
                        <c:v>43138.166666662699</c:v>
                      </c:pt>
                      <c:pt idx="1637">
                        <c:v>43138.208333329363</c:v>
                      </c:pt>
                      <c:pt idx="1638">
                        <c:v>43138.249999996027</c:v>
                      </c:pt>
                      <c:pt idx="1639">
                        <c:v>43138.291666662692</c:v>
                      </c:pt>
                      <c:pt idx="1640">
                        <c:v>43138.333333329356</c:v>
                      </c:pt>
                      <c:pt idx="1641">
                        <c:v>43138.37499999602</c:v>
                      </c:pt>
                      <c:pt idx="1642">
                        <c:v>43138.416666662684</c:v>
                      </c:pt>
                      <c:pt idx="1643">
                        <c:v>43138.458333329349</c:v>
                      </c:pt>
                      <c:pt idx="1644">
                        <c:v>43138.499999996013</c:v>
                      </c:pt>
                      <c:pt idx="1645">
                        <c:v>43138.541666662677</c:v>
                      </c:pt>
                      <c:pt idx="1646">
                        <c:v>43138.583333329341</c:v>
                      </c:pt>
                      <c:pt idx="1647">
                        <c:v>43138.624999996005</c:v>
                      </c:pt>
                      <c:pt idx="1648">
                        <c:v>43138.66666666267</c:v>
                      </c:pt>
                      <c:pt idx="1649">
                        <c:v>43138.708333329334</c:v>
                      </c:pt>
                      <c:pt idx="1650">
                        <c:v>43138.749999995998</c:v>
                      </c:pt>
                      <c:pt idx="1651">
                        <c:v>43138.791666662662</c:v>
                      </c:pt>
                      <c:pt idx="1652">
                        <c:v>43138.833333329327</c:v>
                      </c:pt>
                      <c:pt idx="1653">
                        <c:v>43138.874999995991</c:v>
                      </c:pt>
                      <c:pt idx="1654">
                        <c:v>43138.916666662655</c:v>
                      </c:pt>
                      <c:pt idx="1655">
                        <c:v>43138.958333329319</c:v>
                      </c:pt>
                      <c:pt idx="1656">
                        <c:v>43138.999999995984</c:v>
                      </c:pt>
                      <c:pt idx="1657">
                        <c:v>43139.041666662648</c:v>
                      </c:pt>
                      <c:pt idx="1658">
                        <c:v>43139.083333329312</c:v>
                      </c:pt>
                      <c:pt idx="1659">
                        <c:v>43139.124999995976</c:v>
                      </c:pt>
                      <c:pt idx="1660">
                        <c:v>43139.166666662641</c:v>
                      </c:pt>
                      <c:pt idx="1661">
                        <c:v>43139.208333329305</c:v>
                      </c:pt>
                      <c:pt idx="1662">
                        <c:v>43139.249999995969</c:v>
                      </c:pt>
                      <c:pt idx="1663">
                        <c:v>43139.291666662633</c:v>
                      </c:pt>
                      <c:pt idx="1664">
                        <c:v>43139.333333329298</c:v>
                      </c:pt>
                      <c:pt idx="1665">
                        <c:v>43139.374999995962</c:v>
                      </c:pt>
                      <c:pt idx="1666">
                        <c:v>43139.416666662626</c:v>
                      </c:pt>
                      <c:pt idx="1667">
                        <c:v>43139.45833332929</c:v>
                      </c:pt>
                      <c:pt idx="1668">
                        <c:v>43139.499999995955</c:v>
                      </c:pt>
                      <c:pt idx="1669">
                        <c:v>43139.541666662619</c:v>
                      </c:pt>
                      <c:pt idx="1670">
                        <c:v>43139.583333329283</c:v>
                      </c:pt>
                      <c:pt idx="1671">
                        <c:v>43139.624999995947</c:v>
                      </c:pt>
                      <c:pt idx="1672">
                        <c:v>43139.666666662612</c:v>
                      </c:pt>
                      <c:pt idx="1673">
                        <c:v>43139.708333329276</c:v>
                      </c:pt>
                      <c:pt idx="1674">
                        <c:v>43139.74999999594</c:v>
                      </c:pt>
                      <c:pt idx="1675">
                        <c:v>43139.791666662604</c:v>
                      </c:pt>
                      <c:pt idx="1676">
                        <c:v>43139.833333329268</c:v>
                      </c:pt>
                      <c:pt idx="1677">
                        <c:v>43139.874999995933</c:v>
                      </c:pt>
                      <c:pt idx="1678">
                        <c:v>43139.916666662597</c:v>
                      </c:pt>
                      <c:pt idx="1679">
                        <c:v>43139.958333329261</c:v>
                      </c:pt>
                      <c:pt idx="1680">
                        <c:v>43139.999999995925</c:v>
                      </c:pt>
                      <c:pt idx="1681">
                        <c:v>43140.04166666259</c:v>
                      </c:pt>
                      <c:pt idx="1682">
                        <c:v>43140.083333329254</c:v>
                      </c:pt>
                      <c:pt idx="1683">
                        <c:v>43140.124999995918</c:v>
                      </c:pt>
                      <c:pt idx="1684">
                        <c:v>43140.166666662582</c:v>
                      </c:pt>
                      <c:pt idx="1685">
                        <c:v>43140.208333329247</c:v>
                      </c:pt>
                      <c:pt idx="1686">
                        <c:v>43140.249999995911</c:v>
                      </c:pt>
                      <c:pt idx="1687">
                        <c:v>43140.291666662575</c:v>
                      </c:pt>
                      <c:pt idx="1688">
                        <c:v>43140.333333329239</c:v>
                      </c:pt>
                      <c:pt idx="1689">
                        <c:v>43140.374999995904</c:v>
                      </c:pt>
                      <c:pt idx="1690">
                        <c:v>43140.416666662568</c:v>
                      </c:pt>
                      <c:pt idx="1691">
                        <c:v>43140.458333329232</c:v>
                      </c:pt>
                      <c:pt idx="1692">
                        <c:v>43140.499999995896</c:v>
                      </c:pt>
                      <c:pt idx="1693">
                        <c:v>43140.541666662561</c:v>
                      </c:pt>
                      <c:pt idx="1694">
                        <c:v>43140.583333329225</c:v>
                      </c:pt>
                      <c:pt idx="1695">
                        <c:v>43140.624999995889</c:v>
                      </c:pt>
                      <c:pt idx="1696">
                        <c:v>43140.666666662553</c:v>
                      </c:pt>
                      <c:pt idx="1697">
                        <c:v>43140.708333329218</c:v>
                      </c:pt>
                      <c:pt idx="1698">
                        <c:v>43140.749999995882</c:v>
                      </c:pt>
                      <c:pt idx="1699">
                        <c:v>43140.791666662546</c:v>
                      </c:pt>
                      <c:pt idx="1700">
                        <c:v>43140.83333332921</c:v>
                      </c:pt>
                      <c:pt idx="1701">
                        <c:v>43140.874999995875</c:v>
                      </c:pt>
                      <c:pt idx="1702">
                        <c:v>43140.916666662539</c:v>
                      </c:pt>
                      <c:pt idx="1703">
                        <c:v>43140.958333329203</c:v>
                      </c:pt>
                      <c:pt idx="1704">
                        <c:v>43140.999999995867</c:v>
                      </c:pt>
                      <c:pt idx="1705">
                        <c:v>43141.041666662531</c:v>
                      </c:pt>
                      <c:pt idx="1706">
                        <c:v>43141.083333329196</c:v>
                      </c:pt>
                      <c:pt idx="1707">
                        <c:v>43141.12499999586</c:v>
                      </c:pt>
                      <c:pt idx="1708">
                        <c:v>43141.166666662524</c:v>
                      </c:pt>
                      <c:pt idx="1709">
                        <c:v>43141.208333329188</c:v>
                      </c:pt>
                      <c:pt idx="1710">
                        <c:v>43141.249999995853</c:v>
                      </c:pt>
                      <c:pt idx="1711">
                        <c:v>43141.291666662517</c:v>
                      </c:pt>
                      <c:pt idx="1712">
                        <c:v>43141.333333329181</c:v>
                      </c:pt>
                      <c:pt idx="1713">
                        <c:v>43141.374999995845</c:v>
                      </c:pt>
                      <c:pt idx="1714">
                        <c:v>43141.41666666251</c:v>
                      </c:pt>
                      <c:pt idx="1715">
                        <c:v>43141.458333329174</c:v>
                      </c:pt>
                      <c:pt idx="1716">
                        <c:v>43141.499999995838</c:v>
                      </c:pt>
                      <c:pt idx="1717">
                        <c:v>43141.541666662502</c:v>
                      </c:pt>
                      <c:pt idx="1718">
                        <c:v>43141.583333329167</c:v>
                      </c:pt>
                      <c:pt idx="1719">
                        <c:v>43141.624999995831</c:v>
                      </c:pt>
                      <c:pt idx="1720">
                        <c:v>43141.666666662495</c:v>
                      </c:pt>
                      <c:pt idx="1721">
                        <c:v>43141.708333329159</c:v>
                      </c:pt>
                      <c:pt idx="1722">
                        <c:v>43141.749999995824</c:v>
                      </c:pt>
                      <c:pt idx="1723">
                        <c:v>43141.791666662488</c:v>
                      </c:pt>
                      <c:pt idx="1724">
                        <c:v>43141.833333329152</c:v>
                      </c:pt>
                      <c:pt idx="1725">
                        <c:v>43141.874999995816</c:v>
                      </c:pt>
                      <c:pt idx="1726">
                        <c:v>43141.916666662481</c:v>
                      </c:pt>
                      <c:pt idx="1727">
                        <c:v>43141.958333329145</c:v>
                      </c:pt>
                      <c:pt idx="1728">
                        <c:v>43141.999999995809</c:v>
                      </c:pt>
                      <c:pt idx="1729">
                        <c:v>43142.041666662473</c:v>
                      </c:pt>
                      <c:pt idx="1730">
                        <c:v>43142.083333329138</c:v>
                      </c:pt>
                      <c:pt idx="1731">
                        <c:v>43142.124999995802</c:v>
                      </c:pt>
                      <c:pt idx="1732">
                        <c:v>43142.166666662466</c:v>
                      </c:pt>
                      <c:pt idx="1733">
                        <c:v>43142.20833332913</c:v>
                      </c:pt>
                      <c:pt idx="1734">
                        <c:v>43142.249999995794</c:v>
                      </c:pt>
                      <c:pt idx="1735">
                        <c:v>43142.291666662459</c:v>
                      </c:pt>
                      <c:pt idx="1736">
                        <c:v>43142.333333329123</c:v>
                      </c:pt>
                      <c:pt idx="1737">
                        <c:v>43142.374999995787</c:v>
                      </c:pt>
                      <c:pt idx="1738">
                        <c:v>43142.416666662451</c:v>
                      </c:pt>
                      <c:pt idx="1739">
                        <c:v>43142.458333329116</c:v>
                      </c:pt>
                      <c:pt idx="1740">
                        <c:v>43142.49999999578</c:v>
                      </c:pt>
                      <c:pt idx="1741">
                        <c:v>43142.541666662444</c:v>
                      </c:pt>
                      <c:pt idx="1742">
                        <c:v>43142.583333329108</c:v>
                      </c:pt>
                      <c:pt idx="1743">
                        <c:v>43142.624999995773</c:v>
                      </c:pt>
                      <c:pt idx="1744">
                        <c:v>43142.666666662437</c:v>
                      </c:pt>
                      <c:pt idx="1745">
                        <c:v>43142.708333329101</c:v>
                      </c:pt>
                      <c:pt idx="1746">
                        <c:v>43142.749999995765</c:v>
                      </c:pt>
                      <c:pt idx="1747">
                        <c:v>43142.79166666243</c:v>
                      </c:pt>
                      <c:pt idx="1748">
                        <c:v>43142.833333329094</c:v>
                      </c:pt>
                      <c:pt idx="1749">
                        <c:v>43142.874999995758</c:v>
                      </c:pt>
                      <c:pt idx="1750">
                        <c:v>43142.916666662422</c:v>
                      </c:pt>
                      <c:pt idx="1751">
                        <c:v>43142.958333329087</c:v>
                      </c:pt>
                      <c:pt idx="1752">
                        <c:v>43142.999999995751</c:v>
                      </c:pt>
                      <c:pt idx="1753">
                        <c:v>43143.041666662415</c:v>
                      </c:pt>
                      <c:pt idx="1754">
                        <c:v>43143.083333329079</c:v>
                      </c:pt>
                      <c:pt idx="1755">
                        <c:v>43143.124999995744</c:v>
                      </c:pt>
                      <c:pt idx="1756">
                        <c:v>43143.166666662408</c:v>
                      </c:pt>
                      <c:pt idx="1757">
                        <c:v>43143.208333329072</c:v>
                      </c:pt>
                      <c:pt idx="1758">
                        <c:v>43143.249999995736</c:v>
                      </c:pt>
                      <c:pt idx="1759">
                        <c:v>43143.291666662401</c:v>
                      </c:pt>
                      <c:pt idx="1760">
                        <c:v>43143.333333329065</c:v>
                      </c:pt>
                      <c:pt idx="1761">
                        <c:v>43143.374999995729</c:v>
                      </c:pt>
                      <c:pt idx="1762">
                        <c:v>43143.416666662393</c:v>
                      </c:pt>
                      <c:pt idx="1763">
                        <c:v>43143.458333329057</c:v>
                      </c:pt>
                      <c:pt idx="1764">
                        <c:v>43143.499999995722</c:v>
                      </c:pt>
                      <c:pt idx="1765">
                        <c:v>43143.541666662386</c:v>
                      </c:pt>
                      <c:pt idx="1766">
                        <c:v>43143.58333332905</c:v>
                      </c:pt>
                      <c:pt idx="1767">
                        <c:v>43143.624999995714</c:v>
                      </c:pt>
                      <c:pt idx="1768">
                        <c:v>43143.666666662379</c:v>
                      </c:pt>
                      <c:pt idx="1769">
                        <c:v>43143.708333329043</c:v>
                      </c:pt>
                      <c:pt idx="1770">
                        <c:v>43143.749999995707</c:v>
                      </c:pt>
                      <c:pt idx="1771">
                        <c:v>43143.791666662371</c:v>
                      </c:pt>
                      <c:pt idx="1772">
                        <c:v>43143.833333329036</c:v>
                      </c:pt>
                      <c:pt idx="1773">
                        <c:v>43143.8749999957</c:v>
                      </c:pt>
                      <c:pt idx="1774">
                        <c:v>43143.916666662364</c:v>
                      </c:pt>
                      <c:pt idx="1775">
                        <c:v>43143.958333329028</c:v>
                      </c:pt>
                      <c:pt idx="1776">
                        <c:v>43143.999999995693</c:v>
                      </c:pt>
                      <c:pt idx="1777">
                        <c:v>43144.041666662357</c:v>
                      </c:pt>
                      <c:pt idx="1778">
                        <c:v>43144.083333329021</c:v>
                      </c:pt>
                      <c:pt idx="1779">
                        <c:v>43144.124999995685</c:v>
                      </c:pt>
                      <c:pt idx="1780">
                        <c:v>43144.16666666235</c:v>
                      </c:pt>
                      <c:pt idx="1781">
                        <c:v>43144.208333329014</c:v>
                      </c:pt>
                      <c:pt idx="1782">
                        <c:v>43144.249999995678</c:v>
                      </c:pt>
                      <c:pt idx="1783">
                        <c:v>43144.291666662342</c:v>
                      </c:pt>
                      <c:pt idx="1784">
                        <c:v>43144.333333329007</c:v>
                      </c:pt>
                      <c:pt idx="1785">
                        <c:v>43144.374999995671</c:v>
                      </c:pt>
                      <c:pt idx="1786">
                        <c:v>43144.416666662335</c:v>
                      </c:pt>
                      <c:pt idx="1787">
                        <c:v>43144.458333328999</c:v>
                      </c:pt>
                      <c:pt idx="1788">
                        <c:v>43144.499999995664</c:v>
                      </c:pt>
                      <c:pt idx="1789">
                        <c:v>43144.541666662328</c:v>
                      </c:pt>
                      <c:pt idx="1790">
                        <c:v>43144.583333328992</c:v>
                      </c:pt>
                      <c:pt idx="1791">
                        <c:v>43144.624999995656</c:v>
                      </c:pt>
                      <c:pt idx="1792">
                        <c:v>43144.66666666232</c:v>
                      </c:pt>
                      <c:pt idx="1793">
                        <c:v>43144.708333328985</c:v>
                      </c:pt>
                      <c:pt idx="1794">
                        <c:v>43144.749999995649</c:v>
                      </c:pt>
                      <c:pt idx="1795">
                        <c:v>43144.791666662313</c:v>
                      </c:pt>
                      <c:pt idx="1796">
                        <c:v>43144.833333328977</c:v>
                      </c:pt>
                      <c:pt idx="1797">
                        <c:v>43144.874999995642</c:v>
                      </c:pt>
                      <c:pt idx="1798">
                        <c:v>43144.916666662306</c:v>
                      </c:pt>
                      <c:pt idx="1799">
                        <c:v>43144.95833332897</c:v>
                      </c:pt>
                      <c:pt idx="1800">
                        <c:v>43144.999999995634</c:v>
                      </c:pt>
                      <c:pt idx="1801">
                        <c:v>43145.041666662299</c:v>
                      </c:pt>
                      <c:pt idx="1802">
                        <c:v>43145.083333328963</c:v>
                      </c:pt>
                      <c:pt idx="1803">
                        <c:v>43145.124999995627</c:v>
                      </c:pt>
                      <c:pt idx="1804">
                        <c:v>43145.166666662291</c:v>
                      </c:pt>
                      <c:pt idx="1805">
                        <c:v>43145.208333328956</c:v>
                      </c:pt>
                      <c:pt idx="1806">
                        <c:v>43145.24999999562</c:v>
                      </c:pt>
                      <c:pt idx="1807">
                        <c:v>43145.291666662284</c:v>
                      </c:pt>
                      <c:pt idx="1808">
                        <c:v>43145.333333328948</c:v>
                      </c:pt>
                      <c:pt idx="1809">
                        <c:v>43145.374999995613</c:v>
                      </c:pt>
                      <c:pt idx="1810">
                        <c:v>43145.416666662277</c:v>
                      </c:pt>
                      <c:pt idx="1811">
                        <c:v>43145.458333328941</c:v>
                      </c:pt>
                      <c:pt idx="1812">
                        <c:v>43145.499999995605</c:v>
                      </c:pt>
                      <c:pt idx="1813">
                        <c:v>43145.54166666227</c:v>
                      </c:pt>
                      <c:pt idx="1814">
                        <c:v>43145.583333328934</c:v>
                      </c:pt>
                      <c:pt idx="1815">
                        <c:v>43145.624999995598</c:v>
                      </c:pt>
                      <c:pt idx="1816">
                        <c:v>43145.666666662262</c:v>
                      </c:pt>
                      <c:pt idx="1817">
                        <c:v>43145.708333328927</c:v>
                      </c:pt>
                      <c:pt idx="1818">
                        <c:v>43145.749999995591</c:v>
                      </c:pt>
                      <c:pt idx="1819">
                        <c:v>43145.791666662255</c:v>
                      </c:pt>
                      <c:pt idx="1820">
                        <c:v>43145.833333328919</c:v>
                      </c:pt>
                      <c:pt idx="1821">
                        <c:v>43145.874999995583</c:v>
                      </c:pt>
                      <c:pt idx="1822">
                        <c:v>43145.916666662248</c:v>
                      </c:pt>
                      <c:pt idx="1823">
                        <c:v>43145.958333328912</c:v>
                      </c:pt>
                      <c:pt idx="1824">
                        <c:v>43145.999999995576</c:v>
                      </c:pt>
                      <c:pt idx="1825">
                        <c:v>43146.04166666224</c:v>
                      </c:pt>
                      <c:pt idx="1826">
                        <c:v>43146.083333328905</c:v>
                      </c:pt>
                      <c:pt idx="1827">
                        <c:v>43146.124999995569</c:v>
                      </c:pt>
                      <c:pt idx="1828">
                        <c:v>43146.166666662233</c:v>
                      </c:pt>
                      <c:pt idx="1829">
                        <c:v>43146.208333328897</c:v>
                      </c:pt>
                      <c:pt idx="1830">
                        <c:v>43146.249999995562</c:v>
                      </c:pt>
                      <c:pt idx="1831">
                        <c:v>43146.291666662226</c:v>
                      </c:pt>
                      <c:pt idx="1832">
                        <c:v>43146.33333332889</c:v>
                      </c:pt>
                      <c:pt idx="1833">
                        <c:v>43146.374999995554</c:v>
                      </c:pt>
                      <c:pt idx="1834">
                        <c:v>43146.416666662219</c:v>
                      </c:pt>
                      <c:pt idx="1835">
                        <c:v>43146.458333328883</c:v>
                      </c:pt>
                      <c:pt idx="1836">
                        <c:v>43146.499999995547</c:v>
                      </c:pt>
                      <c:pt idx="1837">
                        <c:v>43146.541666662211</c:v>
                      </c:pt>
                      <c:pt idx="1838">
                        <c:v>43146.583333328876</c:v>
                      </c:pt>
                      <c:pt idx="1839">
                        <c:v>43146.62499999554</c:v>
                      </c:pt>
                      <c:pt idx="1840">
                        <c:v>43146.666666662204</c:v>
                      </c:pt>
                      <c:pt idx="1841">
                        <c:v>43146.708333328868</c:v>
                      </c:pt>
                      <c:pt idx="1842">
                        <c:v>43146.749999995533</c:v>
                      </c:pt>
                      <c:pt idx="1843">
                        <c:v>43146.791666662197</c:v>
                      </c:pt>
                      <c:pt idx="1844">
                        <c:v>43146.833333328861</c:v>
                      </c:pt>
                      <c:pt idx="1845">
                        <c:v>43146.874999995525</c:v>
                      </c:pt>
                      <c:pt idx="1846">
                        <c:v>43146.91666666219</c:v>
                      </c:pt>
                      <c:pt idx="1847">
                        <c:v>43146.958333328854</c:v>
                      </c:pt>
                      <c:pt idx="1848">
                        <c:v>43146.999999995518</c:v>
                      </c:pt>
                      <c:pt idx="1849">
                        <c:v>43147.041666662182</c:v>
                      </c:pt>
                      <c:pt idx="1850">
                        <c:v>43147.083333328846</c:v>
                      </c:pt>
                      <c:pt idx="1851">
                        <c:v>43147.124999995511</c:v>
                      </c:pt>
                      <c:pt idx="1852">
                        <c:v>43147.166666662175</c:v>
                      </c:pt>
                      <c:pt idx="1853">
                        <c:v>43147.208333328839</c:v>
                      </c:pt>
                      <c:pt idx="1854">
                        <c:v>43147.249999995503</c:v>
                      </c:pt>
                      <c:pt idx="1855">
                        <c:v>43147.291666662168</c:v>
                      </c:pt>
                      <c:pt idx="1856">
                        <c:v>43147.333333328832</c:v>
                      </c:pt>
                      <c:pt idx="1857">
                        <c:v>43147.374999995496</c:v>
                      </c:pt>
                      <c:pt idx="1858">
                        <c:v>43147.41666666216</c:v>
                      </c:pt>
                      <c:pt idx="1859">
                        <c:v>43147.458333328825</c:v>
                      </c:pt>
                      <c:pt idx="1860">
                        <c:v>43147.499999995489</c:v>
                      </c:pt>
                      <c:pt idx="1861">
                        <c:v>43147.541666662153</c:v>
                      </c:pt>
                      <c:pt idx="1862">
                        <c:v>43147.583333328817</c:v>
                      </c:pt>
                      <c:pt idx="1863">
                        <c:v>43147.624999995482</c:v>
                      </c:pt>
                      <c:pt idx="1864">
                        <c:v>43147.666666662146</c:v>
                      </c:pt>
                      <c:pt idx="1865">
                        <c:v>43147.70833332881</c:v>
                      </c:pt>
                      <c:pt idx="1866">
                        <c:v>43147.749999995474</c:v>
                      </c:pt>
                      <c:pt idx="1867">
                        <c:v>43147.791666662139</c:v>
                      </c:pt>
                      <c:pt idx="1868">
                        <c:v>43147.833333328803</c:v>
                      </c:pt>
                      <c:pt idx="1869">
                        <c:v>43147.874999995467</c:v>
                      </c:pt>
                      <c:pt idx="1870">
                        <c:v>43147.916666662131</c:v>
                      </c:pt>
                      <c:pt idx="1871">
                        <c:v>43147.958333328796</c:v>
                      </c:pt>
                      <c:pt idx="1872">
                        <c:v>43147.99999999546</c:v>
                      </c:pt>
                      <c:pt idx="1873">
                        <c:v>43148.041666662124</c:v>
                      </c:pt>
                      <c:pt idx="1874">
                        <c:v>43148.083333328788</c:v>
                      </c:pt>
                      <c:pt idx="1875">
                        <c:v>43148.124999995453</c:v>
                      </c:pt>
                      <c:pt idx="1876">
                        <c:v>43148.166666662117</c:v>
                      </c:pt>
                      <c:pt idx="1877">
                        <c:v>43148.208333328781</c:v>
                      </c:pt>
                      <c:pt idx="1878">
                        <c:v>43148.249999995445</c:v>
                      </c:pt>
                      <c:pt idx="1879">
                        <c:v>43148.291666662109</c:v>
                      </c:pt>
                      <c:pt idx="1880">
                        <c:v>43148.333333328774</c:v>
                      </c:pt>
                      <c:pt idx="1881">
                        <c:v>43148.374999995438</c:v>
                      </c:pt>
                      <c:pt idx="1882">
                        <c:v>43148.416666662102</c:v>
                      </c:pt>
                      <c:pt idx="1883">
                        <c:v>43148.458333328766</c:v>
                      </c:pt>
                      <c:pt idx="1884">
                        <c:v>43148.499999995431</c:v>
                      </c:pt>
                      <c:pt idx="1885">
                        <c:v>43148.541666662095</c:v>
                      </c:pt>
                      <c:pt idx="1886">
                        <c:v>43148.583333328759</c:v>
                      </c:pt>
                      <c:pt idx="1887">
                        <c:v>43148.624999995423</c:v>
                      </c:pt>
                      <c:pt idx="1888">
                        <c:v>43148.666666662088</c:v>
                      </c:pt>
                      <c:pt idx="1889">
                        <c:v>43148.708333328752</c:v>
                      </c:pt>
                      <c:pt idx="1890">
                        <c:v>43148.749999995416</c:v>
                      </c:pt>
                      <c:pt idx="1891">
                        <c:v>43148.79166666208</c:v>
                      </c:pt>
                      <c:pt idx="1892">
                        <c:v>43148.833333328745</c:v>
                      </c:pt>
                      <c:pt idx="1893">
                        <c:v>43148.874999995409</c:v>
                      </c:pt>
                      <c:pt idx="1894">
                        <c:v>43148.916666662073</c:v>
                      </c:pt>
                      <c:pt idx="1895">
                        <c:v>43148.958333328737</c:v>
                      </c:pt>
                      <c:pt idx="1896">
                        <c:v>43148.999999995402</c:v>
                      </c:pt>
                      <c:pt idx="1897">
                        <c:v>43149.041666662066</c:v>
                      </c:pt>
                      <c:pt idx="1898">
                        <c:v>43149.08333332873</c:v>
                      </c:pt>
                      <c:pt idx="1899">
                        <c:v>43149.124999995394</c:v>
                      </c:pt>
                      <c:pt idx="1900">
                        <c:v>43149.166666662059</c:v>
                      </c:pt>
                      <c:pt idx="1901">
                        <c:v>43149.208333328723</c:v>
                      </c:pt>
                      <c:pt idx="1902">
                        <c:v>43149.249999995387</c:v>
                      </c:pt>
                      <c:pt idx="1903">
                        <c:v>43149.291666662051</c:v>
                      </c:pt>
                      <c:pt idx="1904">
                        <c:v>43149.333333328716</c:v>
                      </c:pt>
                      <c:pt idx="1905">
                        <c:v>43149.37499999538</c:v>
                      </c:pt>
                      <c:pt idx="1906">
                        <c:v>43149.416666662044</c:v>
                      </c:pt>
                      <c:pt idx="1907">
                        <c:v>43149.458333328708</c:v>
                      </c:pt>
                      <c:pt idx="1908">
                        <c:v>43149.499999995372</c:v>
                      </c:pt>
                      <c:pt idx="1909">
                        <c:v>43149.541666662037</c:v>
                      </c:pt>
                      <c:pt idx="1910">
                        <c:v>43149.583333328701</c:v>
                      </c:pt>
                      <c:pt idx="1911">
                        <c:v>43149.624999995365</c:v>
                      </c:pt>
                      <c:pt idx="1912">
                        <c:v>43149.666666662029</c:v>
                      </c:pt>
                      <c:pt idx="1913">
                        <c:v>43149.708333328694</c:v>
                      </c:pt>
                      <c:pt idx="1914">
                        <c:v>43149.749999995358</c:v>
                      </c:pt>
                      <c:pt idx="1915">
                        <c:v>43149.791666662022</c:v>
                      </c:pt>
                      <c:pt idx="1916">
                        <c:v>43149.833333328686</c:v>
                      </c:pt>
                      <c:pt idx="1917">
                        <c:v>43149.874999995351</c:v>
                      </c:pt>
                      <c:pt idx="1918">
                        <c:v>43149.916666662015</c:v>
                      </c:pt>
                      <c:pt idx="1919">
                        <c:v>43149.958333328679</c:v>
                      </c:pt>
                      <c:pt idx="1920">
                        <c:v>43149.999999995343</c:v>
                      </c:pt>
                      <c:pt idx="1921">
                        <c:v>43150.041666662008</c:v>
                      </c:pt>
                      <c:pt idx="1922">
                        <c:v>43150.083333328672</c:v>
                      </c:pt>
                      <c:pt idx="1923">
                        <c:v>43150.124999995336</c:v>
                      </c:pt>
                      <c:pt idx="1924">
                        <c:v>43150.166666662</c:v>
                      </c:pt>
                      <c:pt idx="1925">
                        <c:v>43150.208333328665</c:v>
                      </c:pt>
                      <c:pt idx="1926">
                        <c:v>43150.249999995329</c:v>
                      </c:pt>
                      <c:pt idx="1927">
                        <c:v>43150.291666661993</c:v>
                      </c:pt>
                      <c:pt idx="1928">
                        <c:v>43150.333333328657</c:v>
                      </c:pt>
                      <c:pt idx="1929">
                        <c:v>43150.374999995322</c:v>
                      </c:pt>
                      <c:pt idx="1930">
                        <c:v>43150.416666661986</c:v>
                      </c:pt>
                      <c:pt idx="1931">
                        <c:v>43150.45833332865</c:v>
                      </c:pt>
                      <c:pt idx="1932">
                        <c:v>43150.499999995314</c:v>
                      </c:pt>
                      <c:pt idx="1933">
                        <c:v>43150.541666661979</c:v>
                      </c:pt>
                      <c:pt idx="1934">
                        <c:v>43150.583333328643</c:v>
                      </c:pt>
                      <c:pt idx="1935">
                        <c:v>43150.624999995307</c:v>
                      </c:pt>
                      <c:pt idx="1936">
                        <c:v>43150.666666661971</c:v>
                      </c:pt>
                      <c:pt idx="1937">
                        <c:v>43150.708333328635</c:v>
                      </c:pt>
                      <c:pt idx="1938">
                        <c:v>43150.7499999953</c:v>
                      </c:pt>
                      <c:pt idx="1939">
                        <c:v>43150.791666661964</c:v>
                      </c:pt>
                      <c:pt idx="1940">
                        <c:v>43150.833333328628</c:v>
                      </c:pt>
                      <c:pt idx="1941">
                        <c:v>43150.874999995292</c:v>
                      </c:pt>
                      <c:pt idx="1942">
                        <c:v>43150.916666661957</c:v>
                      </c:pt>
                      <c:pt idx="1943">
                        <c:v>43150.958333328621</c:v>
                      </c:pt>
                      <c:pt idx="1944">
                        <c:v>43150.999999995285</c:v>
                      </c:pt>
                      <c:pt idx="1945">
                        <c:v>43151.041666661949</c:v>
                      </c:pt>
                      <c:pt idx="1946">
                        <c:v>43151.083333328614</c:v>
                      </c:pt>
                      <c:pt idx="1947">
                        <c:v>43151.124999995278</c:v>
                      </c:pt>
                      <c:pt idx="1948">
                        <c:v>43151.166666661942</c:v>
                      </c:pt>
                      <c:pt idx="1949">
                        <c:v>43151.208333328606</c:v>
                      </c:pt>
                      <c:pt idx="1950">
                        <c:v>43151.249999995271</c:v>
                      </c:pt>
                      <c:pt idx="1951">
                        <c:v>43151.291666661935</c:v>
                      </c:pt>
                      <c:pt idx="1952">
                        <c:v>43151.333333328599</c:v>
                      </c:pt>
                      <c:pt idx="1953">
                        <c:v>43151.374999995263</c:v>
                      </c:pt>
                      <c:pt idx="1954">
                        <c:v>43151.416666661928</c:v>
                      </c:pt>
                      <c:pt idx="1955">
                        <c:v>43151.458333328592</c:v>
                      </c:pt>
                      <c:pt idx="1956">
                        <c:v>43151.499999995256</c:v>
                      </c:pt>
                      <c:pt idx="1957">
                        <c:v>43151.54166666192</c:v>
                      </c:pt>
                      <c:pt idx="1958">
                        <c:v>43151.583333328585</c:v>
                      </c:pt>
                      <c:pt idx="1959">
                        <c:v>43151.624999995249</c:v>
                      </c:pt>
                      <c:pt idx="1960">
                        <c:v>43151.666666661913</c:v>
                      </c:pt>
                      <c:pt idx="1961">
                        <c:v>43151.708333328577</c:v>
                      </c:pt>
                      <c:pt idx="1962">
                        <c:v>43151.749999995242</c:v>
                      </c:pt>
                      <c:pt idx="1963">
                        <c:v>43151.791666661906</c:v>
                      </c:pt>
                      <c:pt idx="1964">
                        <c:v>43151.83333332857</c:v>
                      </c:pt>
                      <c:pt idx="1965">
                        <c:v>43151.874999995234</c:v>
                      </c:pt>
                      <c:pt idx="1966">
                        <c:v>43151.916666661898</c:v>
                      </c:pt>
                      <c:pt idx="1967">
                        <c:v>43151.958333328563</c:v>
                      </c:pt>
                      <c:pt idx="1968">
                        <c:v>43151.999999995227</c:v>
                      </c:pt>
                      <c:pt idx="1969">
                        <c:v>43152.041666661891</c:v>
                      </c:pt>
                      <c:pt idx="1970">
                        <c:v>43152.083333328555</c:v>
                      </c:pt>
                      <c:pt idx="1971">
                        <c:v>43152.12499999522</c:v>
                      </c:pt>
                      <c:pt idx="1972">
                        <c:v>43152.166666661884</c:v>
                      </c:pt>
                      <c:pt idx="1973">
                        <c:v>43152.208333328548</c:v>
                      </c:pt>
                      <c:pt idx="1974">
                        <c:v>43152.249999995212</c:v>
                      </c:pt>
                      <c:pt idx="1975">
                        <c:v>43152.291666661877</c:v>
                      </c:pt>
                      <c:pt idx="1976">
                        <c:v>43152.333333328541</c:v>
                      </c:pt>
                      <c:pt idx="1977">
                        <c:v>43152.374999995205</c:v>
                      </c:pt>
                      <c:pt idx="1978">
                        <c:v>43152.416666661869</c:v>
                      </c:pt>
                      <c:pt idx="1979">
                        <c:v>43152.458333328534</c:v>
                      </c:pt>
                      <c:pt idx="1980">
                        <c:v>43152.499999995198</c:v>
                      </c:pt>
                      <c:pt idx="1981">
                        <c:v>43152.541666661862</c:v>
                      </c:pt>
                      <c:pt idx="1982">
                        <c:v>43152.583333328526</c:v>
                      </c:pt>
                      <c:pt idx="1983">
                        <c:v>43152.624999995191</c:v>
                      </c:pt>
                      <c:pt idx="1984">
                        <c:v>43152.666666661855</c:v>
                      </c:pt>
                      <c:pt idx="1985">
                        <c:v>43152.708333328519</c:v>
                      </c:pt>
                      <c:pt idx="1986">
                        <c:v>43152.749999995183</c:v>
                      </c:pt>
                      <c:pt idx="1987">
                        <c:v>43152.791666661848</c:v>
                      </c:pt>
                      <c:pt idx="1988">
                        <c:v>43152.833333328512</c:v>
                      </c:pt>
                      <c:pt idx="1989">
                        <c:v>43152.874999995176</c:v>
                      </c:pt>
                      <c:pt idx="1990">
                        <c:v>43152.91666666184</c:v>
                      </c:pt>
                      <c:pt idx="1991">
                        <c:v>43152.958333328505</c:v>
                      </c:pt>
                      <c:pt idx="1992">
                        <c:v>43152.999999995169</c:v>
                      </c:pt>
                      <c:pt idx="1993">
                        <c:v>43153.041666661833</c:v>
                      </c:pt>
                      <c:pt idx="1994">
                        <c:v>43153.083333328497</c:v>
                      </c:pt>
                      <c:pt idx="1995">
                        <c:v>43153.124999995161</c:v>
                      </c:pt>
                      <c:pt idx="1996">
                        <c:v>43153.166666661826</c:v>
                      </c:pt>
                      <c:pt idx="1997">
                        <c:v>43153.20833332849</c:v>
                      </c:pt>
                      <c:pt idx="1998">
                        <c:v>43153.249999995154</c:v>
                      </c:pt>
                      <c:pt idx="1999">
                        <c:v>43153.291666661818</c:v>
                      </c:pt>
                      <c:pt idx="2000">
                        <c:v>43153.333333328483</c:v>
                      </c:pt>
                      <c:pt idx="2001">
                        <c:v>43153.374999995147</c:v>
                      </c:pt>
                      <c:pt idx="2002">
                        <c:v>43153.416666661811</c:v>
                      </c:pt>
                      <c:pt idx="2003">
                        <c:v>43153.458333328475</c:v>
                      </c:pt>
                      <c:pt idx="2004">
                        <c:v>43153.49999999514</c:v>
                      </c:pt>
                      <c:pt idx="2005">
                        <c:v>43153.541666661804</c:v>
                      </c:pt>
                      <c:pt idx="2006">
                        <c:v>43153.583333328468</c:v>
                      </c:pt>
                      <c:pt idx="2007">
                        <c:v>43153.624999995132</c:v>
                      </c:pt>
                      <c:pt idx="2008">
                        <c:v>43153.666666661797</c:v>
                      </c:pt>
                      <c:pt idx="2009">
                        <c:v>43153.708333328461</c:v>
                      </c:pt>
                      <c:pt idx="2010">
                        <c:v>43153.749999995125</c:v>
                      </c:pt>
                      <c:pt idx="2011">
                        <c:v>43153.791666661789</c:v>
                      </c:pt>
                      <c:pt idx="2012">
                        <c:v>43153.833333328454</c:v>
                      </c:pt>
                      <c:pt idx="2013">
                        <c:v>43153.874999995118</c:v>
                      </c:pt>
                      <c:pt idx="2014">
                        <c:v>43153.916666661782</c:v>
                      </c:pt>
                      <c:pt idx="2015">
                        <c:v>43153.958333328446</c:v>
                      </c:pt>
                      <c:pt idx="2016">
                        <c:v>43153.999999995111</c:v>
                      </c:pt>
                      <c:pt idx="2017">
                        <c:v>43154.041666661775</c:v>
                      </c:pt>
                      <c:pt idx="2018">
                        <c:v>43154.083333328439</c:v>
                      </c:pt>
                      <c:pt idx="2019">
                        <c:v>43154.124999995103</c:v>
                      </c:pt>
                      <c:pt idx="2020">
                        <c:v>43154.166666661768</c:v>
                      </c:pt>
                      <c:pt idx="2021">
                        <c:v>43154.208333328432</c:v>
                      </c:pt>
                      <c:pt idx="2022">
                        <c:v>43154.249999995096</c:v>
                      </c:pt>
                      <c:pt idx="2023">
                        <c:v>43154.29166666176</c:v>
                      </c:pt>
                      <c:pt idx="2024">
                        <c:v>43154.333333328424</c:v>
                      </c:pt>
                      <c:pt idx="2025">
                        <c:v>43154.374999995089</c:v>
                      </c:pt>
                      <c:pt idx="2026">
                        <c:v>43154.416666661753</c:v>
                      </c:pt>
                      <c:pt idx="2027">
                        <c:v>43154.458333328417</c:v>
                      </c:pt>
                      <c:pt idx="2028">
                        <c:v>43154.499999995081</c:v>
                      </c:pt>
                      <c:pt idx="2029">
                        <c:v>43154.541666661746</c:v>
                      </c:pt>
                      <c:pt idx="2030">
                        <c:v>43154.58333332841</c:v>
                      </c:pt>
                      <c:pt idx="2031">
                        <c:v>43154.624999995074</c:v>
                      </c:pt>
                      <c:pt idx="2032">
                        <c:v>43154.666666661738</c:v>
                      </c:pt>
                      <c:pt idx="2033">
                        <c:v>43154.708333328403</c:v>
                      </c:pt>
                      <c:pt idx="2034">
                        <c:v>43154.749999995067</c:v>
                      </c:pt>
                      <c:pt idx="2035">
                        <c:v>43154.791666661731</c:v>
                      </c:pt>
                      <c:pt idx="2036">
                        <c:v>43154.833333328395</c:v>
                      </c:pt>
                      <c:pt idx="2037">
                        <c:v>43154.87499999506</c:v>
                      </c:pt>
                      <c:pt idx="2038">
                        <c:v>43154.916666661724</c:v>
                      </c:pt>
                      <c:pt idx="2039">
                        <c:v>43154.958333328388</c:v>
                      </c:pt>
                      <c:pt idx="2040">
                        <c:v>43154.999999995052</c:v>
                      </c:pt>
                      <c:pt idx="2041">
                        <c:v>43155.041666661717</c:v>
                      </c:pt>
                      <c:pt idx="2042">
                        <c:v>43155.083333328381</c:v>
                      </c:pt>
                      <c:pt idx="2043">
                        <c:v>43155.124999995045</c:v>
                      </c:pt>
                      <c:pt idx="2044">
                        <c:v>43155.166666661709</c:v>
                      </c:pt>
                      <c:pt idx="2045">
                        <c:v>43155.208333328374</c:v>
                      </c:pt>
                      <c:pt idx="2046">
                        <c:v>43155.249999995038</c:v>
                      </c:pt>
                      <c:pt idx="2047">
                        <c:v>43155.291666661702</c:v>
                      </c:pt>
                      <c:pt idx="2048">
                        <c:v>43155.333333328366</c:v>
                      </c:pt>
                      <c:pt idx="2049">
                        <c:v>43155.374999995031</c:v>
                      </c:pt>
                      <c:pt idx="2050">
                        <c:v>43155.416666661695</c:v>
                      </c:pt>
                      <c:pt idx="2051">
                        <c:v>43155.458333328359</c:v>
                      </c:pt>
                      <c:pt idx="2052">
                        <c:v>43155.499999995023</c:v>
                      </c:pt>
                      <c:pt idx="2053">
                        <c:v>43155.541666661687</c:v>
                      </c:pt>
                      <c:pt idx="2054">
                        <c:v>43155.583333328352</c:v>
                      </c:pt>
                      <c:pt idx="2055">
                        <c:v>43155.624999995016</c:v>
                      </c:pt>
                      <c:pt idx="2056">
                        <c:v>43155.66666666168</c:v>
                      </c:pt>
                      <c:pt idx="2057">
                        <c:v>43155.708333328344</c:v>
                      </c:pt>
                      <c:pt idx="2058">
                        <c:v>43155.749999995009</c:v>
                      </c:pt>
                      <c:pt idx="2059">
                        <c:v>43155.791666661673</c:v>
                      </c:pt>
                      <c:pt idx="2060">
                        <c:v>43155.833333328337</c:v>
                      </c:pt>
                      <c:pt idx="2061">
                        <c:v>43155.874999995001</c:v>
                      </c:pt>
                      <c:pt idx="2062">
                        <c:v>43155.916666661666</c:v>
                      </c:pt>
                      <c:pt idx="2063">
                        <c:v>43155.95833332833</c:v>
                      </c:pt>
                      <c:pt idx="2064">
                        <c:v>43155.999999994994</c:v>
                      </c:pt>
                      <c:pt idx="2065">
                        <c:v>43156.041666661658</c:v>
                      </c:pt>
                      <c:pt idx="2066">
                        <c:v>43156.083333328323</c:v>
                      </c:pt>
                      <c:pt idx="2067">
                        <c:v>43156.124999994987</c:v>
                      </c:pt>
                      <c:pt idx="2068">
                        <c:v>43156.166666661651</c:v>
                      </c:pt>
                      <c:pt idx="2069">
                        <c:v>43156.208333328315</c:v>
                      </c:pt>
                      <c:pt idx="2070">
                        <c:v>43156.24999999498</c:v>
                      </c:pt>
                      <c:pt idx="2071">
                        <c:v>43156.291666661644</c:v>
                      </c:pt>
                      <c:pt idx="2072">
                        <c:v>43156.333333328308</c:v>
                      </c:pt>
                      <c:pt idx="2073">
                        <c:v>43156.374999994972</c:v>
                      </c:pt>
                      <c:pt idx="2074">
                        <c:v>43156.416666661637</c:v>
                      </c:pt>
                      <c:pt idx="2075">
                        <c:v>43156.458333328301</c:v>
                      </c:pt>
                      <c:pt idx="2076">
                        <c:v>43156.499999994965</c:v>
                      </c:pt>
                      <c:pt idx="2077">
                        <c:v>43156.541666661629</c:v>
                      </c:pt>
                      <c:pt idx="2078">
                        <c:v>43156.583333328294</c:v>
                      </c:pt>
                      <c:pt idx="2079">
                        <c:v>43156.624999994958</c:v>
                      </c:pt>
                      <c:pt idx="2080">
                        <c:v>43156.666666661622</c:v>
                      </c:pt>
                      <c:pt idx="2081">
                        <c:v>43156.708333328286</c:v>
                      </c:pt>
                      <c:pt idx="2082">
                        <c:v>43156.74999999495</c:v>
                      </c:pt>
                      <c:pt idx="2083">
                        <c:v>43156.791666661615</c:v>
                      </c:pt>
                      <c:pt idx="2084">
                        <c:v>43156.833333328279</c:v>
                      </c:pt>
                      <c:pt idx="2085">
                        <c:v>43156.874999994943</c:v>
                      </c:pt>
                      <c:pt idx="2086">
                        <c:v>43156.916666661607</c:v>
                      </c:pt>
                      <c:pt idx="2087">
                        <c:v>43156.958333328272</c:v>
                      </c:pt>
                      <c:pt idx="2088">
                        <c:v>43156.999999994936</c:v>
                      </c:pt>
                      <c:pt idx="2089">
                        <c:v>43157.0416666616</c:v>
                      </c:pt>
                      <c:pt idx="2090">
                        <c:v>43157.083333328264</c:v>
                      </c:pt>
                      <c:pt idx="2091">
                        <c:v>43157.124999994929</c:v>
                      </c:pt>
                      <c:pt idx="2092">
                        <c:v>43157.166666661593</c:v>
                      </c:pt>
                      <c:pt idx="2093">
                        <c:v>43157.208333328257</c:v>
                      </c:pt>
                      <c:pt idx="2094">
                        <c:v>43157.249999994921</c:v>
                      </c:pt>
                      <c:pt idx="2095">
                        <c:v>43157.291666661586</c:v>
                      </c:pt>
                      <c:pt idx="2096">
                        <c:v>43157.33333332825</c:v>
                      </c:pt>
                      <c:pt idx="2097">
                        <c:v>43157.374999994914</c:v>
                      </c:pt>
                      <c:pt idx="2098">
                        <c:v>43157.416666661578</c:v>
                      </c:pt>
                      <c:pt idx="2099">
                        <c:v>43157.458333328243</c:v>
                      </c:pt>
                      <c:pt idx="2100">
                        <c:v>43157.499999994907</c:v>
                      </c:pt>
                      <c:pt idx="2101">
                        <c:v>43157.541666661571</c:v>
                      </c:pt>
                      <c:pt idx="2102">
                        <c:v>43157.583333328235</c:v>
                      </c:pt>
                      <c:pt idx="2103">
                        <c:v>43157.6249999949</c:v>
                      </c:pt>
                      <c:pt idx="2104">
                        <c:v>43157.666666661564</c:v>
                      </c:pt>
                      <c:pt idx="2105">
                        <c:v>43157.708333328228</c:v>
                      </c:pt>
                      <c:pt idx="2106">
                        <c:v>43157.749999994892</c:v>
                      </c:pt>
                      <c:pt idx="2107">
                        <c:v>43157.791666661557</c:v>
                      </c:pt>
                      <c:pt idx="2108">
                        <c:v>43157.833333328221</c:v>
                      </c:pt>
                      <c:pt idx="2109">
                        <c:v>43157.874999994885</c:v>
                      </c:pt>
                      <c:pt idx="2110">
                        <c:v>43157.916666661549</c:v>
                      </c:pt>
                      <c:pt idx="2111">
                        <c:v>43157.958333328213</c:v>
                      </c:pt>
                      <c:pt idx="2112">
                        <c:v>43157.999999994878</c:v>
                      </c:pt>
                      <c:pt idx="2113">
                        <c:v>43158.041666661542</c:v>
                      </c:pt>
                      <c:pt idx="2114">
                        <c:v>43158.083333328206</c:v>
                      </c:pt>
                      <c:pt idx="2115">
                        <c:v>43158.12499999487</c:v>
                      </c:pt>
                      <c:pt idx="2116">
                        <c:v>43158.166666661535</c:v>
                      </c:pt>
                      <c:pt idx="2117">
                        <c:v>43158.208333328199</c:v>
                      </c:pt>
                      <c:pt idx="2118">
                        <c:v>43158.249999994863</c:v>
                      </c:pt>
                      <c:pt idx="2119">
                        <c:v>43158.291666661527</c:v>
                      </c:pt>
                      <c:pt idx="2120">
                        <c:v>43158.333333328192</c:v>
                      </c:pt>
                      <c:pt idx="2121">
                        <c:v>43158.374999994856</c:v>
                      </c:pt>
                      <c:pt idx="2122">
                        <c:v>43158.41666666152</c:v>
                      </c:pt>
                      <c:pt idx="2123">
                        <c:v>43158.458333328184</c:v>
                      </c:pt>
                      <c:pt idx="2124">
                        <c:v>43158.499999994849</c:v>
                      </c:pt>
                      <c:pt idx="2125">
                        <c:v>43158.541666661513</c:v>
                      </c:pt>
                      <c:pt idx="2126">
                        <c:v>43158.583333328177</c:v>
                      </c:pt>
                      <c:pt idx="2127">
                        <c:v>43158.624999994841</c:v>
                      </c:pt>
                      <c:pt idx="2128">
                        <c:v>43158.666666661506</c:v>
                      </c:pt>
                      <c:pt idx="2129">
                        <c:v>43158.70833332817</c:v>
                      </c:pt>
                      <c:pt idx="2130">
                        <c:v>43158.749999994834</c:v>
                      </c:pt>
                      <c:pt idx="2131">
                        <c:v>43158.791666661498</c:v>
                      </c:pt>
                      <c:pt idx="2132">
                        <c:v>43158.833333328163</c:v>
                      </c:pt>
                      <c:pt idx="2133">
                        <c:v>43158.874999994827</c:v>
                      </c:pt>
                      <c:pt idx="2134">
                        <c:v>43158.916666661491</c:v>
                      </c:pt>
                      <c:pt idx="2135">
                        <c:v>43158.958333328155</c:v>
                      </c:pt>
                      <c:pt idx="2136">
                        <c:v>43158.99999999482</c:v>
                      </c:pt>
                      <c:pt idx="2137">
                        <c:v>43159.041666661484</c:v>
                      </c:pt>
                      <c:pt idx="2138">
                        <c:v>43159.083333328148</c:v>
                      </c:pt>
                      <c:pt idx="2139">
                        <c:v>43159.124999994812</c:v>
                      </c:pt>
                      <c:pt idx="2140">
                        <c:v>43159.166666661476</c:v>
                      </c:pt>
                      <c:pt idx="2141">
                        <c:v>43159.208333328141</c:v>
                      </c:pt>
                      <c:pt idx="2142">
                        <c:v>43159.249999994805</c:v>
                      </c:pt>
                      <c:pt idx="2143">
                        <c:v>43159.291666661469</c:v>
                      </c:pt>
                      <c:pt idx="2144">
                        <c:v>43159.333333328133</c:v>
                      </c:pt>
                      <c:pt idx="2145">
                        <c:v>43159.374999994798</c:v>
                      </c:pt>
                      <c:pt idx="2146">
                        <c:v>43159.416666661462</c:v>
                      </c:pt>
                      <c:pt idx="2147">
                        <c:v>43159.458333328126</c:v>
                      </c:pt>
                      <c:pt idx="2148">
                        <c:v>43159.49999999479</c:v>
                      </c:pt>
                      <c:pt idx="2149">
                        <c:v>43159.541666661455</c:v>
                      </c:pt>
                      <c:pt idx="2150">
                        <c:v>43159.583333328119</c:v>
                      </c:pt>
                      <c:pt idx="2151">
                        <c:v>43159.624999994783</c:v>
                      </c:pt>
                      <c:pt idx="2152">
                        <c:v>43159.666666661447</c:v>
                      </c:pt>
                      <c:pt idx="2153">
                        <c:v>43159.708333328112</c:v>
                      </c:pt>
                      <c:pt idx="2154">
                        <c:v>43159.749999994776</c:v>
                      </c:pt>
                      <c:pt idx="2155">
                        <c:v>43159.79166666144</c:v>
                      </c:pt>
                      <c:pt idx="2156">
                        <c:v>43159.833333328104</c:v>
                      </c:pt>
                      <c:pt idx="2157">
                        <c:v>43159.874999994769</c:v>
                      </c:pt>
                      <c:pt idx="2158">
                        <c:v>43159.916666661433</c:v>
                      </c:pt>
                      <c:pt idx="2159">
                        <c:v>43159.958333328097</c:v>
                      </c:pt>
                      <c:pt idx="2160">
                        <c:v>43159.999999994761</c:v>
                      </c:pt>
                      <c:pt idx="2161">
                        <c:v>43160.041666661426</c:v>
                      </c:pt>
                      <c:pt idx="2162">
                        <c:v>43160.08333332809</c:v>
                      </c:pt>
                      <c:pt idx="2163">
                        <c:v>43160.124999994754</c:v>
                      </c:pt>
                      <c:pt idx="2164">
                        <c:v>43160.166666661418</c:v>
                      </c:pt>
                      <c:pt idx="2165">
                        <c:v>43160.208333328083</c:v>
                      </c:pt>
                      <c:pt idx="2166">
                        <c:v>43160.249999994747</c:v>
                      </c:pt>
                      <c:pt idx="2167">
                        <c:v>43160.291666661411</c:v>
                      </c:pt>
                      <c:pt idx="2168">
                        <c:v>43160.333333328075</c:v>
                      </c:pt>
                      <c:pt idx="2169">
                        <c:v>43160.374999994739</c:v>
                      </c:pt>
                      <c:pt idx="2170">
                        <c:v>43160.416666661404</c:v>
                      </c:pt>
                      <c:pt idx="2171">
                        <c:v>43160.458333328068</c:v>
                      </c:pt>
                      <c:pt idx="2172">
                        <c:v>43160.499999994732</c:v>
                      </c:pt>
                      <c:pt idx="2173">
                        <c:v>43160.541666661396</c:v>
                      </c:pt>
                      <c:pt idx="2174">
                        <c:v>43160.583333328061</c:v>
                      </c:pt>
                      <c:pt idx="2175">
                        <c:v>43160.624999994725</c:v>
                      </c:pt>
                      <c:pt idx="2176">
                        <c:v>43160.666666661389</c:v>
                      </c:pt>
                      <c:pt idx="2177">
                        <c:v>43160.708333328053</c:v>
                      </c:pt>
                      <c:pt idx="2178">
                        <c:v>43160.749999994718</c:v>
                      </c:pt>
                      <c:pt idx="2179">
                        <c:v>43160.791666661382</c:v>
                      </c:pt>
                      <c:pt idx="2180">
                        <c:v>43160.833333328046</c:v>
                      </c:pt>
                      <c:pt idx="2181">
                        <c:v>43160.87499999471</c:v>
                      </c:pt>
                      <c:pt idx="2182">
                        <c:v>43160.916666661375</c:v>
                      </c:pt>
                      <c:pt idx="2183">
                        <c:v>43160.958333328039</c:v>
                      </c:pt>
                      <c:pt idx="2184">
                        <c:v>43160.999999994703</c:v>
                      </c:pt>
                      <c:pt idx="2185">
                        <c:v>43161.041666661367</c:v>
                      </c:pt>
                      <c:pt idx="2186">
                        <c:v>43161.083333328032</c:v>
                      </c:pt>
                      <c:pt idx="2187">
                        <c:v>43161.124999994696</c:v>
                      </c:pt>
                      <c:pt idx="2188">
                        <c:v>43161.16666666136</c:v>
                      </c:pt>
                      <c:pt idx="2189">
                        <c:v>43161.208333328024</c:v>
                      </c:pt>
                      <c:pt idx="2190">
                        <c:v>43161.249999994689</c:v>
                      </c:pt>
                      <c:pt idx="2191">
                        <c:v>43161.291666661353</c:v>
                      </c:pt>
                      <c:pt idx="2192">
                        <c:v>43161.333333328017</c:v>
                      </c:pt>
                      <c:pt idx="2193">
                        <c:v>43161.374999994681</c:v>
                      </c:pt>
                      <c:pt idx="2194">
                        <c:v>43161.416666661346</c:v>
                      </c:pt>
                      <c:pt idx="2195">
                        <c:v>43161.45833332801</c:v>
                      </c:pt>
                      <c:pt idx="2196">
                        <c:v>43161.499999994674</c:v>
                      </c:pt>
                      <c:pt idx="2197">
                        <c:v>43161.541666661338</c:v>
                      </c:pt>
                      <c:pt idx="2198">
                        <c:v>43161.583333328002</c:v>
                      </c:pt>
                      <c:pt idx="2199">
                        <c:v>43161.624999994667</c:v>
                      </c:pt>
                      <c:pt idx="2200">
                        <c:v>43161.666666661331</c:v>
                      </c:pt>
                      <c:pt idx="2201">
                        <c:v>43161.708333327995</c:v>
                      </c:pt>
                      <c:pt idx="2202">
                        <c:v>43161.749999994659</c:v>
                      </c:pt>
                      <c:pt idx="2203">
                        <c:v>43161.791666661324</c:v>
                      </c:pt>
                      <c:pt idx="2204">
                        <c:v>43161.833333327988</c:v>
                      </c:pt>
                      <c:pt idx="2205">
                        <c:v>43161.874999994652</c:v>
                      </c:pt>
                      <c:pt idx="2206">
                        <c:v>43161.916666661316</c:v>
                      </c:pt>
                      <c:pt idx="2207">
                        <c:v>43161.958333327981</c:v>
                      </c:pt>
                      <c:pt idx="2208">
                        <c:v>43161.999999994645</c:v>
                      </c:pt>
                      <c:pt idx="2209">
                        <c:v>43162.041666661309</c:v>
                      </c:pt>
                      <c:pt idx="2210">
                        <c:v>43162.083333327973</c:v>
                      </c:pt>
                      <c:pt idx="2211">
                        <c:v>43162.124999994638</c:v>
                      </c:pt>
                      <c:pt idx="2212">
                        <c:v>43162.166666661302</c:v>
                      </c:pt>
                      <c:pt idx="2213">
                        <c:v>43162.208333327966</c:v>
                      </c:pt>
                      <c:pt idx="2214">
                        <c:v>43162.24999999463</c:v>
                      </c:pt>
                      <c:pt idx="2215">
                        <c:v>43162.291666661295</c:v>
                      </c:pt>
                      <c:pt idx="2216">
                        <c:v>43162.333333327959</c:v>
                      </c:pt>
                      <c:pt idx="2217">
                        <c:v>43162.374999994623</c:v>
                      </c:pt>
                      <c:pt idx="2218">
                        <c:v>43162.416666661287</c:v>
                      </c:pt>
                      <c:pt idx="2219">
                        <c:v>43162.458333327952</c:v>
                      </c:pt>
                      <c:pt idx="2220">
                        <c:v>43162.499999994616</c:v>
                      </c:pt>
                      <c:pt idx="2221">
                        <c:v>43162.54166666128</c:v>
                      </c:pt>
                      <c:pt idx="2222">
                        <c:v>43162.583333327944</c:v>
                      </c:pt>
                      <c:pt idx="2223">
                        <c:v>43162.624999994609</c:v>
                      </c:pt>
                      <c:pt idx="2224">
                        <c:v>43162.666666661273</c:v>
                      </c:pt>
                      <c:pt idx="2225">
                        <c:v>43162.708333327937</c:v>
                      </c:pt>
                      <c:pt idx="2226">
                        <c:v>43162.749999994601</c:v>
                      </c:pt>
                      <c:pt idx="2227">
                        <c:v>43162.791666661265</c:v>
                      </c:pt>
                      <c:pt idx="2228">
                        <c:v>43162.83333332793</c:v>
                      </c:pt>
                      <c:pt idx="2229">
                        <c:v>43162.874999994594</c:v>
                      </c:pt>
                      <c:pt idx="2230">
                        <c:v>43162.916666661258</c:v>
                      </c:pt>
                      <c:pt idx="2231">
                        <c:v>43162.958333327922</c:v>
                      </c:pt>
                      <c:pt idx="2232">
                        <c:v>43162.999999994587</c:v>
                      </c:pt>
                      <c:pt idx="2233">
                        <c:v>43163.041666661251</c:v>
                      </c:pt>
                      <c:pt idx="2234">
                        <c:v>43163.083333327915</c:v>
                      </c:pt>
                      <c:pt idx="2235">
                        <c:v>43163.124999994579</c:v>
                      </c:pt>
                      <c:pt idx="2236">
                        <c:v>43163.166666661244</c:v>
                      </c:pt>
                      <c:pt idx="2237">
                        <c:v>43163.208333327908</c:v>
                      </c:pt>
                      <c:pt idx="2238">
                        <c:v>43163.249999994572</c:v>
                      </c:pt>
                      <c:pt idx="2239">
                        <c:v>43163.291666661236</c:v>
                      </c:pt>
                      <c:pt idx="2240">
                        <c:v>43163.333333327901</c:v>
                      </c:pt>
                      <c:pt idx="2241">
                        <c:v>43163.374999994565</c:v>
                      </c:pt>
                      <c:pt idx="2242">
                        <c:v>43163.416666661229</c:v>
                      </c:pt>
                      <c:pt idx="2243">
                        <c:v>43163.458333327893</c:v>
                      </c:pt>
                      <c:pt idx="2244">
                        <c:v>43163.499999994558</c:v>
                      </c:pt>
                      <c:pt idx="2245">
                        <c:v>43163.541666661222</c:v>
                      </c:pt>
                      <c:pt idx="2246">
                        <c:v>43163.583333327886</c:v>
                      </c:pt>
                      <c:pt idx="2247">
                        <c:v>43163.62499999455</c:v>
                      </c:pt>
                      <c:pt idx="2248">
                        <c:v>43163.666666661215</c:v>
                      </c:pt>
                      <c:pt idx="2249">
                        <c:v>43163.708333327879</c:v>
                      </c:pt>
                      <c:pt idx="2250">
                        <c:v>43163.749999994543</c:v>
                      </c:pt>
                      <c:pt idx="2251">
                        <c:v>43163.791666661207</c:v>
                      </c:pt>
                      <c:pt idx="2252">
                        <c:v>43163.833333327872</c:v>
                      </c:pt>
                      <c:pt idx="2253">
                        <c:v>43163.874999994536</c:v>
                      </c:pt>
                      <c:pt idx="2254">
                        <c:v>43163.9166666612</c:v>
                      </c:pt>
                      <c:pt idx="2255">
                        <c:v>43163.958333327864</c:v>
                      </c:pt>
                      <c:pt idx="2256">
                        <c:v>43163.999999994528</c:v>
                      </c:pt>
                      <c:pt idx="2257">
                        <c:v>43164.041666661193</c:v>
                      </c:pt>
                      <c:pt idx="2258">
                        <c:v>43164.083333327857</c:v>
                      </c:pt>
                      <c:pt idx="2259">
                        <c:v>43164.124999994521</c:v>
                      </c:pt>
                      <c:pt idx="2260">
                        <c:v>43164.166666661185</c:v>
                      </c:pt>
                      <c:pt idx="2261">
                        <c:v>43164.20833332785</c:v>
                      </c:pt>
                      <c:pt idx="2262">
                        <c:v>43164.249999994514</c:v>
                      </c:pt>
                      <c:pt idx="2263">
                        <c:v>43164.291666661178</c:v>
                      </c:pt>
                      <c:pt idx="2264">
                        <c:v>43164.333333327842</c:v>
                      </c:pt>
                      <c:pt idx="2265">
                        <c:v>43164.374999994507</c:v>
                      </c:pt>
                      <c:pt idx="2266">
                        <c:v>43164.416666661171</c:v>
                      </c:pt>
                      <c:pt idx="2267">
                        <c:v>43164.458333327835</c:v>
                      </c:pt>
                      <c:pt idx="2268">
                        <c:v>43164.499999994499</c:v>
                      </c:pt>
                      <c:pt idx="2269">
                        <c:v>43164.541666661164</c:v>
                      </c:pt>
                      <c:pt idx="2270">
                        <c:v>43164.583333327828</c:v>
                      </c:pt>
                      <c:pt idx="2271">
                        <c:v>43164.624999994492</c:v>
                      </c:pt>
                      <c:pt idx="2272">
                        <c:v>43164.666666661156</c:v>
                      </c:pt>
                      <c:pt idx="2273">
                        <c:v>43164.708333327821</c:v>
                      </c:pt>
                      <c:pt idx="2274">
                        <c:v>43164.749999994485</c:v>
                      </c:pt>
                      <c:pt idx="2275">
                        <c:v>43164.791666661149</c:v>
                      </c:pt>
                      <c:pt idx="2276">
                        <c:v>43164.833333327813</c:v>
                      </c:pt>
                      <c:pt idx="2277">
                        <c:v>43164.874999994478</c:v>
                      </c:pt>
                      <c:pt idx="2278">
                        <c:v>43164.916666661142</c:v>
                      </c:pt>
                      <c:pt idx="2279">
                        <c:v>43164.958333327806</c:v>
                      </c:pt>
                      <c:pt idx="2280">
                        <c:v>43164.99999999447</c:v>
                      </c:pt>
                      <c:pt idx="2281">
                        <c:v>43165.041666661135</c:v>
                      </c:pt>
                      <c:pt idx="2282">
                        <c:v>43165.083333327799</c:v>
                      </c:pt>
                      <c:pt idx="2283">
                        <c:v>43165.124999994463</c:v>
                      </c:pt>
                      <c:pt idx="2284">
                        <c:v>43165.166666661127</c:v>
                      </c:pt>
                      <c:pt idx="2285">
                        <c:v>43165.208333327791</c:v>
                      </c:pt>
                      <c:pt idx="2286">
                        <c:v>43165.249999994456</c:v>
                      </c:pt>
                      <c:pt idx="2287">
                        <c:v>43165.29166666112</c:v>
                      </c:pt>
                      <c:pt idx="2288">
                        <c:v>43165.333333327784</c:v>
                      </c:pt>
                      <c:pt idx="2289">
                        <c:v>43165.374999994448</c:v>
                      </c:pt>
                      <c:pt idx="2290">
                        <c:v>43165.416666661113</c:v>
                      </c:pt>
                      <c:pt idx="2291">
                        <c:v>43165.458333327777</c:v>
                      </c:pt>
                      <c:pt idx="2292">
                        <c:v>43165.499999994441</c:v>
                      </c:pt>
                      <c:pt idx="2293">
                        <c:v>43165.541666661105</c:v>
                      </c:pt>
                      <c:pt idx="2294">
                        <c:v>43165.58333332777</c:v>
                      </c:pt>
                      <c:pt idx="2295">
                        <c:v>43165.624999994434</c:v>
                      </c:pt>
                      <c:pt idx="2296">
                        <c:v>43165.666666661098</c:v>
                      </c:pt>
                      <c:pt idx="2297">
                        <c:v>43165.708333327762</c:v>
                      </c:pt>
                      <c:pt idx="2298">
                        <c:v>43165.749999994427</c:v>
                      </c:pt>
                      <c:pt idx="2299">
                        <c:v>43165.791666661091</c:v>
                      </c:pt>
                      <c:pt idx="2300">
                        <c:v>43165.833333327755</c:v>
                      </c:pt>
                      <c:pt idx="2301">
                        <c:v>43165.874999994419</c:v>
                      </c:pt>
                      <c:pt idx="2302">
                        <c:v>43165.916666661084</c:v>
                      </c:pt>
                      <c:pt idx="2303">
                        <c:v>43165.958333327748</c:v>
                      </c:pt>
                      <c:pt idx="2304">
                        <c:v>43165.999999994412</c:v>
                      </c:pt>
                      <c:pt idx="2305">
                        <c:v>43166.041666661076</c:v>
                      </c:pt>
                      <c:pt idx="2306">
                        <c:v>43166.083333327741</c:v>
                      </c:pt>
                      <c:pt idx="2307">
                        <c:v>43166.124999994405</c:v>
                      </c:pt>
                      <c:pt idx="2308">
                        <c:v>43166.166666661069</c:v>
                      </c:pt>
                      <c:pt idx="2309">
                        <c:v>43166.208333327733</c:v>
                      </c:pt>
                      <c:pt idx="2310">
                        <c:v>43166.249999994398</c:v>
                      </c:pt>
                      <c:pt idx="2311">
                        <c:v>43166.291666661062</c:v>
                      </c:pt>
                      <c:pt idx="2312">
                        <c:v>43166.333333327726</c:v>
                      </c:pt>
                      <c:pt idx="2313">
                        <c:v>43166.37499999439</c:v>
                      </c:pt>
                      <c:pt idx="2314">
                        <c:v>43166.416666661054</c:v>
                      </c:pt>
                      <c:pt idx="2315">
                        <c:v>43166.458333327719</c:v>
                      </c:pt>
                      <c:pt idx="2316">
                        <c:v>43166.499999994383</c:v>
                      </c:pt>
                      <c:pt idx="2317">
                        <c:v>43166.541666661047</c:v>
                      </c:pt>
                      <c:pt idx="2318">
                        <c:v>43166.583333327711</c:v>
                      </c:pt>
                      <c:pt idx="2319">
                        <c:v>43166.624999994376</c:v>
                      </c:pt>
                      <c:pt idx="2320">
                        <c:v>43166.66666666104</c:v>
                      </c:pt>
                      <c:pt idx="2321">
                        <c:v>43166.708333327704</c:v>
                      </c:pt>
                      <c:pt idx="2322">
                        <c:v>43166.749999994368</c:v>
                      </c:pt>
                      <c:pt idx="2323">
                        <c:v>43166.791666661033</c:v>
                      </c:pt>
                      <c:pt idx="2324">
                        <c:v>43166.833333327697</c:v>
                      </c:pt>
                      <c:pt idx="2325">
                        <c:v>43166.874999994361</c:v>
                      </c:pt>
                      <c:pt idx="2326">
                        <c:v>43166.916666661025</c:v>
                      </c:pt>
                      <c:pt idx="2327">
                        <c:v>43166.95833332769</c:v>
                      </c:pt>
                      <c:pt idx="2328">
                        <c:v>43166.999999994354</c:v>
                      </c:pt>
                      <c:pt idx="2329">
                        <c:v>43167.041666661018</c:v>
                      </c:pt>
                      <c:pt idx="2330">
                        <c:v>43167.083333327682</c:v>
                      </c:pt>
                      <c:pt idx="2331">
                        <c:v>43167.124999994347</c:v>
                      </c:pt>
                      <c:pt idx="2332">
                        <c:v>43167.166666661011</c:v>
                      </c:pt>
                      <c:pt idx="2333">
                        <c:v>43167.208333327675</c:v>
                      </c:pt>
                      <c:pt idx="2334">
                        <c:v>43167.249999994339</c:v>
                      </c:pt>
                      <c:pt idx="2335">
                        <c:v>43167.291666661004</c:v>
                      </c:pt>
                      <c:pt idx="2336">
                        <c:v>43167.333333327668</c:v>
                      </c:pt>
                      <c:pt idx="2337">
                        <c:v>43167.374999994332</c:v>
                      </c:pt>
                      <c:pt idx="2338">
                        <c:v>43167.416666660996</c:v>
                      </c:pt>
                      <c:pt idx="2339">
                        <c:v>43167.458333327661</c:v>
                      </c:pt>
                      <c:pt idx="2340">
                        <c:v>43167.499999994325</c:v>
                      </c:pt>
                      <c:pt idx="2341">
                        <c:v>43167.541666660989</c:v>
                      </c:pt>
                      <c:pt idx="2342">
                        <c:v>43167.583333327653</c:v>
                      </c:pt>
                      <c:pt idx="2343">
                        <c:v>43167.624999994317</c:v>
                      </c:pt>
                      <c:pt idx="2344">
                        <c:v>43167.666666660982</c:v>
                      </c:pt>
                      <c:pt idx="2345">
                        <c:v>43167.708333327646</c:v>
                      </c:pt>
                      <c:pt idx="2346">
                        <c:v>43167.74999999431</c:v>
                      </c:pt>
                      <c:pt idx="2347">
                        <c:v>43167.791666660974</c:v>
                      </c:pt>
                      <c:pt idx="2348">
                        <c:v>43167.833333327639</c:v>
                      </c:pt>
                      <c:pt idx="2349">
                        <c:v>43167.874999994303</c:v>
                      </c:pt>
                      <c:pt idx="2350">
                        <c:v>43167.916666660967</c:v>
                      </c:pt>
                      <c:pt idx="2351">
                        <c:v>43167.958333327631</c:v>
                      </c:pt>
                      <c:pt idx="2352">
                        <c:v>43167.999999994296</c:v>
                      </c:pt>
                      <c:pt idx="2353">
                        <c:v>43168.04166666096</c:v>
                      </c:pt>
                      <c:pt idx="2354">
                        <c:v>43168.083333327624</c:v>
                      </c:pt>
                      <c:pt idx="2355">
                        <c:v>43168.124999994288</c:v>
                      </c:pt>
                      <c:pt idx="2356">
                        <c:v>43168.166666660953</c:v>
                      </c:pt>
                      <c:pt idx="2357">
                        <c:v>43168.208333327617</c:v>
                      </c:pt>
                      <c:pt idx="2358">
                        <c:v>43168.249999994281</c:v>
                      </c:pt>
                      <c:pt idx="2359">
                        <c:v>43168.291666660945</c:v>
                      </c:pt>
                      <c:pt idx="2360">
                        <c:v>43168.33333332761</c:v>
                      </c:pt>
                      <c:pt idx="2361">
                        <c:v>43168.374999994274</c:v>
                      </c:pt>
                      <c:pt idx="2362">
                        <c:v>43168.416666660938</c:v>
                      </c:pt>
                      <c:pt idx="2363">
                        <c:v>43168.458333327602</c:v>
                      </c:pt>
                      <c:pt idx="2364">
                        <c:v>43168.499999994267</c:v>
                      </c:pt>
                      <c:pt idx="2365">
                        <c:v>43168.541666660931</c:v>
                      </c:pt>
                      <c:pt idx="2366">
                        <c:v>43168.583333327595</c:v>
                      </c:pt>
                      <c:pt idx="2367">
                        <c:v>43168.624999994259</c:v>
                      </c:pt>
                      <c:pt idx="2368">
                        <c:v>43168.666666660924</c:v>
                      </c:pt>
                      <c:pt idx="2369">
                        <c:v>43168.708333327588</c:v>
                      </c:pt>
                      <c:pt idx="2370">
                        <c:v>43168.749999994252</c:v>
                      </c:pt>
                      <c:pt idx="2371">
                        <c:v>43168.791666660916</c:v>
                      </c:pt>
                      <c:pt idx="2372">
                        <c:v>43168.83333332758</c:v>
                      </c:pt>
                      <c:pt idx="2373">
                        <c:v>43168.874999994245</c:v>
                      </c:pt>
                      <c:pt idx="2374">
                        <c:v>43168.916666660909</c:v>
                      </c:pt>
                      <c:pt idx="2375">
                        <c:v>43168.958333327573</c:v>
                      </c:pt>
                      <c:pt idx="2376">
                        <c:v>43168.999999994237</c:v>
                      </c:pt>
                      <c:pt idx="2377">
                        <c:v>43169.041666660902</c:v>
                      </c:pt>
                      <c:pt idx="2378">
                        <c:v>43169.083333327566</c:v>
                      </c:pt>
                      <c:pt idx="2379">
                        <c:v>43169.12499999423</c:v>
                      </c:pt>
                      <c:pt idx="2380">
                        <c:v>43169.166666660894</c:v>
                      </c:pt>
                      <c:pt idx="2381">
                        <c:v>43169.208333327559</c:v>
                      </c:pt>
                      <c:pt idx="2382">
                        <c:v>43169.249999994223</c:v>
                      </c:pt>
                      <c:pt idx="2383">
                        <c:v>43169.291666660887</c:v>
                      </c:pt>
                      <c:pt idx="2384">
                        <c:v>43169.333333327551</c:v>
                      </c:pt>
                      <c:pt idx="2385">
                        <c:v>43169.374999994216</c:v>
                      </c:pt>
                      <c:pt idx="2386">
                        <c:v>43169.41666666088</c:v>
                      </c:pt>
                      <c:pt idx="2387">
                        <c:v>43169.458333327544</c:v>
                      </c:pt>
                      <c:pt idx="2388">
                        <c:v>43169.499999994208</c:v>
                      </c:pt>
                      <c:pt idx="2389">
                        <c:v>43169.541666660873</c:v>
                      </c:pt>
                      <c:pt idx="2390">
                        <c:v>43169.583333327537</c:v>
                      </c:pt>
                      <c:pt idx="2391">
                        <c:v>43169.624999994201</c:v>
                      </c:pt>
                      <c:pt idx="2392">
                        <c:v>43169.666666660865</c:v>
                      </c:pt>
                      <c:pt idx="2393">
                        <c:v>43169.70833332753</c:v>
                      </c:pt>
                      <c:pt idx="2394">
                        <c:v>43169.749999994194</c:v>
                      </c:pt>
                      <c:pt idx="2395">
                        <c:v>43169.791666660858</c:v>
                      </c:pt>
                      <c:pt idx="2396">
                        <c:v>43169.833333327522</c:v>
                      </c:pt>
                      <c:pt idx="2397">
                        <c:v>43169.874999994187</c:v>
                      </c:pt>
                      <c:pt idx="2398">
                        <c:v>43169.916666660851</c:v>
                      </c:pt>
                      <c:pt idx="2399">
                        <c:v>43169.958333327515</c:v>
                      </c:pt>
                      <c:pt idx="2400">
                        <c:v>43169.999999994179</c:v>
                      </c:pt>
                      <c:pt idx="2401">
                        <c:v>43170.041666660843</c:v>
                      </c:pt>
                      <c:pt idx="2402">
                        <c:v>43170.083333327508</c:v>
                      </c:pt>
                      <c:pt idx="2403">
                        <c:v>43170.124999994172</c:v>
                      </c:pt>
                      <c:pt idx="2404">
                        <c:v>43170.166666660836</c:v>
                      </c:pt>
                      <c:pt idx="2405">
                        <c:v>43170.2083333275</c:v>
                      </c:pt>
                      <c:pt idx="2406">
                        <c:v>43170.249999994165</c:v>
                      </c:pt>
                      <c:pt idx="2407">
                        <c:v>43170.291666660829</c:v>
                      </c:pt>
                      <c:pt idx="2408">
                        <c:v>43170.333333327493</c:v>
                      </c:pt>
                      <c:pt idx="2409">
                        <c:v>43170.374999994157</c:v>
                      </c:pt>
                      <c:pt idx="2410">
                        <c:v>43170.416666660822</c:v>
                      </c:pt>
                      <c:pt idx="2411">
                        <c:v>43170.458333327486</c:v>
                      </c:pt>
                      <c:pt idx="2412">
                        <c:v>43170.49999999415</c:v>
                      </c:pt>
                      <c:pt idx="2413">
                        <c:v>43170.541666660814</c:v>
                      </c:pt>
                      <c:pt idx="2414">
                        <c:v>43170.583333327479</c:v>
                      </c:pt>
                      <c:pt idx="2415">
                        <c:v>43170.624999994143</c:v>
                      </c:pt>
                      <c:pt idx="2416">
                        <c:v>43170.666666660807</c:v>
                      </c:pt>
                      <c:pt idx="2417">
                        <c:v>43170.708333327471</c:v>
                      </c:pt>
                      <c:pt idx="2418">
                        <c:v>43170.749999994136</c:v>
                      </c:pt>
                      <c:pt idx="2419">
                        <c:v>43170.7916666608</c:v>
                      </c:pt>
                      <c:pt idx="2420">
                        <c:v>43170.833333327464</c:v>
                      </c:pt>
                      <c:pt idx="2421">
                        <c:v>43170.874999994128</c:v>
                      </c:pt>
                      <c:pt idx="2422">
                        <c:v>43170.916666660793</c:v>
                      </c:pt>
                      <c:pt idx="2423">
                        <c:v>43170.958333327457</c:v>
                      </c:pt>
                      <c:pt idx="2424">
                        <c:v>43170.999999994121</c:v>
                      </c:pt>
                      <c:pt idx="2425">
                        <c:v>43171.041666660785</c:v>
                      </c:pt>
                      <c:pt idx="2426">
                        <c:v>43171.08333332745</c:v>
                      </c:pt>
                      <c:pt idx="2427">
                        <c:v>43171.124999994114</c:v>
                      </c:pt>
                      <c:pt idx="2428">
                        <c:v>43171.166666660778</c:v>
                      </c:pt>
                      <c:pt idx="2429">
                        <c:v>43171.208333327442</c:v>
                      </c:pt>
                      <c:pt idx="2430">
                        <c:v>43171.249999994106</c:v>
                      </c:pt>
                      <c:pt idx="2431">
                        <c:v>43171.291666660771</c:v>
                      </c:pt>
                      <c:pt idx="2432">
                        <c:v>43171.333333327435</c:v>
                      </c:pt>
                      <c:pt idx="2433">
                        <c:v>43171.374999994099</c:v>
                      </c:pt>
                      <c:pt idx="2434">
                        <c:v>43171.416666660763</c:v>
                      </c:pt>
                      <c:pt idx="2435">
                        <c:v>43171.458333327428</c:v>
                      </c:pt>
                      <c:pt idx="2436">
                        <c:v>43171.499999994092</c:v>
                      </c:pt>
                      <c:pt idx="2437">
                        <c:v>43171.541666660756</c:v>
                      </c:pt>
                      <c:pt idx="2438">
                        <c:v>43171.58333332742</c:v>
                      </c:pt>
                      <c:pt idx="2439">
                        <c:v>43171.624999994085</c:v>
                      </c:pt>
                      <c:pt idx="2440">
                        <c:v>43171.666666660749</c:v>
                      </c:pt>
                      <c:pt idx="2441">
                        <c:v>43171.708333327413</c:v>
                      </c:pt>
                      <c:pt idx="2442">
                        <c:v>43171.749999994077</c:v>
                      </c:pt>
                      <c:pt idx="2443">
                        <c:v>43171.791666660742</c:v>
                      </c:pt>
                      <c:pt idx="2444">
                        <c:v>43171.833333327406</c:v>
                      </c:pt>
                      <c:pt idx="2445">
                        <c:v>43171.87499999407</c:v>
                      </c:pt>
                      <c:pt idx="2446">
                        <c:v>43171.916666660734</c:v>
                      </c:pt>
                      <c:pt idx="2447">
                        <c:v>43171.958333327399</c:v>
                      </c:pt>
                      <c:pt idx="2448">
                        <c:v>43171.999999994063</c:v>
                      </c:pt>
                      <c:pt idx="2449">
                        <c:v>43172.041666660727</c:v>
                      </c:pt>
                      <c:pt idx="2450">
                        <c:v>43172.083333327391</c:v>
                      </c:pt>
                      <c:pt idx="2451">
                        <c:v>43172.124999994056</c:v>
                      </c:pt>
                      <c:pt idx="2452">
                        <c:v>43172.16666666072</c:v>
                      </c:pt>
                      <c:pt idx="2453">
                        <c:v>43172.208333327384</c:v>
                      </c:pt>
                      <c:pt idx="2454">
                        <c:v>43172.249999994048</c:v>
                      </c:pt>
                      <c:pt idx="2455">
                        <c:v>43172.291666660713</c:v>
                      </c:pt>
                      <c:pt idx="2456">
                        <c:v>43172.333333327377</c:v>
                      </c:pt>
                      <c:pt idx="2457">
                        <c:v>43172.374999994041</c:v>
                      </c:pt>
                      <c:pt idx="2458">
                        <c:v>43172.416666660705</c:v>
                      </c:pt>
                      <c:pt idx="2459">
                        <c:v>43172.458333327369</c:v>
                      </c:pt>
                      <c:pt idx="2460">
                        <c:v>43172.499999994034</c:v>
                      </c:pt>
                      <c:pt idx="2461">
                        <c:v>43172.541666660698</c:v>
                      </c:pt>
                      <c:pt idx="2462">
                        <c:v>43172.583333327362</c:v>
                      </c:pt>
                      <c:pt idx="2463">
                        <c:v>43172.624999994026</c:v>
                      </c:pt>
                      <c:pt idx="2464">
                        <c:v>43172.666666660691</c:v>
                      </c:pt>
                      <c:pt idx="2465">
                        <c:v>43172.708333327355</c:v>
                      </c:pt>
                      <c:pt idx="2466">
                        <c:v>43172.749999994019</c:v>
                      </c:pt>
                      <c:pt idx="2467">
                        <c:v>43172.791666660683</c:v>
                      </c:pt>
                      <c:pt idx="2468">
                        <c:v>43172.833333327348</c:v>
                      </c:pt>
                      <c:pt idx="2469">
                        <c:v>43172.874999994012</c:v>
                      </c:pt>
                      <c:pt idx="2470">
                        <c:v>43172.916666660676</c:v>
                      </c:pt>
                      <c:pt idx="2471">
                        <c:v>43172.95833332734</c:v>
                      </c:pt>
                      <c:pt idx="2472">
                        <c:v>43172.999999994005</c:v>
                      </c:pt>
                      <c:pt idx="2473">
                        <c:v>43173.041666660669</c:v>
                      </c:pt>
                      <c:pt idx="2474">
                        <c:v>43173.083333327333</c:v>
                      </c:pt>
                      <c:pt idx="2475">
                        <c:v>43173.124999993997</c:v>
                      </c:pt>
                      <c:pt idx="2476">
                        <c:v>43173.166666660662</c:v>
                      </c:pt>
                      <c:pt idx="2477">
                        <c:v>43173.208333327326</c:v>
                      </c:pt>
                      <c:pt idx="2478">
                        <c:v>43173.24999999399</c:v>
                      </c:pt>
                      <c:pt idx="2479">
                        <c:v>43173.291666660654</c:v>
                      </c:pt>
                      <c:pt idx="2480">
                        <c:v>43173.333333327319</c:v>
                      </c:pt>
                      <c:pt idx="2481">
                        <c:v>43173.374999993983</c:v>
                      </c:pt>
                      <c:pt idx="2482">
                        <c:v>43173.416666660647</c:v>
                      </c:pt>
                      <c:pt idx="2483">
                        <c:v>43173.458333327311</c:v>
                      </c:pt>
                      <c:pt idx="2484">
                        <c:v>43173.499999993976</c:v>
                      </c:pt>
                      <c:pt idx="2485">
                        <c:v>43173.54166666064</c:v>
                      </c:pt>
                      <c:pt idx="2486">
                        <c:v>43173.583333327304</c:v>
                      </c:pt>
                      <c:pt idx="2487">
                        <c:v>43173.624999993968</c:v>
                      </c:pt>
                      <c:pt idx="2488">
                        <c:v>43173.666666660632</c:v>
                      </c:pt>
                      <c:pt idx="2489">
                        <c:v>43173.708333327297</c:v>
                      </c:pt>
                      <c:pt idx="2490">
                        <c:v>43173.749999993961</c:v>
                      </c:pt>
                      <c:pt idx="2491">
                        <c:v>43173.791666660625</c:v>
                      </c:pt>
                      <c:pt idx="2492">
                        <c:v>43173.833333327289</c:v>
                      </c:pt>
                      <c:pt idx="2493">
                        <c:v>43173.874999993954</c:v>
                      </c:pt>
                      <c:pt idx="2494">
                        <c:v>43173.916666660618</c:v>
                      </c:pt>
                      <c:pt idx="2495">
                        <c:v>43173.958333327282</c:v>
                      </c:pt>
                      <c:pt idx="2496">
                        <c:v>43173.999999993946</c:v>
                      </c:pt>
                      <c:pt idx="2497">
                        <c:v>43174.041666660611</c:v>
                      </c:pt>
                      <c:pt idx="2498">
                        <c:v>43174.083333327275</c:v>
                      </c:pt>
                      <c:pt idx="2499">
                        <c:v>43174.124999993939</c:v>
                      </c:pt>
                      <c:pt idx="2500">
                        <c:v>43174.166666660603</c:v>
                      </c:pt>
                      <c:pt idx="2501">
                        <c:v>43174.208333327268</c:v>
                      </c:pt>
                      <c:pt idx="2502">
                        <c:v>43174.249999993932</c:v>
                      </c:pt>
                      <c:pt idx="2503">
                        <c:v>43174.291666660596</c:v>
                      </c:pt>
                      <c:pt idx="2504">
                        <c:v>43174.33333332726</c:v>
                      </c:pt>
                      <c:pt idx="2505">
                        <c:v>43174.374999993925</c:v>
                      </c:pt>
                      <c:pt idx="2506">
                        <c:v>43174.416666660589</c:v>
                      </c:pt>
                      <c:pt idx="2507">
                        <c:v>43174.458333327253</c:v>
                      </c:pt>
                      <c:pt idx="2508">
                        <c:v>43174.499999993917</c:v>
                      </c:pt>
                      <c:pt idx="2509">
                        <c:v>43174.541666660582</c:v>
                      </c:pt>
                      <c:pt idx="2510">
                        <c:v>43174.583333327246</c:v>
                      </c:pt>
                      <c:pt idx="2511">
                        <c:v>43174.62499999391</c:v>
                      </c:pt>
                      <c:pt idx="2512">
                        <c:v>43174.666666660574</c:v>
                      </c:pt>
                      <c:pt idx="2513">
                        <c:v>43174.708333327239</c:v>
                      </c:pt>
                      <c:pt idx="2514">
                        <c:v>43174.749999993903</c:v>
                      </c:pt>
                      <c:pt idx="2515">
                        <c:v>43174.791666660567</c:v>
                      </c:pt>
                      <c:pt idx="2516">
                        <c:v>43174.833333327231</c:v>
                      </c:pt>
                      <c:pt idx="2517">
                        <c:v>43174.874999993895</c:v>
                      </c:pt>
                      <c:pt idx="2518">
                        <c:v>43174.91666666056</c:v>
                      </c:pt>
                      <c:pt idx="2519">
                        <c:v>43174.958333327224</c:v>
                      </c:pt>
                      <c:pt idx="2520">
                        <c:v>43174.999999993888</c:v>
                      </c:pt>
                      <c:pt idx="2521">
                        <c:v>43175.041666660552</c:v>
                      </c:pt>
                      <c:pt idx="2522">
                        <c:v>43175.083333327217</c:v>
                      </c:pt>
                      <c:pt idx="2523">
                        <c:v>43175.124999993881</c:v>
                      </c:pt>
                      <c:pt idx="2524">
                        <c:v>43175.166666660545</c:v>
                      </c:pt>
                      <c:pt idx="2525">
                        <c:v>43175.208333327209</c:v>
                      </c:pt>
                      <c:pt idx="2526">
                        <c:v>43175.249999993874</c:v>
                      </c:pt>
                      <c:pt idx="2527">
                        <c:v>43175.291666660538</c:v>
                      </c:pt>
                      <c:pt idx="2528">
                        <c:v>43175.333333327202</c:v>
                      </c:pt>
                      <c:pt idx="2529">
                        <c:v>43175.374999993866</c:v>
                      </c:pt>
                      <c:pt idx="2530">
                        <c:v>43175.416666660531</c:v>
                      </c:pt>
                      <c:pt idx="2531">
                        <c:v>43175.458333327195</c:v>
                      </c:pt>
                      <c:pt idx="2532">
                        <c:v>43175.499999993859</c:v>
                      </c:pt>
                      <c:pt idx="2533">
                        <c:v>43175.541666660523</c:v>
                      </c:pt>
                      <c:pt idx="2534">
                        <c:v>43175.583333327188</c:v>
                      </c:pt>
                      <c:pt idx="2535">
                        <c:v>43175.624999993852</c:v>
                      </c:pt>
                      <c:pt idx="2536">
                        <c:v>43175.666666660516</c:v>
                      </c:pt>
                      <c:pt idx="2537">
                        <c:v>43175.70833332718</c:v>
                      </c:pt>
                      <c:pt idx="2538">
                        <c:v>43175.749999993845</c:v>
                      </c:pt>
                      <c:pt idx="2539">
                        <c:v>43175.791666660509</c:v>
                      </c:pt>
                      <c:pt idx="2540">
                        <c:v>43175.833333327173</c:v>
                      </c:pt>
                      <c:pt idx="2541">
                        <c:v>43175.874999993837</c:v>
                      </c:pt>
                      <c:pt idx="2542">
                        <c:v>43175.916666660502</c:v>
                      </c:pt>
                      <c:pt idx="2543">
                        <c:v>43175.958333327166</c:v>
                      </c:pt>
                      <c:pt idx="2544">
                        <c:v>43175.99999999383</c:v>
                      </c:pt>
                      <c:pt idx="2545">
                        <c:v>43176.041666660494</c:v>
                      </c:pt>
                      <c:pt idx="2546">
                        <c:v>43176.083333327158</c:v>
                      </c:pt>
                      <c:pt idx="2547">
                        <c:v>43176.124999993823</c:v>
                      </c:pt>
                      <c:pt idx="2548">
                        <c:v>43176.166666660487</c:v>
                      </c:pt>
                      <c:pt idx="2549">
                        <c:v>43176.208333327151</c:v>
                      </c:pt>
                      <c:pt idx="2550">
                        <c:v>43176.249999993815</c:v>
                      </c:pt>
                      <c:pt idx="2551">
                        <c:v>43176.29166666048</c:v>
                      </c:pt>
                      <c:pt idx="2552">
                        <c:v>43176.333333327144</c:v>
                      </c:pt>
                      <c:pt idx="2553">
                        <c:v>43176.374999993808</c:v>
                      </c:pt>
                      <c:pt idx="2554">
                        <c:v>43176.416666660472</c:v>
                      </c:pt>
                      <c:pt idx="2555">
                        <c:v>43176.458333327137</c:v>
                      </c:pt>
                      <c:pt idx="2556">
                        <c:v>43176.499999993801</c:v>
                      </c:pt>
                      <c:pt idx="2557">
                        <c:v>43176.541666660465</c:v>
                      </c:pt>
                      <c:pt idx="2558">
                        <c:v>43176.583333327129</c:v>
                      </c:pt>
                      <c:pt idx="2559">
                        <c:v>43176.624999993794</c:v>
                      </c:pt>
                      <c:pt idx="2560">
                        <c:v>43176.666666660458</c:v>
                      </c:pt>
                      <c:pt idx="2561">
                        <c:v>43176.708333327122</c:v>
                      </c:pt>
                      <c:pt idx="2562">
                        <c:v>43176.749999993786</c:v>
                      </c:pt>
                      <c:pt idx="2563">
                        <c:v>43176.791666660451</c:v>
                      </c:pt>
                      <c:pt idx="2564">
                        <c:v>43176.833333327115</c:v>
                      </c:pt>
                      <c:pt idx="2565">
                        <c:v>43176.874999993779</c:v>
                      </c:pt>
                      <c:pt idx="2566">
                        <c:v>43176.916666660443</c:v>
                      </c:pt>
                      <c:pt idx="2567">
                        <c:v>43176.958333327108</c:v>
                      </c:pt>
                      <c:pt idx="2568">
                        <c:v>43176.999999993772</c:v>
                      </c:pt>
                      <c:pt idx="2569">
                        <c:v>43177.041666660436</c:v>
                      </c:pt>
                      <c:pt idx="2570">
                        <c:v>43177.0833333271</c:v>
                      </c:pt>
                      <c:pt idx="2571">
                        <c:v>43177.124999993765</c:v>
                      </c:pt>
                      <c:pt idx="2572">
                        <c:v>43177.166666660429</c:v>
                      </c:pt>
                      <c:pt idx="2573">
                        <c:v>43177.208333327093</c:v>
                      </c:pt>
                      <c:pt idx="2574">
                        <c:v>43177.249999993757</c:v>
                      </c:pt>
                      <c:pt idx="2575">
                        <c:v>43177.291666660421</c:v>
                      </c:pt>
                      <c:pt idx="2576">
                        <c:v>43177.333333327086</c:v>
                      </c:pt>
                      <c:pt idx="2577">
                        <c:v>43177.37499999375</c:v>
                      </c:pt>
                      <c:pt idx="2578">
                        <c:v>43177.416666660414</c:v>
                      </c:pt>
                      <c:pt idx="2579">
                        <c:v>43177.458333327078</c:v>
                      </c:pt>
                      <c:pt idx="2580">
                        <c:v>43177.499999993743</c:v>
                      </c:pt>
                      <c:pt idx="2581">
                        <c:v>43177.541666660407</c:v>
                      </c:pt>
                      <c:pt idx="2582">
                        <c:v>43177.583333327071</c:v>
                      </c:pt>
                      <c:pt idx="2583">
                        <c:v>43177.624999993735</c:v>
                      </c:pt>
                      <c:pt idx="2584">
                        <c:v>43177.6666666604</c:v>
                      </c:pt>
                      <c:pt idx="2585">
                        <c:v>43177.708333327064</c:v>
                      </c:pt>
                      <c:pt idx="2586">
                        <c:v>43177.749999993728</c:v>
                      </c:pt>
                      <c:pt idx="2587">
                        <c:v>43177.791666660392</c:v>
                      </c:pt>
                      <c:pt idx="2588">
                        <c:v>43177.833333327057</c:v>
                      </c:pt>
                      <c:pt idx="2589">
                        <c:v>43177.874999993721</c:v>
                      </c:pt>
                      <c:pt idx="2590">
                        <c:v>43177.916666660385</c:v>
                      </c:pt>
                      <c:pt idx="2591">
                        <c:v>43177.958333327049</c:v>
                      </c:pt>
                      <c:pt idx="2592">
                        <c:v>43177.999999993714</c:v>
                      </c:pt>
                      <c:pt idx="2593">
                        <c:v>43178.041666660378</c:v>
                      </c:pt>
                      <c:pt idx="2594">
                        <c:v>43178.083333327042</c:v>
                      </c:pt>
                      <c:pt idx="2595">
                        <c:v>43178.124999993706</c:v>
                      </c:pt>
                      <c:pt idx="2596">
                        <c:v>43178.166666660371</c:v>
                      </c:pt>
                      <c:pt idx="2597">
                        <c:v>43178.208333327035</c:v>
                      </c:pt>
                      <c:pt idx="2598">
                        <c:v>43178.249999993699</c:v>
                      </c:pt>
                      <c:pt idx="2599">
                        <c:v>43178.291666660363</c:v>
                      </c:pt>
                      <c:pt idx="2600">
                        <c:v>43178.333333327028</c:v>
                      </c:pt>
                      <c:pt idx="2601">
                        <c:v>43178.374999993692</c:v>
                      </c:pt>
                      <c:pt idx="2602">
                        <c:v>43178.416666660356</c:v>
                      </c:pt>
                      <c:pt idx="2603">
                        <c:v>43178.45833332702</c:v>
                      </c:pt>
                      <c:pt idx="2604">
                        <c:v>43178.499999993684</c:v>
                      </c:pt>
                      <c:pt idx="2605">
                        <c:v>43178.541666660349</c:v>
                      </c:pt>
                      <c:pt idx="2606">
                        <c:v>43178.583333327013</c:v>
                      </c:pt>
                      <c:pt idx="2607">
                        <c:v>43178.624999993677</c:v>
                      </c:pt>
                      <c:pt idx="2608">
                        <c:v>43178.666666660341</c:v>
                      </c:pt>
                      <c:pt idx="2609">
                        <c:v>43178.708333327006</c:v>
                      </c:pt>
                      <c:pt idx="2610">
                        <c:v>43178.74999999367</c:v>
                      </c:pt>
                      <c:pt idx="2611">
                        <c:v>43178.791666660334</c:v>
                      </c:pt>
                      <c:pt idx="2612">
                        <c:v>43178.833333326998</c:v>
                      </c:pt>
                      <c:pt idx="2613">
                        <c:v>43178.874999993663</c:v>
                      </c:pt>
                      <c:pt idx="2614">
                        <c:v>43178.916666660327</c:v>
                      </c:pt>
                      <c:pt idx="2615">
                        <c:v>43178.958333326991</c:v>
                      </c:pt>
                      <c:pt idx="2616">
                        <c:v>43178.999999993655</c:v>
                      </c:pt>
                      <c:pt idx="2617">
                        <c:v>43179.04166666032</c:v>
                      </c:pt>
                      <c:pt idx="2618">
                        <c:v>43179.083333326984</c:v>
                      </c:pt>
                      <c:pt idx="2619">
                        <c:v>43179.124999993648</c:v>
                      </c:pt>
                      <c:pt idx="2620">
                        <c:v>43179.166666660312</c:v>
                      </c:pt>
                      <c:pt idx="2621">
                        <c:v>43179.208333326977</c:v>
                      </c:pt>
                      <c:pt idx="2622">
                        <c:v>43179.249999993641</c:v>
                      </c:pt>
                      <c:pt idx="2623">
                        <c:v>43179.291666660305</c:v>
                      </c:pt>
                      <c:pt idx="2624">
                        <c:v>43179.333333326969</c:v>
                      </c:pt>
                      <c:pt idx="2625">
                        <c:v>43179.374999993634</c:v>
                      </c:pt>
                      <c:pt idx="2626">
                        <c:v>43179.416666660298</c:v>
                      </c:pt>
                      <c:pt idx="2627">
                        <c:v>43179.458333326962</c:v>
                      </c:pt>
                      <c:pt idx="2628">
                        <c:v>43179.499999993626</c:v>
                      </c:pt>
                      <c:pt idx="2629">
                        <c:v>43179.541666660291</c:v>
                      </c:pt>
                      <c:pt idx="2630">
                        <c:v>43179.583333326955</c:v>
                      </c:pt>
                      <c:pt idx="2631">
                        <c:v>43179.624999993619</c:v>
                      </c:pt>
                      <c:pt idx="2632">
                        <c:v>43179.666666660283</c:v>
                      </c:pt>
                      <c:pt idx="2633">
                        <c:v>43179.708333326947</c:v>
                      </c:pt>
                      <c:pt idx="2634">
                        <c:v>43179.749999993612</c:v>
                      </c:pt>
                      <c:pt idx="2635">
                        <c:v>43179.791666660276</c:v>
                      </c:pt>
                      <c:pt idx="2636">
                        <c:v>43179.83333332694</c:v>
                      </c:pt>
                      <c:pt idx="2637">
                        <c:v>43179.874999993604</c:v>
                      </c:pt>
                      <c:pt idx="2638">
                        <c:v>43179.916666660269</c:v>
                      </c:pt>
                      <c:pt idx="2639">
                        <c:v>43179.958333326933</c:v>
                      </c:pt>
                      <c:pt idx="2640">
                        <c:v>43179.999999993597</c:v>
                      </c:pt>
                      <c:pt idx="2641">
                        <c:v>43180.041666660261</c:v>
                      </c:pt>
                      <c:pt idx="2642">
                        <c:v>43180.083333326926</c:v>
                      </c:pt>
                      <c:pt idx="2643">
                        <c:v>43180.12499999359</c:v>
                      </c:pt>
                      <c:pt idx="2644">
                        <c:v>43180.166666660254</c:v>
                      </c:pt>
                      <c:pt idx="2645">
                        <c:v>43180.208333326918</c:v>
                      </c:pt>
                      <c:pt idx="2646">
                        <c:v>43180.249999993583</c:v>
                      </c:pt>
                      <c:pt idx="2647">
                        <c:v>43180.291666660247</c:v>
                      </c:pt>
                      <c:pt idx="2648">
                        <c:v>43180.333333326911</c:v>
                      </c:pt>
                      <c:pt idx="2649">
                        <c:v>43180.374999993575</c:v>
                      </c:pt>
                      <c:pt idx="2650">
                        <c:v>43180.41666666024</c:v>
                      </c:pt>
                      <c:pt idx="2651">
                        <c:v>43180.458333326904</c:v>
                      </c:pt>
                      <c:pt idx="2652">
                        <c:v>43180.499999993568</c:v>
                      </c:pt>
                      <c:pt idx="2653">
                        <c:v>43180.541666660232</c:v>
                      </c:pt>
                      <c:pt idx="2654">
                        <c:v>43180.583333326897</c:v>
                      </c:pt>
                      <c:pt idx="2655">
                        <c:v>43180.624999993561</c:v>
                      </c:pt>
                      <c:pt idx="2656">
                        <c:v>43180.666666660225</c:v>
                      </c:pt>
                      <c:pt idx="2657">
                        <c:v>43180.708333326889</c:v>
                      </c:pt>
                      <c:pt idx="2658">
                        <c:v>43180.749999993554</c:v>
                      </c:pt>
                      <c:pt idx="2659">
                        <c:v>43180.791666660218</c:v>
                      </c:pt>
                      <c:pt idx="2660">
                        <c:v>43180.833333326882</c:v>
                      </c:pt>
                      <c:pt idx="2661">
                        <c:v>43180.874999993546</c:v>
                      </c:pt>
                      <c:pt idx="2662">
                        <c:v>43180.91666666021</c:v>
                      </c:pt>
                      <c:pt idx="2663">
                        <c:v>43180.958333326875</c:v>
                      </c:pt>
                      <c:pt idx="2664">
                        <c:v>43180.999999993539</c:v>
                      </c:pt>
                      <c:pt idx="2665">
                        <c:v>43181.041666660203</c:v>
                      </c:pt>
                      <c:pt idx="2666">
                        <c:v>43181.083333326867</c:v>
                      </c:pt>
                      <c:pt idx="2667">
                        <c:v>43181.124999993532</c:v>
                      </c:pt>
                      <c:pt idx="2668">
                        <c:v>43181.166666660196</c:v>
                      </c:pt>
                      <c:pt idx="2669">
                        <c:v>43181.20833332686</c:v>
                      </c:pt>
                      <c:pt idx="2670">
                        <c:v>43181.249999993524</c:v>
                      </c:pt>
                      <c:pt idx="2671">
                        <c:v>43181.291666660189</c:v>
                      </c:pt>
                      <c:pt idx="2672">
                        <c:v>43181.333333326853</c:v>
                      </c:pt>
                      <c:pt idx="2673">
                        <c:v>43181.374999993517</c:v>
                      </c:pt>
                      <c:pt idx="2674">
                        <c:v>43181.416666660181</c:v>
                      </c:pt>
                      <c:pt idx="2675">
                        <c:v>43181.458333326846</c:v>
                      </c:pt>
                      <c:pt idx="2676">
                        <c:v>43181.49999999351</c:v>
                      </c:pt>
                      <c:pt idx="2677">
                        <c:v>43181.541666660174</c:v>
                      </c:pt>
                      <c:pt idx="2678">
                        <c:v>43181.583333326838</c:v>
                      </c:pt>
                      <c:pt idx="2679">
                        <c:v>43181.624999993503</c:v>
                      </c:pt>
                      <c:pt idx="2680">
                        <c:v>43181.666666660167</c:v>
                      </c:pt>
                      <c:pt idx="2681">
                        <c:v>43181.708333326831</c:v>
                      </c:pt>
                      <c:pt idx="2682">
                        <c:v>43181.749999993495</c:v>
                      </c:pt>
                      <c:pt idx="2683">
                        <c:v>43181.79166666016</c:v>
                      </c:pt>
                      <c:pt idx="2684">
                        <c:v>43181.833333326824</c:v>
                      </c:pt>
                      <c:pt idx="2685">
                        <c:v>43181.874999993488</c:v>
                      </c:pt>
                      <c:pt idx="2686">
                        <c:v>43181.916666660152</c:v>
                      </c:pt>
                      <c:pt idx="2687">
                        <c:v>43181.958333326817</c:v>
                      </c:pt>
                      <c:pt idx="2688">
                        <c:v>43181.999999993481</c:v>
                      </c:pt>
                      <c:pt idx="2689">
                        <c:v>43182.041666660145</c:v>
                      </c:pt>
                      <c:pt idx="2690">
                        <c:v>43182.083333326809</c:v>
                      </c:pt>
                      <c:pt idx="2691">
                        <c:v>43182.124999993473</c:v>
                      </c:pt>
                      <c:pt idx="2692">
                        <c:v>43182.166666660138</c:v>
                      </c:pt>
                      <c:pt idx="2693">
                        <c:v>43182.208333326802</c:v>
                      </c:pt>
                      <c:pt idx="2694">
                        <c:v>43182.249999993466</c:v>
                      </c:pt>
                      <c:pt idx="2695">
                        <c:v>43182.29166666013</c:v>
                      </c:pt>
                      <c:pt idx="2696">
                        <c:v>43182.333333326795</c:v>
                      </c:pt>
                      <c:pt idx="2697">
                        <c:v>43182.374999993459</c:v>
                      </c:pt>
                      <c:pt idx="2698">
                        <c:v>43182.416666660123</c:v>
                      </c:pt>
                      <c:pt idx="2699">
                        <c:v>43182.458333326787</c:v>
                      </c:pt>
                      <c:pt idx="2700">
                        <c:v>43182.499999993452</c:v>
                      </c:pt>
                      <c:pt idx="2701">
                        <c:v>43182.541666660116</c:v>
                      </c:pt>
                      <c:pt idx="2702">
                        <c:v>43182.58333332678</c:v>
                      </c:pt>
                      <c:pt idx="2703">
                        <c:v>43182.624999993444</c:v>
                      </c:pt>
                      <c:pt idx="2704">
                        <c:v>43182.666666660109</c:v>
                      </c:pt>
                      <c:pt idx="2705">
                        <c:v>43182.708333326773</c:v>
                      </c:pt>
                      <c:pt idx="2706">
                        <c:v>43182.749999993437</c:v>
                      </c:pt>
                      <c:pt idx="2707">
                        <c:v>43182.791666660101</c:v>
                      </c:pt>
                      <c:pt idx="2708">
                        <c:v>43182.833333326766</c:v>
                      </c:pt>
                      <c:pt idx="2709">
                        <c:v>43182.87499999343</c:v>
                      </c:pt>
                      <c:pt idx="2710">
                        <c:v>43182.916666660094</c:v>
                      </c:pt>
                      <c:pt idx="2711">
                        <c:v>43182.958333326758</c:v>
                      </c:pt>
                      <c:pt idx="2712">
                        <c:v>43182.999999993423</c:v>
                      </c:pt>
                      <c:pt idx="2713">
                        <c:v>43183.041666660087</c:v>
                      </c:pt>
                      <c:pt idx="2714">
                        <c:v>43183.083333326751</c:v>
                      </c:pt>
                      <c:pt idx="2715">
                        <c:v>43183.124999993415</c:v>
                      </c:pt>
                      <c:pt idx="2716">
                        <c:v>43183.166666660079</c:v>
                      </c:pt>
                      <c:pt idx="2717">
                        <c:v>43183.208333326744</c:v>
                      </c:pt>
                      <c:pt idx="2718">
                        <c:v>43183.249999993408</c:v>
                      </c:pt>
                      <c:pt idx="2719">
                        <c:v>43183.291666660072</c:v>
                      </c:pt>
                      <c:pt idx="2720">
                        <c:v>43183.333333326736</c:v>
                      </c:pt>
                      <c:pt idx="2721">
                        <c:v>43183.374999993401</c:v>
                      </c:pt>
                      <c:pt idx="2722">
                        <c:v>43183.416666660065</c:v>
                      </c:pt>
                      <c:pt idx="2723">
                        <c:v>43183.458333326729</c:v>
                      </c:pt>
                      <c:pt idx="2724">
                        <c:v>43183.499999993393</c:v>
                      </c:pt>
                      <c:pt idx="2725">
                        <c:v>43183.541666660058</c:v>
                      </c:pt>
                      <c:pt idx="2726">
                        <c:v>43183.583333326722</c:v>
                      </c:pt>
                      <c:pt idx="2727">
                        <c:v>43183.624999993386</c:v>
                      </c:pt>
                      <c:pt idx="2728">
                        <c:v>43183.66666666005</c:v>
                      </c:pt>
                      <c:pt idx="2729">
                        <c:v>43183.708333326715</c:v>
                      </c:pt>
                      <c:pt idx="2730">
                        <c:v>43183.749999993379</c:v>
                      </c:pt>
                      <c:pt idx="2731">
                        <c:v>43183.791666660043</c:v>
                      </c:pt>
                      <c:pt idx="2732">
                        <c:v>43183.833333326707</c:v>
                      </c:pt>
                      <c:pt idx="2733">
                        <c:v>43183.874999993372</c:v>
                      </c:pt>
                      <c:pt idx="2734">
                        <c:v>43183.916666660036</c:v>
                      </c:pt>
                      <c:pt idx="2735">
                        <c:v>43183.9583333267</c:v>
                      </c:pt>
                      <c:pt idx="2736">
                        <c:v>43183.999999993364</c:v>
                      </c:pt>
                      <c:pt idx="2737">
                        <c:v>43184.041666660029</c:v>
                      </c:pt>
                      <c:pt idx="2738">
                        <c:v>43184.083333326693</c:v>
                      </c:pt>
                      <c:pt idx="2739">
                        <c:v>43184.124999993357</c:v>
                      </c:pt>
                      <c:pt idx="2740">
                        <c:v>43184.166666660021</c:v>
                      </c:pt>
                      <c:pt idx="2741">
                        <c:v>43184.208333326686</c:v>
                      </c:pt>
                      <c:pt idx="2742">
                        <c:v>43184.24999999335</c:v>
                      </c:pt>
                      <c:pt idx="2743">
                        <c:v>43184.291666660014</c:v>
                      </c:pt>
                      <c:pt idx="2744">
                        <c:v>43184.333333326678</c:v>
                      </c:pt>
                      <c:pt idx="2745">
                        <c:v>43184.374999993342</c:v>
                      </c:pt>
                      <c:pt idx="2746">
                        <c:v>43184.416666660007</c:v>
                      </c:pt>
                      <c:pt idx="2747">
                        <c:v>43184.458333326671</c:v>
                      </c:pt>
                      <c:pt idx="2748">
                        <c:v>43184.499999993335</c:v>
                      </c:pt>
                      <c:pt idx="2749">
                        <c:v>43184.541666659999</c:v>
                      </c:pt>
                      <c:pt idx="2750">
                        <c:v>43184.583333326664</c:v>
                      </c:pt>
                      <c:pt idx="2751">
                        <c:v>43184.624999993328</c:v>
                      </c:pt>
                      <c:pt idx="2752">
                        <c:v>43184.666666659992</c:v>
                      </c:pt>
                      <c:pt idx="2753">
                        <c:v>43184.708333326656</c:v>
                      </c:pt>
                      <c:pt idx="2754">
                        <c:v>43184.749999993321</c:v>
                      </c:pt>
                      <c:pt idx="2755">
                        <c:v>43184.791666659985</c:v>
                      </c:pt>
                      <c:pt idx="2756">
                        <c:v>43184.833333326649</c:v>
                      </c:pt>
                      <c:pt idx="2757">
                        <c:v>43184.874999993313</c:v>
                      </c:pt>
                      <c:pt idx="2758">
                        <c:v>43184.916666659978</c:v>
                      </c:pt>
                      <c:pt idx="2759">
                        <c:v>43184.958333326642</c:v>
                      </c:pt>
                      <c:pt idx="2760">
                        <c:v>43184.999999993306</c:v>
                      </c:pt>
                      <c:pt idx="2761">
                        <c:v>43185.04166665997</c:v>
                      </c:pt>
                      <c:pt idx="2762">
                        <c:v>43185.083333326635</c:v>
                      </c:pt>
                      <c:pt idx="2763">
                        <c:v>43185.124999993299</c:v>
                      </c:pt>
                      <c:pt idx="2764">
                        <c:v>43185.166666659963</c:v>
                      </c:pt>
                      <c:pt idx="2765">
                        <c:v>43185.208333326627</c:v>
                      </c:pt>
                      <c:pt idx="2766">
                        <c:v>43185.249999993292</c:v>
                      </c:pt>
                      <c:pt idx="2767">
                        <c:v>43185.291666659956</c:v>
                      </c:pt>
                      <c:pt idx="2768">
                        <c:v>43185.33333332662</c:v>
                      </c:pt>
                      <c:pt idx="2769">
                        <c:v>43185.374999993284</c:v>
                      </c:pt>
                      <c:pt idx="2770">
                        <c:v>43185.416666659949</c:v>
                      </c:pt>
                      <c:pt idx="2771">
                        <c:v>43185.458333326613</c:v>
                      </c:pt>
                      <c:pt idx="2772">
                        <c:v>43185.499999993277</c:v>
                      </c:pt>
                      <c:pt idx="2773">
                        <c:v>43185.541666659941</c:v>
                      </c:pt>
                      <c:pt idx="2774">
                        <c:v>43185.583333326605</c:v>
                      </c:pt>
                      <c:pt idx="2775">
                        <c:v>43185.62499999327</c:v>
                      </c:pt>
                      <c:pt idx="2776">
                        <c:v>43185.666666659934</c:v>
                      </c:pt>
                      <c:pt idx="2777">
                        <c:v>43185.708333326598</c:v>
                      </c:pt>
                      <c:pt idx="2778">
                        <c:v>43185.749999993262</c:v>
                      </c:pt>
                      <c:pt idx="2779">
                        <c:v>43185.791666659927</c:v>
                      </c:pt>
                      <c:pt idx="2780">
                        <c:v>43185.833333326591</c:v>
                      </c:pt>
                      <c:pt idx="2781">
                        <c:v>43185.874999993255</c:v>
                      </c:pt>
                      <c:pt idx="2782">
                        <c:v>43185.916666659919</c:v>
                      </c:pt>
                      <c:pt idx="2783">
                        <c:v>43185.958333326584</c:v>
                      </c:pt>
                      <c:pt idx="2784">
                        <c:v>43185.999999993248</c:v>
                      </c:pt>
                      <c:pt idx="2785">
                        <c:v>43186.041666659912</c:v>
                      </c:pt>
                      <c:pt idx="2786">
                        <c:v>43186.083333326576</c:v>
                      </c:pt>
                      <c:pt idx="2787">
                        <c:v>43186.124999993241</c:v>
                      </c:pt>
                      <c:pt idx="2788">
                        <c:v>43186.166666659905</c:v>
                      </c:pt>
                      <c:pt idx="2789">
                        <c:v>43186.208333326569</c:v>
                      </c:pt>
                      <c:pt idx="2790">
                        <c:v>43186.249999993233</c:v>
                      </c:pt>
                      <c:pt idx="2791">
                        <c:v>43186.291666659898</c:v>
                      </c:pt>
                      <c:pt idx="2792">
                        <c:v>43186.333333326562</c:v>
                      </c:pt>
                      <c:pt idx="2793">
                        <c:v>43186.374999993226</c:v>
                      </c:pt>
                      <c:pt idx="2794">
                        <c:v>43186.41666665989</c:v>
                      </c:pt>
                      <c:pt idx="2795">
                        <c:v>43186.458333326555</c:v>
                      </c:pt>
                      <c:pt idx="2796">
                        <c:v>43186.499999993219</c:v>
                      </c:pt>
                      <c:pt idx="2797">
                        <c:v>43186.541666659883</c:v>
                      </c:pt>
                      <c:pt idx="2798">
                        <c:v>43186.583333326547</c:v>
                      </c:pt>
                      <c:pt idx="2799">
                        <c:v>43186.624999993212</c:v>
                      </c:pt>
                      <c:pt idx="2800">
                        <c:v>43186.666666659876</c:v>
                      </c:pt>
                      <c:pt idx="2801">
                        <c:v>43186.70833332654</c:v>
                      </c:pt>
                      <c:pt idx="2802">
                        <c:v>43186.749999993204</c:v>
                      </c:pt>
                      <c:pt idx="2803">
                        <c:v>43186.791666659868</c:v>
                      </c:pt>
                      <c:pt idx="2804">
                        <c:v>43186.833333326533</c:v>
                      </c:pt>
                      <c:pt idx="2805">
                        <c:v>43186.874999993197</c:v>
                      </c:pt>
                      <c:pt idx="2806">
                        <c:v>43186.916666659861</c:v>
                      </c:pt>
                      <c:pt idx="2807">
                        <c:v>43186.958333326525</c:v>
                      </c:pt>
                      <c:pt idx="2808">
                        <c:v>43186.99999999319</c:v>
                      </c:pt>
                      <c:pt idx="2809">
                        <c:v>43187.041666659854</c:v>
                      </c:pt>
                      <c:pt idx="2810">
                        <c:v>43187.083333326518</c:v>
                      </c:pt>
                      <c:pt idx="2811">
                        <c:v>43187.124999993182</c:v>
                      </c:pt>
                      <c:pt idx="2812">
                        <c:v>43187.166666659847</c:v>
                      </c:pt>
                      <c:pt idx="2813">
                        <c:v>43187.208333326511</c:v>
                      </c:pt>
                      <c:pt idx="2814">
                        <c:v>43187.249999993175</c:v>
                      </c:pt>
                      <c:pt idx="2815">
                        <c:v>43187.291666659839</c:v>
                      </c:pt>
                      <c:pt idx="2816">
                        <c:v>43187.333333326504</c:v>
                      </c:pt>
                      <c:pt idx="2817">
                        <c:v>43187.374999993168</c:v>
                      </c:pt>
                      <c:pt idx="2818">
                        <c:v>43187.416666659832</c:v>
                      </c:pt>
                      <c:pt idx="2819">
                        <c:v>43187.458333326496</c:v>
                      </c:pt>
                      <c:pt idx="2820">
                        <c:v>43187.499999993161</c:v>
                      </c:pt>
                      <c:pt idx="2821">
                        <c:v>43187.541666659825</c:v>
                      </c:pt>
                      <c:pt idx="2822">
                        <c:v>43187.583333326489</c:v>
                      </c:pt>
                      <c:pt idx="2823">
                        <c:v>43187.624999993153</c:v>
                      </c:pt>
                      <c:pt idx="2824">
                        <c:v>43187.666666659818</c:v>
                      </c:pt>
                      <c:pt idx="2825">
                        <c:v>43187.708333326482</c:v>
                      </c:pt>
                      <c:pt idx="2826">
                        <c:v>43187.749999993146</c:v>
                      </c:pt>
                      <c:pt idx="2827">
                        <c:v>43187.79166665981</c:v>
                      </c:pt>
                      <c:pt idx="2828">
                        <c:v>43187.833333326475</c:v>
                      </c:pt>
                      <c:pt idx="2829">
                        <c:v>43187.874999993139</c:v>
                      </c:pt>
                      <c:pt idx="2830">
                        <c:v>43187.916666659803</c:v>
                      </c:pt>
                      <c:pt idx="2831">
                        <c:v>43187.958333326467</c:v>
                      </c:pt>
                      <c:pt idx="2832">
                        <c:v>43187.999999993131</c:v>
                      </c:pt>
                      <c:pt idx="2833">
                        <c:v>43188.041666659796</c:v>
                      </c:pt>
                      <c:pt idx="2834">
                        <c:v>43188.08333332646</c:v>
                      </c:pt>
                      <c:pt idx="2835">
                        <c:v>43188.124999993124</c:v>
                      </c:pt>
                      <c:pt idx="2836">
                        <c:v>43188.166666659788</c:v>
                      </c:pt>
                      <c:pt idx="2837">
                        <c:v>43188.208333326453</c:v>
                      </c:pt>
                      <c:pt idx="2838">
                        <c:v>43188.249999993117</c:v>
                      </c:pt>
                      <c:pt idx="2839">
                        <c:v>43188.291666659781</c:v>
                      </c:pt>
                      <c:pt idx="2840">
                        <c:v>43188.333333326445</c:v>
                      </c:pt>
                      <c:pt idx="2841">
                        <c:v>43188.37499999311</c:v>
                      </c:pt>
                      <c:pt idx="2842">
                        <c:v>43188.416666659774</c:v>
                      </c:pt>
                      <c:pt idx="2843">
                        <c:v>43188.458333326438</c:v>
                      </c:pt>
                      <c:pt idx="2844">
                        <c:v>43188.499999993102</c:v>
                      </c:pt>
                      <c:pt idx="2845">
                        <c:v>43188.541666659767</c:v>
                      </c:pt>
                      <c:pt idx="2846">
                        <c:v>43188.583333326431</c:v>
                      </c:pt>
                      <c:pt idx="2847">
                        <c:v>43188.624999993095</c:v>
                      </c:pt>
                      <c:pt idx="2848">
                        <c:v>43188.666666659759</c:v>
                      </c:pt>
                      <c:pt idx="2849">
                        <c:v>43188.708333326424</c:v>
                      </c:pt>
                      <c:pt idx="2850">
                        <c:v>43188.749999993088</c:v>
                      </c:pt>
                      <c:pt idx="2851">
                        <c:v>43188.791666659752</c:v>
                      </c:pt>
                      <c:pt idx="2852">
                        <c:v>43188.833333326416</c:v>
                      </c:pt>
                      <c:pt idx="2853">
                        <c:v>43188.874999993081</c:v>
                      </c:pt>
                      <c:pt idx="2854">
                        <c:v>43188.916666659745</c:v>
                      </c:pt>
                      <c:pt idx="2855">
                        <c:v>43188.958333326409</c:v>
                      </c:pt>
                      <c:pt idx="2856">
                        <c:v>43188.999999993073</c:v>
                      </c:pt>
                      <c:pt idx="2857">
                        <c:v>43189.041666659738</c:v>
                      </c:pt>
                      <c:pt idx="2858">
                        <c:v>43189.083333326402</c:v>
                      </c:pt>
                      <c:pt idx="2859">
                        <c:v>43189.124999993066</c:v>
                      </c:pt>
                      <c:pt idx="2860">
                        <c:v>43189.16666665973</c:v>
                      </c:pt>
                      <c:pt idx="2861">
                        <c:v>43189.208333326394</c:v>
                      </c:pt>
                      <c:pt idx="2862">
                        <c:v>43189.249999993059</c:v>
                      </c:pt>
                      <c:pt idx="2863">
                        <c:v>43189.291666659723</c:v>
                      </c:pt>
                      <c:pt idx="2864">
                        <c:v>43189.333333326387</c:v>
                      </c:pt>
                      <c:pt idx="2865">
                        <c:v>43189.374999993051</c:v>
                      </c:pt>
                      <c:pt idx="2866">
                        <c:v>43189.416666659716</c:v>
                      </c:pt>
                      <c:pt idx="2867">
                        <c:v>43189.45833332638</c:v>
                      </c:pt>
                      <c:pt idx="2868">
                        <c:v>43189.499999993044</c:v>
                      </c:pt>
                      <c:pt idx="2869">
                        <c:v>43189.541666659708</c:v>
                      </c:pt>
                      <c:pt idx="2870">
                        <c:v>43189.583333326373</c:v>
                      </c:pt>
                      <c:pt idx="2871">
                        <c:v>43189.624999993037</c:v>
                      </c:pt>
                      <c:pt idx="2872">
                        <c:v>43189.666666659701</c:v>
                      </c:pt>
                      <c:pt idx="2873">
                        <c:v>43189.708333326365</c:v>
                      </c:pt>
                      <c:pt idx="2874">
                        <c:v>43189.74999999303</c:v>
                      </c:pt>
                      <c:pt idx="2875">
                        <c:v>43189.791666659694</c:v>
                      </c:pt>
                      <c:pt idx="2876">
                        <c:v>43189.833333326358</c:v>
                      </c:pt>
                      <c:pt idx="2877">
                        <c:v>43189.874999993022</c:v>
                      </c:pt>
                      <c:pt idx="2878">
                        <c:v>43189.916666659687</c:v>
                      </c:pt>
                      <c:pt idx="2879">
                        <c:v>43189.958333326351</c:v>
                      </c:pt>
                      <c:pt idx="2880">
                        <c:v>43189.999999993015</c:v>
                      </c:pt>
                      <c:pt idx="2881">
                        <c:v>43190.041666659679</c:v>
                      </c:pt>
                      <c:pt idx="2882">
                        <c:v>43190.083333326344</c:v>
                      </c:pt>
                      <c:pt idx="2883">
                        <c:v>43190.124999993008</c:v>
                      </c:pt>
                      <c:pt idx="2884">
                        <c:v>43190.166666659672</c:v>
                      </c:pt>
                      <c:pt idx="2885">
                        <c:v>43190.208333326336</c:v>
                      </c:pt>
                      <c:pt idx="2886">
                        <c:v>43190.249999993001</c:v>
                      </c:pt>
                      <c:pt idx="2887">
                        <c:v>43190.291666659665</c:v>
                      </c:pt>
                      <c:pt idx="2888">
                        <c:v>43190.333333326329</c:v>
                      </c:pt>
                      <c:pt idx="2889">
                        <c:v>43190.374999992993</c:v>
                      </c:pt>
                      <c:pt idx="2890">
                        <c:v>43190.416666659657</c:v>
                      </c:pt>
                      <c:pt idx="2891">
                        <c:v>43190.458333326322</c:v>
                      </c:pt>
                      <c:pt idx="2892">
                        <c:v>43190.499999992986</c:v>
                      </c:pt>
                      <c:pt idx="2893">
                        <c:v>43190.54166665965</c:v>
                      </c:pt>
                      <c:pt idx="2894">
                        <c:v>43190.583333326314</c:v>
                      </c:pt>
                      <c:pt idx="2895">
                        <c:v>43190.624999992979</c:v>
                      </c:pt>
                      <c:pt idx="2896">
                        <c:v>43190.666666659643</c:v>
                      </c:pt>
                      <c:pt idx="2897">
                        <c:v>43190.708333326307</c:v>
                      </c:pt>
                      <c:pt idx="2898">
                        <c:v>43190.749999992971</c:v>
                      </c:pt>
                      <c:pt idx="2899">
                        <c:v>43190.791666659636</c:v>
                      </c:pt>
                      <c:pt idx="2900">
                        <c:v>43190.8333333263</c:v>
                      </c:pt>
                      <c:pt idx="2901">
                        <c:v>43190.874999992964</c:v>
                      </c:pt>
                      <c:pt idx="2902">
                        <c:v>43190.916666659628</c:v>
                      </c:pt>
                      <c:pt idx="2903">
                        <c:v>43190.958333326293</c:v>
                      </c:pt>
                      <c:pt idx="2904">
                        <c:v>43190.999999992957</c:v>
                      </c:pt>
                      <c:pt idx="2905">
                        <c:v>43191.041666659621</c:v>
                      </c:pt>
                      <c:pt idx="2906">
                        <c:v>43191.083333326285</c:v>
                      </c:pt>
                      <c:pt idx="2907">
                        <c:v>43191.12499999295</c:v>
                      </c:pt>
                      <c:pt idx="2908">
                        <c:v>43191.166666659614</c:v>
                      </c:pt>
                      <c:pt idx="2909">
                        <c:v>43191.208333326278</c:v>
                      </c:pt>
                      <c:pt idx="2910">
                        <c:v>43191.249999992942</c:v>
                      </c:pt>
                      <c:pt idx="2911">
                        <c:v>43191.291666659607</c:v>
                      </c:pt>
                      <c:pt idx="2912">
                        <c:v>43191.333333326271</c:v>
                      </c:pt>
                      <c:pt idx="2913">
                        <c:v>43191.374999992935</c:v>
                      </c:pt>
                      <c:pt idx="2914">
                        <c:v>43191.416666659599</c:v>
                      </c:pt>
                      <c:pt idx="2915">
                        <c:v>43191.458333326264</c:v>
                      </c:pt>
                      <c:pt idx="2916">
                        <c:v>43191.499999992928</c:v>
                      </c:pt>
                      <c:pt idx="2917">
                        <c:v>43191.541666659592</c:v>
                      </c:pt>
                      <c:pt idx="2918">
                        <c:v>43191.583333326256</c:v>
                      </c:pt>
                      <c:pt idx="2919">
                        <c:v>43191.62499999292</c:v>
                      </c:pt>
                      <c:pt idx="2920">
                        <c:v>43191.666666659585</c:v>
                      </c:pt>
                      <c:pt idx="2921">
                        <c:v>43191.708333326249</c:v>
                      </c:pt>
                      <c:pt idx="2922">
                        <c:v>43191.749999992913</c:v>
                      </c:pt>
                      <c:pt idx="2923">
                        <c:v>43191.791666659577</c:v>
                      </c:pt>
                      <c:pt idx="2924">
                        <c:v>43191.833333326242</c:v>
                      </c:pt>
                      <c:pt idx="2925">
                        <c:v>43191.874999992906</c:v>
                      </c:pt>
                      <c:pt idx="2926">
                        <c:v>43191.91666665957</c:v>
                      </c:pt>
                      <c:pt idx="2927">
                        <c:v>43191.958333326234</c:v>
                      </c:pt>
                      <c:pt idx="2928">
                        <c:v>43191.999999992899</c:v>
                      </c:pt>
                      <c:pt idx="2929">
                        <c:v>43192.041666659563</c:v>
                      </c:pt>
                      <c:pt idx="2930">
                        <c:v>43192.083333326227</c:v>
                      </c:pt>
                      <c:pt idx="2931">
                        <c:v>43192.124999992891</c:v>
                      </c:pt>
                      <c:pt idx="2932">
                        <c:v>43192.166666659556</c:v>
                      </c:pt>
                      <c:pt idx="2933">
                        <c:v>43192.20833332622</c:v>
                      </c:pt>
                      <c:pt idx="2934">
                        <c:v>43192.249999992884</c:v>
                      </c:pt>
                      <c:pt idx="2935">
                        <c:v>43192.291666659548</c:v>
                      </c:pt>
                      <c:pt idx="2936">
                        <c:v>43192.333333326213</c:v>
                      </c:pt>
                      <c:pt idx="2937">
                        <c:v>43192.374999992877</c:v>
                      </c:pt>
                      <c:pt idx="2938">
                        <c:v>43192.416666659541</c:v>
                      </c:pt>
                      <c:pt idx="2939">
                        <c:v>43192.458333326205</c:v>
                      </c:pt>
                      <c:pt idx="2940">
                        <c:v>43192.49999999287</c:v>
                      </c:pt>
                      <c:pt idx="2941">
                        <c:v>43192.541666659534</c:v>
                      </c:pt>
                      <c:pt idx="2942">
                        <c:v>43192.583333326198</c:v>
                      </c:pt>
                      <c:pt idx="2943">
                        <c:v>43192.624999992862</c:v>
                      </c:pt>
                      <c:pt idx="2944">
                        <c:v>43192.666666659527</c:v>
                      </c:pt>
                      <c:pt idx="2945">
                        <c:v>43192.708333326191</c:v>
                      </c:pt>
                      <c:pt idx="2946">
                        <c:v>43192.749999992855</c:v>
                      </c:pt>
                      <c:pt idx="2947">
                        <c:v>43192.791666659519</c:v>
                      </c:pt>
                      <c:pt idx="2948">
                        <c:v>43192.833333326183</c:v>
                      </c:pt>
                      <c:pt idx="2949">
                        <c:v>43192.874999992848</c:v>
                      </c:pt>
                      <c:pt idx="2950">
                        <c:v>43192.916666659512</c:v>
                      </c:pt>
                      <c:pt idx="2951">
                        <c:v>43192.958333326176</c:v>
                      </c:pt>
                      <c:pt idx="2952">
                        <c:v>43192.99999999284</c:v>
                      </c:pt>
                      <c:pt idx="2953">
                        <c:v>43193.041666659505</c:v>
                      </c:pt>
                      <c:pt idx="2954">
                        <c:v>43193.083333326169</c:v>
                      </c:pt>
                      <c:pt idx="2955">
                        <c:v>43193.124999992833</c:v>
                      </c:pt>
                      <c:pt idx="2956">
                        <c:v>43193.166666659497</c:v>
                      </c:pt>
                      <c:pt idx="2957">
                        <c:v>43193.208333326162</c:v>
                      </c:pt>
                      <c:pt idx="2958">
                        <c:v>43193.249999992826</c:v>
                      </c:pt>
                      <c:pt idx="2959">
                        <c:v>43193.29166665949</c:v>
                      </c:pt>
                      <c:pt idx="2960">
                        <c:v>43193.333333326154</c:v>
                      </c:pt>
                      <c:pt idx="2961">
                        <c:v>43193.374999992819</c:v>
                      </c:pt>
                      <c:pt idx="2962">
                        <c:v>43193.416666659483</c:v>
                      </c:pt>
                      <c:pt idx="2963">
                        <c:v>43193.458333326147</c:v>
                      </c:pt>
                      <c:pt idx="2964">
                        <c:v>43193.499999992811</c:v>
                      </c:pt>
                      <c:pt idx="2965">
                        <c:v>43193.541666659476</c:v>
                      </c:pt>
                      <c:pt idx="2966">
                        <c:v>43193.58333332614</c:v>
                      </c:pt>
                      <c:pt idx="2967">
                        <c:v>43193.624999992804</c:v>
                      </c:pt>
                      <c:pt idx="2968">
                        <c:v>43193.666666659468</c:v>
                      </c:pt>
                      <c:pt idx="2969">
                        <c:v>43193.708333326133</c:v>
                      </c:pt>
                      <c:pt idx="2970">
                        <c:v>43193.749999992797</c:v>
                      </c:pt>
                      <c:pt idx="2971">
                        <c:v>43193.791666659461</c:v>
                      </c:pt>
                      <c:pt idx="2972">
                        <c:v>43193.833333326125</c:v>
                      </c:pt>
                      <c:pt idx="2973">
                        <c:v>43193.87499999279</c:v>
                      </c:pt>
                      <c:pt idx="2974">
                        <c:v>43193.916666659454</c:v>
                      </c:pt>
                      <c:pt idx="2975">
                        <c:v>43193.958333326118</c:v>
                      </c:pt>
                      <c:pt idx="2976">
                        <c:v>43193.999999992782</c:v>
                      </c:pt>
                      <c:pt idx="2977">
                        <c:v>43194.041666659446</c:v>
                      </c:pt>
                      <c:pt idx="2978">
                        <c:v>43194.083333326111</c:v>
                      </c:pt>
                      <c:pt idx="2979">
                        <c:v>43194.124999992775</c:v>
                      </c:pt>
                      <c:pt idx="2980">
                        <c:v>43194.166666659439</c:v>
                      </c:pt>
                      <c:pt idx="2981">
                        <c:v>43194.208333326103</c:v>
                      </c:pt>
                      <c:pt idx="2982">
                        <c:v>43194.249999992768</c:v>
                      </c:pt>
                      <c:pt idx="2983">
                        <c:v>43194.291666659432</c:v>
                      </c:pt>
                      <c:pt idx="2984">
                        <c:v>43194.333333326096</c:v>
                      </c:pt>
                      <c:pt idx="2985">
                        <c:v>43194.37499999276</c:v>
                      </c:pt>
                      <c:pt idx="2986">
                        <c:v>43194.416666659425</c:v>
                      </c:pt>
                      <c:pt idx="2987">
                        <c:v>43194.458333326089</c:v>
                      </c:pt>
                      <c:pt idx="2988">
                        <c:v>43194.499999992753</c:v>
                      </c:pt>
                      <c:pt idx="2989">
                        <c:v>43194.541666659417</c:v>
                      </c:pt>
                      <c:pt idx="2990">
                        <c:v>43194.583333326082</c:v>
                      </c:pt>
                      <c:pt idx="2991">
                        <c:v>43194.624999992746</c:v>
                      </c:pt>
                      <c:pt idx="2992">
                        <c:v>43194.66666665941</c:v>
                      </c:pt>
                      <c:pt idx="2993">
                        <c:v>43194.708333326074</c:v>
                      </c:pt>
                      <c:pt idx="2994">
                        <c:v>43194.749999992739</c:v>
                      </c:pt>
                      <c:pt idx="2995">
                        <c:v>43194.791666659403</c:v>
                      </c:pt>
                      <c:pt idx="2996">
                        <c:v>43194.833333326067</c:v>
                      </c:pt>
                      <c:pt idx="2997">
                        <c:v>43194.874999992731</c:v>
                      </c:pt>
                      <c:pt idx="2998">
                        <c:v>43194.916666659396</c:v>
                      </c:pt>
                      <c:pt idx="2999">
                        <c:v>43194.95833332606</c:v>
                      </c:pt>
                      <c:pt idx="3000">
                        <c:v>43194.999999992724</c:v>
                      </c:pt>
                      <c:pt idx="3001">
                        <c:v>43195.041666659388</c:v>
                      </c:pt>
                      <c:pt idx="3002">
                        <c:v>43195.083333326053</c:v>
                      </c:pt>
                      <c:pt idx="3003">
                        <c:v>43195.124999992717</c:v>
                      </c:pt>
                      <c:pt idx="3004">
                        <c:v>43195.166666659381</c:v>
                      </c:pt>
                      <c:pt idx="3005">
                        <c:v>43195.208333326045</c:v>
                      </c:pt>
                      <c:pt idx="3006">
                        <c:v>43195.249999992709</c:v>
                      </c:pt>
                      <c:pt idx="3007">
                        <c:v>43195.291666659374</c:v>
                      </c:pt>
                      <c:pt idx="3008">
                        <c:v>43195.333333326038</c:v>
                      </c:pt>
                      <c:pt idx="3009">
                        <c:v>43195.374999992702</c:v>
                      </c:pt>
                      <c:pt idx="3010">
                        <c:v>43195.416666659366</c:v>
                      </c:pt>
                      <c:pt idx="3011">
                        <c:v>43195.458333326031</c:v>
                      </c:pt>
                      <c:pt idx="3012">
                        <c:v>43195.499999992695</c:v>
                      </c:pt>
                      <c:pt idx="3013">
                        <c:v>43195.541666659359</c:v>
                      </c:pt>
                      <c:pt idx="3014">
                        <c:v>43195.583333326023</c:v>
                      </c:pt>
                      <c:pt idx="3015">
                        <c:v>43195.624999992688</c:v>
                      </c:pt>
                      <c:pt idx="3016">
                        <c:v>43195.666666659352</c:v>
                      </c:pt>
                      <c:pt idx="3017">
                        <c:v>43195.708333326016</c:v>
                      </c:pt>
                      <c:pt idx="3018">
                        <c:v>43195.74999999268</c:v>
                      </c:pt>
                      <c:pt idx="3019">
                        <c:v>43195.791666659345</c:v>
                      </c:pt>
                      <c:pt idx="3020">
                        <c:v>43195.833333326009</c:v>
                      </c:pt>
                      <c:pt idx="3021">
                        <c:v>43195.874999992673</c:v>
                      </c:pt>
                      <c:pt idx="3022">
                        <c:v>43195.916666659337</c:v>
                      </c:pt>
                      <c:pt idx="3023">
                        <c:v>43195.958333326002</c:v>
                      </c:pt>
                      <c:pt idx="3024">
                        <c:v>43195.999999992666</c:v>
                      </c:pt>
                      <c:pt idx="3025">
                        <c:v>43196.04166665933</c:v>
                      </c:pt>
                      <c:pt idx="3026">
                        <c:v>43196.083333325994</c:v>
                      </c:pt>
                      <c:pt idx="3027">
                        <c:v>43196.124999992659</c:v>
                      </c:pt>
                      <c:pt idx="3028">
                        <c:v>43196.166666659323</c:v>
                      </c:pt>
                      <c:pt idx="3029">
                        <c:v>43196.208333325987</c:v>
                      </c:pt>
                      <c:pt idx="3030">
                        <c:v>43196.249999992651</c:v>
                      </c:pt>
                      <c:pt idx="3031">
                        <c:v>43196.291666659316</c:v>
                      </c:pt>
                      <c:pt idx="3032">
                        <c:v>43196.33333332598</c:v>
                      </c:pt>
                      <c:pt idx="3033">
                        <c:v>43196.374999992644</c:v>
                      </c:pt>
                      <c:pt idx="3034">
                        <c:v>43196.416666659308</c:v>
                      </c:pt>
                      <c:pt idx="3035">
                        <c:v>43196.458333325972</c:v>
                      </c:pt>
                      <c:pt idx="3036">
                        <c:v>43196.499999992637</c:v>
                      </c:pt>
                      <c:pt idx="3037">
                        <c:v>43196.541666659301</c:v>
                      </c:pt>
                      <c:pt idx="3038">
                        <c:v>43196.583333325965</c:v>
                      </c:pt>
                      <c:pt idx="3039">
                        <c:v>43196.624999992629</c:v>
                      </c:pt>
                      <c:pt idx="3040">
                        <c:v>43196.666666659294</c:v>
                      </c:pt>
                      <c:pt idx="3041">
                        <c:v>43196.708333325958</c:v>
                      </c:pt>
                      <c:pt idx="3042">
                        <c:v>43196.749999992622</c:v>
                      </c:pt>
                      <c:pt idx="3043">
                        <c:v>43196.791666659286</c:v>
                      </c:pt>
                      <c:pt idx="3044">
                        <c:v>43196.833333325951</c:v>
                      </c:pt>
                      <c:pt idx="3045">
                        <c:v>43196.874999992615</c:v>
                      </c:pt>
                      <c:pt idx="3046">
                        <c:v>43196.916666659279</c:v>
                      </c:pt>
                      <c:pt idx="3047">
                        <c:v>43196.958333325943</c:v>
                      </c:pt>
                      <c:pt idx="3048">
                        <c:v>43196.999999992608</c:v>
                      </c:pt>
                      <c:pt idx="3049">
                        <c:v>43197.041666659272</c:v>
                      </c:pt>
                      <c:pt idx="3050">
                        <c:v>43197.083333325936</c:v>
                      </c:pt>
                      <c:pt idx="3051">
                        <c:v>43197.1249999926</c:v>
                      </c:pt>
                      <c:pt idx="3052">
                        <c:v>43197.166666659265</c:v>
                      </c:pt>
                      <c:pt idx="3053">
                        <c:v>43197.208333325929</c:v>
                      </c:pt>
                      <c:pt idx="3054">
                        <c:v>43197.249999992593</c:v>
                      </c:pt>
                      <c:pt idx="3055">
                        <c:v>43197.291666659257</c:v>
                      </c:pt>
                      <c:pt idx="3056">
                        <c:v>43197.333333325922</c:v>
                      </c:pt>
                      <c:pt idx="3057">
                        <c:v>43197.374999992586</c:v>
                      </c:pt>
                      <c:pt idx="3058">
                        <c:v>43197.41666665925</c:v>
                      </c:pt>
                      <c:pt idx="3059">
                        <c:v>43197.458333325914</c:v>
                      </c:pt>
                      <c:pt idx="3060">
                        <c:v>43197.499999992579</c:v>
                      </c:pt>
                      <c:pt idx="3061">
                        <c:v>43197.541666659243</c:v>
                      </c:pt>
                      <c:pt idx="3062">
                        <c:v>43197.583333325907</c:v>
                      </c:pt>
                      <c:pt idx="3063">
                        <c:v>43197.624999992571</c:v>
                      </c:pt>
                      <c:pt idx="3064">
                        <c:v>43197.666666659235</c:v>
                      </c:pt>
                      <c:pt idx="3065">
                        <c:v>43197.7083333259</c:v>
                      </c:pt>
                      <c:pt idx="3066">
                        <c:v>43197.749999992564</c:v>
                      </c:pt>
                      <c:pt idx="3067">
                        <c:v>43197.791666659228</c:v>
                      </c:pt>
                      <c:pt idx="3068">
                        <c:v>43197.833333325892</c:v>
                      </c:pt>
                      <c:pt idx="3069">
                        <c:v>43197.874999992557</c:v>
                      </c:pt>
                      <c:pt idx="3070">
                        <c:v>43197.916666659221</c:v>
                      </c:pt>
                      <c:pt idx="3071">
                        <c:v>43197.958333325885</c:v>
                      </c:pt>
                      <c:pt idx="3072">
                        <c:v>43197.999999992549</c:v>
                      </c:pt>
                      <c:pt idx="3073">
                        <c:v>43198.041666659214</c:v>
                      </c:pt>
                      <c:pt idx="3074">
                        <c:v>43198.083333325878</c:v>
                      </c:pt>
                      <c:pt idx="3075">
                        <c:v>43198.124999992542</c:v>
                      </c:pt>
                      <c:pt idx="3076">
                        <c:v>43198.166666659206</c:v>
                      </c:pt>
                      <c:pt idx="3077">
                        <c:v>43198.208333325871</c:v>
                      </c:pt>
                      <c:pt idx="3078">
                        <c:v>43198.249999992535</c:v>
                      </c:pt>
                      <c:pt idx="3079">
                        <c:v>43198.291666659199</c:v>
                      </c:pt>
                      <c:pt idx="3080">
                        <c:v>43198.333333325863</c:v>
                      </c:pt>
                      <c:pt idx="3081">
                        <c:v>43198.374999992528</c:v>
                      </c:pt>
                      <c:pt idx="3082">
                        <c:v>43198.416666659192</c:v>
                      </c:pt>
                      <c:pt idx="3083">
                        <c:v>43198.458333325856</c:v>
                      </c:pt>
                      <c:pt idx="3084">
                        <c:v>43198.49999999252</c:v>
                      </c:pt>
                      <c:pt idx="3085">
                        <c:v>43198.541666659185</c:v>
                      </c:pt>
                      <c:pt idx="3086">
                        <c:v>43198.583333325849</c:v>
                      </c:pt>
                      <c:pt idx="3087">
                        <c:v>43198.624999992513</c:v>
                      </c:pt>
                      <c:pt idx="3088">
                        <c:v>43198.666666659177</c:v>
                      </c:pt>
                      <c:pt idx="3089">
                        <c:v>43198.708333325842</c:v>
                      </c:pt>
                      <c:pt idx="3090">
                        <c:v>43198.749999992506</c:v>
                      </c:pt>
                      <c:pt idx="3091">
                        <c:v>43198.79166665917</c:v>
                      </c:pt>
                      <c:pt idx="3092">
                        <c:v>43198.833333325834</c:v>
                      </c:pt>
                      <c:pt idx="3093">
                        <c:v>43198.874999992498</c:v>
                      </c:pt>
                      <c:pt idx="3094">
                        <c:v>43198.916666659163</c:v>
                      </c:pt>
                      <c:pt idx="3095">
                        <c:v>43198.958333325827</c:v>
                      </c:pt>
                      <c:pt idx="3096">
                        <c:v>43198.999999992491</c:v>
                      </c:pt>
                      <c:pt idx="3097">
                        <c:v>43199.041666659155</c:v>
                      </c:pt>
                      <c:pt idx="3098">
                        <c:v>43199.08333332582</c:v>
                      </c:pt>
                      <c:pt idx="3099">
                        <c:v>43199.124999992484</c:v>
                      </c:pt>
                      <c:pt idx="3100">
                        <c:v>43199.166666659148</c:v>
                      </c:pt>
                      <c:pt idx="3101">
                        <c:v>43199.208333325812</c:v>
                      </c:pt>
                      <c:pt idx="3102">
                        <c:v>43199.249999992477</c:v>
                      </c:pt>
                      <c:pt idx="3103">
                        <c:v>43199.291666659141</c:v>
                      </c:pt>
                      <c:pt idx="3104">
                        <c:v>43199.333333325805</c:v>
                      </c:pt>
                      <c:pt idx="3105">
                        <c:v>43199.374999992469</c:v>
                      </c:pt>
                      <c:pt idx="3106">
                        <c:v>43199.416666659134</c:v>
                      </c:pt>
                      <c:pt idx="3107">
                        <c:v>43199.458333325798</c:v>
                      </c:pt>
                      <c:pt idx="3108">
                        <c:v>43199.499999992462</c:v>
                      </c:pt>
                      <c:pt idx="3109">
                        <c:v>43199.541666659126</c:v>
                      </c:pt>
                      <c:pt idx="3110">
                        <c:v>43199.583333325791</c:v>
                      </c:pt>
                      <c:pt idx="3111">
                        <c:v>43199.624999992455</c:v>
                      </c:pt>
                      <c:pt idx="3112">
                        <c:v>43199.666666659119</c:v>
                      </c:pt>
                      <c:pt idx="3113">
                        <c:v>43199.708333325783</c:v>
                      </c:pt>
                      <c:pt idx="3114">
                        <c:v>43199.749999992448</c:v>
                      </c:pt>
                      <c:pt idx="3115">
                        <c:v>43199.791666659112</c:v>
                      </c:pt>
                      <c:pt idx="3116">
                        <c:v>43199.833333325776</c:v>
                      </c:pt>
                      <c:pt idx="3117">
                        <c:v>43199.87499999244</c:v>
                      </c:pt>
                      <c:pt idx="3118">
                        <c:v>43199.916666659105</c:v>
                      </c:pt>
                      <c:pt idx="3119">
                        <c:v>43199.958333325769</c:v>
                      </c:pt>
                      <c:pt idx="3120">
                        <c:v>43199.999999992433</c:v>
                      </c:pt>
                      <c:pt idx="3121">
                        <c:v>43200.041666659097</c:v>
                      </c:pt>
                      <c:pt idx="3122">
                        <c:v>43200.083333325761</c:v>
                      </c:pt>
                      <c:pt idx="3123">
                        <c:v>43200.124999992426</c:v>
                      </c:pt>
                      <c:pt idx="3124">
                        <c:v>43200.16666665909</c:v>
                      </c:pt>
                      <c:pt idx="3125">
                        <c:v>43200.208333325754</c:v>
                      </c:pt>
                      <c:pt idx="3126">
                        <c:v>43200.249999992418</c:v>
                      </c:pt>
                      <c:pt idx="3127">
                        <c:v>43200.291666659083</c:v>
                      </c:pt>
                      <c:pt idx="3128">
                        <c:v>43200.333333325747</c:v>
                      </c:pt>
                      <c:pt idx="3129">
                        <c:v>43200.374999992411</c:v>
                      </c:pt>
                      <c:pt idx="3130">
                        <c:v>43200.416666659075</c:v>
                      </c:pt>
                      <c:pt idx="3131">
                        <c:v>43200.45833332574</c:v>
                      </c:pt>
                      <c:pt idx="3132">
                        <c:v>43200.499999992404</c:v>
                      </c:pt>
                      <c:pt idx="3133">
                        <c:v>43200.541666659068</c:v>
                      </c:pt>
                      <c:pt idx="3134">
                        <c:v>43200.583333325732</c:v>
                      </c:pt>
                      <c:pt idx="3135">
                        <c:v>43200.624999992397</c:v>
                      </c:pt>
                      <c:pt idx="3136">
                        <c:v>43200.666666659061</c:v>
                      </c:pt>
                      <c:pt idx="3137">
                        <c:v>43200.708333325725</c:v>
                      </c:pt>
                      <c:pt idx="3138">
                        <c:v>43200.749999992389</c:v>
                      </c:pt>
                      <c:pt idx="3139">
                        <c:v>43200.791666659054</c:v>
                      </c:pt>
                      <c:pt idx="3140">
                        <c:v>43200.833333325718</c:v>
                      </c:pt>
                      <c:pt idx="3141">
                        <c:v>43200.874999992382</c:v>
                      </c:pt>
                      <c:pt idx="3142">
                        <c:v>43200.916666659046</c:v>
                      </c:pt>
                      <c:pt idx="3143">
                        <c:v>43200.958333325711</c:v>
                      </c:pt>
                      <c:pt idx="3144">
                        <c:v>43200.999999992375</c:v>
                      </c:pt>
                      <c:pt idx="3145">
                        <c:v>43201.041666659039</c:v>
                      </c:pt>
                      <c:pt idx="3146">
                        <c:v>43201.083333325703</c:v>
                      </c:pt>
                      <c:pt idx="3147">
                        <c:v>43201.124999992368</c:v>
                      </c:pt>
                      <c:pt idx="3148">
                        <c:v>43201.166666659032</c:v>
                      </c:pt>
                      <c:pt idx="3149">
                        <c:v>43201.208333325696</c:v>
                      </c:pt>
                      <c:pt idx="3150">
                        <c:v>43201.24999999236</c:v>
                      </c:pt>
                      <c:pt idx="3151">
                        <c:v>43201.291666659024</c:v>
                      </c:pt>
                      <c:pt idx="3152">
                        <c:v>43201.333333325689</c:v>
                      </c:pt>
                      <c:pt idx="3153">
                        <c:v>43201.374999992353</c:v>
                      </c:pt>
                      <c:pt idx="3154">
                        <c:v>43201.416666659017</c:v>
                      </c:pt>
                      <c:pt idx="3155">
                        <c:v>43201.458333325681</c:v>
                      </c:pt>
                      <c:pt idx="3156">
                        <c:v>43201.499999992346</c:v>
                      </c:pt>
                      <c:pt idx="3157">
                        <c:v>43201.54166665901</c:v>
                      </c:pt>
                      <c:pt idx="3158">
                        <c:v>43201.583333325674</c:v>
                      </c:pt>
                      <c:pt idx="3159">
                        <c:v>43201.624999992338</c:v>
                      </c:pt>
                      <c:pt idx="3160">
                        <c:v>43201.666666659003</c:v>
                      </c:pt>
                      <c:pt idx="3161">
                        <c:v>43201.708333325667</c:v>
                      </c:pt>
                      <c:pt idx="3162">
                        <c:v>43201.749999992331</c:v>
                      </c:pt>
                      <c:pt idx="3163">
                        <c:v>43201.791666658995</c:v>
                      </c:pt>
                      <c:pt idx="3164">
                        <c:v>43201.83333332566</c:v>
                      </c:pt>
                      <c:pt idx="3165">
                        <c:v>43201.874999992324</c:v>
                      </c:pt>
                      <c:pt idx="3166">
                        <c:v>43201.916666658988</c:v>
                      </c:pt>
                      <c:pt idx="3167">
                        <c:v>43201.958333325652</c:v>
                      </c:pt>
                      <c:pt idx="3168">
                        <c:v>43201.999999992317</c:v>
                      </c:pt>
                      <c:pt idx="3169">
                        <c:v>43202.041666658981</c:v>
                      </c:pt>
                      <c:pt idx="3170">
                        <c:v>43202.083333325645</c:v>
                      </c:pt>
                      <c:pt idx="3171">
                        <c:v>43202.124999992309</c:v>
                      </c:pt>
                      <c:pt idx="3172">
                        <c:v>43202.166666658974</c:v>
                      </c:pt>
                      <c:pt idx="3173">
                        <c:v>43202.208333325638</c:v>
                      </c:pt>
                      <c:pt idx="3174">
                        <c:v>43202.249999992302</c:v>
                      </c:pt>
                      <c:pt idx="3175">
                        <c:v>43202.291666658966</c:v>
                      </c:pt>
                      <c:pt idx="3176">
                        <c:v>43202.333333325631</c:v>
                      </c:pt>
                      <c:pt idx="3177">
                        <c:v>43202.374999992295</c:v>
                      </c:pt>
                      <c:pt idx="3178">
                        <c:v>43202.416666658959</c:v>
                      </c:pt>
                      <c:pt idx="3179">
                        <c:v>43202.458333325623</c:v>
                      </c:pt>
                      <c:pt idx="3180">
                        <c:v>43202.499999992287</c:v>
                      </c:pt>
                      <c:pt idx="3181">
                        <c:v>43202.541666658952</c:v>
                      </c:pt>
                      <c:pt idx="3182">
                        <c:v>43202.583333325616</c:v>
                      </c:pt>
                      <c:pt idx="3183">
                        <c:v>43202.62499999228</c:v>
                      </c:pt>
                      <c:pt idx="3184">
                        <c:v>43202.666666658944</c:v>
                      </c:pt>
                      <c:pt idx="3185">
                        <c:v>43202.708333325609</c:v>
                      </c:pt>
                      <c:pt idx="3186">
                        <c:v>43202.749999992273</c:v>
                      </c:pt>
                      <c:pt idx="3187">
                        <c:v>43202.791666658937</c:v>
                      </c:pt>
                      <c:pt idx="3188">
                        <c:v>43202.833333325601</c:v>
                      </c:pt>
                      <c:pt idx="3189">
                        <c:v>43202.874999992266</c:v>
                      </c:pt>
                      <c:pt idx="3190">
                        <c:v>43202.91666665893</c:v>
                      </c:pt>
                      <c:pt idx="3191">
                        <c:v>43202.958333325594</c:v>
                      </c:pt>
                      <c:pt idx="3192">
                        <c:v>43202.999999992258</c:v>
                      </c:pt>
                      <c:pt idx="3193">
                        <c:v>43203.041666658923</c:v>
                      </c:pt>
                      <c:pt idx="3194">
                        <c:v>43203.083333325587</c:v>
                      </c:pt>
                      <c:pt idx="3195">
                        <c:v>43203.124999992251</c:v>
                      </c:pt>
                      <c:pt idx="3196">
                        <c:v>43203.166666658915</c:v>
                      </c:pt>
                      <c:pt idx="3197">
                        <c:v>43203.20833332558</c:v>
                      </c:pt>
                      <c:pt idx="3198">
                        <c:v>43203.249999992244</c:v>
                      </c:pt>
                      <c:pt idx="3199">
                        <c:v>43203.291666658908</c:v>
                      </c:pt>
                      <c:pt idx="3200">
                        <c:v>43203.333333325572</c:v>
                      </c:pt>
                      <c:pt idx="3201">
                        <c:v>43203.374999992237</c:v>
                      </c:pt>
                      <c:pt idx="3202">
                        <c:v>43203.416666658901</c:v>
                      </c:pt>
                      <c:pt idx="3203">
                        <c:v>43203.458333325565</c:v>
                      </c:pt>
                      <c:pt idx="3204">
                        <c:v>43203.499999992229</c:v>
                      </c:pt>
                      <c:pt idx="3205">
                        <c:v>43203.541666658894</c:v>
                      </c:pt>
                      <c:pt idx="3206">
                        <c:v>43203.583333325558</c:v>
                      </c:pt>
                      <c:pt idx="3207">
                        <c:v>43203.624999992222</c:v>
                      </c:pt>
                      <c:pt idx="3208">
                        <c:v>43203.666666658886</c:v>
                      </c:pt>
                      <c:pt idx="3209">
                        <c:v>43203.70833332555</c:v>
                      </c:pt>
                      <c:pt idx="3210">
                        <c:v>43203.749999992215</c:v>
                      </c:pt>
                      <c:pt idx="3211">
                        <c:v>43203.791666658879</c:v>
                      </c:pt>
                      <c:pt idx="3212">
                        <c:v>43203.833333325543</c:v>
                      </c:pt>
                      <c:pt idx="3213">
                        <c:v>43203.874999992207</c:v>
                      </c:pt>
                      <c:pt idx="3214">
                        <c:v>43203.916666658872</c:v>
                      </c:pt>
                      <c:pt idx="3215">
                        <c:v>43203.958333325536</c:v>
                      </c:pt>
                      <c:pt idx="3216">
                        <c:v>43203.9999999922</c:v>
                      </c:pt>
                      <c:pt idx="3217">
                        <c:v>43204.041666658864</c:v>
                      </c:pt>
                      <c:pt idx="3218">
                        <c:v>43204.083333325529</c:v>
                      </c:pt>
                      <c:pt idx="3219">
                        <c:v>43204.124999992193</c:v>
                      </c:pt>
                      <c:pt idx="3220">
                        <c:v>43204.166666658857</c:v>
                      </c:pt>
                      <c:pt idx="3221">
                        <c:v>43204.208333325521</c:v>
                      </c:pt>
                      <c:pt idx="3222">
                        <c:v>43204.249999992186</c:v>
                      </c:pt>
                      <c:pt idx="3223">
                        <c:v>43204.29166665885</c:v>
                      </c:pt>
                      <c:pt idx="3224">
                        <c:v>43204.333333325514</c:v>
                      </c:pt>
                      <c:pt idx="3225">
                        <c:v>43204.374999992178</c:v>
                      </c:pt>
                      <c:pt idx="3226">
                        <c:v>43204.416666658843</c:v>
                      </c:pt>
                      <c:pt idx="3227">
                        <c:v>43204.458333325507</c:v>
                      </c:pt>
                      <c:pt idx="3228">
                        <c:v>43204.499999992171</c:v>
                      </c:pt>
                      <c:pt idx="3229">
                        <c:v>43204.541666658835</c:v>
                      </c:pt>
                      <c:pt idx="3230">
                        <c:v>43204.5833333255</c:v>
                      </c:pt>
                      <c:pt idx="3231">
                        <c:v>43204.624999992164</c:v>
                      </c:pt>
                      <c:pt idx="3232">
                        <c:v>43204.666666658828</c:v>
                      </c:pt>
                      <c:pt idx="3233">
                        <c:v>43204.708333325492</c:v>
                      </c:pt>
                      <c:pt idx="3234">
                        <c:v>43204.749999992157</c:v>
                      </c:pt>
                      <c:pt idx="3235">
                        <c:v>43204.791666658821</c:v>
                      </c:pt>
                      <c:pt idx="3236">
                        <c:v>43204.833333325485</c:v>
                      </c:pt>
                      <c:pt idx="3237">
                        <c:v>43204.874999992149</c:v>
                      </c:pt>
                      <c:pt idx="3238">
                        <c:v>43204.916666658813</c:v>
                      </c:pt>
                      <c:pt idx="3239">
                        <c:v>43204.958333325478</c:v>
                      </c:pt>
                      <c:pt idx="3240">
                        <c:v>43204.999999992142</c:v>
                      </c:pt>
                      <c:pt idx="3241">
                        <c:v>43205.041666658806</c:v>
                      </c:pt>
                      <c:pt idx="3242">
                        <c:v>43205.08333332547</c:v>
                      </c:pt>
                      <c:pt idx="3243">
                        <c:v>43205.124999992135</c:v>
                      </c:pt>
                      <c:pt idx="3244">
                        <c:v>43205.166666658799</c:v>
                      </c:pt>
                      <c:pt idx="3245">
                        <c:v>43205.208333325463</c:v>
                      </c:pt>
                      <c:pt idx="3246">
                        <c:v>43205.249999992127</c:v>
                      </c:pt>
                      <c:pt idx="3247">
                        <c:v>43205.291666658792</c:v>
                      </c:pt>
                      <c:pt idx="3248">
                        <c:v>43205.333333325456</c:v>
                      </c:pt>
                      <c:pt idx="3249">
                        <c:v>43205.37499999212</c:v>
                      </c:pt>
                      <c:pt idx="3250">
                        <c:v>43205.416666658784</c:v>
                      </c:pt>
                      <c:pt idx="3251">
                        <c:v>43205.458333325449</c:v>
                      </c:pt>
                      <c:pt idx="3252">
                        <c:v>43205.499999992113</c:v>
                      </c:pt>
                      <c:pt idx="3253">
                        <c:v>43205.541666658777</c:v>
                      </c:pt>
                      <c:pt idx="3254">
                        <c:v>43205.583333325441</c:v>
                      </c:pt>
                      <c:pt idx="3255">
                        <c:v>43205.624999992106</c:v>
                      </c:pt>
                      <c:pt idx="3256">
                        <c:v>43205.66666665877</c:v>
                      </c:pt>
                      <c:pt idx="3257">
                        <c:v>43205.708333325434</c:v>
                      </c:pt>
                      <c:pt idx="3258">
                        <c:v>43205.749999992098</c:v>
                      </c:pt>
                      <c:pt idx="3259">
                        <c:v>43205.791666658763</c:v>
                      </c:pt>
                      <c:pt idx="3260">
                        <c:v>43205.833333325427</c:v>
                      </c:pt>
                      <c:pt idx="3261">
                        <c:v>43205.874999992091</c:v>
                      </c:pt>
                      <c:pt idx="3262">
                        <c:v>43205.916666658755</c:v>
                      </c:pt>
                      <c:pt idx="3263">
                        <c:v>43205.95833332542</c:v>
                      </c:pt>
                      <c:pt idx="3264">
                        <c:v>43205.999999992084</c:v>
                      </c:pt>
                      <c:pt idx="3265">
                        <c:v>43206.041666658748</c:v>
                      </c:pt>
                      <c:pt idx="3266">
                        <c:v>43206.083333325412</c:v>
                      </c:pt>
                      <c:pt idx="3267">
                        <c:v>43206.124999992076</c:v>
                      </c:pt>
                      <c:pt idx="3268">
                        <c:v>43206.166666658741</c:v>
                      </c:pt>
                      <c:pt idx="3269">
                        <c:v>43206.208333325405</c:v>
                      </c:pt>
                      <c:pt idx="3270">
                        <c:v>43206.249999992069</c:v>
                      </c:pt>
                      <c:pt idx="3271">
                        <c:v>43206.291666658733</c:v>
                      </c:pt>
                      <c:pt idx="3272">
                        <c:v>43206.333333325398</c:v>
                      </c:pt>
                      <c:pt idx="3273">
                        <c:v>43206.374999992062</c:v>
                      </c:pt>
                      <c:pt idx="3274">
                        <c:v>43206.416666658726</c:v>
                      </c:pt>
                      <c:pt idx="3275">
                        <c:v>43206.45833332539</c:v>
                      </c:pt>
                      <c:pt idx="3276">
                        <c:v>43206.499999992055</c:v>
                      </c:pt>
                      <c:pt idx="3277">
                        <c:v>43206.541666658719</c:v>
                      </c:pt>
                      <c:pt idx="3278">
                        <c:v>43206.583333325383</c:v>
                      </c:pt>
                      <c:pt idx="3279">
                        <c:v>43206.624999992047</c:v>
                      </c:pt>
                      <c:pt idx="3280">
                        <c:v>43206.666666658712</c:v>
                      </c:pt>
                      <c:pt idx="3281">
                        <c:v>43206.708333325376</c:v>
                      </c:pt>
                      <c:pt idx="3282">
                        <c:v>43206.74999999204</c:v>
                      </c:pt>
                      <c:pt idx="3283">
                        <c:v>43206.791666658704</c:v>
                      </c:pt>
                      <c:pt idx="3284">
                        <c:v>43206.833333325369</c:v>
                      </c:pt>
                      <c:pt idx="3285">
                        <c:v>43206.874999992033</c:v>
                      </c:pt>
                      <c:pt idx="3286">
                        <c:v>43206.916666658697</c:v>
                      </c:pt>
                      <c:pt idx="3287">
                        <c:v>43206.958333325361</c:v>
                      </c:pt>
                      <c:pt idx="3288">
                        <c:v>43206.999999992026</c:v>
                      </c:pt>
                      <c:pt idx="3289">
                        <c:v>43207.04166665869</c:v>
                      </c:pt>
                      <c:pt idx="3290">
                        <c:v>43207.083333325354</c:v>
                      </c:pt>
                      <c:pt idx="3291">
                        <c:v>43207.124999992018</c:v>
                      </c:pt>
                      <c:pt idx="3292">
                        <c:v>43207.166666658683</c:v>
                      </c:pt>
                      <c:pt idx="3293">
                        <c:v>43207.208333325347</c:v>
                      </c:pt>
                      <c:pt idx="3294">
                        <c:v>43207.249999992011</c:v>
                      </c:pt>
                      <c:pt idx="3295">
                        <c:v>43207.291666658675</c:v>
                      </c:pt>
                      <c:pt idx="3296">
                        <c:v>43207.333333325339</c:v>
                      </c:pt>
                      <c:pt idx="3297">
                        <c:v>43207.374999992004</c:v>
                      </c:pt>
                      <c:pt idx="3298">
                        <c:v>43207.416666658668</c:v>
                      </c:pt>
                      <c:pt idx="3299">
                        <c:v>43207.458333325332</c:v>
                      </c:pt>
                      <c:pt idx="3300">
                        <c:v>43207.499999991996</c:v>
                      </c:pt>
                      <c:pt idx="3301">
                        <c:v>43207.541666658661</c:v>
                      </c:pt>
                      <c:pt idx="3302">
                        <c:v>43207.583333325325</c:v>
                      </c:pt>
                      <c:pt idx="3303">
                        <c:v>43207.624999991989</c:v>
                      </c:pt>
                      <c:pt idx="3304">
                        <c:v>43207.666666658653</c:v>
                      </c:pt>
                      <c:pt idx="3305">
                        <c:v>43207.708333325318</c:v>
                      </c:pt>
                      <c:pt idx="3306">
                        <c:v>43207.749999991982</c:v>
                      </c:pt>
                      <c:pt idx="3307">
                        <c:v>43207.791666658646</c:v>
                      </c:pt>
                      <c:pt idx="3308">
                        <c:v>43207.83333332531</c:v>
                      </c:pt>
                      <c:pt idx="3309">
                        <c:v>43207.874999991975</c:v>
                      </c:pt>
                      <c:pt idx="3310">
                        <c:v>43207.916666658639</c:v>
                      </c:pt>
                      <c:pt idx="3311">
                        <c:v>43207.958333325303</c:v>
                      </c:pt>
                      <c:pt idx="3312">
                        <c:v>43207.999999991967</c:v>
                      </c:pt>
                      <c:pt idx="3313">
                        <c:v>43208.041666658632</c:v>
                      </c:pt>
                      <c:pt idx="3314">
                        <c:v>43208.083333325296</c:v>
                      </c:pt>
                      <c:pt idx="3315">
                        <c:v>43208.12499999196</c:v>
                      </c:pt>
                      <c:pt idx="3316">
                        <c:v>43208.166666658624</c:v>
                      </c:pt>
                      <c:pt idx="3317">
                        <c:v>43208.208333325289</c:v>
                      </c:pt>
                      <c:pt idx="3318">
                        <c:v>43208.249999991953</c:v>
                      </c:pt>
                      <c:pt idx="3319">
                        <c:v>43208.291666658617</c:v>
                      </c:pt>
                      <c:pt idx="3320">
                        <c:v>43208.333333325281</c:v>
                      </c:pt>
                      <c:pt idx="3321">
                        <c:v>43208.374999991946</c:v>
                      </c:pt>
                      <c:pt idx="3322">
                        <c:v>43208.41666665861</c:v>
                      </c:pt>
                      <c:pt idx="3323">
                        <c:v>43208.458333325274</c:v>
                      </c:pt>
                      <c:pt idx="3324">
                        <c:v>43208.499999991938</c:v>
                      </c:pt>
                      <c:pt idx="3325">
                        <c:v>43208.541666658602</c:v>
                      </c:pt>
                      <c:pt idx="3326">
                        <c:v>43208.583333325267</c:v>
                      </c:pt>
                      <c:pt idx="3327">
                        <c:v>43208.624999991931</c:v>
                      </c:pt>
                      <c:pt idx="3328">
                        <c:v>43208.666666658595</c:v>
                      </c:pt>
                      <c:pt idx="3329">
                        <c:v>43208.708333325259</c:v>
                      </c:pt>
                      <c:pt idx="3330">
                        <c:v>43208.749999991924</c:v>
                      </c:pt>
                      <c:pt idx="3331">
                        <c:v>43208.791666658588</c:v>
                      </c:pt>
                      <c:pt idx="3332">
                        <c:v>43208.833333325252</c:v>
                      </c:pt>
                      <c:pt idx="3333">
                        <c:v>43208.874999991916</c:v>
                      </c:pt>
                      <c:pt idx="3334">
                        <c:v>43208.916666658581</c:v>
                      </c:pt>
                      <c:pt idx="3335">
                        <c:v>43208.958333325245</c:v>
                      </c:pt>
                      <c:pt idx="3336">
                        <c:v>43208.999999991909</c:v>
                      </c:pt>
                      <c:pt idx="3337">
                        <c:v>43209.041666658573</c:v>
                      </c:pt>
                      <c:pt idx="3338">
                        <c:v>43209.083333325238</c:v>
                      </c:pt>
                      <c:pt idx="3339">
                        <c:v>43209.124999991902</c:v>
                      </c:pt>
                      <c:pt idx="3340">
                        <c:v>43209.166666658566</c:v>
                      </c:pt>
                      <c:pt idx="3341">
                        <c:v>43209.20833332523</c:v>
                      </c:pt>
                      <c:pt idx="3342">
                        <c:v>43209.249999991895</c:v>
                      </c:pt>
                      <c:pt idx="3343">
                        <c:v>43209.291666658559</c:v>
                      </c:pt>
                      <c:pt idx="3344">
                        <c:v>43209.333333325223</c:v>
                      </c:pt>
                      <c:pt idx="3345">
                        <c:v>43209.374999991887</c:v>
                      </c:pt>
                      <c:pt idx="3346">
                        <c:v>43209.416666658552</c:v>
                      </c:pt>
                      <c:pt idx="3347">
                        <c:v>43209.458333325216</c:v>
                      </c:pt>
                      <c:pt idx="3348">
                        <c:v>43209.49999999188</c:v>
                      </c:pt>
                      <c:pt idx="3349">
                        <c:v>43209.541666658544</c:v>
                      </c:pt>
                      <c:pt idx="3350">
                        <c:v>43209.583333325209</c:v>
                      </c:pt>
                      <c:pt idx="3351">
                        <c:v>43209.624999991873</c:v>
                      </c:pt>
                      <c:pt idx="3352">
                        <c:v>43209.666666658537</c:v>
                      </c:pt>
                      <c:pt idx="3353">
                        <c:v>43209.708333325201</c:v>
                      </c:pt>
                      <c:pt idx="3354">
                        <c:v>43209.749999991865</c:v>
                      </c:pt>
                      <c:pt idx="3355">
                        <c:v>43209.79166665853</c:v>
                      </c:pt>
                      <c:pt idx="3356">
                        <c:v>43209.833333325194</c:v>
                      </c:pt>
                      <c:pt idx="3357">
                        <c:v>43209.874999991858</c:v>
                      </c:pt>
                      <c:pt idx="3358">
                        <c:v>43209.916666658522</c:v>
                      </c:pt>
                      <c:pt idx="3359">
                        <c:v>43209.958333325187</c:v>
                      </c:pt>
                      <c:pt idx="3360">
                        <c:v>43209.999999991851</c:v>
                      </c:pt>
                      <c:pt idx="3361">
                        <c:v>43210.041666658515</c:v>
                      </c:pt>
                      <c:pt idx="3362">
                        <c:v>43210.083333325179</c:v>
                      </c:pt>
                      <c:pt idx="3363">
                        <c:v>43210.124999991844</c:v>
                      </c:pt>
                      <c:pt idx="3364">
                        <c:v>43210.166666658508</c:v>
                      </c:pt>
                      <c:pt idx="3365">
                        <c:v>43210.208333325172</c:v>
                      </c:pt>
                      <c:pt idx="3366">
                        <c:v>43210.249999991836</c:v>
                      </c:pt>
                      <c:pt idx="3367">
                        <c:v>43210.291666658501</c:v>
                      </c:pt>
                      <c:pt idx="3368">
                        <c:v>43210.333333325165</c:v>
                      </c:pt>
                      <c:pt idx="3369">
                        <c:v>43210.374999991829</c:v>
                      </c:pt>
                      <c:pt idx="3370">
                        <c:v>43210.416666658493</c:v>
                      </c:pt>
                      <c:pt idx="3371">
                        <c:v>43210.458333325158</c:v>
                      </c:pt>
                      <c:pt idx="3372">
                        <c:v>43210.499999991822</c:v>
                      </c:pt>
                      <c:pt idx="3373">
                        <c:v>43210.541666658486</c:v>
                      </c:pt>
                      <c:pt idx="3374">
                        <c:v>43210.58333332515</c:v>
                      </c:pt>
                      <c:pt idx="3375">
                        <c:v>43210.624999991815</c:v>
                      </c:pt>
                      <c:pt idx="3376">
                        <c:v>43210.666666658479</c:v>
                      </c:pt>
                      <c:pt idx="3377">
                        <c:v>43210.708333325143</c:v>
                      </c:pt>
                      <c:pt idx="3378">
                        <c:v>43210.749999991807</c:v>
                      </c:pt>
                      <c:pt idx="3379">
                        <c:v>43210.791666658472</c:v>
                      </c:pt>
                      <c:pt idx="3380">
                        <c:v>43210.833333325136</c:v>
                      </c:pt>
                      <c:pt idx="3381">
                        <c:v>43210.8749999918</c:v>
                      </c:pt>
                      <c:pt idx="3382">
                        <c:v>43210.916666658464</c:v>
                      </c:pt>
                      <c:pt idx="3383">
                        <c:v>43210.958333325128</c:v>
                      </c:pt>
                      <c:pt idx="3384">
                        <c:v>43210.999999991793</c:v>
                      </c:pt>
                      <c:pt idx="3385">
                        <c:v>43211.041666658457</c:v>
                      </c:pt>
                      <c:pt idx="3386">
                        <c:v>43211.083333325121</c:v>
                      </c:pt>
                      <c:pt idx="3387">
                        <c:v>43211.124999991785</c:v>
                      </c:pt>
                      <c:pt idx="3388">
                        <c:v>43211.16666665845</c:v>
                      </c:pt>
                      <c:pt idx="3389">
                        <c:v>43211.208333325114</c:v>
                      </c:pt>
                      <c:pt idx="3390">
                        <c:v>43211.249999991778</c:v>
                      </c:pt>
                      <c:pt idx="3391">
                        <c:v>43211.291666658442</c:v>
                      </c:pt>
                      <c:pt idx="3392">
                        <c:v>43211.333333325107</c:v>
                      </c:pt>
                      <c:pt idx="3393">
                        <c:v>43211.374999991771</c:v>
                      </c:pt>
                      <c:pt idx="3394">
                        <c:v>43211.416666658435</c:v>
                      </c:pt>
                      <c:pt idx="3395">
                        <c:v>43211.458333325099</c:v>
                      </c:pt>
                      <c:pt idx="3396">
                        <c:v>43211.499999991764</c:v>
                      </c:pt>
                      <c:pt idx="3397">
                        <c:v>43211.541666658428</c:v>
                      </c:pt>
                      <c:pt idx="3398">
                        <c:v>43211.583333325092</c:v>
                      </c:pt>
                      <c:pt idx="3399">
                        <c:v>43211.624999991756</c:v>
                      </c:pt>
                      <c:pt idx="3400">
                        <c:v>43211.666666658421</c:v>
                      </c:pt>
                      <c:pt idx="3401">
                        <c:v>43211.708333325085</c:v>
                      </c:pt>
                      <c:pt idx="3402">
                        <c:v>43211.749999991749</c:v>
                      </c:pt>
                      <c:pt idx="3403">
                        <c:v>43211.791666658413</c:v>
                      </c:pt>
                      <c:pt idx="3404">
                        <c:v>43211.833333325078</c:v>
                      </c:pt>
                      <c:pt idx="3405">
                        <c:v>43211.874999991742</c:v>
                      </c:pt>
                      <c:pt idx="3406">
                        <c:v>43211.916666658406</c:v>
                      </c:pt>
                      <c:pt idx="3407">
                        <c:v>43211.95833332507</c:v>
                      </c:pt>
                      <c:pt idx="3408">
                        <c:v>43211.999999991735</c:v>
                      </c:pt>
                      <c:pt idx="3409">
                        <c:v>43212.041666658399</c:v>
                      </c:pt>
                      <c:pt idx="3410">
                        <c:v>43212.083333325063</c:v>
                      </c:pt>
                      <c:pt idx="3411">
                        <c:v>43212.124999991727</c:v>
                      </c:pt>
                      <c:pt idx="3412">
                        <c:v>43212.166666658391</c:v>
                      </c:pt>
                      <c:pt idx="3413">
                        <c:v>43212.208333325056</c:v>
                      </c:pt>
                      <c:pt idx="3414">
                        <c:v>43212.24999999172</c:v>
                      </c:pt>
                      <c:pt idx="3415">
                        <c:v>43212.291666658384</c:v>
                      </c:pt>
                      <c:pt idx="3416">
                        <c:v>43212.333333325048</c:v>
                      </c:pt>
                      <c:pt idx="3417">
                        <c:v>43212.374999991713</c:v>
                      </c:pt>
                      <c:pt idx="3418">
                        <c:v>43212.416666658377</c:v>
                      </c:pt>
                      <c:pt idx="3419">
                        <c:v>43212.458333325041</c:v>
                      </c:pt>
                      <c:pt idx="3420">
                        <c:v>43212.499999991705</c:v>
                      </c:pt>
                      <c:pt idx="3421">
                        <c:v>43212.54166665837</c:v>
                      </c:pt>
                      <c:pt idx="3422">
                        <c:v>43212.583333325034</c:v>
                      </c:pt>
                      <c:pt idx="3423">
                        <c:v>43212.624999991698</c:v>
                      </c:pt>
                      <c:pt idx="3424">
                        <c:v>43212.666666658362</c:v>
                      </c:pt>
                      <c:pt idx="3425">
                        <c:v>43212.708333325027</c:v>
                      </c:pt>
                      <c:pt idx="3426">
                        <c:v>43212.749999991691</c:v>
                      </c:pt>
                      <c:pt idx="3427">
                        <c:v>43212.791666658355</c:v>
                      </c:pt>
                      <c:pt idx="3428">
                        <c:v>43212.833333325019</c:v>
                      </c:pt>
                      <c:pt idx="3429">
                        <c:v>43212.874999991684</c:v>
                      </c:pt>
                      <c:pt idx="3430">
                        <c:v>43212.916666658348</c:v>
                      </c:pt>
                      <c:pt idx="3431">
                        <c:v>43212.958333325012</c:v>
                      </c:pt>
                      <c:pt idx="3432">
                        <c:v>43212.999999991676</c:v>
                      </c:pt>
                      <c:pt idx="3433">
                        <c:v>43213.041666658341</c:v>
                      </c:pt>
                      <c:pt idx="3434">
                        <c:v>43213.083333325005</c:v>
                      </c:pt>
                      <c:pt idx="3435">
                        <c:v>43213.124999991669</c:v>
                      </c:pt>
                      <c:pt idx="3436">
                        <c:v>43213.166666658333</c:v>
                      </c:pt>
                      <c:pt idx="3437">
                        <c:v>43213.208333324998</c:v>
                      </c:pt>
                      <c:pt idx="3438">
                        <c:v>43213.249999991662</c:v>
                      </c:pt>
                      <c:pt idx="3439">
                        <c:v>43213.291666658326</c:v>
                      </c:pt>
                      <c:pt idx="3440">
                        <c:v>43213.33333332499</c:v>
                      </c:pt>
                      <c:pt idx="3441">
                        <c:v>43213.374999991654</c:v>
                      </c:pt>
                      <c:pt idx="3442">
                        <c:v>43213.416666658319</c:v>
                      </c:pt>
                      <c:pt idx="3443">
                        <c:v>43213.458333324983</c:v>
                      </c:pt>
                      <c:pt idx="3444">
                        <c:v>43213.499999991647</c:v>
                      </c:pt>
                      <c:pt idx="3445">
                        <c:v>43213.541666658311</c:v>
                      </c:pt>
                      <c:pt idx="3446">
                        <c:v>43213.583333324976</c:v>
                      </c:pt>
                      <c:pt idx="3447">
                        <c:v>43213.62499999164</c:v>
                      </c:pt>
                      <c:pt idx="3448">
                        <c:v>43213.666666658304</c:v>
                      </c:pt>
                      <c:pt idx="3449">
                        <c:v>43213.708333324968</c:v>
                      </c:pt>
                      <c:pt idx="3450">
                        <c:v>43213.749999991633</c:v>
                      </c:pt>
                      <c:pt idx="3451">
                        <c:v>43213.791666658297</c:v>
                      </c:pt>
                      <c:pt idx="3452">
                        <c:v>43213.833333324961</c:v>
                      </c:pt>
                      <c:pt idx="3453">
                        <c:v>43213.874999991625</c:v>
                      </c:pt>
                      <c:pt idx="3454">
                        <c:v>43213.91666665829</c:v>
                      </c:pt>
                      <c:pt idx="3455">
                        <c:v>43213.958333324954</c:v>
                      </c:pt>
                      <c:pt idx="3456">
                        <c:v>43213.999999991618</c:v>
                      </c:pt>
                      <c:pt idx="3457">
                        <c:v>43214.041666658282</c:v>
                      </c:pt>
                      <c:pt idx="3458">
                        <c:v>43214.083333324947</c:v>
                      </c:pt>
                      <c:pt idx="3459">
                        <c:v>43214.124999991611</c:v>
                      </c:pt>
                      <c:pt idx="3460">
                        <c:v>43214.166666658275</c:v>
                      </c:pt>
                      <c:pt idx="3461">
                        <c:v>43214.208333324939</c:v>
                      </c:pt>
                      <c:pt idx="3462">
                        <c:v>43214.249999991604</c:v>
                      </c:pt>
                      <c:pt idx="3463">
                        <c:v>43214.291666658268</c:v>
                      </c:pt>
                      <c:pt idx="3464">
                        <c:v>43214.333333324932</c:v>
                      </c:pt>
                      <c:pt idx="3465">
                        <c:v>43214.374999991596</c:v>
                      </c:pt>
                      <c:pt idx="3466">
                        <c:v>43214.416666658261</c:v>
                      </c:pt>
                      <c:pt idx="3467">
                        <c:v>43214.458333324925</c:v>
                      </c:pt>
                      <c:pt idx="3468">
                        <c:v>43214.499999991589</c:v>
                      </c:pt>
                      <c:pt idx="3469">
                        <c:v>43214.541666658253</c:v>
                      </c:pt>
                      <c:pt idx="3470">
                        <c:v>43214.583333324917</c:v>
                      </c:pt>
                      <c:pt idx="3471">
                        <c:v>43214.624999991582</c:v>
                      </c:pt>
                      <c:pt idx="3472">
                        <c:v>43214.666666658246</c:v>
                      </c:pt>
                      <c:pt idx="3473">
                        <c:v>43214.70833332491</c:v>
                      </c:pt>
                      <c:pt idx="3474">
                        <c:v>43214.749999991574</c:v>
                      </c:pt>
                      <c:pt idx="3475">
                        <c:v>43214.791666658239</c:v>
                      </c:pt>
                      <c:pt idx="3476">
                        <c:v>43214.833333324903</c:v>
                      </c:pt>
                      <c:pt idx="3477">
                        <c:v>43214.874999991567</c:v>
                      </c:pt>
                      <c:pt idx="3478">
                        <c:v>43214.916666658231</c:v>
                      </c:pt>
                      <c:pt idx="3479">
                        <c:v>43214.958333324896</c:v>
                      </c:pt>
                      <c:pt idx="3480">
                        <c:v>43214.99999999156</c:v>
                      </c:pt>
                      <c:pt idx="3481">
                        <c:v>43215.041666658224</c:v>
                      </c:pt>
                      <c:pt idx="3482">
                        <c:v>43215.083333324888</c:v>
                      </c:pt>
                      <c:pt idx="3483">
                        <c:v>43215.124999991553</c:v>
                      </c:pt>
                      <c:pt idx="3484">
                        <c:v>43215.166666658217</c:v>
                      </c:pt>
                      <c:pt idx="3485">
                        <c:v>43215.208333324881</c:v>
                      </c:pt>
                      <c:pt idx="3486">
                        <c:v>43215.249999991545</c:v>
                      </c:pt>
                      <c:pt idx="3487">
                        <c:v>43215.29166665821</c:v>
                      </c:pt>
                      <c:pt idx="3488">
                        <c:v>43215.333333324874</c:v>
                      </c:pt>
                      <c:pt idx="3489">
                        <c:v>43215.374999991538</c:v>
                      </c:pt>
                      <c:pt idx="3490">
                        <c:v>43215.416666658202</c:v>
                      </c:pt>
                      <c:pt idx="3491">
                        <c:v>43215.458333324867</c:v>
                      </c:pt>
                      <c:pt idx="3492">
                        <c:v>43215.499999991531</c:v>
                      </c:pt>
                      <c:pt idx="3493">
                        <c:v>43215.541666658195</c:v>
                      </c:pt>
                      <c:pt idx="3494">
                        <c:v>43215.583333324859</c:v>
                      </c:pt>
                      <c:pt idx="3495">
                        <c:v>43215.624999991524</c:v>
                      </c:pt>
                      <c:pt idx="3496">
                        <c:v>43215.666666658188</c:v>
                      </c:pt>
                      <c:pt idx="3497">
                        <c:v>43215.708333324852</c:v>
                      </c:pt>
                      <c:pt idx="3498">
                        <c:v>43215.749999991516</c:v>
                      </c:pt>
                      <c:pt idx="3499">
                        <c:v>43215.79166665818</c:v>
                      </c:pt>
                      <c:pt idx="3500">
                        <c:v>43215.833333324845</c:v>
                      </c:pt>
                      <c:pt idx="3501">
                        <c:v>43215.874999991509</c:v>
                      </c:pt>
                      <c:pt idx="3502">
                        <c:v>43215.916666658173</c:v>
                      </c:pt>
                      <c:pt idx="3503">
                        <c:v>43215.958333324837</c:v>
                      </c:pt>
                      <c:pt idx="3504">
                        <c:v>43215.999999991502</c:v>
                      </c:pt>
                      <c:pt idx="3505">
                        <c:v>43216.041666658166</c:v>
                      </c:pt>
                      <c:pt idx="3506">
                        <c:v>43216.08333332483</c:v>
                      </c:pt>
                      <c:pt idx="3507">
                        <c:v>43216.124999991494</c:v>
                      </c:pt>
                      <c:pt idx="3508">
                        <c:v>43216.166666658159</c:v>
                      </c:pt>
                      <c:pt idx="3509">
                        <c:v>43216.208333324823</c:v>
                      </c:pt>
                      <c:pt idx="3510">
                        <c:v>43216.249999991487</c:v>
                      </c:pt>
                      <c:pt idx="3511">
                        <c:v>43216.291666658151</c:v>
                      </c:pt>
                      <c:pt idx="3512">
                        <c:v>43216.333333324816</c:v>
                      </c:pt>
                      <c:pt idx="3513">
                        <c:v>43216.37499999148</c:v>
                      </c:pt>
                      <c:pt idx="3514">
                        <c:v>43216.416666658144</c:v>
                      </c:pt>
                      <c:pt idx="3515">
                        <c:v>43216.458333324808</c:v>
                      </c:pt>
                      <c:pt idx="3516">
                        <c:v>43216.499999991473</c:v>
                      </c:pt>
                      <c:pt idx="3517">
                        <c:v>43216.541666658137</c:v>
                      </c:pt>
                      <c:pt idx="3518">
                        <c:v>43216.583333324801</c:v>
                      </c:pt>
                      <c:pt idx="3519">
                        <c:v>43216.624999991465</c:v>
                      </c:pt>
                      <c:pt idx="3520">
                        <c:v>43216.66666665813</c:v>
                      </c:pt>
                      <c:pt idx="3521">
                        <c:v>43216.708333324794</c:v>
                      </c:pt>
                      <c:pt idx="3522">
                        <c:v>43216.749999991458</c:v>
                      </c:pt>
                      <c:pt idx="3523">
                        <c:v>43216.791666658122</c:v>
                      </c:pt>
                      <c:pt idx="3524">
                        <c:v>43216.833333324787</c:v>
                      </c:pt>
                      <c:pt idx="3525">
                        <c:v>43216.874999991451</c:v>
                      </c:pt>
                      <c:pt idx="3526">
                        <c:v>43216.916666658115</c:v>
                      </c:pt>
                      <c:pt idx="3527">
                        <c:v>43216.958333324779</c:v>
                      </c:pt>
                      <c:pt idx="3528">
                        <c:v>43216.999999991443</c:v>
                      </c:pt>
                      <c:pt idx="3529">
                        <c:v>43217.041666658108</c:v>
                      </c:pt>
                      <c:pt idx="3530">
                        <c:v>43217.083333324772</c:v>
                      </c:pt>
                      <c:pt idx="3531">
                        <c:v>43217.124999991436</c:v>
                      </c:pt>
                      <c:pt idx="3532">
                        <c:v>43217.1666666581</c:v>
                      </c:pt>
                      <c:pt idx="3533">
                        <c:v>43217.208333324765</c:v>
                      </c:pt>
                      <c:pt idx="3534">
                        <c:v>43217.249999991429</c:v>
                      </c:pt>
                      <c:pt idx="3535">
                        <c:v>43217.291666658093</c:v>
                      </c:pt>
                      <c:pt idx="3536">
                        <c:v>43217.333333324757</c:v>
                      </c:pt>
                      <c:pt idx="3537">
                        <c:v>43217.374999991422</c:v>
                      </c:pt>
                      <c:pt idx="3538">
                        <c:v>43217.416666658086</c:v>
                      </c:pt>
                      <c:pt idx="3539">
                        <c:v>43217.45833332475</c:v>
                      </c:pt>
                      <c:pt idx="3540">
                        <c:v>43217.499999991414</c:v>
                      </c:pt>
                      <c:pt idx="3541">
                        <c:v>43217.541666658079</c:v>
                      </c:pt>
                      <c:pt idx="3542">
                        <c:v>43217.583333324743</c:v>
                      </c:pt>
                      <c:pt idx="3543">
                        <c:v>43217.624999991407</c:v>
                      </c:pt>
                      <c:pt idx="3544">
                        <c:v>43217.666666658071</c:v>
                      </c:pt>
                      <c:pt idx="3545">
                        <c:v>43217.708333324736</c:v>
                      </c:pt>
                      <c:pt idx="3546">
                        <c:v>43217.7499999914</c:v>
                      </c:pt>
                      <c:pt idx="3547">
                        <c:v>43217.791666658064</c:v>
                      </c:pt>
                      <c:pt idx="3548">
                        <c:v>43217.833333324728</c:v>
                      </c:pt>
                      <c:pt idx="3549">
                        <c:v>43217.874999991393</c:v>
                      </c:pt>
                      <c:pt idx="3550">
                        <c:v>43217.916666658057</c:v>
                      </c:pt>
                      <c:pt idx="3551">
                        <c:v>43217.958333324721</c:v>
                      </c:pt>
                      <c:pt idx="3552">
                        <c:v>43217.999999991385</c:v>
                      </c:pt>
                      <c:pt idx="3553">
                        <c:v>43218.04166665805</c:v>
                      </c:pt>
                      <c:pt idx="3554">
                        <c:v>43218.083333324714</c:v>
                      </c:pt>
                      <c:pt idx="3555">
                        <c:v>43218.124999991378</c:v>
                      </c:pt>
                      <c:pt idx="3556">
                        <c:v>43218.166666658042</c:v>
                      </c:pt>
                      <c:pt idx="3557">
                        <c:v>43218.208333324706</c:v>
                      </c:pt>
                      <c:pt idx="3558">
                        <c:v>43218.249999991371</c:v>
                      </c:pt>
                      <c:pt idx="3559">
                        <c:v>43218.291666658035</c:v>
                      </c:pt>
                      <c:pt idx="3560">
                        <c:v>43218.333333324699</c:v>
                      </c:pt>
                      <c:pt idx="3561">
                        <c:v>43218.374999991363</c:v>
                      </c:pt>
                      <c:pt idx="3562">
                        <c:v>43218.416666658028</c:v>
                      </c:pt>
                      <c:pt idx="3563">
                        <c:v>43218.458333324692</c:v>
                      </c:pt>
                      <c:pt idx="3564">
                        <c:v>43218.499999991356</c:v>
                      </c:pt>
                      <c:pt idx="3565">
                        <c:v>43218.54166665802</c:v>
                      </c:pt>
                      <c:pt idx="3566">
                        <c:v>43218.583333324685</c:v>
                      </c:pt>
                      <c:pt idx="3567">
                        <c:v>43218.624999991349</c:v>
                      </c:pt>
                      <c:pt idx="3568">
                        <c:v>43218.666666658013</c:v>
                      </c:pt>
                      <c:pt idx="3569">
                        <c:v>43218.708333324677</c:v>
                      </c:pt>
                      <c:pt idx="3570">
                        <c:v>43218.749999991342</c:v>
                      </c:pt>
                      <c:pt idx="3571">
                        <c:v>43218.791666658006</c:v>
                      </c:pt>
                      <c:pt idx="3572">
                        <c:v>43218.83333332467</c:v>
                      </c:pt>
                      <c:pt idx="3573">
                        <c:v>43218.874999991334</c:v>
                      </c:pt>
                      <c:pt idx="3574">
                        <c:v>43218.916666657999</c:v>
                      </c:pt>
                      <c:pt idx="3575">
                        <c:v>43218.958333324663</c:v>
                      </c:pt>
                      <c:pt idx="3576">
                        <c:v>43218.999999991327</c:v>
                      </c:pt>
                      <c:pt idx="3577">
                        <c:v>43219.041666657991</c:v>
                      </c:pt>
                      <c:pt idx="3578">
                        <c:v>43219.083333324656</c:v>
                      </c:pt>
                      <c:pt idx="3579">
                        <c:v>43219.12499999132</c:v>
                      </c:pt>
                      <c:pt idx="3580">
                        <c:v>43219.166666657984</c:v>
                      </c:pt>
                      <c:pt idx="3581">
                        <c:v>43219.208333324648</c:v>
                      </c:pt>
                      <c:pt idx="3582">
                        <c:v>43219.249999991313</c:v>
                      </c:pt>
                      <c:pt idx="3583">
                        <c:v>43219.291666657977</c:v>
                      </c:pt>
                      <c:pt idx="3584">
                        <c:v>43219.333333324641</c:v>
                      </c:pt>
                      <c:pt idx="3585">
                        <c:v>43219.374999991305</c:v>
                      </c:pt>
                      <c:pt idx="3586">
                        <c:v>43219.416666657969</c:v>
                      </c:pt>
                      <c:pt idx="3587">
                        <c:v>43219.458333324634</c:v>
                      </c:pt>
                      <c:pt idx="3588">
                        <c:v>43219.499999991298</c:v>
                      </c:pt>
                      <c:pt idx="3589">
                        <c:v>43219.541666657962</c:v>
                      </c:pt>
                      <c:pt idx="3590">
                        <c:v>43219.583333324626</c:v>
                      </c:pt>
                      <c:pt idx="3591">
                        <c:v>43219.624999991291</c:v>
                      </c:pt>
                      <c:pt idx="3592">
                        <c:v>43219.666666657955</c:v>
                      </c:pt>
                      <c:pt idx="3593">
                        <c:v>43219.708333324619</c:v>
                      </c:pt>
                      <c:pt idx="3594">
                        <c:v>43219.749999991283</c:v>
                      </c:pt>
                      <c:pt idx="3595">
                        <c:v>43219.791666657948</c:v>
                      </c:pt>
                      <c:pt idx="3596">
                        <c:v>43219.833333324612</c:v>
                      </c:pt>
                      <c:pt idx="3597">
                        <c:v>43219.874999991276</c:v>
                      </c:pt>
                      <c:pt idx="3598">
                        <c:v>43219.91666665794</c:v>
                      </c:pt>
                      <c:pt idx="3599">
                        <c:v>43219.958333324605</c:v>
                      </c:pt>
                      <c:pt idx="3600">
                        <c:v>43219.999999991269</c:v>
                      </c:pt>
                      <c:pt idx="3601">
                        <c:v>43220.041666657933</c:v>
                      </c:pt>
                      <c:pt idx="3602">
                        <c:v>43220.083333324597</c:v>
                      </c:pt>
                      <c:pt idx="3603">
                        <c:v>43220.124999991262</c:v>
                      </c:pt>
                      <c:pt idx="3604">
                        <c:v>43220.166666657926</c:v>
                      </c:pt>
                      <c:pt idx="3605">
                        <c:v>43220.20833332459</c:v>
                      </c:pt>
                      <c:pt idx="3606">
                        <c:v>43220.249999991254</c:v>
                      </c:pt>
                      <c:pt idx="3607">
                        <c:v>43220.291666657919</c:v>
                      </c:pt>
                      <c:pt idx="3608">
                        <c:v>43220.333333324583</c:v>
                      </c:pt>
                      <c:pt idx="3609">
                        <c:v>43220.374999991247</c:v>
                      </c:pt>
                      <c:pt idx="3610">
                        <c:v>43220.416666657911</c:v>
                      </c:pt>
                      <c:pt idx="3611">
                        <c:v>43220.458333324576</c:v>
                      </c:pt>
                      <c:pt idx="3612">
                        <c:v>43220.49999999124</c:v>
                      </c:pt>
                      <c:pt idx="3613">
                        <c:v>43220.541666657904</c:v>
                      </c:pt>
                      <c:pt idx="3614">
                        <c:v>43220.583333324568</c:v>
                      </c:pt>
                      <c:pt idx="3615">
                        <c:v>43220.624999991232</c:v>
                      </c:pt>
                      <c:pt idx="3616">
                        <c:v>43220.666666657897</c:v>
                      </c:pt>
                      <c:pt idx="3617">
                        <c:v>43220.708333324561</c:v>
                      </c:pt>
                      <c:pt idx="3618">
                        <c:v>43220.749999991225</c:v>
                      </c:pt>
                      <c:pt idx="3619">
                        <c:v>43220.791666657889</c:v>
                      </c:pt>
                      <c:pt idx="3620">
                        <c:v>43220.833333324554</c:v>
                      </c:pt>
                      <c:pt idx="3621">
                        <c:v>43220.874999991218</c:v>
                      </c:pt>
                      <c:pt idx="3622">
                        <c:v>43220.916666657882</c:v>
                      </c:pt>
                      <c:pt idx="3623">
                        <c:v>43220.958333324546</c:v>
                      </c:pt>
                      <c:pt idx="3624">
                        <c:v>43220.999999991211</c:v>
                      </c:pt>
                      <c:pt idx="3625">
                        <c:v>43221.041666657875</c:v>
                      </c:pt>
                      <c:pt idx="3626">
                        <c:v>43221.083333324539</c:v>
                      </c:pt>
                      <c:pt idx="3627">
                        <c:v>43221.124999991203</c:v>
                      </c:pt>
                      <c:pt idx="3628">
                        <c:v>43221.166666657868</c:v>
                      </c:pt>
                      <c:pt idx="3629">
                        <c:v>43221.208333324532</c:v>
                      </c:pt>
                      <c:pt idx="3630">
                        <c:v>43221.249999991196</c:v>
                      </c:pt>
                      <c:pt idx="3631">
                        <c:v>43221.29166665786</c:v>
                      </c:pt>
                      <c:pt idx="3632">
                        <c:v>43221.333333324525</c:v>
                      </c:pt>
                      <c:pt idx="3633">
                        <c:v>43221.374999991189</c:v>
                      </c:pt>
                      <c:pt idx="3634">
                        <c:v>43221.416666657853</c:v>
                      </c:pt>
                      <c:pt idx="3635">
                        <c:v>43221.458333324517</c:v>
                      </c:pt>
                      <c:pt idx="3636">
                        <c:v>43221.499999991182</c:v>
                      </c:pt>
                      <c:pt idx="3637">
                        <c:v>43221.541666657846</c:v>
                      </c:pt>
                      <c:pt idx="3638">
                        <c:v>43221.58333332451</c:v>
                      </c:pt>
                      <c:pt idx="3639">
                        <c:v>43221.624999991174</c:v>
                      </c:pt>
                      <c:pt idx="3640">
                        <c:v>43221.666666657839</c:v>
                      </c:pt>
                      <c:pt idx="3641">
                        <c:v>43221.708333324503</c:v>
                      </c:pt>
                      <c:pt idx="3642">
                        <c:v>43221.749999991167</c:v>
                      </c:pt>
                      <c:pt idx="3643">
                        <c:v>43221.791666657831</c:v>
                      </c:pt>
                      <c:pt idx="3644">
                        <c:v>43221.833333324495</c:v>
                      </c:pt>
                      <c:pt idx="3645">
                        <c:v>43221.87499999116</c:v>
                      </c:pt>
                      <c:pt idx="3646">
                        <c:v>43221.916666657824</c:v>
                      </c:pt>
                      <c:pt idx="3647">
                        <c:v>43221.958333324488</c:v>
                      </c:pt>
                      <c:pt idx="3648">
                        <c:v>43221.999999991152</c:v>
                      </c:pt>
                      <c:pt idx="3649">
                        <c:v>43222.041666657817</c:v>
                      </c:pt>
                      <c:pt idx="3650">
                        <c:v>43222.083333324481</c:v>
                      </c:pt>
                      <c:pt idx="3651">
                        <c:v>43222.124999991145</c:v>
                      </c:pt>
                      <c:pt idx="3652">
                        <c:v>43222.166666657809</c:v>
                      </c:pt>
                      <c:pt idx="3653">
                        <c:v>43222.208333324474</c:v>
                      </c:pt>
                      <c:pt idx="3654">
                        <c:v>43222.249999991138</c:v>
                      </c:pt>
                      <c:pt idx="3655">
                        <c:v>43222.291666657802</c:v>
                      </c:pt>
                      <c:pt idx="3656">
                        <c:v>43222.333333324466</c:v>
                      </c:pt>
                      <c:pt idx="3657">
                        <c:v>43222.374999991131</c:v>
                      </c:pt>
                      <c:pt idx="3658">
                        <c:v>43222.416666657795</c:v>
                      </c:pt>
                      <c:pt idx="3659">
                        <c:v>43222.458333324459</c:v>
                      </c:pt>
                      <c:pt idx="3660">
                        <c:v>43222.499999991123</c:v>
                      </c:pt>
                      <c:pt idx="3661">
                        <c:v>43222.541666657788</c:v>
                      </c:pt>
                      <c:pt idx="3662">
                        <c:v>43222.583333324452</c:v>
                      </c:pt>
                      <c:pt idx="3663">
                        <c:v>43222.624999991116</c:v>
                      </c:pt>
                      <c:pt idx="3664">
                        <c:v>43222.66666665778</c:v>
                      </c:pt>
                      <c:pt idx="3665">
                        <c:v>43222.708333324445</c:v>
                      </c:pt>
                      <c:pt idx="3666">
                        <c:v>43222.749999991109</c:v>
                      </c:pt>
                      <c:pt idx="3667">
                        <c:v>43222.791666657773</c:v>
                      </c:pt>
                      <c:pt idx="3668">
                        <c:v>43222.833333324437</c:v>
                      </c:pt>
                      <c:pt idx="3669">
                        <c:v>43222.874999991102</c:v>
                      </c:pt>
                      <c:pt idx="3670">
                        <c:v>43222.916666657766</c:v>
                      </c:pt>
                      <c:pt idx="3671">
                        <c:v>43222.95833332443</c:v>
                      </c:pt>
                      <c:pt idx="3672">
                        <c:v>43222.999999991094</c:v>
                      </c:pt>
                      <c:pt idx="3673">
                        <c:v>43223.041666657758</c:v>
                      </c:pt>
                      <c:pt idx="3674">
                        <c:v>43223.083333324423</c:v>
                      </c:pt>
                      <c:pt idx="3675">
                        <c:v>43223.124999991087</c:v>
                      </c:pt>
                      <c:pt idx="3676">
                        <c:v>43223.166666657751</c:v>
                      </c:pt>
                      <c:pt idx="3677">
                        <c:v>43223.208333324415</c:v>
                      </c:pt>
                      <c:pt idx="3678">
                        <c:v>43223.24999999108</c:v>
                      </c:pt>
                      <c:pt idx="3679">
                        <c:v>43223.291666657744</c:v>
                      </c:pt>
                      <c:pt idx="3680">
                        <c:v>43223.333333324408</c:v>
                      </c:pt>
                      <c:pt idx="3681">
                        <c:v>43223.374999991072</c:v>
                      </c:pt>
                      <c:pt idx="3682">
                        <c:v>43223.416666657737</c:v>
                      </c:pt>
                      <c:pt idx="3683">
                        <c:v>43223.458333324401</c:v>
                      </c:pt>
                      <c:pt idx="3684">
                        <c:v>43223.499999991065</c:v>
                      </c:pt>
                      <c:pt idx="3685">
                        <c:v>43223.541666657729</c:v>
                      </c:pt>
                      <c:pt idx="3686">
                        <c:v>43223.583333324394</c:v>
                      </c:pt>
                      <c:pt idx="3687">
                        <c:v>43223.624999991058</c:v>
                      </c:pt>
                      <c:pt idx="3688">
                        <c:v>43223.666666657722</c:v>
                      </c:pt>
                      <c:pt idx="3689">
                        <c:v>43223.708333324386</c:v>
                      </c:pt>
                      <c:pt idx="3690">
                        <c:v>43223.749999991051</c:v>
                      </c:pt>
                      <c:pt idx="3691">
                        <c:v>43223.791666657715</c:v>
                      </c:pt>
                      <c:pt idx="3692">
                        <c:v>43223.833333324379</c:v>
                      </c:pt>
                      <c:pt idx="3693">
                        <c:v>43223.874999991043</c:v>
                      </c:pt>
                      <c:pt idx="3694">
                        <c:v>43223.916666657708</c:v>
                      </c:pt>
                      <c:pt idx="3695">
                        <c:v>43223.958333324372</c:v>
                      </c:pt>
                      <c:pt idx="3696">
                        <c:v>43223.999999991036</c:v>
                      </c:pt>
                      <c:pt idx="3697">
                        <c:v>43224.0416666577</c:v>
                      </c:pt>
                      <c:pt idx="3698">
                        <c:v>43224.083333324365</c:v>
                      </c:pt>
                      <c:pt idx="3699">
                        <c:v>43224.124999991029</c:v>
                      </c:pt>
                      <c:pt idx="3700">
                        <c:v>43224.166666657693</c:v>
                      </c:pt>
                      <c:pt idx="3701">
                        <c:v>43224.208333324357</c:v>
                      </c:pt>
                      <c:pt idx="3702">
                        <c:v>43224.249999991021</c:v>
                      </c:pt>
                      <c:pt idx="3703">
                        <c:v>43224.291666657686</c:v>
                      </c:pt>
                      <c:pt idx="3704">
                        <c:v>43224.33333332435</c:v>
                      </c:pt>
                      <c:pt idx="3705">
                        <c:v>43224.374999991014</c:v>
                      </c:pt>
                      <c:pt idx="3706">
                        <c:v>43224.416666657678</c:v>
                      </c:pt>
                      <c:pt idx="3707">
                        <c:v>43224.458333324343</c:v>
                      </c:pt>
                      <c:pt idx="3708">
                        <c:v>43224.499999991007</c:v>
                      </c:pt>
                      <c:pt idx="3709">
                        <c:v>43224.541666657671</c:v>
                      </c:pt>
                      <c:pt idx="3710">
                        <c:v>43224.583333324335</c:v>
                      </c:pt>
                      <c:pt idx="3711">
                        <c:v>43224.624999991</c:v>
                      </c:pt>
                      <c:pt idx="3712">
                        <c:v>43224.666666657664</c:v>
                      </c:pt>
                      <c:pt idx="3713">
                        <c:v>43224.708333324328</c:v>
                      </c:pt>
                      <c:pt idx="3714">
                        <c:v>43224.749999990992</c:v>
                      </c:pt>
                      <c:pt idx="3715">
                        <c:v>43224.791666657657</c:v>
                      </c:pt>
                      <c:pt idx="3716">
                        <c:v>43224.833333324321</c:v>
                      </c:pt>
                      <c:pt idx="3717">
                        <c:v>43224.874999990985</c:v>
                      </c:pt>
                      <c:pt idx="3718">
                        <c:v>43224.916666657649</c:v>
                      </c:pt>
                      <c:pt idx="3719">
                        <c:v>43224.958333324314</c:v>
                      </c:pt>
                      <c:pt idx="3720">
                        <c:v>43224.999999990978</c:v>
                      </c:pt>
                      <c:pt idx="3721">
                        <c:v>43225.041666657642</c:v>
                      </c:pt>
                      <c:pt idx="3722">
                        <c:v>43225.083333324306</c:v>
                      </c:pt>
                      <c:pt idx="3723">
                        <c:v>43225.124999990971</c:v>
                      </c:pt>
                      <c:pt idx="3724">
                        <c:v>43225.166666657635</c:v>
                      </c:pt>
                      <c:pt idx="3725">
                        <c:v>43225.208333324299</c:v>
                      </c:pt>
                      <c:pt idx="3726">
                        <c:v>43225.249999990963</c:v>
                      </c:pt>
                      <c:pt idx="3727">
                        <c:v>43225.291666657628</c:v>
                      </c:pt>
                      <c:pt idx="3728">
                        <c:v>43225.333333324292</c:v>
                      </c:pt>
                      <c:pt idx="3729">
                        <c:v>43225.374999990956</c:v>
                      </c:pt>
                      <c:pt idx="3730">
                        <c:v>43225.41666665762</c:v>
                      </c:pt>
                      <c:pt idx="3731">
                        <c:v>43225.458333324284</c:v>
                      </c:pt>
                      <c:pt idx="3732">
                        <c:v>43225.499999990949</c:v>
                      </c:pt>
                      <c:pt idx="3733">
                        <c:v>43225.541666657613</c:v>
                      </c:pt>
                      <c:pt idx="3734">
                        <c:v>43225.583333324277</c:v>
                      </c:pt>
                      <c:pt idx="3735">
                        <c:v>43225.624999990941</c:v>
                      </c:pt>
                      <c:pt idx="3736">
                        <c:v>43225.666666657606</c:v>
                      </c:pt>
                      <c:pt idx="3737">
                        <c:v>43225.70833332427</c:v>
                      </c:pt>
                      <c:pt idx="3738">
                        <c:v>43225.749999990934</c:v>
                      </c:pt>
                      <c:pt idx="3739">
                        <c:v>43225.791666657598</c:v>
                      </c:pt>
                      <c:pt idx="3740">
                        <c:v>43225.833333324263</c:v>
                      </c:pt>
                      <c:pt idx="3741">
                        <c:v>43225.874999990927</c:v>
                      </c:pt>
                      <c:pt idx="3742">
                        <c:v>43225.916666657591</c:v>
                      </c:pt>
                      <c:pt idx="3743">
                        <c:v>43225.958333324255</c:v>
                      </c:pt>
                      <c:pt idx="3744">
                        <c:v>43225.99999999092</c:v>
                      </c:pt>
                      <c:pt idx="3745">
                        <c:v>43226.041666657584</c:v>
                      </c:pt>
                      <c:pt idx="3746">
                        <c:v>43226.083333324248</c:v>
                      </c:pt>
                      <c:pt idx="3747">
                        <c:v>43226.124999990912</c:v>
                      </c:pt>
                      <c:pt idx="3748">
                        <c:v>43226.166666657577</c:v>
                      </c:pt>
                      <c:pt idx="3749">
                        <c:v>43226.208333324241</c:v>
                      </c:pt>
                      <c:pt idx="3750">
                        <c:v>43226.249999990905</c:v>
                      </c:pt>
                      <c:pt idx="3751">
                        <c:v>43226.291666657569</c:v>
                      </c:pt>
                      <c:pt idx="3752">
                        <c:v>43226.333333324234</c:v>
                      </c:pt>
                      <c:pt idx="3753">
                        <c:v>43226.374999990898</c:v>
                      </c:pt>
                      <c:pt idx="3754">
                        <c:v>43226.416666657562</c:v>
                      </c:pt>
                      <c:pt idx="3755">
                        <c:v>43226.458333324226</c:v>
                      </c:pt>
                      <c:pt idx="3756">
                        <c:v>43226.499999990891</c:v>
                      </c:pt>
                      <c:pt idx="3757">
                        <c:v>43226.541666657555</c:v>
                      </c:pt>
                      <c:pt idx="3758">
                        <c:v>43226.583333324219</c:v>
                      </c:pt>
                      <c:pt idx="3759">
                        <c:v>43226.624999990883</c:v>
                      </c:pt>
                      <c:pt idx="3760">
                        <c:v>43226.666666657547</c:v>
                      </c:pt>
                      <c:pt idx="3761">
                        <c:v>43226.708333324212</c:v>
                      </c:pt>
                      <c:pt idx="3762">
                        <c:v>43226.749999990876</c:v>
                      </c:pt>
                      <c:pt idx="3763">
                        <c:v>43226.79166665754</c:v>
                      </c:pt>
                      <c:pt idx="3764">
                        <c:v>43226.833333324204</c:v>
                      </c:pt>
                      <c:pt idx="3765">
                        <c:v>43226.874999990869</c:v>
                      </c:pt>
                      <c:pt idx="3766">
                        <c:v>43226.916666657533</c:v>
                      </c:pt>
                      <c:pt idx="3767">
                        <c:v>43226.958333324197</c:v>
                      </c:pt>
                      <c:pt idx="3768">
                        <c:v>43226.999999990861</c:v>
                      </c:pt>
                      <c:pt idx="3769">
                        <c:v>43227.041666657526</c:v>
                      </c:pt>
                      <c:pt idx="3770">
                        <c:v>43227.08333332419</c:v>
                      </c:pt>
                      <c:pt idx="3771">
                        <c:v>43227.124999990854</c:v>
                      </c:pt>
                      <c:pt idx="3772">
                        <c:v>43227.166666657518</c:v>
                      </c:pt>
                      <c:pt idx="3773">
                        <c:v>43227.208333324183</c:v>
                      </c:pt>
                      <c:pt idx="3774">
                        <c:v>43227.249999990847</c:v>
                      </c:pt>
                      <c:pt idx="3775">
                        <c:v>43227.291666657511</c:v>
                      </c:pt>
                      <c:pt idx="3776">
                        <c:v>43227.333333324175</c:v>
                      </c:pt>
                      <c:pt idx="3777">
                        <c:v>43227.37499999084</c:v>
                      </c:pt>
                      <c:pt idx="3778">
                        <c:v>43227.416666657504</c:v>
                      </c:pt>
                      <c:pt idx="3779">
                        <c:v>43227.458333324168</c:v>
                      </c:pt>
                      <c:pt idx="3780">
                        <c:v>43227.499999990832</c:v>
                      </c:pt>
                      <c:pt idx="3781">
                        <c:v>43227.541666657497</c:v>
                      </c:pt>
                      <c:pt idx="3782">
                        <c:v>43227.583333324161</c:v>
                      </c:pt>
                      <c:pt idx="3783">
                        <c:v>43227.624999990825</c:v>
                      </c:pt>
                      <c:pt idx="3784">
                        <c:v>43227.666666657489</c:v>
                      </c:pt>
                      <c:pt idx="3785">
                        <c:v>43227.708333324154</c:v>
                      </c:pt>
                      <c:pt idx="3786">
                        <c:v>43227.749999990818</c:v>
                      </c:pt>
                      <c:pt idx="3787">
                        <c:v>43227.791666657482</c:v>
                      </c:pt>
                      <c:pt idx="3788">
                        <c:v>43227.833333324146</c:v>
                      </c:pt>
                      <c:pt idx="3789">
                        <c:v>43227.87499999081</c:v>
                      </c:pt>
                      <c:pt idx="3790">
                        <c:v>43227.916666657475</c:v>
                      </c:pt>
                      <c:pt idx="3791">
                        <c:v>43227.958333324139</c:v>
                      </c:pt>
                      <c:pt idx="3792">
                        <c:v>43227.999999990803</c:v>
                      </c:pt>
                      <c:pt idx="3793">
                        <c:v>43228.041666657467</c:v>
                      </c:pt>
                      <c:pt idx="3794">
                        <c:v>43228.083333324132</c:v>
                      </c:pt>
                      <c:pt idx="3795">
                        <c:v>43228.124999990796</c:v>
                      </c:pt>
                      <c:pt idx="3796">
                        <c:v>43228.16666665746</c:v>
                      </c:pt>
                      <c:pt idx="3797">
                        <c:v>43228.208333324124</c:v>
                      </c:pt>
                      <c:pt idx="3798">
                        <c:v>43228.249999990789</c:v>
                      </c:pt>
                      <c:pt idx="3799">
                        <c:v>43228.291666657453</c:v>
                      </c:pt>
                      <c:pt idx="3800">
                        <c:v>43228.333333324117</c:v>
                      </c:pt>
                      <c:pt idx="3801">
                        <c:v>43228.374999990781</c:v>
                      </c:pt>
                      <c:pt idx="3802">
                        <c:v>43228.416666657446</c:v>
                      </c:pt>
                      <c:pt idx="3803">
                        <c:v>43228.45833332411</c:v>
                      </c:pt>
                      <c:pt idx="3804">
                        <c:v>43228.499999990774</c:v>
                      </c:pt>
                      <c:pt idx="3805">
                        <c:v>43228.541666657438</c:v>
                      </c:pt>
                      <c:pt idx="3806">
                        <c:v>43228.583333324103</c:v>
                      </c:pt>
                      <c:pt idx="3807">
                        <c:v>43228.624999990767</c:v>
                      </c:pt>
                      <c:pt idx="3808">
                        <c:v>43228.666666657431</c:v>
                      </c:pt>
                      <c:pt idx="3809">
                        <c:v>43228.708333324095</c:v>
                      </c:pt>
                      <c:pt idx="3810">
                        <c:v>43228.74999999076</c:v>
                      </c:pt>
                      <c:pt idx="3811">
                        <c:v>43228.791666657424</c:v>
                      </c:pt>
                      <c:pt idx="3812">
                        <c:v>43228.833333324088</c:v>
                      </c:pt>
                      <c:pt idx="3813">
                        <c:v>43228.874999990752</c:v>
                      </c:pt>
                      <c:pt idx="3814">
                        <c:v>43228.916666657416</c:v>
                      </c:pt>
                      <c:pt idx="3815">
                        <c:v>43228.958333324081</c:v>
                      </c:pt>
                      <c:pt idx="3816">
                        <c:v>43228.999999990745</c:v>
                      </c:pt>
                      <c:pt idx="3817">
                        <c:v>43229.041666657409</c:v>
                      </c:pt>
                      <c:pt idx="3818">
                        <c:v>43229.083333324073</c:v>
                      </c:pt>
                      <c:pt idx="3819">
                        <c:v>43229.124999990738</c:v>
                      </c:pt>
                      <c:pt idx="3820">
                        <c:v>43229.166666657402</c:v>
                      </c:pt>
                      <c:pt idx="3821">
                        <c:v>43229.208333324066</c:v>
                      </c:pt>
                      <c:pt idx="3822">
                        <c:v>43229.24999999073</c:v>
                      </c:pt>
                      <c:pt idx="3823">
                        <c:v>43229.291666657395</c:v>
                      </c:pt>
                      <c:pt idx="3824">
                        <c:v>43229.333333324059</c:v>
                      </c:pt>
                      <c:pt idx="3825">
                        <c:v>43229.374999990723</c:v>
                      </c:pt>
                      <c:pt idx="3826">
                        <c:v>43229.416666657387</c:v>
                      </c:pt>
                      <c:pt idx="3827">
                        <c:v>43229.458333324052</c:v>
                      </c:pt>
                      <c:pt idx="3828">
                        <c:v>43229.499999990716</c:v>
                      </c:pt>
                      <c:pt idx="3829">
                        <c:v>43229.54166665738</c:v>
                      </c:pt>
                      <c:pt idx="3830">
                        <c:v>43229.583333324044</c:v>
                      </c:pt>
                      <c:pt idx="3831">
                        <c:v>43229.624999990709</c:v>
                      </c:pt>
                      <c:pt idx="3832">
                        <c:v>43229.666666657373</c:v>
                      </c:pt>
                      <c:pt idx="3833">
                        <c:v>43229.708333324037</c:v>
                      </c:pt>
                      <c:pt idx="3834">
                        <c:v>43229.749999990701</c:v>
                      </c:pt>
                      <c:pt idx="3835">
                        <c:v>43229.791666657366</c:v>
                      </c:pt>
                      <c:pt idx="3836">
                        <c:v>43229.83333332403</c:v>
                      </c:pt>
                      <c:pt idx="3837">
                        <c:v>43229.874999990694</c:v>
                      </c:pt>
                      <c:pt idx="3838">
                        <c:v>43229.916666657358</c:v>
                      </c:pt>
                      <c:pt idx="3839">
                        <c:v>43229.958333324023</c:v>
                      </c:pt>
                      <c:pt idx="3840">
                        <c:v>43229.999999990687</c:v>
                      </c:pt>
                      <c:pt idx="3841">
                        <c:v>43230.041666657351</c:v>
                      </c:pt>
                      <c:pt idx="3842">
                        <c:v>43230.083333324015</c:v>
                      </c:pt>
                      <c:pt idx="3843">
                        <c:v>43230.124999990679</c:v>
                      </c:pt>
                      <c:pt idx="3844">
                        <c:v>43230.166666657344</c:v>
                      </c:pt>
                      <c:pt idx="3845">
                        <c:v>43230.208333324008</c:v>
                      </c:pt>
                      <c:pt idx="3846">
                        <c:v>43230.249999990672</c:v>
                      </c:pt>
                      <c:pt idx="3847">
                        <c:v>43230.291666657336</c:v>
                      </c:pt>
                      <c:pt idx="3848">
                        <c:v>43230.333333324001</c:v>
                      </c:pt>
                      <c:pt idx="3849">
                        <c:v>43230.374999990665</c:v>
                      </c:pt>
                      <c:pt idx="3850">
                        <c:v>43230.416666657329</c:v>
                      </c:pt>
                      <c:pt idx="3851">
                        <c:v>43230.458333323993</c:v>
                      </c:pt>
                      <c:pt idx="3852">
                        <c:v>43230.499999990658</c:v>
                      </c:pt>
                      <c:pt idx="3853">
                        <c:v>43230.541666657322</c:v>
                      </c:pt>
                      <c:pt idx="3854">
                        <c:v>43230.583333323986</c:v>
                      </c:pt>
                      <c:pt idx="3855">
                        <c:v>43230.62499999065</c:v>
                      </c:pt>
                      <c:pt idx="3856">
                        <c:v>43230.666666657315</c:v>
                      </c:pt>
                      <c:pt idx="3857">
                        <c:v>43230.708333323979</c:v>
                      </c:pt>
                      <c:pt idx="3858">
                        <c:v>43230.749999990643</c:v>
                      </c:pt>
                      <c:pt idx="3859">
                        <c:v>43230.791666657307</c:v>
                      </c:pt>
                      <c:pt idx="3860">
                        <c:v>43230.833333323972</c:v>
                      </c:pt>
                      <c:pt idx="3861">
                        <c:v>43230.874999990636</c:v>
                      </c:pt>
                      <c:pt idx="3862">
                        <c:v>43230.9166666573</c:v>
                      </c:pt>
                      <c:pt idx="3863">
                        <c:v>43230.958333323964</c:v>
                      </c:pt>
                      <c:pt idx="3864">
                        <c:v>43230.999999990629</c:v>
                      </c:pt>
                      <c:pt idx="3865">
                        <c:v>43231.041666657293</c:v>
                      </c:pt>
                      <c:pt idx="3866">
                        <c:v>43231.083333323957</c:v>
                      </c:pt>
                      <c:pt idx="3867">
                        <c:v>43231.124999990621</c:v>
                      </c:pt>
                      <c:pt idx="3868">
                        <c:v>43231.166666657286</c:v>
                      </c:pt>
                      <c:pt idx="3869">
                        <c:v>43231.20833332395</c:v>
                      </c:pt>
                      <c:pt idx="3870">
                        <c:v>43231.249999990614</c:v>
                      </c:pt>
                      <c:pt idx="3871">
                        <c:v>43231.291666657278</c:v>
                      </c:pt>
                      <c:pt idx="3872">
                        <c:v>43231.333333323942</c:v>
                      </c:pt>
                      <c:pt idx="3873">
                        <c:v>43231.374999990607</c:v>
                      </c:pt>
                      <c:pt idx="3874">
                        <c:v>43231.416666657271</c:v>
                      </c:pt>
                      <c:pt idx="3875">
                        <c:v>43231.458333323935</c:v>
                      </c:pt>
                      <c:pt idx="3876">
                        <c:v>43231.499999990599</c:v>
                      </c:pt>
                      <c:pt idx="3877">
                        <c:v>43231.541666657264</c:v>
                      </c:pt>
                      <c:pt idx="3878">
                        <c:v>43231.583333323928</c:v>
                      </c:pt>
                      <c:pt idx="3879">
                        <c:v>43231.624999990592</c:v>
                      </c:pt>
                      <c:pt idx="3880">
                        <c:v>43231.666666657256</c:v>
                      </c:pt>
                      <c:pt idx="3881">
                        <c:v>43231.708333323921</c:v>
                      </c:pt>
                      <c:pt idx="3882">
                        <c:v>43231.749999990585</c:v>
                      </c:pt>
                      <c:pt idx="3883">
                        <c:v>43231.791666657249</c:v>
                      </c:pt>
                      <c:pt idx="3884">
                        <c:v>43231.833333323913</c:v>
                      </c:pt>
                      <c:pt idx="3885">
                        <c:v>43231.874999990578</c:v>
                      </c:pt>
                      <c:pt idx="3886">
                        <c:v>43231.916666657242</c:v>
                      </c:pt>
                      <c:pt idx="3887">
                        <c:v>43231.958333323906</c:v>
                      </c:pt>
                      <c:pt idx="3888">
                        <c:v>43231.99999999057</c:v>
                      </c:pt>
                      <c:pt idx="3889">
                        <c:v>43232.041666657235</c:v>
                      </c:pt>
                      <c:pt idx="3890">
                        <c:v>43232.083333323899</c:v>
                      </c:pt>
                      <c:pt idx="3891">
                        <c:v>43232.124999990563</c:v>
                      </c:pt>
                      <c:pt idx="3892">
                        <c:v>43232.166666657227</c:v>
                      </c:pt>
                      <c:pt idx="3893">
                        <c:v>43232.208333323892</c:v>
                      </c:pt>
                      <c:pt idx="3894">
                        <c:v>43232.249999990556</c:v>
                      </c:pt>
                      <c:pt idx="3895">
                        <c:v>43232.29166665722</c:v>
                      </c:pt>
                      <c:pt idx="3896">
                        <c:v>43232.333333323884</c:v>
                      </c:pt>
                      <c:pt idx="3897">
                        <c:v>43232.374999990549</c:v>
                      </c:pt>
                      <c:pt idx="3898">
                        <c:v>43232.416666657213</c:v>
                      </c:pt>
                      <c:pt idx="3899">
                        <c:v>43232.458333323877</c:v>
                      </c:pt>
                      <c:pt idx="3900">
                        <c:v>43232.499999990541</c:v>
                      </c:pt>
                      <c:pt idx="3901">
                        <c:v>43232.541666657205</c:v>
                      </c:pt>
                      <c:pt idx="3902">
                        <c:v>43232.58333332387</c:v>
                      </c:pt>
                      <c:pt idx="3903">
                        <c:v>43232.624999990534</c:v>
                      </c:pt>
                      <c:pt idx="3904">
                        <c:v>43232.666666657198</c:v>
                      </c:pt>
                      <c:pt idx="3905">
                        <c:v>43232.708333323862</c:v>
                      </c:pt>
                      <c:pt idx="3906">
                        <c:v>43232.749999990527</c:v>
                      </c:pt>
                      <c:pt idx="3907">
                        <c:v>43232.791666657191</c:v>
                      </c:pt>
                      <c:pt idx="3908">
                        <c:v>43232.833333323855</c:v>
                      </c:pt>
                      <c:pt idx="3909">
                        <c:v>43232.874999990519</c:v>
                      </c:pt>
                      <c:pt idx="3910">
                        <c:v>43232.916666657184</c:v>
                      </c:pt>
                      <c:pt idx="3911">
                        <c:v>43232.958333323848</c:v>
                      </c:pt>
                      <c:pt idx="3912">
                        <c:v>43232.999999990512</c:v>
                      </c:pt>
                      <c:pt idx="3913">
                        <c:v>43233.041666657176</c:v>
                      </c:pt>
                      <c:pt idx="3914">
                        <c:v>43233.083333323841</c:v>
                      </c:pt>
                      <c:pt idx="3915">
                        <c:v>43233.124999990505</c:v>
                      </c:pt>
                      <c:pt idx="3916">
                        <c:v>43233.166666657169</c:v>
                      </c:pt>
                      <c:pt idx="3917">
                        <c:v>43233.208333323833</c:v>
                      </c:pt>
                      <c:pt idx="3918">
                        <c:v>43233.249999990498</c:v>
                      </c:pt>
                      <c:pt idx="3919">
                        <c:v>43233.291666657162</c:v>
                      </c:pt>
                      <c:pt idx="3920">
                        <c:v>43233.333333323826</c:v>
                      </c:pt>
                      <c:pt idx="3921">
                        <c:v>43233.37499999049</c:v>
                      </c:pt>
                      <c:pt idx="3922">
                        <c:v>43233.416666657155</c:v>
                      </c:pt>
                      <c:pt idx="3923">
                        <c:v>43233.458333323819</c:v>
                      </c:pt>
                      <c:pt idx="3924">
                        <c:v>43233.499999990483</c:v>
                      </c:pt>
                      <c:pt idx="3925">
                        <c:v>43233.541666657147</c:v>
                      </c:pt>
                      <c:pt idx="3926">
                        <c:v>43233.583333323812</c:v>
                      </c:pt>
                      <c:pt idx="3927">
                        <c:v>43233.624999990476</c:v>
                      </c:pt>
                      <c:pt idx="3928">
                        <c:v>43233.66666665714</c:v>
                      </c:pt>
                      <c:pt idx="3929">
                        <c:v>43233.708333323804</c:v>
                      </c:pt>
                      <c:pt idx="3930">
                        <c:v>43233.749999990468</c:v>
                      </c:pt>
                      <c:pt idx="3931">
                        <c:v>43233.791666657133</c:v>
                      </c:pt>
                      <c:pt idx="3932">
                        <c:v>43233.833333323797</c:v>
                      </c:pt>
                      <c:pt idx="3933">
                        <c:v>43233.874999990461</c:v>
                      </c:pt>
                      <c:pt idx="3934">
                        <c:v>43233.916666657125</c:v>
                      </c:pt>
                      <c:pt idx="3935">
                        <c:v>43233.95833332379</c:v>
                      </c:pt>
                      <c:pt idx="3936">
                        <c:v>43233.999999990454</c:v>
                      </c:pt>
                      <c:pt idx="3937">
                        <c:v>43234.041666657118</c:v>
                      </c:pt>
                      <c:pt idx="3938">
                        <c:v>43234.083333323782</c:v>
                      </c:pt>
                      <c:pt idx="3939">
                        <c:v>43234.124999990447</c:v>
                      </c:pt>
                      <c:pt idx="3940">
                        <c:v>43234.166666657111</c:v>
                      </c:pt>
                      <c:pt idx="3941">
                        <c:v>43234.208333323775</c:v>
                      </c:pt>
                      <c:pt idx="3942">
                        <c:v>43234.249999990439</c:v>
                      </c:pt>
                      <c:pt idx="3943">
                        <c:v>43234.291666657104</c:v>
                      </c:pt>
                      <c:pt idx="3944">
                        <c:v>43234.333333323768</c:v>
                      </c:pt>
                      <c:pt idx="3945">
                        <c:v>43234.374999990432</c:v>
                      </c:pt>
                      <c:pt idx="3946">
                        <c:v>43234.416666657096</c:v>
                      </c:pt>
                      <c:pt idx="3947">
                        <c:v>43234.458333323761</c:v>
                      </c:pt>
                      <c:pt idx="3948">
                        <c:v>43234.499999990425</c:v>
                      </c:pt>
                      <c:pt idx="3949">
                        <c:v>43234.541666657089</c:v>
                      </c:pt>
                      <c:pt idx="3950">
                        <c:v>43234.583333323753</c:v>
                      </c:pt>
                      <c:pt idx="3951">
                        <c:v>43234.624999990418</c:v>
                      </c:pt>
                      <c:pt idx="3952">
                        <c:v>43234.666666657082</c:v>
                      </c:pt>
                      <c:pt idx="3953">
                        <c:v>43234.708333323746</c:v>
                      </c:pt>
                      <c:pt idx="3954">
                        <c:v>43234.74999999041</c:v>
                      </c:pt>
                      <c:pt idx="3955">
                        <c:v>43234.791666657075</c:v>
                      </c:pt>
                      <c:pt idx="3956">
                        <c:v>43234.833333323739</c:v>
                      </c:pt>
                      <c:pt idx="3957">
                        <c:v>43234.874999990403</c:v>
                      </c:pt>
                      <c:pt idx="3958">
                        <c:v>43234.916666657067</c:v>
                      </c:pt>
                      <c:pt idx="3959">
                        <c:v>43234.958333323731</c:v>
                      </c:pt>
                      <c:pt idx="3960">
                        <c:v>43234.999999990396</c:v>
                      </c:pt>
                      <c:pt idx="3961">
                        <c:v>43235.04166665706</c:v>
                      </c:pt>
                      <c:pt idx="3962">
                        <c:v>43235.083333323724</c:v>
                      </c:pt>
                      <c:pt idx="3963">
                        <c:v>43235.124999990388</c:v>
                      </c:pt>
                      <c:pt idx="3964">
                        <c:v>43235.166666657053</c:v>
                      </c:pt>
                      <c:pt idx="3965">
                        <c:v>43235.208333323717</c:v>
                      </c:pt>
                      <c:pt idx="3966">
                        <c:v>43235.249999990381</c:v>
                      </c:pt>
                      <c:pt idx="3967">
                        <c:v>43235.291666657045</c:v>
                      </c:pt>
                      <c:pt idx="3968">
                        <c:v>43235.33333332371</c:v>
                      </c:pt>
                      <c:pt idx="3969">
                        <c:v>43235.374999990374</c:v>
                      </c:pt>
                      <c:pt idx="3970">
                        <c:v>43235.416666657038</c:v>
                      </c:pt>
                      <c:pt idx="3971">
                        <c:v>43235.458333323702</c:v>
                      </c:pt>
                      <c:pt idx="3972">
                        <c:v>43235.499999990367</c:v>
                      </c:pt>
                      <c:pt idx="3973">
                        <c:v>43235.541666657031</c:v>
                      </c:pt>
                      <c:pt idx="3974">
                        <c:v>43235.583333323695</c:v>
                      </c:pt>
                      <c:pt idx="3975">
                        <c:v>43235.624999990359</c:v>
                      </c:pt>
                      <c:pt idx="3976">
                        <c:v>43235.666666657024</c:v>
                      </c:pt>
                      <c:pt idx="3977">
                        <c:v>43235.708333323688</c:v>
                      </c:pt>
                      <c:pt idx="3978">
                        <c:v>43235.749999990352</c:v>
                      </c:pt>
                      <c:pt idx="3979">
                        <c:v>43235.791666657016</c:v>
                      </c:pt>
                      <c:pt idx="3980">
                        <c:v>43235.833333323681</c:v>
                      </c:pt>
                      <c:pt idx="3981">
                        <c:v>43235.874999990345</c:v>
                      </c:pt>
                      <c:pt idx="3982">
                        <c:v>43235.916666657009</c:v>
                      </c:pt>
                      <c:pt idx="3983">
                        <c:v>43235.958333323673</c:v>
                      </c:pt>
                      <c:pt idx="3984">
                        <c:v>43235.999999990338</c:v>
                      </c:pt>
                      <c:pt idx="3985">
                        <c:v>43236.041666657002</c:v>
                      </c:pt>
                      <c:pt idx="3986">
                        <c:v>43236.083333323666</c:v>
                      </c:pt>
                      <c:pt idx="3987">
                        <c:v>43236.12499999033</c:v>
                      </c:pt>
                      <c:pt idx="3988">
                        <c:v>43236.166666656994</c:v>
                      </c:pt>
                      <c:pt idx="3989">
                        <c:v>43236.208333323659</c:v>
                      </c:pt>
                      <c:pt idx="3990">
                        <c:v>43236.249999990323</c:v>
                      </c:pt>
                      <c:pt idx="3991">
                        <c:v>43236.291666656987</c:v>
                      </c:pt>
                      <c:pt idx="3992">
                        <c:v>43236.333333323651</c:v>
                      </c:pt>
                      <c:pt idx="3993">
                        <c:v>43236.374999990316</c:v>
                      </c:pt>
                      <c:pt idx="3994">
                        <c:v>43236.41666665698</c:v>
                      </c:pt>
                      <c:pt idx="3995">
                        <c:v>43236.458333323644</c:v>
                      </c:pt>
                      <c:pt idx="3996">
                        <c:v>43236.499999990308</c:v>
                      </c:pt>
                      <c:pt idx="3997">
                        <c:v>43236.541666656973</c:v>
                      </c:pt>
                      <c:pt idx="3998">
                        <c:v>43236.583333323637</c:v>
                      </c:pt>
                      <c:pt idx="3999">
                        <c:v>43236.624999990301</c:v>
                      </c:pt>
                      <c:pt idx="4000">
                        <c:v>43236.666666656965</c:v>
                      </c:pt>
                      <c:pt idx="4001">
                        <c:v>43236.70833332363</c:v>
                      </c:pt>
                      <c:pt idx="4002">
                        <c:v>43236.749999990294</c:v>
                      </c:pt>
                      <c:pt idx="4003">
                        <c:v>43236.791666656958</c:v>
                      </c:pt>
                      <c:pt idx="4004">
                        <c:v>43236.833333323622</c:v>
                      </c:pt>
                      <c:pt idx="4005">
                        <c:v>43236.874999990287</c:v>
                      </c:pt>
                      <c:pt idx="4006">
                        <c:v>43236.916666656951</c:v>
                      </c:pt>
                      <c:pt idx="4007">
                        <c:v>43236.958333323615</c:v>
                      </c:pt>
                      <c:pt idx="4008">
                        <c:v>43236.999999990279</c:v>
                      </c:pt>
                      <c:pt idx="4009">
                        <c:v>43237.041666656944</c:v>
                      </c:pt>
                      <c:pt idx="4010">
                        <c:v>43237.083333323608</c:v>
                      </c:pt>
                      <c:pt idx="4011">
                        <c:v>43237.124999990272</c:v>
                      </c:pt>
                      <c:pt idx="4012">
                        <c:v>43237.166666656936</c:v>
                      </c:pt>
                      <c:pt idx="4013">
                        <c:v>43237.208333323601</c:v>
                      </c:pt>
                      <c:pt idx="4014">
                        <c:v>43237.249999990265</c:v>
                      </c:pt>
                      <c:pt idx="4015">
                        <c:v>43237.291666656929</c:v>
                      </c:pt>
                      <c:pt idx="4016">
                        <c:v>43237.333333323593</c:v>
                      </c:pt>
                      <c:pt idx="4017">
                        <c:v>43237.374999990257</c:v>
                      </c:pt>
                      <c:pt idx="4018">
                        <c:v>43237.416666656922</c:v>
                      </c:pt>
                      <c:pt idx="4019">
                        <c:v>43237.458333323586</c:v>
                      </c:pt>
                      <c:pt idx="4020">
                        <c:v>43237.49999999025</c:v>
                      </c:pt>
                      <c:pt idx="4021">
                        <c:v>43237.541666656914</c:v>
                      </c:pt>
                      <c:pt idx="4022">
                        <c:v>43237.583333323579</c:v>
                      </c:pt>
                      <c:pt idx="4023">
                        <c:v>43237.624999990243</c:v>
                      </c:pt>
                      <c:pt idx="4024">
                        <c:v>43237.666666656907</c:v>
                      </c:pt>
                      <c:pt idx="4025">
                        <c:v>43237.708333323571</c:v>
                      </c:pt>
                      <c:pt idx="4026">
                        <c:v>43237.749999990236</c:v>
                      </c:pt>
                      <c:pt idx="4027">
                        <c:v>43237.7916666569</c:v>
                      </c:pt>
                      <c:pt idx="4028">
                        <c:v>43237.833333323564</c:v>
                      </c:pt>
                      <c:pt idx="4029">
                        <c:v>43237.874999990228</c:v>
                      </c:pt>
                      <c:pt idx="4030">
                        <c:v>43237.916666656893</c:v>
                      </c:pt>
                      <c:pt idx="4031">
                        <c:v>43237.958333323557</c:v>
                      </c:pt>
                      <c:pt idx="4032">
                        <c:v>43237.999999990221</c:v>
                      </c:pt>
                      <c:pt idx="4033">
                        <c:v>43238.041666656885</c:v>
                      </c:pt>
                      <c:pt idx="4034">
                        <c:v>43238.08333332355</c:v>
                      </c:pt>
                      <c:pt idx="4035">
                        <c:v>43238.124999990214</c:v>
                      </c:pt>
                      <c:pt idx="4036">
                        <c:v>43238.166666656878</c:v>
                      </c:pt>
                      <c:pt idx="4037">
                        <c:v>43238.208333323542</c:v>
                      </c:pt>
                      <c:pt idx="4038">
                        <c:v>43238.249999990207</c:v>
                      </c:pt>
                      <c:pt idx="4039">
                        <c:v>43238.291666656871</c:v>
                      </c:pt>
                      <c:pt idx="4040">
                        <c:v>43238.333333323535</c:v>
                      </c:pt>
                      <c:pt idx="4041">
                        <c:v>43238.374999990199</c:v>
                      </c:pt>
                      <c:pt idx="4042">
                        <c:v>43238.416666656864</c:v>
                      </c:pt>
                      <c:pt idx="4043">
                        <c:v>43238.458333323528</c:v>
                      </c:pt>
                      <c:pt idx="4044">
                        <c:v>43238.499999990192</c:v>
                      </c:pt>
                      <c:pt idx="4045">
                        <c:v>43238.541666656856</c:v>
                      </c:pt>
                      <c:pt idx="4046">
                        <c:v>43238.58333332352</c:v>
                      </c:pt>
                      <c:pt idx="4047">
                        <c:v>43238.624999990185</c:v>
                      </c:pt>
                      <c:pt idx="4048">
                        <c:v>43238.666666656849</c:v>
                      </c:pt>
                      <c:pt idx="4049">
                        <c:v>43238.708333323513</c:v>
                      </c:pt>
                      <c:pt idx="4050">
                        <c:v>43238.749999990177</c:v>
                      </c:pt>
                      <c:pt idx="4051">
                        <c:v>43238.791666656842</c:v>
                      </c:pt>
                      <c:pt idx="4052">
                        <c:v>43238.833333323506</c:v>
                      </c:pt>
                      <c:pt idx="4053">
                        <c:v>43238.87499999017</c:v>
                      </c:pt>
                      <c:pt idx="4054">
                        <c:v>43238.916666656834</c:v>
                      </c:pt>
                      <c:pt idx="4055">
                        <c:v>43238.958333323499</c:v>
                      </c:pt>
                      <c:pt idx="4056">
                        <c:v>43238.999999990163</c:v>
                      </c:pt>
                      <c:pt idx="4057">
                        <c:v>43239.041666656827</c:v>
                      </c:pt>
                      <c:pt idx="4058">
                        <c:v>43239.083333323491</c:v>
                      </c:pt>
                      <c:pt idx="4059">
                        <c:v>43239.124999990156</c:v>
                      </c:pt>
                      <c:pt idx="4060">
                        <c:v>43239.16666665682</c:v>
                      </c:pt>
                      <c:pt idx="4061">
                        <c:v>43239.208333323484</c:v>
                      </c:pt>
                      <c:pt idx="4062">
                        <c:v>43239.249999990148</c:v>
                      </c:pt>
                      <c:pt idx="4063">
                        <c:v>43239.291666656813</c:v>
                      </c:pt>
                      <c:pt idx="4064">
                        <c:v>43239.333333323477</c:v>
                      </c:pt>
                      <c:pt idx="4065">
                        <c:v>43239.374999990141</c:v>
                      </c:pt>
                      <c:pt idx="4066">
                        <c:v>43239.416666656805</c:v>
                      </c:pt>
                      <c:pt idx="4067">
                        <c:v>43239.45833332347</c:v>
                      </c:pt>
                      <c:pt idx="4068">
                        <c:v>43239.499999990134</c:v>
                      </c:pt>
                      <c:pt idx="4069">
                        <c:v>43239.541666656798</c:v>
                      </c:pt>
                      <c:pt idx="4070">
                        <c:v>43239.583333323462</c:v>
                      </c:pt>
                      <c:pt idx="4071">
                        <c:v>43239.624999990127</c:v>
                      </c:pt>
                      <c:pt idx="4072">
                        <c:v>43239.666666656791</c:v>
                      </c:pt>
                      <c:pt idx="4073">
                        <c:v>43239.708333323455</c:v>
                      </c:pt>
                      <c:pt idx="4074">
                        <c:v>43239.749999990119</c:v>
                      </c:pt>
                      <c:pt idx="4075">
                        <c:v>43239.791666656783</c:v>
                      </c:pt>
                      <c:pt idx="4076">
                        <c:v>43239.833333323448</c:v>
                      </c:pt>
                      <c:pt idx="4077">
                        <c:v>43239.874999990112</c:v>
                      </c:pt>
                      <c:pt idx="4078">
                        <c:v>43239.916666656776</c:v>
                      </c:pt>
                      <c:pt idx="4079">
                        <c:v>43239.95833332344</c:v>
                      </c:pt>
                      <c:pt idx="4080">
                        <c:v>43239.999999990105</c:v>
                      </c:pt>
                      <c:pt idx="4081">
                        <c:v>43240.041666656769</c:v>
                      </c:pt>
                      <c:pt idx="4082">
                        <c:v>43240.083333323433</c:v>
                      </c:pt>
                      <c:pt idx="4083">
                        <c:v>43240.124999990097</c:v>
                      </c:pt>
                      <c:pt idx="4084">
                        <c:v>43240.166666656762</c:v>
                      </c:pt>
                      <c:pt idx="4085">
                        <c:v>43240.208333323426</c:v>
                      </c:pt>
                      <c:pt idx="4086">
                        <c:v>43240.24999999009</c:v>
                      </c:pt>
                      <c:pt idx="4087">
                        <c:v>43240.291666656754</c:v>
                      </c:pt>
                      <c:pt idx="4088">
                        <c:v>43240.333333323419</c:v>
                      </c:pt>
                      <c:pt idx="4089">
                        <c:v>43240.374999990083</c:v>
                      </c:pt>
                      <c:pt idx="4090">
                        <c:v>43240.416666656747</c:v>
                      </c:pt>
                      <c:pt idx="4091">
                        <c:v>43240.458333323411</c:v>
                      </c:pt>
                      <c:pt idx="4092">
                        <c:v>43240.499999990076</c:v>
                      </c:pt>
                      <c:pt idx="4093">
                        <c:v>43240.54166665674</c:v>
                      </c:pt>
                      <c:pt idx="4094">
                        <c:v>43240.583333323404</c:v>
                      </c:pt>
                      <c:pt idx="4095">
                        <c:v>43240.624999990068</c:v>
                      </c:pt>
                      <c:pt idx="4096">
                        <c:v>43240.666666656733</c:v>
                      </c:pt>
                      <c:pt idx="4097">
                        <c:v>43240.708333323397</c:v>
                      </c:pt>
                      <c:pt idx="4098">
                        <c:v>43240.749999990061</c:v>
                      </c:pt>
                      <c:pt idx="4099">
                        <c:v>43240.791666656725</c:v>
                      </c:pt>
                      <c:pt idx="4100">
                        <c:v>43240.83333332339</c:v>
                      </c:pt>
                      <c:pt idx="4101">
                        <c:v>43240.874999990054</c:v>
                      </c:pt>
                      <c:pt idx="4102">
                        <c:v>43240.916666656718</c:v>
                      </c:pt>
                      <c:pt idx="4103">
                        <c:v>43240.958333323382</c:v>
                      </c:pt>
                      <c:pt idx="4104">
                        <c:v>43240.999999990046</c:v>
                      </c:pt>
                      <c:pt idx="4105">
                        <c:v>43241.041666656711</c:v>
                      </c:pt>
                      <c:pt idx="4106">
                        <c:v>43241.083333323375</c:v>
                      </c:pt>
                      <c:pt idx="4107">
                        <c:v>43241.124999990039</c:v>
                      </c:pt>
                      <c:pt idx="4108">
                        <c:v>43241.166666656703</c:v>
                      </c:pt>
                      <c:pt idx="4109">
                        <c:v>43241.208333323368</c:v>
                      </c:pt>
                      <c:pt idx="4110">
                        <c:v>43241.249999990032</c:v>
                      </c:pt>
                      <c:pt idx="4111">
                        <c:v>43241.291666656696</c:v>
                      </c:pt>
                      <c:pt idx="4112">
                        <c:v>43241.33333332336</c:v>
                      </c:pt>
                      <c:pt idx="4113">
                        <c:v>43241.374999990025</c:v>
                      </c:pt>
                      <c:pt idx="4114">
                        <c:v>43241.416666656689</c:v>
                      </c:pt>
                      <c:pt idx="4115">
                        <c:v>43241.458333323353</c:v>
                      </c:pt>
                      <c:pt idx="4116">
                        <c:v>43241.499999990017</c:v>
                      </c:pt>
                      <c:pt idx="4117">
                        <c:v>43241.541666656682</c:v>
                      </c:pt>
                      <c:pt idx="4118">
                        <c:v>43241.583333323346</c:v>
                      </c:pt>
                      <c:pt idx="4119">
                        <c:v>43241.62499999001</c:v>
                      </c:pt>
                      <c:pt idx="4120">
                        <c:v>43241.666666656674</c:v>
                      </c:pt>
                      <c:pt idx="4121">
                        <c:v>43241.708333323339</c:v>
                      </c:pt>
                      <c:pt idx="4122">
                        <c:v>43241.749999990003</c:v>
                      </c:pt>
                      <c:pt idx="4123">
                        <c:v>43241.791666656667</c:v>
                      </c:pt>
                      <c:pt idx="4124">
                        <c:v>43241.833333323331</c:v>
                      </c:pt>
                      <c:pt idx="4125">
                        <c:v>43241.874999989996</c:v>
                      </c:pt>
                      <c:pt idx="4126">
                        <c:v>43241.91666665666</c:v>
                      </c:pt>
                      <c:pt idx="4127">
                        <c:v>43241.958333323324</c:v>
                      </c:pt>
                      <c:pt idx="4128">
                        <c:v>43241.999999989988</c:v>
                      </c:pt>
                      <c:pt idx="4129">
                        <c:v>43242.041666656653</c:v>
                      </c:pt>
                      <c:pt idx="4130">
                        <c:v>43242.083333323317</c:v>
                      </c:pt>
                      <c:pt idx="4131">
                        <c:v>43242.124999989981</c:v>
                      </c:pt>
                      <c:pt idx="4132">
                        <c:v>43242.166666656645</c:v>
                      </c:pt>
                      <c:pt idx="4133">
                        <c:v>43242.208333323309</c:v>
                      </c:pt>
                      <c:pt idx="4134">
                        <c:v>43242.249999989974</c:v>
                      </c:pt>
                      <c:pt idx="4135">
                        <c:v>43242.291666656638</c:v>
                      </c:pt>
                      <c:pt idx="4136">
                        <c:v>43242.333333323302</c:v>
                      </c:pt>
                      <c:pt idx="4137">
                        <c:v>43242.374999989966</c:v>
                      </c:pt>
                      <c:pt idx="4138">
                        <c:v>43242.416666656631</c:v>
                      </c:pt>
                      <c:pt idx="4139">
                        <c:v>43242.458333323295</c:v>
                      </c:pt>
                      <c:pt idx="4140">
                        <c:v>43242.499999989959</c:v>
                      </c:pt>
                      <c:pt idx="4141">
                        <c:v>43242.541666656623</c:v>
                      </c:pt>
                      <c:pt idx="4142">
                        <c:v>43242.583333323288</c:v>
                      </c:pt>
                      <c:pt idx="4143">
                        <c:v>43242.624999989952</c:v>
                      </c:pt>
                      <c:pt idx="4144">
                        <c:v>43242.666666656616</c:v>
                      </c:pt>
                      <c:pt idx="4145">
                        <c:v>43242.70833332328</c:v>
                      </c:pt>
                      <c:pt idx="4146">
                        <c:v>43242.749999989945</c:v>
                      </c:pt>
                      <c:pt idx="4147">
                        <c:v>43242.791666656609</c:v>
                      </c:pt>
                      <c:pt idx="4148">
                        <c:v>43242.833333323273</c:v>
                      </c:pt>
                      <c:pt idx="4149">
                        <c:v>43242.874999989937</c:v>
                      </c:pt>
                      <c:pt idx="4150">
                        <c:v>43242.916666656602</c:v>
                      </c:pt>
                      <c:pt idx="4151">
                        <c:v>43242.958333323266</c:v>
                      </c:pt>
                      <c:pt idx="4152">
                        <c:v>43242.99999998993</c:v>
                      </c:pt>
                      <c:pt idx="4153">
                        <c:v>43243.041666656594</c:v>
                      </c:pt>
                      <c:pt idx="4154">
                        <c:v>43243.083333323259</c:v>
                      </c:pt>
                      <c:pt idx="4155">
                        <c:v>43243.124999989923</c:v>
                      </c:pt>
                      <c:pt idx="4156">
                        <c:v>43243.166666656587</c:v>
                      </c:pt>
                      <c:pt idx="4157">
                        <c:v>43243.208333323251</c:v>
                      </c:pt>
                      <c:pt idx="4158">
                        <c:v>43243.249999989916</c:v>
                      </c:pt>
                      <c:pt idx="4159">
                        <c:v>43243.29166665658</c:v>
                      </c:pt>
                      <c:pt idx="4160">
                        <c:v>43243.333333323244</c:v>
                      </c:pt>
                      <c:pt idx="4161">
                        <c:v>43243.374999989908</c:v>
                      </c:pt>
                      <c:pt idx="4162">
                        <c:v>43243.416666656572</c:v>
                      </c:pt>
                      <c:pt idx="4163">
                        <c:v>43243.458333323237</c:v>
                      </c:pt>
                      <c:pt idx="4164">
                        <c:v>43243.499999989901</c:v>
                      </c:pt>
                      <c:pt idx="4165">
                        <c:v>43243.541666656565</c:v>
                      </c:pt>
                      <c:pt idx="4166">
                        <c:v>43243.583333323229</c:v>
                      </c:pt>
                      <c:pt idx="4167">
                        <c:v>43243.624999989894</c:v>
                      </c:pt>
                      <c:pt idx="4168">
                        <c:v>43243.666666656558</c:v>
                      </c:pt>
                      <c:pt idx="4169">
                        <c:v>43243.708333323222</c:v>
                      </c:pt>
                      <c:pt idx="4170">
                        <c:v>43243.749999989886</c:v>
                      </c:pt>
                      <c:pt idx="4171">
                        <c:v>43243.791666656551</c:v>
                      </c:pt>
                      <c:pt idx="4172">
                        <c:v>43243.833333323215</c:v>
                      </c:pt>
                      <c:pt idx="4173">
                        <c:v>43243.874999989879</c:v>
                      </c:pt>
                      <c:pt idx="4174">
                        <c:v>43243.916666656543</c:v>
                      </c:pt>
                      <c:pt idx="4175">
                        <c:v>43243.958333323208</c:v>
                      </c:pt>
                      <c:pt idx="4176">
                        <c:v>43243.999999989872</c:v>
                      </c:pt>
                      <c:pt idx="4177">
                        <c:v>43244.041666656536</c:v>
                      </c:pt>
                      <c:pt idx="4178">
                        <c:v>43244.0833333232</c:v>
                      </c:pt>
                      <c:pt idx="4179">
                        <c:v>43244.124999989865</c:v>
                      </c:pt>
                      <c:pt idx="4180">
                        <c:v>43244.166666656529</c:v>
                      </c:pt>
                      <c:pt idx="4181">
                        <c:v>43244.208333323193</c:v>
                      </c:pt>
                      <c:pt idx="4182">
                        <c:v>43244.249999989857</c:v>
                      </c:pt>
                      <c:pt idx="4183">
                        <c:v>43244.291666656522</c:v>
                      </c:pt>
                      <c:pt idx="4184">
                        <c:v>43244.333333323186</c:v>
                      </c:pt>
                      <c:pt idx="4185">
                        <c:v>43244.37499998985</c:v>
                      </c:pt>
                      <c:pt idx="4186">
                        <c:v>43244.416666656514</c:v>
                      </c:pt>
                      <c:pt idx="4187">
                        <c:v>43244.458333323179</c:v>
                      </c:pt>
                      <c:pt idx="4188">
                        <c:v>43244.499999989843</c:v>
                      </c:pt>
                      <c:pt idx="4189">
                        <c:v>43244.541666656507</c:v>
                      </c:pt>
                      <c:pt idx="4190">
                        <c:v>43244.583333323171</c:v>
                      </c:pt>
                      <c:pt idx="4191">
                        <c:v>43244.624999989835</c:v>
                      </c:pt>
                      <c:pt idx="4192">
                        <c:v>43244.6666666565</c:v>
                      </c:pt>
                      <c:pt idx="4193">
                        <c:v>43244.708333323164</c:v>
                      </c:pt>
                      <c:pt idx="4194">
                        <c:v>43244.749999989828</c:v>
                      </c:pt>
                      <c:pt idx="4195">
                        <c:v>43244.791666656492</c:v>
                      </c:pt>
                      <c:pt idx="4196">
                        <c:v>43244.833333323157</c:v>
                      </c:pt>
                      <c:pt idx="4197">
                        <c:v>43244.874999989821</c:v>
                      </c:pt>
                      <c:pt idx="4198">
                        <c:v>43244.916666656485</c:v>
                      </c:pt>
                      <c:pt idx="4199">
                        <c:v>43244.958333323149</c:v>
                      </c:pt>
                      <c:pt idx="4200">
                        <c:v>43244.999999989814</c:v>
                      </c:pt>
                      <c:pt idx="4201">
                        <c:v>43245.041666656478</c:v>
                      </c:pt>
                      <c:pt idx="4202">
                        <c:v>43245.083333323142</c:v>
                      </c:pt>
                      <c:pt idx="4203">
                        <c:v>43245.124999989806</c:v>
                      </c:pt>
                      <c:pt idx="4204">
                        <c:v>43245.166666656471</c:v>
                      </c:pt>
                      <c:pt idx="4205">
                        <c:v>43245.208333323135</c:v>
                      </c:pt>
                      <c:pt idx="4206">
                        <c:v>43245.249999989799</c:v>
                      </c:pt>
                      <c:pt idx="4207">
                        <c:v>43245.291666656463</c:v>
                      </c:pt>
                      <c:pt idx="4208">
                        <c:v>43245.333333323128</c:v>
                      </c:pt>
                      <c:pt idx="4209">
                        <c:v>43245.374999989792</c:v>
                      </c:pt>
                      <c:pt idx="4210">
                        <c:v>43245.416666656456</c:v>
                      </c:pt>
                      <c:pt idx="4211">
                        <c:v>43245.45833332312</c:v>
                      </c:pt>
                      <c:pt idx="4212">
                        <c:v>43245.499999989785</c:v>
                      </c:pt>
                      <c:pt idx="4213">
                        <c:v>43245.541666656449</c:v>
                      </c:pt>
                      <c:pt idx="4214">
                        <c:v>43245.583333323113</c:v>
                      </c:pt>
                      <c:pt idx="4215">
                        <c:v>43245.624999989777</c:v>
                      </c:pt>
                      <c:pt idx="4216">
                        <c:v>43245.666666656442</c:v>
                      </c:pt>
                      <c:pt idx="4217">
                        <c:v>43245.708333323106</c:v>
                      </c:pt>
                      <c:pt idx="4218">
                        <c:v>43245.74999998977</c:v>
                      </c:pt>
                      <c:pt idx="4219">
                        <c:v>43245.791666656434</c:v>
                      </c:pt>
                      <c:pt idx="4220">
                        <c:v>43245.833333323098</c:v>
                      </c:pt>
                      <c:pt idx="4221">
                        <c:v>43245.874999989763</c:v>
                      </c:pt>
                      <c:pt idx="4222">
                        <c:v>43245.916666656427</c:v>
                      </c:pt>
                      <c:pt idx="4223">
                        <c:v>43245.958333323091</c:v>
                      </c:pt>
                      <c:pt idx="4224">
                        <c:v>43245.999999989755</c:v>
                      </c:pt>
                      <c:pt idx="4225">
                        <c:v>43246.04166665642</c:v>
                      </c:pt>
                      <c:pt idx="4226">
                        <c:v>43246.083333323084</c:v>
                      </c:pt>
                      <c:pt idx="4227">
                        <c:v>43246.124999989748</c:v>
                      </c:pt>
                      <c:pt idx="4228">
                        <c:v>43246.166666656412</c:v>
                      </c:pt>
                      <c:pt idx="4229">
                        <c:v>43246.208333323077</c:v>
                      </c:pt>
                      <c:pt idx="4230">
                        <c:v>43246.249999989741</c:v>
                      </c:pt>
                      <c:pt idx="4231">
                        <c:v>43246.291666656405</c:v>
                      </c:pt>
                      <c:pt idx="4232">
                        <c:v>43246.333333323069</c:v>
                      </c:pt>
                      <c:pt idx="4233">
                        <c:v>43246.374999989734</c:v>
                      </c:pt>
                      <c:pt idx="4234">
                        <c:v>43246.416666656398</c:v>
                      </c:pt>
                      <c:pt idx="4235">
                        <c:v>43246.458333323062</c:v>
                      </c:pt>
                      <c:pt idx="4236">
                        <c:v>43246.499999989726</c:v>
                      </c:pt>
                      <c:pt idx="4237">
                        <c:v>43246.541666656391</c:v>
                      </c:pt>
                      <c:pt idx="4238">
                        <c:v>43246.583333323055</c:v>
                      </c:pt>
                      <c:pt idx="4239">
                        <c:v>43246.624999989719</c:v>
                      </c:pt>
                      <c:pt idx="4240">
                        <c:v>43246.666666656383</c:v>
                      </c:pt>
                      <c:pt idx="4241">
                        <c:v>43246.708333323048</c:v>
                      </c:pt>
                      <c:pt idx="4242">
                        <c:v>43246.749999989712</c:v>
                      </c:pt>
                      <c:pt idx="4243">
                        <c:v>43246.791666656376</c:v>
                      </c:pt>
                      <c:pt idx="4244">
                        <c:v>43246.83333332304</c:v>
                      </c:pt>
                      <c:pt idx="4245">
                        <c:v>43246.874999989705</c:v>
                      </c:pt>
                      <c:pt idx="4246">
                        <c:v>43246.916666656369</c:v>
                      </c:pt>
                      <c:pt idx="4247">
                        <c:v>43246.958333323033</c:v>
                      </c:pt>
                      <c:pt idx="4248">
                        <c:v>43246.999999989697</c:v>
                      </c:pt>
                      <c:pt idx="4249">
                        <c:v>43247.041666656361</c:v>
                      </c:pt>
                      <c:pt idx="4250">
                        <c:v>43247.083333323026</c:v>
                      </c:pt>
                      <c:pt idx="4251">
                        <c:v>43247.12499998969</c:v>
                      </c:pt>
                      <c:pt idx="4252">
                        <c:v>43247.166666656354</c:v>
                      </c:pt>
                      <c:pt idx="4253">
                        <c:v>43247.208333323018</c:v>
                      </c:pt>
                      <c:pt idx="4254">
                        <c:v>43247.249999989683</c:v>
                      </c:pt>
                      <c:pt idx="4255">
                        <c:v>43247.291666656347</c:v>
                      </c:pt>
                      <c:pt idx="4256">
                        <c:v>43247.333333323011</c:v>
                      </c:pt>
                      <c:pt idx="4257">
                        <c:v>43247.374999989675</c:v>
                      </c:pt>
                      <c:pt idx="4258">
                        <c:v>43247.41666665634</c:v>
                      </c:pt>
                      <c:pt idx="4259">
                        <c:v>43247.458333323004</c:v>
                      </c:pt>
                      <c:pt idx="4260">
                        <c:v>43247.499999989668</c:v>
                      </c:pt>
                      <c:pt idx="4261">
                        <c:v>43247.541666656332</c:v>
                      </c:pt>
                      <c:pt idx="4262">
                        <c:v>43247.583333322997</c:v>
                      </c:pt>
                      <c:pt idx="4263">
                        <c:v>43247.624999989661</c:v>
                      </c:pt>
                      <c:pt idx="4264">
                        <c:v>43247.666666656325</c:v>
                      </c:pt>
                      <c:pt idx="4265">
                        <c:v>43247.708333322989</c:v>
                      </c:pt>
                      <c:pt idx="4266">
                        <c:v>43247.749999989654</c:v>
                      </c:pt>
                      <c:pt idx="4267">
                        <c:v>43247.791666656318</c:v>
                      </c:pt>
                      <c:pt idx="4268">
                        <c:v>43247.833333322982</c:v>
                      </c:pt>
                      <c:pt idx="4269">
                        <c:v>43247.874999989646</c:v>
                      </c:pt>
                      <c:pt idx="4270">
                        <c:v>43247.916666656311</c:v>
                      </c:pt>
                      <c:pt idx="4271">
                        <c:v>43247.958333322975</c:v>
                      </c:pt>
                      <c:pt idx="4272">
                        <c:v>43247.999999989639</c:v>
                      </c:pt>
                      <c:pt idx="4273">
                        <c:v>43248.041666656303</c:v>
                      </c:pt>
                      <c:pt idx="4274">
                        <c:v>43248.083333322968</c:v>
                      </c:pt>
                      <c:pt idx="4275">
                        <c:v>43248.124999989632</c:v>
                      </c:pt>
                      <c:pt idx="4276">
                        <c:v>43248.166666656296</c:v>
                      </c:pt>
                      <c:pt idx="4277">
                        <c:v>43248.20833332296</c:v>
                      </c:pt>
                      <c:pt idx="4278">
                        <c:v>43248.249999989624</c:v>
                      </c:pt>
                      <c:pt idx="4279">
                        <c:v>43248.291666656289</c:v>
                      </c:pt>
                      <c:pt idx="4280">
                        <c:v>43248.333333322953</c:v>
                      </c:pt>
                      <c:pt idx="4281">
                        <c:v>43248.374999989617</c:v>
                      </c:pt>
                      <c:pt idx="4282">
                        <c:v>43248.416666656281</c:v>
                      </c:pt>
                      <c:pt idx="4283">
                        <c:v>43248.458333322946</c:v>
                      </c:pt>
                      <c:pt idx="4284">
                        <c:v>43248.49999998961</c:v>
                      </c:pt>
                      <c:pt idx="4285">
                        <c:v>43248.541666656274</c:v>
                      </c:pt>
                      <c:pt idx="4286">
                        <c:v>43248.583333322938</c:v>
                      </c:pt>
                      <c:pt idx="4287">
                        <c:v>43248.624999989603</c:v>
                      </c:pt>
                      <c:pt idx="4288">
                        <c:v>43248.666666656267</c:v>
                      </c:pt>
                      <c:pt idx="4289">
                        <c:v>43248.708333322931</c:v>
                      </c:pt>
                      <c:pt idx="4290">
                        <c:v>43248.749999989595</c:v>
                      </c:pt>
                      <c:pt idx="4291">
                        <c:v>43248.79166665626</c:v>
                      </c:pt>
                      <c:pt idx="4292">
                        <c:v>43248.833333322924</c:v>
                      </c:pt>
                      <c:pt idx="4293">
                        <c:v>43248.874999989588</c:v>
                      </c:pt>
                      <c:pt idx="4294">
                        <c:v>43248.916666656252</c:v>
                      </c:pt>
                      <c:pt idx="4295">
                        <c:v>43248.958333322917</c:v>
                      </c:pt>
                      <c:pt idx="4296">
                        <c:v>43248.999999989581</c:v>
                      </c:pt>
                      <c:pt idx="4297">
                        <c:v>43249.041666656245</c:v>
                      </c:pt>
                      <c:pt idx="4298">
                        <c:v>43249.083333322909</c:v>
                      </c:pt>
                      <c:pt idx="4299">
                        <c:v>43249.124999989574</c:v>
                      </c:pt>
                      <c:pt idx="4300">
                        <c:v>43249.166666656238</c:v>
                      </c:pt>
                      <c:pt idx="4301">
                        <c:v>43249.208333322902</c:v>
                      </c:pt>
                      <c:pt idx="4302">
                        <c:v>43249.249999989566</c:v>
                      </c:pt>
                      <c:pt idx="4303">
                        <c:v>43249.291666656231</c:v>
                      </c:pt>
                      <c:pt idx="4304">
                        <c:v>43249.333333322895</c:v>
                      </c:pt>
                      <c:pt idx="4305">
                        <c:v>43249.374999989559</c:v>
                      </c:pt>
                      <c:pt idx="4306">
                        <c:v>43249.416666656223</c:v>
                      </c:pt>
                      <c:pt idx="4307">
                        <c:v>43249.458333322887</c:v>
                      </c:pt>
                      <c:pt idx="4308">
                        <c:v>43249.499999989552</c:v>
                      </c:pt>
                      <c:pt idx="4309">
                        <c:v>43249.541666656216</c:v>
                      </c:pt>
                      <c:pt idx="4310">
                        <c:v>43249.58333332288</c:v>
                      </c:pt>
                      <c:pt idx="4311">
                        <c:v>43249.624999989544</c:v>
                      </c:pt>
                      <c:pt idx="4312">
                        <c:v>43249.666666656209</c:v>
                      </c:pt>
                      <c:pt idx="4313">
                        <c:v>43249.708333322873</c:v>
                      </c:pt>
                      <c:pt idx="4314">
                        <c:v>43249.749999989537</c:v>
                      </c:pt>
                      <c:pt idx="4315">
                        <c:v>43249.791666656201</c:v>
                      </c:pt>
                      <c:pt idx="4316">
                        <c:v>43249.833333322866</c:v>
                      </c:pt>
                      <c:pt idx="4317">
                        <c:v>43249.87499998953</c:v>
                      </c:pt>
                      <c:pt idx="4318">
                        <c:v>43249.916666656194</c:v>
                      </c:pt>
                      <c:pt idx="4319">
                        <c:v>43249.958333322858</c:v>
                      </c:pt>
                      <c:pt idx="4320">
                        <c:v>43249.999999989523</c:v>
                      </c:pt>
                      <c:pt idx="4321">
                        <c:v>43250.041666656187</c:v>
                      </c:pt>
                      <c:pt idx="4322">
                        <c:v>43250.083333322851</c:v>
                      </c:pt>
                      <c:pt idx="4323">
                        <c:v>43250.124999989515</c:v>
                      </c:pt>
                      <c:pt idx="4324">
                        <c:v>43250.16666665618</c:v>
                      </c:pt>
                      <c:pt idx="4325">
                        <c:v>43250.208333322844</c:v>
                      </c:pt>
                      <c:pt idx="4326">
                        <c:v>43250.249999989508</c:v>
                      </c:pt>
                      <c:pt idx="4327">
                        <c:v>43250.291666656172</c:v>
                      </c:pt>
                      <c:pt idx="4328">
                        <c:v>43250.333333322837</c:v>
                      </c:pt>
                      <c:pt idx="4329">
                        <c:v>43250.374999989501</c:v>
                      </c:pt>
                      <c:pt idx="4330">
                        <c:v>43250.416666656165</c:v>
                      </c:pt>
                      <c:pt idx="4331">
                        <c:v>43250.458333322829</c:v>
                      </c:pt>
                      <c:pt idx="4332">
                        <c:v>43250.499999989494</c:v>
                      </c:pt>
                      <c:pt idx="4333">
                        <c:v>43250.541666656158</c:v>
                      </c:pt>
                      <c:pt idx="4334">
                        <c:v>43250.583333322822</c:v>
                      </c:pt>
                      <c:pt idx="4335">
                        <c:v>43250.624999989486</c:v>
                      </c:pt>
                      <c:pt idx="4336">
                        <c:v>43250.66666665615</c:v>
                      </c:pt>
                      <c:pt idx="4337">
                        <c:v>43250.708333322815</c:v>
                      </c:pt>
                      <c:pt idx="4338">
                        <c:v>43250.749999989479</c:v>
                      </c:pt>
                      <c:pt idx="4339">
                        <c:v>43250.791666656143</c:v>
                      </c:pt>
                      <c:pt idx="4340">
                        <c:v>43250.833333322807</c:v>
                      </c:pt>
                      <c:pt idx="4341">
                        <c:v>43250.874999989472</c:v>
                      </c:pt>
                      <c:pt idx="4342">
                        <c:v>43250.916666656136</c:v>
                      </c:pt>
                      <c:pt idx="4343">
                        <c:v>43250.9583333228</c:v>
                      </c:pt>
                      <c:pt idx="4344">
                        <c:v>43250.999999989464</c:v>
                      </c:pt>
                      <c:pt idx="4345">
                        <c:v>43251.041666656129</c:v>
                      </c:pt>
                      <c:pt idx="4346">
                        <c:v>43251.083333322793</c:v>
                      </c:pt>
                      <c:pt idx="4347">
                        <c:v>43251.124999989457</c:v>
                      </c:pt>
                      <c:pt idx="4348">
                        <c:v>43251.166666656121</c:v>
                      </c:pt>
                      <c:pt idx="4349">
                        <c:v>43251.208333322786</c:v>
                      </c:pt>
                      <c:pt idx="4350">
                        <c:v>43251.24999998945</c:v>
                      </c:pt>
                      <c:pt idx="4351">
                        <c:v>43251.291666656114</c:v>
                      </c:pt>
                      <c:pt idx="4352">
                        <c:v>43251.333333322778</c:v>
                      </c:pt>
                      <c:pt idx="4353">
                        <c:v>43251.374999989443</c:v>
                      </c:pt>
                      <c:pt idx="4354">
                        <c:v>43251.416666656107</c:v>
                      </c:pt>
                      <c:pt idx="4355">
                        <c:v>43251.458333322771</c:v>
                      </c:pt>
                      <c:pt idx="4356">
                        <c:v>43251.499999989435</c:v>
                      </c:pt>
                      <c:pt idx="4357">
                        <c:v>43251.5416666561</c:v>
                      </c:pt>
                      <c:pt idx="4358">
                        <c:v>43251.583333322764</c:v>
                      </c:pt>
                      <c:pt idx="4359">
                        <c:v>43251.624999989428</c:v>
                      </c:pt>
                      <c:pt idx="4360">
                        <c:v>43251.666666656092</c:v>
                      </c:pt>
                      <c:pt idx="4361">
                        <c:v>43251.708333322757</c:v>
                      </c:pt>
                      <c:pt idx="4362">
                        <c:v>43251.749999989421</c:v>
                      </c:pt>
                      <c:pt idx="4363">
                        <c:v>43251.791666656085</c:v>
                      </c:pt>
                      <c:pt idx="4364">
                        <c:v>43251.833333322749</c:v>
                      </c:pt>
                      <c:pt idx="4365">
                        <c:v>43251.874999989413</c:v>
                      </c:pt>
                      <c:pt idx="4366">
                        <c:v>43251.916666656078</c:v>
                      </c:pt>
                      <c:pt idx="4367">
                        <c:v>43251.958333322742</c:v>
                      </c:pt>
                      <c:pt idx="4368">
                        <c:v>43251.999999989406</c:v>
                      </c:pt>
                      <c:pt idx="4369">
                        <c:v>43252.04166665607</c:v>
                      </c:pt>
                      <c:pt idx="4370">
                        <c:v>43252.083333322735</c:v>
                      </c:pt>
                      <c:pt idx="4371">
                        <c:v>43252.124999989399</c:v>
                      </c:pt>
                      <c:pt idx="4372">
                        <c:v>43252.166666656063</c:v>
                      </c:pt>
                      <c:pt idx="4373">
                        <c:v>43252.208333322727</c:v>
                      </c:pt>
                      <c:pt idx="4374">
                        <c:v>43252.249999989392</c:v>
                      </c:pt>
                      <c:pt idx="4375">
                        <c:v>43252.291666656056</c:v>
                      </c:pt>
                      <c:pt idx="4376">
                        <c:v>43252.33333332272</c:v>
                      </c:pt>
                      <c:pt idx="4377">
                        <c:v>43252.374999989384</c:v>
                      </c:pt>
                      <c:pt idx="4378">
                        <c:v>43252.416666656049</c:v>
                      </c:pt>
                      <c:pt idx="4379">
                        <c:v>43252.458333322713</c:v>
                      </c:pt>
                      <c:pt idx="4380">
                        <c:v>43252.499999989377</c:v>
                      </c:pt>
                      <c:pt idx="4381">
                        <c:v>43252.541666656041</c:v>
                      </c:pt>
                      <c:pt idx="4382">
                        <c:v>43252.583333322706</c:v>
                      </c:pt>
                      <c:pt idx="4383">
                        <c:v>43252.62499998937</c:v>
                      </c:pt>
                      <c:pt idx="4384">
                        <c:v>43252.666666656034</c:v>
                      </c:pt>
                      <c:pt idx="4385">
                        <c:v>43252.708333322698</c:v>
                      </c:pt>
                      <c:pt idx="4386">
                        <c:v>43252.749999989363</c:v>
                      </c:pt>
                      <c:pt idx="4387">
                        <c:v>43252.791666656027</c:v>
                      </c:pt>
                      <c:pt idx="4388">
                        <c:v>43252.833333322691</c:v>
                      </c:pt>
                      <c:pt idx="4389">
                        <c:v>43252.874999989355</c:v>
                      </c:pt>
                      <c:pt idx="4390">
                        <c:v>43252.91666665602</c:v>
                      </c:pt>
                      <c:pt idx="4391">
                        <c:v>43252.958333322684</c:v>
                      </c:pt>
                      <c:pt idx="4392">
                        <c:v>43252.999999989348</c:v>
                      </c:pt>
                      <c:pt idx="4393">
                        <c:v>43253.041666656012</c:v>
                      </c:pt>
                      <c:pt idx="4394">
                        <c:v>43253.083333322676</c:v>
                      </c:pt>
                      <c:pt idx="4395">
                        <c:v>43253.124999989341</c:v>
                      </c:pt>
                      <c:pt idx="4396">
                        <c:v>43253.166666656005</c:v>
                      </c:pt>
                      <c:pt idx="4397">
                        <c:v>43253.208333322669</c:v>
                      </c:pt>
                      <c:pt idx="4398">
                        <c:v>43253.249999989333</c:v>
                      </c:pt>
                      <c:pt idx="4399">
                        <c:v>43253.291666655998</c:v>
                      </c:pt>
                      <c:pt idx="4400">
                        <c:v>43253.333333322662</c:v>
                      </c:pt>
                      <c:pt idx="4401">
                        <c:v>43253.374999989326</c:v>
                      </c:pt>
                      <c:pt idx="4402">
                        <c:v>43253.41666665599</c:v>
                      </c:pt>
                      <c:pt idx="4403">
                        <c:v>43253.458333322655</c:v>
                      </c:pt>
                      <c:pt idx="4404">
                        <c:v>43253.499999989319</c:v>
                      </c:pt>
                      <c:pt idx="4405">
                        <c:v>43253.541666655983</c:v>
                      </c:pt>
                      <c:pt idx="4406">
                        <c:v>43253.583333322647</c:v>
                      </c:pt>
                      <c:pt idx="4407">
                        <c:v>43253.624999989312</c:v>
                      </c:pt>
                      <c:pt idx="4408">
                        <c:v>43253.666666655976</c:v>
                      </c:pt>
                      <c:pt idx="4409">
                        <c:v>43253.70833332264</c:v>
                      </c:pt>
                      <c:pt idx="4410">
                        <c:v>43253.749999989304</c:v>
                      </c:pt>
                      <c:pt idx="4411">
                        <c:v>43253.791666655969</c:v>
                      </c:pt>
                      <c:pt idx="4412">
                        <c:v>43253.833333322633</c:v>
                      </c:pt>
                      <c:pt idx="4413">
                        <c:v>43253.874999989297</c:v>
                      </c:pt>
                      <c:pt idx="4414">
                        <c:v>43253.916666655961</c:v>
                      </c:pt>
                      <c:pt idx="4415">
                        <c:v>43253.958333322626</c:v>
                      </c:pt>
                      <c:pt idx="4416">
                        <c:v>43253.99999998929</c:v>
                      </c:pt>
                      <c:pt idx="4417">
                        <c:v>43254.041666655954</c:v>
                      </c:pt>
                      <c:pt idx="4418">
                        <c:v>43254.083333322618</c:v>
                      </c:pt>
                      <c:pt idx="4419">
                        <c:v>43254.124999989283</c:v>
                      </c:pt>
                      <c:pt idx="4420">
                        <c:v>43254.166666655947</c:v>
                      </c:pt>
                      <c:pt idx="4421">
                        <c:v>43254.208333322611</c:v>
                      </c:pt>
                      <c:pt idx="4422">
                        <c:v>43254.249999989275</c:v>
                      </c:pt>
                      <c:pt idx="4423">
                        <c:v>43254.291666655939</c:v>
                      </c:pt>
                      <c:pt idx="4424">
                        <c:v>43254.333333322604</c:v>
                      </c:pt>
                      <c:pt idx="4425">
                        <c:v>43254.374999989268</c:v>
                      </c:pt>
                      <c:pt idx="4426">
                        <c:v>43254.416666655932</c:v>
                      </c:pt>
                      <c:pt idx="4427">
                        <c:v>43254.458333322596</c:v>
                      </c:pt>
                      <c:pt idx="4428">
                        <c:v>43254.499999989261</c:v>
                      </c:pt>
                      <c:pt idx="4429">
                        <c:v>43254.541666655925</c:v>
                      </c:pt>
                      <c:pt idx="4430">
                        <c:v>43254.583333322589</c:v>
                      </c:pt>
                      <c:pt idx="4431">
                        <c:v>43254.624999989253</c:v>
                      </c:pt>
                      <c:pt idx="4432">
                        <c:v>43254.666666655918</c:v>
                      </c:pt>
                      <c:pt idx="4433">
                        <c:v>43254.708333322582</c:v>
                      </c:pt>
                      <c:pt idx="4434">
                        <c:v>43254.749999989246</c:v>
                      </c:pt>
                      <c:pt idx="4435">
                        <c:v>43254.79166665591</c:v>
                      </c:pt>
                      <c:pt idx="4436">
                        <c:v>43254.833333322575</c:v>
                      </c:pt>
                      <c:pt idx="4437">
                        <c:v>43254.874999989239</c:v>
                      </c:pt>
                      <c:pt idx="4438">
                        <c:v>43254.916666655903</c:v>
                      </c:pt>
                      <c:pt idx="4439">
                        <c:v>43254.958333322567</c:v>
                      </c:pt>
                      <c:pt idx="4440">
                        <c:v>43254.999999989232</c:v>
                      </c:pt>
                      <c:pt idx="4441">
                        <c:v>43255.041666655896</c:v>
                      </c:pt>
                      <c:pt idx="4442">
                        <c:v>43255.08333332256</c:v>
                      </c:pt>
                      <c:pt idx="4443">
                        <c:v>43255.124999989224</c:v>
                      </c:pt>
                      <c:pt idx="4444">
                        <c:v>43255.166666655889</c:v>
                      </c:pt>
                      <c:pt idx="4445">
                        <c:v>43255.208333322553</c:v>
                      </c:pt>
                      <c:pt idx="4446">
                        <c:v>43255.249999989217</c:v>
                      </c:pt>
                      <c:pt idx="4447">
                        <c:v>43255.291666655881</c:v>
                      </c:pt>
                      <c:pt idx="4448">
                        <c:v>43255.333333322546</c:v>
                      </c:pt>
                      <c:pt idx="4449">
                        <c:v>43255.37499998921</c:v>
                      </c:pt>
                      <c:pt idx="4450">
                        <c:v>43255.416666655874</c:v>
                      </c:pt>
                      <c:pt idx="4451">
                        <c:v>43255.458333322538</c:v>
                      </c:pt>
                      <c:pt idx="4452">
                        <c:v>43255.499999989202</c:v>
                      </c:pt>
                      <c:pt idx="4453">
                        <c:v>43255.541666655867</c:v>
                      </c:pt>
                      <c:pt idx="4454">
                        <c:v>43255.583333322531</c:v>
                      </c:pt>
                      <c:pt idx="4455">
                        <c:v>43255.624999989195</c:v>
                      </c:pt>
                      <c:pt idx="4456">
                        <c:v>43255.666666655859</c:v>
                      </c:pt>
                      <c:pt idx="4457">
                        <c:v>43255.708333322524</c:v>
                      </c:pt>
                      <c:pt idx="4458">
                        <c:v>43255.749999989188</c:v>
                      </c:pt>
                      <c:pt idx="4459">
                        <c:v>43255.791666655852</c:v>
                      </c:pt>
                      <c:pt idx="4460">
                        <c:v>43255.833333322516</c:v>
                      </c:pt>
                      <c:pt idx="4461">
                        <c:v>43255.874999989181</c:v>
                      </c:pt>
                      <c:pt idx="4462">
                        <c:v>43255.916666655845</c:v>
                      </c:pt>
                      <c:pt idx="4463">
                        <c:v>43255.958333322509</c:v>
                      </c:pt>
                      <c:pt idx="4464">
                        <c:v>43255.999999989173</c:v>
                      </c:pt>
                      <c:pt idx="4465">
                        <c:v>43256.041666655838</c:v>
                      </c:pt>
                      <c:pt idx="4466">
                        <c:v>43256.083333322502</c:v>
                      </c:pt>
                      <c:pt idx="4467">
                        <c:v>43256.124999989166</c:v>
                      </c:pt>
                      <c:pt idx="4468">
                        <c:v>43256.16666665583</c:v>
                      </c:pt>
                      <c:pt idx="4469">
                        <c:v>43256.208333322495</c:v>
                      </c:pt>
                      <c:pt idx="4470">
                        <c:v>43256.249999989159</c:v>
                      </c:pt>
                      <c:pt idx="4471">
                        <c:v>43256.291666655823</c:v>
                      </c:pt>
                      <c:pt idx="4472">
                        <c:v>43256.333333322487</c:v>
                      </c:pt>
                      <c:pt idx="4473">
                        <c:v>43256.374999989152</c:v>
                      </c:pt>
                      <c:pt idx="4474">
                        <c:v>43256.416666655816</c:v>
                      </c:pt>
                      <c:pt idx="4475">
                        <c:v>43256.45833332248</c:v>
                      </c:pt>
                      <c:pt idx="4476">
                        <c:v>43256.499999989144</c:v>
                      </c:pt>
                      <c:pt idx="4477">
                        <c:v>43256.541666655809</c:v>
                      </c:pt>
                      <c:pt idx="4478">
                        <c:v>43256.583333322473</c:v>
                      </c:pt>
                      <c:pt idx="4479">
                        <c:v>43256.624999989137</c:v>
                      </c:pt>
                      <c:pt idx="4480">
                        <c:v>43256.666666655801</c:v>
                      </c:pt>
                      <c:pt idx="4481">
                        <c:v>43256.708333322465</c:v>
                      </c:pt>
                      <c:pt idx="4482">
                        <c:v>43256.74999998913</c:v>
                      </c:pt>
                      <c:pt idx="4483">
                        <c:v>43256.791666655794</c:v>
                      </c:pt>
                      <c:pt idx="4484">
                        <c:v>43256.833333322458</c:v>
                      </c:pt>
                      <c:pt idx="4485">
                        <c:v>43256.874999989122</c:v>
                      </c:pt>
                      <c:pt idx="4486">
                        <c:v>43256.916666655787</c:v>
                      </c:pt>
                      <c:pt idx="4487">
                        <c:v>43256.958333322451</c:v>
                      </c:pt>
                      <c:pt idx="4488">
                        <c:v>43256.999999989115</c:v>
                      </c:pt>
                      <c:pt idx="4489">
                        <c:v>43257.041666655779</c:v>
                      </c:pt>
                      <c:pt idx="4490">
                        <c:v>43257.083333322444</c:v>
                      </c:pt>
                      <c:pt idx="4491">
                        <c:v>43257.124999989108</c:v>
                      </c:pt>
                      <c:pt idx="4492">
                        <c:v>43257.166666655772</c:v>
                      </c:pt>
                      <c:pt idx="4493">
                        <c:v>43257.208333322436</c:v>
                      </c:pt>
                      <c:pt idx="4494">
                        <c:v>43257.249999989101</c:v>
                      </c:pt>
                      <c:pt idx="4495">
                        <c:v>43257.291666655765</c:v>
                      </c:pt>
                      <c:pt idx="4496">
                        <c:v>43257.333333322429</c:v>
                      </c:pt>
                      <c:pt idx="4497">
                        <c:v>43257.374999989093</c:v>
                      </c:pt>
                      <c:pt idx="4498">
                        <c:v>43257.416666655758</c:v>
                      </c:pt>
                      <c:pt idx="4499">
                        <c:v>43257.458333322422</c:v>
                      </c:pt>
                      <c:pt idx="4500">
                        <c:v>43257.499999989086</c:v>
                      </c:pt>
                      <c:pt idx="4501">
                        <c:v>43257.54166665575</c:v>
                      </c:pt>
                      <c:pt idx="4502">
                        <c:v>43257.583333322415</c:v>
                      </c:pt>
                      <c:pt idx="4503">
                        <c:v>43257.624999989079</c:v>
                      </c:pt>
                      <c:pt idx="4504">
                        <c:v>43257.666666655743</c:v>
                      </c:pt>
                      <c:pt idx="4505">
                        <c:v>43257.708333322407</c:v>
                      </c:pt>
                      <c:pt idx="4506">
                        <c:v>43257.749999989072</c:v>
                      </c:pt>
                      <c:pt idx="4507">
                        <c:v>43257.791666655736</c:v>
                      </c:pt>
                      <c:pt idx="4508">
                        <c:v>43257.8333333224</c:v>
                      </c:pt>
                      <c:pt idx="4509">
                        <c:v>43257.874999989064</c:v>
                      </c:pt>
                      <c:pt idx="4510">
                        <c:v>43257.916666655728</c:v>
                      </c:pt>
                      <c:pt idx="4511">
                        <c:v>43257.958333322393</c:v>
                      </c:pt>
                      <c:pt idx="4512">
                        <c:v>43257.999999989057</c:v>
                      </c:pt>
                      <c:pt idx="4513">
                        <c:v>43258.041666655721</c:v>
                      </c:pt>
                      <c:pt idx="4514">
                        <c:v>43258.083333322385</c:v>
                      </c:pt>
                      <c:pt idx="4515">
                        <c:v>43258.12499998905</c:v>
                      </c:pt>
                      <c:pt idx="4516">
                        <c:v>43258.166666655714</c:v>
                      </c:pt>
                      <c:pt idx="4517">
                        <c:v>43258.208333322378</c:v>
                      </c:pt>
                      <c:pt idx="4518">
                        <c:v>43258.249999989042</c:v>
                      </c:pt>
                      <c:pt idx="4519">
                        <c:v>43258.291666655707</c:v>
                      </c:pt>
                      <c:pt idx="4520">
                        <c:v>43258.333333322371</c:v>
                      </c:pt>
                      <c:pt idx="4521">
                        <c:v>43258.374999989035</c:v>
                      </c:pt>
                      <c:pt idx="4522">
                        <c:v>43258.416666655699</c:v>
                      </c:pt>
                      <c:pt idx="4523">
                        <c:v>43258.458333322364</c:v>
                      </c:pt>
                      <c:pt idx="4524">
                        <c:v>43258.499999989028</c:v>
                      </c:pt>
                      <c:pt idx="4525">
                        <c:v>43258.541666655692</c:v>
                      </c:pt>
                      <c:pt idx="4526">
                        <c:v>43258.583333322356</c:v>
                      </c:pt>
                      <c:pt idx="4527">
                        <c:v>43258.624999989021</c:v>
                      </c:pt>
                      <c:pt idx="4528">
                        <c:v>43258.666666655685</c:v>
                      </c:pt>
                      <c:pt idx="4529">
                        <c:v>43258.708333322349</c:v>
                      </c:pt>
                      <c:pt idx="4530">
                        <c:v>43258.749999989013</c:v>
                      </c:pt>
                      <c:pt idx="4531">
                        <c:v>43258.791666655678</c:v>
                      </c:pt>
                      <c:pt idx="4532">
                        <c:v>43258.833333322342</c:v>
                      </c:pt>
                      <c:pt idx="4533">
                        <c:v>43258.874999989006</c:v>
                      </c:pt>
                      <c:pt idx="4534">
                        <c:v>43258.91666665567</c:v>
                      </c:pt>
                      <c:pt idx="4535">
                        <c:v>43258.958333322335</c:v>
                      </c:pt>
                      <c:pt idx="4536">
                        <c:v>43258.999999988999</c:v>
                      </c:pt>
                      <c:pt idx="4537">
                        <c:v>43259.041666655663</c:v>
                      </c:pt>
                      <c:pt idx="4538">
                        <c:v>43259.083333322327</c:v>
                      </c:pt>
                      <c:pt idx="4539">
                        <c:v>43259.124999988991</c:v>
                      </c:pt>
                      <c:pt idx="4540">
                        <c:v>43259.166666655656</c:v>
                      </c:pt>
                      <c:pt idx="4541">
                        <c:v>43259.20833332232</c:v>
                      </c:pt>
                      <c:pt idx="4542">
                        <c:v>43259.249999988984</c:v>
                      </c:pt>
                      <c:pt idx="4543">
                        <c:v>43259.291666655648</c:v>
                      </c:pt>
                      <c:pt idx="4544">
                        <c:v>43259.333333322313</c:v>
                      </c:pt>
                      <c:pt idx="4545">
                        <c:v>43259.374999988977</c:v>
                      </c:pt>
                      <c:pt idx="4546">
                        <c:v>43259.416666655641</c:v>
                      </c:pt>
                      <c:pt idx="4547">
                        <c:v>43259.458333322305</c:v>
                      </c:pt>
                      <c:pt idx="4548">
                        <c:v>43259.49999998897</c:v>
                      </c:pt>
                      <c:pt idx="4549">
                        <c:v>43259.541666655634</c:v>
                      </c:pt>
                      <c:pt idx="4550">
                        <c:v>43259.583333322298</c:v>
                      </c:pt>
                      <c:pt idx="4551">
                        <c:v>43259.624999988962</c:v>
                      </c:pt>
                      <c:pt idx="4552">
                        <c:v>43259.666666655627</c:v>
                      </c:pt>
                      <c:pt idx="4553">
                        <c:v>43259.708333322291</c:v>
                      </c:pt>
                      <c:pt idx="4554">
                        <c:v>43259.749999988955</c:v>
                      </c:pt>
                      <c:pt idx="4555">
                        <c:v>43259.791666655619</c:v>
                      </c:pt>
                      <c:pt idx="4556">
                        <c:v>43259.833333322284</c:v>
                      </c:pt>
                      <c:pt idx="4557">
                        <c:v>43259.874999988948</c:v>
                      </c:pt>
                      <c:pt idx="4558">
                        <c:v>43259.916666655612</c:v>
                      </c:pt>
                      <c:pt idx="4559">
                        <c:v>43259.958333322276</c:v>
                      </c:pt>
                      <c:pt idx="4560">
                        <c:v>43259.999999988941</c:v>
                      </c:pt>
                      <c:pt idx="4561">
                        <c:v>43260.041666655605</c:v>
                      </c:pt>
                      <c:pt idx="4562">
                        <c:v>43260.083333322269</c:v>
                      </c:pt>
                      <c:pt idx="4563">
                        <c:v>43260.124999988933</c:v>
                      </c:pt>
                      <c:pt idx="4564">
                        <c:v>43260.166666655598</c:v>
                      </c:pt>
                      <c:pt idx="4565">
                        <c:v>43260.208333322262</c:v>
                      </c:pt>
                      <c:pt idx="4566">
                        <c:v>43260.249999988926</c:v>
                      </c:pt>
                      <c:pt idx="4567">
                        <c:v>43260.29166665559</c:v>
                      </c:pt>
                      <c:pt idx="4568">
                        <c:v>43260.333333322254</c:v>
                      </c:pt>
                      <c:pt idx="4569">
                        <c:v>43260.374999988919</c:v>
                      </c:pt>
                      <c:pt idx="4570">
                        <c:v>43260.416666655583</c:v>
                      </c:pt>
                      <c:pt idx="4571">
                        <c:v>43260.458333322247</c:v>
                      </c:pt>
                      <c:pt idx="4572">
                        <c:v>43260.499999988911</c:v>
                      </c:pt>
                      <c:pt idx="4573">
                        <c:v>43260.541666655576</c:v>
                      </c:pt>
                      <c:pt idx="4574">
                        <c:v>43260.58333332224</c:v>
                      </c:pt>
                      <c:pt idx="4575">
                        <c:v>43260.624999988904</c:v>
                      </c:pt>
                      <c:pt idx="4576">
                        <c:v>43260.666666655568</c:v>
                      </c:pt>
                      <c:pt idx="4577">
                        <c:v>43260.708333322233</c:v>
                      </c:pt>
                      <c:pt idx="4578">
                        <c:v>43260.749999988897</c:v>
                      </c:pt>
                      <c:pt idx="4579">
                        <c:v>43260.791666655561</c:v>
                      </c:pt>
                      <c:pt idx="4580">
                        <c:v>43260.833333322225</c:v>
                      </c:pt>
                      <c:pt idx="4581">
                        <c:v>43260.87499998889</c:v>
                      </c:pt>
                      <c:pt idx="4582">
                        <c:v>43260.916666655554</c:v>
                      </c:pt>
                      <c:pt idx="4583">
                        <c:v>43260.958333322218</c:v>
                      </c:pt>
                      <c:pt idx="4584">
                        <c:v>43260.999999988882</c:v>
                      </c:pt>
                      <c:pt idx="4585">
                        <c:v>43261.041666655547</c:v>
                      </c:pt>
                      <c:pt idx="4586">
                        <c:v>43261.083333322211</c:v>
                      </c:pt>
                      <c:pt idx="4587">
                        <c:v>43261.124999988875</c:v>
                      </c:pt>
                      <c:pt idx="4588">
                        <c:v>43261.166666655539</c:v>
                      </c:pt>
                      <c:pt idx="4589">
                        <c:v>43261.208333322204</c:v>
                      </c:pt>
                      <c:pt idx="4590">
                        <c:v>43261.249999988868</c:v>
                      </c:pt>
                      <c:pt idx="4591">
                        <c:v>43261.291666655532</c:v>
                      </c:pt>
                      <c:pt idx="4592">
                        <c:v>43261.333333322196</c:v>
                      </c:pt>
                      <c:pt idx="4593">
                        <c:v>43261.374999988861</c:v>
                      </c:pt>
                      <c:pt idx="4594">
                        <c:v>43261.416666655525</c:v>
                      </c:pt>
                      <c:pt idx="4595">
                        <c:v>43261.458333322189</c:v>
                      </c:pt>
                      <c:pt idx="4596">
                        <c:v>43261.499999988853</c:v>
                      </c:pt>
                      <c:pt idx="4597">
                        <c:v>43261.541666655517</c:v>
                      </c:pt>
                      <c:pt idx="4598">
                        <c:v>43261.583333322182</c:v>
                      </c:pt>
                      <c:pt idx="4599">
                        <c:v>43261.624999988846</c:v>
                      </c:pt>
                      <c:pt idx="4600">
                        <c:v>43261.66666665551</c:v>
                      </c:pt>
                      <c:pt idx="4601">
                        <c:v>43261.708333322174</c:v>
                      </c:pt>
                      <c:pt idx="4602">
                        <c:v>43261.749999988839</c:v>
                      </c:pt>
                      <c:pt idx="4603">
                        <c:v>43261.791666655503</c:v>
                      </c:pt>
                      <c:pt idx="4604">
                        <c:v>43261.833333322167</c:v>
                      </c:pt>
                      <c:pt idx="4605">
                        <c:v>43261.874999988831</c:v>
                      </c:pt>
                      <c:pt idx="4606">
                        <c:v>43261.916666655496</c:v>
                      </c:pt>
                      <c:pt idx="4607">
                        <c:v>43261.95833332216</c:v>
                      </c:pt>
                      <c:pt idx="4608">
                        <c:v>43261.999999988824</c:v>
                      </c:pt>
                      <c:pt idx="4609">
                        <c:v>43262.041666655488</c:v>
                      </c:pt>
                      <c:pt idx="4610">
                        <c:v>43262.083333322153</c:v>
                      </c:pt>
                      <c:pt idx="4611">
                        <c:v>43262.124999988817</c:v>
                      </c:pt>
                      <c:pt idx="4612">
                        <c:v>43262.166666655481</c:v>
                      </c:pt>
                      <c:pt idx="4613">
                        <c:v>43262.208333322145</c:v>
                      </c:pt>
                      <c:pt idx="4614">
                        <c:v>43262.24999998881</c:v>
                      </c:pt>
                      <c:pt idx="4615">
                        <c:v>43262.291666655474</c:v>
                      </c:pt>
                      <c:pt idx="4616">
                        <c:v>43262.333333322138</c:v>
                      </c:pt>
                      <c:pt idx="4617">
                        <c:v>43262.374999988802</c:v>
                      </c:pt>
                      <c:pt idx="4618">
                        <c:v>43262.416666655467</c:v>
                      </c:pt>
                      <c:pt idx="4619">
                        <c:v>43262.458333322131</c:v>
                      </c:pt>
                      <c:pt idx="4620">
                        <c:v>43262.499999988795</c:v>
                      </c:pt>
                      <c:pt idx="4621">
                        <c:v>43262.541666655459</c:v>
                      </c:pt>
                      <c:pt idx="4622">
                        <c:v>43262.583333322124</c:v>
                      </c:pt>
                      <c:pt idx="4623">
                        <c:v>43262.624999988788</c:v>
                      </c:pt>
                      <c:pt idx="4624">
                        <c:v>43262.666666655452</c:v>
                      </c:pt>
                      <c:pt idx="4625">
                        <c:v>43262.708333322116</c:v>
                      </c:pt>
                      <c:pt idx="4626">
                        <c:v>43262.74999998878</c:v>
                      </c:pt>
                      <c:pt idx="4627">
                        <c:v>43262.791666655445</c:v>
                      </c:pt>
                      <c:pt idx="4628">
                        <c:v>43262.833333322109</c:v>
                      </c:pt>
                      <c:pt idx="4629">
                        <c:v>43262.874999988773</c:v>
                      </c:pt>
                      <c:pt idx="4630">
                        <c:v>43262.916666655437</c:v>
                      </c:pt>
                      <c:pt idx="4631">
                        <c:v>43262.958333322102</c:v>
                      </c:pt>
                      <c:pt idx="4632">
                        <c:v>43262.999999988766</c:v>
                      </c:pt>
                      <c:pt idx="4633">
                        <c:v>43263.04166665543</c:v>
                      </c:pt>
                      <c:pt idx="4634">
                        <c:v>43263.083333322094</c:v>
                      </c:pt>
                      <c:pt idx="4635">
                        <c:v>43263.124999988759</c:v>
                      </c:pt>
                      <c:pt idx="4636">
                        <c:v>43263.166666655423</c:v>
                      </c:pt>
                      <c:pt idx="4637">
                        <c:v>43263.208333322087</c:v>
                      </c:pt>
                      <c:pt idx="4638">
                        <c:v>43263.249999988751</c:v>
                      </c:pt>
                      <c:pt idx="4639">
                        <c:v>43263.291666655416</c:v>
                      </c:pt>
                      <c:pt idx="4640">
                        <c:v>43263.33333332208</c:v>
                      </c:pt>
                      <c:pt idx="4641">
                        <c:v>43263.374999988744</c:v>
                      </c:pt>
                      <c:pt idx="4642">
                        <c:v>43263.416666655408</c:v>
                      </c:pt>
                      <c:pt idx="4643">
                        <c:v>43263.458333322073</c:v>
                      </c:pt>
                      <c:pt idx="4644">
                        <c:v>43263.499999988737</c:v>
                      </c:pt>
                      <c:pt idx="4645">
                        <c:v>43263.541666655401</c:v>
                      </c:pt>
                      <c:pt idx="4646">
                        <c:v>43263.583333322065</c:v>
                      </c:pt>
                      <c:pt idx="4647">
                        <c:v>43263.62499998873</c:v>
                      </c:pt>
                      <c:pt idx="4648">
                        <c:v>43263.666666655394</c:v>
                      </c:pt>
                      <c:pt idx="4649">
                        <c:v>43263.708333322058</c:v>
                      </c:pt>
                      <c:pt idx="4650">
                        <c:v>43263.749999988722</c:v>
                      </c:pt>
                      <c:pt idx="4651">
                        <c:v>43263.791666655387</c:v>
                      </c:pt>
                      <c:pt idx="4652">
                        <c:v>43263.833333322051</c:v>
                      </c:pt>
                      <c:pt idx="4653">
                        <c:v>43263.874999988715</c:v>
                      </c:pt>
                      <c:pt idx="4654">
                        <c:v>43263.916666655379</c:v>
                      </c:pt>
                      <c:pt idx="4655">
                        <c:v>43263.958333322043</c:v>
                      </c:pt>
                      <c:pt idx="4656">
                        <c:v>43263.999999988708</c:v>
                      </c:pt>
                      <c:pt idx="4657">
                        <c:v>43264.041666655372</c:v>
                      </c:pt>
                      <c:pt idx="4658">
                        <c:v>43264.083333322036</c:v>
                      </c:pt>
                      <c:pt idx="4659">
                        <c:v>43264.1249999887</c:v>
                      </c:pt>
                      <c:pt idx="4660">
                        <c:v>43264.166666655365</c:v>
                      </c:pt>
                      <c:pt idx="4661">
                        <c:v>43264.208333322029</c:v>
                      </c:pt>
                      <c:pt idx="4662">
                        <c:v>43264.249999988693</c:v>
                      </c:pt>
                      <c:pt idx="4663">
                        <c:v>43264.291666655357</c:v>
                      </c:pt>
                      <c:pt idx="4664">
                        <c:v>43264.333333322022</c:v>
                      </c:pt>
                      <c:pt idx="4665">
                        <c:v>43264.374999988686</c:v>
                      </c:pt>
                      <c:pt idx="4666">
                        <c:v>43264.41666665535</c:v>
                      </c:pt>
                      <c:pt idx="4667">
                        <c:v>43264.458333322014</c:v>
                      </c:pt>
                      <c:pt idx="4668">
                        <c:v>43264.499999988679</c:v>
                      </c:pt>
                      <c:pt idx="4669">
                        <c:v>43264.541666655343</c:v>
                      </c:pt>
                      <c:pt idx="4670">
                        <c:v>43264.583333322007</c:v>
                      </c:pt>
                      <c:pt idx="4671">
                        <c:v>43264.624999988671</c:v>
                      </c:pt>
                      <c:pt idx="4672">
                        <c:v>43264.666666655336</c:v>
                      </c:pt>
                      <c:pt idx="4673">
                        <c:v>43264.708333322</c:v>
                      </c:pt>
                      <c:pt idx="4674">
                        <c:v>43264.749999988664</c:v>
                      </c:pt>
                      <c:pt idx="4675">
                        <c:v>43264.791666655328</c:v>
                      </c:pt>
                      <c:pt idx="4676">
                        <c:v>43264.833333321993</c:v>
                      </c:pt>
                      <c:pt idx="4677">
                        <c:v>43264.874999988657</c:v>
                      </c:pt>
                      <c:pt idx="4678">
                        <c:v>43264.916666655321</c:v>
                      </c:pt>
                      <c:pt idx="4679">
                        <c:v>43264.958333321985</c:v>
                      </c:pt>
                      <c:pt idx="4680">
                        <c:v>43264.99999998865</c:v>
                      </c:pt>
                      <c:pt idx="4681">
                        <c:v>43265.041666655314</c:v>
                      </c:pt>
                      <c:pt idx="4682">
                        <c:v>43265.083333321978</c:v>
                      </c:pt>
                      <c:pt idx="4683">
                        <c:v>43265.124999988642</c:v>
                      </c:pt>
                      <c:pt idx="4684">
                        <c:v>43265.166666655306</c:v>
                      </c:pt>
                      <c:pt idx="4685">
                        <c:v>43265.208333321971</c:v>
                      </c:pt>
                      <c:pt idx="4686">
                        <c:v>43265.249999988635</c:v>
                      </c:pt>
                      <c:pt idx="4687">
                        <c:v>43265.291666655299</c:v>
                      </c:pt>
                      <c:pt idx="4688">
                        <c:v>43265.333333321963</c:v>
                      </c:pt>
                      <c:pt idx="4689">
                        <c:v>43265.374999988628</c:v>
                      </c:pt>
                      <c:pt idx="4690">
                        <c:v>43265.416666655292</c:v>
                      </c:pt>
                      <c:pt idx="4691">
                        <c:v>43265.458333321956</c:v>
                      </c:pt>
                      <c:pt idx="4692">
                        <c:v>43265.49999998862</c:v>
                      </c:pt>
                      <c:pt idx="4693">
                        <c:v>43265.541666655285</c:v>
                      </c:pt>
                      <c:pt idx="4694">
                        <c:v>43265.583333321949</c:v>
                      </c:pt>
                      <c:pt idx="4695">
                        <c:v>43265.624999988613</c:v>
                      </c:pt>
                      <c:pt idx="4696">
                        <c:v>43265.666666655277</c:v>
                      </c:pt>
                      <c:pt idx="4697">
                        <c:v>43265.708333321942</c:v>
                      </c:pt>
                      <c:pt idx="4698">
                        <c:v>43265.749999988606</c:v>
                      </c:pt>
                      <c:pt idx="4699">
                        <c:v>43265.79166665527</c:v>
                      </c:pt>
                      <c:pt idx="4700">
                        <c:v>43265.833333321934</c:v>
                      </c:pt>
                      <c:pt idx="4701">
                        <c:v>43265.874999988599</c:v>
                      </c:pt>
                      <c:pt idx="4702">
                        <c:v>43265.916666655263</c:v>
                      </c:pt>
                      <c:pt idx="4703">
                        <c:v>43265.958333321927</c:v>
                      </c:pt>
                      <c:pt idx="4704">
                        <c:v>43265.999999988591</c:v>
                      </c:pt>
                      <c:pt idx="4705">
                        <c:v>43266.041666655256</c:v>
                      </c:pt>
                      <c:pt idx="4706">
                        <c:v>43266.08333332192</c:v>
                      </c:pt>
                      <c:pt idx="4707">
                        <c:v>43266.124999988584</c:v>
                      </c:pt>
                      <c:pt idx="4708">
                        <c:v>43266.166666655248</c:v>
                      </c:pt>
                      <c:pt idx="4709">
                        <c:v>43266.208333321913</c:v>
                      </c:pt>
                      <c:pt idx="4710">
                        <c:v>43266.249999988577</c:v>
                      </c:pt>
                      <c:pt idx="4711">
                        <c:v>43266.291666655241</c:v>
                      </c:pt>
                      <c:pt idx="4712">
                        <c:v>43266.333333321905</c:v>
                      </c:pt>
                      <c:pt idx="4713">
                        <c:v>43266.374999988569</c:v>
                      </c:pt>
                      <c:pt idx="4714">
                        <c:v>43266.416666655234</c:v>
                      </c:pt>
                      <c:pt idx="4715">
                        <c:v>43266.458333321898</c:v>
                      </c:pt>
                      <c:pt idx="4716">
                        <c:v>43266.499999988562</c:v>
                      </c:pt>
                      <c:pt idx="4717">
                        <c:v>43266.541666655226</c:v>
                      </c:pt>
                      <c:pt idx="4718">
                        <c:v>43266.583333321891</c:v>
                      </c:pt>
                      <c:pt idx="4719">
                        <c:v>43266.624999988555</c:v>
                      </c:pt>
                      <c:pt idx="4720">
                        <c:v>43266.666666655219</c:v>
                      </c:pt>
                      <c:pt idx="4721">
                        <c:v>43266.708333321883</c:v>
                      </c:pt>
                      <c:pt idx="4722">
                        <c:v>43266.749999988548</c:v>
                      </c:pt>
                      <c:pt idx="4723">
                        <c:v>43266.791666655212</c:v>
                      </c:pt>
                      <c:pt idx="4724">
                        <c:v>43266.833333321876</c:v>
                      </c:pt>
                      <c:pt idx="4725">
                        <c:v>43266.87499998854</c:v>
                      </c:pt>
                      <c:pt idx="4726">
                        <c:v>43266.916666655205</c:v>
                      </c:pt>
                      <c:pt idx="4727">
                        <c:v>43266.958333321869</c:v>
                      </c:pt>
                      <c:pt idx="4728">
                        <c:v>43266.999999988533</c:v>
                      </c:pt>
                      <c:pt idx="4729">
                        <c:v>43267.041666655197</c:v>
                      </c:pt>
                      <c:pt idx="4730">
                        <c:v>43267.083333321862</c:v>
                      </c:pt>
                      <c:pt idx="4731">
                        <c:v>43267.124999988526</c:v>
                      </c:pt>
                      <c:pt idx="4732">
                        <c:v>43267.16666665519</c:v>
                      </c:pt>
                      <c:pt idx="4733">
                        <c:v>43267.208333321854</c:v>
                      </c:pt>
                      <c:pt idx="4734">
                        <c:v>43267.249999988519</c:v>
                      </c:pt>
                      <c:pt idx="4735">
                        <c:v>43267.291666655183</c:v>
                      </c:pt>
                      <c:pt idx="4736">
                        <c:v>43267.333333321847</c:v>
                      </c:pt>
                      <c:pt idx="4737">
                        <c:v>43267.374999988511</c:v>
                      </c:pt>
                      <c:pt idx="4738">
                        <c:v>43267.416666655176</c:v>
                      </c:pt>
                      <c:pt idx="4739">
                        <c:v>43267.45833332184</c:v>
                      </c:pt>
                      <c:pt idx="4740">
                        <c:v>43267.499999988504</c:v>
                      </c:pt>
                      <c:pt idx="4741">
                        <c:v>43267.541666655168</c:v>
                      </c:pt>
                      <c:pt idx="4742">
                        <c:v>43267.583333321832</c:v>
                      </c:pt>
                      <c:pt idx="4743">
                        <c:v>43267.624999988497</c:v>
                      </c:pt>
                      <c:pt idx="4744">
                        <c:v>43267.666666655161</c:v>
                      </c:pt>
                      <c:pt idx="4745">
                        <c:v>43267.708333321825</c:v>
                      </c:pt>
                      <c:pt idx="4746">
                        <c:v>43267.749999988489</c:v>
                      </c:pt>
                      <c:pt idx="4747">
                        <c:v>43267.791666655154</c:v>
                      </c:pt>
                      <c:pt idx="4748">
                        <c:v>43267.833333321818</c:v>
                      </c:pt>
                      <c:pt idx="4749">
                        <c:v>43267.874999988482</c:v>
                      </c:pt>
                      <c:pt idx="4750">
                        <c:v>43267.916666655146</c:v>
                      </c:pt>
                      <c:pt idx="4751">
                        <c:v>43267.958333321811</c:v>
                      </c:pt>
                      <c:pt idx="4752">
                        <c:v>43267.999999988475</c:v>
                      </c:pt>
                      <c:pt idx="4753">
                        <c:v>43268.041666655139</c:v>
                      </c:pt>
                      <c:pt idx="4754">
                        <c:v>43268.083333321803</c:v>
                      </c:pt>
                      <c:pt idx="4755">
                        <c:v>43268.124999988468</c:v>
                      </c:pt>
                      <c:pt idx="4756">
                        <c:v>43268.166666655132</c:v>
                      </c:pt>
                      <c:pt idx="4757">
                        <c:v>43268.208333321796</c:v>
                      </c:pt>
                      <c:pt idx="4758">
                        <c:v>43268.24999998846</c:v>
                      </c:pt>
                      <c:pt idx="4759">
                        <c:v>43268.291666655125</c:v>
                      </c:pt>
                      <c:pt idx="4760">
                        <c:v>43268.333333321789</c:v>
                      </c:pt>
                      <c:pt idx="4761">
                        <c:v>43268.374999988453</c:v>
                      </c:pt>
                      <c:pt idx="4762">
                        <c:v>43268.416666655117</c:v>
                      </c:pt>
                      <c:pt idx="4763">
                        <c:v>43268.458333321782</c:v>
                      </c:pt>
                      <c:pt idx="4764">
                        <c:v>43268.499999988446</c:v>
                      </c:pt>
                      <c:pt idx="4765">
                        <c:v>43268.54166665511</c:v>
                      </c:pt>
                      <c:pt idx="4766">
                        <c:v>43268.583333321774</c:v>
                      </c:pt>
                      <c:pt idx="4767">
                        <c:v>43268.624999988439</c:v>
                      </c:pt>
                      <c:pt idx="4768">
                        <c:v>43268.666666655103</c:v>
                      </c:pt>
                      <c:pt idx="4769">
                        <c:v>43268.708333321767</c:v>
                      </c:pt>
                      <c:pt idx="4770">
                        <c:v>43268.749999988431</c:v>
                      </c:pt>
                      <c:pt idx="4771">
                        <c:v>43268.791666655095</c:v>
                      </c:pt>
                      <c:pt idx="4772">
                        <c:v>43268.83333332176</c:v>
                      </c:pt>
                      <c:pt idx="4773">
                        <c:v>43268.874999988424</c:v>
                      </c:pt>
                      <c:pt idx="4774">
                        <c:v>43268.916666655088</c:v>
                      </c:pt>
                      <c:pt idx="4775">
                        <c:v>43268.958333321752</c:v>
                      </c:pt>
                      <c:pt idx="4776">
                        <c:v>43268.999999988417</c:v>
                      </c:pt>
                      <c:pt idx="4777">
                        <c:v>43269.041666655081</c:v>
                      </c:pt>
                      <c:pt idx="4778">
                        <c:v>43269.083333321745</c:v>
                      </c:pt>
                      <c:pt idx="4779">
                        <c:v>43269.124999988409</c:v>
                      </c:pt>
                      <c:pt idx="4780">
                        <c:v>43269.166666655074</c:v>
                      </c:pt>
                      <c:pt idx="4781">
                        <c:v>43269.208333321738</c:v>
                      </c:pt>
                      <c:pt idx="4782">
                        <c:v>43269.249999988402</c:v>
                      </c:pt>
                      <c:pt idx="4783">
                        <c:v>43269.291666655066</c:v>
                      </c:pt>
                      <c:pt idx="4784">
                        <c:v>43269.333333321731</c:v>
                      </c:pt>
                      <c:pt idx="4785">
                        <c:v>43269.374999988395</c:v>
                      </c:pt>
                      <c:pt idx="4786">
                        <c:v>43269.416666655059</c:v>
                      </c:pt>
                      <c:pt idx="4787">
                        <c:v>43269.458333321723</c:v>
                      </c:pt>
                      <c:pt idx="4788">
                        <c:v>43269.499999988388</c:v>
                      </c:pt>
                      <c:pt idx="4789">
                        <c:v>43269.541666655052</c:v>
                      </c:pt>
                      <c:pt idx="4790">
                        <c:v>43269.583333321716</c:v>
                      </c:pt>
                      <c:pt idx="4791">
                        <c:v>43269.62499998838</c:v>
                      </c:pt>
                      <c:pt idx="4792">
                        <c:v>43269.666666655045</c:v>
                      </c:pt>
                      <c:pt idx="4793">
                        <c:v>43269.708333321709</c:v>
                      </c:pt>
                      <c:pt idx="4794">
                        <c:v>43269.749999988373</c:v>
                      </c:pt>
                      <c:pt idx="4795">
                        <c:v>43269.791666655037</c:v>
                      </c:pt>
                      <c:pt idx="4796">
                        <c:v>43269.833333321702</c:v>
                      </c:pt>
                      <c:pt idx="4797">
                        <c:v>43269.874999988366</c:v>
                      </c:pt>
                      <c:pt idx="4798">
                        <c:v>43269.91666665503</c:v>
                      </c:pt>
                      <c:pt idx="4799">
                        <c:v>43269.958333321694</c:v>
                      </c:pt>
                      <c:pt idx="4800">
                        <c:v>43269.999999988358</c:v>
                      </c:pt>
                      <c:pt idx="4801">
                        <c:v>43270.041666655023</c:v>
                      </c:pt>
                      <c:pt idx="4802">
                        <c:v>43270.083333321687</c:v>
                      </c:pt>
                      <c:pt idx="4803">
                        <c:v>43270.124999988351</c:v>
                      </c:pt>
                      <c:pt idx="4804">
                        <c:v>43270.166666655015</c:v>
                      </c:pt>
                      <c:pt idx="4805">
                        <c:v>43270.20833332168</c:v>
                      </c:pt>
                      <c:pt idx="4806">
                        <c:v>43270.249999988344</c:v>
                      </c:pt>
                      <c:pt idx="4807">
                        <c:v>43270.291666655008</c:v>
                      </c:pt>
                      <c:pt idx="4808">
                        <c:v>43270.333333321672</c:v>
                      </c:pt>
                      <c:pt idx="4809">
                        <c:v>43270.374999988337</c:v>
                      </c:pt>
                      <c:pt idx="4810">
                        <c:v>43270.416666655001</c:v>
                      </c:pt>
                      <c:pt idx="4811">
                        <c:v>43270.458333321665</c:v>
                      </c:pt>
                      <c:pt idx="4812">
                        <c:v>43270.499999988329</c:v>
                      </c:pt>
                      <c:pt idx="4813">
                        <c:v>43270.541666654994</c:v>
                      </c:pt>
                      <c:pt idx="4814">
                        <c:v>43270.583333321658</c:v>
                      </c:pt>
                      <c:pt idx="4815">
                        <c:v>43270.624999988322</c:v>
                      </c:pt>
                      <c:pt idx="4816">
                        <c:v>43270.666666654986</c:v>
                      </c:pt>
                      <c:pt idx="4817">
                        <c:v>43270.708333321651</c:v>
                      </c:pt>
                      <c:pt idx="4818">
                        <c:v>43270.749999988315</c:v>
                      </c:pt>
                      <c:pt idx="4819">
                        <c:v>43270.791666654979</c:v>
                      </c:pt>
                      <c:pt idx="4820">
                        <c:v>43270.833333321643</c:v>
                      </c:pt>
                      <c:pt idx="4821">
                        <c:v>43270.874999988308</c:v>
                      </c:pt>
                      <c:pt idx="4822">
                        <c:v>43270.916666654972</c:v>
                      </c:pt>
                      <c:pt idx="4823">
                        <c:v>43270.958333321636</c:v>
                      </c:pt>
                      <c:pt idx="4824">
                        <c:v>43270.9999999883</c:v>
                      </c:pt>
                      <c:pt idx="4825">
                        <c:v>43271.041666654965</c:v>
                      </c:pt>
                      <c:pt idx="4826">
                        <c:v>43271.083333321629</c:v>
                      </c:pt>
                      <c:pt idx="4827">
                        <c:v>43271.124999988293</c:v>
                      </c:pt>
                      <c:pt idx="4828">
                        <c:v>43271.166666654957</c:v>
                      </c:pt>
                      <c:pt idx="4829">
                        <c:v>43271.208333321621</c:v>
                      </c:pt>
                      <c:pt idx="4830">
                        <c:v>43271.249999988286</c:v>
                      </c:pt>
                      <c:pt idx="4831">
                        <c:v>43271.29166665495</c:v>
                      </c:pt>
                      <c:pt idx="4832">
                        <c:v>43271.333333321614</c:v>
                      </c:pt>
                      <c:pt idx="4833">
                        <c:v>43271.374999988278</c:v>
                      </c:pt>
                      <c:pt idx="4834">
                        <c:v>43271.416666654943</c:v>
                      </c:pt>
                      <c:pt idx="4835">
                        <c:v>43271.458333321607</c:v>
                      </c:pt>
                      <c:pt idx="4836">
                        <c:v>43271.499999988271</c:v>
                      </c:pt>
                      <c:pt idx="4837">
                        <c:v>43271.541666654935</c:v>
                      </c:pt>
                      <c:pt idx="4838">
                        <c:v>43271.5833333216</c:v>
                      </c:pt>
                      <c:pt idx="4839">
                        <c:v>43271.624999988264</c:v>
                      </c:pt>
                      <c:pt idx="4840">
                        <c:v>43271.666666654928</c:v>
                      </c:pt>
                      <c:pt idx="4841">
                        <c:v>43271.708333321592</c:v>
                      </c:pt>
                      <c:pt idx="4842">
                        <c:v>43271.749999988257</c:v>
                      </c:pt>
                      <c:pt idx="4843">
                        <c:v>43271.791666654921</c:v>
                      </c:pt>
                      <c:pt idx="4844">
                        <c:v>43271.833333321585</c:v>
                      </c:pt>
                      <c:pt idx="4845">
                        <c:v>43271.874999988249</c:v>
                      </c:pt>
                      <c:pt idx="4846">
                        <c:v>43271.916666654914</c:v>
                      </c:pt>
                      <c:pt idx="4847">
                        <c:v>43271.958333321578</c:v>
                      </c:pt>
                      <c:pt idx="4848">
                        <c:v>43271.999999988242</c:v>
                      </c:pt>
                      <c:pt idx="4849">
                        <c:v>43272.041666654906</c:v>
                      </c:pt>
                      <c:pt idx="4850">
                        <c:v>43272.083333321571</c:v>
                      </c:pt>
                      <c:pt idx="4851">
                        <c:v>43272.124999988235</c:v>
                      </c:pt>
                      <c:pt idx="4852">
                        <c:v>43272.166666654899</c:v>
                      </c:pt>
                      <c:pt idx="4853">
                        <c:v>43272.208333321563</c:v>
                      </c:pt>
                      <c:pt idx="4854">
                        <c:v>43272.249999988228</c:v>
                      </c:pt>
                      <c:pt idx="4855">
                        <c:v>43272.291666654892</c:v>
                      </c:pt>
                      <c:pt idx="4856">
                        <c:v>43272.333333321556</c:v>
                      </c:pt>
                      <c:pt idx="4857">
                        <c:v>43272.37499998822</c:v>
                      </c:pt>
                      <c:pt idx="4858">
                        <c:v>43272.416666654884</c:v>
                      </c:pt>
                      <c:pt idx="4859">
                        <c:v>43272.458333321549</c:v>
                      </c:pt>
                      <c:pt idx="4860">
                        <c:v>43272.499999988213</c:v>
                      </c:pt>
                      <c:pt idx="4861">
                        <c:v>43272.541666654877</c:v>
                      </c:pt>
                      <c:pt idx="4862">
                        <c:v>43272.583333321541</c:v>
                      </c:pt>
                      <c:pt idx="4863">
                        <c:v>43272.624999988206</c:v>
                      </c:pt>
                      <c:pt idx="4864">
                        <c:v>43272.66666665487</c:v>
                      </c:pt>
                      <c:pt idx="4865">
                        <c:v>43272.708333321534</c:v>
                      </c:pt>
                      <c:pt idx="4866">
                        <c:v>43272.749999988198</c:v>
                      </c:pt>
                      <c:pt idx="4867">
                        <c:v>43272.791666654863</c:v>
                      </c:pt>
                      <c:pt idx="4868">
                        <c:v>43272.833333321527</c:v>
                      </c:pt>
                      <c:pt idx="4869">
                        <c:v>43272.874999988191</c:v>
                      </c:pt>
                      <c:pt idx="4870">
                        <c:v>43272.916666654855</c:v>
                      </c:pt>
                      <c:pt idx="4871">
                        <c:v>43272.95833332152</c:v>
                      </c:pt>
                      <c:pt idx="4872">
                        <c:v>43272.999999988184</c:v>
                      </c:pt>
                      <c:pt idx="4873">
                        <c:v>43273.041666654848</c:v>
                      </c:pt>
                      <c:pt idx="4874">
                        <c:v>43273.083333321512</c:v>
                      </c:pt>
                      <c:pt idx="4875">
                        <c:v>43273.124999988177</c:v>
                      </c:pt>
                      <c:pt idx="4876">
                        <c:v>43273.166666654841</c:v>
                      </c:pt>
                      <c:pt idx="4877">
                        <c:v>43273.208333321505</c:v>
                      </c:pt>
                      <c:pt idx="4878">
                        <c:v>43273.249999988169</c:v>
                      </c:pt>
                      <c:pt idx="4879">
                        <c:v>43273.291666654834</c:v>
                      </c:pt>
                      <c:pt idx="4880">
                        <c:v>43273.333333321498</c:v>
                      </c:pt>
                      <c:pt idx="4881">
                        <c:v>43273.374999988162</c:v>
                      </c:pt>
                      <c:pt idx="4882">
                        <c:v>43273.416666654826</c:v>
                      </c:pt>
                      <c:pt idx="4883">
                        <c:v>43273.45833332149</c:v>
                      </c:pt>
                      <c:pt idx="4884">
                        <c:v>43273.499999988155</c:v>
                      </c:pt>
                      <c:pt idx="4885">
                        <c:v>43273.541666654819</c:v>
                      </c:pt>
                      <c:pt idx="4886">
                        <c:v>43273.583333321483</c:v>
                      </c:pt>
                      <c:pt idx="4887">
                        <c:v>43273.624999988147</c:v>
                      </c:pt>
                      <c:pt idx="4888">
                        <c:v>43273.666666654812</c:v>
                      </c:pt>
                      <c:pt idx="4889">
                        <c:v>43273.708333321476</c:v>
                      </c:pt>
                      <c:pt idx="4890">
                        <c:v>43273.74999998814</c:v>
                      </c:pt>
                      <c:pt idx="4891">
                        <c:v>43273.791666654804</c:v>
                      </c:pt>
                      <c:pt idx="4892">
                        <c:v>43273.833333321469</c:v>
                      </c:pt>
                      <c:pt idx="4893">
                        <c:v>43273.874999988133</c:v>
                      </c:pt>
                      <c:pt idx="4894">
                        <c:v>43273.916666654797</c:v>
                      </c:pt>
                      <c:pt idx="4895">
                        <c:v>43273.958333321461</c:v>
                      </c:pt>
                      <c:pt idx="4896">
                        <c:v>43273.999999988126</c:v>
                      </c:pt>
                      <c:pt idx="4897">
                        <c:v>43274.04166665479</c:v>
                      </c:pt>
                      <c:pt idx="4898">
                        <c:v>43274.083333321454</c:v>
                      </c:pt>
                      <c:pt idx="4899">
                        <c:v>43274.124999988118</c:v>
                      </c:pt>
                      <c:pt idx="4900">
                        <c:v>43274.166666654783</c:v>
                      </c:pt>
                      <c:pt idx="4901">
                        <c:v>43274.208333321447</c:v>
                      </c:pt>
                      <c:pt idx="4902">
                        <c:v>43274.249999988111</c:v>
                      </c:pt>
                      <c:pt idx="4903">
                        <c:v>43274.291666654775</c:v>
                      </c:pt>
                      <c:pt idx="4904">
                        <c:v>43274.33333332144</c:v>
                      </c:pt>
                      <c:pt idx="4905">
                        <c:v>43274.374999988104</c:v>
                      </c:pt>
                      <c:pt idx="4906">
                        <c:v>43274.416666654768</c:v>
                      </c:pt>
                      <c:pt idx="4907">
                        <c:v>43274.458333321432</c:v>
                      </c:pt>
                      <c:pt idx="4908">
                        <c:v>43274.499999988097</c:v>
                      </c:pt>
                      <c:pt idx="4909">
                        <c:v>43274.541666654761</c:v>
                      </c:pt>
                      <c:pt idx="4910">
                        <c:v>43274.583333321425</c:v>
                      </c:pt>
                      <c:pt idx="4911">
                        <c:v>43274.624999988089</c:v>
                      </c:pt>
                      <c:pt idx="4912">
                        <c:v>43274.666666654753</c:v>
                      </c:pt>
                      <c:pt idx="4913">
                        <c:v>43274.708333321418</c:v>
                      </c:pt>
                      <c:pt idx="4914">
                        <c:v>43274.749999988082</c:v>
                      </c:pt>
                      <c:pt idx="4915">
                        <c:v>43274.791666654746</c:v>
                      </c:pt>
                      <c:pt idx="4916">
                        <c:v>43274.83333332141</c:v>
                      </c:pt>
                      <c:pt idx="4917">
                        <c:v>43274.874999988075</c:v>
                      </c:pt>
                      <c:pt idx="4918">
                        <c:v>43274.916666654739</c:v>
                      </c:pt>
                      <c:pt idx="4919">
                        <c:v>43274.958333321403</c:v>
                      </c:pt>
                      <c:pt idx="4920">
                        <c:v>43274.999999988067</c:v>
                      </c:pt>
                      <c:pt idx="4921">
                        <c:v>43275.041666654732</c:v>
                      </c:pt>
                      <c:pt idx="4922">
                        <c:v>43275.083333321396</c:v>
                      </c:pt>
                      <c:pt idx="4923">
                        <c:v>43275.12499998806</c:v>
                      </c:pt>
                      <c:pt idx="4924">
                        <c:v>43275.166666654724</c:v>
                      </c:pt>
                      <c:pt idx="4925">
                        <c:v>43275.208333321389</c:v>
                      </c:pt>
                      <c:pt idx="4926">
                        <c:v>43275.249999988053</c:v>
                      </c:pt>
                      <c:pt idx="4927">
                        <c:v>43275.291666654717</c:v>
                      </c:pt>
                      <c:pt idx="4928">
                        <c:v>43275.333333321381</c:v>
                      </c:pt>
                      <c:pt idx="4929">
                        <c:v>43275.374999988046</c:v>
                      </c:pt>
                      <c:pt idx="4930">
                        <c:v>43275.41666665471</c:v>
                      </c:pt>
                      <c:pt idx="4931">
                        <c:v>43275.458333321374</c:v>
                      </c:pt>
                      <c:pt idx="4932">
                        <c:v>43275.499999988038</c:v>
                      </c:pt>
                      <c:pt idx="4933">
                        <c:v>43275.541666654703</c:v>
                      </c:pt>
                      <c:pt idx="4934">
                        <c:v>43275.583333321367</c:v>
                      </c:pt>
                      <c:pt idx="4935">
                        <c:v>43275.624999988031</c:v>
                      </c:pt>
                      <c:pt idx="4936">
                        <c:v>43275.666666654695</c:v>
                      </c:pt>
                      <c:pt idx="4937">
                        <c:v>43275.70833332136</c:v>
                      </c:pt>
                      <c:pt idx="4938">
                        <c:v>43275.749999988024</c:v>
                      </c:pt>
                      <c:pt idx="4939">
                        <c:v>43275.791666654688</c:v>
                      </c:pt>
                      <c:pt idx="4940">
                        <c:v>43275.833333321352</c:v>
                      </c:pt>
                      <c:pt idx="4941">
                        <c:v>43275.874999988016</c:v>
                      </c:pt>
                      <c:pt idx="4942">
                        <c:v>43275.916666654681</c:v>
                      </c:pt>
                      <c:pt idx="4943">
                        <c:v>43275.958333321345</c:v>
                      </c:pt>
                      <c:pt idx="4944">
                        <c:v>43275.999999988009</c:v>
                      </c:pt>
                      <c:pt idx="4945">
                        <c:v>43276.041666654673</c:v>
                      </c:pt>
                      <c:pt idx="4946">
                        <c:v>43276.083333321338</c:v>
                      </c:pt>
                      <c:pt idx="4947">
                        <c:v>43276.124999988002</c:v>
                      </c:pt>
                      <c:pt idx="4948">
                        <c:v>43276.166666654666</c:v>
                      </c:pt>
                      <c:pt idx="4949">
                        <c:v>43276.20833332133</c:v>
                      </c:pt>
                      <c:pt idx="4950">
                        <c:v>43276.249999987995</c:v>
                      </c:pt>
                      <c:pt idx="4951">
                        <c:v>43276.291666654659</c:v>
                      </c:pt>
                      <c:pt idx="4952">
                        <c:v>43276.333333321323</c:v>
                      </c:pt>
                      <c:pt idx="4953">
                        <c:v>43276.374999987987</c:v>
                      </c:pt>
                      <c:pt idx="4954">
                        <c:v>43276.416666654652</c:v>
                      </c:pt>
                      <c:pt idx="4955">
                        <c:v>43276.458333321316</c:v>
                      </c:pt>
                      <c:pt idx="4956">
                        <c:v>43276.49999998798</c:v>
                      </c:pt>
                      <c:pt idx="4957">
                        <c:v>43276.541666654644</c:v>
                      </c:pt>
                      <c:pt idx="4958">
                        <c:v>43276.583333321309</c:v>
                      </c:pt>
                      <c:pt idx="4959">
                        <c:v>43276.624999987973</c:v>
                      </c:pt>
                      <c:pt idx="4960">
                        <c:v>43276.666666654637</c:v>
                      </c:pt>
                      <c:pt idx="4961">
                        <c:v>43276.708333321301</c:v>
                      </c:pt>
                      <c:pt idx="4962">
                        <c:v>43276.749999987966</c:v>
                      </c:pt>
                      <c:pt idx="4963">
                        <c:v>43276.79166665463</c:v>
                      </c:pt>
                      <c:pt idx="4964">
                        <c:v>43276.833333321294</c:v>
                      </c:pt>
                      <c:pt idx="4965">
                        <c:v>43276.874999987958</c:v>
                      </c:pt>
                      <c:pt idx="4966">
                        <c:v>43276.916666654623</c:v>
                      </c:pt>
                      <c:pt idx="4967">
                        <c:v>43276.958333321287</c:v>
                      </c:pt>
                      <c:pt idx="4968">
                        <c:v>43276.999999987951</c:v>
                      </c:pt>
                      <c:pt idx="4969">
                        <c:v>43277.041666654615</c:v>
                      </c:pt>
                      <c:pt idx="4970">
                        <c:v>43277.083333321279</c:v>
                      </c:pt>
                      <c:pt idx="4971">
                        <c:v>43277.124999987944</c:v>
                      </c:pt>
                      <c:pt idx="4972">
                        <c:v>43277.166666654608</c:v>
                      </c:pt>
                      <c:pt idx="4973">
                        <c:v>43277.208333321272</c:v>
                      </c:pt>
                      <c:pt idx="4974">
                        <c:v>43277.249999987936</c:v>
                      </c:pt>
                      <c:pt idx="4975">
                        <c:v>43277.291666654601</c:v>
                      </c:pt>
                      <c:pt idx="4976">
                        <c:v>43277.333333321265</c:v>
                      </c:pt>
                      <c:pt idx="4977">
                        <c:v>43277.374999987929</c:v>
                      </c:pt>
                      <c:pt idx="4978">
                        <c:v>43277.416666654593</c:v>
                      </c:pt>
                      <c:pt idx="4979">
                        <c:v>43277.458333321258</c:v>
                      </c:pt>
                      <c:pt idx="4980">
                        <c:v>43277.499999987922</c:v>
                      </c:pt>
                      <c:pt idx="4981">
                        <c:v>43277.541666654586</c:v>
                      </c:pt>
                      <c:pt idx="4982">
                        <c:v>43277.58333332125</c:v>
                      </c:pt>
                      <c:pt idx="4983">
                        <c:v>43277.624999987915</c:v>
                      </c:pt>
                      <c:pt idx="4984">
                        <c:v>43277.666666654579</c:v>
                      </c:pt>
                      <c:pt idx="4985">
                        <c:v>43277.708333321243</c:v>
                      </c:pt>
                      <c:pt idx="4986">
                        <c:v>43277.749999987907</c:v>
                      </c:pt>
                      <c:pt idx="4987">
                        <c:v>43277.791666654572</c:v>
                      </c:pt>
                      <c:pt idx="4988">
                        <c:v>43277.833333321236</c:v>
                      </c:pt>
                      <c:pt idx="4989">
                        <c:v>43277.8749999879</c:v>
                      </c:pt>
                      <c:pt idx="4990">
                        <c:v>43277.916666654564</c:v>
                      </c:pt>
                      <c:pt idx="4991">
                        <c:v>43277.958333321229</c:v>
                      </c:pt>
                      <c:pt idx="4992">
                        <c:v>43277.999999987893</c:v>
                      </c:pt>
                      <c:pt idx="4993">
                        <c:v>43278.041666654557</c:v>
                      </c:pt>
                      <c:pt idx="4994">
                        <c:v>43278.083333321221</c:v>
                      </c:pt>
                      <c:pt idx="4995">
                        <c:v>43278.124999987886</c:v>
                      </c:pt>
                      <c:pt idx="4996">
                        <c:v>43278.16666665455</c:v>
                      </c:pt>
                      <c:pt idx="4997">
                        <c:v>43278.208333321214</c:v>
                      </c:pt>
                      <c:pt idx="4998">
                        <c:v>43278.249999987878</c:v>
                      </c:pt>
                      <c:pt idx="4999">
                        <c:v>43278.291666654542</c:v>
                      </c:pt>
                      <c:pt idx="5000">
                        <c:v>43278.333333321207</c:v>
                      </c:pt>
                      <c:pt idx="5001">
                        <c:v>43278.374999987871</c:v>
                      </c:pt>
                      <c:pt idx="5002">
                        <c:v>43278.416666654535</c:v>
                      </c:pt>
                      <c:pt idx="5003">
                        <c:v>43278.458333321199</c:v>
                      </c:pt>
                      <c:pt idx="5004">
                        <c:v>43278.499999987864</c:v>
                      </c:pt>
                      <c:pt idx="5005">
                        <c:v>43278.541666654528</c:v>
                      </c:pt>
                      <c:pt idx="5006">
                        <c:v>43278.583333321192</c:v>
                      </c:pt>
                      <c:pt idx="5007">
                        <c:v>43278.624999987856</c:v>
                      </c:pt>
                      <c:pt idx="5008">
                        <c:v>43278.666666654521</c:v>
                      </c:pt>
                      <c:pt idx="5009">
                        <c:v>43278.708333321185</c:v>
                      </c:pt>
                      <c:pt idx="5010">
                        <c:v>43278.749999987849</c:v>
                      </c:pt>
                      <c:pt idx="5011">
                        <c:v>43278.791666654513</c:v>
                      </c:pt>
                      <c:pt idx="5012">
                        <c:v>43278.833333321178</c:v>
                      </c:pt>
                      <c:pt idx="5013">
                        <c:v>43278.874999987842</c:v>
                      </c:pt>
                      <c:pt idx="5014">
                        <c:v>43278.916666654506</c:v>
                      </c:pt>
                      <c:pt idx="5015">
                        <c:v>43278.95833332117</c:v>
                      </c:pt>
                      <c:pt idx="5016">
                        <c:v>43278.999999987835</c:v>
                      </c:pt>
                      <c:pt idx="5017">
                        <c:v>43279.041666654499</c:v>
                      </c:pt>
                      <c:pt idx="5018">
                        <c:v>43279.083333321163</c:v>
                      </c:pt>
                      <c:pt idx="5019">
                        <c:v>43279.124999987827</c:v>
                      </c:pt>
                      <c:pt idx="5020">
                        <c:v>43279.166666654492</c:v>
                      </c:pt>
                      <c:pt idx="5021">
                        <c:v>43279.208333321156</c:v>
                      </c:pt>
                      <c:pt idx="5022">
                        <c:v>43279.24999998782</c:v>
                      </c:pt>
                      <c:pt idx="5023">
                        <c:v>43279.291666654484</c:v>
                      </c:pt>
                      <c:pt idx="5024">
                        <c:v>43279.333333321149</c:v>
                      </c:pt>
                      <c:pt idx="5025">
                        <c:v>43279.374999987813</c:v>
                      </c:pt>
                      <c:pt idx="5026">
                        <c:v>43279.416666654477</c:v>
                      </c:pt>
                      <c:pt idx="5027">
                        <c:v>43279.458333321141</c:v>
                      </c:pt>
                      <c:pt idx="5028">
                        <c:v>43279.499999987805</c:v>
                      </c:pt>
                      <c:pt idx="5029">
                        <c:v>43279.54166665447</c:v>
                      </c:pt>
                      <c:pt idx="5030">
                        <c:v>43279.583333321134</c:v>
                      </c:pt>
                      <c:pt idx="5031">
                        <c:v>43279.624999987798</c:v>
                      </c:pt>
                      <c:pt idx="5032">
                        <c:v>43279.666666654462</c:v>
                      </c:pt>
                      <c:pt idx="5033">
                        <c:v>43279.708333321127</c:v>
                      </c:pt>
                      <c:pt idx="5034">
                        <c:v>43279.749999987791</c:v>
                      </c:pt>
                      <c:pt idx="5035">
                        <c:v>43279.791666654455</c:v>
                      </c:pt>
                      <c:pt idx="5036">
                        <c:v>43279.833333321119</c:v>
                      </c:pt>
                      <c:pt idx="5037">
                        <c:v>43279.874999987784</c:v>
                      </c:pt>
                      <c:pt idx="5038">
                        <c:v>43279.916666654448</c:v>
                      </c:pt>
                      <c:pt idx="5039">
                        <c:v>43279.958333321112</c:v>
                      </c:pt>
                      <c:pt idx="5040">
                        <c:v>43279.999999987776</c:v>
                      </c:pt>
                      <c:pt idx="5041">
                        <c:v>43280.041666654441</c:v>
                      </c:pt>
                      <c:pt idx="5042">
                        <c:v>43280.083333321105</c:v>
                      </c:pt>
                      <c:pt idx="5043">
                        <c:v>43280.124999987769</c:v>
                      </c:pt>
                      <c:pt idx="5044">
                        <c:v>43280.166666654433</c:v>
                      </c:pt>
                      <c:pt idx="5045">
                        <c:v>43280.208333321098</c:v>
                      </c:pt>
                      <c:pt idx="5046">
                        <c:v>43280.249999987762</c:v>
                      </c:pt>
                      <c:pt idx="5047">
                        <c:v>43280.291666654426</c:v>
                      </c:pt>
                      <c:pt idx="5048">
                        <c:v>43280.33333332109</c:v>
                      </c:pt>
                      <c:pt idx="5049">
                        <c:v>43280.374999987755</c:v>
                      </c:pt>
                      <c:pt idx="5050">
                        <c:v>43280.416666654419</c:v>
                      </c:pt>
                      <c:pt idx="5051">
                        <c:v>43280.458333321083</c:v>
                      </c:pt>
                      <c:pt idx="5052">
                        <c:v>43280.499999987747</c:v>
                      </c:pt>
                      <c:pt idx="5053">
                        <c:v>43280.541666654412</c:v>
                      </c:pt>
                      <c:pt idx="5054">
                        <c:v>43280.583333321076</c:v>
                      </c:pt>
                      <c:pt idx="5055">
                        <c:v>43280.62499998774</c:v>
                      </c:pt>
                      <c:pt idx="5056">
                        <c:v>43280.666666654404</c:v>
                      </c:pt>
                      <c:pt idx="5057">
                        <c:v>43280.708333321068</c:v>
                      </c:pt>
                      <c:pt idx="5058">
                        <c:v>43280.749999987733</c:v>
                      </c:pt>
                      <c:pt idx="5059">
                        <c:v>43280.791666654397</c:v>
                      </c:pt>
                      <c:pt idx="5060">
                        <c:v>43280.833333321061</c:v>
                      </c:pt>
                      <c:pt idx="5061">
                        <c:v>43280.874999987725</c:v>
                      </c:pt>
                      <c:pt idx="5062">
                        <c:v>43280.91666665439</c:v>
                      </c:pt>
                      <c:pt idx="5063">
                        <c:v>43280.958333321054</c:v>
                      </c:pt>
                      <c:pt idx="5064">
                        <c:v>43280.999999987718</c:v>
                      </c:pt>
                      <c:pt idx="5065">
                        <c:v>43281.041666654382</c:v>
                      </c:pt>
                      <c:pt idx="5066">
                        <c:v>43281.083333321047</c:v>
                      </c:pt>
                      <c:pt idx="5067">
                        <c:v>43281.124999987711</c:v>
                      </c:pt>
                      <c:pt idx="5068">
                        <c:v>43281.166666654375</c:v>
                      </c:pt>
                      <c:pt idx="5069">
                        <c:v>43281.208333321039</c:v>
                      </c:pt>
                      <c:pt idx="5070">
                        <c:v>43281.249999987704</c:v>
                      </c:pt>
                      <c:pt idx="5071">
                        <c:v>43281.291666654368</c:v>
                      </c:pt>
                      <c:pt idx="5072">
                        <c:v>43281.333333321032</c:v>
                      </c:pt>
                      <c:pt idx="5073">
                        <c:v>43281.374999987696</c:v>
                      </c:pt>
                      <c:pt idx="5074">
                        <c:v>43281.416666654361</c:v>
                      </c:pt>
                      <c:pt idx="5075">
                        <c:v>43281.458333321025</c:v>
                      </c:pt>
                      <c:pt idx="5076">
                        <c:v>43281.499999987689</c:v>
                      </c:pt>
                      <c:pt idx="5077">
                        <c:v>43281.541666654353</c:v>
                      </c:pt>
                      <c:pt idx="5078">
                        <c:v>43281.583333321018</c:v>
                      </c:pt>
                      <c:pt idx="5079">
                        <c:v>43281.624999987682</c:v>
                      </c:pt>
                      <c:pt idx="5080">
                        <c:v>43281.666666654346</c:v>
                      </c:pt>
                      <c:pt idx="5081">
                        <c:v>43281.70833332101</c:v>
                      </c:pt>
                      <c:pt idx="5082">
                        <c:v>43281.749999987675</c:v>
                      </c:pt>
                      <c:pt idx="5083">
                        <c:v>43281.791666654339</c:v>
                      </c:pt>
                      <c:pt idx="5084">
                        <c:v>43281.833333321003</c:v>
                      </c:pt>
                      <c:pt idx="5085">
                        <c:v>43281.874999987667</c:v>
                      </c:pt>
                      <c:pt idx="5086">
                        <c:v>43281.916666654331</c:v>
                      </c:pt>
                      <c:pt idx="5087">
                        <c:v>43281.958333320996</c:v>
                      </c:pt>
                      <c:pt idx="5088">
                        <c:v>43281.99999998766</c:v>
                      </c:pt>
                      <c:pt idx="5089">
                        <c:v>43282.041666654324</c:v>
                      </c:pt>
                      <c:pt idx="5090">
                        <c:v>43282.083333320988</c:v>
                      </c:pt>
                      <c:pt idx="5091">
                        <c:v>43282.124999987653</c:v>
                      </c:pt>
                      <c:pt idx="5092">
                        <c:v>43282.166666654317</c:v>
                      </c:pt>
                      <c:pt idx="5093">
                        <c:v>43282.208333320981</c:v>
                      </c:pt>
                      <c:pt idx="5094">
                        <c:v>43282.249999987645</c:v>
                      </c:pt>
                      <c:pt idx="5095">
                        <c:v>43282.29166665431</c:v>
                      </c:pt>
                      <c:pt idx="5096">
                        <c:v>43282.333333320974</c:v>
                      </c:pt>
                      <c:pt idx="5097">
                        <c:v>43282.374999987638</c:v>
                      </c:pt>
                      <c:pt idx="5098">
                        <c:v>43282.416666654302</c:v>
                      </c:pt>
                      <c:pt idx="5099">
                        <c:v>43282.458333320967</c:v>
                      </c:pt>
                      <c:pt idx="5100">
                        <c:v>43282.499999987631</c:v>
                      </c:pt>
                      <c:pt idx="5101">
                        <c:v>43282.541666654295</c:v>
                      </c:pt>
                      <c:pt idx="5102">
                        <c:v>43282.583333320959</c:v>
                      </c:pt>
                      <c:pt idx="5103">
                        <c:v>43282.624999987624</c:v>
                      </c:pt>
                      <c:pt idx="5104">
                        <c:v>43282.666666654288</c:v>
                      </c:pt>
                      <c:pt idx="5105">
                        <c:v>43282.708333320952</c:v>
                      </c:pt>
                      <c:pt idx="5106">
                        <c:v>43282.749999987616</c:v>
                      </c:pt>
                      <c:pt idx="5107">
                        <c:v>43282.791666654281</c:v>
                      </c:pt>
                      <c:pt idx="5108">
                        <c:v>43282.833333320945</c:v>
                      </c:pt>
                      <c:pt idx="5109">
                        <c:v>43282.874999987609</c:v>
                      </c:pt>
                      <c:pt idx="5110">
                        <c:v>43282.916666654273</c:v>
                      </c:pt>
                      <c:pt idx="5111">
                        <c:v>43282.958333320938</c:v>
                      </c:pt>
                      <c:pt idx="5112">
                        <c:v>43282.999999987602</c:v>
                      </c:pt>
                      <c:pt idx="5113">
                        <c:v>43283.041666654266</c:v>
                      </c:pt>
                      <c:pt idx="5114">
                        <c:v>43283.08333332093</c:v>
                      </c:pt>
                      <c:pt idx="5115">
                        <c:v>43283.124999987594</c:v>
                      </c:pt>
                      <c:pt idx="5116">
                        <c:v>43283.166666654259</c:v>
                      </c:pt>
                      <c:pt idx="5117">
                        <c:v>43283.208333320923</c:v>
                      </c:pt>
                      <c:pt idx="5118">
                        <c:v>43283.249999987587</c:v>
                      </c:pt>
                      <c:pt idx="5119">
                        <c:v>43283.291666654251</c:v>
                      </c:pt>
                      <c:pt idx="5120">
                        <c:v>43283.333333320916</c:v>
                      </c:pt>
                      <c:pt idx="5121">
                        <c:v>43283.37499998758</c:v>
                      </c:pt>
                      <c:pt idx="5122">
                        <c:v>43283.416666654244</c:v>
                      </c:pt>
                      <c:pt idx="5123">
                        <c:v>43283.458333320908</c:v>
                      </c:pt>
                      <c:pt idx="5124">
                        <c:v>43283.499999987573</c:v>
                      </c:pt>
                      <c:pt idx="5125">
                        <c:v>43283.541666654237</c:v>
                      </c:pt>
                      <c:pt idx="5126">
                        <c:v>43283.583333320901</c:v>
                      </c:pt>
                      <c:pt idx="5127">
                        <c:v>43283.624999987565</c:v>
                      </c:pt>
                      <c:pt idx="5128">
                        <c:v>43283.66666665423</c:v>
                      </c:pt>
                      <c:pt idx="5129">
                        <c:v>43283.708333320894</c:v>
                      </c:pt>
                      <c:pt idx="5130">
                        <c:v>43283.749999987558</c:v>
                      </c:pt>
                      <c:pt idx="5131">
                        <c:v>43283.791666654222</c:v>
                      </c:pt>
                      <c:pt idx="5132">
                        <c:v>43283.833333320887</c:v>
                      </c:pt>
                      <c:pt idx="5133">
                        <c:v>43283.874999987551</c:v>
                      </c:pt>
                      <c:pt idx="5134">
                        <c:v>43283.916666654215</c:v>
                      </c:pt>
                      <c:pt idx="5135">
                        <c:v>43283.958333320879</c:v>
                      </c:pt>
                      <c:pt idx="5136">
                        <c:v>43283.999999987544</c:v>
                      </c:pt>
                      <c:pt idx="5137">
                        <c:v>43284.041666654208</c:v>
                      </c:pt>
                      <c:pt idx="5138">
                        <c:v>43284.083333320872</c:v>
                      </c:pt>
                      <c:pt idx="5139">
                        <c:v>43284.124999987536</c:v>
                      </c:pt>
                      <c:pt idx="5140">
                        <c:v>43284.166666654201</c:v>
                      </c:pt>
                      <c:pt idx="5141">
                        <c:v>43284.208333320865</c:v>
                      </c:pt>
                      <c:pt idx="5142">
                        <c:v>43284.249999987529</c:v>
                      </c:pt>
                      <c:pt idx="5143">
                        <c:v>43284.291666654193</c:v>
                      </c:pt>
                      <c:pt idx="5144">
                        <c:v>43284.333333320857</c:v>
                      </c:pt>
                      <c:pt idx="5145">
                        <c:v>43284.374999987522</c:v>
                      </c:pt>
                      <c:pt idx="5146">
                        <c:v>43284.416666654186</c:v>
                      </c:pt>
                      <c:pt idx="5147">
                        <c:v>43284.45833332085</c:v>
                      </c:pt>
                      <c:pt idx="5148">
                        <c:v>43284.499999987514</c:v>
                      </c:pt>
                      <c:pt idx="5149">
                        <c:v>43284.541666654179</c:v>
                      </c:pt>
                      <c:pt idx="5150">
                        <c:v>43284.583333320843</c:v>
                      </c:pt>
                      <c:pt idx="5151">
                        <c:v>43284.624999987507</c:v>
                      </c:pt>
                      <c:pt idx="5152">
                        <c:v>43284.666666654171</c:v>
                      </c:pt>
                      <c:pt idx="5153">
                        <c:v>43284.708333320836</c:v>
                      </c:pt>
                      <c:pt idx="5154">
                        <c:v>43284.7499999875</c:v>
                      </c:pt>
                      <c:pt idx="5155">
                        <c:v>43284.791666654164</c:v>
                      </c:pt>
                      <c:pt idx="5156">
                        <c:v>43284.833333320828</c:v>
                      </c:pt>
                      <c:pt idx="5157">
                        <c:v>43284.874999987493</c:v>
                      </c:pt>
                      <c:pt idx="5158">
                        <c:v>43284.916666654157</c:v>
                      </c:pt>
                      <c:pt idx="5159">
                        <c:v>43284.958333320821</c:v>
                      </c:pt>
                      <c:pt idx="5160">
                        <c:v>43284.999999987485</c:v>
                      </c:pt>
                      <c:pt idx="5161">
                        <c:v>43285.04166665415</c:v>
                      </c:pt>
                      <c:pt idx="5162">
                        <c:v>43285.083333320814</c:v>
                      </c:pt>
                      <c:pt idx="5163">
                        <c:v>43285.124999987478</c:v>
                      </c:pt>
                      <c:pt idx="5164">
                        <c:v>43285.166666654142</c:v>
                      </c:pt>
                      <c:pt idx="5165">
                        <c:v>43285.208333320807</c:v>
                      </c:pt>
                      <c:pt idx="5166">
                        <c:v>43285.249999987471</c:v>
                      </c:pt>
                      <c:pt idx="5167">
                        <c:v>43285.291666654135</c:v>
                      </c:pt>
                      <c:pt idx="5168">
                        <c:v>43285.333333320799</c:v>
                      </c:pt>
                      <c:pt idx="5169">
                        <c:v>43285.374999987464</c:v>
                      </c:pt>
                      <c:pt idx="5170">
                        <c:v>43285.416666654128</c:v>
                      </c:pt>
                      <c:pt idx="5171">
                        <c:v>43285.458333320792</c:v>
                      </c:pt>
                      <c:pt idx="5172">
                        <c:v>43285.499999987456</c:v>
                      </c:pt>
                      <c:pt idx="5173">
                        <c:v>43285.54166665412</c:v>
                      </c:pt>
                      <c:pt idx="5174">
                        <c:v>43285.583333320785</c:v>
                      </c:pt>
                      <c:pt idx="5175">
                        <c:v>43285.624999987449</c:v>
                      </c:pt>
                      <c:pt idx="5176">
                        <c:v>43285.666666654113</c:v>
                      </c:pt>
                      <c:pt idx="5177">
                        <c:v>43285.708333320777</c:v>
                      </c:pt>
                      <c:pt idx="5178">
                        <c:v>43285.749999987442</c:v>
                      </c:pt>
                      <c:pt idx="5179">
                        <c:v>43285.791666654106</c:v>
                      </c:pt>
                      <c:pt idx="5180">
                        <c:v>43285.83333332077</c:v>
                      </c:pt>
                      <c:pt idx="5181">
                        <c:v>43285.874999987434</c:v>
                      </c:pt>
                      <c:pt idx="5182">
                        <c:v>43285.916666654099</c:v>
                      </c:pt>
                      <c:pt idx="5183">
                        <c:v>43285.958333320763</c:v>
                      </c:pt>
                      <c:pt idx="5184">
                        <c:v>43285.999999987427</c:v>
                      </c:pt>
                      <c:pt idx="5185">
                        <c:v>43286.041666654091</c:v>
                      </c:pt>
                      <c:pt idx="5186">
                        <c:v>43286.083333320756</c:v>
                      </c:pt>
                      <c:pt idx="5187">
                        <c:v>43286.12499998742</c:v>
                      </c:pt>
                      <c:pt idx="5188">
                        <c:v>43286.166666654084</c:v>
                      </c:pt>
                      <c:pt idx="5189">
                        <c:v>43286.208333320748</c:v>
                      </c:pt>
                      <c:pt idx="5190">
                        <c:v>43286.249999987413</c:v>
                      </c:pt>
                      <c:pt idx="5191">
                        <c:v>43286.291666654077</c:v>
                      </c:pt>
                      <c:pt idx="5192">
                        <c:v>43286.333333320741</c:v>
                      </c:pt>
                      <c:pt idx="5193">
                        <c:v>43286.374999987405</c:v>
                      </c:pt>
                      <c:pt idx="5194">
                        <c:v>43286.41666665407</c:v>
                      </c:pt>
                      <c:pt idx="5195">
                        <c:v>43286.458333320734</c:v>
                      </c:pt>
                      <c:pt idx="5196">
                        <c:v>43286.499999987398</c:v>
                      </c:pt>
                      <c:pt idx="5197">
                        <c:v>43286.541666654062</c:v>
                      </c:pt>
                      <c:pt idx="5198">
                        <c:v>43286.583333320727</c:v>
                      </c:pt>
                      <c:pt idx="5199">
                        <c:v>43286.624999987391</c:v>
                      </c:pt>
                      <c:pt idx="5200">
                        <c:v>43286.666666654055</c:v>
                      </c:pt>
                      <c:pt idx="5201">
                        <c:v>43286.708333320719</c:v>
                      </c:pt>
                      <c:pt idx="5202">
                        <c:v>43286.749999987383</c:v>
                      </c:pt>
                      <c:pt idx="5203">
                        <c:v>43286.791666654048</c:v>
                      </c:pt>
                      <c:pt idx="5204">
                        <c:v>43286.833333320712</c:v>
                      </c:pt>
                      <c:pt idx="5205">
                        <c:v>43286.874999987376</c:v>
                      </c:pt>
                      <c:pt idx="5206">
                        <c:v>43286.91666665404</c:v>
                      </c:pt>
                      <c:pt idx="5207">
                        <c:v>43286.958333320705</c:v>
                      </c:pt>
                      <c:pt idx="5208">
                        <c:v>43286.999999987369</c:v>
                      </c:pt>
                      <c:pt idx="5209">
                        <c:v>43287.041666654033</c:v>
                      </c:pt>
                      <c:pt idx="5210">
                        <c:v>43287.083333320697</c:v>
                      </c:pt>
                      <c:pt idx="5211">
                        <c:v>43287.124999987362</c:v>
                      </c:pt>
                      <c:pt idx="5212">
                        <c:v>43287.166666654026</c:v>
                      </c:pt>
                      <c:pt idx="5213">
                        <c:v>43287.20833332069</c:v>
                      </c:pt>
                      <c:pt idx="5214">
                        <c:v>43287.249999987354</c:v>
                      </c:pt>
                      <c:pt idx="5215">
                        <c:v>43287.291666654019</c:v>
                      </c:pt>
                      <c:pt idx="5216">
                        <c:v>43287.333333320683</c:v>
                      </c:pt>
                      <c:pt idx="5217">
                        <c:v>43287.374999987347</c:v>
                      </c:pt>
                      <c:pt idx="5218">
                        <c:v>43287.416666654011</c:v>
                      </c:pt>
                      <c:pt idx="5219">
                        <c:v>43287.458333320676</c:v>
                      </c:pt>
                      <c:pt idx="5220">
                        <c:v>43287.49999998734</c:v>
                      </c:pt>
                      <c:pt idx="5221">
                        <c:v>43287.541666654004</c:v>
                      </c:pt>
                      <c:pt idx="5222">
                        <c:v>43287.583333320668</c:v>
                      </c:pt>
                      <c:pt idx="5223">
                        <c:v>43287.624999987333</c:v>
                      </c:pt>
                      <c:pt idx="5224">
                        <c:v>43287.666666653997</c:v>
                      </c:pt>
                      <c:pt idx="5225">
                        <c:v>43287.708333320661</c:v>
                      </c:pt>
                      <c:pt idx="5226">
                        <c:v>43287.749999987325</c:v>
                      </c:pt>
                      <c:pt idx="5227">
                        <c:v>43287.79166665399</c:v>
                      </c:pt>
                      <c:pt idx="5228">
                        <c:v>43287.833333320654</c:v>
                      </c:pt>
                      <c:pt idx="5229">
                        <c:v>43287.874999987318</c:v>
                      </c:pt>
                      <c:pt idx="5230">
                        <c:v>43287.916666653982</c:v>
                      </c:pt>
                      <c:pt idx="5231">
                        <c:v>43287.958333320646</c:v>
                      </c:pt>
                      <c:pt idx="5232">
                        <c:v>43287.999999987311</c:v>
                      </c:pt>
                      <c:pt idx="5233">
                        <c:v>43288.041666653975</c:v>
                      </c:pt>
                      <c:pt idx="5234">
                        <c:v>43288.083333320639</c:v>
                      </c:pt>
                      <c:pt idx="5235">
                        <c:v>43288.124999987303</c:v>
                      </c:pt>
                      <c:pt idx="5236">
                        <c:v>43288.166666653968</c:v>
                      </c:pt>
                      <c:pt idx="5237">
                        <c:v>43288.208333320632</c:v>
                      </c:pt>
                      <c:pt idx="5238">
                        <c:v>43288.249999987296</c:v>
                      </c:pt>
                      <c:pt idx="5239">
                        <c:v>43288.29166665396</c:v>
                      </c:pt>
                      <c:pt idx="5240">
                        <c:v>43288.333333320625</c:v>
                      </c:pt>
                      <c:pt idx="5241">
                        <c:v>43288.374999987289</c:v>
                      </c:pt>
                      <c:pt idx="5242">
                        <c:v>43288.416666653953</c:v>
                      </c:pt>
                      <c:pt idx="5243">
                        <c:v>43288.458333320617</c:v>
                      </c:pt>
                      <c:pt idx="5244">
                        <c:v>43288.499999987282</c:v>
                      </c:pt>
                      <c:pt idx="5245">
                        <c:v>43288.541666653946</c:v>
                      </c:pt>
                      <c:pt idx="5246">
                        <c:v>43288.58333332061</c:v>
                      </c:pt>
                      <c:pt idx="5247">
                        <c:v>43288.624999987274</c:v>
                      </c:pt>
                      <c:pt idx="5248">
                        <c:v>43288.666666653939</c:v>
                      </c:pt>
                      <c:pt idx="5249">
                        <c:v>43288.708333320603</c:v>
                      </c:pt>
                      <c:pt idx="5250">
                        <c:v>43288.749999987267</c:v>
                      </c:pt>
                      <c:pt idx="5251">
                        <c:v>43288.791666653931</c:v>
                      </c:pt>
                      <c:pt idx="5252">
                        <c:v>43288.833333320596</c:v>
                      </c:pt>
                      <c:pt idx="5253">
                        <c:v>43288.87499998726</c:v>
                      </c:pt>
                      <c:pt idx="5254">
                        <c:v>43288.916666653924</c:v>
                      </c:pt>
                      <c:pt idx="5255">
                        <c:v>43288.958333320588</c:v>
                      </c:pt>
                      <c:pt idx="5256">
                        <c:v>43288.999999987253</c:v>
                      </c:pt>
                      <c:pt idx="5257">
                        <c:v>43289.041666653917</c:v>
                      </c:pt>
                      <c:pt idx="5258">
                        <c:v>43289.083333320581</c:v>
                      </c:pt>
                      <c:pt idx="5259">
                        <c:v>43289.124999987245</c:v>
                      </c:pt>
                      <c:pt idx="5260">
                        <c:v>43289.166666653909</c:v>
                      </c:pt>
                      <c:pt idx="5261">
                        <c:v>43289.208333320574</c:v>
                      </c:pt>
                      <c:pt idx="5262">
                        <c:v>43289.249999987238</c:v>
                      </c:pt>
                      <c:pt idx="5263">
                        <c:v>43289.291666653902</c:v>
                      </c:pt>
                      <c:pt idx="5264">
                        <c:v>43289.333333320566</c:v>
                      </c:pt>
                      <c:pt idx="5265">
                        <c:v>43289.374999987231</c:v>
                      </c:pt>
                      <c:pt idx="5266">
                        <c:v>43289.416666653895</c:v>
                      </c:pt>
                      <c:pt idx="5267">
                        <c:v>43289.458333320559</c:v>
                      </c:pt>
                      <c:pt idx="5268">
                        <c:v>43289.499999987223</c:v>
                      </c:pt>
                      <c:pt idx="5269">
                        <c:v>43289.541666653888</c:v>
                      </c:pt>
                      <c:pt idx="5270">
                        <c:v>43289.583333320552</c:v>
                      </c:pt>
                      <c:pt idx="5271">
                        <c:v>43289.624999987216</c:v>
                      </c:pt>
                      <c:pt idx="5272">
                        <c:v>43289.66666665388</c:v>
                      </c:pt>
                      <c:pt idx="5273">
                        <c:v>43289.708333320545</c:v>
                      </c:pt>
                      <c:pt idx="5274">
                        <c:v>43289.749999987209</c:v>
                      </c:pt>
                      <c:pt idx="5275">
                        <c:v>43289.791666653873</c:v>
                      </c:pt>
                      <c:pt idx="5276">
                        <c:v>43289.833333320537</c:v>
                      </c:pt>
                      <c:pt idx="5277">
                        <c:v>43289.874999987202</c:v>
                      </c:pt>
                      <c:pt idx="5278">
                        <c:v>43289.916666653866</c:v>
                      </c:pt>
                      <c:pt idx="5279">
                        <c:v>43289.95833332053</c:v>
                      </c:pt>
                      <c:pt idx="5280">
                        <c:v>43289.999999987194</c:v>
                      </c:pt>
                      <c:pt idx="5281">
                        <c:v>43290.041666653859</c:v>
                      </c:pt>
                      <c:pt idx="5282">
                        <c:v>43290.083333320523</c:v>
                      </c:pt>
                      <c:pt idx="5283">
                        <c:v>43290.124999987187</c:v>
                      </c:pt>
                      <c:pt idx="5284">
                        <c:v>43290.166666653851</c:v>
                      </c:pt>
                      <c:pt idx="5285">
                        <c:v>43290.208333320516</c:v>
                      </c:pt>
                      <c:pt idx="5286">
                        <c:v>43290.24999998718</c:v>
                      </c:pt>
                      <c:pt idx="5287">
                        <c:v>43290.291666653844</c:v>
                      </c:pt>
                      <c:pt idx="5288">
                        <c:v>43290.333333320508</c:v>
                      </c:pt>
                      <c:pt idx="5289">
                        <c:v>43290.374999987172</c:v>
                      </c:pt>
                      <c:pt idx="5290">
                        <c:v>43290.416666653837</c:v>
                      </c:pt>
                      <c:pt idx="5291">
                        <c:v>43290.458333320501</c:v>
                      </c:pt>
                      <c:pt idx="5292">
                        <c:v>43290.499999987165</c:v>
                      </c:pt>
                      <c:pt idx="5293">
                        <c:v>43290.541666653829</c:v>
                      </c:pt>
                      <c:pt idx="5294">
                        <c:v>43290.583333320494</c:v>
                      </c:pt>
                      <c:pt idx="5295">
                        <c:v>43290.624999987158</c:v>
                      </c:pt>
                      <c:pt idx="5296">
                        <c:v>43290.666666653822</c:v>
                      </c:pt>
                      <c:pt idx="5297">
                        <c:v>43290.708333320486</c:v>
                      </c:pt>
                      <c:pt idx="5298">
                        <c:v>43290.749999987151</c:v>
                      </c:pt>
                      <c:pt idx="5299">
                        <c:v>43290.791666653815</c:v>
                      </c:pt>
                      <c:pt idx="5300">
                        <c:v>43290.833333320479</c:v>
                      </c:pt>
                      <c:pt idx="5301">
                        <c:v>43290.874999987143</c:v>
                      </c:pt>
                      <c:pt idx="5302">
                        <c:v>43290.916666653808</c:v>
                      </c:pt>
                      <c:pt idx="5303">
                        <c:v>43290.958333320472</c:v>
                      </c:pt>
                      <c:pt idx="5304">
                        <c:v>43290.999999987136</c:v>
                      </c:pt>
                      <c:pt idx="5305">
                        <c:v>43291.0416666538</c:v>
                      </c:pt>
                      <c:pt idx="5306">
                        <c:v>43291.083333320465</c:v>
                      </c:pt>
                      <c:pt idx="5307">
                        <c:v>43291.124999987129</c:v>
                      </c:pt>
                      <c:pt idx="5308">
                        <c:v>43291.166666653793</c:v>
                      </c:pt>
                      <c:pt idx="5309">
                        <c:v>43291.208333320457</c:v>
                      </c:pt>
                      <c:pt idx="5310">
                        <c:v>43291.249999987122</c:v>
                      </c:pt>
                      <c:pt idx="5311">
                        <c:v>43291.291666653786</c:v>
                      </c:pt>
                      <c:pt idx="5312">
                        <c:v>43291.33333332045</c:v>
                      </c:pt>
                      <c:pt idx="5313">
                        <c:v>43291.374999987114</c:v>
                      </c:pt>
                      <c:pt idx="5314">
                        <c:v>43291.416666653779</c:v>
                      </c:pt>
                      <c:pt idx="5315">
                        <c:v>43291.458333320443</c:v>
                      </c:pt>
                      <c:pt idx="5316">
                        <c:v>43291.499999987107</c:v>
                      </c:pt>
                      <c:pt idx="5317">
                        <c:v>43291.541666653771</c:v>
                      </c:pt>
                      <c:pt idx="5318">
                        <c:v>43291.583333320435</c:v>
                      </c:pt>
                      <c:pt idx="5319">
                        <c:v>43291.6249999871</c:v>
                      </c:pt>
                      <c:pt idx="5320">
                        <c:v>43291.666666653764</c:v>
                      </c:pt>
                      <c:pt idx="5321">
                        <c:v>43291.708333320428</c:v>
                      </c:pt>
                      <c:pt idx="5322">
                        <c:v>43291.749999987092</c:v>
                      </c:pt>
                      <c:pt idx="5323">
                        <c:v>43291.791666653757</c:v>
                      </c:pt>
                      <c:pt idx="5324">
                        <c:v>43291.833333320421</c:v>
                      </c:pt>
                      <c:pt idx="5325">
                        <c:v>43291.874999987085</c:v>
                      </c:pt>
                      <c:pt idx="5326">
                        <c:v>43291.916666653749</c:v>
                      </c:pt>
                      <c:pt idx="5327">
                        <c:v>43291.958333320414</c:v>
                      </c:pt>
                      <c:pt idx="5328">
                        <c:v>43291.999999987078</c:v>
                      </c:pt>
                      <c:pt idx="5329">
                        <c:v>43292.041666653742</c:v>
                      </c:pt>
                      <c:pt idx="5330">
                        <c:v>43292.083333320406</c:v>
                      </c:pt>
                      <c:pt idx="5331">
                        <c:v>43292.124999987071</c:v>
                      </c:pt>
                      <c:pt idx="5332">
                        <c:v>43292.166666653735</c:v>
                      </c:pt>
                      <c:pt idx="5333">
                        <c:v>43292.208333320399</c:v>
                      </c:pt>
                      <c:pt idx="5334">
                        <c:v>43292.249999987063</c:v>
                      </c:pt>
                      <c:pt idx="5335">
                        <c:v>43292.291666653728</c:v>
                      </c:pt>
                      <c:pt idx="5336">
                        <c:v>43292.333333320392</c:v>
                      </c:pt>
                      <c:pt idx="5337">
                        <c:v>43292.374999987056</c:v>
                      </c:pt>
                      <c:pt idx="5338">
                        <c:v>43292.41666665372</c:v>
                      </c:pt>
                      <c:pt idx="5339">
                        <c:v>43292.458333320385</c:v>
                      </c:pt>
                      <c:pt idx="5340">
                        <c:v>43292.499999987049</c:v>
                      </c:pt>
                      <c:pt idx="5341">
                        <c:v>43292.541666653713</c:v>
                      </c:pt>
                      <c:pt idx="5342">
                        <c:v>43292.583333320377</c:v>
                      </c:pt>
                      <c:pt idx="5343">
                        <c:v>43292.624999987042</c:v>
                      </c:pt>
                      <c:pt idx="5344">
                        <c:v>43292.666666653706</c:v>
                      </c:pt>
                      <c:pt idx="5345">
                        <c:v>43292.70833332037</c:v>
                      </c:pt>
                      <c:pt idx="5346">
                        <c:v>43292.749999987034</c:v>
                      </c:pt>
                      <c:pt idx="5347">
                        <c:v>43292.791666653698</c:v>
                      </c:pt>
                      <c:pt idx="5348">
                        <c:v>43292.833333320363</c:v>
                      </c:pt>
                      <c:pt idx="5349">
                        <c:v>43292.874999987027</c:v>
                      </c:pt>
                      <c:pt idx="5350">
                        <c:v>43292.916666653691</c:v>
                      </c:pt>
                      <c:pt idx="5351">
                        <c:v>43292.958333320355</c:v>
                      </c:pt>
                      <c:pt idx="5352">
                        <c:v>43292.99999998702</c:v>
                      </c:pt>
                      <c:pt idx="5353">
                        <c:v>43293.041666653684</c:v>
                      </c:pt>
                      <c:pt idx="5354">
                        <c:v>43293.083333320348</c:v>
                      </c:pt>
                      <c:pt idx="5355">
                        <c:v>43293.124999987012</c:v>
                      </c:pt>
                      <c:pt idx="5356">
                        <c:v>43293.166666653677</c:v>
                      </c:pt>
                      <c:pt idx="5357">
                        <c:v>43293.208333320341</c:v>
                      </c:pt>
                      <c:pt idx="5358">
                        <c:v>43293.249999987005</c:v>
                      </c:pt>
                      <c:pt idx="5359">
                        <c:v>43293.291666653669</c:v>
                      </c:pt>
                      <c:pt idx="5360">
                        <c:v>43293.333333320334</c:v>
                      </c:pt>
                      <c:pt idx="5361">
                        <c:v>43293.374999986998</c:v>
                      </c:pt>
                      <c:pt idx="5362">
                        <c:v>43293.416666653662</c:v>
                      </c:pt>
                      <c:pt idx="5363">
                        <c:v>43293.458333320326</c:v>
                      </c:pt>
                      <c:pt idx="5364">
                        <c:v>43293.499999986991</c:v>
                      </c:pt>
                      <c:pt idx="5365">
                        <c:v>43293.541666653655</c:v>
                      </c:pt>
                      <c:pt idx="5366">
                        <c:v>43293.583333320319</c:v>
                      </c:pt>
                      <c:pt idx="5367">
                        <c:v>43293.624999986983</c:v>
                      </c:pt>
                      <c:pt idx="5368">
                        <c:v>43293.666666653648</c:v>
                      </c:pt>
                      <c:pt idx="5369">
                        <c:v>43293.708333320312</c:v>
                      </c:pt>
                      <c:pt idx="5370">
                        <c:v>43293.749999986976</c:v>
                      </c:pt>
                      <c:pt idx="5371">
                        <c:v>43293.79166665364</c:v>
                      </c:pt>
                      <c:pt idx="5372">
                        <c:v>43293.833333320305</c:v>
                      </c:pt>
                      <c:pt idx="5373">
                        <c:v>43293.874999986969</c:v>
                      </c:pt>
                      <c:pt idx="5374">
                        <c:v>43293.916666653633</c:v>
                      </c:pt>
                      <c:pt idx="5375">
                        <c:v>43293.958333320297</c:v>
                      </c:pt>
                      <c:pt idx="5376">
                        <c:v>43293.999999986961</c:v>
                      </c:pt>
                      <c:pt idx="5377">
                        <c:v>43294.041666653626</c:v>
                      </c:pt>
                      <c:pt idx="5378">
                        <c:v>43294.08333332029</c:v>
                      </c:pt>
                      <c:pt idx="5379">
                        <c:v>43294.124999986954</c:v>
                      </c:pt>
                      <c:pt idx="5380">
                        <c:v>43294.166666653618</c:v>
                      </c:pt>
                      <c:pt idx="5381">
                        <c:v>43294.208333320283</c:v>
                      </c:pt>
                      <c:pt idx="5382">
                        <c:v>43294.249999986947</c:v>
                      </c:pt>
                      <c:pt idx="5383">
                        <c:v>43294.291666653611</c:v>
                      </c:pt>
                      <c:pt idx="5384">
                        <c:v>43294.333333320275</c:v>
                      </c:pt>
                      <c:pt idx="5385">
                        <c:v>43294.37499998694</c:v>
                      </c:pt>
                      <c:pt idx="5386">
                        <c:v>43294.416666653604</c:v>
                      </c:pt>
                      <c:pt idx="5387">
                        <c:v>43294.458333320268</c:v>
                      </c:pt>
                      <c:pt idx="5388">
                        <c:v>43294.499999986932</c:v>
                      </c:pt>
                      <c:pt idx="5389">
                        <c:v>43294.541666653597</c:v>
                      </c:pt>
                      <c:pt idx="5390">
                        <c:v>43294.583333320261</c:v>
                      </c:pt>
                      <c:pt idx="5391">
                        <c:v>43294.624999986925</c:v>
                      </c:pt>
                      <c:pt idx="5392">
                        <c:v>43294.666666653589</c:v>
                      </c:pt>
                      <c:pt idx="5393">
                        <c:v>43294.708333320254</c:v>
                      </c:pt>
                      <c:pt idx="5394">
                        <c:v>43294.749999986918</c:v>
                      </c:pt>
                      <c:pt idx="5395">
                        <c:v>43294.791666653582</c:v>
                      </c:pt>
                      <c:pt idx="5396">
                        <c:v>43294.833333320246</c:v>
                      </c:pt>
                      <c:pt idx="5397">
                        <c:v>43294.874999986911</c:v>
                      </c:pt>
                      <c:pt idx="5398">
                        <c:v>43294.916666653575</c:v>
                      </c:pt>
                      <c:pt idx="5399">
                        <c:v>43294.958333320239</c:v>
                      </c:pt>
                      <c:pt idx="5400">
                        <c:v>43294.999999986903</c:v>
                      </c:pt>
                      <c:pt idx="5401">
                        <c:v>43295.041666653568</c:v>
                      </c:pt>
                      <c:pt idx="5402">
                        <c:v>43295.083333320232</c:v>
                      </c:pt>
                      <c:pt idx="5403">
                        <c:v>43295.124999986896</c:v>
                      </c:pt>
                      <c:pt idx="5404">
                        <c:v>43295.16666665356</c:v>
                      </c:pt>
                      <c:pt idx="5405">
                        <c:v>43295.208333320224</c:v>
                      </c:pt>
                      <c:pt idx="5406">
                        <c:v>43295.249999986889</c:v>
                      </c:pt>
                      <c:pt idx="5407">
                        <c:v>43295.291666653553</c:v>
                      </c:pt>
                      <c:pt idx="5408">
                        <c:v>43295.333333320217</c:v>
                      </c:pt>
                      <c:pt idx="5409">
                        <c:v>43295.374999986881</c:v>
                      </c:pt>
                      <c:pt idx="5410">
                        <c:v>43295.416666653546</c:v>
                      </c:pt>
                      <c:pt idx="5411">
                        <c:v>43295.45833332021</c:v>
                      </c:pt>
                      <c:pt idx="5412">
                        <c:v>43295.499999986874</c:v>
                      </c:pt>
                      <c:pt idx="5413">
                        <c:v>43295.541666653538</c:v>
                      </c:pt>
                      <c:pt idx="5414">
                        <c:v>43295.583333320203</c:v>
                      </c:pt>
                      <c:pt idx="5415">
                        <c:v>43295.624999986867</c:v>
                      </c:pt>
                      <c:pt idx="5416">
                        <c:v>43295.666666653531</c:v>
                      </c:pt>
                      <c:pt idx="5417">
                        <c:v>43295.708333320195</c:v>
                      </c:pt>
                      <c:pt idx="5418">
                        <c:v>43295.74999998686</c:v>
                      </c:pt>
                      <c:pt idx="5419">
                        <c:v>43295.791666653524</c:v>
                      </c:pt>
                      <c:pt idx="5420">
                        <c:v>43295.833333320188</c:v>
                      </c:pt>
                      <c:pt idx="5421">
                        <c:v>43295.874999986852</c:v>
                      </c:pt>
                      <c:pt idx="5422">
                        <c:v>43295.916666653517</c:v>
                      </c:pt>
                      <c:pt idx="5423">
                        <c:v>43295.958333320181</c:v>
                      </c:pt>
                      <c:pt idx="5424">
                        <c:v>43295.999999986845</c:v>
                      </c:pt>
                      <c:pt idx="5425">
                        <c:v>43296.041666653509</c:v>
                      </c:pt>
                      <c:pt idx="5426">
                        <c:v>43296.083333320174</c:v>
                      </c:pt>
                      <c:pt idx="5427">
                        <c:v>43296.124999986838</c:v>
                      </c:pt>
                      <c:pt idx="5428">
                        <c:v>43296.166666653502</c:v>
                      </c:pt>
                      <c:pt idx="5429">
                        <c:v>43296.208333320166</c:v>
                      </c:pt>
                      <c:pt idx="5430">
                        <c:v>43296.249999986831</c:v>
                      </c:pt>
                      <c:pt idx="5431">
                        <c:v>43296.291666653495</c:v>
                      </c:pt>
                      <c:pt idx="5432">
                        <c:v>43296.333333320159</c:v>
                      </c:pt>
                      <c:pt idx="5433">
                        <c:v>43296.374999986823</c:v>
                      </c:pt>
                      <c:pt idx="5434">
                        <c:v>43296.416666653487</c:v>
                      </c:pt>
                      <c:pt idx="5435">
                        <c:v>43296.458333320152</c:v>
                      </c:pt>
                      <c:pt idx="5436">
                        <c:v>43296.499999986816</c:v>
                      </c:pt>
                      <c:pt idx="5437">
                        <c:v>43296.54166665348</c:v>
                      </c:pt>
                      <c:pt idx="5438">
                        <c:v>43296.583333320144</c:v>
                      </c:pt>
                      <c:pt idx="5439">
                        <c:v>43296.624999986809</c:v>
                      </c:pt>
                      <c:pt idx="5440">
                        <c:v>43296.666666653473</c:v>
                      </c:pt>
                      <c:pt idx="5441">
                        <c:v>43296.708333320137</c:v>
                      </c:pt>
                      <c:pt idx="5442">
                        <c:v>43296.749999986801</c:v>
                      </c:pt>
                      <c:pt idx="5443">
                        <c:v>43296.791666653466</c:v>
                      </c:pt>
                      <c:pt idx="5444">
                        <c:v>43296.83333332013</c:v>
                      </c:pt>
                      <c:pt idx="5445">
                        <c:v>43296.874999986794</c:v>
                      </c:pt>
                      <c:pt idx="5446">
                        <c:v>43296.916666653458</c:v>
                      </c:pt>
                      <c:pt idx="5447">
                        <c:v>43296.958333320123</c:v>
                      </c:pt>
                      <c:pt idx="5448">
                        <c:v>43296.999999986787</c:v>
                      </c:pt>
                      <c:pt idx="5449">
                        <c:v>43297.041666653451</c:v>
                      </c:pt>
                      <c:pt idx="5450">
                        <c:v>43297.083333320115</c:v>
                      </c:pt>
                      <c:pt idx="5451">
                        <c:v>43297.12499998678</c:v>
                      </c:pt>
                      <c:pt idx="5452">
                        <c:v>43297.166666653444</c:v>
                      </c:pt>
                      <c:pt idx="5453">
                        <c:v>43297.208333320108</c:v>
                      </c:pt>
                      <c:pt idx="5454">
                        <c:v>43297.249999986772</c:v>
                      </c:pt>
                      <c:pt idx="5455">
                        <c:v>43297.291666653437</c:v>
                      </c:pt>
                      <c:pt idx="5456">
                        <c:v>43297.333333320101</c:v>
                      </c:pt>
                      <c:pt idx="5457">
                        <c:v>43297.374999986765</c:v>
                      </c:pt>
                      <c:pt idx="5458">
                        <c:v>43297.416666653429</c:v>
                      </c:pt>
                      <c:pt idx="5459">
                        <c:v>43297.458333320094</c:v>
                      </c:pt>
                      <c:pt idx="5460">
                        <c:v>43297.499999986758</c:v>
                      </c:pt>
                      <c:pt idx="5461">
                        <c:v>43297.541666653422</c:v>
                      </c:pt>
                      <c:pt idx="5462">
                        <c:v>43297.583333320086</c:v>
                      </c:pt>
                      <c:pt idx="5463">
                        <c:v>43297.62499998675</c:v>
                      </c:pt>
                      <c:pt idx="5464">
                        <c:v>43297.666666653415</c:v>
                      </c:pt>
                      <c:pt idx="5465">
                        <c:v>43297.708333320079</c:v>
                      </c:pt>
                      <c:pt idx="5466">
                        <c:v>43297.749999986743</c:v>
                      </c:pt>
                      <c:pt idx="5467">
                        <c:v>43297.791666653407</c:v>
                      </c:pt>
                      <c:pt idx="5468">
                        <c:v>43297.833333320072</c:v>
                      </c:pt>
                      <c:pt idx="5469">
                        <c:v>43297.874999986736</c:v>
                      </c:pt>
                      <c:pt idx="5470">
                        <c:v>43297.9166666534</c:v>
                      </c:pt>
                      <c:pt idx="5471">
                        <c:v>43297.958333320064</c:v>
                      </c:pt>
                      <c:pt idx="5472">
                        <c:v>43297.999999986729</c:v>
                      </c:pt>
                      <c:pt idx="5473">
                        <c:v>43298.041666653393</c:v>
                      </c:pt>
                      <c:pt idx="5474">
                        <c:v>43298.083333320057</c:v>
                      </c:pt>
                      <c:pt idx="5475">
                        <c:v>43298.124999986721</c:v>
                      </c:pt>
                      <c:pt idx="5476">
                        <c:v>43298.166666653386</c:v>
                      </c:pt>
                      <c:pt idx="5477">
                        <c:v>43298.20833332005</c:v>
                      </c:pt>
                      <c:pt idx="5478">
                        <c:v>43298.249999986714</c:v>
                      </c:pt>
                      <c:pt idx="5479">
                        <c:v>43298.291666653378</c:v>
                      </c:pt>
                      <c:pt idx="5480">
                        <c:v>43298.333333320043</c:v>
                      </c:pt>
                      <c:pt idx="5481">
                        <c:v>43298.374999986707</c:v>
                      </c:pt>
                      <c:pt idx="5482">
                        <c:v>43298.416666653371</c:v>
                      </c:pt>
                      <c:pt idx="5483">
                        <c:v>43298.458333320035</c:v>
                      </c:pt>
                      <c:pt idx="5484">
                        <c:v>43298.4999999867</c:v>
                      </c:pt>
                      <c:pt idx="5485">
                        <c:v>43298.541666653364</c:v>
                      </c:pt>
                      <c:pt idx="5486">
                        <c:v>43298.583333320028</c:v>
                      </c:pt>
                      <c:pt idx="5487">
                        <c:v>43298.624999986692</c:v>
                      </c:pt>
                      <c:pt idx="5488">
                        <c:v>43298.666666653357</c:v>
                      </c:pt>
                      <c:pt idx="5489">
                        <c:v>43298.708333320021</c:v>
                      </c:pt>
                      <c:pt idx="5490">
                        <c:v>43298.749999986685</c:v>
                      </c:pt>
                      <c:pt idx="5491">
                        <c:v>43298.791666653349</c:v>
                      </c:pt>
                      <c:pt idx="5492">
                        <c:v>43298.833333320013</c:v>
                      </c:pt>
                      <c:pt idx="5493">
                        <c:v>43298.874999986678</c:v>
                      </c:pt>
                      <c:pt idx="5494">
                        <c:v>43298.916666653342</c:v>
                      </c:pt>
                      <c:pt idx="5495">
                        <c:v>43298.958333320006</c:v>
                      </c:pt>
                      <c:pt idx="5496">
                        <c:v>43298.99999998667</c:v>
                      </c:pt>
                      <c:pt idx="5497">
                        <c:v>43299.041666653335</c:v>
                      </c:pt>
                      <c:pt idx="5498">
                        <c:v>43299.083333319999</c:v>
                      </c:pt>
                      <c:pt idx="5499">
                        <c:v>43299.124999986663</c:v>
                      </c:pt>
                      <c:pt idx="5500">
                        <c:v>43299.166666653327</c:v>
                      </c:pt>
                      <c:pt idx="5501">
                        <c:v>43299.208333319992</c:v>
                      </c:pt>
                      <c:pt idx="5502">
                        <c:v>43299.249999986656</c:v>
                      </c:pt>
                      <c:pt idx="5503">
                        <c:v>43299.29166665332</c:v>
                      </c:pt>
                      <c:pt idx="5504">
                        <c:v>43299.333333319984</c:v>
                      </c:pt>
                      <c:pt idx="5505">
                        <c:v>43299.374999986649</c:v>
                      </c:pt>
                      <c:pt idx="5506">
                        <c:v>43299.416666653313</c:v>
                      </c:pt>
                      <c:pt idx="5507">
                        <c:v>43299.458333319977</c:v>
                      </c:pt>
                      <c:pt idx="5508">
                        <c:v>43299.499999986641</c:v>
                      </c:pt>
                      <c:pt idx="5509">
                        <c:v>43299.541666653306</c:v>
                      </c:pt>
                      <c:pt idx="5510">
                        <c:v>43299.58333331997</c:v>
                      </c:pt>
                      <c:pt idx="5511">
                        <c:v>43299.624999986634</c:v>
                      </c:pt>
                      <c:pt idx="5512">
                        <c:v>43299.666666653298</c:v>
                      </c:pt>
                      <c:pt idx="5513">
                        <c:v>43299.708333319963</c:v>
                      </c:pt>
                      <c:pt idx="5514">
                        <c:v>43299.749999986627</c:v>
                      </c:pt>
                      <c:pt idx="5515">
                        <c:v>43299.791666653291</c:v>
                      </c:pt>
                      <c:pt idx="5516">
                        <c:v>43299.833333319955</c:v>
                      </c:pt>
                      <c:pt idx="5517">
                        <c:v>43299.87499998662</c:v>
                      </c:pt>
                      <c:pt idx="5518">
                        <c:v>43299.916666653284</c:v>
                      </c:pt>
                      <c:pt idx="5519">
                        <c:v>43299.958333319948</c:v>
                      </c:pt>
                      <c:pt idx="5520">
                        <c:v>43299.999999986612</c:v>
                      </c:pt>
                      <c:pt idx="5521">
                        <c:v>43300.041666653276</c:v>
                      </c:pt>
                      <c:pt idx="5522">
                        <c:v>43300.083333319941</c:v>
                      </c:pt>
                      <c:pt idx="5523">
                        <c:v>43300.124999986605</c:v>
                      </c:pt>
                      <c:pt idx="5524">
                        <c:v>43300.166666653269</c:v>
                      </c:pt>
                      <c:pt idx="5525">
                        <c:v>43300.208333319933</c:v>
                      </c:pt>
                      <c:pt idx="5526">
                        <c:v>43300.249999986598</c:v>
                      </c:pt>
                      <c:pt idx="5527">
                        <c:v>43300.291666653262</c:v>
                      </c:pt>
                      <c:pt idx="5528">
                        <c:v>43300.333333319926</c:v>
                      </c:pt>
                      <c:pt idx="5529">
                        <c:v>43300.37499998659</c:v>
                      </c:pt>
                      <c:pt idx="5530">
                        <c:v>43300.416666653255</c:v>
                      </c:pt>
                      <c:pt idx="5531">
                        <c:v>43300.458333319919</c:v>
                      </c:pt>
                      <c:pt idx="5532">
                        <c:v>43300.499999986583</c:v>
                      </c:pt>
                      <c:pt idx="5533">
                        <c:v>43300.541666653247</c:v>
                      </c:pt>
                      <c:pt idx="5534">
                        <c:v>43300.583333319912</c:v>
                      </c:pt>
                      <c:pt idx="5535">
                        <c:v>43300.624999986576</c:v>
                      </c:pt>
                      <c:pt idx="5536">
                        <c:v>43300.66666665324</c:v>
                      </c:pt>
                      <c:pt idx="5537">
                        <c:v>43300.708333319904</c:v>
                      </c:pt>
                      <c:pt idx="5538">
                        <c:v>43300.749999986569</c:v>
                      </c:pt>
                      <c:pt idx="5539">
                        <c:v>43300.791666653233</c:v>
                      </c:pt>
                      <c:pt idx="5540">
                        <c:v>43300.833333319897</c:v>
                      </c:pt>
                      <c:pt idx="5541">
                        <c:v>43300.874999986561</c:v>
                      </c:pt>
                      <c:pt idx="5542">
                        <c:v>43300.916666653226</c:v>
                      </c:pt>
                      <c:pt idx="5543">
                        <c:v>43300.95833331989</c:v>
                      </c:pt>
                      <c:pt idx="5544">
                        <c:v>43300.999999986554</c:v>
                      </c:pt>
                      <c:pt idx="5545">
                        <c:v>43301.041666653218</c:v>
                      </c:pt>
                      <c:pt idx="5546">
                        <c:v>43301.083333319883</c:v>
                      </c:pt>
                      <c:pt idx="5547">
                        <c:v>43301.124999986547</c:v>
                      </c:pt>
                      <c:pt idx="5548">
                        <c:v>43301.166666653211</c:v>
                      </c:pt>
                      <c:pt idx="5549">
                        <c:v>43301.208333319875</c:v>
                      </c:pt>
                      <c:pt idx="5550">
                        <c:v>43301.249999986539</c:v>
                      </c:pt>
                      <c:pt idx="5551">
                        <c:v>43301.291666653204</c:v>
                      </c:pt>
                      <c:pt idx="5552">
                        <c:v>43301.333333319868</c:v>
                      </c:pt>
                      <c:pt idx="5553">
                        <c:v>43301.374999986532</c:v>
                      </c:pt>
                      <c:pt idx="5554">
                        <c:v>43301.416666653196</c:v>
                      </c:pt>
                      <c:pt idx="5555">
                        <c:v>43301.458333319861</c:v>
                      </c:pt>
                      <c:pt idx="5556">
                        <c:v>43301.499999986525</c:v>
                      </c:pt>
                      <c:pt idx="5557">
                        <c:v>43301.541666653189</c:v>
                      </c:pt>
                      <c:pt idx="5558">
                        <c:v>43301.583333319853</c:v>
                      </c:pt>
                      <c:pt idx="5559">
                        <c:v>43301.624999986518</c:v>
                      </c:pt>
                      <c:pt idx="5560">
                        <c:v>43301.666666653182</c:v>
                      </c:pt>
                      <c:pt idx="5561">
                        <c:v>43301.708333319846</c:v>
                      </c:pt>
                      <c:pt idx="5562">
                        <c:v>43301.74999998651</c:v>
                      </c:pt>
                      <c:pt idx="5563">
                        <c:v>43301.791666653175</c:v>
                      </c:pt>
                      <c:pt idx="5564">
                        <c:v>43301.833333319839</c:v>
                      </c:pt>
                      <c:pt idx="5565">
                        <c:v>43301.874999986503</c:v>
                      </c:pt>
                      <c:pt idx="5566">
                        <c:v>43301.916666653167</c:v>
                      </c:pt>
                      <c:pt idx="5567">
                        <c:v>43301.958333319832</c:v>
                      </c:pt>
                      <c:pt idx="5568">
                        <c:v>43301.999999986496</c:v>
                      </c:pt>
                      <c:pt idx="5569">
                        <c:v>43302.04166665316</c:v>
                      </c:pt>
                      <c:pt idx="5570">
                        <c:v>43302.083333319824</c:v>
                      </c:pt>
                      <c:pt idx="5571">
                        <c:v>43302.124999986489</c:v>
                      </c:pt>
                      <c:pt idx="5572">
                        <c:v>43302.166666653153</c:v>
                      </c:pt>
                      <c:pt idx="5573">
                        <c:v>43302.208333319817</c:v>
                      </c:pt>
                      <c:pt idx="5574">
                        <c:v>43302.249999986481</c:v>
                      </c:pt>
                      <c:pt idx="5575">
                        <c:v>43302.291666653146</c:v>
                      </c:pt>
                      <c:pt idx="5576">
                        <c:v>43302.33333331981</c:v>
                      </c:pt>
                      <c:pt idx="5577">
                        <c:v>43302.374999986474</c:v>
                      </c:pt>
                      <c:pt idx="5578">
                        <c:v>43302.416666653138</c:v>
                      </c:pt>
                      <c:pt idx="5579">
                        <c:v>43302.458333319802</c:v>
                      </c:pt>
                      <c:pt idx="5580">
                        <c:v>43302.499999986467</c:v>
                      </c:pt>
                      <c:pt idx="5581">
                        <c:v>43302.541666653131</c:v>
                      </c:pt>
                      <c:pt idx="5582">
                        <c:v>43302.583333319795</c:v>
                      </c:pt>
                      <c:pt idx="5583">
                        <c:v>43302.624999986459</c:v>
                      </c:pt>
                      <c:pt idx="5584">
                        <c:v>43302.666666653124</c:v>
                      </c:pt>
                      <c:pt idx="5585">
                        <c:v>43302.708333319788</c:v>
                      </c:pt>
                      <c:pt idx="5586">
                        <c:v>43302.749999986452</c:v>
                      </c:pt>
                      <c:pt idx="5587">
                        <c:v>43302.791666653116</c:v>
                      </c:pt>
                      <c:pt idx="5588">
                        <c:v>43302.833333319781</c:v>
                      </c:pt>
                      <c:pt idx="5589">
                        <c:v>43302.874999986445</c:v>
                      </c:pt>
                      <c:pt idx="5590">
                        <c:v>43302.916666653109</c:v>
                      </c:pt>
                      <c:pt idx="5591">
                        <c:v>43302.958333319773</c:v>
                      </c:pt>
                      <c:pt idx="5592">
                        <c:v>43302.999999986438</c:v>
                      </c:pt>
                      <c:pt idx="5593">
                        <c:v>43303.041666653102</c:v>
                      </c:pt>
                      <c:pt idx="5594">
                        <c:v>43303.083333319766</c:v>
                      </c:pt>
                      <c:pt idx="5595">
                        <c:v>43303.12499998643</c:v>
                      </c:pt>
                      <c:pt idx="5596">
                        <c:v>43303.166666653095</c:v>
                      </c:pt>
                      <c:pt idx="5597">
                        <c:v>43303.208333319759</c:v>
                      </c:pt>
                      <c:pt idx="5598">
                        <c:v>43303.249999986423</c:v>
                      </c:pt>
                      <c:pt idx="5599">
                        <c:v>43303.291666653087</c:v>
                      </c:pt>
                      <c:pt idx="5600">
                        <c:v>43303.333333319752</c:v>
                      </c:pt>
                      <c:pt idx="5601">
                        <c:v>43303.374999986416</c:v>
                      </c:pt>
                      <c:pt idx="5602">
                        <c:v>43303.41666665308</c:v>
                      </c:pt>
                      <c:pt idx="5603">
                        <c:v>43303.458333319744</c:v>
                      </c:pt>
                      <c:pt idx="5604">
                        <c:v>43303.499999986409</c:v>
                      </c:pt>
                      <c:pt idx="5605">
                        <c:v>43303.541666653073</c:v>
                      </c:pt>
                      <c:pt idx="5606">
                        <c:v>43303.583333319737</c:v>
                      </c:pt>
                      <c:pt idx="5607">
                        <c:v>43303.624999986401</c:v>
                      </c:pt>
                      <c:pt idx="5608">
                        <c:v>43303.666666653065</c:v>
                      </c:pt>
                      <c:pt idx="5609">
                        <c:v>43303.70833331973</c:v>
                      </c:pt>
                      <c:pt idx="5610">
                        <c:v>43303.749999986394</c:v>
                      </c:pt>
                      <c:pt idx="5611">
                        <c:v>43303.791666653058</c:v>
                      </c:pt>
                      <c:pt idx="5612">
                        <c:v>43303.833333319722</c:v>
                      </c:pt>
                      <c:pt idx="5613">
                        <c:v>43303.874999986387</c:v>
                      </c:pt>
                      <c:pt idx="5614">
                        <c:v>43303.916666653051</c:v>
                      </c:pt>
                      <c:pt idx="5615">
                        <c:v>43303.958333319715</c:v>
                      </c:pt>
                      <c:pt idx="5616">
                        <c:v>43303.999999986379</c:v>
                      </c:pt>
                      <c:pt idx="5617">
                        <c:v>43304.041666653044</c:v>
                      </c:pt>
                      <c:pt idx="5618">
                        <c:v>43304.083333319708</c:v>
                      </c:pt>
                      <c:pt idx="5619">
                        <c:v>43304.124999986372</c:v>
                      </c:pt>
                      <c:pt idx="5620">
                        <c:v>43304.166666653036</c:v>
                      </c:pt>
                      <c:pt idx="5621">
                        <c:v>43304.208333319701</c:v>
                      </c:pt>
                      <c:pt idx="5622">
                        <c:v>43304.249999986365</c:v>
                      </c:pt>
                      <c:pt idx="5623">
                        <c:v>43304.291666653029</c:v>
                      </c:pt>
                      <c:pt idx="5624">
                        <c:v>43304.333333319693</c:v>
                      </c:pt>
                      <c:pt idx="5625">
                        <c:v>43304.374999986358</c:v>
                      </c:pt>
                      <c:pt idx="5626">
                        <c:v>43304.416666653022</c:v>
                      </c:pt>
                      <c:pt idx="5627">
                        <c:v>43304.458333319686</c:v>
                      </c:pt>
                      <c:pt idx="5628">
                        <c:v>43304.49999998635</c:v>
                      </c:pt>
                      <c:pt idx="5629">
                        <c:v>43304.541666653015</c:v>
                      </c:pt>
                      <c:pt idx="5630">
                        <c:v>43304.583333319679</c:v>
                      </c:pt>
                      <c:pt idx="5631">
                        <c:v>43304.624999986343</c:v>
                      </c:pt>
                      <c:pt idx="5632">
                        <c:v>43304.666666653007</c:v>
                      </c:pt>
                      <c:pt idx="5633">
                        <c:v>43304.708333319672</c:v>
                      </c:pt>
                      <c:pt idx="5634">
                        <c:v>43304.749999986336</c:v>
                      </c:pt>
                      <c:pt idx="5635">
                        <c:v>43304.791666653</c:v>
                      </c:pt>
                      <c:pt idx="5636">
                        <c:v>43304.833333319664</c:v>
                      </c:pt>
                      <c:pt idx="5637">
                        <c:v>43304.874999986328</c:v>
                      </c:pt>
                      <c:pt idx="5638">
                        <c:v>43304.916666652993</c:v>
                      </c:pt>
                      <c:pt idx="5639">
                        <c:v>43304.958333319657</c:v>
                      </c:pt>
                      <c:pt idx="5640">
                        <c:v>43304.999999986321</c:v>
                      </c:pt>
                      <c:pt idx="5641">
                        <c:v>43305.041666652985</c:v>
                      </c:pt>
                      <c:pt idx="5642">
                        <c:v>43305.08333331965</c:v>
                      </c:pt>
                      <c:pt idx="5643">
                        <c:v>43305.124999986314</c:v>
                      </c:pt>
                      <c:pt idx="5644">
                        <c:v>43305.166666652978</c:v>
                      </c:pt>
                      <c:pt idx="5645">
                        <c:v>43305.208333319642</c:v>
                      </c:pt>
                      <c:pt idx="5646">
                        <c:v>43305.249999986307</c:v>
                      </c:pt>
                      <c:pt idx="5647">
                        <c:v>43305.291666652971</c:v>
                      </c:pt>
                      <c:pt idx="5648">
                        <c:v>43305.333333319635</c:v>
                      </c:pt>
                      <c:pt idx="5649">
                        <c:v>43305.374999986299</c:v>
                      </c:pt>
                      <c:pt idx="5650">
                        <c:v>43305.416666652964</c:v>
                      </c:pt>
                      <c:pt idx="5651">
                        <c:v>43305.458333319628</c:v>
                      </c:pt>
                      <c:pt idx="5652">
                        <c:v>43305.499999986292</c:v>
                      </c:pt>
                      <c:pt idx="5653">
                        <c:v>43305.541666652956</c:v>
                      </c:pt>
                      <c:pt idx="5654">
                        <c:v>43305.583333319621</c:v>
                      </c:pt>
                      <c:pt idx="5655">
                        <c:v>43305.624999986285</c:v>
                      </c:pt>
                      <c:pt idx="5656">
                        <c:v>43305.666666652949</c:v>
                      </c:pt>
                      <c:pt idx="5657">
                        <c:v>43305.708333319613</c:v>
                      </c:pt>
                      <c:pt idx="5658">
                        <c:v>43305.749999986278</c:v>
                      </c:pt>
                      <c:pt idx="5659">
                        <c:v>43305.791666652942</c:v>
                      </c:pt>
                      <c:pt idx="5660">
                        <c:v>43305.833333319606</c:v>
                      </c:pt>
                      <c:pt idx="5661">
                        <c:v>43305.87499998627</c:v>
                      </c:pt>
                      <c:pt idx="5662">
                        <c:v>43305.916666652935</c:v>
                      </c:pt>
                      <c:pt idx="5663">
                        <c:v>43305.958333319599</c:v>
                      </c:pt>
                      <c:pt idx="5664">
                        <c:v>43305.999999986263</c:v>
                      </c:pt>
                      <c:pt idx="5665">
                        <c:v>43306.041666652927</c:v>
                      </c:pt>
                      <c:pt idx="5666">
                        <c:v>43306.083333319591</c:v>
                      </c:pt>
                      <c:pt idx="5667">
                        <c:v>43306.124999986256</c:v>
                      </c:pt>
                      <c:pt idx="5668">
                        <c:v>43306.16666665292</c:v>
                      </c:pt>
                      <c:pt idx="5669">
                        <c:v>43306.208333319584</c:v>
                      </c:pt>
                      <c:pt idx="5670">
                        <c:v>43306.249999986248</c:v>
                      </c:pt>
                      <c:pt idx="5671">
                        <c:v>43306.291666652913</c:v>
                      </c:pt>
                      <c:pt idx="5672">
                        <c:v>43306.333333319577</c:v>
                      </c:pt>
                      <c:pt idx="5673">
                        <c:v>43306.374999986241</c:v>
                      </c:pt>
                      <c:pt idx="5674">
                        <c:v>43306.416666652905</c:v>
                      </c:pt>
                      <c:pt idx="5675">
                        <c:v>43306.45833331957</c:v>
                      </c:pt>
                      <c:pt idx="5676">
                        <c:v>43306.499999986234</c:v>
                      </c:pt>
                      <c:pt idx="5677">
                        <c:v>43306.541666652898</c:v>
                      </c:pt>
                      <c:pt idx="5678">
                        <c:v>43306.583333319562</c:v>
                      </c:pt>
                      <c:pt idx="5679">
                        <c:v>43306.624999986227</c:v>
                      </c:pt>
                      <c:pt idx="5680">
                        <c:v>43306.666666652891</c:v>
                      </c:pt>
                      <c:pt idx="5681">
                        <c:v>43306.708333319555</c:v>
                      </c:pt>
                      <c:pt idx="5682">
                        <c:v>43306.749999986219</c:v>
                      </c:pt>
                      <c:pt idx="5683">
                        <c:v>43306.791666652884</c:v>
                      </c:pt>
                      <c:pt idx="5684">
                        <c:v>43306.833333319548</c:v>
                      </c:pt>
                      <c:pt idx="5685">
                        <c:v>43306.874999986212</c:v>
                      </c:pt>
                      <c:pt idx="5686">
                        <c:v>43306.916666652876</c:v>
                      </c:pt>
                      <c:pt idx="5687">
                        <c:v>43306.958333319541</c:v>
                      </c:pt>
                      <c:pt idx="5688">
                        <c:v>43306.999999986205</c:v>
                      </c:pt>
                      <c:pt idx="5689">
                        <c:v>43307.041666652869</c:v>
                      </c:pt>
                      <c:pt idx="5690">
                        <c:v>43307.083333319533</c:v>
                      </c:pt>
                      <c:pt idx="5691">
                        <c:v>43307.124999986198</c:v>
                      </c:pt>
                      <c:pt idx="5692">
                        <c:v>43307.166666652862</c:v>
                      </c:pt>
                      <c:pt idx="5693">
                        <c:v>43307.208333319526</c:v>
                      </c:pt>
                      <c:pt idx="5694">
                        <c:v>43307.24999998619</c:v>
                      </c:pt>
                      <c:pt idx="5695">
                        <c:v>43307.291666652854</c:v>
                      </c:pt>
                      <c:pt idx="5696">
                        <c:v>43307.333333319519</c:v>
                      </c:pt>
                      <c:pt idx="5697">
                        <c:v>43307.374999986183</c:v>
                      </c:pt>
                      <c:pt idx="5698">
                        <c:v>43307.416666652847</c:v>
                      </c:pt>
                      <c:pt idx="5699">
                        <c:v>43307.458333319511</c:v>
                      </c:pt>
                      <c:pt idx="5700">
                        <c:v>43307.499999986176</c:v>
                      </c:pt>
                      <c:pt idx="5701">
                        <c:v>43307.54166665284</c:v>
                      </c:pt>
                      <c:pt idx="5702">
                        <c:v>43307.583333319504</c:v>
                      </c:pt>
                      <c:pt idx="5703">
                        <c:v>43307.624999986168</c:v>
                      </c:pt>
                      <c:pt idx="5704">
                        <c:v>43307.666666652833</c:v>
                      </c:pt>
                      <c:pt idx="5705">
                        <c:v>43307.708333319497</c:v>
                      </c:pt>
                      <c:pt idx="5706">
                        <c:v>43307.749999986161</c:v>
                      </c:pt>
                      <c:pt idx="5707">
                        <c:v>43307.791666652825</c:v>
                      </c:pt>
                      <c:pt idx="5708">
                        <c:v>43307.83333331949</c:v>
                      </c:pt>
                      <c:pt idx="5709">
                        <c:v>43307.874999986154</c:v>
                      </c:pt>
                      <c:pt idx="5710">
                        <c:v>43307.916666652818</c:v>
                      </c:pt>
                      <c:pt idx="5711">
                        <c:v>43307.958333319482</c:v>
                      </c:pt>
                      <c:pt idx="5712">
                        <c:v>43307.999999986147</c:v>
                      </c:pt>
                      <c:pt idx="5713">
                        <c:v>43308.041666652811</c:v>
                      </c:pt>
                      <c:pt idx="5714">
                        <c:v>43308.083333319475</c:v>
                      </c:pt>
                      <c:pt idx="5715">
                        <c:v>43308.124999986139</c:v>
                      </c:pt>
                      <c:pt idx="5716">
                        <c:v>43308.166666652804</c:v>
                      </c:pt>
                      <c:pt idx="5717">
                        <c:v>43308.208333319468</c:v>
                      </c:pt>
                      <c:pt idx="5718">
                        <c:v>43308.249999986132</c:v>
                      </c:pt>
                      <c:pt idx="5719">
                        <c:v>43308.291666652796</c:v>
                      </c:pt>
                      <c:pt idx="5720">
                        <c:v>43308.333333319461</c:v>
                      </c:pt>
                      <c:pt idx="5721">
                        <c:v>43308.374999986125</c:v>
                      </c:pt>
                      <c:pt idx="5722">
                        <c:v>43308.416666652789</c:v>
                      </c:pt>
                      <c:pt idx="5723">
                        <c:v>43308.458333319453</c:v>
                      </c:pt>
                      <c:pt idx="5724">
                        <c:v>43308.499999986117</c:v>
                      </c:pt>
                      <c:pt idx="5725">
                        <c:v>43308.541666652782</c:v>
                      </c:pt>
                      <c:pt idx="5726">
                        <c:v>43308.583333319446</c:v>
                      </c:pt>
                      <c:pt idx="5727">
                        <c:v>43308.62499998611</c:v>
                      </c:pt>
                      <c:pt idx="5728">
                        <c:v>43308.666666652774</c:v>
                      </c:pt>
                      <c:pt idx="5729">
                        <c:v>43308.708333319439</c:v>
                      </c:pt>
                      <c:pt idx="5730">
                        <c:v>43308.749999986103</c:v>
                      </c:pt>
                      <c:pt idx="5731">
                        <c:v>43308.791666652767</c:v>
                      </c:pt>
                      <c:pt idx="5732">
                        <c:v>43308.833333319431</c:v>
                      </c:pt>
                      <c:pt idx="5733">
                        <c:v>43308.874999986096</c:v>
                      </c:pt>
                      <c:pt idx="5734">
                        <c:v>43308.91666665276</c:v>
                      </c:pt>
                      <c:pt idx="5735">
                        <c:v>43308.958333319424</c:v>
                      </c:pt>
                      <c:pt idx="5736">
                        <c:v>43308.999999986088</c:v>
                      </c:pt>
                      <c:pt idx="5737">
                        <c:v>43309.041666652753</c:v>
                      </c:pt>
                      <c:pt idx="5738">
                        <c:v>43309.083333319417</c:v>
                      </c:pt>
                      <c:pt idx="5739">
                        <c:v>43309.124999986081</c:v>
                      </c:pt>
                      <c:pt idx="5740">
                        <c:v>43309.166666652745</c:v>
                      </c:pt>
                      <c:pt idx="5741">
                        <c:v>43309.20833331941</c:v>
                      </c:pt>
                      <c:pt idx="5742">
                        <c:v>43309.249999986074</c:v>
                      </c:pt>
                      <c:pt idx="5743">
                        <c:v>43309.291666652738</c:v>
                      </c:pt>
                      <c:pt idx="5744">
                        <c:v>43309.333333319402</c:v>
                      </c:pt>
                      <c:pt idx="5745">
                        <c:v>43309.374999986067</c:v>
                      </c:pt>
                      <c:pt idx="5746">
                        <c:v>43309.416666652731</c:v>
                      </c:pt>
                      <c:pt idx="5747">
                        <c:v>43309.458333319395</c:v>
                      </c:pt>
                      <c:pt idx="5748">
                        <c:v>43309.499999986059</c:v>
                      </c:pt>
                      <c:pt idx="5749">
                        <c:v>43309.541666652724</c:v>
                      </c:pt>
                      <c:pt idx="5750">
                        <c:v>43309.583333319388</c:v>
                      </c:pt>
                      <c:pt idx="5751">
                        <c:v>43309.624999986052</c:v>
                      </c:pt>
                      <c:pt idx="5752">
                        <c:v>43309.666666652716</c:v>
                      </c:pt>
                      <c:pt idx="5753">
                        <c:v>43309.70833331938</c:v>
                      </c:pt>
                      <c:pt idx="5754">
                        <c:v>43309.749999986045</c:v>
                      </c:pt>
                      <c:pt idx="5755">
                        <c:v>43309.791666652709</c:v>
                      </c:pt>
                      <c:pt idx="5756">
                        <c:v>43309.833333319373</c:v>
                      </c:pt>
                      <c:pt idx="5757">
                        <c:v>43309.874999986037</c:v>
                      </c:pt>
                      <c:pt idx="5758">
                        <c:v>43309.916666652702</c:v>
                      </c:pt>
                      <c:pt idx="5759">
                        <c:v>43309.958333319366</c:v>
                      </c:pt>
                      <c:pt idx="5760">
                        <c:v>43309.99999998603</c:v>
                      </c:pt>
                      <c:pt idx="5761">
                        <c:v>43310.041666652694</c:v>
                      </c:pt>
                      <c:pt idx="5762">
                        <c:v>43310.083333319359</c:v>
                      </c:pt>
                      <c:pt idx="5763">
                        <c:v>43310.124999986023</c:v>
                      </c:pt>
                      <c:pt idx="5764">
                        <c:v>43310.166666652687</c:v>
                      </c:pt>
                      <c:pt idx="5765">
                        <c:v>43310.208333319351</c:v>
                      </c:pt>
                      <c:pt idx="5766">
                        <c:v>43310.249999986016</c:v>
                      </c:pt>
                      <c:pt idx="5767">
                        <c:v>43310.29166665268</c:v>
                      </c:pt>
                      <c:pt idx="5768">
                        <c:v>43310.333333319344</c:v>
                      </c:pt>
                      <c:pt idx="5769">
                        <c:v>43310.374999986008</c:v>
                      </c:pt>
                      <c:pt idx="5770">
                        <c:v>43310.416666652673</c:v>
                      </c:pt>
                      <c:pt idx="5771">
                        <c:v>43310.458333319337</c:v>
                      </c:pt>
                      <c:pt idx="5772">
                        <c:v>43310.499999986001</c:v>
                      </c:pt>
                      <c:pt idx="5773">
                        <c:v>43310.541666652665</c:v>
                      </c:pt>
                      <c:pt idx="5774">
                        <c:v>43310.58333331933</c:v>
                      </c:pt>
                      <c:pt idx="5775">
                        <c:v>43310.624999985994</c:v>
                      </c:pt>
                      <c:pt idx="5776">
                        <c:v>43310.666666652658</c:v>
                      </c:pt>
                      <c:pt idx="5777">
                        <c:v>43310.708333319322</c:v>
                      </c:pt>
                      <c:pt idx="5778">
                        <c:v>43310.749999985987</c:v>
                      </c:pt>
                      <c:pt idx="5779">
                        <c:v>43310.791666652651</c:v>
                      </c:pt>
                      <c:pt idx="5780">
                        <c:v>43310.833333319315</c:v>
                      </c:pt>
                      <c:pt idx="5781">
                        <c:v>43310.874999985979</c:v>
                      </c:pt>
                      <c:pt idx="5782">
                        <c:v>43310.916666652643</c:v>
                      </c:pt>
                      <c:pt idx="5783">
                        <c:v>43310.958333319308</c:v>
                      </c:pt>
                      <c:pt idx="5784">
                        <c:v>43310.999999985972</c:v>
                      </c:pt>
                      <c:pt idx="5785">
                        <c:v>43311.041666652636</c:v>
                      </c:pt>
                      <c:pt idx="5786">
                        <c:v>43311.0833333193</c:v>
                      </c:pt>
                      <c:pt idx="5787">
                        <c:v>43311.124999985965</c:v>
                      </c:pt>
                      <c:pt idx="5788">
                        <c:v>43311.166666652629</c:v>
                      </c:pt>
                      <c:pt idx="5789">
                        <c:v>43311.208333319293</c:v>
                      </c:pt>
                      <c:pt idx="5790">
                        <c:v>43311.249999985957</c:v>
                      </c:pt>
                      <c:pt idx="5791">
                        <c:v>43311.291666652622</c:v>
                      </c:pt>
                      <c:pt idx="5792">
                        <c:v>43311.333333319286</c:v>
                      </c:pt>
                      <c:pt idx="5793">
                        <c:v>43311.37499998595</c:v>
                      </c:pt>
                      <c:pt idx="5794">
                        <c:v>43311.416666652614</c:v>
                      </c:pt>
                      <c:pt idx="5795">
                        <c:v>43311.458333319279</c:v>
                      </c:pt>
                      <c:pt idx="5796">
                        <c:v>43311.499999985943</c:v>
                      </c:pt>
                      <c:pt idx="5797">
                        <c:v>43311.541666652607</c:v>
                      </c:pt>
                      <c:pt idx="5798">
                        <c:v>43311.583333319271</c:v>
                      </c:pt>
                      <c:pt idx="5799">
                        <c:v>43311.624999985936</c:v>
                      </c:pt>
                      <c:pt idx="5800">
                        <c:v>43311.6666666526</c:v>
                      </c:pt>
                      <c:pt idx="5801">
                        <c:v>43311.708333319264</c:v>
                      </c:pt>
                      <c:pt idx="5802">
                        <c:v>43311.749999985928</c:v>
                      </c:pt>
                      <c:pt idx="5803">
                        <c:v>43311.791666652593</c:v>
                      </c:pt>
                      <c:pt idx="5804">
                        <c:v>43311.833333319257</c:v>
                      </c:pt>
                      <c:pt idx="5805">
                        <c:v>43311.874999985921</c:v>
                      </c:pt>
                      <c:pt idx="5806">
                        <c:v>43311.916666652585</c:v>
                      </c:pt>
                      <c:pt idx="5807">
                        <c:v>43311.95833331925</c:v>
                      </c:pt>
                      <c:pt idx="5808">
                        <c:v>43311.999999985914</c:v>
                      </c:pt>
                      <c:pt idx="5809">
                        <c:v>43312.041666652578</c:v>
                      </c:pt>
                      <c:pt idx="5810">
                        <c:v>43312.083333319242</c:v>
                      </c:pt>
                      <c:pt idx="5811">
                        <c:v>43312.124999985906</c:v>
                      </c:pt>
                      <c:pt idx="5812">
                        <c:v>43312.166666652571</c:v>
                      </c:pt>
                      <c:pt idx="5813">
                        <c:v>43312.208333319235</c:v>
                      </c:pt>
                      <c:pt idx="5814">
                        <c:v>43312.249999985899</c:v>
                      </c:pt>
                      <c:pt idx="5815">
                        <c:v>43312.291666652563</c:v>
                      </c:pt>
                      <c:pt idx="5816">
                        <c:v>43312.333333319228</c:v>
                      </c:pt>
                      <c:pt idx="5817">
                        <c:v>43312.374999985892</c:v>
                      </c:pt>
                      <c:pt idx="5818">
                        <c:v>43312.416666652556</c:v>
                      </c:pt>
                      <c:pt idx="5819">
                        <c:v>43312.45833331922</c:v>
                      </c:pt>
                      <c:pt idx="5820">
                        <c:v>43312.499999985885</c:v>
                      </c:pt>
                      <c:pt idx="5821">
                        <c:v>43312.541666652549</c:v>
                      </c:pt>
                      <c:pt idx="5822">
                        <c:v>43312.583333319213</c:v>
                      </c:pt>
                      <c:pt idx="5823">
                        <c:v>43312.624999985877</c:v>
                      </c:pt>
                      <c:pt idx="5824">
                        <c:v>43312.666666652542</c:v>
                      </c:pt>
                      <c:pt idx="5825">
                        <c:v>43312.708333319206</c:v>
                      </c:pt>
                      <c:pt idx="5826">
                        <c:v>43312.74999998587</c:v>
                      </c:pt>
                      <c:pt idx="5827">
                        <c:v>43312.791666652534</c:v>
                      </c:pt>
                      <c:pt idx="5828">
                        <c:v>43312.833333319199</c:v>
                      </c:pt>
                      <c:pt idx="5829">
                        <c:v>43312.874999985863</c:v>
                      </c:pt>
                      <c:pt idx="5830">
                        <c:v>43312.916666652527</c:v>
                      </c:pt>
                      <c:pt idx="5831">
                        <c:v>43312.958333319191</c:v>
                      </c:pt>
                      <c:pt idx="5832">
                        <c:v>43312.999999985856</c:v>
                      </c:pt>
                      <c:pt idx="5833">
                        <c:v>43313.04166665252</c:v>
                      </c:pt>
                      <c:pt idx="5834">
                        <c:v>43313.083333319184</c:v>
                      </c:pt>
                      <c:pt idx="5835">
                        <c:v>43313.124999985848</c:v>
                      </c:pt>
                      <c:pt idx="5836">
                        <c:v>43313.166666652513</c:v>
                      </c:pt>
                      <c:pt idx="5837">
                        <c:v>43313.208333319177</c:v>
                      </c:pt>
                      <c:pt idx="5838">
                        <c:v>43313.249999985841</c:v>
                      </c:pt>
                      <c:pt idx="5839">
                        <c:v>43313.291666652505</c:v>
                      </c:pt>
                      <c:pt idx="5840">
                        <c:v>43313.333333319169</c:v>
                      </c:pt>
                      <c:pt idx="5841">
                        <c:v>43313.374999985834</c:v>
                      </c:pt>
                      <c:pt idx="5842">
                        <c:v>43313.416666652498</c:v>
                      </c:pt>
                      <c:pt idx="5843">
                        <c:v>43313.458333319162</c:v>
                      </c:pt>
                      <c:pt idx="5844">
                        <c:v>43313.499999985826</c:v>
                      </c:pt>
                      <c:pt idx="5845">
                        <c:v>43313.541666652491</c:v>
                      </c:pt>
                      <c:pt idx="5846">
                        <c:v>43313.583333319155</c:v>
                      </c:pt>
                      <c:pt idx="5847">
                        <c:v>43313.624999985819</c:v>
                      </c:pt>
                      <c:pt idx="5848">
                        <c:v>43313.666666652483</c:v>
                      </c:pt>
                      <c:pt idx="5849">
                        <c:v>43313.708333319148</c:v>
                      </c:pt>
                      <c:pt idx="5850">
                        <c:v>43313.749999985812</c:v>
                      </c:pt>
                      <c:pt idx="5851">
                        <c:v>43313.791666652476</c:v>
                      </c:pt>
                      <c:pt idx="5852">
                        <c:v>43313.83333331914</c:v>
                      </c:pt>
                      <c:pt idx="5853">
                        <c:v>43313.874999985805</c:v>
                      </c:pt>
                      <c:pt idx="5854">
                        <c:v>43313.916666652469</c:v>
                      </c:pt>
                      <c:pt idx="5855">
                        <c:v>43313.958333319133</c:v>
                      </c:pt>
                      <c:pt idx="5856">
                        <c:v>43313.999999985797</c:v>
                      </c:pt>
                      <c:pt idx="5857">
                        <c:v>43314.041666652462</c:v>
                      </c:pt>
                      <c:pt idx="5858">
                        <c:v>43314.083333319126</c:v>
                      </c:pt>
                      <c:pt idx="5859">
                        <c:v>43314.12499998579</c:v>
                      </c:pt>
                      <c:pt idx="5860">
                        <c:v>43314.166666652454</c:v>
                      </c:pt>
                      <c:pt idx="5861">
                        <c:v>43314.208333319119</c:v>
                      </c:pt>
                      <c:pt idx="5862">
                        <c:v>43314.249999985783</c:v>
                      </c:pt>
                      <c:pt idx="5863">
                        <c:v>43314.291666652447</c:v>
                      </c:pt>
                      <c:pt idx="5864">
                        <c:v>43314.333333319111</c:v>
                      </c:pt>
                      <c:pt idx="5865">
                        <c:v>43314.374999985776</c:v>
                      </c:pt>
                      <c:pt idx="5866">
                        <c:v>43314.41666665244</c:v>
                      </c:pt>
                      <c:pt idx="5867">
                        <c:v>43314.458333319104</c:v>
                      </c:pt>
                      <c:pt idx="5868">
                        <c:v>43314.499999985768</c:v>
                      </c:pt>
                      <c:pt idx="5869">
                        <c:v>43314.541666652432</c:v>
                      </c:pt>
                      <c:pt idx="5870">
                        <c:v>43314.583333319097</c:v>
                      </c:pt>
                      <c:pt idx="5871">
                        <c:v>43314.624999985761</c:v>
                      </c:pt>
                      <c:pt idx="5872">
                        <c:v>43314.666666652425</c:v>
                      </c:pt>
                      <c:pt idx="5873">
                        <c:v>43314.708333319089</c:v>
                      </c:pt>
                      <c:pt idx="5874">
                        <c:v>43314.749999985754</c:v>
                      </c:pt>
                      <c:pt idx="5875">
                        <c:v>43314.791666652418</c:v>
                      </c:pt>
                      <c:pt idx="5876">
                        <c:v>43314.833333319082</c:v>
                      </c:pt>
                      <c:pt idx="5877">
                        <c:v>43314.874999985746</c:v>
                      </c:pt>
                      <c:pt idx="5878">
                        <c:v>43314.916666652411</c:v>
                      </c:pt>
                      <c:pt idx="5879">
                        <c:v>43314.958333319075</c:v>
                      </c:pt>
                      <c:pt idx="5880">
                        <c:v>43314.999999985739</c:v>
                      </c:pt>
                      <c:pt idx="5881">
                        <c:v>43315.041666652403</c:v>
                      </c:pt>
                      <c:pt idx="5882">
                        <c:v>43315.083333319068</c:v>
                      </c:pt>
                      <c:pt idx="5883">
                        <c:v>43315.124999985732</c:v>
                      </c:pt>
                      <c:pt idx="5884">
                        <c:v>43315.166666652396</c:v>
                      </c:pt>
                      <c:pt idx="5885">
                        <c:v>43315.20833331906</c:v>
                      </c:pt>
                      <c:pt idx="5886">
                        <c:v>43315.249999985725</c:v>
                      </c:pt>
                      <c:pt idx="5887">
                        <c:v>43315.291666652389</c:v>
                      </c:pt>
                      <c:pt idx="5888">
                        <c:v>43315.333333319053</c:v>
                      </c:pt>
                      <c:pt idx="5889">
                        <c:v>43315.374999985717</c:v>
                      </c:pt>
                      <c:pt idx="5890">
                        <c:v>43315.416666652382</c:v>
                      </c:pt>
                      <c:pt idx="5891">
                        <c:v>43315.458333319046</c:v>
                      </c:pt>
                      <c:pt idx="5892">
                        <c:v>43315.49999998571</c:v>
                      </c:pt>
                      <c:pt idx="5893">
                        <c:v>43315.541666652374</c:v>
                      </c:pt>
                      <c:pt idx="5894">
                        <c:v>43315.583333319039</c:v>
                      </c:pt>
                      <c:pt idx="5895">
                        <c:v>43315.624999985703</c:v>
                      </c:pt>
                      <c:pt idx="5896">
                        <c:v>43315.666666652367</c:v>
                      </c:pt>
                      <c:pt idx="5897">
                        <c:v>43315.708333319031</c:v>
                      </c:pt>
                      <c:pt idx="5898">
                        <c:v>43315.749999985695</c:v>
                      </c:pt>
                      <c:pt idx="5899">
                        <c:v>43315.79166665236</c:v>
                      </c:pt>
                      <c:pt idx="5900">
                        <c:v>43315.833333319024</c:v>
                      </c:pt>
                      <c:pt idx="5901">
                        <c:v>43315.874999985688</c:v>
                      </c:pt>
                      <c:pt idx="5902">
                        <c:v>43315.916666652352</c:v>
                      </c:pt>
                      <c:pt idx="5903">
                        <c:v>43315.958333319017</c:v>
                      </c:pt>
                      <c:pt idx="5904">
                        <c:v>43315.999999985681</c:v>
                      </c:pt>
                      <c:pt idx="5905">
                        <c:v>43316.041666652345</c:v>
                      </c:pt>
                      <c:pt idx="5906">
                        <c:v>43316.083333319009</c:v>
                      </c:pt>
                      <c:pt idx="5907">
                        <c:v>43316.124999985674</c:v>
                      </c:pt>
                      <c:pt idx="5908">
                        <c:v>43316.166666652338</c:v>
                      </c:pt>
                      <c:pt idx="5909">
                        <c:v>43316.208333319002</c:v>
                      </c:pt>
                      <c:pt idx="5910">
                        <c:v>43316.249999985666</c:v>
                      </c:pt>
                      <c:pt idx="5911">
                        <c:v>43316.291666652331</c:v>
                      </c:pt>
                      <c:pt idx="5912">
                        <c:v>43316.333333318995</c:v>
                      </c:pt>
                      <c:pt idx="5913">
                        <c:v>43316.374999985659</c:v>
                      </c:pt>
                      <c:pt idx="5914">
                        <c:v>43316.416666652323</c:v>
                      </c:pt>
                      <c:pt idx="5915">
                        <c:v>43316.458333318988</c:v>
                      </c:pt>
                      <c:pt idx="5916">
                        <c:v>43316.499999985652</c:v>
                      </c:pt>
                      <c:pt idx="5917">
                        <c:v>43316.541666652316</c:v>
                      </c:pt>
                      <c:pt idx="5918">
                        <c:v>43316.58333331898</c:v>
                      </c:pt>
                      <c:pt idx="5919">
                        <c:v>43316.624999985645</c:v>
                      </c:pt>
                      <c:pt idx="5920">
                        <c:v>43316.666666652309</c:v>
                      </c:pt>
                      <c:pt idx="5921">
                        <c:v>43316.708333318973</c:v>
                      </c:pt>
                      <c:pt idx="5922">
                        <c:v>43316.749999985637</c:v>
                      </c:pt>
                      <c:pt idx="5923">
                        <c:v>43316.791666652302</c:v>
                      </c:pt>
                      <c:pt idx="5924">
                        <c:v>43316.833333318966</c:v>
                      </c:pt>
                      <c:pt idx="5925">
                        <c:v>43316.87499998563</c:v>
                      </c:pt>
                      <c:pt idx="5926">
                        <c:v>43316.916666652294</c:v>
                      </c:pt>
                      <c:pt idx="5927">
                        <c:v>43316.958333318958</c:v>
                      </c:pt>
                      <c:pt idx="5928">
                        <c:v>43316.999999985623</c:v>
                      </c:pt>
                      <c:pt idx="5929">
                        <c:v>43317.041666652287</c:v>
                      </c:pt>
                      <c:pt idx="5930">
                        <c:v>43317.083333318951</c:v>
                      </c:pt>
                      <c:pt idx="5931">
                        <c:v>43317.124999985615</c:v>
                      </c:pt>
                      <c:pt idx="5932">
                        <c:v>43317.16666665228</c:v>
                      </c:pt>
                      <c:pt idx="5933">
                        <c:v>43317.208333318944</c:v>
                      </c:pt>
                      <c:pt idx="5934">
                        <c:v>43317.249999985608</c:v>
                      </c:pt>
                      <c:pt idx="5935">
                        <c:v>43317.291666652272</c:v>
                      </c:pt>
                      <c:pt idx="5936">
                        <c:v>43317.333333318937</c:v>
                      </c:pt>
                      <c:pt idx="5937">
                        <c:v>43317.374999985601</c:v>
                      </c:pt>
                      <c:pt idx="5938">
                        <c:v>43317.416666652265</c:v>
                      </c:pt>
                      <c:pt idx="5939">
                        <c:v>43317.458333318929</c:v>
                      </c:pt>
                      <c:pt idx="5940">
                        <c:v>43317.499999985594</c:v>
                      </c:pt>
                      <c:pt idx="5941">
                        <c:v>43317.541666652258</c:v>
                      </c:pt>
                      <c:pt idx="5942">
                        <c:v>43317.583333318922</c:v>
                      </c:pt>
                      <c:pt idx="5943">
                        <c:v>43317.624999985586</c:v>
                      </c:pt>
                      <c:pt idx="5944">
                        <c:v>43317.666666652251</c:v>
                      </c:pt>
                      <c:pt idx="5945">
                        <c:v>43317.708333318915</c:v>
                      </c:pt>
                      <c:pt idx="5946">
                        <c:v>43317.749999985579</c:v>
                      </c:pt>
                      <c:pt idx="5947">
                        <c:v>43317.791666652243</c:v>
                      </c:pt>
                      <c:pt idx="5948">
                        <c:v>43317.833333318908</c:v>
                      </c:pt>
                      <c:pt idx="5949">
                        <c:v>43317.874999985572</c:v>
                      </c:pt>
                      <c:pt idx="5950">
                        <c:v>43317.916666652236</c:v>
                      </c:pt>
                      <c:pt idx="5951">
                        <c:v>43317.9583333189</c:v>
                      </c:pt>
                      <c:pt idx="5952">
                        <c:v>43317.999999985565</c:v>
                      </c:pt>
                      <c:pt idx="5953">
                        <c:v>43318.041666652229</c:v>
                      </c:pt>
                      <c:pt idx="5954">
                        <c:v>43318.083333318893</c:v>
                      </c:pt>
                      <c:pt idx="5955">
                        <c:v>43318.124999985557</c:v>
                      </c:pt>
                      <c:pt idx="5956">
                        <c:v>43318.166666652221</c:v>
                      </c:pt>
                      <c:pt idx="5957">
                        <c:v>43318.208333318886</c:v>
                      </c:pt>
                      <c:pt idx="5958">
                        <c:v>43318.24999998555</c:v>
                      </c:pt>
                      <c:pt idx="5959">
                        <c:v>43318.291666652214</c:v>
                      </c:pt>
                      <c:pt idx="5960">
                        <c:v>43318.333333318878</c:v>
                      </c:pt>
                      <c:pt idx="5961">
                        <c:v>43318.374999985543</c:v>
                      </c:pt>
                      <c:pt idx="5962">
                        <c:v>43318.416666652207</c:v>
                      </c:pt>
                      <c:pt idx="5963">
                        <c:v>43318.458333318871</c:v>
                      </c:pt>
                      <c:pt idx="5964">
                        <c:v>43318.499999985535</c:v>
                      </c:pt>
                      <c:pt idx="5965">
                        <c:v>43318.5416666522</c:v>
                      </c:pt>
                      <c:pt idx="5966">
                        <c:v>43318.583333318864</c:v>
                      </c:pt>
                      <c:pt idx="5967">
                        <c:v>43318.624999985528</c:v>
                      </c:pt>
                      <c:pt idx="5968">
                        <c:v>43318.666666652192</c:v>
                      </c:pt>
                      <c:pt idx="5969">
                        <c:v>43318.708333318857</c:v>
                      </c:pt>
                      <c:pt idx="5970">
                        <c:v>43318.749999985521</c:v>
                      </c:pt>
                      <c:pt idx="5971">
                        <c:v>43318.791666652185</c:v>
                      </c:pt>
                      <c:pt idx="5972">
                        <c:v>43318.833333318849</c:v>
                      </c:pt>
                      <c:pt idx="5973">
                        <c:v>43318.874999985514</c:v>
                      </c:pt>
                      <c:pt idx="5974">
                        <c:v>43318.916666652178</c:v>
                      </c:pt>
                      <c:pt idx="5975">
                        <c:v>43318.958333318842</c:v>
                      </c:pt>
                      <c:pt idx="5976">
                        <c:v>43318.999999985506</c:v>
                      </c:pt>
                      <c:pt idx="5977">
                        <c:v>43319.041666652171</c:v>
                      </c:pt>
                      <c:pt idx="5978">
                        <c:v>43319.083333318835</c:v>
                      </c:pt>
                      <c:pt idx="5979">
                        <c:v>43319.124999985499</c:v>
                      </c:pt>
                      <c:pt idx="5980">
                        <c:v>43319.166666652163</c:v>
                      </c:pt>
                      <c:pt idx="5981">
                        <c:v>43319.208333318827</c:v>
                      </c:pt>
                      <c:pt idx="5982">
                        <c:v>43319.249999985492</c:v>
                      </c:pt>
                      <c:pt idx="5983">
                        <c:v>43319.291666652156</c:v>
                      </c:pt>
                      <c:pt idx="5984">
                        <c:v>43319.33333331882</c:v>
                      </c:pt>
                      <c:pt idx="5985">
                        <c:v>43319.374999985484</c:v>
                      </c:pt>
                      <c:pt idx="5986">
                        <c:v>43319.416666652149</c:v>
                      </c:pt>
                      <c:pt idx="5987">
                        <c:v>43319.458333318813</c:v>
                      </c:pt>
                      <c:pt idx="5988">
                        <c:v>43319.499999985477</c:v>
                      </c:pt>
                      <c:pt idx="5989">
                        <c:v>43319.541666652141</c:v>
                      </c:pt>
                      <c:pt idx="5990">
                        <c:v>43319.583333318806</c:v>
                      </c:pt>
                      <c:pt idx="5991">
                        <c:v>43319.62499998547</c:v>
                      </c:pt>
                      <c:pt idx="5992">
                        <c:v>43319.666666652134</c:v>
                      </c:pt>
                      <c:pt idx="5993">
                        <c:v>43319.708333318798</c:v>
                      </c:pt>
                      <c:pt idx="5994">
                        <c:v>43319.749999985463</c:v>
                      </c:pt>
                      <c:pt idx="5995">
                        <c:v>43319.791666652127</c:v>
                      </c:pt>
                      <c:pt idx="5996">
                        <c:v>43319.833333318791</c:v>
                      </c:pt>
                      <c:pt idx="5997">
                        <c:v>43319.874999985455</c:v>
                      </c:pt>
                      <c:pt idx="5998">
                        <c:v>43319.91666665212</c:v>
                      </c:pt>
                      <c:pt idx="5999">
                        <c:v>43319.958333318784</c:v>
                      </c:pt>
                      <c:pt idx="6000">
                        <c:v>43319.999999985448</c:v>
                      </c:pt>
                      <c:pt idx="6001">
                        <c:v>43320.041666652112</c:v>
                      </c:pt>
                      <c:pt idx="6002">
                        <c:v>43320.083333318777</c:v>
                      </c:pt>
                      <c:pt idx="6003">
                        <c:v>43320.124999985441</c:v>
                      </c:pt>
                      <c:pt idx="6004">
                        <c:v>43320.166666652105</c:v>
                      </c:pt>
                      <c:pt idx="6005">
                        <c:v>43320.208333318769</c:v>
                      </c:pt>
                      <c:pt idx="6006">
                        <c:v>43320.249999985434</c:v>
                      </c:pt>
                      <c:pt idx="6007">
                        <c:v>43320.291666652098</c:v>
                      </c:pt>
                      <c:pt idx="6008">
                        <c:v>43320.333333318762</c:v>
                      </c:pt>
                      <c:pt idx="6009">
                        <c:v>43320.374999985426</c:v>
                      </c:pt>
                      <c:pt idx="6010">
                        <c:v>43320.41666665209</c:v>
                      </c:pt>
                      <c:pt idx="6011">
                        <c:v>43320.458333318755</c:v>
                      </c:pt>
                      <c:pt idx="6012">
                        <c:v>43320.499999985419</c:v>
                      </c:pt>
                      <c:pt idx="6013">
                        <c:v>43320.541666652083</c:v>
                      </c:pt>
                      <c:pt idx="6014">
                        <c:v>43320.583333318747</c:v>
                      </c:pt>
                      <c:pt idx="6015">
                        <c:v>43320.624999985412</c:v>
                      </c:pt>
                      <c:pt idx="6016">
                        <c:v>43320.666666652076</c:v>
                      </c:pt>
                      <c:pt idx="6017">
                        <c:v>43320.70833331874</c:v>
                      </c:pt>
                      <c:pt idx="6018">
                        <c:v>43320.749999985404</c:v>
                      </c:pt>
                      <c:pt idx="6019">
                        <c:v>43320.791666652069</c:v>
                      </c:pt>
                      <c:pt idx="6020">
                        <c:v>43320.833333318733</c:v>
                      </c:pt>
                      <c:pt idx="6021">
                        <c:v>43320.874999985397</c:v>
                      </c:pt>
                      <c:pt idx="6022">
                        <c:v>43320.916666652061</c:v>
                      </c:pt>
                      <c:pt idx="6023">
                        <c:v>43320.958333318726</c:v>
                      </c:pt>
                      <c:pt idx="6024">
                        <c:v>43320.99999998539</c:v>
                      </c:pt>
                      <c:pt idx="6025">
                        <c:v>43321.041666652054</c:v>
                      </c:pt>
                      <c:pt idx="6026">
                        <c:v>43321.083333318718</c:v>
                      </c:pt>
                      <c:pt idx="6027">
                        <c:v>43321.124999985383</c:v>
                      </c:pt>
                      <c:pt idx="6028">
                        <c:v>43321.166666652047</c:v>
                      </c:pt>
                      <c:pt idx="6029">
                        <c:v>43321.208333318711</c:v>
                      </c:pt>
                      <c:pt idx="6030">
                        <c:v>43321.249999985375</c:v>
                      </c:pt>
                      <c:pt idx="6031">
                        <c:v>43321.29166665204</c:v>
                      </c:pt>
                      <c:pt idx="6032">
                        <c:v>43321.333333318704</c:v>
                      </c:pt>
                      <c:pt idx="6033">
                        <c:v>43321.374999985368</c:v>
                      </c:pt>
                      <c:pt idx="6034">
                        <c:v>43321.416666652032</c:v>
                      </c:pt>
                      <c:pt idx="6035">
                        <c:v>43321.458333318697</c:v>
                      </c:pt>
                      <c:pt idx="6036">
                        <c:v>43321.499999985361</c:v>
                      </c:pt>
                      <c:pt idx="6037">
                        <c:v>43321.541666652025</c:v>
                      </c:pt>
                      <c:pt idx="6038">
                        <c:v>43321.583333318689</c:v>
                      </c:pt>
                      <c:pt idx="6039">
                        <c:v>43321.624999985353</c:v>
                      </c:pt>
                      <c:pt idx="6040">
                        <c:v>43321.666666652018</c:v>
                      </c:pt>
                      <c:pt idx="6041">
                        <c:v>43321.708333318682</c:v>
                      </c:pt>
                      <c:pt idx="6042">
                        <c:v>43321.749999985346</c:v>
                      </c:pt>
                      <c:pt idx="6043">
                        <c:v>43321.79166665201</c:v>
                      </c:pt>
                      <c:pt idx="6044">
                        <c:v>43321.833333318675</c:v>
                      </c:pt>
                      <c:pt idx="6045">
                        <c:v>43321.874999985339</c:v>
                      </c:pt>
                      <c:pt idx="6046">
                        <c:v>43321.916666652003</c:v>
                      </c:pt>
                      <c:pt idx="6047">
                        <c:v>43321.958333318667</c:v>
                      </c:pt>
                      <c:pt idx="6048">
                        <c:v>43321.999999985332</c:v>
                      </c:pt>
                      <c:pt idx="6049">
                        <c:v>43322.041666651996</c:v>
                      </c:pt>
                      <c:pt idx="6050">
                        <c:v>43322.08333331866</c:v>
                      </c:pt>
                      <c:pt idx="6051">
                        <c:v>43322.124999985324</c:v>
                      </c:pt>
                      <c:pt idx="6052">
                        <c:v>43322.166666651989</c:v>
                      </c:pt>
                      <c:pt idx="6053">
                        <c:v>43322.208333318653</c:v>
                      </c:pt>
                      <c:pt idx="6054">
                        <c:v>43322.249999985317</c:v>
                      </c:pt>
                      <c:pt idx="6055">
                        <c:v>43322.291666651981</c:v>
                      </c:pt>
                      <c:pt idx="6056">
                        <c:v>43322.333333318646</c:v>
                      </c:pt>
                      <c:pt idx="6057">
                        <c:v>43322.37499998531</c:v>
                      </c:pt>
                      <c:pt idx="6058">
                        <c:v>43322.416666651974</c:v>
                      </c:pt>
                      <c:pt idx="6059">
                        <c:v>43322.458333318638</c:v>
                      </c:pt>
                      <c:pt idx="6060">
                        <c:v>43322.499999985303</c:v>
                      </c:pt>
                      <c:pt idx="6061">
                        <c:v>43322.541666651967</c:v>
                      </c:pt>
                      <c:pt idx="6062">
                        <c:v>43322.583333318631</c:v>
                      </c:pt>
                      <c:pt idx="6063">
                        <c:v>43322.624999985295</c:v>
                      </c:pt>
                      <c:pt idx="6064">
                        <c:v>43322.66666665196</c:v>
                      </c:pt>
                      <c:pt idx="6065">
                        <c:v>43322.708333318624</c:v>
                      </c:pt>
                      <c:pt idx="6066">
                        <c:v>43322.749999985288</c:v>
                      </c:pt>
                      <c:pt idx="6067">
                        <c:v>43322.791666651952</c:v>
                      </c:pt>
                      <c:pt idx="6068">
                        <c:v>43322.833333318616</c:v>
                      </c:pt>
                      <c:pt idx="6069">
                        <c:v>43322.874999985281</c:v>
                      </c:pt>
                      <c:pt idx="6070">
                        <c:v>43322.916666651945</c:v>
                      </c:pt>
                      <c:pt idx="6071">
                        <c:v>43322.958333318609</c:v>
                      </c:pt>
                      <c:pt idx="6072">
                        <c:v>43322.999999985273</c:v>
                      </c:pt>
                      <c:pt idx="6073">
                        <c:v>43323.041666651938</c:v>
                      </c:pt>
                      <c:pt idx="6074">
                        <c:v>43323.083333318602</c:v>
                      </c:pt>
                      <c:pt idx="6075">
                        <c:v>43323.124999985266</c:v>
                      </c:pt>
                      <c:pt idx="6076">
                        <c:v>43323.16666665193</c:v>
                      </c:pt>
                      <c:pt idx="6077">
                        <c:v>43323.208333318595</c:v>
                      </c:pt>
                      <c:pt idx="6078">
                        <c:v>43323.249999985259</c:v>
                      </c:pt>
                      <c:pt idx="6079">
                        <c:v>43323.291666651923</c:v>
                      </c:pt>
                      <c:pt idx="6080">
                        <c:v>43323.333333318587</c:v>
                      </c:pt>
                      <c:pt idx="6081">
                        <c:v>43323.374999985252</c:v>
                      </c:pt>
                      <c:pt idx="6082">
                        <c:v>43323.416666651916</c:v>
                      </c:pt>
                      <c:pt idx="6083">
                        <c:v>43323.45833331858</c:v>
                      </c:pt>
                      <c:pt idx="6084">
                        <c:v>43323.499999985244</c:v>
                      </c:pt>
                      <c:pt idx="6085">
                        <c:v>43323.541666651909</c:v>
                      </c:pt>
                      <c:pt idx="6086">
                        <c:v>43323.583333318573</c:v>
                      </c:pt>
                      <c:pt idx="6087">
                        <c:v>43323.624999985237</c:v>
                      </c:pt>
                      <c:pt idx="6088">
                        <c:v>43323.666666651901</c:v>
                      </c:pt>
                      <c:pt idx="6089">
                        <c:v>43323.708333318566</c:v>
                      </c:pt>
                      <c:pt idx="6090">
                        <c:v>43323.74999998523</c:v>
                      </c:pt>
                      <c:pt idx="6091">
                        <c:v>43323.791666651894</c:v>
                      </c:pt>
                      <c:pt idx="6092">
                        <c:v>43323.833333318558</c:v>
                      </c:pt>
                      <c:pt idx="6093">
                        <c:v>43323.874999985223</c:v>
                      </c:pt>
                      <c:pt idx="6094">
                        <c:v>43323.916666651887</c:v>
                      </c:pt>
                      <c:pt idx="6095">
                        <c:v>43323.958333318551</c:v>
                      </c:pt>
                      <c:pt idx="6096">
                        <c:v>43323.999999985215</c:v>
                      </c:pt>
                      <c:pt idx="6097">
                        <c:v>43324.041666651879</c:v>
                      </c:pt>
                      <c:pt idx="6098">
                        <c:v>43324.083333318544</c:v>
                      </c:pt>
                      <c:pt idx="6099">
                        <c:v>43324.124999985208</c:v>
                      </c:pt>
                      <c:pt idx="6100">
                        <c:v>43324.166666651872</c:v>
                      </c:pt>
                      <c:pt idx="6101">
                        <c:v>43324.208333318536</c:v>
                      </c:pt>
                      <c:pt idx="6102">
                        <c:v>43324.249999985201</c:v>
                      </c:pt>
                      <c:pt idx="6103">
                        <c:v>43324.291666651865</c:v>
                      </c:pt>
                      <c:pt idx="6104">
                        <c:v>43324.333333318529</c:v>
                      </c:pt>
                      <c:pt idx="6105">
                        <c:v>43324.374999985193</c:v>
                      </c:pt>
                      <c:pt idx="6106">
                        <c:v>43324.416666651858</c:v>
                      </c:pt>
                      <c:pt idx="6107">
                        <c:v>43324.458333318522</c:v>
                      </c:pt>
                      <c:pt idx="6108">
                        <c:v>43324.499999985186</c:v>
                      </c:pt>
                      <c:pt idx="6109">
                        <c:v>43324.54166665185</c:v>
                      </c:pt>
                      <c:pt idx="6110">
                        <c:v>43324.583333318515</c:v>
                      </c:pt>
                      <c:pt idx="6111">
                        <c:v>43324.624999985179</c:v>
                      </c:pt>
                      <c:pt idx="6112">
                        <c:v>43324.666666651843</c:v>
                      </c:pt>
                      <c:pt idx="6113">
                        <c:v>43324.708333318507</c:v>
                      </c:pt>
                      <c:pt idx="6114">
                        <c:v>43324.749999985172</c:v>
                      </c:pt>
                      <c:pt idx="6115">
                        <c:v>43324.791666651836</c:v>
                      </c:pt>
                      <c:pt idx="6116">
                        <c:v>43324.8333333185</c:v>
                      </c:pt>
                      <c:pt idx="6117">
                        <c:v>43324.874999985164</c:v>
                      </c:pt>
                      <c:pt idx="6118">
                        <c:v>43324.916666651829</c:v>
                      </c:pt>
                      <c:pt idx="6119">
                        <c:v>43324.958333318493</c:v>
                      </c:pt>
                      <c:pt idx="6120">
                        <c:v>43324.999999985157</c:v>
                      </c:pt>
                      <c:pt idx="6121">
                        <c:v>43325.041666651821</c:v>
                      </c:pt>
                      <c:pt idx="6122">
                        <c:v>43325.083333318486</c:v>
                      </c:pt>
                      <c:pt idx="6123">
                        <c:v>43325.12499998515</c:v>
                      </c:pt>
                      <c:pt idx="6124">
                        <c:v>43325.166666651814</c:v>
                      </c:pt>
                      <c:pt idx="6125">
                        <c:v>43325.208333318478</c:v>
                      </c:pt>
                      <c:pt idx="6126">
                        <c:v>43325.249999985142</c:v>
                      </c:pt>
                      <c:pt idx="6127">
                        <c:v>43325.291666651807</c:v>
                      </c:pt>
                      <c:pt idx="6128">
                        <c:v>43325.333333318471</c:v>
                      </c:pt>
                      <c:pt idx="6129">
                        <c:v>43325.374999985135</c:v>
                      </c:pt>
                      <c:pt idx="6130">
                        <c:v>43325.416666651799</c:v>
                      </c:pt>
                      <c:pt idx="6131">
                        <c:v>43325.458333318464</c:v>
                      </c:pt>
                      <c:pt idx="6132">
                        <c:v>43325.499999985128</c:v>
                      </c:pt>
                      <c:pt idx="6133">
                        <c:v>43325.541666651792</c:v>
                      </c:pt>
                      <c:pt idx="6134">
                        <c:v>43325.583333318456</c:v>
                      </c:pt>
                      <c:pt idx="6135">
                        <c:v>43325.624999985121</c:v>
                      </c:pt>
                      <c:pt idx="6136">
                        <c:v>43325.666666651785</c:v>
                      </c:pt>
                      <c:pt idx="6137">
                        <c:v>43325.708333318449</c:v>
                      </c:pt>
                      <c:pt idx="6138">
                        <c:v>43325.749999985113</c:v>
                      </c:pt>
                      <c:pt idx="6139">
                        <c:v>43325.791666651778</c:v>
                      </c:pt>
                      <c:pt idx="6140">
                        <c:v>43325.833333318442</c:v>
                      </c:pt>
                      <c:pt idx="6141">
                        <c:v>43325.874999985106</c:v>
                      </c:pt>
                      <c:pt idx="6142">
                        <c:v>43325.91666665177</c:v>
                      </c:pt>
                      <c:pt idx="6143">
                        <c:v>43325.958333318435</c:v>
                      </c:pt>
                      <c:pt idx="6144">
                        <c:v>43325.999999985099</c:v>
                      </c:pt>
                      <c:pt idx="6145">
                        <c:v>43326.041666651763</c:v>
                      </c:pt>
                      <c:pt idx="6146">
                        <c:v>43326.083333318427</c:v>
                      </c:pt>
                      <c:pt idx="6147">
                        <c:v>43326.124999985092</c:v>
                      </c:pt>
                      <c:pt idx="6148">
                        <c:v>43326.166666651756</c:v>
                      </c:pt>
                      <c:pt idx="6149">
                        <c:v>43326.20833331842</c:v>
                      </c:pt>
                      <c:pt idx="6150">
                        <c:v>43326.249999985084</c:v>
                      </c:pt>
                      <c:pt idx="6151">
                        <c:v>43326.291666651749</c:v>
                      </c:pt>
                      <c:pt idx="6152">
                        <c:v>43326.333333318413</c:v>
                      </c:pt>
                      <c:pt idx="6153">
                        <c:v>43326.374999985077</c:v>
                      </c:pt>
                      <c:pt idx="6154">
                        <c:v>43326.416666651741</c:v>
                      </c:pt>
                      <c:pt idx="6155">
                        <c:v>43326.458333318405</c:v>
                      </c:pt>
                      <c:pt idx="6156">
                        <c:v>43326.49999998507</c:v>
                      </c:pt>
                      <c:pt idx="6157">
                        <c:v>43326.541666651734</c:v>
                      </c:pt>
                      <c:pt idx="6158">
                        <c:v>43326.583333318398</c:v>
                      </c:pt>
                      <c:pt idx="6159">
                        <c:v>43326.624999985062</c:v>
                      </c:pt>
                      <c:pt idx="6160">
                        <c:v>43326.666666651727</c:v>
                      </c:pt>
                      <c:pt idx="6161">
                        <c:v>43326.708333318391</c:v>
                      </c:pt>
                      <c:pt idx="6162">
                        <c:v>43326.749999985055</c:v>
                      </c:pt>
                      <c:pt idx="6163">
                        <c:v>43326.791666651719</c:v>
                      </c:pt>
                      <c:pt idx="6164">
                        <c:v>43326.833333318384</c:v>
                      </c:pt>
                      <c:pt idx="6165">
                        <c:v>43326.874999985048</c:v>
                      </c:pt>
                      <c:pt idx="6166">
                        <c:v>43326.916666651712</c:v>
                      </c:pt>
                      <c:pt idx="6167">
                        <c:v>43326.958333318376</c:v>
                      </c:pt>
                      <c:pt idx="6168">
                        <c:v>43326.999999985041</c:v>
                      </c:pt>
                      <c:pt idx="6169">
                        <c:v>43327.041666651705</c:v>
                      </c:pt>
                      <c:pt idx="6170">
                        <c:v>43327.083333318369</c:v>
                      </c:pt>
                      <c:pt idx="6171">
                        <c:v>43327.124999985033</c:v>
                      </c:pt>
                      <c:pt idx="6172">
                        <c:v>43327.166666651698</c:v>
                      </c:pt>
                      <c:pt idx="6173">
                        <c:v>43327.208333318362</c:v>
                      </c:pt>
                      <c:pt idx="6174">
                        <c:v>43327.249999985026</c:v>
                      </c:pt>
                      <c:pt idx="6175">
                        <c:v>43327.29166665169</c:v>
                      </c:pt>
                      <c:pt idx="6176">
                        <c:v>43327.333333318355</c:v>
                      </c:pt>
                      <c:pt idx="6177">
                        <c:v>43327.374999985019</c:v>
                      </c:pt>
                      <c:pt idx="6178">
                        <c:v>43327.416666651683</c:v>
                      </c:pt>
                      <c:pt idx="6179">
                        <c:v>43327.458333318347</c:v>
                      </c:pt>
                      <c:pt idx="6180">
                        <c:v>43327.499999985012</c:v>
                      </c:pt>
                      <c:pt idx="6181">
                        <c:v>43327.541666651676</c:v>
                      </c:pt>
                      <c:pt idx="6182">
                        <c:v>43327.58333331834</c:v>
                      </c:pt>
                      <c:pt idx="6183">
                        <c:v>43327.624999985004</c:v>
                      </c:pt>
                      <c:pt idx="6184">
                        <c:v>43327.666666651668</c:v>
                      </c:pt>
                      <c:pt idx="6185">
                        <c:v>43327.708333318333</c:v>
                      </c:pt>
                      <c:pt idx="6186">
                        <c:v>43327.749999984997</c:v>
                      </c:pt>
                      <c:pt idx="6187">
                        <c:v>43327.791666651661</c:v>
                      </c:pt>
                      <c:pt idx="6188">
                        <c:v>43327.833333318325</c:v>
                      </c:pt>
                      <c:pt idx="6189">
                        <c:v>43327.87499998499</c:v>
                      </c:pt>
                      <c:pt idx="6190">
                        <c:v>43327.916666651654</c:v>
                      </c:pt>
                      <c:pt idx="6191">
                        <c:v>43327.958333318318</c:v>
                      </c:pt>
                      <c:pt idx="6192">
                        <c:v>43327.999999984982</c:v>
                      </c:pt>
                      <c:pt idx="6193">
                        <c:v>43328.041666651647</c:v>
                      </c:pt>
                      <c:pt idx="6194">
                        <c:v>43328.083333318311</c:v>
                      </c:pt>
                      <c:pt idx="6195">
                        <c:v>43328.124999984975</c:v>
                      </c:pt>
                      <c:pt idx="6196">
                        <c:v>43328.166666651639</c:v>
                      </c:pt>
                      <c:pt idx="6197">
                        <c:v>43328.208333318304</c:v>
                      </c:pt>
                      <c:pt idx="6198">
                        <c:v>43328.249999984968</c:v>
                      </c:pt>
                      <c:pt idx="6199">
                        <c:v>43328.291666651632</c:v>
                      </c:pt>
                      <c:pt idx="6200">
                        <c:v>43328.333333318296</c:v>
                      </c:pt>
                      <c:pt idx="6201">
                        <c:v>43328.374999984961</c:v>
                      </c:pt>
                      <c:pt idx="6202">
                        <c:v>43328.416666651625</c:v>
                      </c:pt>
                      <c:pt idx="6203">
                        <c:v>43328.458333318289</c:v>
                      </c:pt>
                      <c:pt idx="6204">
                        <c:v>43328.499999984953</c:v>
                      </c:pt>
                      <c:pt idx="6205">
                        <c:v>43328.541666651618</c:v>
                      </c:pt>
                      <c:pt idx="6206">
                        <c:v>43328.583333318282</c:v>
                      </c:pt>
                      <c:pt idx="6207">
                        <c:v>43328.624999984946</c:v>
                      </c:pt>
                      <c:pt idx="6208">
                        <c:v>43328.66666665161</c:v>
                      </c:pt>
                      <c:pt idx="6209">
                        <c:v>43328.708333318275</c:v>
                      </c:pt>
                      <c:pt idx="6210">
                        <c:v>43328.749999984939</c:v>
                      </c:pt>
                      <c:pt idx="6211">
                        <c:v>43328.791666651603</c:v>
                      </c:pt>
                      <c:pt idx="6212">
                        <c:v>43328.833333318267</c:v>
                      </c:pt>
                      <c:pt idx="6213">
                        <c:v>43328.874999984931</c:v>
                      </c:pt>
                      <c:pt idx="6214">
                        <c:v>43328.916666651596</c:v>
                      </c:pt>
                      <c:pt idx="6215">
                        <c:v>43328.95833331826</c:v>
                      </c:pt>
                      <c:pt idx="6216">
                        <c:v>43328.999999984924</c:v>
                      </c:pt>
                      <c:pt idx="6217">
                        <c:v>43329.041666651588</c:v>
                      </c:pt>
                      <c:pt idx="6218">
                        <c:v>43329.083333318253</c:v>
                      </c:pt>
                      <c:pt idx="6219">
                        <c:v>43329.124999984917</c:v>
                      </c:pt>
                      <c:pt idx="6220">
                        <c:v>43329.166666651581</c:v>
                      </c:pt>
                      <c:pt idx="6221">
                        <c:v>43329.208333318245</c:v>
                      </c:pt>
                      <c:pt idx="6222">
                        <c:v>43329.24999998491</c:v>
                      </c:pt>
                      <c:pt idx="6223">
                        <c:v>43329.291666651574</c:v>
                      </c:pt>
                      <c:pt idx="6224">
                        <c:v>43329.333333318238</c:v>
                      </c:pt>
                      <c:pt idx="6225">
                        <c:v>43329.374999984902</c:v>
                      </c:pt>
                      <c:pt idx="6226">
                        <c:v>43329.416666651567</c:v>
                      </c:pt>
                      <c:pt idx="6227">
                        <c:v>43329.458333318231</c:v>
                      </c:pt>
                      <c:pt idx="6228">
                        <c:v>43329.499999984895</c:v>
                      </c:pt>
                      <c:pt idx="6229">
                        <c:v>43329.541666651559</c:v>
                      </c:pt>
                      <c:pt idx="6230">
                        <c:v>43329.583333318224</c:v>
                      </c:pt>
                      <c:pt idx="6231">
                        <c:v>43329.624999984888</c:v>
                      </c:pt>
                      <c:pt idx="6232">
                        <c:v>43329.666666651552</c:v>
                      </c:pt>
                      <c:pt idx="6233">
                        <c:v>43329.708333318216</c:v>
                      </c:pt>
                      <c:pt idx="6234">
                        <c:v>43329.749999984881</c:v>
                      </c:pt>
                      <c:pt idx="6235">
                        <c:v>43329.791666651545</c:v>
                      </c:pt>
                      <c:pt idx="6236">
                        <c:v>43329.833333318209</c:v>
                      </c:pt>
                      <c:pt idx="6237">
                        <c:v>43329.874999984873</c:v>
                      </c:pt>
                      <c:pt idx="6238">
                        <c:v>43329.916666651538</c:v>
                      </c:pt>
                      <c:pt idx="6239">
                        <c:v>43329.958333318202</c:v>
                      </c:pt>
                      <c:pt idx="6240">
                        <c:v>43329.999999984866</c:v>
                      </c:pt>
                      <c:pt idx="6241">
                        <c:v>43330.04166665153</c:v>
                      </c:pt>
                      <c:pt idx="6242">
                        <c:v>43330.083333318194</c:v>
                      </c:pt>
                      <c:pt idx="6243">
                        <c:v>43330.124999984859</c:v>
                      </c:pt>
                      <c:pt idx="6244">
                        <c:v>43330.166666651523</c:v>
                      </c:pt>
                      <c:pt idx="6245">
                        <c:v>43330.208333318187</c:v>
                      </c:pt>
                      <c:pt idx="6246">
                        <c:v>43330.249999984851</c:v>
                      </c:pt>
                      <c:pt idx="6247">
                        <c:v>43330.291666651516</c:v>
                      </c:pt>
                      <c:pt idx="6248">
                        <c:v>43330.33333331818</c:v>
                      </c:pt>
                      <c:pt idx="6249">
                        <c:v>43330.374999984844</c:v>
                      </c:pt>
                      <c:pt idx="6250">
                        <c:v>43330.416666651508</c:v>
                      </c:pt>
                      <c:pt idx="6251">
                        <c:v>43330.458333318173</c:v>
                      </c:pt>
                      <c:pt idx="6252">
                        <c:v>43330.499999984837</c:v>
                      </c:pt>
                      <c:pt idx="6253">
                        <c:v>43330.541666651501</c:v>
                      </c:pt>
                      <c:pt idx="6254">
                        <c:v>43330.583333318165</c:v>
                      </c:pt>
                      <c:pt idx="6255">
                        <c:v>43330.62499998483</c:v>
                      </c:pt>
                      <c:pt idx="6256">
                        <c:v>43330.666666651494</c:v>
                      </c:pt>
                      <c:pt idx="6257">
                        <c:v>43330.708333318158</c:v>
                      </c:pt>
                      <c:pt idx="6258">
                        <c:v>43330.749999984822</c:v>
                      </c:pt>
                      <c:pt idx="6259">
                        <c:v>43330.791666651487</c:v>
                      </c:pt>
                      <c:pt idx="6260">
                        <c:v>43330.833333318151</c:v>
                      </c:pt>
                      <c:pt idx="6261">
                        <c:v>43330.874999984815</c:v>
                      </c:pt>
                      <c:pt idx="6262">
                        <c:v>43330.916666651479</c:v>
                      </c:pt>
                      <c:pt idx="6263">
                        <c:v>43330.958333318144</c:v>
                      </c:pt>
                      <c:pt idx="6264">
                        <c:v>43330.999999984808</c:v>
                      </c:pt>
                      <c:pt idx="6265">
                        <c:v>43331.041666651472</c:v>
                      </c:pt>
                      <c:pt idx="6266">
                        <c:v>43331.083333318136</c:v>
                      </c:pt>
                      <c:pt idx="6267">
                        <c:v>43331.124999984801</c:v>
                      </c:pt>
                      <c:pt idx="6268">
                        <c:v>43331.166666651465</c:v>
                      </c:pt>
                      <c:pt idx="6269">
                        <c:v>43331.208333318129</c:v>
                      </c:pt>
                      <c:pt idx="6270">
                        <c:v>43331.249999984793</c:v>
                      </c:pt>
                      <c:pt idx="6271">
                        <c:v>43331.291666651457</c:v>
                      </c:pt>
                      <c:pt idx="6272">
                        <c:v>43331.333333318122</c:v>
                      </c:pt>
                      <c:pt idx="6273">
                        <c:v>43331.374999984786</c:v>
                      </c:pt>
                      <c:pt idx="6274">
                        <c:v>43331.41666665145</c:v>
                      </c:pt>
                      <c:pt idx="6275">
                        <c:v>43331.458333318114</c:v>
                      </c:pt>
                      <c:pt idx="6276">
                        <c:v>43331.499999984779</c:v>
                      </c:pt>
                      <c:pt idx="6277">
                        <c:v>43331.541666651443</c:v>
                      </c:pt>
                      <c:pt idx="6278">
                        <c:v>43331.583333318107</c:v>
                      </c:pt>
                      <c:pt idx="6279">
                        <c:v>43331.624999984771</c:v>
                      </c:pt>
                      <c:pt idx="6280">
                        <c:v>43331.666666651436</c:v>
                      </c:pt>
                      <c:pt idx="6281">
                        <c:v>43331.7083333181</c:v>
                      </c:pt>
                      <c:pt idx="6282">
                        <c:v>43331.749999984764</c:v>
                      </c:pt>
                      <c:pt idx="6283">
                        <c:v>43331.791666651428</c:v>
                      </c:pt>
                      <c:pt idx="6284">
                        <c:v>43331.833333318093</c:v>
                      </c:pt>
                      <c:pt idx="6285">
                        <c:v>43331.874999984757</c:v>
                      </c:pt>
                      <c:pt idx="6286">
                        <c:v>43331.916666651421</c:v>
                      </c:pt>
                      <c:pt idx="6287">
                        <c:v>43331.958333318085</c:v>
                      </c:pt>
                      <c:pt idx="6288">
                        <c:v>43331.99999998475</c:v>
                      </c:pt>
                      <c:pt idx="6289">
                        <c:v>43332.041666651414</c:v>
                      </c:pt>
                      <c:pt idx="6290">
                        <c:v>43332.083333318078</c:v>
                      </c:pt>
                      <c:pt idx="6291">
                        <c:v>43332.124999984742</c:v>
                      </c:pt>
                      <c:pt idx="6292">
                        <c:v>43332.166666651407</c:v>
                      </c:pt>
                      <c:pt idx="6293">
                        <c:v>43332.208333318071</c:v>
                      </c:pt>
                      <c:pt idx="6294">
                        <c:v>43332.249999984735</c:v>
                      </c:pt>
                      <c:pt idx="6295">
                        <c:v>43332.291666651399</c:v>
                      </c:pt>
                      <c:pt idx="6296">
                        <c:v>43332.333333318064</c:v>
                      </c:pt>
                      <c:pt idx="6297">
                        <c:v>43332.374999984728</c:v>
                      </c:pt>
                      <c:pt idx="6298">
                        <c:v>43332.416666651392</c:v>
                      </c:pt>
                      <c:pt idx="6299">
                        <c:v>43332.458333318056</c:v>
                      </c:pt>
                      <c:pt idx="6300">
                        <c:v>43332.49999998472</c:v>
                      </c:pt>
                      <c:pt idx="6301">
                        <c:v>43332.541666651385</c:v>
                      </c:pt>
                      <c:pt idx="6302">
                        <c:v>43332.583333318049</c:v>
                      </c:pt>
                      <c:pt idx="6303">
                        <c:v>43332.624999984713</c:v>
                      </c:pt>
                      <c:pt idx="6304">
                        <c:v>43332.666666651377</c:v>
                      </c:pt>
                      <c:pt idx="6305">
                        <c:v>43332.708333318042</c:v>
                      </c:pt>
                      <c:pt idx="6306">
                        <c:v>43332.749999984706</c:v>
                      </c:pt>
                      <c:pt idx="6307">
                        <c:v>43332.79166665137</c:v>
                      </c:pt>
                      <c:pt idx="6308">
                        <c:v>43332.833333318034</c:v>
                      </c:pt>
                      <c:pt idx="6309">
                        <c:v>43332.874999984699</c:v>
                      </c:pt>
                      <c:pt idx="6310">
                        <c:v>43332.916666651363</c:v>
                      </c:pt>
                      <c:pt idx="6311">
                        <c:v>43332.958333318027</c:v>
                      </c:pt>
                      <c:pt idx="6312">
                        <c:v>43332.999999984691</c:v>
                      </c:pt>
                      <c:pt idx="6313">
                        <c:v>43333.041666651356</c:v>
                      </c:pt>
                      <c:pt idx="6314">
                        <c:v>43333.08333331802</c:v>
                      </c:pt>
                      <c:pt idx="6315">
                        <c:v>43333.124999984684</c:v>
                      </c:pt>
                      <c:pt idx="6316">
                        <c:v>43333.166666651348</c:v>
                      </c:pt>
                      <c:pt idx="6317">
                        <c:v>43333.208333318013</c:v>
                      </c:pt>
                      <c:pt idx="6318">
                        <c:v>43333.249999984677</c:v>
                      </c:pt>
                      <c:pt idx="6319">
                        <c:v>43333.291666651341</c:v>
                      </c:pt>
                      <c:pt idx="6320">
                        <c:v>43333.333333318005</c:v>
                      </c:pt>
                      <c:pt idx="6321">
                        <c:v>43333.37499998467</c:v>
                      </c:pt>
                      <c:pt idx="6322">
                        <c:v>43333.416666651334</c:v>
                      </c:pt>
                      <c:pt idx="6323">
                        <c:v>43333.458333317998</c:v>
                      </c:pt>
                      <c:pt idx="6324">
                        <c:v>43333.499999984662</c:v>
                      </c:pt>
                      <c:pt idx="6325">
                        <c:v>43333.541666651327</c:v>
                      </c:pt>
                      <c:pt idx="6326">
                        <c:v>43333.583333317991</c:v>
                      </c:pt>
                      <c:pt idx="6327">
                        <c:v>43333.624999984655</c:v>
                      </c:pt>
                      <c:pt idx="6328">
                        <c:v>43333.666666651319</c:v>
                      </c:pt>
                      <c:pt idx="6329">
                        <c:v>43333.708333317983</c:v>
                      </c:pt>
                      <c:pt idx="6330">
                        <c:v>43333.749999984648</c:v>
                      </c:pt>
                      <c:pt idx="6331">
                        <c:v>43333.791666651312</c:v>
                      </c:pt>
                      <c:pt idx="6332">
                        <c:v>43333.833333317976</c:v>
                      </c:pt>
                      <c:pt idx="6333">
                        <c:v>43333.87499998464</c:v>
                      </c:pt>
                      <c:pt idx="6334">
                        <c:v>43333.916666651305</c:v>
                      </c:pt>
                      <c:pt idx="6335">
                        <c:v>43333.958333317969</c:v>
                      </c:pt>
                      <c:pt idx="6336">
                        <c:v>43333.999999984633</c:v>
                      </c:pt>
                      <c:pt idx="6337">
                        <c:v>43334.041666651297</c:v>
                      </c:pt>
                      <c:pt idx="6338">
                        <c:v>43334.083333317962</c:v>
                      </c:pt>
                      <c:pt idx="6339">
                        <c:v>43334.124999984626</c:v>
                      </c:pt>
                      <c:pt idx="6340">
                        <c:v>43334.16666665129</c:v>
                      </c:pt>
                      <c:pt idx="6341">
                        <c:v>43334.208333317954</c:v>
                      </c:pt>
                      <c:pt idx="6342">
                        <c:v>43334.249999984619</c:v>
                      </c:pt>
                      <c:pt idx="6343">
                        <c:v>43334.291666651283</c:v>
                      </c:pt>
                      <c:pt idx="6344">
                        <c:v>43334.333333317947</c:v>
                      </c:pt>
                      <c:pt idx="6345">
                        <c:v>43334.374999984611</c:v>
                      </c:pt>
                      <c:pt idx="6346">
                        <c:v>43334.416666651276</c:v>
                      </c:pt>
                      <c:pt idx="6347">
                        <c:v>43334.45833331794</c:v>
                      </c:pt>
                      <c:pt idx="6348">
                        <c:v>43334.499999984604</c:v>
                      </c:pt>
                      <c:pt idx="6349">
                        <c:v>43334.541666651268</c:v>
                      </c:pt>
                      <c:pt idx="6350">
                        <c:v>43334.583333317933</c:v>
                      </c:pt>
                      <c:pt idx="6351">
                        <c:v>43334.624999984597</c:v>
                      </c:pt>
                      <c:pt idx="6352">
                        <c:v>43334.666666651261</c:v>
                      </c:pt>
                      <c:pt idx="6353">
                        <c:v>43334.708333317925</c:v>
                      </c:pt>
                      <c:pt idx="6354">
                        <c:v>43334.74999998459</c:v>
                      </c:pt>
                      <c:pt idx="6355">
                        <c:v>43334.791666651254</c:v>
                      </c:pt>
                      <c:pt idx="6356">
                        <c:v>43334.833333317918</c:v>
                      </c:pt>
                      <c:pt idx="6357">
                        <c:v>43334.874999984582</c:v>
                      </c:pt>
                      <c:pt idx="6358">
                        <c:v>43334.916666651246</c:v>
                      </c:pt>
                      <c:pt idx="6359">
                        <c:v>43334.958333317911</c:v>
                      </c:pt>
                      <c:pt idx="6360">
                        <c:v>43334.999999984575</c:v>
                      </c:pt>
                      <c:pt idx="6361">
                        <c:v>43335.041666651239</c:v>
                      </c:pt>
                      <c:pt idx="6362">
                        <c:v>43335.083333317903</c:v>
                      </c:pt>
                      <c:pt idx="6363">
                        <c:v>43335.124999984568</c:v>
                      </c:pt>
                      <c:pt idx="6364">
                        <c:v>43335.166666651232</c:v>
                      </c:pt>
                      <c:pt idx="6365">
                        <c:v>43335.208333317896</c:v>
                      </c:pt>
                      <c:pt idx="6366">
                        <c:v>43335.24999998456</c:v>
                      </c:pt>
                      <c:pt idx="6367">
                        <c:v>43335.291666651225</c:v>
                      </c:pt>
                      <c:pt idx="6368">
                        <c:v>43335.333333317889</c:v>
                      </c:pt>
                      <c:pt idx="6369">
                        <c:v>43335.374999984553</c:v>
                      </c:pt>
                      <c:pt idx="6370">
                        <c:v>43335.416666651217</c:v>
                      </c:pt>
                      <c:pt idx="6371">
                        <c:v>43335.458333317882</c:v>
                      </c:pt>
                      <c:pt idx="6372">
                        <c:v>43335.499999984546</c:v>
                      </c:pt>
                      <c:pt idx="6373">
                        <c:v>43335.54166665121</c:v>
                      </c:pt>
                      <c:pt idx="6374">
                        <c:v>43335.583333317874</c:v>
                      </c:pt>
                      <c:pt idx="6375">
                        <c:v>43335.624999984539</c:v>
                      </c:pt>
                      <c:pt idx="6376">
                        <c:v>43335.666666651203</c:v>
                      </c:pt>
                      <c:pt idx="6377">
                        <c:v>43335.708333317867</c:v>
                      </c:pt>
                      <c:pt idx="6378">
                        <c:v>43335.749999984531</c:v>
                      </c:pt>
                      <c:pt idx="6379">
                        <c:v>43335.791666651196</c:v>
                      </c:pt>
                      <c:pt idx="6380">
                        <c:v>43335.83333331786</c:v>
                      </c:pt>
                      <c:pt idx="6381">
                        <c:v>43335.874999984524</c:v>
                      </c:pt>
                      <c:pt idx="6382">
                        <c:v>43335.916666651188</c:v>
                      </c:pt>
                      <c:pt idx="6383">
                        <c:v>43335.958333317853</c:v>
                      </c:pt>
                      <c:pt idx="6384">
                        <c:v>43335.999999984517</c:v>
                      </c:pt>
                      <c:pt idx="6385">
                        <c:v>43336.041666651181</c:v>
                      </c:pt>
                      <c:pt idx="6386">
                        <c:v>43336.083333317845</c:v>
                      </c:pt>
                      <c:pt idx="6387">
                        <c:v>43336.124999984509</c:v>
                      </c:pt>
                      <c:pt idx="6388">
                        <c:v>43336.166666651174</c:v>
                      </c:pt>
                      <c:pt idx="6389">
                        <c:v>43336.208333317838</c:v>
                      </c:pt>
                      <c:pt idx="6390">
                        <c:v>43336.249999984502</c:v>
                      </c:pt>
                      <c:pt idx="6391">
                        <c:v>43336.291666651166</c:v>
                      </c:pt>
                      <c:pt idx="6392">
                        <c:v>43336.333333317831</c:v>
                      </c:pt>
                      <c:pt idx="6393">
                        <c:v>43336.374999984495</c:v>
                      </c:pt>
                      <c:pt idx="6394">
                        <c:v>43336.416666651159</c:v>
                      </c:pt>
                      <c:pt idx="6395">
                        <c:v>43336.458333317823</c:v>
                      </c:pt>
                      <c:pt idx="6396">
                        <c:v>43336.499999984488</c:v>
                      </c:pt>
                      <c:pt idx="6397">
                        <c:v>43336.541666651152</c:v>
                      </c:pt>
                      <c:pt idx="6398">
                        <c:v>43336.583333317816</c:v>
                      </c:pt>
                      <c:pt idx="6399">
                        <c:v>43336.62499998448</c:v>
                      </c:pt>
                      <c:pt idx="6400">
                        <c:v>43336.666666651145</c:v>
                      </c:pt>
                      <c:pt idx="6401">
                        <c:v>43336.708333317809</c:v>
                      </c:pt>
                      <c:pt idx="6402">
                        <c:v>43336.749999984473</c:v>
                      </c:pt>
                      <c:pt idx="6403">
                        <c:v>43336.791666651137</c:v>
                      </c:pt>
                      <c:pt idx="6404">
                        <c:v>43336.833333317802</c:v>
                      </c:pt>
                      <c:pt idx="6405">
                        <c:v>43336.874999984466</c:v>
                      </c:pt>
                      <c:pt idx="6406">
                        <c:v>43336.91666665113</c:v>
                      </c:pt>
                      <c:pt idx="6407">
                        <c:v>43336.958333317794</c:v>
                      </c:pt>
                      <c:pt idx="6408">
                        <c:v>43336.999999984459</c:v>
                      </c:pt>
                      <c:pt idx="6409">
                        <c:v>43337.041666651123</c:v>
                      </c:pt>
                      <c:pt idx="6410">
                        <c:v>43337.083333317787</c:v>
                      </c:pt>
                      <c:pt idx="6411">
                        <c:v>43337.124999984451</c:v>
                      </c:pt>
                      <c:pt idx="6412">
                        <c:v>43337.166666651116</c:v>
                      </c:pt>
                      <c:pt idx="6413">
                        <c:v>43337.20833331778</c:v>
                      </c:pt>
                      <c:pt idx="6414">
                        <c:v>43337.249999984444</c:v>
                      </c:pt>
                      <c:pt idx="6415">
                        <c:v>43337.291666651108</c:v>
                      </c:pt>
                      <c:pt idx="6416">
                        <c:v>43337.333333317772</c:v>
                      </c:pt>
                      <c:pt idx="6417">
                        <c:v>43337.374999984437</c:v>
                      </c:pt>
                      <c:pt idx="6418">
                        <c:v>43337.416666651101</c:v>
                      </c:pt>
                      <c:pt idx="6419">
                        <c:v>43337.458333317765</c:v>
                      </c:pt>
                      <c:pt idx="6420">
                        <c:v>43337.499999984429</c:v>
                      </c:pt>
                      <c:pt idx="6421">
                        <c:v>43337.541666651094</c:v>
                      </c:pt>
                      <c:pt idx="6422">
                        <c:v>43337.583333317758</c:v>
                      </c:pt>
                      <c:pt idx="6423">
                        <c:v>43337.624999984422</c:v>
                      </c:pt>
                      <c:pt idx="6424">
                        <c:v>43337.666666651086</c:v>
                      </c:pt>
                      <c:pt idx="6425">
                        <c:v>43337.708333317751</c:v>
                      </c:pt>
                      <c:pt idx="6426">
                        <c:v>43337.749999984415</c:v>
                      </c:pt>
                      <c:pt idx="6427">
                        <c:v>43337.791666651079</c:v>
                      </c:pt>
                      <c:pt idx="6428">
                        <c:v>43337.833333317743</c:v>
                      </c:pt>
                      <c:pt idx="6429">
                        <c:v>43337.874999984408</c:v>
                      </c:pt>
                      <c:pt idx="6430">
                        <c:v>43337.916666651072</c:v>
                      </c:pt>
                      <c:pt idx="6431">
                        <c:v>43337.958333317736</c:v>
                      </c:pt>
                      <c:pt idx="6432">
                        <c:v>43337.9999999844</c:v>
                      </c:pt>
                      <c:pt idx="6433">
                        <c:v>43338.041666651065</c:v>
                      </c:pt>
                      <c:pt idx="6434">
                        <c:v>43338.083333317729</c:v>
                      </c:pt>
                      <c:pt idx="6435">
                        <c:v>43338.124999984393</c:v>
                      </c:pt>
                      <c:pt idx="6436">
                        <c:v>43338.166666651057</c:v>
                      </c:pt>
                      <c:pt idx="6437">
                        <c:v>43338.208333317722</c:v>
                      </c:pt>
                      <c:pt idx="6438">
                        <c:v>43338.249999984386</c:v>
                      </c:pt>
                      <c:pt idx="6439">
                        <c:v>43338.29166665105</c:v>
                      </c:pt>
                      <c:pt idx="6440">
                        <c:v>43338.333333317714</c:v>
                      </c:pt>
                      <c:pt idx="6441">
                        <c:v>43338.374999984379</c:v>
                      </c:pt>
                      <c:pt idx="6442">
                        <c:v>43338.416666651043</c:v>
                      </c:pt>
                      <c:pt idx="6443">
                        <c:v>43338.458333317707</c:v>
                      </c:pt>
                      <c:pt idx="6444">
                        <c:v>43338.499999984371</c:v>
                      </c:pt>
                      <c:pt idx="6445">
                        <c:v>43338.541666651035</c:v>
                      </c:pt>
                      <c:pt idx="6446">
                        <c:v>43338.5833333177</c:v>
                      </c:pt>
                      <c:pt idx="6447">
                        <c:v>43338.624999984364</c:v>
                      </c:pt>
                      <c:pt idx="6448">
                        <c:v>43338.666666651028</c:v>
                      </c:pt>
                      <c:pt idx="6449">
                        <c:v>43338.708333317692</c:v>
                      </c:pt>
                      <c:pt idx="6450">
                        <c:v>43338.749999984357</c:v>
                      </c:pt>
                      <c:pt idx="6451">
                        <c:v>43338.791666651021</c:v>
                      </c:pt>
                      <c:pt idx="6452">
                        <c:v>43338.833333317685</c:v>
                      </c:pt>
                      <c:pt idx="6453">
                        <c:v>43338.874999984349</c:v>
                      </c:pt>
                      <c:pt idx="6454">
                        <c:v>43338.916666651014</c:v>
                      </c:pt>
                      <c:pt idx="6455">
                        <c:v>43338.958333317678</c:v>
                      </c:pt>
                      <c:pt idx="6456">
                        <c:v>43338.999999984342</c:v>
                      </c:pt>
                      <c:pt idx="6457">
                        <c:v>43339.041666651006</c:v>
                      </c:pt>
                      <c:pt idx="6458">
                        <c:v>43339.083333317671</c:v>
                      </c:pt>
                      <c:pt idx="6459">
                        <c:v>43339.124999984335</c:v>
                      </c:pt>
                      <c:pt idx="6460">
                        <c:v>43339.166666650999</c:v>
                      </c:pt>
                      <c:pt idx="6461">
                        <c:v>43339.208333317663</c:v>
                      </c:pt>
                      <c:pt idx="6462">
                        <c:v>43339.249999984328</c:v>
                      </c:pt>
                      <c:pt idx="6463">
                        <c:v>43339.291666650992</c:v>
                      </c:pt>
                      <c:pt idx="6464">
                        <c:v>43339.333333317656</c:v>
                      </c:pt>
                      <c:pt idx="6465">
                        <c:v>43339.37499998432</c:v>
                      </c:pt>
                      <c:pt idx="6466">
                        <c:v>43339.416666650985</c:v>
                      </c:pt>
                      <c:pt idx="6467">
                        <c:v>43339.458333317649</c:v>
                      </c:pt>
                      <c:pt idx="6468">
                        <c:v>43339.499999984313</c:v>
                      </c:pt>
                      <c:pt idx="6469">
                        <c:v>43339.541666650977</c:v>
                      </c:pt>
                      <c:pt idx="6470">
                        <c:v>43339.583333317642</c:v>
                      </c:pt>
                      <c:pt idx="6471">
                        <c:v>43339.624999984306</c:v>
                      </c:pt>
                      <c:pt idx="6472">
                        <c:v>43339.66666665097</c:v>
                      </c:pt>
                      <c:pt idx="6473">
                        <c:v>43339.708333317634</c:v>
                      </c:pt>
                      <c:pt idx="6474">
                        <c:v>43339.749999984298</c:v>
                      </c:pt>
                      <c:pt idx="6475">
                        <c:v>43339.791666650963</c:v>
                      </c:pt>
                      <c:pt idx="6476">
                        <c:v>43339.833333317627</c:v>
                      </c:pt>
                      <c:pt idx="6477">
                        <c:v>43339.874999984291</c:v>
                      </c:pt>
                      <c:pt idx="6478">
                        <c:v>43339.916666650955</c:v>
                      </c:pt>
                      <c:pt idx="6479">
                        <c:v>43339.95833331762</c:v>
                      </c:pt>
                      <c:pt idx="6480">
                        <c:v>43339.999999984284</c:v>
                      </c:pt>
                      <c:pt idx="6481">
                        <c:v>43340.041666650948</c:v>
                      </c:pt>
                      <c:pt idx="6482">
                        <c:v>43340.083333317612</c:v>
                      </c:pt>
                      <c:pt idx="6483">
                        <c:v>43340.124999984277</c:v>
                      </c:pt>
                      <c:pt idx="6484">
                        <c:v>43340.166666650941</c:v>
                      </c:pt>
                      <c:pt idx="6485">
                        <c:v>43340.208333317605</c:v>
                      </c:pt>
                      <c:pt idx="6486">
                        <c:v>43340.249999984269</c:v>
                      </c:pt>
                      <c:pt idx="6487">
                        <c:v>43340.291666650934</c:v>
                      </c:pt>
                      <c:pt idx="6488">
                        <c:v>43340.333333317598</c:v>
                      </c:pt>
                      <c:pt idx="6489">
                        <c:v>43340.374999984262</c:v>
                      </c:pt>
                      <c:pt idx="6490">
                        <c:v>43340.416666650926</c:v>
                      </c:pt>
                      <c:pt idx="6491">
                        <c:v>43340.458333317591</c:v>
                      </c:pt>
                      <c:pt idx="6492">
                        <c:v>43340.499999984255</c:v>
                      </c:pt>
                      <c:pt idx="6493">
                        <c:v>43340.541666650919</c:v>
                      </c:pt>
                      <c:pt idx="6494">
                        <c:v>43340.583333317583</c:v>
                      </c:pt>
                      <c:pt idx="6495">
                        <c:v>43340.624999984248</c:v>
                      </c:pt>
                      <c:pt idx="6496">
                        <c:v>43340.666666650912</c:v>
                      </c:pt>
                      <c:pt idx="6497">
                        <c:v>43340.708333317576</c:v>
                      </c:pt>
                      <c:pt idx="6498">
                        <c:v>43340.74999998424</c:v>
                      </c:pt>
                      <c:pt idx="6499">
                        <c:v>43340.791666650905</c:v>
                      </c:pt>
                      <c:pt idx="6500">
                        <c:v>43340.833333317569</c:v>
                      </c:pt>
                      <c:pt idx="6501">
                        <c:v>43340.874999984233</c:v>
                      </c:pt>
                      <c:pt idx="6502">
                        <c:v>43340.916666650897</c:v>
                      </c:pt>
                      <c:pt idx="6503">
                        <c:v>43340.958333317561</c:v>
                      </c:pt>
                      <c:pt idx="6504">
                        <c:v>43340.999999984226</c:v>
                      </c:pt>
                      <c:pt idx="6505">
                        <c:v>43341.04166665089</c:v>
                      </c:pt>
                      <c:pt idx="6506">
                        <c:v>43341.083333317554</c:v>
                      </c:pt>
                      <c:pt idx="6507">
                        <c:v>43341.124999984218</c:v>
                      </c:pt>
                      <c:pt idx="6508">
                        <c:v>43341.166666650883</c:v>
                      </c:pt>
                      <c:pt idx="6509">
                        <c:v>43341.208333317547</c:v>
                      </c:pt>
                      <c:pt idx="6510">
                        <c:v>43341.249999984211</c:v>
                      </c:pt>
                      <c:pt idx="6511">
                        <c:v>43341.291666650875</c:v>
                      </c:pt>
                      <c:pt idx="6512">
                        <c:v>43341.33333331754</c:v>
                      </c:pt>
                      <c:pt idx="6513">
                        <c:v>43341.374999984204</c:v>
                      </c:pt>
                      <c:pt idx="6514">
                        <c:v>43341.416666650868</c:v>
                      </c:pt>
                      <c:pt idx="6515">
                        <c:v>43341.458333317532</c:v>
                      </c:pt>
                      <c:pt idx="6516">
                        <c:v>43341.499999984197</c:v>
                      </c:pt>
                      <c:pt idx="6517">
                        <c:v>43341.541666650861</c:v>
                      </c:pt>
                      <c:pt idx="6518">
                        <c:v>43341.583333317525</c:v>
                      </c:pt>
                      <c:pt idx="6519">
                        <c:v>43341.624999984189</c:v>
                      </c:pt>
                      <c:pt idx="6520">
                        <c:v>43341.666666650854</c:v>
                      </c:pt>
                      <c:pt idx="6521">
                        <c:v>43341.708333317518</c:v>
                      </c:pt>
                      <c:pt idx="6522">
                        <c:v>43341.749999984182</c:v>
                      </c:pt>
                      <c:pt idx="6523">
                        <c:v>43341.791666650846</c:v>
                      </c:pt>
                      <c:pt idx="6524">
                        <c:v>43341.833333317511</c:v>
                      </c:pt>
                      <c:pt idx="6525">
                        <c:v>43341.874999984175</c:v>
                      </c:pt>
                      <c:pt idx="6526">
                        <c:v>43341.916666650839</c:v>
                      </c:pt>
                      <c:pt idx="6527">
                        <c:v>43341.958333317503</c:v>
                      </c:pt>
                      <c:pt idx="6528">
                        <c:v>43341.999999984168</c:v>
                      </c:pt>
                      <c:pt idx="6529">
                        <c:v>43342.041666650832</c:v>
                      </c:pt>
                      <c:pt idx="6530">
                        <c:v>43342.083333317496</c:v>
                      </c:pt>
                      <c:pt idx="6531">
                        <c:v>43342.12499998416</c:v>
                      </c:pt>
                      <c:pt idx="6532">
                        <c:v>43342.166666650824</c:v>
                      </c:pt>
                      <c:pt idx="6533">
                        <c:v>43342.208333317489</c:v>
                      </c:pt>
                      <c:pt idx="6534">
                        <c:v>43342.249999984153</c:v>
                      </c:pt>
                      <c:pt idx="6535">
                        <c:v>43342.291666650817</c:v>
                      </c:pt>
                      <c:pt idx="6536">
                        <c:v>43342.333333317481</c:v>
                      </c:pt>
                      <c:pt idx="6537">
                        <c:v>43342.374999984146</c:v>
                      </c:pt>
                      <c:pt idx="6538">
                        <c:v>43342.41666665081</c:v>
                      </c:pt>
                      <c:pt idx="6539">
                        <c:v>43342.458333317474</c:v>
                      </c:pt>
                      <c:pt idx="6540">
                        <c:v>43342.499999984138</c:v>
                      </c:pt>
                      <c:pt idx="6541">
                        <c:v>43342.541666650803</c:v>
                      </c:pt>
                      <c:pt idx="6542">
                        <c:v>43342.583333317467</c:v>
                      </c:pt>
                      <c:pt idx="6543">
                        <c:v>43342.624999984131</c:v>
                      </c:pt>
                      <c:pt idx="6544">
                        <c:v>43342.666666650795</c:v>
                      </c:pt>
                      <c:pt idx="6545">
                        <c:v>43342.70833331746</c:v>
                      </c:pt>
                      <c:pt idx="6546">
                        <c:v>43342.749999984124</c:v>
                      </c:pt>
                      <c:pt idx="6547">
                        <c:v>43342.791666650788</c:v>
                      </c:pt>
                      <c:pt idx="6548">
                        <c:v>43342.833333317452</c:v>
                      </c:pt>
                      <c:pt idx="6549">
                        <c:v>43342.874999984117</c:v>
                      </c:pt>
                      <c:pt idx="6550">
                        <c:v>43342.916666650781</c:v>
                      </c:pt>
                      <c:pt idx="6551">
                        <c:v>43342.958333317445</c:v>
                      </c:pt>
                      <c:pt idx="6552">
                        <c:v>43342.999999984109</c:v>
                      </c:pt>
                      <c:pt idx="6553">
                        <c:v>43343.041666650774</c:v>
                      </c:pt>
                      <c:pt idx="6554">
                        <c:v>43343.083333317438</c:v>
                      </c:pt>
                      <c:pt idx="6555">
                        <c:v>43343.124999984102</c:v>
                      </c:pt>
                      <c:pt idx="6556">
                        <c:v>43343.166666650766</c:v>
                      </c:pt>
                      <c:pt idx="6557">
                        <c:v>43343.208333317431</c:v>
                      </c:pt>
                      <c:pt idx="6558">
                        <c:v>43343.249999984095</c:v>
                      </c:pt>
                      <c:pt idx="6559">
                        <c:v>43343.291666650759</c:v>
                      </c:pt>
                      <c:pt idx="6560">
                        <c:v>43343.333333317423</c:v>
                      </c:pt>
                      <c:pt idx="6561">
                        <c:v>43343.374999984087</c:v>
                      </c:pt>
                      <c:pt idx="6562">
                        <c:v>43343.416666650752</c:v>
                      </c:pt>
                      <c:pt idx="6563">
                        <c:v>43343.458333317416</c:v>
                      </c:pt>
                      <c:pt idx="6564">
                        <c:v>43343.49999998408</c:v>
                      </c:pt>
                      <c:pt idx="6565">
                        <c:v>43343.541666650744</c:v>
                      </c:pt>
                      <c:pt idx="6566">
                        <c:v>43343.583333317409</c:v>
                      </c:pt>
                      <c:pt idx="6567">
                        <c:v>43343.624999984073</c:v>
                      </c:pt>
                      <c:pt idx="6568">
                        <c:v>43343.666666650737</c:v>
                      </c:pt>
                      <c:pt idx="6569">
                        <c:v>43343.708333317401</c:v>
                      </c:pt>
                      <c:pt idx="6570">
                        <c:v>43343.749999984066</c:v>
                      </c:pt>
                      <c:pt idx="6571">
                        <c:v>43343.79166665073</c:v>
                      </c:pt>
                      <c:pt idx="6572">
                        <c:v>43343.833333317394</c:v>
                      </c:pt>
                      <c:pt idx="6573">
                        <c:v>43343.874999984058</c:v>
                      </c:pt>
                      <c:pt idx="6574">
                        <c:v>43343.916666650723</c:v>
                      </c:pt>
                      <c:pt idx="6575">
                        <c:v>43343.958333317387</c:v>
                      </c:pt>
                      <c:pt idx="6576">
                        <c:v>43343.999999984051</c:v>
                      </c:pt>
                      <c:pt idx="6577">
                        <c:v>43344.041666650715</c:v>
                      </c:pt>
                      <c:pt idx="6578">
                        <c:v>43344.08333331738</c:v>
                      </c:pt>
                      <c:pt idx="6579">
                        <c:v>43344.124999984044</c:v>
                      </c:pt>
                      <c:pt idx="6580">
                        <c:v>43344.166666650708</c:v>
                      </c:pt>
                      <c:pt idx="6581">
                        <c:v>43344.208333317372</c:v>
                      </c:pt>
                      <c:pt idx="6582">
                        <c:v>43344.249999984037</c:v>
                      </c:pt>
                      <c:pt idx="6583">
                        <c:v>43344.291666650701</c:v>
                      </c:pt>
                      <c:pt idx="6584">
                        <c:v>43344.333333317365</c:v>
                      </c:pt>
                      <c:pt idx="6585">
                        <c:v>43344.374999984029</c:v>
                      </c:pt>
                      <c:pt idx="6586">
                        <c:v>43344.416666650694</c:v>
                      </c:pt>
                      <c:pt idx="6587">
                        <c:v>43344.458333317358</c:v>
                      </c:pt>
                      <c:pt idx="6588">
                        <c:v>43344.499999984022</c:v>
                      </c:pt>
                      <c:pt idx="6589">
                        <c:v>43344.541666650686</c:v>
                      </c:pt>
                      <c:pt idx="6590">
                        <c:v>43344.58333331735</c:v>
                      </c:pt>
                      <c:pt idx="6591">
                        <c:v>43344.624999984015</c:v>
                      </c:pt>
                      <c:pt idx="6592">
                        <c:v>43344.666666650679</c:v>
                      </c:pt>
                      <c:pt idx="6593">
                        <c:v>43344.708333317343</c:v>
                      </c:pt>
                      <c:pt idx="6594">
                        <c:v>43344.749999984007</c:v>
                      </c:pt>
                      <c:pt idx="6595">
                        <c:v>43344.791666650672</c:v>
                      </c:pt>
                      <c:pt idx="6596">
                        <c:v>43344.833333317336</c:v>
                      </c:pt>
                      <c:pt idx="6597">
                        <c:v>43344.874999984</c:v>
                      </c:pt>
                      <c:pt idx="6598">
                        <c:v>43344.916666650664</c:v>
                      </c:pt>
                      <c:pt idx="6599">
                        <c:v>43344.958333317329</c:v>
                      </c:pt>
                      <c:pt idx="6600">
                        <c:v>43344.999999983993</c:v>
                      </c:pt>
                      <c:pt idx="6601">
                        <c:v>43345.041666650657</c:v>
                      </c:pt>
                      <c:pt idx="6602">
                        <c:v>43345.083333317321</c:v>
                      </c:pt>
                      <c:pt idx="6603">
                        <c:v>43345.124999983986</c:v>
                      </c:pt>
                      <c:pt idx="6604">
                        <c:v>43345.16666665065</c:v>
                      </c:pt>
                      <c:pt idx="6605">
                        <c:v>43345.208333317314</c:v>
                      </c:pt>
                      <c:pt idx="6606">
                        <c:v>43345.249999983978</c:v>
                      </c:pt>
                      <c:pt idx="6607">
                        <c:v>43345.291666650643</c:v>
                      </c:pt>
                      <c:pt idx="6608">
                        <c:v>43345.333333317307</c:v>
                      </c:pt>
                      <c:pt idx="6609">
                        <c:v>43345.374999983971</c:v>
                      </c:pt>
                      <c:pt idx="6610">
                        <c:v>43345.416666650635</c:v>
                      </c:pt>
                      <c:pt idx="6611">
                        <c:v>43345.4583333173</c:v>
                      </c:pt>
                      <c:pt idx="6612">
                        <c:v>43345.499999983964</c:v>
                      </c:pt>
                      <c:pt idx="6613">
                        <c:v>43345.541666650628</c:v>
                      </c:pt>
                      <c:pt idx="6614">
                        <c:v>43345.583333317292</c:v>
                      </c:pt>
                      <c:pt idx="6615">
                        <c:v>43345.624999983957</c:v>
                      </c:pt>
                      <c:pt idx="6616">
                        <c:v>43345.666666650621</c:v>
                      </c:pt>
                      <c:pt idx="6617">
                        <c:v>43345.708333317285</c:v>
                      </c:pt>
                      <c:pt idx="6618">
                        <c:v>43345.749999983949</c:v>
                      </c:pt>
                      <c:pt idx="6619">
                        <c:v>43345.791666650613</c:v>
                      </c:pt>
                      <c:pt idx="6620">
                        <c:v>43345.833333317278</c:v>
                      </c:pt>
                      <c:pt idx="6621">
                        <c:v>43345.874999983942</c:v>
                      </c:pt>
                      <c:pt idx="6622">
                        <c:v>43345.916666650606</c:v>
                      </c:pt>
                      <c:pt idx="6623">
                        <c:v>43345.95833331727</c:v>
                      </c:pt>
                      <c:pt idx="6624">
                        <c:v>43345.999999983935</c:v>
                      </c:pt>
                      <c:pt idx="6625">
                        <c:v>43346.041666650599</c:v>
                      </c:pt>
                      <c:pt idx="6626">
                        <c:v>43346.083333317263</c:v>
                      </c:pt>
                      <c:pt idx="6627">
                        <c:v>43346.124999983927</c:v>
                      </c:pt>
                      <c:pt idx="6628">
                        <c:v>43346.166666650592</c:v>
                      </c:pt>
                      <c:pt idx="6629">
                        <c:v>43346.208333317256</c:v>
                      </c:pt>
                      <c:pt idx="6630">
                        <c:v>43346.24999998392</c:v>
                      </c:pt>
                      <c:pt idx="6631">
                        <c:v>43346.291666650584</c:v>
                      </c:pt>
                      <c:pt idx="6632">
                        <c:v>43346.333333317249</c:v>
                      </c:pt>
                      <c:pt idx="6633">
                        <c:v>43346.374999983913</c:v>
                      </c:pt>
                      <c:pt idx="6634">
                        <c:v>43346.416666650577</c:v>
                      </c:pt>
                      <c:pt idx="6635">
                        <c:v>43346.458333317241</c:v>
                      </c:pt>
                      <c:pt idx="6636">
                        <c:v>43346.499999983906</c:v>
                      </c:pt>
                      <c:pt idx="6637">
                        <c:v>43346.54166665057</c:v>
                      </c:pt>
                      <c:pt idx="6638">
                        <c:v>43346.583333317234</c:v>
                      </c:pt>
                      <c:pt idx="6639">
                        <c:v>43346.624999983898</c:v>
                      </c:pt>
                      <c:pt idx="6640">
                        <c:v>43346.666666650563</c:v>
                      </c:pt>
                      <c:pt idx="6641">
                        <c:v>43346.708333317227</c:v>
                      </c:pt>
                      <c:pt idx="6642">
                        <c:v>43346.749999983891</c:v>
                      </c:pt>
                      <c:pt idx="6643">
                        <c:v>43346.791666650555</c:v>
                      </c:pt>
                      <c:pt idx="6644">
                        <c:v>43346.83333331722</c:v>
                      </c:pt>
                      <c:pt idx="6645">
                        <c:v>43346.874999983884</c:v>
                      </c:pt>
                      <c:pt idx="6646">
                        <c:v>43346.916666650548</c:v>
                      </c:pt>
                      <c:pt idx="6647">
                        <c:v>43346.958333317212</c:v>
                      </c:pt>
                      <c:pt idx="6648">
                        <c:v>43346.999999983876</c:v>
                      </c:pt>
                      <c:pt idx="6649">
                        <c:v>43347.041666650541</c:v>
                      </c:pt>
                      <c:pt idx="6650">
                        <c:v>43347.083333317205</c:v>
                      </c:pt>
                      <c:pt idx="6651">
                        <c:v>43347.124999983869</c:v>
                      </c:pt>
                      <c:pt idx="6652">
                        <c:v>43347.166666650533</c:v>
                      </c:pt>
                      <c:pt idx="6653">
                        <c:v>43347.208333317198</c:v>
                      </c:pt>
                      <c:pt idx="6654">
                        <c:v>43347.249999983862</c:v>
                      </c:pt>
                      <c:pt idx="6655">
                        <c:v>43347.291666650526</c:v>
                      </c:pt>
                      <c:pt idx="6656">
                        <c:v>43347.33333331719</c:v>
                      </c:pt>
                      <c:pt idx="6657">
                        <c:v>43347.374999983855</c:v>
                      </c:pt>
                      <c:pt idx="6658">
                        <c:v>43347.416666650519</c:v>
                      </c:pt>
                      <c:pt idx="6659">
                        <c:v>43347.458333317183</c:v>
                      </c:pt>
                      <c:pt idx="6660">
                        <c:v>43347.499999983847</c:v>
                      </c:pt>
                      <c:pt idx="6661">
                        <c:v>43347.541666650512</c:v>
                      </c:pt>
                      <c:pt idx="6662">
                        <c:v>43347.583333317176</c:v>
                      </c:pt>
                      <c:pt idx="6663">
                        <c:v>43347.62499998384</c:v>
                      </c:pt>
                      <c:pt idx="6664">
                        <c:v>43347.666666650504</c:v>
                      </c:pt>
                      <c:pt idx="6665">
                        <c:v>43347.708333317169</c:v>
                      </c:pt>
                      <c:pt idx="6666">
                        <c:v>43347.749999983833</c:v>
                      </c:pt>
                      <c:pt idx="6667">
                        <c:v>43347.791666650497</c:v>
                      </c:pt>
                      <c:pt idx="6668">
                        <c:v>43347.833333317161</c:v>
                      </c:pt>
                      <c:pt idx="6669">
                        <c:v>43347.874999983826</c:v>
                      </c:pt>
                      <c:pt idx="6670">
                        <c:v>43347.91666665049</c:v>
                      </c:pt>
                      <c:pt idx="6671">
                        <c:v>43347.958333317154</c:v>
                      </c:pt>
                      <c:pt idx="6672">
                        <c:v>43347.999999983818</c:v>
                      </c:pt>
                      <c:pt idx="6673">
                        <c:v>43348.041666650483</c:v>
                      </c:pt>
                      <c:pt idx="6674">
                        <c:v>43348.083333317147</c:v>
                      </c:pt>
                      <c:pt idx="6675">
                        <c:v>43348.124999983811</c:v>
                      </c:pt>
                      <c:pt idx="6676">
                        <c:v>43348.166666650475</c:v>
                      </c:pt>
                      <c:pt idx="6677">
                        <c:v>43348.208333317139</c:v>
                      </c:pt>
                      <c:pt idx="6678">
                        <c:v>43348.249999983804</c:v>
                      </c:pt>
                      <c:pt idx="6679">
                        <c:v>43348.291666650468</c:v>
                      </c:pt>
                      <c:pt idx="6680">
                        <c:v>43348.333333317132</c:v>
                      </c:pt>
                      <c:pt idx="6681">
                        <c:v>43348.374999983796</c:v>
                      </c:pt>
                      <c:pt idx="6682">
                        <c:v>43348.416666650461</c:v>
                      </c:pt>
                      <c:pt idx="6683">
                        <c:v>43348.458333317125</c:v>
                      </c:pt>
                      <c:pt idx="6684">
                        <c:v>43348.499999983789</c:v>
                      </c:pt>
                      <c:pt idx="6685">
                        <c:v>43348.541666650453</c:v>
                      </c:pt>
                      <c:pt idx="6686">
                        <c:v>43348.583333317118</c:v>
                      </c:pt>
                      <c:pt idx="6687">
                        <c:v>43348.624999983782</c:v>
                      </c:pt>
                      <c:pt idx="6688">
                        <c:v>43348.666666650446</c:v>
                      </c:pt>
                      <c:pt idx="6689">
                        <c:v>43348.70833331711</c:v>
                      </c:pt>
                      <c:pt idx="6690">
                        <c:v>43348.749999983775</c:v>
                      </c:pt>
                      <c:pt idx="6691">
                        <c:v>43348.791666650439</c:v>
                      </c:pt>
                      <c:pt idx="6692">
                        <c:v>43348.833333317103</c:v>
                      </c:pt>
                      <c:pt idx="6693">
                        <c:v>43348.874999983767</c:v>
                      </c:pt>
                      <c:pt idx="6694">
                        <c:v>43348.916666650432</c:v>
                      </c:pt>
                      <c:pt idx="6695">
                        <c:v>43348.958333317096</c:v>
                      </c:pt>
                      <c:pt idx="6696">
                        <c:v>43348.99999998376</c:v>
                      </c:pt>
                      <c:pt idx="6697">
                        <c:v>43349.041666650424</c:v>
                      </c:pt>
                      <c:pt idx="6698">
                        <c:v>43349.083333317089</c:v>
                      </c:pt>
                      <c:pt idx="6699">
                        <c:v>43349.124999983753</c:v>
                      </c:pt>
                      <c:pt idx="6700">
                        <c:v>43349.166666650417</c:v>
                      </c:pt>
                      <c:pt idx="6701">
                        <c:v>43349.208333317081</c:v>
                      </c:pt>
                      <c:pt idx="6702">
                        <c:v>43349.249999983746</c:v>
                      </c:pt>
                      <c:pt idx="6703">
                        <c:v>43349.29166665041</c:v>
                      </c:pt>
                      <c:pt idx="6704">
                        <c:v>43349.333333317074</c:v>
                      </c:pt>
                      <c:pt idx="6705">
                        <c:v>43349.374999983738</c:v>
                      </c:pt>
                      <c:pt idx="6706">
                        <c:v>43349.416666650402</c:v>
                      </c:pt>
                      <c:pt idx="6707">
                        <c:v>43349.458333317067</c:v>
                      </c:pt>
                      <c:pt idx="6708">
                        <c:v>43349.499999983731</c:v>
                      </c:pt>
                      <c:pt idx="6709">
                        <c:v>43349.541666650395</c:v>
                      </c:pt>
                      <c:pt idx="6710">
                        <c:v>43349.583333317059</c:v>
                      </c:pt>
                      <c:pt idx="6711">
                        <c:v>43349.624999983724</c:v>
                      </c:pt>
                      <c:pt idx="6712">
                        <c:v>43349.666666650388</c:v>
                      </c:pt>
                      <c:pt idx="6713">
                        <c:v>43349.708333317052</c:v>
                      </c:pt>
                      <c:pt idx="6714">
                        <c:v>43349.749999983716</c:v>
                      </c:pt>
                      <c:pt idx="6715">
                        <c:v>43349.791666650381</c:v>
                      </c:pt>
                      <c:pt idx="6716">
                        <c:v>43349.833333317045</c:v>
                      </c:pt>
                      <c:pt idx="6717">
                        <c:v>43349.874999983709</c:v>
                      </c:pt>
                      <c:pt idx="6718">
                        <c:v>43349.916666650373</c:v>
                      </c:pt>
                      <c:pt idx="6719">
                        <c:v>43349.958333317038</c:v>
                      </c:pt>
                      <c:pt idx="6720">
                        <c:v>43349.999999983702</c:v>
                      </c:pt>
                      <c:pt idx="6721">
                        <c:v>43350.041666650366</c:v>
                      </c:pt>
                      <c:pt idx="6722">
                        <c:v>43350.08333331703</c:v>
                      </c:pt>
                      <c:pt idx="6723">
                        <c:v>43350.124999983695</c:v>
                      </c:pt>
                      <c:pt idx="6724">
                        <c:v>43350.166666650359</c:v>
                      </c:pt>
                      <c:pt idx="6725">
                        <c:v>43350.208333317023</c:v>
                      </c:pt>
                      <c:pt idx="6726">
                        <c:v>43350.249999983687</c:v>
                      </c:pt>
                      <c:pt idx="6727">
                        <c:v>43350.291666650352</c:v>
                      </c:pt>
                      <c:pt idx="6728">
                        <c:v>43350.333333317016</c:v>
                      </c:pt>
                      <c:pt idx="6729">
                        <c:v>43350.37499998368</c:v>
                      </c:pt>
                      <c:pt idx="6730">
                        <c:v>43350.416666650344</c:v>
                      </c:pt>
                      <c:pt idx="6731">
                        <c:v>43350.458333317009</c:v>
                      </c:pt>
                      <c:pt idx="6732">
                        <c:v>43350.499999983673</c:v>
                      </c:pt>
                      <c:pt idx="6733">
                        <c:v>43350.541666650337</c:v>
                      </c:pt>
                      <c:pt idx="6734">
                        <c:v>43350.583333317001</c:v>
                      </c:pt>
                      <c:pt idx="6735">
                        <c:v>43350.624999983665</c:v>
                      </c:pt>
                      <c:pt idx="6736">
                        <c:v>43350.66666665033</c:v>
                      </c:pt>
                      <c:pt idx="6737">
                        <c:v>43350.708333316994</c:v>
                      </c:pt>
                      <c:pt idx="6738">
                        <c:v>43350.749999983658</c:v>
                      </c:pt>
                      <c:pt idx="6739">
                        <c:v>43350.791666650322</c:v>
                      </c:pt>
                      <c:pt idx="6740">
                        <c:v>43350.833333316987</c:v>
                      </c:pt>
                      <c:pt idx="6741">
                        <c:v>43350.874999983651</c:v>
                      </c:pt>
                      <c:pt idx="6742">
                        <c:v>43350.916666650315</c:v>
                      </c:pt>
                      <c:pt idx="6743">
                        <c:v>43350.958333316979</c:v>
                      </c:pt>
                      <c:pt idx="6744">
                        <c:v>43350.999999983644</c:v>
                      </c:pt>
                      <c:pt idx="6745">
                        <c:v>43351.041666650308</c:v>
                      </c:pt>
                      <c:pt idx="6746">
                        <c:v>43351.083333316972</c:v>
                      </c:pt>
                      <c:pt idx="6747">
                        <c:v>43351.124999983636</c:v>
                      </c:pt>
                      <c:pt idx="6748">
                        <c:v>43351.166666650301</c:v>
                      </c:pt>
                      <c:pt idx="6749">
                        <c:v>43351.208333316965</c:v>
                      </c:pt>
                      <c:pt idx="6750">
                        <c:v>43351.249999983629</c:v>
                      </c:pt>
                      <c:pt idx="6751">
                        <c:v>43351.291666650293</c:v>
                      </c:pt>
                      <c:pt idx="6752">
                        <c:v>43351.333333316958</c:v>
                      </c:pt>
                      <c:pt idx="6753">
                        <c:v>43351.374999983622</c:v>
                      </c:pt>
                      <c:pt idx="6754">
                        <c:v>43351.416666650286</c:v>
                      </c:pt>
                      <c:pt idx="6755">
                        <c:v>43351.45833331695</c:v>
                      </c:pt>
                      <c:pt idx="6756">
                        <c:v>43351.499999983615</c:v>
                      </c:pt>
                      <c:pt idx="6757">
                        <c:v>43351.541666650279</c:v>
                      </c:pt>
                      <c:pt idx="6758">
                        <c:v>43351.583333316943</c:v>
                      </c:pt>
                      <c:pt idx="6759">
                        <c:v>43351.624999983607</c:v>
                      </c:pt>
                      <c:pt idx="6760">
                        <c:v>43351.666666650272</c:v>
                      </c:pt>
                      <c:pt idx="6761">
                        <c:v>43351.708333316936</c:v>
                      </c:pt>
                      <c:pt idx="6762">
                        <c:v>43351.7499999836</c:v>
                      </c:pt>
                      <c:pt idx="6763">
                        <c:v>43351.791666650264</c:v>
                      </c:pt>
                      <c:pt idx="6764">
                        <c:v>43351.833333316928</c:v>
                      </c:pt>
                      <c:pt idx="6765">
                        <c:v>43351.874999983593</c:v>
                      </c:pt>
                      <c:pt idx="6766">
                        <c:v>43351.916666650257</c:v>
                      </c:pt>
                      <c:pt idx="6767">
                        <c:v>43351.958333316921</c:v>
                      </c:pt>
                      <c:pt idx="6768">
                        <c:v>43351.999999983585</c:v>
                      </c:pt>
                      <c:pt idx="6769">
                        <c:v>43352.04166665025</c:v>
                      </c:pt>
                      <c:pt idx="6770">
                        <c:v>43352.083333316914</c:v>
                      </c:pt>
                      <c:pt idx="6771">
                        <c:v>43352.124999983578</c:v>
                      </c:pt>
                      <c:pt idx="6772">
                        <c:v>43352.166666650242</c:v>
                      </c:pt>
                      <c:pt idx="6773">
                        <c:v>43352.208333316907</c:v>
                      </c:pt>
                      <c:pt idx="6774">
                        <c:v>43352.249999983571</c:v>
                      </c:pt>
                      <c:pt idx="6775">
                        <c:v>43352.291666650235</c:v>
                      </c:pt>
                      <c:pt idx="6776">
                        <c:v>43352.333333316899</c:v>
                      </c:pt>
                      <c:pt idx="6777">
                        <c:v>43352.374999983564</c:v>
                      </c:pt>
                      <c:pt idx="6778">
                        <c:v>43352.416666650228</c:v>
                      </c:pt>
                      <c:pt idx="6779">
                        <c:v>43352.458333316892</c:v>
                      </c:pt>
                      <c:pt idx="6780">
                        <c:v>43352.499999983556</c:v>
                      </c:pt>
                      <c:pt idx="6781">
                        <c:v>43352.541666650221</c:v>
                      </c:pt>
                      <c:pt idx="6782">
                        <c:v>43352.583333316885</c:v>
                      </c:pt>
                      <c:pt idx="6783">
                        <c:v>43352.624999983549</c:v>
                      </c:pt>
                      <c:pt idx="6784">
                        <c:v>43352.666666650213</c:v>
                      </c:pt>
                      <c:pt idx="6785">
                        <c:v>43352.708333316878</c:v>
                      </c:pt>
                      <c:pt idx="6786">
                        <c:v>43352.749999983542</c:v>
                      </c:pt>
                      <c:pt idx="6787">
                        <c:v>43352.791666650206</c:v>
                      </c:pt>
                      <c:pt idx="6788">
                        <c:v>43352.83333331687</c:v>
                      </c:pt>
                      <c:pt idx="6789">
                        <c:v>43352.874999983535</c:v>
                      </c:pt>
                      <c:pt idx="6790">
                        <c:v>43352.916666650199</c:v>
                      </c:pt>
                      <c:pt idx="6791">
                        <c:v>43352.958333316863</c:v>
                      </c:pt>
                      <c:pt idx="6792">
                        <c:v>43352.999999983527</c:v>
                      </c:pt>
                      <c:pt idx="6793">
                        <c:v>43353.041666650191</c:v>
                      </c:pt>
                      <c:pt idx="6794">
                        <c:v>43353.083333316856</c:v>
                      </c:pt>
                      <c:pt idx="6795">
                        <c:v>43353.12499998352</c:v>
                      </c:pt>
                      <c:pt idx="6796">
                        <c:v>43353.166666650184</c:v>
                      </c:pt>
                      <c:pt idx="6797">
                        <c:v>43353.208333316848</c:v>
                      </c:pt>
                      <c:pt idx="6798">
                        <c:v>43353.249999983513</c:v>
                      </c:pt>
                      <c:pt idx="6799">
                        <c:v>43353.291666650177</c:v>
                      </c:pt>
                      <c:pt idx="6800">
                        <c:v>43353.333333316841</c:v>
                      </c:pt>
                      <c:pt idx="6801">
                        <c:v>43353.374999983505</c:v>
                      </c:pt>
                      <c:pt idx="6802">
                        <c:v>43353.41666665017</c:v>
                      </c:pt>
                      <c:pt idx="6803">
                        <c:v>43353.458333316834</c:v>
                      </c:pt>
                      <c:pt idx="6804">
                        <c:v>43353.499999983498</c:v>
                      </c:pt>
                      <c:pt idx="6805">
                        <c:v>43353.541666650162</c:v>
                      </c:pt>
                      <c:pt idx="6806">
                        <c:v>43353.583333316827</c:v>
                      </c:pt>
                      <c:pt idx="6807">
                        <c:v>43353.624999983491</c:v>
                      </c:pt>
                      <c:pt idx="6808">
                        <c:v>43353.666666650155</c:v>
                      </c:pt>
                      <c:pt idx="6809">
                        <c:v>43353.708333316819</c:v>
                      </c:pt>
                      <c:pt idx="6810">
                        <c:v>43353.749999983484</c:v>
                      </c:pt>
                      <c:pt idx="6811">
                        <c:v>43353.791666650148</c:v>
                      </c:pt>
                      <c:pt idx="6812">
                        <c:v>43353.833333316812</c:v>
                      </c:pt>
                      <c:pt idx="6813">
                        <c:v>43353.874999983476</c:v>
                      </c:pt>
                      <c:pt idx="6814">
                        <c:v>43353.916666650141</c:v>
                      </c:pt>
                      <c:pt idx="6815">
                        <c:v>43353.958333316805</c:v>
                      </c:pt>
                      <c:pt idx="6816">
                        <c:v>43353.999999983469</c:v>
                      </c:pt>
                      <c:pt idx="6817">
                        <c:v>43354.041666650133</c:v>
                      </c:pt>
                      <c:pt idx="6818">
                        <c:v>43354.083333316798</c:v>
                      </c:pt>
                      <c:pt idx="6819">
                        <c:v>43354.124999983462</c:v>
                      </c:pt>
                      <c:pt idx="6820">
                        <c:v>43354.166666650126</c:v>
                      </c:pt>
                      <c:pt idx="6821">
                        <c:v>43354.20833331679</c:v>
                      </c:pt>
                      <c:pt idx="6822">
                        <c:v>43354.249999983454</c:v>
                      </c:pt>
                      <c:pt idx="6823">
                        <c:v>43354.291666650119</c:v>
                      </c:pt>
                      <c:pt idx="6824">
                        <c:v>43354.333333316783</c:v>
                      </c:pt>
                      <c:pt idx="6825">
                        <c:v>43354.374999983447</c:v>
                      </c:pt>
                      <c:pt idx="6826">
                        <c:v>43354.416666650111</c:v>
                      </c:pt>
                      <c:pt idx="6827">
                        <c:v>43354.458333316776</c:v>
                      </c:pt>
                      <c:pt idx="6828">
                        <c:v>43354.49999998344</c:v>
                      </c:pt>
                      <c:pt idx="6829">
                        <c:v>43354.541666650104</c:v>
                      </c:pt>
                      <c:pt idx="6830">
                        <c:v>43354.583333316768</c:v>
                      </c:pt>
                      <c:pt idx="6831">
                        <c:v>43354.624999983433</c:v>
                      </c:pt>
                      <c:pt idx="6832">
                        <c:v>43354.666666650097</c:v>
                      </c:pt>
                      <c:pt idx="6833">
                        <c:v>43354.708333316761</c:v>
                      </c:pt>
                      <c:pt idx="6834">
                        <c:v>43354.749999983425</c:v>
                      </c:pt>
                      <c:pt idx="6835">
                        <c:v>43354.79166665009</c:v>
                      </c:pt>
                      <c:pt idx="6836">
                        <c:v>43354.833333316754</c:v>
                      </c:pt>
                      <c:pt idx="6837">
                        <c:v>43354.874999983418</c:v>
                      </c:pt>
                      <c:pt idx="6838">
                        <c:v>43354.916666650082</c:v>
                      </c:pt>
                      <c:pt idx="6839">
                        <c:v>43354.958333316747</c:v>
                      </c:pt>
                      <c:pt idx="6840">
                        <c:v>43354.999999983411</c:v>
                      </c:pt>
                      <c:pt idx="6841">
                        <c:v>43355.041666650075</c:v>
                      </c:pt>
                      <c:pt idx="6842">
                        <c:v>43355.083333316739</c:v>
                      </c:pt>
                      <c:pt idx="6843">
                        <c:v>43355.124999983404</c:v>
                      </c:pt>
                      <c:pt idx="6844">
                        <c:v>43355.166666650068</c:v>
                      </c:pt>
                      <c:pt idx="6845">
                        <c:v>43355.208333316732</c:v>
                      </c:pt>
                      <c:pt idx="6846">
                        <c:v>43355.249999983396</c:v>
                      </c:pt>
                      <c:pt idx="6847">
                        <c:v>43355.291666650061</c:v>
                      </c:pt>
                      <c:pt idx="6848">
                        <c:v>43355.333333316725</c:v>
                      </c:pt>
                      <c:pt idx="6849">
                        <c:v>43355.374999983389</c:v>
                      </c:pt>
                      <c:pt idx="6850">
                        <c:v>43355.416666650053</c:v>
                      </c:pt>
                      <c:pt idx="6851">
                        <c:v>43355.458333316717</c:v>
                      </c:pt>
                      <c:pt idx="6852">
                        <c:v>43355.499999983382</c:v>
                      </c:pt>
                      <c:pt idx="6853">
                        <c:v>43355.541666650046</c:v>
                      </c:pt>
                      <c:pt idx="6854">
                        <c:v>43355.58333331671</c:v>
                      </c:pt>
                      <c:pt idx="6855">
                        <c:v>43355.624999983374</c:v>
                      </c:pt>
                      <c:pt idx="6856">
                        <c:v>43355.666666650039</c:v>
                      </c:pt>
                      <c:pt idx="6857">
                        <c:v>43355.708333316703</c:v>
                      </c:pt>
                      <c:pt idx="6858">
                        <c:v>43355.749999983367</c:v>
                      </c:pt>
                      <c:pt idx="6859">
                        <c:v>43355.791666650031</c:v>
                      </c:pt>
                      <c:pt idx="6860">
                        <c:v>43355.833333316696</c:v>
                      </c:pt>
                      <c:pt idx="6861">
                        <c:v>43355.87499998336</c:v>
                      </c:pt>
                      <c:pt idx="6862">
                        <c:v>43355.916666650024</c:v>
                      </c:pt>
                      <c:pt idx="6863">
                        <c:v>43355.958333316688</c:v>
                      </c:pt>
                      <c:pt idx="6864">
                        <c:v>43355.999999983353</c:v>
                      </c:pt>
                      <c:pt idx="6865">
                        <c:v>43356.041666650017</c:v>
                      </c:pt>
                      <c:pt idx="6866">
                        <c:v>43356.083333316681</c:v>
                      </c:pt>
                      <c:pt idx="6867">
                        <c:v>43356.124999983345</c:v>
                      </c:pt>
                      <c:pt idx="6868">
                        <c:v>43356.16666665001</c:v>
                      </c:pt>
                      <c:pt idx="6869">
                        <c:v>43356.208333316674</c:v>
                      </c:pt>
                      <c:pt idx="6870">
                        <c:v>43356.249999983338</c:v>
                      </c:pt>
                      <c:pt idx="6871">
                        <c:v>43356.291666650002</c:v>
                      </c:pt>
                      <c:pt idx="6872">
                        <c:v>43356.333333316667</c:v>
                      </c:pt>
                      <c:pt idx="6873">
                        <c:v>43356.374999983331</c:v>
                      </c:pt>
                      <c:pt idx="6874">
                        <c:v>43356.416666649995</c:v>
                      </c:pt>
                      <c:pt idx="6875">
                        <c:v>43356.458333316659</c:v>
                      </c:pt>
                      <c:pt idx="6876">
                        <c:v>43356.499999983324</c:v>
                      </c:pt>
                      <c:pt idx="6877">
                        <c:v>43356.541666649988</c:v>
                      </c:pt>
                      <c:pt idx="6878">
                        <c:v>43356.583333316652</c:v>
                      </c:pt>
                      <c:pt idx="6879">
                        <c:v>43356.624999983316</c:v>
                      </c:pt>
                      <c:pt idx="6880">
                        <c:v>43356.66666664998</c:v>
                      </c:pt>
                      <c:pt idx="6881">
                        <c:v>43356.708333316645</c:v>
                      </c:pt>
                      <c:pt idx="6882">
                        <c:v>43356.749999983309</c:v>
                      </c:pt>
                      <c:pt idx="6883">
                        <c:v>43356.791666649973</c:v>
                      </c:pt>
                      <c:pt idx="6884">
                        <c:v>43356.833333316637</c:v>
                      </c:pt>
                      <c:pt idx="6885">
                        <c:v>43356.874999983302</c:v>
                      </c:pt>
                      <c:pt idx="6886">
                        <c:v>43356.916666649966</c:v>
                      </c:pt>
                      <c:pt idx="6887">
                        <c:v>43356.95833331663</c:v>
                      </c:pt>
                      <c:pt idx="6888">
                        <c:v>43356.999999983294</c:v>
                      </c:pt>
                      <c:pt idx="6889">
                        <c:v>43357.041666649959</c:v>
                      </c:pt>
                      <c:pt idx="6890">
                        <c:v>43357.083333316623</c:v>
                      </c:pt>
                      <c:pt idx="6891">
                        <c:v>43357.124999983287</c:v>
                      </c:pt>
                      <c:pt idx="6892">
                        <c:v>43357.166666649951</c:v>
                      </c:pt>
                      <c:pt idx="6893">
                        <c:v>43357.208333316616</c:v>
                      </c:pt>
                      <c:pt idx="6894">
                        <c:v>43357.24999998328</c:v>
                      </c:pt>
                      <c:pt idx="6895">
                        <c:v>43357.291666649944</c:v>
                      </c:pt>
                      <c:pt idx="6896">
                        <c:v>43357.333333316608</c:v>
                      </c:pt>
                      <c:pt idx="6897">
                        <c:v>43357.374999983273</c:v>
                      </c:pt>
                      <c:pt idx="6898">
                        <c:v>43357.416666649937</c:v>
                      </c:pt>
                      <c:pt idx="6899">
                        <c:v>43357.458333316601</c:v>
                      </c:pt>
                      <c:pt idx="6900">
                        <c:v>43357.499999983265</c:v>
                      </c:pt>
                      <c:pt idx="6901">
                        <c:v>43357.54166664993</c:v>
                      </c:pt>
                      <c:pt idx="6902">
                        <c:v>43357.583333316594</c:v>
                      </c:pt>
                      <c:pt idx="6903">
                        <c:v>43357.624999983258</c:v>
                      </c:pt>
                      <c:pt idx="6904">
                        <c:v>43357.666666649922</c:v>
                      </c:pt>
                      <c:pt idx="6905">
                        <c:v>43357.708333316587</c:v>
                      </c:pt>
                      <c:pt idx="6906">
                        <c:v>43357.749999983251</c:v>
                      </c:pt>
                      <c:pt idx="6907">
                        <c:v>43357.791666649915</c:v>
                      </c:pt>
                      <c:pt idx="6908">
                        <c:v>43357.833333316579</c:v>
                      </c:pt>
                      <c:pt idx="6909">
                        <c:v>43357.874999983243</c:v>
                      </c:pt>
                      <c:pt idx="6910">
                        <c:v>43357.916666649908</c:v>
                      </c:pt>
                      <c:pt idx="6911">
                        <c:v>43357.958333316572</c:v>
                      </c:pt>
                      <c:pt idx="6912">
                        <c:v>43357.999999983236</c:v>
                      </c:pt>
                      <c:pt idx="6913">
                        <c:v>43358.0416666499</c:v>
                      </c:pt>
                      <c:pt idx="6914">
                        <c:v>43358.083333316565</c:v>
                      </c:pt>
                      <c:pt idx="6915">
                        <c:v>43358.124999983229</c:v>
                      </c:pt>
                      <c:pt idx="6916">
                        <c:v>43358.166666649893</c:v>
                      </c:pt>
                      <c:pt idx="6917">
                        <c:v>43358.208333316557</c:v>
                      </c:pt>
                      <c:pt idx="6918">
                        <c:v>43358.249999983222</c:v>
                      </c:pt>
                      <c:pt idx="6919">
                        <c:v>43358.291666649886</c:v>
                      </c:pt>
                      <c:pt idx="6920">
                        <c:v>43358.33333331655</c:v>
                      </c:pt>
                      <c:pt idx="6921">
                        <c:v>43358.374999983214</c:v>
                      </c:pt>
                      <c:pt idx="6922">
                        <c:v>43358.416666649879</c:v>
                      </c:pt>
                      <c:pt idx="6923">
                        <c:v>43358.458333316543</c:v>
                      </c:pt>
                      <c:pt idx="6924">
                        <c:v>43358.499999983207</c:v>
                      </c:pt>
                      <c:pt idx="6925">
                        <c:v>43358.541666649871</c:v>
                      </c:pt>
                      <c:pt idx="6926">
                        <c:v>43358.583333316536</c:v>
                      </c:pt>
                      <c:pt idx="6927">
                        <c:v>43358.6249999832</c:v>
                      </c:pt>
                      <c:pt idx="6928">
                        <c:v>43358.666666649864</c:v>
                      </c:pt>
                      <c:pt idx="6929">
                        <c:v>43358.708333316528</c:v>
                      </c:pt>
                      <c:pt idx="6930">
                        <c:v>43358.749999983193</c:v>
                      </c:pt>
                      <c:pt idx="6931">
                        <c:v>43358.791666649857</c:v>
                      </c:pt>
                      <c:pt idx="6932">
                        <c:v>43358.833333316521</c:v>
                      </c:pt>
                      <c:pt idx="6933">
                        <c:v>43358.874999983185</c:v>
                      </c:pt>
                      <c:pt idx="6934">
                        <c:v>43358.91666664985</c:v>
                      </c:pt>
                      <c:pt idx="6935">
                        <c:v>43358.958333316514</c:v>
                      </c:pt>
                      <c:pt idx="6936">
                        <c:v>43358.999999983178</c:v>
                      </c:pt>
                      <c:pt idx="6937">
                        <c:v>43359.041666649842</c:v>
                      </c:pt>
                      <c:pt idx="6938">
                        <c:v>43359.083333316506</c:v>
                      </c:pt>
                      <c:pt idx="6939">
                        <c:v>43359.124999983171</c:v>
                      </c:pt>
                      <c:pt idx="6940">
                        <c:v>43359.166666649835</c:v>
                      </c:pt>
                      <c:pt idx="6941">
                        <c:v>43359.208333316499</c:v>
                      </c:pt>
                      <c:pt idx="6942">
                        <c:v>43359.249999983163</c:v>
                      </c:pt>
                      <c:pt idx="6943">
                        <c:v>43359.291666649828</c:v>
                      </c:pt>
                      <c:pt idx="6944">
                        <c:v>43359.333333316492</c:v>
                      </c:pt>
                      <c:pt idx="6945">
                        <c:v>43359.374999983156</c:v>
                      </c:pt>
                      <c:pt idx="6946">
                        <c:v>43359.41666664982</c:v>
                      </c:pt>
                      <c:pt idx="6947">
                        <c:v>43359.458333316485</c:v>
                      </c:pt>
                      <c:pt idx="6948">
                        <c:v>43359.499999983149</c:v>
                      </c:pt>
                      <c:pt idx="6949">
                        <c:v>43359.541666649813</c:v>
                      </c:pt>
                      <c:pt idx="6950">
                        <c:v>43359.583333316477</c:v>
                      </c:pt>
                      <c:pt idx="6951">
                        <c:v>43359.624999983142</c:v>
                      </c:pt>
                      <c:pt idx="6952">
                        <c:v>43359.666666649806</c:v>
                      </c:pt>
                      <c:pt idx="6953">
                        <c:v>43359.70833331647</c:v>
                      </c:pt>
                      <c:pt idx="6954">
                        <c:v>43359.749999983134</c:v>
                      </c:pt>
                      <c:pt idx="6955">
                        <c:v>43359.791666649799</c:v>
                      </c:pt>
                      <c:pt idx="6956">
                        <c:v>43359.833333316463</c:v>
                      </c:pt>
                      <c:pt idx="6957">
                        <c:v>43359.874999983127</c:v>
                      </c:pt>
                      <c:pt idx="6958">
                        <c:v>43359.916666649791</c:v>
                      </c:pt>
                      <c:pt idx="6959">
                        <c:v>43359.958333316456</c:v>
                      </c:pt>
                      <c:pt idx="6960">
                        <c:v>43359.99999998312</c:v>
                      </c:pt>
                      <c:pt idx="6961">
                        <c:v>43360.041666649784</c:v>
                      </c:pt>
                      <c:pt idx="6962">
                        <c:v>43360.083333316448</c:v>
                      </c:pt>
                      <c:pt idx="6963">
                        <c:v>43360.124999983113</c:v>
                      </c:pt>
                      <c:pt idx="6964">
                        <c:v>43360.166666649777</c:v>
                      </c:pt>
                      <c:pt idx="6965">
                        <c:v>43360.208333316441</c:v>
                      </c:pt>
                      <c:pt idx="6966">
                        <c:v>43360.249999983105</c:v>
                      </c:pt>
                      <c:pt idx="6967">
                        <c:v>43360.291666649769</c:v>
                      </c:pt>
                      <c:pt idx="6968">
                        <c:v>43360.333333316434</c:v>
                      </c:pt>
                      <c:pt idx="6969">
                        <c:v>43360.374999983098</c:v>
                      </c:pt>
                      <c:pt idx="6970">
                        <c:v>43360.416666649762</c:v>
                      </c:pt>
                      <c:pt idx="6971">
                        <c:v>43360.458333316426</c:v>
                      </c:pt>
                      <c:pt idx="6972">
                        <c:v>43360.499999983091</c:v>
                      </c:pt>
                      <c:pt idx="6973">
                        <c:v>43360.541666649755</c:v>
                      </c:pt>
                      <c:pt idx="6974">
                        <c:v>43360.583333316419</c:v>
                      </c:pt>
                      <c:pt idx="6975">
                        <c:v>43360.624999983083</c:v>
                      </c:pt>
                      <c:pt idx="6976">
                        <c:v>43360.666666649748</c:v>
                      </c:pt>
                      <c:pt idx="6977">
                        <c:v>43360.708333316412</c:v>
                      </c:pt>
                      <c:pt idx="6978">
                        <c:v>43360.749999983076</c:v>
                      </c:pt>
                      <c:pt idx="6979">
                        <c:v>43360.79166664974</c:v>
                      </c:pt>
                      <c:pt idx="6980">
                        <c:v>43360.833333316405</c:v>
                      </c:pt>
                      <c:pt idx="6981">
                        <c:v>43360.874999983069</c:v>
                      </c:pt>
                      <c:pt idx="6982">
                        <c:v>43360.916666649733</c:v>
                      </c:pt>
                      <c:pt idx="6983">
                        <c:v>43360.958333316397</c:v>
                      </c:pt>
                      <c:pt idx="6984">
                        <c:v>43360.999999983062</c:v>
                      </c:pt>
                      <c:pt idx="6985">
                        <c:v>43361.041666649726</c:v>
                      </c:pt>
                      <c:pt idx="6986">
                        <c:v>43361.08333331639</c:v>
                      </c:pt>
                      <c:pt idx="6987">
                        <c:v>43361.124999983054</c:v>
                      </c:pt>
                      <c:pt idx="6988">
                        <c:v>43361.166666649719</c:v>
                      </c:pt>
                      <c:pt idx="6989">
                        <c:v>43361.208333316383</c:v>
                      </c:pt>
                      <c:pt idx="6990">
                        <c:v>43361.249999983047</c:v>
                      </c:pt>
                      <c:pt idx="6991">
                        <c:v>43361.291666649711</c:v>
                      </c:pt>
                      <c:pt idx="6992">
                        <c:v>43361.333333316376</c:v>
                      </c:pt>
                      <c:pt idx="6993">
                        <c:v>43361.37499998304</c:v>
                      </c:pt>
                      <c:pt idx="6994">
                        <c:v>43361.416666649704</c:v>
                      </c:pt>
                      <c:pt idx="6995">
                        <c:v>43361.458333316368</c:v>
                      </c:pt>
                      <c:pt idx="6996">
                        <c:v>43361.499999983032</c:v>
                      </c:pt>
                      <c:pt idx="6997">
                        <c:v>43361.541666649697</c:v>
                      </c:pt>
                      <c:pt idx="6998">
                        <c:v>43361.583333316361</c:v>
                      </c:pt>
                      <c:pt idx="6999">
                        <c:v>43361.624999983025</c:v>
                      </c:pt>
                      <c:pt idx="7000">
                        <c:v>43361.666666649689</c:v>
                      </c:pt>
                      <c:pt idx="7001">
                        <c:v>43361.708333316354</c:v>
                      </c:pt>
                      <c:pt idx="7002">
                        <c:v>43361.749999983018</c:v>
                      </c:pt>
                      <c:pt idx="7003">
                        <c:v>43361.791666649682</c:v>
                      </c:pt>
                      <c:pt idx="7004">
                        <c:v>43361.833333316346</c:v>
                      </c:pt>
                      <c:pt idx="7005">
                        <c:v>43361.874999983011</c:v>
                      </c:pt>
                      <c:pt idx="7006">
                        <c:v>43361.916666649675</c:v>
                      </c:pt>
                      <c:pt idx="7007">
                        <c:v>43361.958333316339</c:v>
                      </c:pt>
                      <c:pt idx="7008">
                        <c:v>43361.999999983003</c:v>
                      </c:pt>
                      <c:pt idx="7009">
                        <c:v>43362.041666649668</c:v>
                      </c:pt>
                      <c:pt idx="7010">
                        <c:v>43362.083333316332</c:v>
                      </c:pt>
                      <c:pt idx="7011">
                        <c:v>43362.124999982996</c:v>
                      </c:pt>
                      <c:pt idx="7012">
                        <c:v>43362.16666664966</c:v>
                      </c:pt>
                      <c:pt idx="7013">
                        <c:v>43362.208333316325</c:v>
                      </c:pt>
                      <c:pt idx="7014">
                        <c:v>43362.249999982989</c:v>
                      </c:pt>
                      <c:pt idx="7015">
                        <c:v>43362.291666649653</c:v>
                      </c:pt>
                      <c:pt idx="7016">
                        <c:v>43362.333333316317</c:v>
                      </c:pt>
                      <c:pt idx="7017">
                        <c:v>43362.374999982982</c:v>
                      </c:pt>
                      <c:pt idx="7018">
                        <c:v>43362.416666649646</c:v>
                      </c:pt>
                      <c:pt idx="7019">
                        <c:v>43362.45833331631</c:v>
                      </c:pt>
                      <c:pt idx="7020">
                        <c:v>43362.499999982974</c:v>
                      </c:pt>
                      <c:pt idx="7021">
                        <c:v>43362.541666649639</c:v>
                      </c:pt>
                      <c:pt idx="7022">
                        <c:v>43362.583333316303</c:v>
                      </c:pt>
                      <c:pt idx="7023">
                        <c:v>43362.624999982967</c:v>
                      </c:pt>
                      <c:pt idx="7024">
                        <c:v>43362.666666649631</c:v>
                      </c:pt>
                      <c:pt idx="7025">
                        <c:v>43362.708333316295</c:v>
                      </c:pt>
                      <c:pt idx="7026">
                        <c:v>43362.74999998296</c:v>
                      </c:pt>
                      <c:pt idx="7027">
                        <c:v>43362.791666649624</c:v>
                      </c:pt>
                      <c:pt idx="7028">
                        <c:v>43362.833333316288</c:v>
                      </c:pt>
                      <c:pt idx="7029">
                        <c:v>43362.874999982952</c:v>
                      </c:pt>
                      <c:pt idx="7030">
                        <c:v>43362.916666649617</c:v>
                      </c:pt>
                      <c:pt idx="7031">
                        <c:v>43362.958333316281</c:v>
                      </c:pt>
                      <c:pt idx="7032">
                        <c:v>43362.999999982945</c:v>
                      </c:pt>
                      <c:pt idx="7033">
                        <c:v>43363.041666649609</c:v>
                      </c:pt>
                      <c:pt idx="7034">
                        <c:v>43363.083333316274</c:v>
                      </c:pt>
                      <c:pt idx="7035">
                        <c:v>43363.124999982938</c:v>
                      </c:pt>
                      <c:pt idx="7036">
                        <c:v>43363.166666649602</c:v>
                      </c:pt>
                      <c:pt idx="7037">
                        <c:v>43363.208333316266</c:v>
                      </c:pt>
                      <c:pt idx="7038">
                        <c:v>43363.249999982931</c:v>
                      </c:pt>
                      <c:pt idx="7039">
                        <c:v>43363.291666649595</c:v>
                      </c:pt>
                      <c:pt idx="7040">
                        <c:v>43363.333333316259</c:v>
                      </c:pt>
                      <c:pt idx="7041">
                        <c:v>43363.374999982923</c:v>
                      </c:pt>
                      <c:pt idx="7042">
                        <c:v>43363.416666649588</c:v>
                      </c:pt>
                      <c:pt idx="7043">
                        <c:v>43363.458333316252</c:v>
                      </c:pt>
                      <c:pt idx="7044">
                        <c:v>43363.499999982916</c:v>
                      </c:pt>
                      <c:pt idx="7045">
                        <c:v>43363.54166664958</c:v>
                      </c:pt>
                      <c:pt idx="7046">
                        <c:v>43363.583333316245</c:v>
                      </c:pt>
                      <c:pt idx="7047">
                        <c:v>43363.624999982909</c:v>
                      </c:pt>
                      <c:pt idx="7048">
                        <c:v>43363.666666649573</c:v>
                      </c:pt>
                      <c:pt idx="7049">
                        <c:v>43363.708333316237</c:v>
                      </c:pt>
                      <c:pt idx="7050">
                        <c:v>43363.749999982901</c:v>
                      </c:pt>
                      <c:pt idx="7051">
                        <c:v>43363.791666649566</c:v>
                      </c:pt>
                      <c:pt idx="7052">
                        <c:v>43363.83333331623</c:v>
                      </c:pt>
                      <c:pt idx="7053">
                        <c:v>43363.874999982894</c:v>
                      </c:pt>
                      <c:pt idx="7054">
                        <c:v>43363.916666649558</c:v>
                      </c:pt>
                      <c:pt idx="7055">
                        <c:v>43363.958333316223</c:v>
                      </c:pt>
                      <c:pt idx="7056">
                        <c:v>43363.999999982887</c:v>
                      </c:pt>
                      <c:pt idx="7057">
                        <c:v>43364.041666649551</c:v>
                      </c:pt>
                      <c:pt idx="7058">
                        <c:v>43364.083333316215</c:v>
                      </c:pt>
                      <c:pt idx="7059">
                        <c:v>43364.12499998288</c:v>
                      </c:pt>
                      <c:pt idx="7060">
                        <c:v>43364.166666649544</c:v>
                      </c:pt>
                      <c:pt idx="7061">
                        <c:v>43364.208333316208</c:v>
                      </c:pt>
                      <c:pt idx="7062">
                        <c:v>43364.249999982872</c:v>
                      </c:pt>
                      <c:pt idx="7063">
                        <c:v>43364.291666649537</c:v>
                      </c:pt>
                      <c:pt idx="7064">
                        <c:v>43364.333333316201</c:v>
                      </c:pt>
                      <c:pt idx="7065">
                        <c:v>43364.374999982865</c:v>
                      </c:pt>
                      <c:pt idx="7066">
                        <c:v>43364.416666649529</c:v>
                      </c:pt>
                      <c:pt idx="7067">
                        <c:v>43364.458333316194</c:v>
                      </c:pt>
                      <c:pt idx="7068">
                        <c:v>43364.499999982858</c:v>
                      </c:pt>
                      <c:pt idx="7069">
                        <c:v>43364.541666649522</c:v>
                      </c:pt>
                      <c:pt idx="7070">
                        <c:v>43364.583333316186</c:v>
                      </c:pt>
                      <c:pt idx="7071">
                        <c:v>43364.624999982851</c:v>
                      </c:pt>
                      <c:pt idx="7072">
                        <c:v>43364.666666649515</c:v>
                      </c:pt>
                      <c:pt idx="7073">
                        <c:v>43364.708333316179</c:v>
                      </c:pt>
                      <c:pt idx="7074">
                        <c:v>43364.749999982843</c:v>
                      </c:pt>
                      <c:pt idx="7075">
                        <c:v>43364.791666649508</c:v>
                      </c:pt>
                      <c:pt idx="7076">
                        <c:v>43364.833333316172</c:v>
                      </c:pt>
                      <c:pt idx="7077">
                        <c:v>43364.874999982836</c:v>
                      </c:pt>
                      <c:pt idx="7078">
                        <c:v>43364.9166666495</c:v>
                      </c:pt>
                      <c:pt idx="7079">
                        <c:v>43364.958333316164</c:v>
                      </c:pt>
                      <c:pt idx="7080">
                        <c:v>43364.999999982829</c:v>
                      </c:pt>
                      <c:pt idx="7081">
                        <c:v>43365.041666649493</c:v>
                      </c:pt>
                      <c:pt idx="7082">
                        <c:v>43365.083333316157</c:v>
                      </c:pt>
                      <c:pt idx="7083">
                        <c:v>43365.124999982821</c:v>
                      </c:pt>
                      <c:pt idx="7084">
                        <c:v>43365.166666649486</c:v>
                      </c:pt>
                      <c:pt idx="7085">
                        <c:v>43365.20833331615</c:v>
                      </c:pt>
                      <c:pt idx="7086">
                        <c:v>43365.249999982814</c:v>
                      </c:pt>
                      <c:pt idx="7087">
                        <c:v>43365.291666649478</c:v>
                      </c:pt>
                      <c:pt idx="7088">
                        <c:v>43365.333333316143</c:v>
                      </c:pt>
                      <c:pt idx="7089">
                        <c:v>43365.374999982807</c:v>
                      </c:pt>
                      <c:pt idx="7090">
                        <c:v>43365.416666649471</c:v>
                      </c:pt>
                      <c:pt idx="7091">
                        <c:v>43365.458333316135</c:v>
                      </c:pt>
                      <c:pt idx="7092">
                        <c:v>43365.4999999828</c:v>
                      </c:pt>
                      <c:pt idx="7093">
                        <c:v>43365.541666649464</c:v>
                      </c:pt>
                      <c:pt idx="7094">
                        <c:v>43365.583333316128</c:v>
                      </c:pt>
                      <c:pt idx="7095">
                        <c:v>43365.624999982792</c:v>
                      </c:pt>
                      <c:pt idx="7096">
                        <c:v>43365.666666649457</c:v>
                      </c:pt>
                      <c:pt idx="7097">
                        <c:v>43365.708333316121</c:v>
                      </c:pt>
                      <c:pt idx="7098">
                        <c:v>43365.749999982785</c:v>
                      </c:pt>
                      <c:pt idx="7099">
                        <c:v>43365.791666649449</c:v>
                      </c:pt>
                      <c:pt idx="7100">
                        <c:v>43365.833333316114</c:v>
                      </c:pt>
                      <c:pt idx="7101">
                        <c:v>43365.874999982778</c:v>
                      </c:pt>
                      <c:pt idx="7102">
                        <c:v>43365.916666649442</c:v>
                      </c:pt>
                      <c:pt idx="7103">
                        <c:v>43365.958333316106</c:v>
                      </c:pt>
                      <c:pt idx="7104">
                        <c:v>43365.999999982771</c:v>
                      </c:pt>
                      <c:pt idx="7105">
                        <c:v>43366.041666649435</c:v>
                      </c:pt>
                      <c:pt idx="7106">
                        <c:v>43366.083333316099</c:v>
                      </c:pt>
                      <c:pt idx="7107">
                        <c:v>43366.124999982763</c:v>
                      </c:pt>
                      <c:pt idx="7108">
                        <c:v>43366.166666649427</c:v>
                      </c:pt>
                      <c:pt idx="7109">
                        <c:v>43366.208333316092</c:v>
                      </c:pt>
                      <c:pt idx="7110">
                        <c:v>43366.249999982756</c:v>
                      </c:pt>
                      <c:pt idx="7111">
                        <c:v>43366.29166664942</c:v>
                      </c:pt>
                      <c:pt idx="7112">
                        <c:v>43366.333333316084</c:v>
                      </c:pt>
                      <c:pt idx="7113">
                        <c:v>43366.374999982749</c:v>
                      </c:pt>
                      <c:pt idx="7114">
                        <c:v>43366.416666649413</c:v>
                      </c:pt>
                      <c:pt idx="7115">
                        <c:v>43366.458333316077</c:v>
                      </c:pt>
                      <c:pt idx="7116">
                        <c:v>43366.499999982741</c:v>
                      </c:pt>
                      <c:pt idx="7117">
                        <c:v>43366.541666649406</c:v>
                      </c:pt>
                      <c:pt idx="7118">
                        <c:v>43366.58333331607</c:v>
                      </c:pt>
                      <c:pt idx="7119">
                        <c:v>43366.624999982734</c:v>
                      </c:pt>
                      <c:pt idx="7120">
                        <c:v>43366.666666649398</c:v>
                      </c:pt>
                      <c:pt idx="7121">
                        <c:v>43366.708333316063</c:v>
                      </c:pt>
                      <c:pt idx="7122">
                        <c:v>43366.749999982727</c:v>
                      </c:pt>
                      <c:pt idx="7123">
                        <c:v>43366.791666649391</c:v>
                      </c:pt>
                      <c:pt idx="7124">
                        <c:v>43366.833333316055</c:v>
                      </c:pt>
                      <c:pt idx="7125">
                        <c:v>43366.87499998272</c:v>
                      </c:pt>
                      <c:pt idx="7126">
                        <c:v>43366.916666649384</c:v>
                      </c:pt>
                      <c:pt idx="7127">
                        <c:v>43366.958333316048</c:v>
                      </c:pt>
                      <c:pt idx="7128">
                        <c:v>43366.999999982712</c:v>
                      </c:pt>
                      <c:pt idx="7129">
                        <c:v>43367.041666649377</c:v>
                      </c:pt>
                      <c:pt idx="7130">
                        <c:v>43367.083333316041</c:v>
                      </c:pt>
                      <c:pt idx="7131">
                        <c:v>43367.124999982705</c:v>
                      </c:pt>
                      <c:pt idx="7132">
                        <c:v>43367.166666649369</c:v>
                      </c:pt>
                      <c:pt idx="7133">
                        <c:v>43367.208333316034</c:v>
                      </c:pt>
                      <c:pt idx="7134">
                        <c:v>43367.249999982698</c:v>
                      </c:pt>
                      <c:pt idx="7135">
                        <c:v>43367.291666649362</c:v>
                      </c:pt>
                      <c:pt idx="7136">
                        <c:v>43367.333333316026</c:v>
                      </c:pt>
                      <c:pt idx="7137">
                        <c:v>43367.37499998269</c:v>
                      </c:pt>
                      <c:pt idx="7138">
                        <c:v>43367.416666649355</c:v>
                      </c:pt>
                      <c:pt idx="7139">
                        <c:v>43367.458333316019</c:v>
                      </c:pt>
                      <c:pt idx="7140">
                        <c:v>43367.499999982683</c:v>
                      </c:pt>
                      <c:pt idx="7141">
                        <c:v>43367.541666649347</c:v>
                      </c:pt>
                      <c:pt idx="7142">
                        <c:v>43367.583333316012</c:v>
                      </c:pt>
                      <c:pt idx="7143">
                        <c:v>43367.624999982676</c:v>
                      </c:pt>
                      <c:pt idx="7144">
                        <c:v>43367.66666664934</c:v>
                      </c:pt>
                      <c:pt idx="7145">
                        <c:v>43367.708333316004</c:v>
                      </c:pt>
                      <c:pt idx="7146">
                        <c:v>43367.749999982669</c:v>
                      </c:pt>
                      <c:pt idx="7147">
                        <c:v>43367.791666649333</c:v>
                      </c:pt>
                      <c:pt idx="7148">
                        <c:v>43367.833333315997</c:v>
                      </c:pt>
                      <c:pt idx="7149">
                        <c:v>43367.874999982661</c:v>
                      </c:pt>
                      <c:pt idx="7150">
                        <c:v>43367.916666649326</c:v>
                      </c:pt>
                      <c:pt idx="7151">
                        <c:v>43367.95833331599</c:v>
                      </c:pt>
                      <c:pt idx="7152">
                        <c:v>43367.999999982654</c:v>
                      </c:pt>
                      <c:pt idx="7153">
                        <c:v>43368.041666649318</c:v>
                      </c:pt>
                      <c:pt idx="7154">
                        <c:v>43368.083333315983</c:v>
                      </c:pt>
                      <c:pt idx="7155">
                        <c:v>43368.124999982647</c:v>
                      </c:pt>
                      <c:pt idx="7156">
                        <c:v>43368.166666649311</c:v>
                      </c:pt>
                      <c:pt idx="7157">
                        <c:v>43368.208333315975</c:v>
                      </c:pt>
                      <c:pt idx="7158">
                        <c:v>43368.24999998264</c:v>
                      </c:pt>
                      <c:pt idx="7159">
                        <c:v>43368.291666649304</c:v>
                      </c:pt>
                      <c:pt idx="7160">
                        <c:v>43368.333333315968</c:v>
                      </c:pt>
                      <c:pt idx="7161">
                        <c:v>43368.374999982632</c:v>
                      </c:pt>
                      <c:pt idx="7162">
                        <c:v>43368.416666649297</c:v>
                      </c:pt>
                      <c:pt idx="7163">
                        <c:v>43368.458333315961</c:v>
                      </c:pt>
                      <c:pt idx="7164">
                        <c:v>43368.499999982625</c:v>
                      </c:pt>
                      <c:pt idx="7165">
                        <c:v>43368.541666649289</c:v>
                      </c:pt>
                      <c:pt idx="7166">
                        <c:v>43368.583333315953</c:v>
                      </c:pt>
                      <c:pt idx="7167">
                        <c:v>43368.624999982618</c:v>
                      </c:pt>
                      <c:pt idx="7168">
                        <c:v>43368.666666649282</c:v>
                      </c:pt>
                      <c:pt idx="7169">
                        <c:v>43368.708333315946</c:v>
                      </c:pt>
                      <c:pt idx="7170">
                        <c:v>43368.74999998261</c:v>
                      </c:pt>
                      <c:pt idx="7171">
                        <c:v>43368.791666649275</c:v>
                      </c:pt>
                      <c:pt idx="7172">
                        <c:v>43368.833333315939</c:v>
                      </c:pt>
                      <c:pt idx="7173">
                        <c:v>43368.874999982603</c:v>
                      </c:pt>
                      <c:pt idx="7174">
                        <c:v>43368.916666649267</c:v>
                      </c:pt>
                      <c:pt idx="7175">
                        <c:v>43368.958333315932</c:v>
                      </c:pt>
                      <c:pt idx="7176">
                        <c:v>43368.999999982596</c:v>
                      </c:pt>
                      <c:pt idx="7177">
                        <c:v>43369.04166664926</c:v>
                      </c:pt>
                      <c:pt idx="7178">
                        <c:v>43369.083333315924</c:v>
                      </c:pt>
                      <c:pt idx="7179">
                        <c:v>43369.124999982589</c:v>
                      </c:pt>
                      <c:pt idx="7180">
                        <c:v>43369.166666649253</c:v>
                      </c:pt>
                      <c:pt idx="7181">
                        <c:v>43369.208333315917</c:v>
                      </c:pt>
                      <c:pt idx="7182">
                        <c:v>43369.249999982581</c:v>
                      </c:pt>
                      <c:pt idx="7183">
                        <c:v>43369.291666649246</c:v>
                      </c:pt>
                      <c:pt idx="7184">
                        <c:v>43369.33333331591</c:v>
                      </c:pt>
                      <c:pt idx="7185">
                        <c:v>43369.374999982574</c:v>
                      </c:pt>
                      <c:pt idx="7186">
                        <c:v>43369.416666649238</c:v>
                      </c:pt>
                      <c:pt idx="7187">
                        <c:v>43369.458333315903</c:v>
                      </c:pt>
                      <c:pt idx="7188">
                        <c:v>43369.499999982567</c:v>
                      </c:pt>
                      <c:pt idx="7189">
                        <c:v>43369.541666649231</c:v>
                      </c:pt>
                      <c:pt idx="7190">
                        <c:v>43369.583333315895</c:v>
                      </c:pt>
                      <c:pt idx="7191">
                        <c:v>43369.62499998256</c:v>
                      </c:pt>
                      <c:pt idx="7192">
                        <c:v>43369.666666649224</c:v>
                      </c:pt>
                      <c:pt idx="7193">
                        <c:v>43369.708333315888</c:v>
                      </c:pt>
                      <c:pt idx="7194">
                        <c:v>43369.749999982552</c:v>
                      </c:pt>
                      <c:pt idx="7195">
                        <c:v>43369.791666649216</c:v>
                      </c:pt>
                      <c:pt idx="7196">
                        <c:v>43369.833333315881</c:v>
                      </c:pt>
                      <c:pt idx="7197">
                        <c:v>43369.874999982545</c:v>
                      </c:pt>
                      <c:pt idx="7198">
                        <c:v>43369.916666649209</c:v>
                      </c:pt>
                      <c:pt idx="7199">
                        <c:v>43369.958333315873</c:v>
                      </c:pt>
                      <c:pt idx="7200">
                        <c:v>43369.999999982538</c:v>
                      </c:pt>
                      <c:pt idx="7201">
                        <c:v>43370.041666649202</c:v>
                      </c:pt>
                      <c:pt idx="7202">
                        <c:v>43370.083333315866</c:v>
                      </c:pt>
                      <c:pt idx="7203">
                        <c:v>43370.12499998253</c:v>
                      </c:pt>
                      <c:pt idx="7204">
                        <c:v>43370.166666649195</c:v>
                      </c:pt>
                      <c:pt idx="7205">
                        <c:v>43370.208333315859</c:v>
                      </c:pt>
                      <c:pt idx="7206">
                        <c:v>43370.249999982523</c:v>
                      </c:pt>
                      <c:pt idx="7207">
                        <c:v>43370.291666649187</c:v>
                      </c:pt>
                      <c:pt idx="7208">
                        <c:v>43370.333333315852</c:v>
                      </c:pt>
                      <c:pt idx="7209">
                        <c:v>43370.374999982516</c:v>
                      </c:pt>
                      <c:pt idx="7210">
                        <c:v>43370.41666664918</c:v>
                      </c:pt>
                      <c:pt idx="7211">
                        <c:v>43370.458333315844</c:v>
                      </c:pt>
                      <c:pt idx="7212">
                        <c:v>43370.499999982509</c:v>
                      </c:pt>
                      <c:pt idx="7213">
                        <c:v>43370.541666649173</c:v>
                      </c:pt>
                      <c:pt idx="7214">
                        <c:v>43370.583333315837</c:v>
                      </c:pt>
                      <c:pt idx="7215">
                        <c:v>43370.624999982501</c:v>
                      </c:pt>
                      <c:pt idx="7216">
                        <c:v>43370.666666649166</c:v>
                      </c:pt>
                      <c:pt idx="7217">
                        <c:v>43370.70833331583</c:v>
                      </c:pt>
                      <c:pt idx="7218">
                        <c:v>43370.749999982494</c:v>
                      </c:pt>
                      <c:pt idx="7219">
                        <c:v>43370.791666649158</c:v>
                      </c:pt>
                      <c:pt idx="7220">
                        <c:v>43370.833333315823</c:v>
                      </c:pt>
                      <c:pt idx="7221">
                        <c:v>43370.874999982487</c:v>
                      </c:pt>
                      <c:pt idx="7222">
                        <c:v>43370.916666649151</c:v>
                      </c:pt>
                      <c:pt idx="7223">
                        <c:v>43370.958333315815</c:v>
                      </c:pt>
                      <c:pt idx="7224">
                        <c:v>43370.999999982479</c:v>
                      </c:pt>
                      <c:pt idx="7225">
                        <c:v>43371.041666649144</c:v>
                      </c:pt>
                      <c:pt idx="7226">
                        <c:v>43371.083333315808</c:v>
                      </c:pt>
                      <c:pt idx="7227">
                        <c:v>43371.124999982472</c:v>
                      </c:pt>
                      <c:pt idx="7228">
                        <c:v>43371.166666649136</c:v>
                      </c:pt>
                      <c:pt idx="7229">
                        <c:v>43371.208333315801</c:v>
                      </c:pt>
                      <c:pt idx="7230">
                        <c:v>43371.249999982465</c:v>
                      </c:pt>
                      <c:pt idx="7231">
                        <c:v>43371.291666649129</c:v>
                      </c:pt>
                      <c:pt idx="7232">
                        <c:v>43371.333333315793</c:v>
                      </c:pt>
                      <c:pt idx="7233">
                        <c:v>43371.374999982458</c:v>
                      </c:pt>
                      <c:pt idx="7234">
                        <c:v>43371.416666649122</c:v>
                      </c:pt>
                      <c:pt idx="7235">
                        <c:v>43371.458333315786</c:v>
                      </c:pt>
                      <c:pt idx="7236">
                        <c:v>43371.49999998245</c:v>
                      </c:pt>
                      <c:pt idx="7237">
                        <c:v>43371.541666649115</c:v>
                      </c:pt>
                      <c:pt idx="7238">
                        <c:v>43371.583333315779</c:v>
                      </c:pt>
                      <c:pt idx="7239">
                        <c:v>43371.624999982443</c:v>
                      </c:pt>
                      <c:pt idx="7240">
                        <c:v>43371.666666649107</c:v>
                      </c:pt>
                      <c:pt idx="7241">
                        <c:v>43371.708333315772</c:v>
                      </c:pt>
                      <c:pt idx="7242">
                        <c:v>43371.749999982436</c:v>
                      </c:pt>
                      <c:pt idx="7243">
                        <c:v>43371.7916666491</c:v>
                      </c:pt>
                      <c:pt idx="7244">
                        <c:v>43371.833333315764</c:v>
                      </c:pt>
                      <c:pt idx="7245">
                        <c:v>43371.874999982429</c:v>
                      </c:pt>
                      <c:pt idx="7246">
                        <c:v>43371.916666649093</c:v>
                      </c:pt>
                      <c:pt idx="7247">
                        <c:v>43371.958333315757</c:v>
                      </c:pt>
                      <c:pt idx="7248">
                        <c:v>43371.999999982421</c:v>
                      </c:pt>
                      <c:pt idx="7249">
                        <c:v>43372.041666649086</c:v>
                      </c:pt>
                      <c:pt idx="7250">
                        <c:v>43372.08333331575</c:v>
                      </c:pt>
                      <c:pt idx="7251">
                        <c:v>43372.124999982414</c:v>
                      </c:pt>
                      <c:pt idx="7252">
                        <c:v>43372.166666649078</c:v>
                      </c:pt>
                      <c:pt idx="7253">
                        <c:v>43372.208333315742</c:v>
                      </c:pt>
                      <c:pt idx="7254">
                        <c:v>43372.249999982407</c:v>
                      </c:pt>
                      <c:pt idx="7255">
                        <c:v>43372.291666649071</c:v>
                      </c:pt>
                      <c:pt idx="7256">
                        <c:v>43372.333333315735</c:v>
                      </c:pt>
                      <c:pt idx="7257">
                        <c:v>43372.374999982399</c:v>
                      </c:pt>
                      <c:pt idx="7258">
                        <c:v>43372.416666649064</c:v>
                      </c:pt>
                      <c:pt idx="7259">
                        <c:v>43372.458333315728</c:v>
                      </c:pt>
                      <c:pt idx="7260">
                        <c:v>43372.499999982392</c:v>
                      </c:pt>
                      <c:pt idx="7261">
                        <c:v>43372.541666649056</c:v>
                      </c:pt>
                      <c:pt idx="7262">
                        <c:v>43372.583333315721</c:v>
                      </c:pt>
                      <c:pt idx="7263">
                        <c:v>43372.624999982385</c:v>
                      </c:pt>
                      <c:pt idx="7264">
                        <c:v>43372.666666649049</c:v>
                      </c:pt>
                      <c:pt idx="7265">
                        <c:v>43372.708333315713</c:v>
                      </c:pt>
                      <c:pt idx="7266">
                        <c:v>43372.749999982378</c:v>
                      </c:pt>
                      <c:pt idx="7267">
                        <c:v>43372.791666649042</c:v>
                      </c:pt>
                      <c:pt idx="7268">
                        <c:v>43372.833333315706</c:v>
                      </c:pt>
                      <c:pt idx="7269">
                        <c:v>43372.87499998237</c:v>
                      </c:pt>
                      <c:pt idx="7270">
                        <c:v>43372.916666649035</c:v>
                      </c:pt>
                      <c:pt idx="7271">
                        <c:v>43372.958333315699</c:v>
                      </c:pt>
                      <c:pt idx="7272">
                        <c:v>43372.999999982363</c:v>
                      </c:pt>
                      <c:pt idx="7273">
                        <c:v>43373.041666649027</c:v>
                      </c:pt>
                      <c:pt idx="7274">
                        <c:v>43373.083333315692</c:v>
                      </c:pt>
                      <c:pt idx="7275">
                        <c:v>43373.124999982356</c:v>
                      </c:pt>
                      <c:pt idx="7276">
                        <c:v>43373.16666664902</c:v>
                      </c:pt>
                      <c:pt idx="7277">
                        <c:v>43373.208333315684</c:v>
                      </c:pt>
                      <c:pt idx="7278">
                        <c:v>43373.249999982349</c:v>
                      </c:pt>
                      <c:pt idx="7279">
                        <c:v>43373.291666649013</c:v>
                      </c:pt>
                      <c:pt idx="7280">
                        <c:v>43373.333333315677</c:v>
                      </c:pt>
                      <c:pt idx="7281">
                        <c:v>43373.374999982341</c:v>
                      </c:pt>
                      <c:pt idx="7282">
                        <c:v>43373.416666649005</c:v>
                      </c:pt>
                      <c:pt idx="7283">
                        <c:v>43373.45833331567</c:v>
                      </c:pt>
                      <c:pt idx="7284">
                        <c:v>43373.499999982334</c:v>
                      </c:pt>
                      <c:pt idx="7285">
                        <c:v>43373.541666648998</c:v>
                      </c:pt>
                      <c:pt idx="7286">
                        <c:v>43373.583333315662</c:v>
                      </c:pt>
                      <c:pt idx="7287">
                        <c:v>43373.624999982327</c:v>
                      </c:pt>
                      <c:pt idx="7288">
                        <c:v>43373.666666648991</c:v>
                      </c:pt>
                      <c:pt idx="7289">
                        <c:v>43373.708333315655</c:v>
                      </c:pt>
                      <c:pt idx="7290">
                        <c:v>43373.749999982319</c:v>
                      </c:pt>
                      <c:pt idx="7291">
                        <c:v>43373.791666648984</c:v>
                      </c:pt>
                      <c:pt idx="7292">
                        <c:v>43373.833333315648</c:v>
                      </c:pt>
                      <c:pt idx="7293">
                        <c:v>43373.874999982312</c:v>
                      </c:pt>
                      <c:pt idx="7294">
                        <c:v>43373.916666648976</c:v>
                      </c:pt>
                      <c:pt idx="7295">
                        <c:v>43373.958333315641</c:v>
                      </c:pt>
                      <c:pt idx="7296">
                        <c:v>43373.999999982305</c:v>
                      </c:pt>
                      <c:pt idx="7297">
                        <c:v>43374.041666648969</c:v>
                      </c:pt>
                      <c:pt idx="7298">
                        <c:v>43374.083333315633</c:v>
                      </c:pt>
                      <c:pt idx="7299">
                        <c:v>43374.124999982298</c:v>
                      </c:pt>
                      <c:pt idx="7300">
                        <c:v>43374.166666648962</c:v>
                      </c:pt>
                      <c:pt idx="7301">
                        <c:v>43374.208333315626</c:v>
                      </c:pt>
                      <c:pt idx="7302">
                        <c:v>43374.24999998229</c:v>
                      </c:pt>
                      <c:pt idx="7303">
                        <c:v>43374.291666648955</c:v>
                      </c:pt>
                      <c:pt idx="7304">
                        <c:v>43374.333333315619</c:v>
                      </c:pt>
                      <c:pt idx="7305">
                        <c:v>43374.374999982283</c:v>
                      </c:pt>
                      <c:pt idx="7306">
                        <c:v>43374.416666648947</c:v>
                      </c:pt>
                      <c:pt idx="7307">
                        <c:v>43374.458333315612</c:v>
                      </c:pt>
                      <c:pt idx="7308">
                        <c:v>43374.499999982276</c:v>
                      </c:pt>
                      <c:pt idx="7309">
                        <c:v>43374.54166664894</c:v>
                      </c:pt>
                      <c:pt idx="7310">
                        <c:v>43374.583333315604</c:v>
                      </c:pt>
                      <c:pt idx="7311">
                        <c:v>43374.624999982268</c:v>
                      </c:pt>
                      <c:pt idx="7312">
                        <c:v>43374.666666648933</c:v>
                      </c:pt>
                      <c:pt idx="7313">
                        <c:v>43374.708333315597</c:v>
                      </c:pt>
                      <c:pt idx="7314">
                        <c:v>43374.749999982261</c:v>
                      </c:pt>
                      <c:pt idx="7315">
                        <c:v>43374.791666648925</c:v>
                      </c:pt>
                      <c:pt idx="7316">
                        <c:v>43374.83333331559</c:v>
                      </c:pt>
                      <c:pt idx="7317">
                        <c:v>43374.874999982254</c:v>
                      </c:pt>
                      <c:pt idx="7318">
                        <c:v>43374.916666648918</c:v>
                      </c:pt>
                      <c:pt idx="7319">
                        <c:v>43374.958333315582</c:v>
                      </c:pt>
                      <c:pt idx="7320">
                        <c:v>43374.999999982247</c:v>
                      </c:pt>
                      <c:pt idx="7321">
                        <c:v>43375.041666648911</c:v>
                      </c:pt>
                      <c:pt idx="7322">
                        <c:v>43375.083333315575</c:v>
                      </c:pt>
                      <c:pt idx="7323">
                        <c:v>43375.124999982239</c:v>
                      </c:pt>
                      <c:pt idx="7324">
                        <c:v>43375.166666648904</c:v>
                      </c:pt>
                      <c:pt idx="7325">
                        <c:v>43375.208333315568</c:v>
                      </c:pt>
                      <c:pt idx="7326">
                        <c:v>43375.249999982232</c:v>
                      </c:pt>
                      <c:pt idx="7327">
                        <c:v>43375.291666648896</c:v>
                      </c:pt>
                      <c:pt idx="7328">
                        <c:v>43375.333333315561</c:v>
                      </c:pt>
                      <c:pt idx="7329">
                        <c:v>43375.374999982225</c:v>
                      </c:pt>
                      <c:pt idx="7330">
                        <c:v>43375.416666648889</c:v>
                      </c:pt>
                      <c:pt idx="7331">
                        <c:v>43375.458333315553</c:v>
                      </c:pt>
                      <c:pt idx="7332">
                        <c:v>43375.499999982218</c:v>
                      </c:pt>
                      <c:pt idx="7333">
                        <c:v>43375.541666648882</c:v>
                      </c:pt>
                      <c:pt idx="7334">
                        <c:v>43375.583333315546</c:v>
                      </c:pt>
                      <c:pt idx="7335">
                        <c:v>43375.62499998221</c:v>
                      </c:pt>
                      <c:pt idx="7336">
                        <c:v>43375.666666648875</c:v>
                      </c:pt>
                      <c:pt idx="7337">
                        <c:v>43375.708333315539</c:v>
                      </c:pt>
                      <c:pt idx="7338">
                        <c:v>43375.749999982203</c:v>
                      </c:pt>
                      <c:pt idx="7339">
                        <c:v>43375.791666648867</c:v>
                      </c:pt>
                      <c:pt idx="7340">
                        <c:v>43375.833333315531</c:v>
                      </c:pt>
                      <c:pt idx="7341">
                        <c:v>43375.874999982196</c:v>
                      </c:pt>
                      <c:pt idx="7342">
                        <c:v>43375.91666664886</c:v>
                      </c:pt>
                      <c:pt idx="7343">
                        <c:v>43375.958333315524</c:v>
                      </c:pt>
                      <c:pt idx="7344">
                        <c:v>43375.999999982188</c:v>
                      </c:pt>
                      <c:pt idx="7345">
                        <c:v>43376.041666648853</c:v>
                      </c:pt>
                      <c:pt idx="7346">
                        <c:v>43376.083333315517</c:v>
                      </c:pt>
                      <c:pt idx="7347">
                        <c:v>43376.124999982181</c:v>
                      </c:pt>
                      <c:pt idx="7348">
                        <c:v>43376.166666648845</c:v>
                      </c:pt>
                      <c:pt idx="7349">
                        <c:v>43376.20833331551</c:v>
                      </c:pt>
                      <c:pt idx="7350">
                        <c:v>43376.249999982174</c:v>
                      </c:pt>
                      <c:pt idx="7351">
                        <c:v>43376.291666648838</c:v>
                      </c:pt>
                      <c:pt idx="7352">
                        <c:v>43376.333333315502</c:v>
                      </c:pt>
                      <c:pt idx="7353">
                        <c:v>43376.374999982167</c:v>
                      </c:pt>
                      <c:pt idx="7354">
                        <c:v>43376.416666648831</c:v>
                      </c:pt>
                      <c:pt idx="7355">
                        <c:v>43376.458333315495</c:v>
                      </c:pt>
                      <c:pt idx="7356">
                        <c:v>43376.499999982159</c:v>
                      </c:pt>
                      <c:pt idx="7357">
                        <c:v>43376.541666648824</c:v>
                      </c:pt>
                      <c:pt idx="7358">
                        <c:v>43376.583333315488</c:v>
                      </c:pt>
                      <c:pt idx="7359">
                        <c:v>43376.624999982152</c:v>
                      </c:pt>
                      <c:pt idx="7360">
                        <c:v>43376.666666648816</c:v>
                      </c:pt>
                      <c:pt idx="7361">
                        <c:v>43376.708333315481</c:v>
                      </c:pt>
                      <c:pt idx="7362">
                        <c:v>43376.749999982145</c:v>
                      </c:pt>
                      <c:pt idx="7363">
                        <c:v>43376.791666648809</c:v>
                      </c:pt>
                      <c:pt idx="7364">
                        <c:v>43376.833333315473</c:v>
                      </c:pt>
                      <c:pt idx="7365">
                        <c:v>43376.874999982138</c:v>
                      </c:pt>
                      <c:pt idx="7366">
                        <c:v>43376.916666648802</c:v>
                      </c:pt>
                      <c:pt idx="7367">
                        <c:v>43376.958333315466</c:v>
                      </c:pt>
                      <c:pt idx="7368">
                        <c:v>43376.99999998213</c:v>
                      </c:pt>
                      <c:pt idx="7369">
                        <c:v>43377.041666648794</c:v>
                      </c:pt>
                      <c:pt idx="7370">
                        <c:v>43377.083333315459</c:v>
                      </c:pt>
                      <c:pt idx="7371">
                        <c:v>43377.124999982123</c:v>
                      </c:pt>
                      <c:pt idx="7372">
                        <c:v>43377.166666648787</c:v>
                      </c:pt>
                      <c:pt idx="7373">
                        <c:v>43377.208333315451</c:v>
                      </c:pt>
                      <c:pt idx="7374">
                        <c:v>43377.249999982116</c:v>
                      </c:pt>
                      <c:pt idx="7375">
                        <c:v>43377.29166664878</c:v>
                      </c:pt>
                      <c:pt idx="7376">
                        <c:v>43377.333333315444</c:v>
                      </c:pt>
                      <c:pt idx="7377">
                        <c:v>43377.374999982108</c:v>
                      </c:pt>
                      <c:pt idx="7378">
                        <c:v>43377.416666648773</c:v>
                      </c:pt>
                      <c:pt idx="7379">
                        <c:v>43377.458333315437</c:v>
                      </c:pt>
                      <c:pt idx="7380">
                        <c:v>43377.499999982101</c:v>
                      </c:pt>
                      <c:pt idx="7381">
                        <c:v>43377.541666648765</c:v>
                      </c:pt>
                      <c:pt idx="7382">
                        <c:v>43377.58333331543</c:v>
                      </c:pt>
                      <c:pt idx="7383">
                        <c:v>43377.624999982094</c:v>
                      </c:pt>
                      <c:pt idx="7384">
                        <c:v>43377.666666648758</c:v>
                      </c:pt>
                      <c:pt idx="7385">
                        <c:v>43377.708333315422</c:v>
                      </c:pt>
                      <c:pt idx="7386">
                        <c:v>43377.749999982087</c:v>
                      </c:pt>
                      <c:pt idx="7387">
                        <c:v>43377.791666648751</c:v>
                      </c:pt>
                      <c:pt idx="7388">
                        <c:v>43377.833333315415</c:v>
                      </c:pt>
                      <c:pt idx="7389">
                        <c:v>43377.874999982079</c:v>
                      </c:pt>
                      <c:pt idx="7390">
                        <c:v>43377.916666648744</c:v>
                      </c:pt>
                      <c:pt idx="7391">
                        <c:v>43377.958333315408</c:v>
                      </c:pt>
                      <c:pt idx="7392">
                        <c:v>43377.999999982072</c:v>
                      </c:pt>
                      <c:pt idx="7393">
                        <c:v>43378.041666648736</c:v>
                      </c:pt>
                      <c:pt idx="7394">
                        <c:v>43378.083333315401</c:v>
                      </c:pt>
                      <c:pt idx="7395">
                        <c:v>43378.124999982065</c:v>
                      </c:pt>
                      <c:pt idx="7396">
                        <c:v>43378.166666648729</c:v>
                      </c:pt>
                      <c:pt idx="7397">
                        <c:v>43378.208333315393</c:v>
                      </c:pt>
                      <c:pt idx="7398">
                        <c:v>43378.249999982057</c:v>
                      </c:pt>
                      <c:pt idx="7399">
                        <c:v>43378.291666648722</c:v>
                      </c:pt>
                      <c:pt idx="7400">
                        <c:v>43378.333333315386</c:v>
                      </c:pt>
                      <c:pt idx="7401">
                        <c:v>43378.37499998205</c:v>
                      </c:pt>
                      <c:pt idx="7402">
                        <c:v>43378.416666648714</c:v>
                      </c:pt>
                      <c:pt idx="7403">
                        <c:v>43378.458333315379</c:v>
                      </c:pt>
                      <c:pt idx="7404">
                        <c:v>43378.499999982043</c:v>
                      </c:pt>
                      <c:pt idx="7405">
                        <c:v>43378.541666648707</c:v>
                      </c:pt>
                      <c:pt idx="7406">
                        <c:v>43378.583333315371</c:v>
                      </c:pt>
                      <c:pt idx="7407">
                        <c:v>43378.624999982036</c:v>
                      </c:pt>
                      <c:pt idx="7408">
                        <c:v>43378.6666666487</c:v>
                      </c:pt>
                      <c:pt idx="7409">
                        <c:v>43378.708333315364</c:v>
                      </c:pt>
                      <c:pt idx="7410">
                        <c:v>43378.749999982028</c:v>
                      </c:pt>
                      <c:pt idx="7411">
                        <c:v>43378.791666648693</c:v>
                      </c:pt>
                      <c:pt idx="7412">
                        <c:v>43378.833333315357</c:v>
                      </c:pt>
                      <c:pt idx="7413">
                        <c:v>43378.874999982021</c:v>
                      </c:pt>
                      <c:pt idx="7414">
                        <c:v>43378.916666648685</c:v>
                      </c:pt>
                      <c:pt idx="7415">
                        <c:v>43378.95833331535</c:v>
                      </c:pt>
                      <c:pt idx="7416">
                        <c:v>43378.999999982014</c:v>
                      </c:pt>
                      <c:pt idx="7417">
                        <c:v>43379.041666648678</c:v>
                      </c:pt>
                      <c:pt idx="7418">
                        <c:v>43379.083333315342</c:v>
                      </c:pt>
                      <c:pt idx="7419">
                        <c:v>43379.124999982007</c:v>
                      </c:pt>
                      <c:pt idx="7420">
                        <c:v>43379.166666648671</c:v>
                      </c:pt>
                      <c:pt idx="7421">
                        <c:v>43379.208333315335</c:v>
                      </c:pt>
                      <c:pt idx="7422">
                        <c:v>43379.249999981999</c:v>
                      </c:pt>
                      <c:pt idx="7423">
                        <c:v>43379.291666648664</c:v>
                      </c:pt>
                      <c:pt idx="7424">
                        <c:v>43379.333333315328</c:v>
                      </c:pt>
                      <c:pt idx="7425">
                        <c:v>43379.374999981992</c:v>
                      </c:pt>
                      <c:pt idx="7426">
                        <c:v>43379.416666648656</c:v>
                      </c:pt>
                      <c:pt idx="7427">
                        <c:v>43379.45833331532</c:v>
                      </c:pt>
                      <c:pt idx="7428">
                        <c:v>43379.499999981985</c:v>
                      </c:pt>
                      <c:pt idx="7429">
                        <c:v>43379.541666648649</c:v>
                      </c:pt>
                      <c:pt idx="7430">
                        <c:v>43379.583333315313</c:v>
                      </c:pt>
                      <c:pt idx="7431">
                        <c:v>43379.624999981977</c:v>
                      </c:pt>
                      <c:pt idx="7432">
                        <c:v>43379.666666648642</c:v>
                      </c:pt>
                      <c:pt idx="7433">
                        <c:v>43379.708333315306</c:v>
                      </c:pt>
                      <c:pt idx="7434">
                        <c:v>43379.74999998197</c:v>
                      </c:pt>
                      <c:pt idx="7435">
                        <c:v>43379.791666648634</c:v>
                      </c:pt>
                      <c:pt idx="7436">
                        <c:v>43379.833333315299</c:v>
                      </c:pt>
                      <c:pt idx="7437">
                        <c:v>43379.874999981963</c:v>
                      </c:pt>
                      <c:pt idx="7438">
                        <c:v>43379.916666648627</c:v>
                      </c:pt>
                      <c:pt idx="7439">
                        <c:v>43379.958333315291</c:v>
                      </c:pt>
                      <c:pt idx="7440">
                        <c:v>43379.999999981956</c:v>
                      </c:pt>
                      <c:pt idx="7441">
                        <c:v>43380.04166664862</c:v>
                      </c:pt>
                      <c:pt idx="7442">
                        <c:v>43380.083333315284</c:v>
                      </c:pt>
                      <c:pt idx="7443">
                        <c:v>43380.124999981948</c:v>
                      </c:pt>
                      <c:pt idx="7444">
                        <c:v>43380.166666648613</c:v>
                      </c:pt>
                      <c:pt idx="7445">
                        <c:v>43380.208333315277</c:v>
                      </c:pt>
                      <c:pt idx="7446">
                        <c:v>43380.249999981941</c:v>
                      </c:pt>
                      <c:pt idx="7447">
                        <c:v>43380.291666648605</c:v>
                      </c:pt>
                      <c:pt idx="7448">
                        <c:v>43380.33333331527</c:v>
                      </c:pt>
                      <c:pt idx="7449">
                        <c:v>43380.374999981934</c:v>
                      </c:pt>
                      <c:pt idx="7450">
                        <c:v>43380.416666648598</c:v>
                      </c:pt>
                      <c:pt idx="7451">
                        <c:v>43380.458333315262</c:v>
                      </c:pt>
                      <c:pt idx="7452">
                        <c:v>43380.499999981927</c:v>
                      </c:pt>
                      <c:pt idx="7453">
                        <c:v>43380.541666648591</c:v>
                      </c:pt>
                      <c:pt idx="7454">
                        <c:v>43380.583333315255</c:v>
                      </c:pt>
                      <c:pt idx="7455">
                        <c:v>43380.624999981919</c:v>
                      </c:pt>
                      <c:pt idx="7456">
                        <c:v>43380.666666648583</c:v>
                      </c:pt>
                      <c:pt idx="7457">
                        <c:v>43380.708333315248</c:v>
                      </c:pt>
                      <c:pt idx="7458">
                        <c:v>43380.749999981912</c:v>
                      </c:pt>
                      <c:pt idx="7459">
                        <c:v>43380.791666648576</c:v>
                      </c:pt>
                      <c:pt idx="7460">
                        <c:v>43380.83333331524</c:v>
                      </c:pt>
                      <c:pt idx="7461">
                        <c:v>43380.874999981905</c:v>
                      </c:pt>
                      <c:pt idx="7462">
                        <c:v>43380.916666648569</c:v>
                      </c:pt>
                      <c:pt idx="7463">
                        <c:v>43380.958333315233</c:v>
                      </c:pt>
                      <c:pt idx="7464">
                        <c:v>43380.999999981897</c:v>
                      </c:pt>
                      <c:pt idx="7465">
                        <c:v>43381.041666648562</c:v>
                      </c:pt>
                      <c:pt idx="7466">
                        <c:v>43381.083333315226</c:v>
                      </c:pt>
                      <c:pt idx="7467">
                        <c:v>43381.12499998189</c:v>
                      </c:pt>
                      <c:pt idx="7468">
                        <c:v>43381.166666648554</c:v>
                      </c:pt>
                      <c:pt idx="7469">
                        <c:v>43381.208333315219</c:v>
                      </c:pt>
                      <c:pt idx="7470">
                        <c:v>43381.249999981883</c:v>
                      </c:pt>
                      <c:pt idx="7471">
                        <c:v>43381.291666648547</c:v>
                      </c:pt>
                      <c:pt idx="7472">
                        <c:v>43381.333333315211</c:v>
                      </c:pt>
                      <c:pt idx="7473">
                        <c:v>43381.374999981876</c:v>
                      </c:pt>
                      <c:pt idx="7474">
                        <c:v>43381.41666664854</c:v>
                      </c:pt>
                      <c:pt idx="7475">
                        <c:v>43381.458333315204</c:v>
                      </c:pt>
                      <c:pt idx="7476">
                        <c:v>43381.499999981868</c:v>
                      </c:pt>
                      <c:pt idx="7477">
                        <c:v>43381.541666648533</c:v>
                      </c:pt>
                      <c:pt idx="7478">
                        <c:v>43381.583333315197</c:v>
                      </c:pt>
                      <c:pt idx="7479">
                        <c:v>43381.624999981861</c:v>
                      </c:pt>
                      <c:pt idx="7480">
                        <c:v>43381.666666648525</c:v>
                      </c:pt>
                      <c:pt idx="7481">
                        <c:v>43381.70833331519</c:v>
                      </c:pt>
                      <c:pt idx="7482">
                        <c:v>43381.749999981854</c:v>
                      </c:pt>
                      <c:pt idx="7483">
                        <c:v>43381.791666648518</c:v>
                      </c:pt>
                      <c:pt idx="7484">
                        <c:v>43381.833333315182</c:v>
                      </c:pt>
                      <c:pt idx="7485">
                        <c:v>43381.874999981846</c:v>
                      </c:pt>
                      <c:pt idx="7486">
                        <c:v>43381.916666648511</c:v>
                      </c:pt>
                      <c:pt idx="7487">
                        <c:v>43381.958333315175</c:v>
                      </c:pt>
                      <c:pt idx="7488">
                        <c:v>43381.999999981839</c:v>
                      </c:pt>
                      <c:pt idx="7489">
                        <c:v>43382.041666648503</c:v>
                      </c:pt>
                      <c:pt idx="7490">
                        <c:v>43382.083333315168</c:v>
                      </c:pt>
                      <c:pt idx="7491">
                        <c:v>43382.124999981832</c:v>
                      </c:pt>
                      <c:pt idx="7492">
                        <c:v>43382.166666648496</c:v>
                      </c:pt>
                      <c:pt idx="7493">
                        <c:v>43382.20833331516</c:v>
                      </c:pt>
                      <c:pt idx="7494">
                        <c:v>43382.249999981825</c:v>
                      </c:pt>
                      <c:pt idx="7495">
                        <c:v>43382.291666648489</c:v>
                      </c:pt>
                      <c:pt idx="7496">
                        <c:v>43382.333333315153</c:v>
                      </c:pt>
                      <c:pt idx="7497">
                        <c:v>43382.374999981817</c:v>
                      </c:pt>
                      <c:pt idx="7498">
                        <c:v>43382.416666648482</c:v>
                      </c:pt>
                      <c:pt idx="7499">
                        <c:v>43382.458333315146</c:v>
                      </c:pt>
                      <c:pt idx="7500">
                        <c:v>43382.49999998181</c:v>
                      </c:pt>
                      <c:pt idx="7501">
                        <c:v>43382.541666648474</c:v>
                      </c:pt>
                      <c:pt idx="7502">
                        <c:v>43382.583333315139</c:v>
                      </c:pt>
                      <c:pt idx="7503">
                        <c:v>43382.624999981803</c:v>
                      </c:pt>
                      <c:pt idx="7504">
                        <c:v>43382.666666648467</c:v>
                      </c:pt>
                      <c:pt idx="7505">
                        <c:v>43382.708333315131</c:v>
                      </c:pt>
                      <c:pt idx="7506">
                        <c:v>43382.749999981796</c:v>
                      </c:pt>
                      <c:pt idx="7507">
                        <c:v>43382.79166664846</c:v>
                      </c:pt>
                      <c:pt idx="7508">
                        <c:v>43382.833333315124</c:v>
                      </c:pt>
                      <c:pt idx="7509">
                        <c:v>43382.874999981788</c:v>
                      </c:pt>
                      <c:pt idx="7510">
                        <c:v>43382.916666648453</c:v>
                      </c:pt>
                      <c:pt idx="7511">
                        <c:v>43382.958333315117</c:v>
                      </c:pt>
                      <c:pt idx="7512">
                        <c:v>43382.999999981781</c:v>
                      </c:pt>
                      <c:pt idx="7513">
                        <c:v>43383.041666648445</c:v>
                      </c:pt>
                      <c:pt idx="7514">
                        <c:v>43383.083333315109</c:v>
                      </c:pt>
                      <c:pt idx="7515">
                        <c:v>43383.124999981774</c:v>
                      </c:pt>
                      <c:pt idx="7516">
                        <c:v>43383.166666648438</c:v>
                      </c:pt>
                      <c:pt idx="7517">
                        <c:v>43383.208333315102</c:v>
                      </c:pt>
                      <c:pt idx="7518">
                        <c:v>43383.249999981766</c:v>
                      </c:pt>
                      <c:pt idx="7519">
                        <c:v>43383.291666648431</c:v>
                      </c:pt>
                      <c:pt idx="7520">
                        <c:v>43383.333333315095</c:v>
                      </c:pt>
                      <c:pt idx="7521">
                        <c:v>43383.374999981759</c:v>
                      </c:pt>
                      <c:pt idx="7522">
                        <c:v>43383.416666648423</c:v>
                      </c:pt>
                      <c:pt idx="7523">
                        <c:v>43383.458333315088</c:v>
                      </c:pt>
                      <c:pt idx="7524">
                        <c:v>43383.499999981752</c:v>
                      </c:pt>
                      <c:pt idx="7525">
                        <c:v>43383.541666648416</c:v>
                      </c:pt>
                      <c:pt idx="7526">
                        <c:v>43383.58333331508</c:v>
                      </c:pt>
                      <c:pt idx="7527">
                        <c:v>43383.624999981745</c:v>
                      </c:pt>
                      <c:pt idx="7528">
                        <c:v>43383.666666648409</c:v>
                      </c:pt>
                      <c:pt idx="7529">
                        <c:v>43383.708333315073</c:v>
                      </c:pt>
                      <c:pt idx="7530">
                        <c:v>43383.749999981737</c:v>
                      </c:pt>
                      <c:pt idx="7531">
                        <c:v>43383.791666648402</c:v>
                      </c:pt>
                      <c:pt idx="7532">
                        <c:v>43383.833333315066</c:v>
                      </c:pt>
                      <c:pt idx="7533">
                        <c:v>43383.87499998173</c:v>
                      </c:pt>
                      <c:pt idx="7534">
                        <c:v>43383.916666648394</c:v>
                      </c:pt>
                      <c:pt idx="7535">
                        <c:v>43383.958333315059</c:v>
                      </c:pt>
                      <c:pt idx="7536">
                        <c:v>43383.999999981723</c:v>
                      </c:pt>
                      <c:pt idx="7537">
                        <c:v>43384.041666648387</c:v>
                      </c:pt>
                      <c:pt idx="7538">
                        <c:v>43384.083333315051</c:v>
                      </c:pt>
                      <c:pt idx="7539">
                        <c:v>43384.124999981716</c:v>
                      </c:pt>
                      <c:pt idx="7540">
                        <c:v>43384.16666664838</c:v>
                      </c:pt>
                      <c:pt idx="7541">
                        <c:v>43384.208333315044</c:v>
                      </c:pt>
                      <c:pt idx="7542">
                        <c:v>43384.249999981708</c:v>
                      </c:pt>
                      <c:pt idx="7543">
                        <c:v>43384.291666648372</c:v>
                      </c:pt>
                      <c:pt idx="7544">
                        <c:v>43384.333333315037</c:v>
                      </c:pt>
                      <c:pt idx="7545">
                        <c:v>43384.374999981701</c:v>
                      </c:pt>
                      <c:pt idx="7546">
                        <c:v>43384.416666648365</c:v>
                      </c:pt>
                      <c:pt idx="7547">
                        <c:v>43384.458333315029</c:v>
                      </c:pt>
                      <c:pt idx="7548">
                        <c:v>43384.499999981694</c:v>
                      </c:pt>
                      <c:pt idx="7549">
                        <c:v>43384.541666648358</c:v>
                      </c:pt>
                      <c:pt idx="7550">
                        <c:v>43384.583333315022</c:v>
                      </c:pt>
                      <c:pt idx="7551">
                        <c:v>43384.624999981686</c:v>
                      </c:pt>
                      <c:pt idx="7552">
                        <c:v>43384.666666648351</c:v>
                      </c:pt>
                      <c:pt idx="7553">
                        <c:v>43384.708333315015</c:v>
                      </c:pt>
                      <c:pt idx="7554">
                        <c:v>43384.749999981679</c:v>
                      </c:pt>
                      <c:pt idx="7555">
                        <c:v>43384.791666648343</c:v>
                      </c:pt>
                      <c:pt idx="7556">
                        <c:v>43384.833333315008</c:v>
                      </c:pt>
                      <c:pt idx="7557">
                        <c:v>43384.874999981672</c:v>
                      </c:pt>
                      <c:pt idx="7558">
                        <c:v>43384.916666648336</c:v>
                      </c:pt>
                      <c:pt idx="7559">
                        <c:v>43384.958333315</c:v>
                      </c:pt>
                      <c:pt idx="7560">
                        <c:v>43384.999999981665</c:v>
                      </c:pt>
                      <c:pt idx="7561">
                        <c:v>43385.041666648329</c:v>
                      </c:pt>
                      <c:pt idx="7562">
                        <c:v>43385.083333314993</c:v>
                      </c:pt>
                      <c:pt idx="7563">
                        <c:v>43385.124999981657</c:v>
                      </c:pt>
                      <c:pt idx="7564">
                        <c:v>43385.166666648322</c:v>
                      </c:pt>
                      <c:pt idx="7565">
                        <c:v>43385.208333314986</c:v>
                      </c:pt>
                      <c:pt idx="7566">
                        <c:v>43385.24999998165</c:v>
                      </c:pt>
                      <c:pt idx="7567">
                        <c:v>43385.291666648314</c:v>
                      </c:pt>
                      <c:pt idx="7568">
                        <c:v>43385.333333314979</c:v>
                      </c:pt>
                      <c:pt idx="7569">
                        <c:v>43385.374999981643</c:v>
                      </c:pt>
                      <c:pt idx="7570">
                        <c:v>43385.416666648307</c:v>
                      </c:pt>
                      <c:pt idx="7571">
                        <c:v>43385.458333314971</c:v>
                      </c:pt>
                      <c:pt idx="7572">
                        <c:v>43385.499999981635</c:v>
                      </c:pt>
                      <c:pt idx="7573">
                        <c:v>43385.5416666483</c:v>
                      </c:pt>
                      <c:pt idx="7574">
                        <c:v>43385.583333314964</c:v>
                      </c:pt>
                      <c:pt idx="7575">
                        <c:v>43385.624999981628</c:v>
                      </c:pt>
                      <c:pt idx="7576">
                        <c:v>43385.666666648292</c:v>
                      </c:pt>
                      <c:pt idx="7577">
                        <c:v>43385.708333314957</c:v>
                      </c:pt>
                      <c:pt idx="7578">
                        <c:v>43385.749999981621</c:v>
                      </c:pt>
                      <c:pt idx="7579">
                        <c:v>43385.791666648285</c:v>
                      </c:pt>
                      <c:pt idx="7580">
                        <c:v>43385.833333314949</c:v>
                      </c:pt>
                      <c:pt idx="7581">
                        <c:v>43385.874999981614</c:v>
                      </c:pt>
                      <c:pt idx="7582">
                        <c:v>43385.916666648278</c:v>
                      </c:pt>
                      <c:pt idx="7583">
                        <c:v>43385.958333314942</c:v>
                      </c:pt>
                      <c:pt idx="7584">
                        <c:v>43385.999999981606</c:v>
                      </c:pt>
                      <c:pt idx="7585">
                        <c:v>43386.041666648271</c:v>
                      </c:pt>
                      <c:pt idx="7586">
                        <c:v>43386.083333314935</c:v>
                      </c:pt>
                      <c:pt idx="7587">
                        <c:v>43386.124999981599</c:v>
                      </c:pt>
                      <c:pt idx="7588">
                        <c:v>43386.166666648263</c:v>
                      </c:pt>
                      <c:pt idx="7589">
                        <c:v>43386.208333314928</c:v>
                      </c:pt>
                      <c:pt idx="7590">
                        <c:v>43386.249999981592</c:v>
                      </c:pt>
                      <c:pt idx="7591">
                        <c:v>43386.291666648256</c:v>
                      </c:pt>
                      <c:pt idx="7592">
                        <c:v>43386.33333331492</c:v>
                      </c:pt>
                      <c:pt idx="7593">
                        <c:v>43386.374999981585</c:v>
                      </c:pt>
                      <c:pt idx="7594">
                        <c:v>43386.416666648249</c:v>
                      </c:pt>
                      <c:pt idx="7595">
                        <c:v>43386.458333314913</c:v>
                      </c:pt>
                      <c:pt idx="7596">
                        <c:v>43386.499999981577</c:v>
                      </c:pt>
                      <c:pt idx="7597">
                        <c:v>43386.541666648242</c:v>
                      </c:pt>
                      <c:pt idx="7598">
                        <c:v>43386.583333314906</c:v>
                      </c:pt>
                      <c:pt idx="7599">
                        <c:v>43386.62499998157</c:v>
                      </c:pt>
                      <c:pt idx="7600">
                        <c:v>43386.666666648234</c:v>
                      </c:pt>
                      <c:pt idx="7601">
                        <c:v>43386.708333314898</c:v>
                      </c:pt>
                      <c:pt idx="7602">
                        <c:v>43386.749999981563</c:v>
                      </c:pt>
                      <c:pt idx="7603">
                        <c:v>43386.791666648227</c:v>
                      </c:pt>
                      <c:pt idx="7604">
                        <c:v>43386.833333314891</c:v>
                      </c:pt>
                      <c:pt idx="7605">
                        <c:v>43386.874999981555</c:v>
                      </c:pt>
                      <c:pt idx="7606">
                        <c:v>43386.91666664822</c:v>
                      </c:pt>
                      <c:pt idx="7607">
                        <c:v>43386.958333314884</c:v>
                      </c:pt>
                      <c:pt idx="7608">
                        <c:v>43386.999999981548</c:v>
                      </c:pt>
                      <c:pt idx="7609">
                        <c:v>43387.041666648212</c:v>
                      </c:pt>
                      <c:pt idx="7610">
                        <c:v>43387.083333314877</c:v>
                      </c:pt>
                      <c:pt idx="7611">
                        <c:v>43387.124999981541</c:v>
                      </c:pt>
                      <c:pt idx="7612">
                        <c:v>43387.166666648205</c:v>
                      </c:pt>
                      <c:pt idx="7613">
                        <c:v>43387.208333314869</c:v>
                      </c:pt>
                      <c:pt idx="7614">
                        <c:v>43387.249999981534</c:v>
                      </c:pt>
                      <c:pt idx="7615">
                        <c:v>43387.291666648198</c:v>
                      </c:pt>
                      <c:pt idx="7616">
                        <c:v>43387.333333314862</c:v>
                      </c:pt>
                      <c:pt idx="7617">
                        <c:v>43387.374999981526</c:v>
                      </c:pt>
                      <c:pt idx="7618">
                        <c:v>43387.416666648191</c:v>
                      </c:pt>
                      <c:pt idx="7619">
                        <c:v>43387.458333314855</c:v>
                      </c:pt>
                      <c:pt idx="7620">
                        <c:v>43387.499999981519</c:v>
                      </c:pt>
                      <c:pt idx="7621">
                        <c:v>43387.541666648183</c:v>
                      </c:pt>
                      <c:pt idx="7622">
                        <c:v>43387.583333314848</c:v>
                      </c:pt>
                      <c:pt idx="7623">
                        <c:v>43387.624999981512</c:v>
                      </c:pt>
                      <c:pt idx="7624">
                        <c:v>43387.666666648176</c:v>
                      </c:pt>
                      <c:pt idx="7625">
                        <c:v>43387.70833331484</c:v>
                      </c:pt>
                      <c:pt idx="7626">
                        <c:v>43387.749999981505</c:v>
                      </c:pt>
                      <c:pt idx="7627">
                        <c:v>43387.791666648169</c:v>
                      </c:pt>
                      <c:pt idx="7628">
                        <c:v>43387.833333314833</c:v>
                      </c:pt>
                      <c:pt idx="7629">
                        <c:v>43387.874999981497</c:v>
                      </c:pt>
                      <c:pt idx="7630">
                        <c:v>43387.916666648161</c:v>
                      </c:pt>
                      <c:pt idx="7631">
                        <c:v>43387.958333314826</c:v>
                      </c:pt>
                      <c:pt idx="7632">
                        <c:v>43387.99999998149</c:v>
                      </c:pt>
                      <c:pt idx="7633">
                        <c:v>43388.041666648154</c:v>
                      </c:pt>
                      <c:pt idx="7634">
                        <c:v>43388.083333314818</c:v>
                      </c:pt>
                      <c:pt idx="7635">
                        <c:v>43388.124999981483</c:v>
                      </c:pt>
                      <c:pt idx="7636">
                        <c:v>43388.166666648147</c:v>
                      </c:pt>
                      <c:pt idx="7637">
                        <c:v>43388.208333314811</c:v>
                      </c:pt>
                      <c:pt idx="7638">
                        <c:v>43388.249999981475</c:v>
                      </c:pt>
                      <c:pt idx="7639">
                        <c:v>43388.29166664814</c:v>
                      </c:pt>
                      <c:pt idx="7640">
                        <c:v>43388.333333314804</c:v>
                      </c:pt>
                      <c:pt idx="7641">
                        <c:v>43388.374999981468</c:v>
                      </c:pt>
                      <c:pt idx="7642">
                        <c:v>43388.416666648132</c:v>
                      </c:pt>
                      <c:pt idx="7643">
                        <c:v>43388.458333314797</c:v>
                      </c:pt>
                      <c:pt idx="7644">
                        <c:v>43388.499999981461</c:v>
                      </c:pt>
                      <c:pt idx="7645">
                        <c:v>43388.541666648125</c:v>
                      </c:pt>
                      <c:pt idx="7646">
                        <c:v>43388.583333314789</c:v>
                      </c:pt>
                      <c:pt idx="7647">
                        <c:v>43388.624999981454</c:v>
                      </c:pt>
                      <c:pt idx="7648">
                        <c:v>43388.666666648118</c:v>
                      </c:pt>
                      <c:pt idx="7649">
                        <c:v>43388.708333314782</c:v>
                      </c:pt>
                      <c:pt idx="7650">
                        <c:v>43388.749999981446</c:v>
                      </c:pt>
                      <c:pt idx="7651">
                        <c:v>43388.791666648111</c:v>
                      </c:pt>
                      <c:pt idx="7652">
                        <c:v>43388.833333314775</c:v>
                      </c:pt>
                      <c:pt idx="7653">
                        <c:v>43388.874999981439</c:v>
                      </c:pt>
                      <c:pt idx="7654">
                        <c:v>43388.916666648103</c:v>
                      </c:pt>
                      <c:pt idx="7655">
                        <c:v>43388.958333314768</c:v>
                      </c:pt>
                      <c:pt idx="7656">
                        <c:v>43388.999999981432</c:v>
                      </c:pt>
                      <c:pt idx="7657">
                        <c:v>43389.041666648096</c:v>
                      </c:pt>
                      <c:pt idx="7658">
                        <c:v>43389.08333331476</c:v>
                      </c:pt>
                      <c:pt idx="7659">
                        <c:v>43389.124999981424</c:v>
                      </c:pt>
                      <c:pt idx="7660">
                        <c:v>43389.166666648089</c:v>
                      </c:pt>
                      <c:pt idx="7661">
                        <c:v>43389.208333314753</c:v>
                      </c:pt>
                      <c:pt idx="7662">
                        <c:v>43389.249999981417</c:v>
                      </c:pt>
                      <c:pt idx="7663">
                        <c:v>43389.291666648081</c:v>
                      </c:pt>
                      <c:pt idx="7664">
                        <c:v>43389.333333314746</c:v>
                      </c:pt>
                      <c:pt idx="7665">
                        <c:v>43389.37499998141</c:v>
                      </c:pt>
                      <c:pt idx="7666">
                        <c:v>43389.416666648074</c:v>
                      </c:pt>
                      <c:pt idx="7667">
                        <c:v>43389.458333314738</c:v>
                      </c:pt>
                      <c:pt idx="7668">
                        <c:v>43389.499999981403</c:v>
                      </c:pt>
                      <c:pt idx="7669">
                        <c:v>43389.541666648067</c:v>
                      </c:pt>
                      <c:pt idx="7670">
                        <c:v>43389.583333314731</c:v>
                      </c:pt>
                      <c:pt idx="7671">
                        <c:v>43389.624999981395</c:v>
                      </c:pt>
                      <c:pt idx="7672">
                        <c:v>43389.66666664806</c:v>
                      </c:pt>
                      <c:pt idx="7673">
                        <c:v>43389.708333314724</c:v>
                      </c:pt>
                      <c:pt idx="7674">
                        <c:v>43389.749999981388</c:v>
                      </c:pt>
                      <c:pt idx="7675">
                        <c:v>43389.791666648052</c:v>
                      </c:pt>
                      <c:pt idx="7676">
                        <c:v>43389.833333314717</c:v>
                      </c:pt>
                      <c:pt idx="7677">
                        <c:v>43389.874999981381</c:v>
                      </c:pt>
                      <c:pt idx="7678">
                        <c:v>43389.916666648045</c:v>
                      </c:pt>
                      <c:pt idx="7679">
                        <c:v>43389.958333314709</c:v>
                      </c:pt>
                      <c:pt idx="7680">
                        <c:v>43389.999999981374</c:v>
                      </c:pt>
                      <c:pt idx="7681">
                        <c:v>43390.041666648038</c:v>
                      </c:pt>
                      <c:pt idx="7682">
                        <c:v>43390.083333314702</c:v>
                      </c:pt>
                      <c:pt idx="7683">
                        <c:v>43390.124999981366</c:v>
                      </c:pt>
                      <c:pt idx="7684">
                        <c:v>43390.166666648031</c:v>
                      </c:pt>
                      <c:pt idx="7685">
                        <c:v>43390.208333314695</c:v>
                      </c:pt>
                      <c:pt idx="7686">
                        <c:v>43390.249999981359</c:v>
                      </c:pt>
                      <c:pt idx="7687">
                        <c:v>43390.291666648023</c:v>
                      </c:pt>
                      <c:pt idx="7688">
                        <c:v>43390.333333314687</c:v>
                      </c:pt>
                      <c:pt idx="7689">
                        <c:v>43390.374999981352</c:v>
                      </c:pt>
                      <c:pt idx="7690">
                        <c:v>43390.416666648016</c:v>
                      </c:pt>
                      <c:pt idx="7691">
                        <c:v>43390.45833331468</c:v>
                      </c:pt>
                      <c:pt idx="7692">
                        <c:v>43390.499999981344</c:v>
                      </c:pt>
                      <c:pt idx="7693">
                        <c:v>43390.541666648009</c:v>
                      </c:pt>
                      <c:pt idx="7694">
                        <c:v>43390.583333314673</c:v>
                      </c:pt>
                      <c:pt idx="7695">
                        <c:v>43390.624999981337</c:v>
                      </c:pt>
                      <c:pt idx="7696">
                        <c:v>43390.666666648001</c:v>
                      </c:pt>
                      <c:pt idx="7697">
                        <c:v>43390.708333314666</c:v>
                      </c:pt>
                      <c:pt idx="7698">
                        <c:v>43390.74999998133</c:v>
                      </c:pt>
                      <c:pt idx="7699">
                        <c:v>43390.791666647994</c:v>
                      </c:pt>
                      <c:pt idx="7700">
                        <c:v>43390.833333314658</c:v>
                      </c:pt>
                      <c:pt idx="7701">
                        <c:v>43390.874999981323</c:v>
                      </c:pt>
                      <c:pt idx="7702">
                        <c:v>43390.916666647987</c:v>
                      </c:pt>
                      <c:pt idx="7703">
                        <c:v>43390.958333314651</c:v>
                      </c:pt>
                      <c:pt idx="7704">
                        <c:v>43390.999999981315</c:v>
                      </c:pt>
                      <c:pt idx="7705">
                        <c:v>43391.04166664798</c:v>
                      </c:pt>
                      <c:pt idx="7706">
                        <c:v>43391.083333314644</c:v>
                      </c:pt>
                      <c:pt idx="7707">
                        <c:v>43391.124999981308</c:v>
                      </c:pt>
                      <c:pt idx="7708">
                        <c:v>43391.166666647972</c:v>
                      </c:pt>
                      <c:pt idx="7709">
                        <c:v>43391.208333314637</c:v>
                      </c:pt>
                      <c:pt idx="7710">
                        <c:v>43391.249999981301</c:v>
                      </c:pt>
                      <c:pt idx="7711">
                        <c:v>43391.291666647965</c:v>
                      </c:pt>
                      <c:pt idx="7712">
                        <c:v>43391.333333314629</c:v>
                      </c:pt>
                      <c:pt idx="7713">
                        <c:v>43391.374999981294</c:v>
                      </c:pt>
                      <c:pt idx="7714">
                        <c:v>43391.416666647958</c:v>
                      </c:pt>
                      <c:pt idx="7715">
                        <c:v>43391.458333314622</c:v>
                      </c:pt>
                      <c:pt idx="7716">
                        <c:v>43391.499999981286</c:v>
                      </c:pt>
                      <c:pt idx="7717">
                        <c:v>43391.54166664795</c:v>
                      </c:pt>
                      <c:pt idx="7718">
                        <c:v>43391.583333314615</c:v>
                      </c:pt>
                      <c:pt idx="7719">
                        <c:v>43391.624999981279</c:v>
                      </c:pt>
                      <c:pt idx="7720">
                        <c:v>43391.666666647943</c:v>
                      </c:pt>
                      <c:pt idx="7721">
                        <c:v>43391.708333314607</c:v>
                      </c:pt>
                      <c:pt idx="7722">
                        <c:v>43391.749999981272</c:v>
                      </c:pt>
                      <c:pt idx="7723">
                        <c:v>43391.791666647936</c:v>
                      </c:pt>
                      <c:pt idx="7724">
                        <c:v>43391.8333333146</c:v>
                      </c:pt>
                      <c:pt idx="7725">
                        <c:v>43391.874999981264</c:v>
                      </c:pt>
                      <c:pt idx="7726">
                        <c:v>43391.916666647929</c:v>
                      </c:pt>
                      <c:pt idx="7727">
                        <c:v>43391.958333314593</c:v>
                      </c:pt>
                      <c:pt idx="7728">
                        <c:v>43391.999999981257</c:v>
                      </c:pt>
                      <c:pt idx="7729">
                        <c:v>43392.041666647921</c:v>
                      </c:pt>
                      <c:pt idx="7730">
                        <c:v>43392.083333314586</c:v>
                      </c:pt>
                      <c:pt idx="7731">
                        <c:v>43392.12499998125</c:v>
                      </c:pt>
                      <c:pt idx="7732">
                        <c:v>43392.166666647914</c:v>
                      </c:pt>
                      <c:pt idx="7733">
                        <c:v>43392.208333314578</c:v>
                      </c:pt>
                      <c:pt idx="7734">
                        <c:v>43392.249999981243</c:v>
                      </c:pt>
                      <c:pt idx="7735">
                        <c:v>43392.291666647907</c:v>
                      </c:pt>
                      <c:pt idx="7736">
                        <c:v>43392.333333314571</c:v>
                      </c:pt>
                      <c:pt idx="7737">
                        <c:v>43392.374999981235</c:v>
                      </c:pt>
                      <c:pt idx="7738">
                        <c:v>43392.4166666479</c:v>
                      </c:pt>
                      <c:pt idx="7739">
                        <c:v>43392.458333314564</c:v>
                      </c:pt>
                      <c:pt idx="7740">
                        <c:v>43392.499999981228</c:v>
                      </c:pt>
                      <c:pt idx="7741">
                        <c:v>43392.541666647892</c:v>
                      </c:pt>
                      <c:pt idx="7742">
                        <c:v>43392.583333314557</c:v>
                      </c:pt>
                      <c:pt idx="7743">
                        <c:v>43392.624999981221</c:v>
                      </c:pt>
                      <c:pt idx="7744">
                        <c:v>43392.666666647885</c:v>
                      </c:pt>
                      <c:pt idx="7745">
                        <c:v>43392.708333314549</c:v>
                      </c:pt>
                      <c:pt idx="7746">
                        <c:v>43392.749999981213</c:v>
                      </c:pt>
                      <c:pt idx="7747">
                        <c:v>43392.791666647878</c:v>
                      </c:pt>
                      <c:pt idx="7748">
                        <c:v>43392.833333314542</c:v>
                      </c:pt>
                      <c:pt idx="7749">
                        <c:v>43392.874999981206</c:v>
                      </c:pt>
                      <c:pt idx="7750">
                        <c:v>43392.91666664787</c:v>
                      </c:pt>
                      <c:pt idx="7751">
                        <c:v>43392.958333314535</c:v>
                      </c:pt>
                      <c:pt idx="7752">
                        <c:v>43392.999999981199</c:v>
                      </c:pt>
                      <c:pt idx="7753">
                        <c:v>43393.041666647863</c:v>
                      </c:pt>
                      <c:pt idx="7754">
                        <c:v>43393.083333314527</c:v>
                      </c:pt>
                      <c:pt idx="7755">
                        <c:v>43393.124999981192</c:v>
                      </c:pt>
                      <c:pt idx="7756">
                        <c:v>43393.166666647856</c:v>
                      </c:pt>
                      <c:pt idx="7757">
                        <c:v>43393.20833331452</c:v>
                      </c:pt>
                      <c:pt idx="7758">
                        <c:v>43393.249999981184</c:v>
                      </c:pt>
                      <c:pt idx="7759">
                        <c:v>43393.291666647849</c:v>
                      </c:pt>
                      <c:pt idx="7760">
                        <c:v>43393.333333314513</c:v>
                      </c:pt>
                      <c:pt idx="7761">
                        <c:v>43393.374999981177</c:v>
                      </c:pt>
                      <c:pt idx="7762">
                        <c:v>43393.416666647841</c:v>
                      </c:pt>
                      <c:pt idx="7763">
                        <c:v>43393.458333314506</c:v>
                      </c:pt>
                      <c:pt idx="7764">
                        <c:v>43393.49999998117</c:v>
                      </c:pt>
                      <c:pt idx="7765">
                        <c:v>43393.541666647834</c:v>
                      </c:pt>
                      <c:pt idx="7766">
                        <c:v>43393.583333314498</c:v>
                      </c:pt>
                      <c:pt idx="7767">
                        <c:v>43393.624999981163</c:v>
                      </c:pt>
                      <c:pt idx="7768">
                        <c:v>43393.666666647827</c:v>
                      </c:pt>
                      <c:pt idx="7769">
                        <c:v>43393.708333314491</c:v>
                      </c:pt>
                      <c:pt idx="7770">
                        <c:v>43393.749999981155</c:v>
                      </c:pt>
                      <c:pt idx="7771">
                        <c:v>43393.79166664782</c:v>
                      </c:pt>
                      <c:pt idx="7772">
                        <c:v>43393.833333314484</c:v>
                      </c:pt>
                      <c:pt idx="7773">
                        <c:v>43393.874999981148</c:v>
                      </c:pt>
                      <c:pt idx="7774">
                        <c:v>43393.916666647812</c:v>
                      </c:pt>
                      <c:pt idx="7775">
                        <c:v>43393.958333314476</c:v>
                      </c:pt>
                      <c:pt idx="7776">
                        <c:v>43393.999999981141</c:v>
                      </c:pt>
                      <c:pt idx="7777">
                        <c:v>43394.041666647805</c:v>
                      </c:pt>
                      <c:pt idx="7778">
                        <c:v>43394.083333314469</c:v>
                      </c:pt>
                      <c:pt idx="7779">
                        <c:v>43394.124999981133</c:v>
                      </c:pt>
                      <c:pt idx="7780">
                        <c:v>43394.166666647798</c:v>
                      </c:pt>
                      <c:pt idx="7781">
                        <c:v>43394.208333314462</c:v>
                      </c:pt>
                      <c:pt idx="7782">
                        <c:v>43394.249999981126</c:v>
                      </c:pt>
                      <c:pt idx="7783">
                        <c:v>43394.29166664779</c:v>
                      </c:pt>
                      <c:pt idx="7784">
                        <c:v>43394.333333314455</c:v>
                      </c:pt>
                      <c:pt idx="7785">
                        <c:v>43394.374999981119</c:v>
                      </c:pt>
                      <c:pt idx="7786">
                        <c:v>43394.416666647783</c:v>
                      </c:pt>
                      <c:pt idx="7787">
                        <c:v>43394.458333314447</c:v>
                      </c:pt>
                      <c:pt idx="7788">
                        <c:v>43394.499999981112</c:v>
                      </c:pt>
                      <c:pt idx="7789">
                        <c:v>43394.541666647776</c:v>
                      </c:pt>
                      <c:pt idx="7790">
                        <c:v>43394.58333331444</c:v>
                      </c:pt>
                      <c:pt idx="7791">
                        <c:v>43394.624999981104</c:v>
                      </c:pt>
                      <c:pt idx="7792">
                        <c:v>43394.666666647769</c:v>
                      </c:pt>
                      <c:pt idx="7793">
                        <c:v>43394.708333314433</c:v>
                      </c:pt>
                      <c:pt idx="7794">
                        <c:v>43394.749999981097</c:v>
                      </c:pt>
                      <c:pt idx="7795">
                        <c:v>43394.791666647761</c:v>
                      </c:pt>
                      <c:pt idx="7796">
                        <c:v>43394.833333314426</c:v>
                      </c:pt>
                      <c:pt idx="7797">
                        <c:v>43394.87499998109</c:v>
                      </c:pt>
                      <c:pt idx="7798">
                        <c:v>43394.916666647754</c:v>
                      </c:pt>
                      <c:pt idx="7799">
                        <c:v>43394.958333314418</c:v>
                      </c:pt>
                      <c:pt idx="7800">
                        <c:v>43394.999999981083</c:v>
                      </c:pt>
                      <c:pt idx="7801">
                        <c:v>43395.041666647747</c:v>
                      </c:pt>
                      <c:pt idx="7802">
                        <c:v>43395.083333314411</c:v>
                      </c:pt>
                      <c:pt idx="7803">
                        <c:v>43395.124999981075</c:v>
                      </c:pt>
                      <c:pt idx="7804">
                        <c:v>43395.166666647739</c:v>
                      </c:pt>
                      <c:pt idx="7805">
                        <c:v>43395.208333314404</c:v>
                      </c:pt>
                      <c:pt idx="7806">
                        <c:v>43395.249999981068</c:v>
                      </c:pt>
                      <c:pt idx="7807">
                        <c:v>43395.291666647732</c:v>
                      </c:pt>
                      <c:pt idx="7808">
                        <c:v>43395.333333314396</c:v>
                      </c:pt>
                      <c:pt idx="7809">
                        <c:v>43395.374999981061</c:v>
                      </c:pt>
                      <c:pt idx="7810">
                        <c:v>43395.416666647725</c:v>
                      </c:pt>
                      <c:pt idx="7811">
                        <c:v>43395.458333314389</c:v>
                      </c:pt>
                      <c:pt idx="7812">
                        <c:v>43395.499999981053</c:v>
                      </c:pt>
                      <c:pt idx="7813">
                        <c:v>43395.541666647718</c:v>
                      </c:pt>
                      <c:pt idx="7814">
                        <c:v>43395.583333314382</c:v>
                      </c:pt>
                      <c:pt idx="7815">
                        <c:v>43395.624999981046</c:v>
                      </c:pt>
                      <c:pt idx="7816">
                        <c:v>43395.66666664771</c:v>
                      </c:pt>
                      <c:pt idx="7817">
                        <c:v>43395.708333314375</c:v>
                      </c:pt>
                      <c:pt idx="7818">
                        <c:v>43395.749999981039</c:v>
                      </c:pt>
                      <c:pt idx="7819">
                        <c:v>43395.791666647703</c:v>
                      </c:pt>
                      <c:pt idx="7820">
                        <c:v>43395.833333314367</c:v>
                      </c:pt>
                      <c:pt idx="7821">
                        <c:v>43395.874999981032</c:v>
                      </c:pt>
                      <c:pt idx="7822">
                        <c:v>43395.916666647696</c:v>
                      </c:pt>
                      <c:pt idx="7823">
                        <c:v>43395.95833331436</c:v>
                      </c:pt>
                      <c:pt idx="7824">
                        <c:v>43395.999999981024</c:v>
                      </c:pt>
                      <c:pt idx="7825">
                        <c:v>43396.041666647689</c:v>
                      </c:pt>
                      <c:pt idx="7826">
                        <c:v>43396.083333314353</c:v>
                      </c:pt>
                      <c:pt idx="7827">
                        <c:v>43396.124999981017</c:v>
                      </c:pt>
                      <c:pt idx="7828">
                        <c:v>43396.166666647681</c:v>
                      </c:pt>
                      <c:pt idx="7829">
                        <c:v>43396.208333314346</c:v>
                      </c:pt>
                      <c:pt idx="7830">
                        <c:v>43396.24999998101</c:v>
                      </c:pt>
                      <c:pt idx="7831">
                        <c:v>43396.291666647674</c:v>
                      </c:pt>
                      <c:pt idx="7832">
                        <c:v>43396.333333314338</c:v>
                      </c:pt>
                      <c:pt idx="7833">
                        <c:v>43396.374999981002</c:v>
                      </c:pt>
                      <c:pt idx="7834">
                        <c:v>43396.416666647667</c:v>
                      </c:pt>
                      <c:pt idx="7835">
                        <c:v>43396.458333314331</c:v>
                      </c:pt>
                      <c:pt idx="7836">
                        <c:v>43396.499999980995</c:v>
                      </c:pt>
                      <c:pt idx="7837">
                        <c:v>43396.541666647659</c:v>
                      </c:pt>
                      <c:pt idx="7838">
                        <c:v>43396.583333314324</c:v>
                      </c:pt>
                      <c:pt idx="7839">
                        <c:v>43396.624999980988</c:v>
                      </c:pt>
                      <c:pt idx="7840">
                        <c:v>43396.666666647652</c:v>
                      </c:pt>
                      <c:pt idx="7841">
                        <c:v>43396.708333314316</c:v>
                      </c:pt>
                      <c:pt idx="7842">
                        <c:v>43396.749999980981</c:v>
                      </c:pt>
                      <c:pt idx="7843">
                        <c:v>43396.791666647645</c:v>
                      </c:pt>
                      <c:pt idx="7844">
                        <c:v>43396.833333314309</c:v>
                      </c:pt>
                      <c:pt idx="7845">
                        <c:v>43396.874999980973</c:v>
                      </c:pt>
                      <c:pt idx="7846">
                        <c:v>43396.916666647638</c:v>
                      </c:pt>
                      <c:pt idx="7847">
                        <c:v>43396.958333314302</c:v>
                      </c:pt>
                      <c:pt idx="7848">
                        <c:v>43396.999999980966</c:v>
                      </c:pt>
                      <c:pt idx="7849">
                        <c:v>43397.04166664763</c:v>
                      </c:pt>
                      <c:pt idx="7850">
                        <c:v>43397.083333314295</c:v>
                      </c:pt>
                      <c:pt idx="7851">
                        <c:v>43397.124999980959</c:v>
                      </c:pt>
                      <c:pt idx="7852">
                        <c:v>43397.166666647623</c:v>
                      </c:pt>
                      <c:pt idx="7853">
                        <c:v>43397.208333314287</c:v>
                      </c:pt>
                      <c:pt idx="7854">
                        <c:v>43397.249999980952</c:v>
                      </c:pt>
                      <c:pt idx="7855">
                        <c:v>43397.291666647616</c:v>
                      </c:pt>
                      <c:pt idx="7856">
                        <c:v>43397.33333331428</c:v>
                      </c:pt>
                      <c:pt idx="7857">
                        <c:v>43397.374999980944</c:v>
                      </c:pt>
                      <c:pt idx="7858">
                        <c:v>43397.416666647609</c:v>
                      </c:pt>
                      <c:pt idx="7859">
                        <c:v>43397.458333314273</c:v>
                      </c:pt>
                      <c:pt idx="7860">
                        <c:v>43397.499999980937</c:v>
                      </c:pt>
                      <c:pt idx="7861">
                        <c:v>43397.541666647601</c:v>
                      </c:pt>
                      <c:pt idx="7862">
                        <c:v>43397.583333314265</c:v>
                      </c:pt>
                      <c:pt idx="7863">
                        <c:v>43397.62499998093</c:v>
                      </c:pt>
                      <c:pt idx="7864">
                        <c:v>43397.666666647594</c:v>
                      </c:pt>
                      <c:pt idx="7865">
                        <c:v>43397.708333314258</c:v>
                      </c:pt>
                      <c:pt idx="7866">
                        <c:v>43397.749999980922</c:v>
                      </c:pt>
                      <c:pt idx="7867">
                        <c:v>43397.791666647587</c:v>
                      </c:pt>
                      <c:pt idx="7868">
                        <c:v>43397.833333314251</c:v>
                      </c:pt>
                      <c:pt idx="7869">
                        <c:v>43397.874999980915</c:v>
                      </c:pt>
                      <c:pt idx="7870">
                        <c:v>43397.916666647579</c:v>
                      </c:pt>
                      <c:pt idx="7871">
                        <c:v>43397.958333314244</c:v>
                      </c:pt>
                      <c:pt idx="7872">
                        <c:v>43397.999999980908</c:v>
                      </c:pt>
                      <c:pt idx="7873">
                        <c:v>43398.041666647572</c:v>
                      </c:pt>
                      <c:pt idx="7874">
                        <c:v>43398.083333314236</c:v>
                      </c:pt>
                      <c:pt idx="7875">
                        <c:v>43398.124999980901</c:v>
                      </c:pt>
                      <c:pt idx="7876">
                        <c:v>43398.166666647565</c:v>
                      </c:pt>
                      <c:pt idx="7877">
                        <c:v>43398.208333314229</c:v>
                      </c:pt>
                      <c:pt idx="7878">
                        <c:v>43398.249999980893</c:v>
                      </c:pt>
                      <c:pt idx="7879">
                        <c:v>43398.291666647558</c:v>
                      </c:pt>
                      <c:pt idx="7880">
                        <c:v>43398.333333314222</c:v>
                      </c:pt>
                      <c:pt idx="7881">
                        <c:v>43398.374999980886</c:v>
                      </c:pt>
                      <c:pt idx="7882">
                        <c:v>43398.41666664755</c:v>
                      </c:pt>
                      <c:pt idx="7883">
                        <c:v>43398.458333314215</c:v>
                      </c:pt>
                      <c:pt idx="7884">
                        <c:v>43398.499999980879</c:v>
                      </c:pt>
                      <c:pt idx="7885">
                        <c:v>43398.541666647543</c:v>
                      </c:pt>
                      <c:pt idx="7886">
                        <c:v>43398.583333314207</c:v>
                      </c:pt>
                      <c:pt idx="7887">
                        <c:v>43398.624999980872</c:v>
                      </c:pt>
                      <c:pt idx="7888">
                        <c:v>43398.666666647536</c:v>
                      </c:pt>
                      <c:pt idx="7889">
                        <c:v>43398.7083333142</c:v>
                      </c:pt>
                      <c:pt idx="7890">
                        <c:v>43398.749999980864</c:v>
                      </c:pt>
                      <c:pt idx="7891">
                        <c:v>43398.791666647528</c:v>
                      </c:pt>
                      <c:pt idx="7892">
                        <c:v>43398.833333314193</c:v>
                      </c:pt>
                      <c:pt idx="7893">
                        <c:v>43398.874999980857</c:v>
                      </c:pt>
                      <c:pt idx="7894">
                        <c:v>43398.916666647521</c:v>
                      </c:pt>
                      <c:pt idx="7895">
                        <c:v>43398.958333314185</c:v>
                      </c:pt>
                      <c:pt idx="7896">
                        <c:v>43398.99999998085</c:v>
                      </c:pt>
                      <c:pt idx="7897">
                        <c:v>43399.041666647514</c:v>
                      </c:pt>
                      <c:pt idx="7898">
                        <c:v>43399.083333314178</c:v>
                      </c:pt>
                      <c:pt idx="7899">
                        <c:v>43399.124999980842</c:v>
                      </c:pt>
                      <c:pt idx="7900">
                        <c:v>43399.166666647507</c:v>
                      </c:pt>
                      <c:pt idx="7901">
                        <c:v>43399.208333314171</c:v>
                      </c:pt>
                      <c:pt idx="7902">
                        <c:v>43399.249999980835</c:v>
                      </c:pt>
                      <c:pt idx="7903">
                        <c:v>43399.291666647499</c:v>
                      </c:pt>
                      <c:pt idx="7904">
                        <c:v>43399.333333314164</c:v>
                      </c:pt>
                      <c:pt idx="7905">
                        <c:v>43399.374999980828</c:v>
                      </c:pt>
                      <c:pt idx="7906">
                        <c:v>43399.416666647492</c:v>
                      </c:pt>
                      <c:pt idx="7907">
                        <c:v>43399.458333314156</c:v>
                      </c:pt>
                      <c:pt idx="7908">
                        <c:v>43399.499999980821</c:v>
                      </c:pt>
                      <c:pt idx="7909">
                        <c:v>43399.541666647485</c:v>
                      </c:pt>
                      <c:pt idx="7910">
                        <c:v>43399.583333314149</c:v>
                      </c:pt>
                      <c:pt idx="7911">
                        <c:v>43399.624999980813</c:v>
                      </c:pt>
                      <c:pt idx="7912">
                        <c:v>43399.666666647478</c:v>
                      </c:pt>
                      <c:pt idx="7913">
                        <c:v>43399.708333314142</c:v>
                      </c:pt>
                      <c:pt idx="7914">
                        <c:v>43399.749999980806</c:v>
                      </c:pt>
                      <c:pt idx="7915">
                        <c:v>43399.79166664747</c:v>
                      </c:pt>
                      <c:pt idx="7916">
                        <c:v>43399.833333314135</c:v>
                      </c:pt>
                      <c:pt idx="7917">
                        <c:v>43399.874999980799</c:v>
                      </c:pt>
                      <c:pt idx="7918">
                        <c:v>43399.916666647463</c:v>
                      </c:pt>
                      <c:pt idx="7919">
                        <c:v>43399.958333314127</c:v>
                      </c:pt>
                      <c:pt idx="7920">
                        <c:v>43399.999999980791</c:v>
                      </c:pt>
                      <c:pt idx="7921">
                        <c:v>43400.041666647456</c:v>
                      </c:pt>
                      <c:pt idx="7922">
                        <c:v>43400.08333331412</c:v>
                      </c:pt>
                      <c:pt idx="7923">
                        <c:v>43400.124999980784</c:v>
                      </c:pt>
                      <c:pt idx="7924">
                        <c:v>43400.166666647448</c:v>
                      </c:pt>
                      <c:pt idx="7925">
                        <c:v>43400.208333314113</c:v>
                      </c:pt>
                      <c:pt idx="7926">
                        <c:v>43400.249999980777</c:v>
                      </c:pt>
                      <c:pt idx="7927">
                        <c:v>43400.291666647441</c:v>
                      </c:pt>
                      <c:pt idx="7928">
                        <c:v>43400.333333314105</c:v>
                      </c:pt>
                      <c:pt idx="7929">
                        <c:v>43400.37499998077</c:v>
                      </c:pt>
                      <c:pt idx="7930">
                        <c:v>43400.416666647434</c:v>
                      </c:pt>
                      <c:pt idx="7931">
                        <c:v>43400.458333314098</c:v>
                      </c:pt>
                      <c:pt idx="7932">
                        <c:v>43400.499999980762</c:v>
                      </c:pt>
                      <c:pt idx="7933">
                        <c:v>43400.541666647427</c:v>
                      </c:pt>
                      <c:pt idx="7934">
                        <c:v>43400.583333314091</c:v>
                      </c:pt>
                      <c:pt idx="7935">
                        <c:v>43400.624999980755</c:v>
                      </c:pt>
                      <c:pt idx="7936">
                        <c:v>43400.666666647419</c:v>
                      </c:pt>
                      <c:pt idx="7937">
                        <c:v>43400.708333314084</c:v>
                      </c:pt>
                      <c:pt idx="7938">
                        <c:v>43400.749999980748</c:v>
                      </c:pt>
                      <c:pt idx="7939">
                        <c:v>43400.791666647412</c:v>
                      </c:pt>
                      <c:pt idx="7940">
                        <c:v>43400.833333314076</c:v>
                      </c:pt>
                      <c:pt idx="7941">
                        <c:v>43400.874999980741</c:v>
                      </c:pt>
                      <c:pt idx="7942">
                        <c:v>43400.916666647405</c:v>
                      </c:pt>
                      <c:pt idx="7943">
                        <c:v>43400.958333314069</c:v>
                      </c:pt>
                      <c:pt idx="7944">
                        <c:v>43400.999999980733</c:v>
                      </c:pt>
                      <c:pt idx="7945">
                        <c:v>43401.041666647398</c:v>
                      </c:pt>
                      <c:pt idx="7946">
                        <c:v>43401.083333314062</c:v>
                      </c:pt>
                      <c:pt idx="7947">
                        <c:v>43401.124999980726</c:v>
                      </c:pt>
                      <c:pt idx="7948">
                        <c:v>43401.16666664739</c:v>
                      </c:pt>
                      <c:pt idx="7949">
                        <c:v>43401.208333314054</c:v>
                      </c:pt>
                      <c:pt idx="7950">
                        <c:v>43401.249999980719</c:v>
                      </c:pt>
                      <c:pt idx="7951">
                        <c:v>43401.291666647383</c:v>
                      </c:pt>
                      <c:pt idx="7952">
                        <c:v>43401.333333314047</c:v>
                      </c:pt>
                      <c:pt idx="7953">
                        <c:v>43401.374999980711</c:v>
                      </c:pt>
                      <c:pt idx="7954">
                        <c:v>43401.416666647376</c:v>
                      </c:pt>
                      <c:pt idx="7955">
                        <c:v>43401.45833331404</c:v>
                      </c:pt>
                      <c:pt idx="7956">
                        <c:v>43401.499999980704</c:v>
                      </c:pt>
                      <c:pt idx="7957">
                        <c:v>43401.541666647368</c:v>
                      </c:pt>
                      <c:pt idx="7958">
                        <c:v>43401.583333314033</c:v>
                      </c:pt>
                      <c:pt idx="7959">
                        <c:v>43401.624999980697</c:v>
                      </c:pt>
                      <c:pt idx="7960">
                        <c:v>43401.666666647361</c:v>
                      </c:pt>
                      <c:pt idx="7961">
                        <c:v>43401.708333314025</c:v>
                      </c:pt>
                      <c:pt idx="7962">
                        <c:v>43401.74999998069</c:v>
                      </c:pt>
                      <c:pt idx="7963">
                        <c:v>43401.791666647354</c:v>
                      </c:pt>
                      <c:pt idx="7964">
                        <c:v>43401.833333314018</c:v>
                      </c:pt>
                      <c:pt idx="7965">
                        <c:v>43401.874999980682</c:v>
                      </c:pt>
                      <c:pt idx="7966">
                        <c:v>43401.916666647347</c:v>
                      </c:pt>
                      <c:pt idx="7967">
                        <c:v>43401.958333314011</c:v>
                      </c:pt>
                      <c:pt idx="7968">
                        <c:v>43401.999999980675</c:v>
                      </c:pt>
                      <c:pt idx="7969">
                        <c:v>43402.041666647339</c:v>
                      </c:pt>
                      <c:pt idx="7970">
                        <c:v>43402.083333314004</c:v>
                      </c:pt>
                      <c:pt idx="7971">
                        <c:v>43402.124999980668</c:v>
                      </c:pt>
                      <c:pt idx="7972">
                        <c:v>43402.166666647332</c:v>
                      </c:pt>
                      <c:pt idx="7973">
                        <c:v>43402.208333313996</c:v>
                      </c:pt>
                      <c:pt idx="7974">
                        <c:v>43402.249999980661</c:v>
                      </c:pt>
                      <c:pt idx="7975">
                        <c:v>43402.291666647325</c:v>
                      </c:pt>
                      <c:pt idx="7976">
                        <c:v>43402.333333313989</c:v>
                      </c:pt>
                      <c:pt idx="7977">
                        <c:v>43402.374999980653</c:v>
                      </c:pt>
                      <c:pt idx="7978">
                        <c:v>43402.416666647317</c:v>
                      </c:pt>
                      <c:pt idx="7979">
                        <c:v>43402.458333313982</c:v>
                      </c:pt>
                      <c:pt idx="7980">
                        <c:v>43402.499999980646</c:v>
                      </c:pt>
                      <c:pt idx="7981">
                        <c:v>43402.54166664731</c:v>
                      </c:pt>
                      <c:pt idx="7982">
                        <c:v>43402.583333313974</c:v>
                      </c:pt>
                      <c:pt idx="7983">
                        <c:v>43402.624999980639</c:v>
                      </c:pt>
                      <c:pt idx="7984">
                        <c:v>43402.666666647303</c:v>
                      </c:pt>
                      <c:pt idx="7985">
                        <c:v>43402.708333313967</c:v>
                      </c:pt>
                      <c:pt idx="7986">
                        <c:v>43402.749999980631</c:v>
                      </c:pt>
                      <c:pt idx="7987">
                        <c:v>43402.791666647296</c:v>
                      </c:pt>
                      <c:pt idx="7988">
                        <c:v>43402.83333331396</c:v>
                      </c:pt>
                      <c:pt idx="7989">
                        <c:v>43402.874999980624</c:v>
                      </c:pt>
                      <c:pt idx="7990">
                        <c:v>43402.916666647288</c:v>
                      </c:pt>
                      <c:pt idx="7991">
                        <c:v>43402.958333313953</c:v>
                      </c:pt>
                      <c:pt idx="7992">
                        <c:v>43402.999999980617</c:v>
                      </c:pt>
                      <c:pt idx="7993">
                        <c:v>43403.041666647281</c:v>
                      </c:pt>
                      <c:pt idx="7994">
                        <c:v>43403.083333313945</c:v>
                      </c:pt>
                      <c:pt idx="7995">
                        <c:v>43403.12499998061</c:v>
                      </c:pt>
                      <c:pt idx="7996">
                        <c:v>43403.166666647274</c:v>
                      </c:pt>
                      <c:pt idx="7997">
                        <c:v>43403.208333313938</c:v>
                      </c:pt>
                      <c:pt idx="7998">
                        <c:v>43403.249999980602</c:v>
                      </c:pt>
                      <c:pt idx="7999">
                        <c:v>43403.291666647267</c:v>
                      </c:pt>
                      <c:pt idx="8000">
                        <c:v>43403.333333313931</c:v>
                      </c:pt>
                      <c:pt idx="8001">
                        <c:v>43403.374999980595</c:v>
                      </c:pt>
                      <c:pt idx="8002">
                        <c:v>43403.416666647259</c:v>
                      </c:pt>
                      <c:pt idx="8003">
                        <c:v>43403.458333313924</c:v>
                      </c:pt>
                      <c:pt idx="8004">
                        <c:v>43403.499999980588</c:v>
                      </c:pt>
                      <c:pt idx="8005">
                        <c:v>43403.541666647252</c:v>
                      </c:pt>
                      <c:pt idx="8006">
                        <c:v>43403.583333313916</c:v>
                      </c:pt>
                      <c:pt idx="8007">
                        <c:v>43403.62499998058</c:v>
                      </c:pt>
                      <c:pt idx="8008">
                        <c:v>43403.666666647245</c:v>
                      </c:pt>
                      <c:pt idx="8009">
                        <c:v>43403.708333313909</c:v>
                      </c:pt>
                      <c:pt idx="8010">
                        <c:v>43403.749999980573</c:v>
                      </c:pt>
                      <c:pt idx="8011">
                        <c:v>43403.791666647237</c:v>
                      </c:pt>
                      <c:pt idx="8012">
                        <c:v>43403.833333313902</c:v>
                      </c:pt>
                      <c:pt idx="8013">
                        <c:v>43403.874999980566</c:v>
                      </c:pt>
                      <c:pt idx="8014">
                        <c:v>43403.91666664723</c:v>
                      </c:pt>
                      <c:pt idx="8015">
                        <c:v>43403.958333313894</c:v>
                      </c:pt>
                      <c:pt idx="8016">
                        <c:v>43403.999999980559</c:v>
                      </c:pt>
                      <c:pt idx="8017">
                        <c:v>43404.041666647223</c:v>
                      </c:pt>
                      <c:pt idx="8018">
                        <c:v>43404.083333313887</c:v>
                      </c:pt>
                      <c:pt idx="8019">
                        <c:v>43404.124999980551</c:v>
                      </c:pt>
                      <c:pt idx="8020">
                        <c:v>43404.166666647216</c:v>
                      </c:pt>
                      <c:pt idx="8021">
                        <c:v>43404.20833331388</c:v>
                      </c:pt>
                      <c:pt idx="8022">
                        <c:v>43404.249999980544</c:v>
                      </c:pt>
                      <c:pt idx="8023">
                        <c:v>43404.291666647208</c:v>
                      </c:pt>
                      <c:pt idx="8024">
                        <c:v>43404.333333313873</c:v>
                      </c:pt>
                      <c:pt idx="8025">
                        <c:v>43404.374999980537</c:v>
                      </c:pt>
                      <c:pt idx="8026">
                        <c:v>43404.416666647201</c:v>
                      </c:pt>
                      <c:pt idx="8027">
                        <c:v>43404.458333313865</c:v>
                      </c:pt>
                      <c:pt idx="8028">
                        <c:v>43404.49999998053</c:v>
                      </c:pt>
                      <c:pt idx="8029">
                        <c:v>43404.541666647194</c:v>
                      </c:pt>
                      <c:pt idx="8030">
                        <c:v>43404.583333313858</c:v>
                      </c:pt>
                      <c:pt idx="8031">
                        <c:v>43404.624999980522</c:v>
                      </c:pt>
                      <c:pt idx="8032">
                        <c:v>43404.666666647187</c:v>
                      </c:pt>
                      <c:pt idx="8033">
                        <c:v>43404.708333313851</c:v>
                      </c:pt>
                      <c:pt idx="8034">
                        <c:v>43404.749999980515</c:v>
                      </c:pt>
                      <c:pt idx="8035">
                        <c:v>43404.791666647179</c:v>
                      </c:pt>
                      <c:pt idx="8036">
                        <c:v>43404.833333313843</c:v>
                      </c:pt>
                      <c:pt idx="8037">
                        <c:v>43404.874999980508</c:v>
                      </c:pt>
                      <c:pt idx="8038">
                        <c:v>43404.916666647172</c:v>
                      </c:pt>
                      <c:pt idx="8039">
                        <c:v>43404.958333313836</c:v>
                      </c:pt>
                      <c:pt idx="8040">
                        <c:v>43404.9999999805</c:v>
                      </c:pt>
                      <c:pt idx="8041">
                        <c:v>43405.041666647165</c:v>
                      </c:pt>
                      <c:pt idx="8042">
                        <c:v>43405.083333313829</c:v>
                      </c:pt>
                      <c:pt idx="8043">
                        <c:v>43405.124999980493</c:v>
                      </c:pt>
                      <c:pt idx="8044">
                        <c:v>43405.166666647157</c:v>
                      </c:pt>
                      <c:pt idx="8045">
                        <c:v>43405.208333313822</c:v>
                      </c:pt>
                      <c:pt idx="8046">
                        <c:v>43405.249999980486</c:v>
                      </c:pt>
                      <c:pt idx="8047">
                        <c:v>43405.29166664715</c:v>
                      </c:pt>
                      <c:pt idx="8048">
                        <c:v>43405.333333313814</c:v>
                      </c:pt>
                      <c:pt idx="8049">
                        <c:v>43405.374999980479</c:v>
                      </c:pt>
                      <c:pt idx="8050">
                        <c:v>43405.416666647143</c:v>
                      </c:pt>
                      <c:pt idx="8051">
                        <c:v>43405.458333313807</c:v>
                      </c:pt>
                      <c:pt idx="8052">
                        <c:v>43405.499999980471</c:v>
                      </c:pt>
                      <c:pt idx="8053">
                        <c:v>43405.541666647136</c:v>
                      </c:pt>
                      <c:pt idx="8054">
                        <c:v>43405.5833333138</c:v>
                      </c:pt>
                      <c:pt idx="8055">
                        <c:v>43405.624999980464</c:v>
                      </c:pt>
                      <c:pt idx="8056">
                        <c:v>43405.666666647128</c:v>
                      </c:pt>
                      <c:pt idx="8057">
                        <c:v>43405.708333313793</c:v>
                      </c:pt>
                      <c:pt idx="8058">
                        <c:v>43405.749999980457</c:v>
                      </c:pt>
                      <c:pt idx="8059">
                        <c:v>43405.791666647121</c:v>
                      </c:pt>
                      <c:pt idx="8060">
                        <c:v>43405.833333313785</c:v>
                      </c:pt>
                      <c:pt idx="8061">
                        <c:v>43405.87499998045</c:v>
                      </c:pt>
                      <c:pt idx="8062">
                        <c:v>43405.916666647114</c:v>
                      </c:pt>
                      <c:pt idx="8063">
                        <c:v>43405.958333313778</c:v>
                      </c:pt>
                      <c:pt idx="8064">
                        <c:v>43405.999999980442</c:v>
                      </c:pt>
                      <c:pt idx="8065">
                        <c:v>43406.041666647106</c:v>
                      </c:pt>
                      <c:pt idx="8066">
                        <c:v>43406.083333313771</c:v>
                      </c:pt>
                      <c:pt idx="8067">
                        <c:v>43406.124999980435</c:v>
                      </c:pt>
                      <c:pt idx="8068">
                        <c:v>43406.166666647099</c:v>
                      </c:pt>
                      <c:pt idx="8069">
                        <c:v>43406.208333313763</c:v>
                      </c:pt>
                      <c:pt idx="8070">
                        <c:v>43406.249999980428</c:v>
                      </c:pt>
                      <c:pt idx="8071">
                        <c:v>43406.291666647092</c:v>
                      </c:pt>
                      <c:pt idx="8072">
                        <c:v>43406.333333313756</c:v>
                      </c:pt>
                      <c:pt idx="8073">
                        <c:v>43406.37499998042</c:v>
                      </c:pt>
                      <c:pt idx="8074">
                        <c:v>43406.416666647085</c:v>
                      </c:pt>
                      <c:pt idx="8075">
                        <c:v>43406.458333313749</c:v>
                      </c:pt>
                      <c:pt idx="8076">
                        <c:v>43406.499999980413</c:v>
                      </c:pt>
                      <c:pt idx="8077">
                        <c:v>43406.541666647077</c:v>
                      </c:pt>
                      <c:pt idx="8078">
                        <c:v>43406.583333313742</c:v>
                      </c:pt>
                      <c:pt idx="8079">
                        <c:v>43406.624999980406</c:v>
                      </c:pt>
                      <c:pt idx="8080">
                        <c:v>43406.66666664707</c:v>
                      </c:pt>
                      <c:pt idx="8081">
                        <c:v>43406.708333313734</c:v>
                      </c:pt>
                      <c:pt idx="8082">
                        <c:v>43406.749999980399</c:v>
                      </c:pt>
                      <c:pt idx="8083">
                        <c:v>43406.791666647063</c:v>
                      </c:pt>
                      <c:pt idx="8084">
                        <c:v>43406.833333313727</c:v>
                      </c:pt>
                      <c:pt idx="8085">
                        <c:v>43406.874999980391</c:v>
                      </c:pt>
                      <c:pt idx="8086">
                        <c:v>43406.916666647056</c:v>
                      </c:pt>
                      <c:pt idx="8087">
                        <c:v>43406.95833331372</c:v>
                      </c:pt>
                      <c:pt idx="8088">
                        <c:v>43406.999999980384</c:v>
                      </c:pt>
                      <c:pt idx="8089">
                        <c:v>43407.041666647048</c:v>
                      </c:pt>
                      <c:pt idx="8090">
                        <c:v>43407.083333313713</c:v>
                      </c:pt>
                      <c:pt idx="8091">
                        <c:v>43407.124999980377</c:v>
                      </c:pt>
                      <c:pt idx="8092">
                        <c:v>43407.166666647041</c:v>
                      </c:pt>
                      <c:pt idx="8093">
                        <c:v>43407.208333313705</c:v>
                      </c:pt>
                      <c:pt idx="8094">
                        <c:v>43407.249999980369</c:v>
                      </c:pt>
                      <c:pt idx="8095">
                        <c:v>43407.291666647034</c:v>
                      </c:pt>
                      <c:pt idx="8096">
                        <c:v>43407.333333313698</c:v>
                      </c:pt>
                      <c:pt idx="8097">
                        <c:v>43407.374999980362</c:v>
                      </c:pt>
                      <c:pt idx="8098">
                        <c:v>43407.416666647026</c:v>
                      </c:pt>
                      <c:pt idx="8099">
                        <c:v>43407.458333313691</c:v>
                      </c:pt>
                      <c:pt idx="8100">
                        <c:v>43407.499999980355</c:v>
                      </c:pt>
                      <c:pt idx="8101">
                        <c:v>43407.541666647019</c:v>
                      </c:pt>
                      <c:pt idx="8102">
                        <c:v>43407.583333313683</c:v>
                      </c:pt>
                      <c:pt idx="8103">
                        <c:v>43407.624999980348</c:v>
                      </c:pt>
                      <c:pt idx="8104">
                        <c:v>43407.666666647012</c:v>
                      </c:pt>
                      <c:pt idx="8105">
                        <c:v>43407.708333313676</c:v>
                      </c:pt>
                      <c:pt idx="8106">
                        <c:v>43407.74999998034</c:v>
                      </c:pt>
                      <c:pt idx="8107">
                        <c:v>43407.791666647005</c:v>
                      </c:pt>
                      <c:pt idx="8108">
                        <c:v>43407.833333313669</c:v>
                      </c:pt>
                      <c:pt idx="8109">
                        <c:v>43407.874999980333</c:v>
                      </c:pt>
                      <c:pt idx="8110">
                        <c:v>43407.916666646997</c:v>
                      </c:pt>
                      <c:pt idx="8111">
                        <c:v>43407.958333313662</c:v>
                      </c:pt>
                      <c:pt idx="8112">
                        <c:v>43407.999999980326</c:v>
                      </c:pt>
                      <c:pt idx="8113">
                        <c:v>43408.04166664699</c:v>
                      </c:pt>
                      <c:pt idx="8114">
                        <c:v>43408.083333313654</c:v>
                      </c:pt>
                      <c:pt idx="8115">
                        <c:v>43408.124999980319</c:v>
                      </c:pt>
                      <c:pt idx="8116">
                        <c:v>43408.166666646983</c:v>
                      </c:pt>
                      <c:pt idx="8117">
                        <c:v>43408.208333313647</c:v>
                      </c:pt>
                      <c:pt idx="8118">
                        <c:v>43408.249999980311</c:v>
                      </c:pt>
                      <c:pt idx="8119">
                        <c:v>43408.291666646976</c:v>
                      </c:pt>
                      <c:pt idx="8120">
                        <c:v>43408.33333331364</c:v>
                      </c:pt>
                      <c:pt idx="8121">
                        <c:v>43408.374999980304</c:v>
                      </c:pt>
                      <c:pt idx="8122">
                        <c:v>43408.416666646968</c:v>
                      </c:pt>
                      <c:pt idx="8123">
                        <c:v>43408.458333313632</c:v>
                      </c:pt>
                      <c:pt idx="8124">
                        <c:v>43408.499999980297</c:v>
                      </c:pt>
                      <c:pt idx="8125">
                        <c:v>43408.541666646961</c:v>
                      </c:pt>
                      <c:pt idx="8126">
                        <c:v>43408.583333313625</c:v>
                      </c:pt>
                      <c:pt idx="8127">
                        <c:v>43408.624999980289</c:v>
                      </c:pt>
                      <c:pt idx="8128">
                        <c:v>43408.666666646954</c:v>
                      </c:pt>
                      <c:pt idx="8129">
                        <c:v>43408.708333313618</c:v>
                      </c:pt>
                      <c:pt idx="8130">
                        <c:v>43408.749999980282</c:v>
                      </c:pt>
                      <c:pt idx="8131">
                        <c:v>43408.791666646946</c:v>
                      </c:pt>
                      <c:pt idx="8132">
                        <c:v>43408.833333313611</c:v>
                      </c:pt>
                      <c:pt idx="8133">
                        <c:v>43408.874999980275</c:v>
                      </c:pt>
                      <c:pt idx="8134">
                        <c:v>43408.916666646939</c:v>
                      </c:pt>
                      <c:pt idx="8135">
                        <c:v>43408.958333313603</c:v>
                      </c:pt>
                      <c:pt idx="8136">
                        <c:v>43408.999999980268</c:v>
                      </c:pt>
                      <c:pt idx="8137">
                        <c:v>43409.041666646932</c:v>
                      </c:pt>
                      <c:pt idx="8138">
                        <c:v>43409.083333313596</c:v>
                      </c:pt>
                      <c:pt idx="8139">
                        <c:v>43409.12499998026</c:v>
                      </c:pt>
                      <c:pt idx="8140">
                        <c:v>43409.166666646925</c:v>
                      </c:pt>
                      <c:pt idx="8141">
                        <c:v>43409.208333313589</c:v>
                      </c:pt>
                      <c:pt idx="8142">
                        <c:v>43409.249999980253</c:v>
                      </c:pt>
                      <c:pt idx="8143">
                        <c:v>43409.291666646917</c:v>
                      </c:pt>
                      <c:pt idx="8144">
                        <c:v>43409.333333313582</c:v>
                      </c:pt>
                      <c:pt idx="8145">
                        <c:v>43409.374999980246</c:v>
                      </c:pt>
                      <c:pt idx="8146">
                        <c:v>43409.41666664691</c:v>
                      </c:pt>
                      <c:pt idx="8147">
                        <c:v>43409.458333313574</c:v>
                      </c:pt>
                      <c:pt idx="8148">
                        <c:v>43409.499999980238</c:v>
                      </c:pt>
                      <c:pt idx="8149">
                        <c:v>43409.541666646903</c:v>
                      </c:pt>
                      <c:pt idx="8150">
                        <c:v>43409.583333313567</c:v>
                      </c:pt>
                      <c:pt idx="8151">
                        <c:v>43409.624999980231</c:v>
                      </c:pt>
                      <c:pt idx="8152">
                        <c:v>43409.666666646895</c:v>
                      </c:pt>
                      <c:pt idx="8153">
                        <c:v>43409.70833331356</c:v>
                      </c:pt>
                      <c:pt idx="8154">
                        <c:v>43409.749999980224</c:v>
                      </c:pt>
                      <c:pt idx="8155">
                        <c:v>43409.791666646888</c:v>
                      </c:pt>
                      <c:pt idx="8156">
                        <c:v>43409.833333313552</c:v>
                      </c:pt>
                      <c:pt idx="8157">
                        <c:v>43409.874999980217</c:v>
                      </c:pt>
                      <c:pt idx="8158">
                        <c:v>43409.916666646881</c:v>
                      </c:pt>
                      <c:pt idx="8159">
                        <c:v>43409.958333313545</c:v>
                      </c:pt>
                      <c:pt idx="8160">
                        <c:v>43409.999999980209</c:v>
                      </c:pt>
                      <c:pt idx="8161">
                        <c:v>43410.041666646874</c:v>
                      </c:pt>
                      <c:pt idx="8162">
                        <c:v>43410.083333313538</c:v>
                      </c:pt>
                      <c:pt idx="8163">
                        <c:v>43410.124999980202</c:v>
                      </c:pt>
                      <c:pt idx="8164">
                        <c:v>43410.166666646866</c:v>
                      </c:pt>
                      <c:pt idx="8165">
                        <c:v>43410.208333313531</c:v>
                      </c:pt>
                      <c:pt idx="8166">
                        <c:v>43410.249999980195</c:v>
                      </c:pt>
                      <c:pt idx="8167">
                        <c:v>43410.291666646859</c:v>
                      </c:pt>
                      <c:pt idx="8168">
                        <c:v>43410.333333313523</c:v>
                      </c:pt>
                      <c:pt idx="8169">
                        <c:v>43410.374999980188</c:v>
                      </c:pt>
                      <c:pt idx="8170">
                        <c:v>43410.416666646852</c:v>
                      </c:pt>
                      <c:pt idx="8171">
                        <c:v>43410.458333313516</c:v>
                      </c:pt>
                      <c:pt idx="8172">
                        <c:v>43410.49999998018</c:v>
                      </c:pt>
                      <c:pt idx="8173">
                        <c:v>43410.541666646845</c:v>
                      </c:pt>
                      <c:pt idx="8174">
                        <c:v>43410.583333313509</c:v>
                      </c:pt>
                      <c:pt idx="8175">
                        <c:v>43410.624999980173</c:v>
                      </c:pt>
                      <c:pt idx="8176">
                        <c:v>43410.666666646837</c:v>
                      </c:pt>
                      <c:pt idx="8177">
                        <c:v>43410.708333313501</c:v>
                      </c:pt>
                      <c:pt idx="8178">
                        <c:v>43410.749999980166</c:v>
                      </c:pt>
                      <c:pt idx="8179">
                        <c:v>43410.79166664683</c:v>
                      </c:pt>
                      <c:pt idx="8180">
                        <c:v>43410.833333313494</c:v>
                      </c:pt>
                      <c:pt idx="8181">
                        <c:v>43410.874999980158</c:v>
                      </c:pt>
                      <c:pt idx="8182">
                        <c:v>43410.916666646823</c:v>
                      </c:pt>
                      <c:pt idx="8183">
                        <c:v>43410.958333313487</c:v>
                      </c:pt>
                      <c:pt idx="8184">
                        <c:v>43410.999999980151</c:v>
                      </c:pt>
                      <c:pt idx="8185">
                        <c:v>43411.041666646815</c:v>
                      </c:pt>
                      <c:pt idx="8186">
                        <c:v>43411.08333331348</c:v>
                      </c:pt>
                      <c:pt idx="8187">
                        <c:v>43411.124999980144</c:v>
                      </c:pt>
                      <c:pt idx="8188">
                        <c:v>43411.166666646808</c:v>
                      </c:pt>
                      <c:pt idx="8189">
                        <c:v>43411.208333313472</c:v>
                      </c:pt>
                      <c:pt idx="8190">
                        <c:v>43411.249999980137</c:v>
                      </c:pt>
                      <c:pt idx="8191">
                        <c:v>43411.291666646801</c:v>
                      </c:pt>
                      <c:pt idx="8192">
                        <c:v>43411.333333313465</c:v>
                      </c:pt>
                      <c:pt idx="8193">
                        <c:v>43411.374999980129</c:v>
                      </c:pt>
                      <c:pt idx="8194">
                        <c:v>43411.416666646794</c:v>
                      </c:pt>
                      <c:pt idx="8195">
                        <c:v>43411.458333313458</c:v>
                      </c:pt>
                      <c:pt idx="8196">
                        <c:v>43411.499999980122</c:v>
                      </c:pt>
                      <c:pt idx="8197">
                        <c:v>43411.541666646786</c:v>
                      </c:pt>
                      <c:pt idx="8198">
                        <c:v>43411.583333313451</c:v>
                      </c:pt>
                      <c:pt idx="8199">
                        <c:v>43411.624999980115</c:v>
                      </c:pt>
                      <c:pt idx="8200">
                        <c:v>43411.666666646779</c:v>
                      </c:pt>
                      <c:pt idx="8201">
                        <c:v>43411.708333313443</c:v>
                      </c:pt>
                      <c:pt idx="8202">
                        <c:v>43411.749999980108</c:v>
                      </c:pt>
                      <c:pt idx="8203">
                        <c:v>43411.791666646772</c:v>
                      </c:pt>
                      <c:pt idx="8204">
                        <c:v>43411.833333313436</c:v>
                      </c:pt>
                      <c:pt idx="8205">
                        <c:v>43411.8749999801</c:v>
                      </c:pt>
                      <c:pt idx="8206">
                        <c:v>43411.916666646764</c:v>
                      </c:pt>
                      <c:pt idx="8207">
                        <c:v>43411.958333313429</c:v>
                      </c:pt>
                      <c:pt idx="8208">
                        <c:v>43411.999999980093</c:v>
                      </c:pt>
                      <c:pt idx="8209">
                        <c:v>43412.041666646757</c:v>
                      </c:pt>
                      <c:pt idx="8210">
                        <c:v>43412.083333313421</c:v>
                      </c:pt>
                      <c:pt idx="8211">
                        <c:v>43412.124999980086</c:v>
                      </c:pt>
                      <c:pt idx="8212">
                        <c:v>43412.16666664675</c:v>
                      </c:pt>
                      <c:pt idx="8213">
                        <c:v>43412.208333313414</c:v>
                      </c:pt>
                      <c:pt idx="8214">
                        <c:v>43412.249999980078</c:v>
                      </c:pt>
                      <c:pt idx="8215">
                        <c:v>43412.291666646743</c:v>
                      </c:pt>
                      <c:pt idx="8216">
                        <c:v>43412.333333313407</c:v>
                      </c:pt>
                      <c:pt idx="8217">
                        <c:v>43412.374999980071</c:v>
                      </c:pt>
                      <c:pt idx="8218">
                        <c:v>43412.416666646735</c:v>
                      </c:pt>
                      <c:pt idx="8219">
                        <c:v>43412.4583333134</c:v>
                      </c:pt>
                      <c:pt idx="8220">
                        <c:v>43412.499999980064</c:v>
                      </c:pt>
                      <c:pt idx="8221">
                        <c:v>43412.541666646728</c:v>
                      </c:pt>
                      <c:pt idx="8222">
                        <c:v>43412.583333313392</c:v>
                      </c:pt>
                      <c:pt idx="8223">
                        <c:v>43412.624999980057</c:v>
                      </c:pt>
                      <c:pt idx="8224">
                        <c:v>43412.666666646721</c:v>
                      </c:pt>
                      <c:pt idx="8225">
                        <c:v>43412.708333313385</c:v>
                      </c:pt>
                      <c:pt idx="8226">
                        <c:v>43412.749999980049</c:v>
                      </c:pt>
                      <c:pt idx="8227">
                        <c:v>43412.791666646714</c:v>
                      </c:pt>
                      <c:pt idx="8228">
                        <c:v>43412.833333313378</c:v>
                      </c:pt>
                      <c:pt idx="8229">
                        <c:v>43412.874999980042</c:v>
                      </c:pt>
                      <c:pt idx="8230">
                        <c:v>43412.916666646706</c:v>
                      </c:pt>
                      <c:pt idx="8231">
                        <c:v>43412.958333313371</c:v>
                      </c:pt>
                      <c:pt idx="8232">
                        <c:v>43412.999999980035</c:v>
                      </c:pt>
                      <c:pt idx="8233">
                        <c:v>43413.041666646699</c:v>
                      </c:pt>
                      <c:pt idx="8234">
                        <c:v>43413.083333313363</c:v>
                      </c:pt>
                      <c:pt idx="8235">
                        <c:v>43413.124999980027</c:v>
                      </c:pt>
                      <c:pt idx="8236">
                        <c:v>43413.166666646692</c:v>
                      </c:pt>
                      <c:pt idx="8237">
                        <c:v>43413.208333313356</c:v>
                      </c:pt>
                      <c:pt idx="8238">
                        <c:v>43413.24999998002</c:v>
                      </c:pt>
                      <c:pt idx="8239">
                        <c:v>43413.291666646684</c:v>
                      </c:pt>
                      <c:pt idx="8240">
                        <c:v>43413.333333313349</c:v>
                      </c:pt>
                      <c:pt idx="8241">
                        <c:v>43413.374999980013</c:v>
                      </c:pt>
                      <c:pt idx="8242">
                        <c:v>43413.416666646677</c:v>
                      </c:pt>
                      <c:pt idx="8243">
                        <c:v>43413.458333313341</c:v>
                      </c:pt>
                      <c:pt idx="8244">
                        <c:v>43413.499999980006</c:v>
                      </c:pt>
                      <c:pt idx="8245">
                        <c:v>43413.54166664667</c:v>
                      </c:pt>
                      <c:pt idx="8246">
                        <c:v>43413.583333313334</c:v>
                      </c:pt>
                      <c:pt idx="8247">
                        <c:v>43413.624999979998</c:v>
                      </c:pt>
                      <c:pt idx="8248">
                        <c:v>43413.666666646663</c:v>
                      </c:pt>
                      <c:pt idx="8249">
                        <c:v>43413.708333313327</c:v>
                      </c:pt>
                      <c:pt idx="8250">
                        <c:v>43413.749999979991</c:v>
                      </c:pt>
                      <c:pt idx="8251">
                        <c:v>43413.791666646655</c:v>
                      </c:pt>
                      <c:pt idx="8252">
                        <c:v>43413.83333331332</c:v>
                      </c:pt>
                      <c:pt idx="8253">
                        <c:v>43413.874999979984</c:v>
                      </c:pt>
                      <c:pt idx="8254">
                        <c:v>43413.916666646648</c:v>
                      </c:pt>
                      <c:pt idx="8255">
                        <c:v>43413.958333313312</c:v>
                      </c:pt>
                      <c:pt idx="8256">
                        <c:v>43413.999999979977</c:v>
                      </c:pt>
                      <c:pt idx="8257">
                        <c:v>43414.041666646641</c:v>
                      </c:pt>
                      <c:pt idx="8258">
                        <c:v>43414.083333313305</c:v>
                      </c:pt>
                      <c:pt idx="8259">
                        <c:v>43414.124999979969</c:v>
                      </c:pt>
                      <c:pt idx="8260">
                        <c:v>43414.166666646634</c:v>
                      </c:pt>
                      <c:pt idx="8261">
                        <c:v>43414.208333313298</c:v>
                      </c:pt>
                      <c:pt idx="8262">
                        <c:v>43414.249999979962</c:v>
                      </c:pt>
                      <c:pt idx="8263">
                        <c:v>43414.291666646626</c:v>
                      </c:pt>
                      <c:pt idx="8264">
                        <c:v>43414.33333331329</c:v>
                      </c:pt>
                      <c:pt idx="8265">
                        <c:v>43414.374999979955</c:v>
                      </c:pt>
                      <c:pt idx="8266">
                        <c:v>43414.416666646619</c:v>
                      </c:pt>
                      <c:pt idx="8267">
                        <c:v>43414.458333313283</c:v>
                      </c:pt>
                      <c:pt idx="8268">
                        <c:v>43414.499999979947</c:v>
                      </c:pt>
                      <c:pt idx="8269">
                        <c:v>43414.541666646612</c:v>
                      </c:pt>
                      <c:pt idx="8270">
                        <c:v>43414.583333313276</c:v>
                      </c:pt>
                      <c:pt idx="8271">
                        <c:v>43414.62499997994</c:v>
                      </c:pt>
                      <c:pt idx="8272">
                        <c:v>43414.666666646604</c:v>
                      </c:pt>
                      <c:pt idx="8273">
                        <c:v>43414.708333313269</c:v>
                      </c:pt>
                      <c:pt idx="8274">
                        <c:v>43414.749999979933</c:v>
                      </c:pt>
                      <c:pt idx="8275">
                        <c:v>43414.791666646597</c:v>
                      </c:pt>
                      <c:pt idx="8276">
                        <c:v>43414.833333313261</c:v>
                      </c:pt>
                      <c:pt idx="8277">
                        <c:v>43414.874999979926</c:v>
                      </c:pt>
                      <c:pt idx="8278">
                        <c:v>43414.91666664659</c:v>
                      </c:pt>
                      <c:pt idx="8279">
                        <c:v>43414.958333313254</c:v>
                      </c:pt>
                      <c:pt idx="8280">
                        <c:v>43414.999999979918</c:v>
                      </c:pt>
                      <c:pt idx="8281">
                        <c:v>43415.041666646583</c:v>
                      </c:pt>
                      <c:pt idx="8282">
                        <c:v>43415.083333313247</c:v>
                      </c:pt>
                      <c:pt idx="8283">
                        <c:v>43415.124999979911</c:v>
                      </c:pt>
                      <c:pt idx="8284">
                        <c:v>43415.166666646575</c:v>
                      </c:pt>
                      <c:pt idx="8285">
                        <c:v>43415.20833331324</c:v>
                      </c:pt>
                      <c:pt idx="8286">
                        <c:v>43415.249999979904</c:v>
                      </c:pt>
                      <c:pt idx="8287">
                        <c:v>43415.291666646568</c:v>
                      </c:pt>
                      <c:pt idx="8288">
                        <c:v>43415.333333313232</c:v>
                      </c:pt>
                      <c:pt idx="8289">
                        <c:v>43415.374999979897</c:v>
                      </c:pt>
                      <c:pt idx="8290">
                        <c:v>43415.416666646561</c:v>
                      </c:pt>
                      <c:pt idx="8291">
                        <c:v>43415.458333313225</c:v>
                      </c:pt>
                      <c:pt idx="8292">
                        <c:v>43415.499999979889</c:v>
                      </c:pt>
                      <c:pt idx="8293">
                        <c:v>43415.541666646553</c:v>
                      </c:pt>
                      <c:pt idx="8294">
                        <c:v>43415.583333313218</c:v>
                      </c:pt>
                      <c:pt idx="8295">
                        <c:v>43415.624999979882</c:v>
                      </c:pt>
                      <c:pt idx="8296">
                        <c:v>43415.666666646546</c:v>
                      </c:pt>
                      <c:pt idx="8297">
                        <c:v>43415.70833331321</c:v>
                      </c:pt>
                      <c:pt idx="8298">
                        <c:v>43415.749999979875</c:v>
                      </c:pt>
                      <c:pt idx="8299">
                        <c:v>43415.791666646539</c:v>
                      </c:pt>
                      <c:pt idx="8300">
                        <c:v>43415.833333313203</c:v>
                      </c:pt>
                      <c:pt idx="8301">
                        <c:v>43415.874999979867</c:v>
                      </c:pt>
                      <c:pt idx="8302">
                        <c:v>43415.916666646532</c:v>
                      </c:pt>
                      <c:pt idx="8303">
                        <c:v>43415.958333313196</c:v>
                      </c:pt>
                      <c:pt idx="8304">
                        <c:v>43415.99999997986</c:v>
                      </c:pt>
                      <c:pt idx="8305">
                        <c:v>43416.041666646524</c:v>
                      </c:pt>
                      <c:pt idx="8306">
                        <c:v>43416.083333313189</c:v>
                      </c:pt>
                      <c:pt idx="8307">
                        <c:v>43416.124999979853</c:v>
                      </c:pt>
                      <c:pt idx="8308">
                        <c:v>43416.166666646517</c:v>
                      </c:pt>
                      <c:pt idx="8309">
                        <c:v>43416.208333313181</c:v>
                      </c:pt>
                      <c:pt idx="8310">
                        <c:v>43416.249999979846</c:v>
                      </c:pt>
                      <c:pt idx="8311">
                        <c:v>43416.29166664651</c:v>
                      </c:pt>
                      <c:pt idx="8312">
                        <c:v>43416.333333313174</c:v>
                      </c:pt>
                      <c:pt idx="8313">
                        <c:v>43416.374999979838</c:v>
                      </c:pt>
                      <c:pt idx="8314">
                        <c:v>43416.416666646503</c:v>
                      </c:pt>
                      <c:pt idx="8315">
                        <c:v>43416.458333313167</c:v>
                      </c:pt>
                      <c:pt idx="8316">
                        <c:v>43416.499999979831</c:v>
                      </c:pt>
                      <c:pt idx="8317">
                        <c:v>43416.541666646495</c:v>
                      </c:pt>
                      <c:pt idx="8318">
                        <c:v>43416.58333331316</c:v>
                      </c:pt>
                      <c:pt idx="8319">
                        <c:v>43416.624999979824</c:v>
                      </c:pt>
                      <c:pt idx="8320">
                        <c:v>43416.666666646488</c:v>
                      </c:pt>
                      <c:pt idx="8321">
                        <c:v>43416.708333313152</c:v>
                      </c:pt>
                      <c:pt idx="8322">
                        <c:v>43416.749999979816</c:v>
                      </c:pt>
                      <c:pt idx="8323">
                        <c:v>43416.791666646481</c:v>
                      </c:pt>
                      <c:pt idx="8324">
                        <c:v>43416.833333313145</c:v>
                      </c:pt>
                      <c:pt idx="8325">
                        <c:v>43416.874999979809</c:v>
                      </c:pt>
                      <c:pt idx="8326">
                        <c:v>43416.916666646473</c:v>
                      </c:pt>
                      <c:pt idx="8327">
                        <c:v>43416.958333313138</c:v>
                      </c:pt>
                      <c:pt idx="8328">
                        <c:v>43416.999999979802</c:v>
                      </c:pt>
                      <c:pt idx="8329">
                        <c:v>43417.041666646466</c:v>
                      </c:pt>
                      <c:pt idx="8330">
                        <c:v>43417.08333331313</c:v>
                      </c:pt>
                      <c:pt idx="8331">
                        <c:v>43417.124999979795</c:v>
                      </c:pt>
                      <c:pt idx="8332">
                        <c:v>43417.166666646459</c:v>
                      </c:pt>
                      <c:pt idx="8333">
                        <c:v>43417.208333313123</c:v>
                      </c:pt>
                      <c:pt idx="8334">
                        <c:v>43417.249999979787</c:v>
                      </c:pt>
                      <c:pt idx="8335">
                        <c:v>43417.291666646452</c:v>
                      </c:pt>
                      <c:pt idx="8336">
                        <c:v>43417.333333313116</c:v>
                      </c:pt>
                      <c:pt idx="8337">
                        <c:v>43417.37499997978</c:v>
                      </c:pt>
                      <c:pt idx="8338">
                        <c:v>43417.416666646444</c:v>
                      </c:pt>
                      <c:pt idx="8339">
                        <c:v>43417.458333313109</c:v>
                      </c:pt>
                      <c:pt idx="8340">
                        <c:v>43417.499999979773</c:v>
                      </c:pt>
                      <c:pt idx="8341">
                        <c:v>43417.541666646437</c:v>
                      </c:pt>
                      <c:pt idx="8342">
                        <c:v>43417.583333313101</c:v>
                      </c:pt>
                      <c:pt idx="8343">
                        <c:v>43417.624999979766</c:v>
                      </c:pt>
                      <c:pt idx="8344">
                        <c:v>43417.66666664643</c:v>
                      </c:pt>
                      <c:pt idx="8345">
                        <c:v>43417.708333313094</c:v>
                      </c:pt>
                      <c:pt idx="8346">
                        <c:v>43417.749999979758</c:v>
                      </c:pt>
                      <c:pt idx="8347">
                        <c:v>43417.791666646423</c:v>
                      </c:pt>
                      <c:pt idx="8348">
                        <c:v>43417.833333313087</c:v>
                      </c:pt>
                      <c:pt idx="8349">
                        <c:v>43417.874999979751</c:v>
                      </c:pt>
                      <c:pt idx="8350">
                        <c:v>43417.916666646415</c:v>
                      </c:pt>
                      <c:pt idx="8351">
                        <c:v>43417.958333313079</c:v>
                      </c:pt>
                      <c:pt idx="8352">
                        <c:v>43417.999999979744</c:v>
                      </c:pt>
                      <c:pt idx="8353">
                        <c:v>43418.041666646408</c:v>
                      </c:pt>
                      <c:pt idx="8354">
                        <c:v>43418.083333313072</c:v>
                      </c:pt>
                      <c:pt idx="8355">
                        <c:v>43418.124999979736</c:v>
                      </c:pt>
                      <c:pt idx="8356">
                        <c:v>43418.166666646401</c:v>
                      </c:pt>
                      <c:pt idx="8357">
                        <c:v>43418.208333313065</c:v>
                      </c:pt>
                      <c:pt idx="8358">
                        <c:v>43418.249999979729</c:v>
                      </c:pt>
                      <c:pt idx="8359">
                        <c:v>43418.291666646393</c:v>
                      </c:pt>
                      <c:pt idx="8360">
                        <c:v>43418.333333313058</c:v>
                      </c:pt>
                      <c:pt idx="8361">
                        <c:v>43418.374999979722</c:v>
                      </c:pt>
                      <c:pt idx="8362">
                        <c:v>43418.416666646386</c:v>
                      </c:pt>
                      <c:pt idx="8363">
                        <c:v>43418.45833331305</c:v>
                      </c:pt>
                      <c:pt idx="8364">
                        <c:v>43418.499999979715</c:v>
                      </c:pt>
                      <c:pt idx="8365">
                        <c:v>43418.541666646379</c:v>
                      </c:pt>
                      <c:pt idx="8366">
                        <c:v>43418.583333313043</c:v>
                      </c:pt>
                      <c:pt idx="8367">
                        <c:v>43418.624999979707</c:v>
                      </c:pt>
                      <c:pt idx="8368">
                        <c:v>43418.666666646372</c:v>
                      </c:pt>
                      <c:pt idx="8369">
                        <c:v>43418.708333313036</c:v>
                      </c:pt>
                      <c:pt idx="8370">
                        <c:v>43418.7499999797</c:v>
                      </c:pt>
                      <c:pt idx="8371">
                        <c:v>43418.791666646364</c:v>
                      </c:pt>
                      <c:pt idx="8372">
                        <c:v>43418.833333313029</c:v>
                      </c:pt>
                      <c:pt idx="8373">
                        <c:v>43418.874999979693</c:v>
                      </c:pt>
                      <c:pt idx="8374">
                        <c:v>43418.916666646357</c:v>
                      </c:pt>
                      <c:pt idx="8375">
                        <c:v>43418.958333313021</c:v>
                      </c:pt>
                      <c:pt idx="8376">
                        <c:v>43418.999999979686</c:v>
                      </c:pt>
                      <c:pt idx="8377">
                        <c:v>43419.04166664635</c:v>
                      </c:pt>
                      <c:pt idx="8378">
                        <c:v>43419.083333313014</c:v>
                      </c:pt>
                      <c:pt idx="8379">
                        <c:v>43419.124999979678</c:v>
                      </c:pt>
                      <c:pt idx="8380">
                        <c:v>43419.166666646342</c:v>
                      </c:pt>
                      <c:pt idx="8381">
                        <c:v>43419.208333313007</c:v>
                      </c:pt>
                      <c:pt idx="8382">
                        <c:v>43419.249999979671</c:v>
                      </c:pt>
                      <c:pt idx="8383">
                        <c:v>43419.291666646335</c:v>
                      </c:pt>
                      <c:pt idx="8384">
                        <c:v>43419.333333312999</c:v>
                      </c:pt>
                      <c:pt idx="8385">
                        <c:v>43419.374999979664</c:v>
                      </c:pt>
                      <c:pt idx="8386">
                        <c:v>43419.416666646328</c:v>
                      </c:pt>
                      <c:pt idx="8387">
                        <c:v>43419.458333312992</c:v>
                      </c:pt>
                      <c:pt idx="8388">
                        <c:v>43419.499999979656</c:v>
                      </c:pt>
                      <c:pt idx="8389">
                        <c:v>43419.541666646321</c:v>
                      </c:pt>
                      <c:pt idx="8390">
                        <c:v>43419.583333312985</c:v>
                      </c:pt>
                      <c:pt idx="8391">
                        <c:v>43419.624999979649</c:v>
                      </c:pt>
                      <c:pt idx="8392">
                        <c:v>43419.666666646313</c:v>
                      </c:pt>
                      <c:pt idx="8393">
                        <c:v>43419.708333312978</c:v>
                      </c:pt>
                      <c:pt idx="8394">
                        <c:v>43419.749999979642</c:v>
                      </c:pt>
                      <c:pt idx="8395">
                        <c:v>43419.791666646306</c:v>
                      </c:pt>
                      <c:pt idx="8396">
                        <c:v>43419.83333331297</c:v>
                      </c:pt>
                      <c:pt idx="8397">
                        <c:v>43419.874999979635</c:v>
                      </c:pt>
                      <c:pt idx="8398">
                        <c:v>43419.916666646299</c:v>
                      </c:pt>
                      <c:pt idx="8399">
                        <c:v>43419.958333312963</c:v>
                      </c:pt>
                      <c:pt idx="8400">
                        <c:v>43419.999999979627</c:v>
                      </c:pt>
                      <c:pt idx="8401">
                        <c:v>43420.041666646292</c:v>
                      </c:pt>
                      <c:pt idx="8402">
                        <c:v>43420.083333312956</c:v>
                      </c:pt>
                      <c:pt idx="8403">
                        <c:v>43420.12499997962</c:v>
                      </c:pt>
                      <c:pt idx="8404">
                        <c:v>43420.166666646284</c:v>
                      </c:pt>
                      <c:pt idx="8405">
                        <c:v>43420.208333312949</c:v>
                      </c:pt>
                      <c:pt idx="8406">
                        <c:v>43420.249999979613</c:v>
                      </c:pt>
                      <c:pt idx="8407">
                        <c:v>43420.291666646277</c:v>
                      </c:pt>
                      <c:pt idx="8408">
                        <c:v>43420.333333312941</c:v>
                      </c:pt>
                      <c:pt idx="8409">
                        <c:v>43420.374999979605</c:v>
                      </c:pt>
                      <c:pt idx="8410">
                        <c:v>43420.41666664627</c:v>
                      </c:pt>
                      <c:pt idx="8411">
                        <c:v>43420.458333312934</c:v>
                      </c:pt>
                      <c:pt idx="8412">
                        <c:v>43420.499999979598</c:v>
                      </c:pt>
                      <c:pt idx="8413">
                        <c:v>43420.541666646262</c:v>
                      </c:pt>
                      <c:pt idx="8414">
                        <c:v>43420.583333312927</c:v>
                      </c:pt>
                      <c:pt idx="8415">
                        <c:v>43420.624999979591</c:v>
                      </c:pt>
                      <c:pt idx="8416">
                        <c:v>43420.666666646255</c:v>
                      </c:pt>
                      <c:pt idx="8417">
                        <c:v>43420.708333312919</c:v>
                      </c:pt>
                      <c:pt idx="8418">
                        <c:v>43420.749999979584</c:v>
                      </c:pt>
                      <c:pt idx="8419">
                        <c:v>43420.791666646248</c:v>
                      </c:pt>
                      <c:pt idx="8420">
                        <c:v>43420.833333312912</c:v>
                      </c:pt>
                      <c:pt idx="8421">
                        <c:v>43420.874999979576</c:v>
                      </c:pt>
                      <c:pt idx="8422">
                        <c:v>43420.916666646241</c:v>
                      </c:pt>
                      <c:pt idx="8423">
                        <c:v>43420.958333312905</c:v>
                      </c:pt>
                      <c:pt idx="8424">
                        <c:v>43420.999999979569</c:v>
                      </c:pt>
                      <c:pt idx="8425">
                        <c:v>43421.041666646233</c:v>
                      </c:pt>
                      <c:pt idx="8426">
                        <c:v>43421.083333312898</c:v>
                      </c:pt>
                      <c:pt idx="8427">
                        <c:v>43421.124999979562</c:v>
                      </c:pt>
                      <c:pt idx="8428">
                        <c:v>43421.166666646226</c:v>
                      </c:pt>
                      <c:pt idx="8429">
                        <c:v>43421.20833331289</c:v>
                      </c:pt>
                      <c:pt idx="8430">
                        <c:v>43421.249999979555</c:v>
                      </c:pt>
                      <c:pt idx="8431">
                        <c:v>43421.291666646219</c:v>
                      </c:pt>
                      <c:pt idx="8432">
                        <c:v>43421.333333312883</c:v>
                      </c:pt>
                      <c:pt idx="8433">
                        <c:v>43421.374999979547</c:v>
                      </c:pt>
                      <c:pt idx="8434">
                        <c:v>43421.416666646212</c:v>
                      </c:pt>
                      <c:pt idx="8435">
                        <c:v>43421.458333312876</c:v>
                      </c:pt>
                      <c:pt idx="8436">
                        <c:v>43421.49999997954</c:v>
                      </c:pt>
                      <c:pt idx="8437">
                        <c:v>43421.541666646204</c:v>
                      </c:pt>
                      <c:pt idx="8438">
                        <c:v>43421.583333312868</c:v>
                      </c:pt>
                      <c:pt idx="8439">
                        <c:v>43421.624999979533</c:v>
                      </c:pt>
                      <c:pt idx="8440">
                        <c:v>43421.666666646197</c:v>
                      </c:pt>
                      <c:pt idx="8441">
                        <c:v>43421.708333312861</c:v>
                      </c:pt>
                      <c:pt idx="8442">
                        <c:v>43421.749999979525</c:v>
                      </c:pt>
                      <c:pt idx="8443">
                        <c:v>43421.79166664619</c:v>
                      </c:pt>
                      <c:pt idx="8444">
                        <c:v>43421.833333312854</c:v>
                      </c:pt>
                      <c:pt idx="8445">
                        <c:v>43421.874999979518</c:v>
                      </c:pt>
                      <c:pt idx="8446">
                        <c:v>43421.916666646182</c:v>
                      </c:pt>
                      <c:pt idx="8447">
                        <c:v>43421.958333312847</c:v>
                      </c:pt>
                      <c:pt idx="8448">
                        <c:v>43421.999999979511</c:v>
                      </c:pt>
                      <c:pt idx="8449">
                        <c:v>43422.041666646175</c:v>
                      </c:pt>
                      <c:pt idx="8450">
                        <c:v>43422.083333312839</c:v>
                      </c:pt>
                      <c:pt idx="8451">
                        <c:v>43422.124999979504</c:v>
                      </c:pt>
                      <c:pt idx="8452">
                        <c:v>43422.166666646168</c:v>
                      </c:pt>
                      <c:pt idx="8453">
                        <c:v>43422.208333312832</c:v>
                      </c:pt>
                      <c:pt idx="8454">
                        <c:v>43422.249999979496</c:v>
                      </c:pt>
                      <c:pt idx="8455">
                        <c:v>43422.291666646161</c:v>
                      </c:pt>
                      <c:pt idx="8456">
                        <c:v>43422.333333312825</c:v>
                      </c:pt>
                      <c:pt idx="8457">
                        <c:v>43422.374999979489</c:v>
                      </c:pt>
                      <c:pt idx="8458">
                        <c:v>43422.416666646153</c:v>
                      </c:pt>
                      <c:pt idx="8459">
                        <c:v>43422.458333312818</c:v>
                      </c:pt>
                      <c:pt idx="8460">
                        <c:v>43422.499999979482</c:v>
                      </c:pt>
                      <c:pt idx="8461">
                        <c:v>43422.541666646146</c:v>
                      </c:pt>
                      <c:pt idx="8462">
                        <c:v>43422.58333331281</c:v>
                      </c:pt>
                      <c:pt idx="8463">
                        <c:v>43422.624999979475</c:v>
                      </c:pt>
                      <c:pt idx="8464">
                        <c:v>43422.666666646139</c:v>
                      </c:pt>
                      <c:pt idx="8465">
                        <c:v>43422.708333312803</c:v>
                      </c:pt>
                      <c:pt idx="8466">
                        <c:v>43422.749999979467</c:v>
                      </c:pt>
                      <c:pt idx="8467">
                        <c:v>43422.791666646131</c:v>
                      </c:pt>
                      <c:pt idx="8468">
                        <c:v>43422.833333312796</c:v>
                      </c:pt>
                      <c:pt idx="8469">
                        <c:v>43422.87499997946</c:v>
                      </c:pt>
                      <c:pt idx="8470">
                        <c:v>43422.916666646124</c:v>
                      </c:pt>
                      <c:pt idx="8471">
                        <c:v>43422.958333312788</c:v>
                      </c:pt>
                      <c:pt idx="8472">
                        <c:v>43422.999999979453</c:v>
                      </c:pt>
                      <c:pt idx="8473">
                        <c:v>43423.041666646117</c:v>
                      </c:pt>
                      <c:pt idx="8474">
                        <c:v>43423.083333312781</c:v>
                      </c:pt>
                      <c:pt idx="8475">
                        <c:v>43423.124999979445</c:v>
                      </c:pt>
                      <c:pt idx="8476">
                        <c:v>43423.16666664611</c:v>
                      </c:pt>
                      <c:pt idx="8477">
                        <c:v>43423.208333312774</c:v>
                      </c:pt>
                      <c:pt idx="8478">
                        <c:v>43423.249999979438</c:v>
                      </c:pt>
                      <c:pt idx="8479">
                        <c:v>43423.291666646102</c:v>
                      </c:pt>
                      <c:pt idx="8480">
                        <c:v>43423.333333312767</c:v>
                      </c:pt>
                      <c:pt idx="8481">
                        <c:v>43423.374999979431</c:v>
                      </c:pt>
                      <c:pt idx="8482">
                        <c:v>43423.416666646095</c:v>
                      </c:pt>
                      <c:pt idx="8483">
                        <c:v>43423.458333312759</c:v>
                      </c:pt>
                      <c:pt idx="8484">
                        <c:v>43423.499999979424</c:v>
                      </c:pt>
                      <c:pt idx="8485">
                        <c:v>43423.541666646088</c:v>
                      </c:pt>
                      <c:pt idx="8486">
                        <c:v>43423.583333312752</c:v>
                      </c:pt>
                      <c:pt idx="8487">
                        <c:v>43423.624999979416</c:v>
                      </c:pt>
                      <c:pt idx="8488">
                        <c:v>43423.666666646081</c:v>
                      </c:pt>
                      <c:pt idx="8489">
                        <c:v>43423.708333312745</c:v>
                      </c:pt>
                      <c:pt idx="8490">
                        <c:v>43423.749999979409</c:v>
                      </c:pt>
                      <c:pt idx="8491">
                        <c:v>43423.791666646073</c:v>
                      </c:pt>
                      <c:pt idx="8492">
                        <c:v>43423.833333312738</c:v>
                      </c:pt>
                      <c:pt idx="8493">
                        <c:v>43423.874999979402</c:v>
                      </c:pt>
                      <c:pt idx="8494">
                        <c:v>43423.916666646066</c:v>
                      </c:pt>
                      <c:pt idx="8495">
                        <c:v>43423.95833331273</c:v>
                      </c:pt>
                      <c:pt idx="8496">
                        <c:v>43423.999999979394</c:v>
                      </c:pt>
                      <c:pt idx="8497">
                        <c:v>43424.041666646059</c:v>
                      </c:pt>
                      <c:pt idx="8498">
                        <c:v>43424.083333312723</c:v>
                      </c:pt>
                      <c:pt idx="8499">
                        <c:v>43424.124999979387</c:v>
                      </c:pt>
                      <c:pt idx="8500">
                        <c:v>43424.166666646051</c:v>
                      </c:pt>
                      <c:pt idx="8501">
                        <c:v>43424.208333312716</c:v>
                      </c:pt>
                      <c:pt idx="8502">
                        <c:v>43424.24999997938</c:v>
                      </c:pt>
                      <c:pt idx="8503">
                        <c:v>43424.291666646044</c:v>
                      </c:pt>
                      <c:pt idx="8504">
                        <c:v>43424.333333312708</c:v>
                      </c:pt>
                      <c:pt idx="8505">
                        <c:v>43424.374999979373</c:v>
                      </c:pt>
                      <c:pt idx="8506">
                        <c:v>43424.416666646037</c:v>
                      </c:pt>
                      <c:pt idx="8507">
                        <c:v>43424.458333312701</c:v>
                      </c:pt>
                      <c:pt idx="8508">
                        <c:v>43424.499999979365</c:v>
                      </c:pt>
                      <c:pt idx="8509">
                        <c:v>43424.54166664603</c:v>
                      </c:pt>
                      <c:pt idx="8510">
                        <c:v>43424.583333312694</c:v>
                      </c:pt>
                      <c:pt idx="8511">
                        <c:v>43424.624999979358</c:v>
                      </c:pt>
                      <c:pt idx="8512">
                        <c:v>43424.666666646022</c:v>
                      </c:pt>
                      <c:pt idx="8513">
                        <c:v>43424.708333312687</c:v>
                      </c:pt>
                      <c:pt idx="8514">
                        <c:v>43424.749999979351</c:v>
                      </c:pt>
                      <c:pt idx="8515">
                        <c:v>43424.791666646015</c:v>
                      </c:pt>
                      <c:pt idx="8516">
                        <c:v>43424.833333312679</c:v>
                      </c:pt>
                      <c:pt idx="8517">
                        <c:v>43424.874999979344</c:v>
                      </c:pt>
                      <c:pt idx="8518">
                        <c:v>43424.916666646008</c:v>
                      </c:pt>
                      <c:pt idx="8519">
                        <c:v>43424.958333312672</c:v>
                      </c:pt>
                      <c:pt idx="8520">
                        <c:v>43424.999999979336</c:v>
                      </c:pt>
                      <c:pt idx="8521">
                        <c:v>43425.041666646001</c:v>
                      </c:pt>
                      <c:pt idx="8522">
                        <c:v>43425.083333312665</c:v>
                      </c:pt>
                      <c:pt idx="8523">
                        <c:v>43425.124999979329</c:v>
                      </c:pt>
                      <c:pt idx="8524">
                        <c:v>43425.166666645993</c:v>
                      </c:pt>
                      <c:pt idx="8525">
                        <c:v>43425.208333312657</c:v>
                      </c:pt>
                      <c:pt idx="8526">
                        <c:v>43425.249999979322</c:v>
                      </c:pt>
                      <c:pt idx="8527">
                        <c:v>43425.291666645986</c:v>
                      </c:pt>
                      <c:pt idx="8528">
                        <c:v>43425.33333331265</c:v>
                      </c:pt>
                      <c:pt idx="8529">
                        <c:v>43425.374999979314</c:v>
                      </c:pt>
                      <c:pt idx="8530">
                        <c:v>43425.416666645979</c:v>
                      </c:pt>
                      <c:pt idx="8531">
                        <c:v>43425.458333312643</c:v>
                      </c:pt>
                      <c:pt idx="8532">
                        <c:v>43425.499999979307</c:v>
                      </c:pt>
                      <c:pt idx="8533">
                        <c:v>43425.541666645971</c:v>
                      </c:pt>
                      <c:pt idx="8534">
                        <c:v>43425.583333312636</c:v>
                      </c:pt>
                      <c:pt idx="8535">
                        <c:v>43425.6249999793</c:v>
                      </c:pt>
                      <c:pt idx="8536">
                        <c:v>43425.666666645964</c:v>
                      </c:pt>
                      <c:pt idx="8537">
                        <c:v>43425.708333312628</c:v>
                      </c:pt>
                      <c:pt idx="8538">
                        <c:v>43425.749999979293</c:v>
                      </c:pt>
                      <c:pt idx="8539">
                        <c:v>43425.791666645957</c:v>
                      </c:pt>
                      <c:pt idx="8540">
                        <c:v>43425.833333312621</c:v>
                      </c:pt>
                      <c:pt idx="8541">
                        <c:v>43425.874999979285</c:v>
                      </c:pt>
                      <c:pt idx="8542">
                        <c:v>43425.91666664595</c:v>
                      </c:pt>
                      <c:pt idx="8543">
                        <c:v>43425.958333312614</c:v>
                      </c:pt>
                      <c:pt idx="8544">
                        <c:v>43425.999999979278</c:v>
                      </c:pt>
                      <c:pt idx="8545">
                        <c:v>43426.041666645942</c:v>
                      </c:pt>
                      <c:pt idx="8546">
                        <c:v>43426.083333312607</c:v>
                      </c:pt>
                      <c:pt idx="8547">
                        <c:v>43426.124999979271</c:v>
                      </c:pt>
                      <c:pt idx="8548">
                        <c:v>43426.166666645935</c:v>
                      </c:pt>
                      <c:pt idx="8549">
                        <c:v>43426.208333312599</c:v>
                      </c:pt>
                      <c:pt idx="8550">
                        <c:v>43426.249999979264</c:v>
                      </c:pt>
                      <c:pt idx="8551">
                        <c:v>43426.291666645928</c:v>
                      </c:pt>
                      <c:pt idx="8552">
                        <c:v>43426.333333312592</c:v>
                      </c:pt>
                      <c:pt idx="8553">
                        <c:v>43426.374999979256</c:v>
                      </c:pt>
                      <c:pt idx="8554">
                        <c:v>43426.41666664592</c:v>
                      </c:pt>
                      <c:pt idx="8555">
                        <c:v>43426.458333312585</c:v>
                      </c:pt>
                      <c:pt idx="8556">
                        <c:v>43426.499999979249</c:v>
                      </c:pt>
                      <c:pt idx="8557">
                        <c:v>43426.541666645913</c:v>
                      </c:pt>
                      <c:pt idx="8558">
                        <c:v>43426.583333312577</c:v>
                      </c:pt>
                      <c:pt idx="8559">
                        <c:v>43426.624999979242</c:v>
                      </c:pt>
                      <c:pt idx="8560">
                        <c:v>43426.666666645906</c:v>
                      </c:pt>
                      <c:pt idx="8561">
                        <c:v>43426.70833331257</c:v>
                      </c:pt>
                      <c:pt idx="8562">
                        <c:v>43426.749999979234</c:v>
                      </c:pt>
                      <c:pt idx="8563">
                        <c:v>43426.791666645899</c:v>
                      </c:pt>
                      <c:pt idx="8564">
                        <c:v>43426.833333312563</c:v>
                      </c:pt>
                      <c:pt idx="8565">
                        <c:v>43426.874999979227</c:v>
                      </c:pt>
                      <c:pt idx="8566">
                        <c:v>43426.916666645891</c:v>
                      </c:pt>
                      <c:pt idx="8567">
                        <c:v>43426.958333312556</c:v>
                      </c:pt>
                      <c:pt idx="8568">
                        <c:v>43426.99999997922</c:v>
                      </c:pt>
                      <c:pt idx="8569">
                        <c:v>43427.041666645884</c:v>
                      </c:pt>
                      <c:pt idx="8570">
                        <c:v>43427.083333312548</c:v>
                      </c:pt>
                      <c:pt idx="8571">
                        <c:v>43427.124999979213</c:v>
                      </c:pt>
                      <c:pt idx="8572">
                        <c:v>43427.166666645877</c:v>
                      </c:pt>
                      <c:pt idx="8573">
                        <c:v>43427.208333312541</c:v>
                      </c:pt>
                      <c:pt idx="8574">
                        <c:v>43427.249999979205</c:v>
                      </c:pt>
                      <c:pt idx="8575">
                        <c:v>43427.29166664587</c:v>
                      </c:pt>
                      <c:pt idx="8576">
                        <c:v>43427.333333312534</c:v>
                      </c:pt>
                      <c:pt idx="8577">
                        <c:v>43427.374999979198</c:v>
                      </c:pt>
                      <c:pt idx="8578">
                        <c:v>43427.416666645862</c:v>
                      </c:pt>
                      <c:pt idx="8579">
                        <c:v>43427.458333312527</c:v>
                      </c:pt>
                      <c:pt idx="8580">
                        <c:v>43427.499999979191</c:v>
                      </c:pt>
                      <c:pt idx="8581">
                        <c:v>43427.541666645855</c:v>
                      </c:pt>
                      <c:pt idx="8582">
                        <c:v>43427.583333312519</c:v>
                      </c:pt>
                      <c:pt idx="8583">
                        <c:v>43427.624999979183</c:v>
                      </c:pt>
                      <c:pt idx="8584">
                        <c:v>43427.666666645848</c:v>
                      </c:pt>
                      <c:pt idx="8585">
                        <c:v>43427.708333312512</c:v>
                      </c:pt>
                      <c:pt idx="8586">
                        <c:v>43427.749999979176</c:v>
                      </c:pt>
                      <c:pt idx="8587">
                        <c:v>43427.79166664584</c:v>
                      </c:pt>
                      <c:pt idx="8588">
                        <c:v>43427.833333312505</c:v>
                      </c:pt>
                      <c:pt idx="8589">
                        <c:v>43427.874999979169</c:v>
                      </c:pt>
                      <c:pt idx="8590">
                        <c:v>43427.916666645833</c:v>
                      </c:pt>
                      <c:pt idx="8591">
                        <c:v>43427.958333312497</c:v>
                      </c:pt>
                      <c:pt idx="8592">
                        <c:v>43427.999999979162</c:v>
                      </c:pt>
                      <c:pt idx="8593">
                        <c:v>43428.041666645826</c:v>
                      </c:pt>
                      <c:pt idx="8594">
                        <c:v>43428.08333331249</c:v>
                      </c:pt>
                      <c:pt idx="8595">
                        <c:v>43428.124999979154</c:v>
                      </c:pt>
                      <c:pt idx="8596">
                        <c:v>43428.166666645819</c:v>
                      </c:pt>
                      <c:pt idx="8597">
                        <c:v>43428.208333312483</c:v>
                      </c:pt>
                      <c:pt idx="8598">
                        <c:v>43428.249999979147</c:v>
                      </c:pt>
                      <c:pt idx="8599">
                        <c:v>43428.291666645811</c:v>
                      </c:pt>
                      <c:pt idx="8600">
                        <c:v>43428.333333312476</c:v>
                      </c:pt>
                      <c:pt idx="8601">
                        <c:v>43428.37499997914</c:v>
                      </c:pt>
                      <c:pt idx="8602">
                        <c:v>43428.416666645804</c:v>
                      </c:pt>
                      <c:pt idx="8603">
                        <c:v>43428.458333312468</c:v>
                      </c:pt>
                      <c:pt idx="8604">
                        <c:v>43428.499999979133</c:v>
                      </c:pt>
                      <c:pt idx="8605">
                        <c:v>43428.541666645797</c:v>
                      </c:pt>
                      <c:pt idx="8606">
                        <c:v>43428.583333312461</c:v>
                      </c:pt>
                      <c:pt idx="8607">
                        <c:v>43428.624999979125</c:v>
                      </c:pt>
                      <c:pt idx="8608">
                        <c:v>43428.66666664579</c:v>
                      </c:pt>
                      <c:pt idx="8609">
                        <c:v>43428.708333312454</c:v>
                      </c:pt>
                      <c:pt idx="8610">
                        <c:v>43428.749999979118</c:v>
                      </c:pt>
                      <c:pt idx="8611">
                        <c:v>43428.791666645782</c:v>
                      </c:pt>
                      <c:pt idx="8612">
                        <c:v>43428.833333312446</c:v>
                      </c:pt>
                      <c:pt idx="8613">
                        <c:v>43428.874999979111</c:v>
                      </c:pt>
                      <c:pt idx="8614">
                        <c:v>43428.916666645775</c:v>
                      </c:pt>
                      <c:pt idx="8615">
                        <c:v>43428.958333312439</c:v>
                      </c:pt>
                      <c:pt idx="8616">
                        <c:v>43428.999999979103</c:v>
                      </c:pt>
                      <c:pt idx="8617">
                        <c:v>43429.041666645768</c:v>
                      </c:pt>
                      <c:pt idx="8618">
                        <c:v>43429.083333312432</c:v>
                      </c:pt>
                      <c:pt idx="8619">
                        <c:v>43429.124999979096</c:v>
                      </c:pt>
                      <c:pt idx="8620">
                        <c:v>43429.16666664576</c:v>
                      </c:pt>
                      <c:pt idx="8621">
                        <c:v>43429.208333312425</c:v>
                      </c:pt>
                      <c:pt idx="8622">
                        <c:v>43429.249999979089</c:v>
                      </c:pt>
                      <c:pt idx="8623">
                        <c:v>43429.291666645753</c:v>
                      </c:pt>
                      <c:pt idx="8624">
                        <c:v>43429.333333312417</c:v>
                      </c:pt>
                      <c:pt idx="8625">
                        <c:v>43429.374999979082</c:v>
                      </c:pt>
                      <c:pt idx="8626">
                        <c:v>43429.416666645746</c:v>
                      </c:pt>
                      <c:pt idx="8627">
                        <c:v>43429.45833331241</c:v>
                      </c:pt>
                      <c:pt idx="8628">
                        <c:v>43429.499999979074</c:v>
                      </c:pt>
                      <c:pt idx="8629">
                        <c:v>43429.541666645739</c:v>
                      </c:pt>
                      <c:pt idx="8630">
                        <c:v>43429.583333312403</c:v>
                      </c:pt>
                      <c:pt idx="8631">
                        <c:v>43429.624999979067</c:v>
                      </c:pt>
                      <c:pt idx="8632">
                        <c:v>43429.666666645731</c:v>
                      </c:pt>
                      <c:pt idx="8633">
                        <c:v>43429.708333312396</c:v>
                      </c:pt>
                      <c:pt idx="8634">
                        <c:v>43429.74999997906</c:v>
                      </c:pt>
                      <c:pt idx="8635">
                        <c:v>43429.791666645724</c:v>
                      </c:pt>
                      <c:pt idx="8636">
                        <c:v>43429.833333312388</c:v>
                      </c:pt>
                      <c:pt idx="8637">
                        <c:v>43429.874999979053</c:v>
                      </c:pt>
                      <c:pt idx="8638">
                        <c:v>43429.916666645717</c:v>
                      </c:pt>
                      <c:pt idx="8639">
                        <c:v>43429.958333312381</c:v>
                      </c:pt>
                      <c:pt idx="8640">
                        <c:v>43429.999999979045</c:v>
                      </c:pt>
                      <c:pt idx="8641">
                        <c:v>43430.041666645709</c:v>
                      </c:pt>
                      <c:pt idx="8642">
                        <c:v>43430.083333312374</c:v>
                      </c:pt>
                      <c:pt idx="8643">
                        <c:v>43430.124999979038</c:v>
                      </c:pt>
                      <c:pt idx="8644">
                        <c:v>43430.166666645702</c:v>
                      </c:pt>
                      <c:pt idx="8645">
                        <c:v>43430.208333312366</c:v>
                      </c:pt>
                      <c:pt idx="8646">
                        <c:v>43430.249999979031</c:v>
                      </c:pt>
                      <c:pt idx="8647">
                        <c:v>43430.291666645695</c:v>
                      </c:pt>
                      <c:pt idx="8648">
                        <c:v>43430.333333312359</c:v>
                      </c:pt>
                      <c:pt idx="8649">
                        <c:v>43430.374999979023</c:v>
                      </c:pt>
                      <c:pt idx="8650">
                        <c:v>43430.416666645688</c:v>
                      </c:pt>
                      <c:pt idx="8651">
                        <c:v>43430.458333312352</c:v>
                      </c:pt>
                      <c:pt idx="8652">
                        <c:v>43430.499999979016</c:v>
                      </c:pt>
                      <c:pt idx="8653">
                        <c:v>43430.54166664568</c:v>
                      </c:pt>
                      <c:pt idx="8654">
                        <c:v>43430.583333312345</c:v>
                      </c:pt>
                      <c:pt idx="8655">
                        <c:v>43430.624999979009</c:v>
                      </c:pt>
                      <c:pt idx="8656">
                        <c:v>43430.666666645673</c:v>
                      </c:pt>
                      <c:pt idx="8657">
                        <c:v>43430.708333312337</c:v>
                      </c:pt>
                      <c:pt idx="8658">
                        <c:v>43430.749999979002</c:v>
                      </c:pt>
                      <c:pt idx="8659">
                        <c:v>43430.791666645666</c:v>
                      </c:pt>
                      <c:pt idx="8660">
                        <c:v>43430.83333331233</c:v>
                      </c:pt>
                      <c:pt idx="8661">
                        <c:v>43430.874999978994</c:v>
                      </c:pt>
                      <c:pt idx="8662">
                        <c:v>43430.916666645659</c:v>
                      </c:pt>
                      <c:pt idx="8663">
                        <c:v>43430.958333312323</c:v>
                      </c:pt>
                      <c:pt idx="8664">
                        <c:v>43430.999999978987</c:v>
                      </c:pt>
                      <c:pt idx="8665">
                        <c:v>43431.041666645651</c:v>
                      </c:pt>
                      <c:pt idx="8666">
                        <c:v>43431.083333312316</c:v>
                      </c:pt>
                      <c:pt idx="8667">
                        <c:v>43431.12499997898</c:v>
                      </c:pt>
                      <c:pt idx="8668">
                        <c:v>43431.166666645644</c:v>
                      </c:pt>
                      <c:pt idx="8669">
                        <c:v>43431.208333312308</c:v>
                      </c:pt>
                      <c:pt idx="8670">
                        <c:v>43431.249999978972</c:v>
                      </c:pt>
                      <c:pt idx="8671">
                        <c:v>43431.291666645637</c:v>
                      </c:pt>
                      <c:pt idx="8672">
                        <c:v>43431.333333312301</c:v>
                      </c:pt>
                      <c:pt idx="8673">
                        <c:v>43431.374999978965</c:v>
                      </c:pt>
                      <c:pt idx="8674">
                        <c:v>43431.416666645629</c:v>
                      </c:pt>
                      <c:pt idx="8675">
                        <c:v>43431.458333312294</c:v>
                      </c:pt>
                      <c:pt idx="8676">
                        <c:v>43431.499999978958</c:v>
                      </c:pt>
                      <c:pt idx="8677">
                        <c:v>43431.541666645622</c:v>
                      </c:pt>
                      <c:pt idx="8678">
                        <c:v>43431.583333312286</c:v>
                      </c:pt>
                      <c:pt idx="8679">
                        <c:v>43431.624999978951</c:v>
                      </c:pt>
                      <c:pt idx="8680">
                        <c:v>43431.666666645615</c:v>
                      </c:pt>
                      <c:pt idx="8681">
                        <c:v>43431.708333312279</c:v>
                      </c:pt>
                      <c:pt idx="8682">
                        <c:v>43431.749999978943</c:v>
                      </c:pt>
                      <c:pt idx="8683">
                        <c:v>43431.791666645608</c:v>
                      </c:pt>
                      <c:pt idx="8684">
                        <c:v>43431.833333312272</c:v>
                      </c:pt>
                      <c:pt idx="8685">
                        <c:v>43431.874999978936</c:v>
                      </c:pt>
                      <c:pt idx="8686">
                        <c:v>43431.9166666456</c:v>
                      </c:pt>
                      <c:pt idx="8687">
                        <c:v>43431.958333312265</c:v>
                      </c:pt>
                      <c:pt idx="8688">
                        <c:v>43431.999999978929</c:v>
                      </c:pt>
                      <c:pt idx="8689">
                        <c:v>43432.041666645593</c:v>
                      </c:pt>
                      <c:pt idx="8690">
                        <c:v>43432.083333312257</c:v>
                      </c:pt>
                      <c:pt idx="8691">
                        <c:v>43432.124999978922</c:v>
                      </c:pt>
                      <c:pt idx="8692">
                        <c:v>43432.166666645586</c:v>
                      </c:pt>
                      <c:pt idx="8693">
                        <c:v>43432.20833331225</c:v>
                      </c:pt>
                      <c:pt idx="8694">
                        <c:v>43432.249999978914</c:v>
                      </c:pt>
                      <c:pt idx="8695">
                        <c:v>43432.291666645579</c:v>
                      </c:pt>
                      <c:pt idx="8696">
                        <c:v>43432.333333312243</c:v>
                      </c:pt>
                      <c:pt idx="8697">
                        <c:v>43432.374999978907</c:v>
                      </c:pt>
                      <c:pt idx="8698">
                        <c:v>43432.416666645571</c:v>
                      </c:pt>
                      <c:pt idx="8699">
                        <c:v>43432.458333312235</c:v>
                      </c:pt>
                      <c:pt idx="8700">
                        <c:v>43432.4999999789</c:v>
                      </c:pt>
                      <c:pt idx="8701">
                        <c:v>43432.541666645564</c:v>
                      </c:pt>
                      <c:pt idx="8702">
                        <c:v>43432.583333312228</c:v>
                      </c:pt>
                      <c:pt idx="8703">
                        <c:v>43432.624999978892</c:v>
                      </c:pt>
                      <c:pt idx="8704">
                        <c:v>43432.666666645557</c:v>
                      </c:pt>
                      <c:pt idx="8705">
                        <c:v>43432.708333312221</c:v>
                      </c:pt>
                      <c:pt idx="8706">
                        <c:v>43432.749999978885</c:v>
                      </c:pt>
                      <c:pt idx="8707">
                        <c:v>43432.791666645549</c:v>
                      </c:pt>
                      <c:pt idx="8708">
                        <c:v>43432.833333312214</c:v>
                      </c:pt>
                      <c:pt idx="8709">
                        <c:v>43432.874999978878</c:v>
                      </c:pt>
                      <c:pt idx="8710">
                        <c:v>43432.916666645542</c:v>
                      </c:pt>
                      <c:pt idx="8711">
                        <c:v>43432.958333312206</c:v>
                      </c:pt>
                      <c:pt idx="8712">
                        <c:v>43432.999999978871</c:v>
                      </c:pt>
                      <c:pt idx="8713">
                        <c:v>43433.041666645535</c:v>
                      </c:pt>
                      <c:pt idx="8714">
                        <c:v>43433.083333312199</c:v>
                      </c:pt>
                      <c:pt idx="8715">
                        <c:v>43433.124999978863</c:v>
                      </c:pt>
                      <c:pt idx="8716">
                        <c:v>43433.166666645528</c:v>
                      </c:pt>
                      <c:pt idx="8717">
                        <c:v>43433.208333312192</c:v>
                      </c:pt>
                      <c:pt idx="8718">
                        <c:v>43433.249999978856</c:v>
                      </c:pt>
                      <c:pt idx="8719">
                        <c:v>43433.29166664552</c:v>
                      </c:pt>
                      <c:pt idx="8720">
                        <c:v>43433.333333312185</c:v>
                      </c:pt>
                      <c:pt idx="8721">
                        <c:v>43433.374999978849</c:v>
                      </c:pt>
                      <c:pt idx="8722">
                        <c:v>43433.416666645513</c:v>
                      </c:pt>
                      <c:pt idx="8723">
                        <c:v>43433.458333312177</c:v>
                      </c:pt>
                      <c:pt idx="8724">
                        <c:v>43433.499999978842</c:v>
                      </c:pt>
                      <c:pt idx="8725">
                        <c:v>43433.541666645506</c:v>
                      </c:pt>
                      <c:pt idx="8726">
                        <c:v>43433.58333331217</c:v>
                      </c:pt>
                      <c:pt idx="8727">
                        <c:v>43433.624999978834</c:v>
                      </c:pt>
                      <c:pt idx="8728">
                        <c:v>43433.666666645498</c:v>
                      </c:pt>
                      <c:pt idx="8729">
                        <c:v>43433.708333312163</c:v>
                      </c:pt>
                      <c:pt idx="8730">
                        <c:v>43433.749999978827</c:v>
                      </c:pt>
                      <c:pt idx="8731">
                        <c:v>43433.791666645491</c:v>
                      </c:pt>
                      <c:pt idx="8732">
                        <c:v>43433.833333312155</c:v>
                      </c:pt>
                      <c:pt idx="8733">
                        <c:v>43433.87499997882</c:v>
                      </c:pt>
                      <c:pt idx="8734">
                        <c:v>43433.916666645484</c:v>
                      </c:pt>
                      <c:pt idx="8735">
                        <c:v>43433.958333312148</c:v>
                      </c:pt>
                      <c:pt idx="8736">
                        <c:v>43433.999999978812</c:v>
                      </c:pt>
                      <c:pt idx="8737">
                        <c:v>43434.041666645477</c:v>
                      </c:pt>
                      <c:pt idx="8738">
                        <c:v>43434.083333312141</c:v>
                      </c:pt>
                      <c:pt idx="8739">
                        <c:v>43434.124999978805</c:v>
                      </c:pt>
                      <c:pt idx="8740">
                        <c:v>43434.166666645469</c:v>
                      </c:pt>
                      <c:pt idx="8741">
                        <c:v>43434.208333312134</c:v>
                      </c:pt>
                      <c:pt idx="8742">
                        <c:v>43434.249999978798</c:v>
                      </c:pt>
                      <c:pt idx="8743">
                        <c:v>43434.291666645462</c:v>
                      </c:pt>
                      <c:pt idx="8744">
                        <c:v>43434.333333312126</c:v>
                      </c:pt>
                      <c:pt idx="8745">
                        <c:v>43434.374999978791</c:v>
                      </c:pt>
                      <c:pt idx="8746">
                        <c:v>43434.416666645455</c:v>
                      </c:pt>
                      <c:pt idx="8747">
                        <c:v>43434.458333312119</c:v>
                      </c:pt>
                      <c:pt idx="8748">
                        <c:v>43434.499999978783</c:v>
                      </c:pt>
                      <c:pt idx="8749">
                        <c:v>43434.541666645448</c:v>
                      </c:pt>
                      <c:pt idx="8750">
                        <c:v>43434.583333312112</c:v>
                      </c:pt>
                      <c:pt idx="8751">
                        <c:v>43434.624999978776</c:v>
                      </c:pt>
                      <c:pt idx="8752">
                        <c:v>43434.66666664544</c:v>
                      </c:pt>
                      <c:pt idx="8753">
                        <c:v>43434.708333312105</c:v>
                      </c:pt>
                      <c:pt idx="8754">
                        <c:v>43434.749999978769</c:v>
                      </c:pt>
                      <c:pt idx="8755">
                        <c:v>43434.791666645433</c:v>
                      </c:pt>
                      <c:pt idx="8756">
                        <c:v>43434.833333312097</c:v>
                      </c:pt>
                      <c:pt idx="8757">
                        <c:v>43434.874999978761</c:v>
                      </c:pt>
                      <c:pt idx="8758">
                        <c:v>43434.916666645426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Graphs!$D$1:$D$8759</c15:sqref>
                        </c15:formulaRef>
                      </c:ext>
                    </c:extLst>
                    <c:numCache>
                      <c:formatCode>General</c:formatCode>
                      <c:ptCount val="8759"/>
                      <c:pt idx="0">
                        <c:v>1500</c:v>
                      </c:pt>
                      <c:pt idx="1">
                        <c:v>1500</c:v>
                      </c:pt>
                      <c:pt idx="2">
                        <c:v>1500</c:v>
                      </c:pt>
                      <c:pt idx="3">
                        <c:v>1500</c:v>
                      </c:pt>
                      <c:pt idx="4">
                        <c:v>1500</c:v>
                      </c:pt>
                      <c:pt idx="5">
                        <c:v>1500</c:v>
                      </c:pt>
                      <c:pt idx="6">
                        <c:v>1500</c:v>
                      </c:pt>
                      <c:pt idx="7">
                        <c:v>1500</c:v>
                      </c:pt>
                      <c:pt idx="8">
                        <c:v>1500</c:v>
                      </c:pt>
                      <c:pt idx="9">
                        <c:v>1500</c:v>
                      </c:pt>
                      <c:pt idx="10">
                        <c:v>1500</c:v>
                      </c:pt>
                      <c:pt idx="11">
                        <c:v>1500</c:v>
                      </c:pt>
                      <c:pt idx="12">
                        <c:v>1500</c:v>
                      </c:pt>
                      <c:pt idx="13">
                        <c:v>1500</c:v>
                      </c:pt>
                      <c:pt idx="14">
                        <c:v>1500</c:v>
                      </c:pt>
                      <c:pt idx="15">
                        <c:v>1500</c:v>
                      </c:pt>
                      <c:pt idx="16">
                        <c:v>1500</c:v>
                      </c:pt>
                      <c:pt idx="17">
                        <c:v>1500</c:v>
                      </c:pt>
                      <c:pt idx="18">
                        <c:v>1500</c:v>
                      </c:pt>
                      <c:pt idx="19">
                        <c:v>1500</c:v>
                      </c:pt>
                      <c:pt idx="20">
                        <c:v>1500</c:v>
                      </c:pt>
                      <c:pt idx="21">
                        <c:v>1500</c:v>
                      </c:pt>
                      <c:pt idx="22">
                        <c:v>1500</c:v>
                      </c:pt>
                      <c:pt idx="23">
                        <c:v>1500</c:v>
                      </c:pt>
                      <c:pt idx="24">
                        <c:v>1500</c:v>
                      </c:pt>
                      <c:pt idx="25">
                        <c:v>1500</c:v>
                      </c:pt>
                      <c:pt idx="26">
                        <c:v>1500</c:v>
                      </c:pt>
                      <c:pt idx="27">
                        <c:v>1500</c:v>
                      </c:pt>
                      <c:pt idx="28">
                        <c:v>1500</c:v>
                      </c:pt>
                      <c:pt idx="29">
                        <c:v>1500</c:v>
                      </c:pt>
                      <c:pt idx="30">
                        <c:v>1500</c:v>
                      </c:pt>
                      <c:pt idx="31">
                        <c:v>1500</c:v>
                      </c:pt>
                      <c:pt idx="32">
                        <c:v>1500</c:v>
                      </c:pt>
                      <c:pt idx="33">
                        <c:v>1500</c:v>
                      </c:pt>
                      <c:pt idx="34">
                        <c:v>1500</c:v>
                      </c:pt>
                      <c:pt idx="35">
                        <c:v>1500</c:v>
                      </c:pt>
                      <c:pt idx="36">
                        <c:v>1500</c:v>
                      </c:pt>
                      <c:pt idx="37">
                        <c:v>1500</c:v>
                      </c:pt>
                      <c:pt idx="38">
                        <c:v>1500</c:v>
                      </c:pt>
                      <c:pt idx="39">
                        <c:v>1500</c:v>
                      </c:pt>
                      <c:pt idx="40">
                        <c:v>1500</c:v>
                      </c:pt>
                      <c:pt idx="41">
                        <c:v>1500</c:v>
                      </c:pt>
                      <c:pt idx="42">
                        <c:v>1500</c:v>
                      </c:pt>
                      <c:pt idx="43">
                        <c:v>1500</c:v>
                      </c:pt>
                      <c:pt idx="44">
                        <c:v>1500</c:v>
                      </c:pt>
                      <c:pt idx="45">
                        <c:v>1500</c:v>
                      </c:pt>
                      <c:pt idx="46">
                        <c:v>1500</c:v>
                      </c:pt>
                      <c:pt idx="47">
                        <c:v>1500</c:v>
                      </c:pt>
                      <c:pt idx="48">
                        <c:v>1500</c:v>
                      </c:pt>
                      <c:pt idx="49">
                        <c:v>1500</c:v>
                      </c:pt>
                      <c:pt idx="50">
                        <c:v>1500</c:v>
                      </c:pt>
                      <c:pt idx="51">
                        <c:v>1500</c:v>
                      </c:pt>
                      <c:pt idx="52">
                        <c:v>1500</c:v>
                      </c:pt>
                      <c:pt idx="53">
                        <c:v>1500</c:v>
                      </c:pt>
                      <c:pt idx="54">
                        <c:v>1500</c:v>
                      </c:pt>
                      <c:pt idx="55">
                        <c:v>1500</c:v>
                      </c:pt>
                      <c:pt idx="56">
                        <c:v>1500</c:v>
                      </c:pt>
                      <c:pt idx="57">
                        <c:v>1500</c:v>
                      </c:pt>
                      <c:pt idx="58">
                        <c:v>1500</c:v>
                      </c:pt>
                      <c:pt idx="59">
                        <c:v>1500</c:v>
                      </c:pt>
                      <c:pt idx="60">
                        <c:v>1500</c:v>
                      </c:pt>
                      <c:pt idx="61">
                        <c:v>1500</c:v>
                      </c:pt>
                      <c:pt idx="62">
                        <c:v>1500</c:v>
                      </c:pt>
                      <c:pt idx="63">
                        <c:v>1500</c:v>
                      </c:pt>
                      <c:pt idx="64">
                        <c:v>1500</c:v>
                      </c:pt>
                      <c:pt idx="65">
                        <c:v>1500</c:v>
                      </c:pt>
                      <c:pt idx="66">
                        <c:v>1500</c:v>
                      </c:pt>
                      <c:pt idx="67">
                        <c:v>1500</c:v>
                      </c:pt>
                      <c:pt idx="68">
                        <c:v>1500</c:v>
                      </c:pt>
                      <c:pt idx="69">
                        <c:v>1500</c:v>
                      </c:pt>
                      <c:pt idx="70">
                        <c:v>1500</c:v>
                      </c:pt>
                      <c:pt idx="71">
                        <c:v>1500</c:v>
                      </c:pt>
                      <c:pt idx="72">
                        <c:v>1500</c:v>
                      </c:pt>
                      <c:pt idx="73">
                        <c:v>1500</c:v>
                      </c:pt>
                      <c:pt idx="74">
                        <c:v>1500</c:v>
                      </c:pt>
                      <c:pt idx="75">
                        <c:v>1500</c:v>
                      </c:pt>
                      <c:pt idx="76">
                        <c:v>1500</c:v>
                      </c:pt>
                      <c:pt idx="77">
                        <c:v>1500</c:v>
                      </c:pt>
                      <c:pt idx="78">
                        <c:v>1500</c:v>
                      </c:pt>
                      <c:pt idx="79">
                        <c:v>1500</c:v>
                      </c:pt>
                      <c:pt idx="80">
                        <c:v>1500</c:v>
                      </c:pt>
                      <c:pt idx="81">
                        <c:v>1500</c:v>
                      </c:pt>
                      <c:pt idx="82">
                        <c:v>1500</c:v>
                      </c:pt>
                      <c:pt idx="83">
                        <c:v>1500</c:v>
                      </c:pt>
                      <c:pt idx="84">
                        <c:v>1500</c:v>
                      </c:pt>
                      <c:pt idx="85">
                        <c:v>1500</c:v>
                      </c:pt>
                      <c:pt idx="86">
                        <c:v>1500</c:v>
                      </c:pt>
                      <c:pt idx="87">
                        <c:v>1500</c:v>
                      </c:pt>
                      <c:pt idx="88">
                        <c:v>1500</c:v>
                      </c:pt>
                      <c:pt idx="89">
                        <c:v>1500</c:v>
                      </c:pt>
                      <c:pt idx="90">
                        <c:v>1500</c:v>
                      </c:pt>
                      <c:pt idx="91">
                        <c:v>1500</c:v>
                      </c:pt>
                      <c:pt idx="92">
                        <c:v>1500</c:v>
                      </c:pt>
                      <c:pt idx="93">
                        <c:v>1500</c:v>
                      </c:pt>
                      <c:pt idx="94">
                        <c:v>1500</c:v>
                      </c:pt>
                      <c:pt idx="95">
                        <c:v>1500</c:v>
                      </c:pt>
                      <c:pt idx="96">
                        <c:v>1500</c:v>
                      </c:pt>
                      <c:pt idx="97">
                        <c:v>1500</c:v>
                      </c:pt>
                      <c:pt idx="98">
                        <c:v>1500</c:v>
                      </c:pt>
                      <c:pt idx="99">
                        <c:v>1500</c:v>
                      </c:pt>
                      <c:pt idx="100">
                        <c:v>1500</c:v>
                      </c:pt>
                      <c:pt idx="101">
                        <c:v>1500</c:v>
                      </c:pt>
                      <c:pt idx="102">
                        <c:v>1500</c:v>
                      </c:pt>
                      <c:pt idx="103">
                        <c:v>1500</c:v>
                      </c:pt>
                      <c:pt idx="104">
                        <c:v>1500</c:v>
                      </c:pt>
                      <c:pt idx="105">
                        <c:v>1500</c:v>
                      </c:pt>
                      <c:pt idx="106">
                        <c:v>1500</c:v>
                      </c:pt>
                      <c:pt idx="107">
                        <c:v>1500</c:v>
                      </c:pt>
                      <c:pt idx="108">
                        <c:v>1500</c:v>
                      </c:pt>
                      <c:pt idx="109">
                        <c:v>1500</c:v>
                      </c:pt>
                      <c:pt idx="110">
                        <c:v>1500</c:v>
                      </c:pt>
                      <c:pt idx="111">
                        <c:v>1500</c:v>
                      </c:pt>
                      <c:pt idx="112">
                        <c:v>1500</c:v>
                      </c:pt>
                      <c:pt idx="113">
                        <c:v>1500</c:v>
                      </c:pt>
                      <c:pt idx="114">
                        <c:v>1500</c:v>
                      </c:pt>
                      <c:pt idx="115">
                        <c:v>1500</c:v>
                      </c:pt>
                      <c:pt idx="116">
                        <c:v>1500</c:v>
                      </c:pt>
                      <c:pt idx="117">
                        <c:v>1500</c:v>
                      </c:pt>
                      <c:pt idx="118">
                        <c:v>1500</c:v>
                      </c:pt>
                      <c:pt idx="119">
                        <c:v>1500</c:v>
                      </c:pt>
                      <c:pt idx="120">
                        <c:v>1500</c:v>
                      </c:pt>
                      <c:pt idx="121">
                        <c:v>1500</c:v>
                      </c:pt>
                      <c:pt idx="122">
                        <c:v>1500</c:v>
                      </c:pt>
                      <c:pt idx="123">
                        <c:v>1500</c:v>
                      </c:pt>
                      <c:pt idx="124">
                        <c:v>1500</c:v>
                      </c:pt>
                      <c:pt idx="125">
                        <c:v>1500</c:v>
                      </c:pt>
                      <c:pt idx="126">
                        <c:v>1500</c:v>
                      </c:pt>
                      <c:pt idx="127">
                        <c:v>1500</c:v>
                      </c:pt>
                      <c:pt idx="128">
                        <c:v>1500</c:v>
                      </c:pt>
                      <c:pt idx="129">
                        <c:v>1500</c:v>
                      </c:pt>
                      <c:pt idx="130">
                        <c:v>1500</c:v>
                      </c:pt>
                      <c:pt idx="131">
                        <c:v>1500</c:v>
                      </c:pt>
                      <c:pt idx="132">
                        <c:v>1500</c:v>
                      </c:pt>
                      <c:pt idx="133">
                        <c:v>1500</c:v>
                      </c:pt>
                      <c:pt idx="134">
                        <c:v>1500</c:v>
                      </c:pt>
                      <c:pt idx="135">
                        <c:v>1500</c:v>
                      </c:pt>
                      <c:pt idx="136">
                        <c:v>1500</c:v>
                      </c:pt>
                      <c:pt idx="137">
                        <c:v>1500</c:v>
                      </c:pt>
                      <c:pt idx="138">
                        <c:v>1500</c:v>
                      </c:pt>
                      <c:pt idx="139">
                        <c:v>1500</c:v>
                      </c:pt>
                      <c:pt idx="140">
                        <c:v>1500</c:v>
                      </c:pt>
                      <c:pt idx="141">
                        <c:v>1500</c:v>
                      </c:pt>
                      <c:pt idx="142">
                        <c:v>1500</c:v>
                      </c:pt>
                      <c:pt idx="143">
                        <c:v>1500</c:v>
                      </c:pt>
                      <c:pt idx="144">
                        <c:v>1500</c:v>
                      </c:pt>
                      <c:pt idx="145">
                        <c:v>1500</c:v>
                      </c:pt>
                      <c:pt idx="146">
                        <c:v>1500</c:v>
                      </c:pt>
                      <c:pt idx="147">
                        <c:v>1500</c:v>
                      </c:pt>
                      <c:pt idx="148">
                        <c:v>1500</c:v>
                      </c:pt>
                      <c:pt idx="149">
                        <c:v>1500</c:v>
                      </c:pt>
                      <c:pt idx="150">
                        <c:v>1500</c:v>
                      </c:pt>
                      <c:pt idx="151">
                        <c:v>1500</c:v>
                      </c:pt>
                      <c:pt idx="152">
                        <c:v>1500</c:v>
                      </c:pt>
                      <c:pt idx="153">
                        <c:v>1500</c:v>
                      </c:pt>
                      <c:pt idx="154">
                        <c:v>1500</c:v>
                      </c:pt>
                      <c:pt idx="155">
                        <c:v>1500</c:v>
                      </c:pt>
                      <c:pt idx="156">
                        <c:v>1500</c:v>
                      </c:pt>
                      <c:pt idx="157">
                        <c:v>1500</c:v>
                      </c:pt>
                      <c:pt idx="158">
                        <c:v>1500</c:v>
                      </c:pt>
                      <c:pt idx="159">
                        <c:v>1500</c:v>
                      </c:pt>
                      <c:pt idx="160">
                        <c:v>1500</c:v>
                      </c:pt>
                      <c:pt idx="161">
                        <c:v>1500</c:v>
                      </c:pt>
                      <c:pt idx="162">
                        <c:v>1500</c:v>
                      </c:pt>
                      <c:pt idx="163">
                        <c:v>1500</c:v>
                      </c:pt>
                      <c:pt idx="164">
                        <c:v>1500</c:v>
                      </c:pt>
                      <c:pt idx="165">
                        <c:v>1500</c:v>
                      </c:pt>
                      <c:pt idx="166">
                        <c:v>1500</c:v>
                      </c:pt>
                      <c:pt idx="167">
                        <c:v>1500</c:v>
                      </c:pt>
                      <c:pt idx="168">
                        <c:v>1500</c:v>
                      </c:pt>
                      <c:pt idx="169">
                        <c:v>1500</c:v>
                      </c:pt>
                      <c:pt idx="170">
                        <c:v>1500</c:v>
                      </c:pt>
                      <c:pt idx="171">
                        <c:v>1500</c:v>
                      </c:pt>
                      <c:pt idx="172">
                        <c:v>1500</c:v>
                      </c:pt>
                      <c:pt idx="173">
                        <c:v>1500</c:v>
                      </c:pt>
                      <c:pt idx="174">
                        <c:v>1500</c:v>
                      </c:pt>
                      <c:pt idx="175">
                        <c:v>1500</c:v>
                      </c:pt>
                      <c:pt idx="176">
                        <c:v>1500</c:v>
                      </c:pt>
                      <c:pt idx="177">
                        <c:v>1500</c:v>
                      </c:pt>
                      <c:pt idx="178">
                        <c:v>1500</c:v>
                      </c:pt>
                      <c:pt idx="179">
                        <c:v>1500</c:v>
                      </c:pt>
                      <c:pt idx="180">
                        <c:v>1500</c:v>
                      </c:pt>
                      <c:pt idx="181">
                        <c:v>1500</c:v>
                      </c:pt>
                      <c:pt idx="182">
                        <c:v>1500</c:v>
                      </c:pt>
                      <c:pt idx="183">
                        <c:v>1500</c:v>
                      </c:pt>
                      <c:pt idx="184">
                        <c:v>1500</c:v>
                      </c:pt>
                      <c:pt idx="185">
                        <c:v>1500</c:v>
                      </c:pt>
                      <c:pt idx="186">
                        <c:v>1500</c:v>
                      </c:pt>
                      <c:pt idx="187">
                        <c:v>1500</c:v>
                      </c:pt>
                      <c:pt idx="188">
                        <c:v>1500</c:v>
                      </c:pt>
                      <c:pt idx="189">
                        <c:v>1500</c:v>
                      </c:pt>
                      <c:pt idx="190">
                        <c:v>1500</c:v>
                      </c:pt>
                      <c:pt idx="191">
                        <c:v>1500</c:v>
                      </c:pt>
                      <c:pt idx="192">
                        <c:v>1500</c:v>
                      </c:pt>
                      <c:pt idx="193">
                        <c:v>1500</c:v>
                      </c:pt>
                      <c:pt idx="194">
                        <c:v>1500</c:v>
                      </c:pt>
                      <c:pt idx="195">
                        <c:v>1500</c:v>
                      </c:pt>
                      <c:pt idx="196">
                        <c:v>1500</c:v>
                      </c:pt>
                      <c:pt idx="197">
                        <c:v>1500</c:v>
                      </c:pt>
                      <c:pt idx="198">
                        <c:v>1500</c:v>
                      </c:pt>
                      <c:pt idx="199">
                        <c:v>1500</c:v>
                      </c:pt>
                      <c:pt idx="200">
                        <c:v>1500</c:v>
                      </c:pt>
                      <c:pt idx="201">
                        <c:v>1500</c:v>
                      </c:pt>
                      <c:pt idx="202">
                        <c:v>1500</c:v>
                      </c:pt>
                      <c:pt idx="203">
                        <c:v>1500</c:v>
                      </c:pt>
                      <c:pt idx="204">
                        <c:v>1500</c:v>
                      </c:pt>
                      <c:pt idx="205">
                        <c:v>1500</c:v>
                      </c:pt>
                      <c:pt idx="206">
                        <c:v>1500</c:v>
                      </c:pt>
                      <c:pt idx="207">
                        <c:v>1500</c:v>
                      </c:pt>
                      <c:pt idx="208">
                        <c:v>1500</c:v>
                      </c:pt>
                      <c:pt idx="209">
                        <c:v>1500</c:v>
                      </c:pt>
                      <c:pt idx="210">
                        <c:v>1500</c:v>
                      </c:pt>
                      <c:pt idx="211">
                        <c:v>1500</c:v>
                      </c:pt>
                      <c:pt idx="212">
                        <c:v>1500</c:v>
                      </c:pt>
                      <c:pt idx="213">
                        <c:v>1500</c:v>
                      </c:pt>
                      <c:pt idx="214">
                        <c:v>1500</c:v>
                      </c:pt>
                      <c:pt idx="215">
                        <c:v>1500</c:v>
                      </c:pt>
                      <c:pt idx="216">
                        <c:v>1500</c:v>
                      </c:pt>
                      <c:pt idx="217">
                        <c:v>1500</c:v>
                      </c:pt>
                      <c:pt idx="218">
                        <c:v>1500</c:v>
                      </c:pt>
                      <c:pt idx="219">
                        <c:v>1500</c:v>
                      </c:pt>
                      <c:pt idx="220">
                        <c:v>1500</c:v>
                      </c:pt>
                      <c:pt idx="221">
                        <c:v>1500</c:v>
                      </c:pt>
                      <c:pt idx="222">
                        <c:v>1500</c:v>
                      </c:pt>
                      <c:pt idx="223">
                        <c:v>1500</c:v>
                      </c:pt>
                      <c:pt idx="224">
                        <c:v>1500</c:v>
                      </c:pt>
                      <c:pt idx="225">
                        <c:v>1500</c:v>
                      </c:pt>
                      <c:pt idx="226">
                        <c:v>1500</c:v>
                      </c:pt>
                      <c:pt idx="227">
                        <c:v>1500</c:v>
                      </c:pt>
                      <c:pt idx="228">
                        <c:v>1500</c:v>
                      </c:pt>
                      <c:pt idx="229">
                        <c:v>1500</c:v>
                      </c:pt>
                      <c:pt idx="230">
                        <c:v>1500</c:v>
                      </c:pt>
                      <c:pt idx="231">
                        <c:v>1500</c:v>
                      </c:pt>
                      <c:pt idx="232">
                        <c:v>1500</c:v>
                      </c:pt>
                      <c:pt idx="233">
                        <c:v>1500</c:v>
                      </c:pt>
                      <c:pt idx="234">
                        <c:v>1500</c:v>
                      </c:pt>
                      <c:pt idx="235">
                        <c:v>1500</c:v>
                      </c:pt>
                      <c:pt idx="236">
                        <c:v>1500</c:v>
                      </c:pt>
                      <c:pt idx="237">
                        <c:v>1500</c:v>
                      </c:pt>
                      <c:pt idx="238">
                        <c:v>1500</c:v>
                      </c:pt>
                      <c:pt idx="239">
                        <c:v>1500</c:v>
                      </c:pt>
                      <c:pt idx="240">
                        <c:v>1500</c:v>
                      </c:pt>
                      <c:pt idx="241">
                        <c:v>1500</c:v>
                      </c:pt>
                      <c:pt idx="242">
                        <c:v>1500</c:v>
                      </c:pt>
                      <c:pt idx="243">
                        <c:v>1500</c:v>
                      </c:pt>
                      <c:pt idx="244">
                        <c:v>1500</c:v>
                      </c:pt>
                      <c:pt idx="245">
                        <c:v>1500</c:v>
                      </c:pt>
                      <c:pt idx="246">
                        <c:v>1500</c:v>
                      </c:pt>
                      <c:pt idx="247">
                        <c:v>1500</c:v>
                      </c:pt>
                      <c:pt idx="248">
                        <c:v>1500</c:v>
                      </c:pt>
                      <c:pt idx="249">
                        <c:v>1500</c:v>
                      </c:pt>
                      <c:pt idx="250">
                        <c:v>1500</c:v>
                      </c:pt>
                      <c:pt idx="251">
                        <c:v>1500</c:v>
                      </c:pt>
                      <c:pt idx="252">
                        <c:v>1500</c:v>
                      </c:pt>
                      <c:pt idx="253">
                        <c:v>1500</c:v>
                      </c:pt>
                      <c:pt idx="254">
                        <c:v>1500</c:v>
                      </c:pt>
                      <c:pt idx="255">
                        <c:v>1500</c:v>
                      </c:pt>
                      <c:pt idx="256">
                        <c:v>1500</c:v>
                      </c:pt>
                      <c:pt idx="257">
                        <c:v>1500</c:v>
                      </c:pt>
                      <c:pt idx="258">
                        <c:v>1500</c:v>
                      </c:pt>
                      <c:pt idx="259">
                        <c:v>1500</c:v>
                      </c:pt>
                      <c:pt idx="260">
                        <c:v>1500</c:v>
                      </c:pt>
                      <c:pt idx="261">
                        <c:v>1500</c:v>
                      </c:pt>
                      <c:pt idx="262">
                        <c:v>1500</c:v>
                      </c:pt>
                      <c:pt idx="263">
                        <c:v>1500</c:v>
                      </c:pt>
                      <c:pt idx="264">
                        <c:v>1500</c:v>
                      </c:pt>
                      <c:pt idx="265">
                        <c:v>1500</c:v>
                      </c:pt>
                      <c:pt idx="266">
                        <c:v>1500</c:v>
                      </c:pt>
                      <c:pt idx="267">
                        <c:v>1500</c:v>
                      </c:pt>
                      <c:pt idx="268">
                        <c:v>1500</c:v>
                      </c:pt>
                      <c:pt idx="269">
                        <c:v>1500</c:v>
                      </c:pt>
                      <c:pt idx="270">
                        <c:v>1500</c:v>
                      </c:pt>
                      <c:pt idx="271">
                        <c:v>1500</c:v>
                      </c:pt>
                      <c:pt idx="272">
                        <c:v>1500</c:v>
                      </c:pt>
                      <c:pt idx="273">
                        <c:v>1500</c:v>
                      </c:pt>
                      <c:pt idx="274">
                        <c:v>1500</c:v>
                      </c:pt>
                      <c:pt idx="275">
                        <c:v>1500</c:v>
                      </c:pt>
                      <c:pt idx="276">
                        <c:v>1500</c:v>
                      </c:pt>
                      <c:pt idx="277">
                        <c:v>1500</c:v>
                      </c:pt>
                      <c:pt idx="278">
                        <c:v>1500</c:v>
                      </c:pt>
                      <c:pt idx="279">
                        <c:v>1500</c:v>
                      </c:pt>
                      <c:pt idx="280">
                        <c:v>1500</c:v>
                      </c:pt>
                      <c:pt idx="281">
                        <c:v>1500</c:v>
                      </c:pt>
                      <c:pt idx="282">
                        <c:v>1500</c:v>
                      </c:pt>
                      <c:pt idx="283">
                        <c:v>1500</c:v>
                      </c:pt>
                      <c:pt idx="284">
                        <c:v>1500</c:v>
                      </c:pt>
                      <c:pt idx="285">
                        <c:v>1500</c:v>
                      </c:pt>
                      <c:pt idx="286">
                        <c:v>1500</c:v>
                      </c:pt>
                      <c:pt idx="287">
                        <c:v>1500</c:v>
                      </c:pt>
                      <c:pt idx="288">
                        <c:v>1500</c:v>
                      </c:pt>
                      <c:pt idx="289">
                        <c:v>1500</c:v>
                      </c:pt>
                      <c:pt idx="290">
                        <c:v>1500</c:v>
                      </c:pt>
                      <c:pt idx="291">
                        <c:v>1500</c:v>
                      </c:pt>
                      <c:pt idx="292">
                        <c:v>1500</c:v>
                      </c:pt>
                      <c:pt idx="293">
                        <c:v>1500</c:v>
                      </c:pt>
                      <c:pt idx="294">
                        <c:v>1500</c:v>
                      </c:pt>
                      <c:pt idx="295">
                        <c:v>1500</c:v>
                      </c:pt>
                      <c:pt idx="296">
                        <c:v>1500</c:v>
                      </c:pt>
                      <c:pt idx="297">
                        <c:v>1500</c:v>
                      </c:pt>
                      <c:pt idx="298">
                        <c:v>1500</c:v>
                      </c:pt>
                      <c:pt idx="299">
                        <c:v>1500</c:v>
                      </c:pt>
                      <c:pt idx="300">
                        <c:v>1500</c:v>
                      </c:pt>
                      <c:pt idx="301">
                        <c:v>1500</c:v>
                      </c:pt>
                      <c:pt idx="302">
                        <c:v>1500</c:v>
                      </c:pt>
                      <c:pt idx="303">
                        <c:v>1500</c:v>
                      </c:pt>
                      <c:pt idx="304">
                        <c:v>1500</c:v>
                      </c:pt>
                      <c:pt idx="305">
                        <c:v>1500</c:v>
                      </c:pt>
                      <c:pt idx="306">
                        <c:v>1500</c:v>
                      </c:pt>
                      <c:pt idx="307">
                        <c:v>1500</c:v>
                      </c:pt>
                      <c:pt idx="308">
                        <c:v>1500</c:v>
                      </c:pt>
                      <c:pt idx="309">
                        <c:v>1500</c:v>
                      </c:pt>
                      <c:pt idx="310">
                        <c:v>1500</c:v>
                      </c:pt>
                      <c:pt idx="311">
                        <c:v>1500</c:v>
                      </c:pt>
                      <c:pt idx="312">
                        <c:v>1500</c:v>
                      </c:pt>
                      <c:pt idx="313">
                        <c:v>1500</c:v>
                      </c:pt>
                      <c:pt idx="314">
                        <c:v>1500</c:v>
                      </c:pt>
                      <c:pt idx="315">
                        <c:v>1500</c:v>
                      </c:pt>
                      <c:pt idx="316">
                        <c:v>1500</c:v>
                      </c:pt>
                      <c:pt idx="317">
                        <c:v>1500</c:v>
                      </c:pt>
                      <c:pt idx="318">
                        <c:v>1500</c:v>
                      </c:pt>
                      <c:pt idx="319">
                        <c:v>1500</c:v>
                      </c:pt>
                      <c:pt idx="320">
                        <c:v>1500</c:v>
                      </c:pt>
                      <c:pt idx="321">
                        <c:v>1500</c:v>
                      </c:pt>
                      <c:pt idx="322">
                        <c:v>1500</c:v>
                      </c:pt>
                      <c:pt idx="323">
                        <c:v>1500</c:v>
                      </c:pt>
                      <c:pt idx="324">
                        <c:v>1500</c:v>
                      </c:pt>
                      <c:pt idx="325">
                        <c:v>1500</c:v>
                      </c:pt>
                      <c:pt idx="326">
                        <c:v>1500</c:v>
                      </c:pt>
                      <c:pt idx="327">
                        <c:v>1500</c:v>
                      </c:pt>
                      <c:pt idx="328">
                        <c:v>1500</c:v>
                      </c:pt>
                      <c:pt idx="329">
                        <c:v>1500</c:v>
                      </c:pt>
                      <c:pt idx="330">
                        <c:v>1500</c:v>
                      </c:pt>
                      <c:pt idx="331">
                        <c:v>1500</c:v>
                      </c:pt>
                      <c:pt idx="332">
                        <c:v>1500</c:v>
                      </c:pt>
                      <c:pt idx="333">
                        <c:v>1500</c:v>
                      </c:pt>
                      <c:pt idx="334">
                        <c:v>1500</c:v>
                      </c:pt>
                      <c:pt idx="335">
                        <c:v>1500</c:v>
                      </c:pt>
                      <c:pt idx="336">
                        <c:v>1500</c:v>
                      </c:pt>
                      <c:pt idx="337">
                        <c:v>1500</c:v>
                      </c:pt>
                      <c:pt idx="338">
                        <c:v>1500</c:v>
                      </c:pt>
                      <c:pt idx="339">
                        <c:v>1500</c:v>
                      </c:pt>
                      <c:pt idx="340">
                        <c:v>1500</c:v>
                      </c:pt>
                      <c:pt idx="341">
                        <c:v>1500</c:v>
                      </c:pt>
                      <c:pt idx="342">
                        <c:v>1500</c:v>
                      </c:pt>
                      <c:pt idx="343">
                        <c:v>1500</c:v>
                      </c:pt>
                      <c:pt idx="344">
                        <c:v>1500</c:v>
                      </c:pt>
                      <c:pt idx="345">
                        <c:v>1500</c:v>
                      </c:pt>
                      <c:pt idx="346">
                        <c:v>1500</c:v>
                      </c:pt>
                      <c:pt idx="347">
                        <c:v>1500</c:v>
                      </c:pt>
                      <c:pt idx="348">
                        <c:v>1500</c:v>
                      </c:pt>
                      <c:pt idx="349">
                        <c:v>1500</c:v>
                      </c:pt>
                      <c:pt idx="350">
                        <c:v>1500</c:v>
                      </c:pt>
                      <c:pt idx="351">
                        <c:v>1500</c:v>
                      </c:pt>
                      <c:pt idx="352">
                        <c:v>1500</c:v>
                      </c:pt>
                      <c:pt idx="353">
                        <c:v>1500</c:v>
                      </c:pt>
                      <c:pt idx="354">
                        <c:v>1500</c:v>
                      </c:pt>
                      <c:pt idx="355">
                        <c:v>1500</c:v>
                      </c:pt>
                      <c:pt idx="356">
                        <c:v>1500</c:v>
                      </c:pt>
                      <c:pt idx="357">
                        <c:v>1500</c:v>
                      </c:pt>
                      <c:pt idx="358">
                        <c:v>1500</c:v>
                      </c:pt>
                      <c:pt idx="359">
                        <c:v>1500</c:v>
                      </c:pt>
                      <c:pt idx="360">
                        <c:v>1500</c:v>
                      </c:pt>
                      <c:pt idx="361">
                        <c:v>1500</c:v>
                      </c:pt>
                      <c:pt idx="362">
                        <c:v>1500</c:v>
                      </c:pt>
                      <c:pt idx="363">
                        <c:v>1500</c:v>
                      </c:pt>
                      <c:pt idx="364">
                        <c:v>1500</c:v>
                      </c:pt>
                      <c:pt idx="365">
                        <c:v>1500</c:v>
                      </c:pt>
                      <c:pt idx="366">
                        <c:v>1500</c:v>
                      </c:pt>
                      <c:pt idx="367">
                        <c:v>1500</c:v>
                      </c:pt>
                      <c:pt idx="368">
                        <c:v>1500</c:v>
                      </c:pt>
                      <c:pt idx="369">
                        <c:v>1500</c:v>
                      </c:pt>
                      <c:pt idx="370">
                        <c:v>1500</c:v>
                      </c:pt>
                      <c:pt idx="371">
                        <c:v>1500</c:v>
                      </c:pt>
                      <c:pt idx="372">
                        <c:v>1500</c:v>
                      </c:pt>
                      <c:pt idx="373">
                        <c:v>1500</c:v>
                      </c:pt>
                      <c:pt idx="374">
                        <c:v>1500</c:v>
                      </c:pt>
                      <c:pt idx="375">
                        <c:v>1500</c:v>
                      </c:pt>
                      <c:pt idx="376">
                        <c:v>1500</c:v>
                      </c:pt>
                      <c:pt idx="377">
                        <c:v>1500</c:v>
                      </c:pt>
                      <c:pt idx="378">
                        <c:v>1500</c:v>
                      </c:pt>
                      <c:pt idx="379">
                        <c:v>1500</c:v>
                      </c:pt>
                      <c:pt idx="380">
                        <c:v>1500</c:v>
                      </c:pt>
                      <c:pt idx="381">
                        <c:v>1500</c:v>
                      </c:pt>
                      <c:pt idx="382">
                        <c:v>1500</c:v>
                      </c:pt>
                      <c:pt idx="383">
                        <c:v>1500</c:v>
                      </c:pt>
                      <c:pt idx="384">
                        <c:v>1500</c:v>
                      </c:pt>
                      <c:pt idx="385">
                        <c:v>1500</c:v>
                      </c:pt>
                      <c:pt idx="386">
                        <c:v>1500</c:v>
                      </c:pt>
                      <c:pt idx="387">
                        <c:v>1500</c:v>
                      </c:pt>
                      <c:pt idx="388">
                        <c:v>1500</c:v>
                      </c:pt>
                      <c:pt idx="389">
                        <c:v>1500</c:v>
                      </c:pt>
                      <c:pt idx="390">
                        <c:v>1500</c:v>
                      </c:pt>
                      <c:pt idx="391">
                        <c:v>1500</c:v>
                      </c:pt>
                      <c:pt idx="392">
                        <c:v>1500</c:v>
                      </c:pt>
                      <c:pt idx="393">
                        <c:v>1500</c:v>
                      </c:pt>
                      <c:pt idx="394">
                        <c:v>1500</c:v>
                      </c:pt>
                      <c:pt idx="395">
                        <c:v>1500</c:v>
                      </c:pt>
                      <c:pt idx="396">
                        <c:v>1500</c:v>
                      </c:pt>
                      <c:pt idx="397">
                        <c:v>1500</c:v>
                      </c:pt>
                      <c:pt idx="398">
                        <c:v>1500</c:v>
                      </c:pt>
                      <c:pt idx="399">
                        <c:v>1500</c:v>
                      </c:pt>
                      <c:pt idx="400">
                        <c:v>1500</c:v>
                      </c:pt>
                      <c:pt idx="401">
                        <c:v>1500</c:v>
                      </c:pt>
                      <c:pt idx="402">
                        <c:v>1500</c:v>
                      </c:pt>
                      <c:pt idx="403">
                        <c:v>1500</c:v>
                      </c:pt>
                      <c:pt idx="404">
                        <c:v>1500</c:v>
                      </c:pt>
                      <c:pt idx="405">
                        <c:v>1500</c:v>
                      </c:pt>
                      <c:pt idx="406">
                        <c:v>1500</c:v>
                      </c:pt>
                      <c:pt idx="407">
                        <c:v>1500</c:v>
                      </c:pt>
                      <c:pt idx="408">
                        <c:v>1500</c:v>
                      </c:pt>
                      <c:pt idx="409">
                        <c:v>1500</c:v>
                      </c:pt>
                      <c:pt idx="410">
                        <c:v>1500</c:v>
                      </c:pt>
                      <c:pt idx="411">
                        <c:v>1500</c:v>
                      </c:pt>
                      <c:pt idx="412">
                        <c:v>1500</c:v>
                      </c:pt>
                      <c:pt idx="413">
                        <c:v>1500</c:v>
                      </c:pt>
                      <c:pt idx="414">
                        <c:v>1500</c:v>
                      </c:pt>
                      <c:pt idx="415">
                        <c:v>1500</c:v>
                      </c:pt>
                      <c:pt idx="416">
                        <c:v>1500</c:v>
                      </c:pt>
                      <c:pt idx="417">
                        <c:v>1500</c:v>
                      </c:pt>
                      <c:pt idx="418">
                        <c:v>1500</c:v>
                      </c:pt>
                      <c:pt idx="419">
                        <c:v>1500</c:v>
                      </c:pt>
                      <c:pt idx="420">
                        <c:v>1500</c:v>
                      </c:pt>
                      <c:pt idx="421">
                        <c:v>1500</c:v>
                      </c:pt>
                      <c:pt idx="422">
                        <c:v>1500</c:v>
                      </c:pt>
                      <c:pt idx="423">
                        <c:v>1500</c:v>
                      </c:pt>
                      <c:pt idx="424">
                        <c:v>1500</c:v>
                      </c:pt>
                      <c:pt idx="425">
                        <c:v>1500</c:v>
                      </c:pt>
                      <c:pt idx="426">
                        <c:v>1500</c:v>
                      </c:pt>
                      <c:pt idx="427">
                        <c:v>1500</c:v>
                      </c:pt>
                      <c:pt idx="428">
                        <c:v>1500</c:v>
                      </c:pt>
                      <c:pt idx="429">
                        <c:v>1500</c:v>
                      </c:pt>
                      <c:pt idx="430">
                        <c:v>1500</c:v>
                      </c:pt>
                      <c:pt idx="431">
                        <c:v>1500</c:v>
                      </c:pt>
                      <c:pt idx="432">
                        <c:v>1500</c:v>
                      </c:pt>
                      <c:pt idx="433">
                        <c:v>1500</c:v>
                      </c:pt>
                      <c:pt idx="434">
                        <c:v>1500</c:v>
                      </c:pt>
                      <c:pt idx="435">
                        <c:v>1500</c:v>
                      </c:pt>
                      <c:pt idx="436">
                        <c:v>1500</c:v>
                      </c:pt>
                      <c:pt idx="437">
                        <c:v>1500</c:v>
                      </c:pt>
                      <c:pt idx="438">
                        <c:v>1500</c:v>
                      </c:pt>
                      <c:pt idx="439">
                        <c:v>1500</c:v>
                      </c:pt>
                      <c:pt idx="440">
                        <c:v>1500</c:v>
                      </c:pt>
                      <c:pt idx="441">
                        <c:v>1500</c:v>
                      </c:pt>
                      <c:pt idx="442">
                        <c:v>1500</c:v>
                      </c:pt>
                      <c:pt idx="443">
                        <c:v>1500</c:v>
                      </c:pt>
                      <c:pt idx="444">
                        <c:v>1500</c:v>
                      </c:pt>
                      <c:pt idx="445">
                        <c:v>1500</c:v>
                      </c:pt>
                      <c:pt idx="446">
                        <c:v>1500</c:v>
                      </c:pt>
                      <c:pt idx="447">
                        <c:v>1500</c:v>
                      </c:pt>
                      <c:pt idx="448">
                        <c:v>1500</c:v>
                      </c:pt>
                      <c:pt idx="449">
                        <c:v>1500</c:v>
                      </c:pt>
                      <c:pt idx="450">
                        <c:v>1500</c:v>
                      </c:pt>
                      <c:pt idx="451">
                        <c:v>1500</c:v>
                      </c:pt>
                      <c:pt idx="452">
                        <c:v>1500</c:v>
                      </c:pt>
                      <c:pt idx="453">
                        <c:v>1500</c:v>
                      </c:pt>
                      <c:pt idx="454">
                        <c:v>1500</c:v>
                      </c:pt>
                      <c:pt idx="455">
                        <c:v>1500</c:v>
                      </c:pt>
                      <c:pt idx="456">
                        <c:v>1500</c:v>
                      </c:pt>
                      <c:pt idx="457">
                        <c:v>1500</c:v>
                      </c:pt>
                      <c:pt idx="458">
                        <c:v>1500</c:v>
                      </c:pt>
                      <c:pt idx="459">
                        <c:v>1500</c:v>
                      </c:pt>
                      <c:pt idx="460">
                        <c:v>1500</c:v>
                      </c:pt>
                      <c:pt idx="461">
                        <c:v>1500</c:v>
                      </c:pt>
                      <c:pt idx="462">
                        <c:v>1500</c:v>
                      </c:pt>
                      <c:pt idx="463">
                        <c:v>1500</c:v>
                      </c:pt>
                      <c:pt idx="464">
                        <c:v>1500</c:v>
                      </c:pt>
                      <c:pt idx="465">
                        <c:v>1500</c:v>
                      </c:pt>
                      <c:pt idx="466">
                        <c:v>1500</c:v>
                      </c:pt>
                      <c:pt idx="467">
                        <c:v>1500</c:v>
                      </c:pt>
                      <c:pt idx="468">
                        <c:v>1500</c:v>
                      </c:pt>
                      <c:pt idx="469">
                        <c:v>1500</c:v>
                      </c:pt>
                      <c:pt idx="470">
                        <c:v>1500</c:v>
                      </c:pt>
                      <c:pt idx="471">
                        <c:v>1500</c:v>
                      </c:pt>
                      <c:pt idx="472">
                        <c:v>1500</c:v>
                      </c:pt>
                      <c:pt idx="473">
                        <c:v>1500</c:v>
                      </c:pt>
                      <c:pt idx="474">
                        <c:v>1500</c:v>
                      </c:pt>
                      <c:pt idx="475">
                        <c:v>1500</c:v>
                      </c:pt>
                      <c:pt idx="476">
                        <c:v>1500</c:v>
                      </c:pt>
                      <c:pt idx="477">
                        <c:v>1500</c:v>
                      </c:pt>
                      <c:pt idx="478">
                        <c:v>1500</c:v>
                      </c:pt>
                      <c:pt idx="479">
                        <c:v>1500</c:v>
                      </c:pt>
                      <c:pt idx="480">
                        <c:v>1500</c:v>
                      </c:pt>
                      <c:pt idx="481">
                        <c:v>1500</c:v>
                      </c:pt>
                      <c:pt idx="482">
                        <c:v>1500</c:v>
                      </c:pt>
                      <c:pt idx="483">
                        <c:v>1500</c:v>
                      </c:pt>
                      <c:pt idx="484">
                        <c:v>1500</c:v>
                      </c:pt>
                      <c:pt idx="485">
                        <c:v>1500</c:v>
                      </c:pt>
                      <c:pt idx="486">
                        <c:v>1500</c:v>
                      </c:pt>
                      <c:pt idx="487">
                        <c:v>1500</c:v>
                      </c:pt>
                      <c:pt idx="488">
                        <c:v>1500</c:v>
                      </c:pt>
                      <c:pt idx="489">
                        <c:v>1500</c:v>
                      </c:pt>
                      <c:pt idx="490">
                        <c:v>1500</c:v>
                      </c:pt>
                      <c:pt idx="491">
                        <c:v>1500</c:v>
                      </c:pt>
                      <c:pt idx="492">
                        <c:v>1500</c:v>
                      </c:pt>
                      <c:pt idx="493">
                        <c:v>1500</c:v>
                      </c:pt>
                      <c:pt idx="494">
                        <c:v>1500</c:v>
                      </c:pt>
                      <c:pt idx="495">
                        <c:v>1500</c:v>
                      </c:pt>
                      <c:pt idx="496">
                        <c:v>1500</c:v>
                      </c:pt>
                      <c:pt idx="497">
                        <c:v>1500</c:v>
                      </c:pt>
                      <c:pt idx="498">
                        <c:v>1500</c:v>
                      </c:pt>
                      <c:pt idx="499">
                        <c:v>1500</c:v>
                      </c:pt>
                      <c:pt idx="500">
                        <c:v>1500</c:v>
                      </c:pt>
                      <c:pt idx="501">
                        <c:v>1500</c:v>
                      </c:pt>
                      <c:pt idx="502">
                        <c:v>1500</c:v>
                      </c:pt>
                      <c:pt idx="503">
                        <c:v>1500</c:v>
                      </c:pt>
                      <c:pt idx="504">
                        <c:v>1500</c:v>
                      </c:pt>
                      <c:pt idx="505">
                        <c:v>1500</c:v>
                      </c:pt>
                      <c:pt idx="506">
                        <c:v>1500</c:v>
                      </c:pt>
                      <c:pt idx="507">
                        <c:v>1500</c:v>
                      </c:pt>
                      <c:pt idx="508">
                        <c:v>1500</c:v>
                      </c:pt>
                      <c:pt idx="509">
                        <c:v>1500</c:v>
                      </c:pt>
                      <c:pt idx="510">
                        <c:v>1500</c:v>
                      </c:pt>
                      <c:pt idx="511">
                        <c:v>1500</c:v>
                      </c:pt>
                      <c:pt idx="512">
                        <c:v>1500</c:v>
                      </c:pt>
                      <c:pt idx="513">
                        <c:v>1500</c:v>
                      </c:pt>
                      <c:pt idx="514">
                        <c:v>1500</c:v>
                      </c:pt>
                      <c:pt idx="515">
                        <c:v>1500</c:v>
                      </c:pt>
                      <c:pt idx="516">
                        <c:v>1500</c:v>
                      </c:pt>
                      <c:pt idx="517">
                        <c:v>1500</c:v>
                      </c:pt>
                      <c:pt idx="518">
                        <c:v>1500</c:v>
                      </c:pt>
                      <c:pt idx="519">
                        <c:v>1500</c:v>
                      </c:pt>
                      <c:pt idx="520">
                        <c:v>1500</c:v>
                      </c:pt>
                      <c:pt idx="521">
                        <c:v>1500</c:v>
                      </c:pt>
                      <c:pt idx="522">
                        <c:v>1500</c:v>
                      </c:pt>
                      <c:pt idx="523">
                        <c:v>1500</c:v>
                      </c:pt>
                      <c:pt idx="524">
                        <c:v>1500</c:v>
                      </c:pt>
                      <c:pt idx="525">
                        <c:v>1500</c:v>
                      </c:pt>
                      <c:pt idx="526">
                        <c:v>1500</c:v>
                      </c:pt>
                      <c:pt idx="527">
                        <c:v>1500</c:v>
                      </c:pt>
                      <c:pt idx="528">
                        <c:v>1500</c:v>
                      </c:pt>
                      <c:pt idx="529">
                        <c:v>1500</c:v>
                      </c:pt>
                      <c:pt idx="530">
                        <c:v>1500</c:v>
                      </c:pt>
                      <c:pt idx="531">
                        <c:v>1500</c:v>
                      </c:pt>
                      <c:pt idx="532">
                        <c:v>1500</c:v>
                      </c:pt>
                      <c:pt idx="533">
                        <c:v>1500</c:v>
                      </c:pt>
                      <c:pt idx="534">
                        <c:v>1500</c:v>
                      </c:pt>
                      <c:pt idx="535">
                        <c:v>1500</c:v>
                      </c:pt>
                      <c:pt idx="536">
                        <c:v>1500</c:v>
                      </c:pt>
                      <c:pt idx="537">
                        <c:v>1500</c:v>
                      </c:pt>
                      <c:pt idx="538">
                        <c:v>1500</c:v>
                      </c:pt>
                      <c:pt idx="539">
                        <c:v>1500</c:v>
                      </c:pt>
                      <c:pt idx="540">
                        <c:v>1500</c:v>
                      </c:pt>
                      <c:pt idx="541">
                        <c:v>1500</c:v>
                      </c:pt>
                      <c:pt idx="542">
                        <c:v>1500</c:v>
                      </c:pt>
                      <c:pt idx="543">
                        <c:v>1500</c:v>
                      </c:pt>
                      <c:pt idx="544">
                        <c:v>1500</c:v>
                      </c:pt>
                      <c:pt idx="545">
                        <c:v>1500</c:v>
                      </c:pt>
                      <c:pt idx="546">
                        <c:v>1500</c:v>
                      </c:pt>
                      <c:pt idx="547">
                        <c:v>1500</c:v>
                      </c:pt>
                      <c:pt idx="548">
                        <c:v>1500</c:v>
                      </c:pt>
                      <c:pt idx="549">
                        <c:v>1500</c:v>
                      </c:pt>
                      <c:pt idx="550">
                        <c:v>1500</c:v>
                      </c:pt>
                      <c:pt idx="551">
                        <c:v>1500</c:v>
                      </c:pt>
                      <c:pt idx="552">
                        <c:v>1500</c:v>
                      </c:pt>
                      <c:pt idx="553">
                        <c:v>1500</c:v>
                      </c:pt>
                      <c:pt idx="554">
                        <c:v>1500</c:v>
                      </c:pt>
                      <c:pt idx="555">
                        <c:v>1500</c:v>
                      </c:pt>
                      <c:pt idx="556">
                        <c:v>1500</c:v>
                      </c:pt>
                      <c:pt idx="557">
                        <c:v>1500</c:v>
                      </c:pt>
                      <c:pt idx="558">
                        <c:v>1500</c:v>
                      </c:pt>
                      <c:pt idx="559">
                        <c:v>1500</c:v>
                      </c:pt>
                      <c:pt idx="560">
                        <c:v>1500</c:v>
                      </c:pt>
                      <c:pt idx="561">
                        <c:v>1500</c:v>
                      </c:pt>
                      <c:pt idx="562">
                        <c:v>1500</c:v>
                      </c:pt>
                      <c:pt idx="563">
                        <c:v>1500</c:v>
                      </c:pt>
                      <c:pt idx="564">
                        <c:v>1500</c:v>
                      </c:pt>
                      <c:pt idx="565">
                        <c:v>1500</c:v>
                      </c:pt>
                      <c:pt idx="566">
                        <c:v>1500</c:v>
                      </c:pt>
                      <c:pt idx="567">
                        <c:v>1500</c:v>
                      </c:pt>
                      <c:pt idx="568">
                        <c:v>1500</c:v>
                      </c:pt>
                      <c:pt idx="569">
                        <c:v>1500</c:v>
                      </c:pt>
                      <c:pt idx="570">
                        <c:v>1500</c:v>
                      </c:pt>
                      <c:pt idx="571">
                        <c:v>1500</c:v>
                      </c:pt>
                      <c:pt idx="572">
                        <c:v>1500</c:v>
                      </c:pt>
                      <c:pt idx="573">
                        <c:v>1500</c:v>
                      </c:pt>
                      <c:pt idx="574">
                        <c:v>1500</c:v>
                      </c:pt>
                      <c:pt idx="575">
                        <c:v>1500</c:v>
                      </c:pt>
                      <c:pt idx="576">
                        <c:v>1500</c:v>
                      </c:pt>
                      <c:pt idx="577">
                        <c:v>1500</c:v>
                      </c:pt>
                      <c:pt idx="578">
                        <c:v>1500</c:v>
                      </c:pt>
                      <c:pt idx="579">
                        <c:v>1500</c:v>
                      </c:pt>
                      <c:pt idx="580">
                        <c:v>1500</c:v>
                      </c:pt>
                      <c:pt idx="581">
                        <c:v>1500</c:v>
                      </c:pt>
                      <c:pt idx="582">
                        <c:v>1500</c:v>
                      </c:pt>
                      <c:pt idx="583">
                        <c:v>1500</c:v>
                      </c:pt>
                      <c:pt idx="584">
                        <c:v>1500</c:v>
                      </c:pt>
                      <c:pt idx="585">
                        <c:v>1500</c:v>
                      </c:pt>
                      <c:pt idx="586">
                        <c:v>1500</c:v>
                      </c:pt>
                      <c:pt idx="587">
                        <c:v>1500</c:v>
                      </c:pt>
                      <c:pt idx="588">
                        <c:v>1500</c:v>
                      </c:pt>
                      <c:pt idx="589">
                        <c:v>1500</c:v>
                      </c:pt>
                      <c:pt idx="590">
                        <c:v>1500</c:v>
                      </c:pt>
                      <c:pt idx="591">
                        <c:v>1500</c:v>
                      </c:pt>
                      <c:pt idx="592">
                        <c:v>1500</c:v>
                      </c:pt>
                      <c:pt idx="593">
                        <c:v>1500</c:v>
                      </c:pt>
                      <c:pt idx="594">
                        <c:v>1500</c:v>
                      </c:pt>
                      <c:pt idx="595">
                        <c:v>1500</c:v>
                      </c:pt>
                      <c:pt idx="596">
                        <c:v>1500</c:v>
                      </c:pt>
                      <c:pt idx="597">
                        <c:v>1500</c:v>
                      </c:pt>
                      <c:pt idx="598">
                        <c:v>1500</c:v>
                      </c:pt>
                      <c:pt idx="599">
                        <c:v>1500</c:v>
                      </c:pt>
                      <c:pt idx="600">
                        <c:v>1500</c:v>
                      </c:pt>
                      <c:pt idx="601">
                        <c:v>1500</c:v>
                      </c:pt>
                      <c:pt idx="602">
                        <c:v>1500</c:v>
                      </c:pt>
                      <c:pt idx="603">
                        <c:v>1500</c:v>
                      </c:pt>
                      <c:pt idx="604">
                        <c:v>1500</c:v>
                      </c:pt>
                      <c:pt idx="605">
                        <c:v>1500</c:v>
                      </c:pt>
                      <c:pt idx="606">
                        <c:v>1500</c:v>
                      </c:pt>
                      <c:pt idx="607">
                        <c:v>1500</c:v>
                      </c:pt>
                      <c:pt idx="608">
                        <c:v>1500</c:v>
                      </c:pt>
                      <c:pt idx="609">
                        <c:v>1500</c:v>
                      </c:pt>
                      <c:pt idx="610">
                        <c:v>1500</c:v>
                      </c:pt>
                      <c:pt idx="611">
                        <c:v>1500</c:v>
                      </c:pt>
                      <c:pt idx="612">
                        <c:v>1500</c:v>
                      </c:pt>
                      <c:pt idx="613">
                        <c:v>1500</c:v>
                      </c:pt>
                      <c:pt idx="614">
                        <c:v>1500</c:v>
                      </c:pt>
                      <c:pt idx="615">
                        <c:v>1500</c:v>
                      </c:pt>
                      <c:pt idx="616">
                        <c:v>1500</c:v>
                      </c:pt>
                      <c:pt idx="617">
                        <c:v>1500</c:v>
                      </c:pt>
                      <c:pt idx="618">
                        <c:v>1500</c:v>
                      </c:pt>
                      <c:pt idx="619">
                        <c:v>1500</c:v>
                      </c:pt>
                      <c:pt idx="620">
                        <c:v>1500</c:v>
                      </c:pt>
                      <c:pt idx="621">
                        <c:v>1500</c:v>
                      </c:pt>
                      <c:pt idx="622">
                        <c:v>1500</c:v>
                      </c:pt>
                      <c:pt idx="623">
                        <c:v>1500</c:v>
                      </c:pt>
                      <c:pt idx="624">
                        <c:v>1500</c:v>
                      </c:pt>
                      <c:pt idx="625">
                        <c:v>1500</c:v>
                      </c:pt>
                      <c:pt idx="626">
                        <c:v>1500</c:v>
                      </c:pt>
                      <c:pt idx="627">
                        <c:v>1500</c:v>
                      </c:pt>
                      <c:pt idx="628">
                        <c:v>1500</c:v>
                      </c:pt>
                      <c:pt idx="629">
                        <c:v>1500</c:v>
                      </c:pt>
                      <c:pt idx="630">
                        <c:v>1500</c:v>
                      </c:pt>
                      <c:pt idx="631">
                        <c:v>1500</c:v>
                      </c:pt>
                      <c:pt idx="632">
                        <c:v>1500</c:v>
                      </c:pt>
                      <c:pt idx="633">
                        <c:v>1500</c:v>
                      </c:pt>
                      <c:pt idx="634">
                        <c:v>1500</c:v>
                      </c:pt>
                      <c:pt idx="635">
                        <c:v>1500</c:v>
                      </c:pt>
                      <c:pt idx="636">
                        <c:v>1500</c:v>
                      </c:pt>
                      <c:pt idx="637">
                        <c:v>1500</c:v>
                      </c:pt>
                      <c:pt idx="638">
                        <c:v>1500</c:v>
                      </c:pt>
                      <c:pt idx="639">
                        <c:v>1500</c:v>
                      </c:pt>
                      <c:pt idx="640">
                        <c:v>1500</c:v>
                      </c:pt>
                      <c:pt idx="641">
                        <c:v>1500</c:v>
                      </c:pt>
                      <c:pt idx="642">
                        <c:v>1500</c:v>
                      </c:pt>
                      <c:pt idx="643">
                        <c:v>1500</c:v>
                      </c:pt>
                      <c:pt idx="644">
                        <c:v>1500</c:v>
                      </c:pt>
                      <c:pt idx="645">
                        <c:v>1500</c:v>
                      </c:pt>
                      <c:pt idx="646">
                        <c:v>1500</c:v>
                      </c:pt>
                      <c:pt idx="647">
                        <c:v>1500</c:v>
                      </c:pt>
                      <c:pt idx="648">
                        <c:v>1500</c:v>
                      </c:pt>
                      <c:pt idx="649">
                        <c:v>1500</c:v>
                      </c:pt>
                      <c:pt idx="650">
                        <c:v>1500</c:v>
                      </c:pt>
                      <c:pt idx="651">
                        <c:v>1500</c:v>
                      </c:pt>
                      <c:pt idx="652">
                        <c:v>1500</c:v>
                      </c:pt>
                      <c:pt idx="653">
                        <c:v>1500</c:v>
                      </c:pt>
                      <c:pt idx="654">
                        <c:v>1500</c:v>
                      </c:pt>
                      <c:pt idx="655">
                        <c:v>1500</c:v>
                      </c:pt>
                      <c:pt idx="656">
                        <c:v>1500</c:v>
                      </c:pt>
                      <c:pt idx="657">
                        <c:v>1500</c:v>
                      </c:pt>
                      <c:pt idx="658">
                        <c:v>1500</c:v>
                      </c:pt>
                      <c:pt idx="659">
                        <c:v>1500</c:v>
                      </c:pt>
                      <c:pt idx="660">
                        <c:v>1500</c:v>
                      </c:pt>
                      <c:pt idx="661">
                        <c:v>1500</c:v>
                      </c:pt>
                      <c:pt idx="662">
                        <c:v>1500</c:v>
                      </c:pt>
                      <c:pt idx="663">
                        <c:v>1500</c:v>
                      </c:pt>
                      <c:pt idx="664">
                        <c:v>1500</c:v>
                      </c:pt>
                      <c:pt idx="665">
                        <c:v>1500</c:v>
                      </c:pt>
                      <c:pt idx="666">
                        <c:v>1500</c:v>
                      </c:pt>
                      <c:pt idx="667">
                        <c:v>1500</c:v>
                      </c:pt>
                      <c:pt idx="668">
                        <c:v>1500</c:v>
                      </c:pt>
                      <c:pt idx="669">
                        <c:v>1500</c:v>
                      </c:pt>
                      <c:pt idx="670">
                        <c:v>1500</c:v>
                      </c:pt>
                      <c:pt idx="671">
                        <c:v>1500</c:v>
                      </c:pt>
                      <c:pt idx="672">
                        <c:v>1500</c:v>
                      </c:pt>
                      <c:pt idx="673">
                        <c:v>1500</c:v>
                      </c:pt>
                      <c:pt idx="674">
                        <c:v>1500</c:v>
                      </c:pt>
                      <c:pt idx="675">
                        <c:v>1500</c:v>
                      </c:pt>
                      <c:pt idx="676">
                        <c:v>1500</c:v>
                      </c:pt>
                      <c:pt idx="677">
                        <c:v>1500</c:v>
                      </c:pt>
                      <c:pt idx="678">
                        <c:v>1500</c:v>
                      </c:pt>
                      <c:pt idx="679">
                        <c:v>1500</c:v>
                      </c:pt>
                      <c:pt idx="680">
                        <c:v>1500</c:v>
                      </c:pt>
                      <c:pt idx="681">
                        <c:v>1500</c:v>
                      </c:pt>
                      <c:pt idx="682">
                        <c:v>1500</c:v>
                      </c:pt>
                      <c:pt idx="683">
                        <c:v>1500</c:v>
                      </c:pt>
                      <c:pt idx="684">
                        <c:v>1500</c:v>
                      </c:pt>
                      <c:pt idx="685">
                        <c:v>1500</c:v>
                      </c:pt>
                      <c:pt idx="686">
                        <c:v>1500</c:v>
                      </c:pt>
                      <c:pt idx="687">
                        <c:v>1500</c:v>
                      </c:pt>
                      <c:pt idx="688">
                        <c:v>1500</c:v>
                      </c:pt>
                      <c:pt idx="689">
                        <c:v>1500</c:v>
                      </c:pt>
                      <c:pt idx="690">
                        <c:v>1500</c:v>
                      </c:pt>
                      <c:pt idx="691">
                        <c:v>1500</c:v>
                      </c:pt>
                      <c:pt idx="692">
                        <c:v>1500</c:v>
                      </c:pt>
                      <c:pt idx="693">
                        <c:v>1500</c:v>
                      </c:pt>
                      <c:pt idx="694">
                        <c:v>1500</c:v>
                      </c:pt>
                      <c:pt idx="695">
                        <c:v>1500</c:v>
                      </c:pt>
                      <c:pt idx="696">
                        <c:v>1500</c:v>
                      </c:pt>
                      <c:pt idx="697">
                        <c:v>1500</c:v>
                      </c:pt>
                      <c:pt idx="698">
                        <c:v>1500</c:v>
                      </c:pt>
                      <c:pt idx="699">
                        <c:v>1500</c:v>
                      </c:pt>
                      <c:pt idx="700">
                        <c:v>1500</c:v>
                      </c:pt>
                      <c:pt idx="701">
                        <c:v>1500</c:v>
                      </c:pt>
                      <c:pt idx="702">
                        <c:v>1500</c:v>
                      </c:pt>
                      <c:pt idx="703">
                        <c:v>1500</c:v>
                      </c:pt>
                      <c:pt idx="704">
                        <c:v>1500</c:v>
                      </c:pt>
                      <c:pt idx="705">
                        <c:v>1500</c:v>
                      </c:pt>
                      <c:pt idx="706">
                        <c:v>1500</c:v>
                      </c:pt>
                      <c:pt idx="707">
                        <c:v>1500</c:v>
                      </c:pt>
                      <c:pt idx="708">
                        <c:v>1500</c:v>
                      </c:pt>
                      <c:pt idx="709">
                        <c:v>1500</c:v>
                      </c:pt>
                      <c:pt idx="710">
                        <c:v>1500</c:v>
                      </c:pt>
                      <c:pt idx="711">
                        <c:v>1500</c:v>
                      </c:pt>
                      <c:pt idx="712">
                        <c:v>1500</c:v>
                      </c:pt>
                      <c:pt idx="713">
                        <c:v>1500</c:v>
                      </c:pt>
                      <c:pt idx="714">
                        <c:v>1500</c:v>
                      </c:pt>
                      <c:pt idx="715">
                        <c:v>1500</c:v>
                      </c:pt>
                      <c:pt idx="716">
                        <c:v>1500</c:v>
                      </c:pt>
                      <c:pt idx="717">
                        <c:v>1500</c:v>
                      </c:pt>
                      <c:pt idx="718">
                        <c:v>1500</c:v>
                      </c:pt>
                      <c:pt idx="719">
                        <c:v>1500</c:v>
                      </c:pt>
                      <c:pt idx="720">
                        <c:v>1500</c:v>
                      </c:pt>
                      <c:pt idx="721">
                        <c:v>1500</c:v>
                      </c:pt>
                      <c:pt idx="722">
                        <c:v>1500</c:v>
                      </c:pt>
                      <c:pt idx="723">
                        <c:v>1500</c:v>
                      </c:pt>
                      <c:pt idx="724">
                        <c:v>1500</c:v>
                      </c:pt>
                      <c:pt idx="725">
                        <c:v>1500</c:v>
                      </c:pt>
                      <c:pt idx="726">
                        <c:v>1500</c:v>
                      </c:pt>
                      <c:pt idx="727">
                        <c:v>1500</c:v>
                      </c:pt>
                      <c:pt idx="728">
                        <c:v>1500</c:v>
                      </c:pt>
                      <c:pt idx="729">
                        <c:v>1500</c:v>
                      </c:pt>
                      <c:pt idx="730">
                        <c:v>1500</c:v>
                      </c:pt>
                      <c:pt idx="731">
                        <c:v>1500</c:v>
                      </c:pt>
                      <c:pt idx="732">
                        <c:v>1500</c:v>
                      </c:pt>
                      <c:pt idx="733">
                        <c:v>1500</c:v>
                      </c:pt>
                      <c:pt idx="734">
                        <c:v>1500</c:v>
                      </c:pt>
                      <c:pt idx="735">
                        <c:v>1500</c:v>
                      </c:pt>
                      <c:pt idx="736">
                        <c:v>1500</c:v>
                      </c:pt>
                      <c:pt idx="737">
                        <c:v>1500</c:v>
                      </c:pt>
                      <c:pt idx="738">
                        <c:v>1500</c:v>
                      </c:pt>
                      <c:pt idx="739">
                        <c:v>1500</c:v>
                      </c:pt>
                      <c:pt idx="740">
                        <c:v>1500</c:v>
                      </c:pt>
                      <c:pt idx="741">
                        <c:v>1500</c:v>
                      </c:pt>
                      <c:pt idx="742">
                        <c:v>1500</c:v>
                      </c:pt>
                      <c:pt idx="743">
                        <c:v>1500</c:v>
                      </c:pt>
                      <c:pt idx="744">
                        <c:v>1500</c:v>
                      </c:pt>
                      <c:pt idx="745">
                        <c:v>1500</c:v>
                      </c:pt>
                      <c:pt idx="746">
                        <c:v>1500</c:v>
                      </c:pt>
                      <c:pt idx="747">
                        <c:v>1500</c:v>
                      </c:pt>
                      <c:pt idx="748">
                        <c:v>1500</c:v>
                      </c:pt>
                      <c:pt idx="749">
                        <c:v>1500</c:v>
                      </c:pt>
                      <c:pt idx="750">
                        <c:v>1500</c:v>
                      </c:pt>
                      <c:pt idx="751">
                        <c:v>1500</c:v>
                      </c:pt>
                      <c:pt idx="752">
                        <c:v>1500</c:v>
                      </c:pt>
                      <c:pt idx="753">
                        <c:v>1500</c:v>
                      </c:pt>
                      <c:pt idx="754">
                        <c:v>1500</c:v>
                      </c:pt>
                      <c:pt idx="755">
                        <c:v>1500</c:v>
                      </c:pt>
                      <c:pt idx="756">
                        <c:v>1500</c:v>
                      </c:pt>
                      <c:pt idx="757">
                        <c:v>1500</c:v>
                      </c:pt>
                      <c:pt idx="758">
                        <c:v>1500</c:v>
                      </c:pt>
                      <c:pt idx="759">
                        <c:v>1500</c:v>
                      </c:pt>
                      <c:pt idx="760">
                        <c:v>1500</c:v>
                      </c:pt>
                      <c:pt idx="761">
                        <c:v>1500</c:v>
                      </c:pt>
                      <c:pt idx="762">
                        <c:v>1500</c:v>
                      </c:pt>
                      <c:pt idx="763">
                        <c:v>1500</c:v>
                      </c:pt>
                      <c:pt idx="764">
                        <c:v>1500</c:v>
                      </c:pt>
                      <c:pt idx="765">
                        <c:v>1500</c:v>
                      </c:pt>
                      <c:pt idx="766">
                        <c:v>1500</c:v>
                      </c:pt>
                      <c:pt idx="767">
                        <c:v>1500</c:v>
                      </c:pt>
                      <c:pt idx="768">
                        <c:v>1500</c:v>
                      </c:pt>
                      <c:pt idx="769">
                        <c:v>1500</c:v>
                      </c:pt>
                      <c:pt idx="770">
                        <c:v>1500</c:v>
                      </c:pt>
                      <c:pt idx="771">
                        <c:v>1500</c:v>
                      </c:pt>
                      <c:pt idx="772">
                        <c:v>1500</c:v>
                      </c:pt>
                      <c:pt idx="773">
                        <c:v>1500</c:v>
                      </c:pt>
                      <c:pt idx="774">
                        <c:v>1500</c:v>
                      </c:pt>
                      <c:pt idx="775">
                        <c:v>1500</c:v>
                      </c:pt>
                      <c:pt idx="776">
                        <c:v>1500</c:v>
                      </c:pt>
                      <c:pt idx="777">
                        <c:v>1500</c:v>
                      </c:pt>
                      <c:pt idx="778">
                        <c:v>1500</c:v>
                      </c:pt>
                      <c:pt idx="779">
                        <c:v>1500</c:v>
                      </c:pt>
                      <c:pt idx="780">
                        <c:v>1500</c:v>
                      </c:pt>
                      <c:pt idx="781">
                        <c:v>1500</c:v>
                      </c:pt>
                      <c:pt idx="782">
                        <c:v>1500</c:v>
                      </c:pt>
                      <c:pt idx="783">
                        <c:v>1500</c:v>
                      </c:pt>
                      <c:pt idx="784">
                        <c:v>1500</c:v>
                      </c:pt>
                      <c:pt idx="785">
                        <c:v>1500</c:v>
                      </c:pt>
                      <c:pt idx="786">
                        <c:v>1500</c:v>
                      </c:pt>
                      <c:pt idx="787">
                        <c:v>1500</c:v>
                      </c:pt>
                      <c:pt idx="788">
                        <c:v>1500</c:v>
                      </c:pt>
                      <c:pt idx="789">
                        <c:v>1500</c:v>
                      </c:pt>
                      <c:pt idx="790">
                        <c:v>1500</c:v>
                      </c:pt>
                      <c:pt idx="791">
                        <c:v>1500</c:v>
                      </c:pt>
                      <c:pt idx="792">
                        <c:v>1500</c:v>
                      </c:pt>
                      <c:pt idx="793">
                        <c:v>1500</c:v>
                      </c:pt>
                      <c:pt idx="794">
                        <c:v>1500</c:v>
                      </c:pt>
                      <c:pt idx="795">
                        <c:v>1500</c:v>
                      </c:pt>
                      <c:pt idx="796">
                        <c:v>1500</c:v>
                      </c:pt>
                      <c:pt idx="797">
                        <c:v>1500</c:v>
                      </c:pt>
                      <c:pt idx="798">
                        <c:v>1500</c:v>
                      </c:pt>
                      <c:pt idx="799">
                        <c:v>1500</c:v>
                      </c:pt>
                      <c:pt idx="800">
                        <c:v>1500</c:v>
                      </c:pt>
                      <c:pt idx="801">
                        <c:v>1500</c:v>
                      </c:pt>
                      <c:pt idx="802">
                        <c:v>1500</c:v>
                      </c:pt>
                      <c:pt idx="803">
                        <c:v>1500</c:v>
                      </c:pt>
                      <c:pt idx="804">
                        <c:v>1500</c:v>
                      </c:pt>
                      <c:pt idx="805">
                        <c:v>1500</c:v>
                      </c:pt>
                      <c:pt idx="806">
                        <c:v>1500</c:v>
                      </c:pt>
                      <c:pt idx="807">
                        <c:v>1500</c:v>
                      </c:pt>
                      <c:pt idx="808">
                        <c:v>1500</c:v>
                      </c:pt>
                      <c:pt idx="809">
                        <c:v>1500</c:v>
                      </c:pt>
                      <c:pt idx="810">
                        <c:v>1500</c:v>
                      </c:pt>
                      <c:pt idx="811">
                        <c:v>1500</c:v>
                      </c:pt>
                      <c:pt idx="812">
                        <c:v>1500</c:v>
                      </c:pt>
                      <c:pt idx="813">
                        <c:v>1500</c:v>
                      </c:pt>
                      <c:pt idx="814">
                        <c:v>1500</c:v>
                      </c:pt>
                      <c:pt idx="815">
                        <c:v>1500</c:v>
                      </c:pt>
                      <c:pt idx="816">
                        <c:v>1500</c:v>
                      </c:pt>
                      <c:pt idx="817">
                        <c:v>1500</c:v>
                      </c:pt>
                      <c:pt idx="818">
                        <c:v>1500</c:v>
                      </c:pt>
                      <c:pt idx="819">
                        <c:v>1500</c:v>
                      </c:pt>
                      <c:pt idx="820">
                        <c:v>1500</c:v>
                      </c:pt>
                      <c:pt idx="821">
                        <c:v>1500</c:v>
                      </c:pt>
                      <c:pt idx="822">
                        <c:v>1500</c:v>
                      </c:pt>
                      <c:pt idx="823">
                        <c:v>1500</c:v>
                      </c:pt>
                      <c:pt idx="824">
                        <c:v>1500</c:v>
                      </c:pt>
                      <c:pt idx="825">
                        <c:v>1500</c:v>
                      </c:pt>
                      <c:pt idx="826">
                        <c:v>1500</c:v>
                      </c:pt>
                      <c:pt idx="827">
                        <c:v>1500</c:v>
                      </c:pt>
                      <c:pt idx="828">
                        <c:v>1500</c:v>
                      </c:pt>
                      <c:pt idx="829">
                        <c:v>1500</c:v>
                      </c:pt>
                      <c:pt idx="830">
                        <c:v>1500</c:v>
                      </c:pt>
                      <c:pt idx="831">
                        <c:v>1500</c:v>
                      </c:pt>
                      <c:pt idx="832">
                        <c:v>1500</c:v>
                      </c:pt>
                      <c:pt idx="833">
                        <c:v>1500</c:v>
                      </c:pt>
                      <c:pt idx="834">
                        <c:v>1500</c:v>
                      </c:pt>
                      <c:pt idx="835">
                        <c:v>1500</c:v>
                      </c:pt>
                      <c:pt idx="836">
                        <c:v>1500</c:v>
                      </c:pt>
                      <c:pt idx="837">
                        <c:v>1500</c:v>
                      </c:pt>
                      <c:pt idx="838">
                        <c:v>1500</c:v>
                      </c:pt>
                      <c:pt idx="839">
                        <c:v>1500</c:v>
                      </c:pt>
                      <c:pt idx="840">
                        <c:v>1500</c:v>
                      </c:pt>
                      <c:pt idx="841">
                        <c:v>1500</c:v>
                      </c:pt>
                      <c:pt idx="842">
                        <c:v>1500</c:v>
                      </c:pt>
                      <c:pt idx="843">
                        <c:v>1500</c:v>
                      </c:pt>
                      <c:pt idx="844">
                        <c:v>1500</c:v>
                      </c:pt>
                      <c:pt idx="845">
                        <c:v>1500</c:v>
                      </c:pt>
                      <c:pt idx="846">
                        <c:v>1500</c:v>
                      </c:pt>
                      <c:pt idx="847">
                        <c:v>1500</c:v>
                      </c:pt>
                      <c:pt idx="848">
                        <c:v>1500</c:v>
                      </c:pt>
                      <c:pt idx="849">
                        <c:v>1500</c:v>
                      </c:pt>
                      <c:pt idx="850">
                        <c:v>1500</c:v>
                      </c:pt>
                      <c:pt idx="851">
                        <c:v>1500</c:v>
                      </c:pt>
                      <c:pt idx="852">
                        <c:v>1500</c:v>
                      </c:pt>
                      <c:pt idx="853">
                        <c:v>1500</c:v>
                      </c:pt>
                      <c:pt idx="854">
                        <c:v>1500</c:v>
                      </c:pt>
                      <c:pt idx="855">
                        <c:v>1500</c:v>
                      </c:pt>
                      <c:pt idx="856">
                        <c:v>1500</c:v>
                      </c:pt>
                      <c:pt idx="857">
                        <c:v>1500</c:v>
                      </c:pt>
                      <c:pt idx="858">
                        <c:v>1500</c:v>
                      </c:pt>
                      <c:pt idx="859">
                        <c:v>1500</c:v>
                      </c:pt>
                      <c:pt idx="860">
                        <c:v>1500</c:v>
                      </c:pt>
                      <c:pt idx="861">
                        <c:v>1500</c:v>
                      </c:pt>
                      <c:pt idx="862">
                        <c:v>1500</c:v>
                      </c:pt>
                      <c:pt idx="863">
                        <c:v>1500</c:v>
                      </c:pt>
                      <c:pt idx="864">
                        <c:v>1500</c:v>
                      </c:pt>
                      <c:pt idx="865">
                        <c:v>1500</c:v>
                      </c:pt>
                      <c:pt idx="866">
                        <c:v>1500</c:v>
                      </c:pt>
                      <c:pt idx="867">
                        <c:v>1500</c:v>
                      </c:pt>
                      <c:pt idx="868">
                        <c:v>1500</c:v>
                      </c:pt>
                      <c:pt idx="869">
                        <c:v>1500</c:v>
                      </c:pt>
                      <c:pt idx="870">
                        <c:v>1500</c:v>
                      </c:pt>
                      <c:pt idx="871">
                        <c:v>1500</c:v>
                      </c:pt>
                      <c:pt idx="872">
                        <c:v>1500</c:v>
                      </c:pt>
                      <c:pt idx="873">
                        <c:v>1500</c:v>
                      </c:pt>
                      <c:pt idx="874">
                        <c:v>1500</c:v>
                      </c:pt>
                      <c:pt idx="875">
                        <c:v>1500</c:v>
                      </c:pt>
                      <c:pt idx="876">
                        <c:v>1500</c:v>
                      </c:pt>
                      <c:pt idx="877">
                        <c:v>1500</c:v>
                      </c:pt>
                      <c:pt idx="878">
                        <c:v>1500</c:v>
                      </c:pt>
                      <c:pt idx="879">
                        <c:v>1500</c:v>
                      </c:pt>
                      <c:pt idx="880">
                        <c:v>1500</c:v>
                      </c:pt>
                      <c:pt idx="881">
                        <c:v>1500</c:v>
                      </c:pt>
                      <c:pt idx="882">
                        <c:v>1500</c:v>
                      </c:pt>
                      <c:pt idx="883">
                        <c:v>1500</c:v>
                      </c:pt>
                      <c:pt idx="884">
                        <c:v>1500</c:v>
                      </c:pt>
                      <c:pt idx="885">
                        <c:v>1500</c:v>
                      </c:pt>
                      <c:pt idx="886">
                        <c:v>1500</c:v>
                      </c:pt>
                      <c:pt idx="887">
                        <c:v>1500</c:v>
                      </c:pt>
                      <c:pt idx="888">
                        <c:v>1500</c:v>
                      </c:pt>
                      <c:pt idx="889">
                        <c:v>1500</c:v>
                      </c:pt>
                      <c:pt idx="890">
                        <c:v>1500</c:v>
                      </c:pt>
                      <c:pt idx="891">
                        <c:v>1500</c:v>
                      </c:pt>
                      <c:pt idx="892">
                        <c:v>1500</c:v>
                      </c:pt>
                      <c:pt idx="893">
                        <c:v>1500</c:v>
                      </c:pt>
                      <c:pt idx="894">
                        <c:v>1500</c:v>
                      </c:pt>
                      <c:pt idx="895">
                        <c:v>1500</c:v>
                      </c:pt>
                      <c:pt idx="896">
                        <c:v>1500</c:v>
                      </c:pt>
                      <c:pt idx="897">
                        <c:v>1500</c:v>
                      </c:pt>
                      <c:pt idx="898">
                        <c:v>1500</c:v>
                      </c:pt>
                      <c:pt idx="899">
                        <c:v>1500</c:v>
                      </c:pt>
                      <c:pt idx="900">
                        <c:v>1500</c:v>
                      </c:pt>
                      <c:pt idx="901">
                        <c:v>1500</c:v>
                      </c:pt>
                      <c:pt idx="902">
                        <c:v>1500</c:v>
                      </c:pt>
                      <c:pt idx="903">
                        <c:v>1500</c:v>
                      </c:pt>
                      <c:pt idx="904">
                        <c:v>1500</c:v>
                      </c:pt>
                      <c:pt idx="905">
                        <c:v>1500</c:v>
                      </c:pt>
                      <c:pt idx="906">
                        <c:v>1500</c:v>
                      </c:pt>
                      <c:pt idx="907">
                        <c:v>1500</c:v>
                      </c:pt>
                      <c:pt idx="908">
                        <c:v>1500</c:v>
                      </c:pt>
                      <c:pt idx="909">
                        <c:v>1500</c:v>
                      </c:pt>
                      <c:pt idx="910">
                        <c:v>1500</c:v>
                      </c:pt>
                      <c:pt idx="911">
                        <c:v>1500</c:v>
                      </c:pt>
                      <c:pt idx="912">
                        <c:v>1500</c:v>
                      </c:pt>
                      <c:pt idx="913">
                        <c:v>1500</c:v>
                      </c:pt>
                      <c:pt idx="914">
                        <c:v>1500</c:v>
                      </c:pt>
                      <c:pt idx="915">
                        <c:v>1500</c:v>
                      </c:pt>
                      <c:pt idx="916">
                        <c:v>1500</c:v>
                      </c:pt>
                      <c:pt idx="917">
                        <c:v>1500</c:v>
                      </c:pt>
                      <c:pt idx="918">
                        <c:v>1500</c:v>
                      </c:pt>
                      <c:pt idx="919">
                        <c:v>1500</c:v>
                      </c:pt>
                      <c:pt idx="920">
                        <c:v>1500</c:v>
                      </c:pt>
                      <c:pt idx="921">
                        <c:v>1500</c:v>
                      </c:pt>
                      <c:pt idx="922">
                        <c:v>1500</c:v>
                      </c:pt>
                      <c:pt idx="923">
                        <c:v>1500</c:v>
                      </c:pt>
                      <c:pt idx="924">
                        <c:v>1500</c:v>
                      </c:pt>
                      <c:pt idx="925">
                        <c:v>1500</c:v>
                      </c:pt>
                      <c:pt idx="926">
                        <c:v>1500</c:v>
                      </c:pt>
                      <c:pt idx="927">
                        <c:v>1500</c:v>
                      </c:pt>
                      <c:pt idx="928">
                        <c:v>1500</c:v>
                      </c:pt>
                      <c:pt idx="929">
                        <c:v>1500</c:v>
                      </c:pt>
                      <c:pt idx="930">
                        <c:v>1500</c:v>
                      </c:pt>
                      <c:pt idx="931">
                        <c:v>1500</c:v>
                      </c:pt>
                      <c:pt idx="932">
                        <c:v>1500</c:v>
                      </c:pt>
                      <c:pt idx="933">
                        <c:v>1500</c:v>
                      </c:pt>
                      <c:pt idx="934">
                        <c:v>1500</c:v>
                      </c:pt>
                      <c:pt idx="935">
                        <c:v>1500</c:v>
                      </c:pt>
                      <c:pt idx="936">
                        <c:v>1500</c:v>
                      </c:pt>
                      <c:pt idx="937">
                        <c:v>1500</c:v>
                      </c:pt>
                      <c:pt idx="938">
                        <c:v>1500</c:v>
                      </c:pt>
                      <c:pt idx="939">
                        <c:v>1500</c:v>
                      </c:pt>
                      <c:pt idx="940">
                        <c:v>1500</c:v>
                      </c:pt>
                      <c:pt idx="941">
                        <c:v>1500</c:v>
                      </c:pt>
                      <c:pt idx="942">
                        <c:v>1500</c:v>
                      </c:pt>
                      <c:pt idx="943">
                        <c:v>1500</c:v>
                      </c:pt>
                      <c:pt idx="944">
                        <c:v>1500</c:v>
                      </c:pt>
                      <c:pt idx="945">
                        <c:v>1500</c:v>
                      </c:pt>
                      <c:pt idx="946">
                        <c:v>1500</c:v>
                      </c:pt>
                      <c:pt idx="947">
                        <c:v>1500</c:v>
                      </c:pt>
                      <c:pt idx="948">
                        <c:v>1500</c:v>
                      </c:pt>
                      <c:pt idx="949">
                        <c:v>1500</c:v>
                      </c:pt>
                      <c:pt idx="950">
                        <c:v>1500</c:v>
                      </c:pt>
                      <c:pt idx="951">
                        <c:v>1500</c:v>
                      </c:pt>
                      <c:pt idx="952">
                        <c:v>1500</c:v>
                      </c:pt>
                      <c:pt idx="953">
                        <c:v>1500</c:v>
                      </c:pt>
                      <c:pt idx="954">
                        <c:v>1500</c:v>
                      </c:pt>
                      <c:pt idx="955">
                        <c:v>1500</c:v>
                      </c:pt>
                      <c:pt idx="956">
                        <c:v>1500</c:v>
                      </c:pt>
                      <c:pt idx="957">
                        <c:v>1500</c:v>
                      </c:pt>
                      <c:pt idx="958">
                        <c:v>1500</c:v>
                      </c:pt>
                      <c:pt idx="959">
                        <c:v>1500</c:v>
                      </c:pt>
                      <c:pt idx="960">
                        <c:v>1500</c:v>
                      </c:pt>
                      <c:pt idx="961">
                        <c:v>1500</c:v>
                      </c:pt>
                      <c:pt idx="962">
                        <c:v>1500</c:v>
                      </c:pt>
                      <c:pt idx="963">
                        <c:v>1500</c:v>
                      </c:pt>
                      <c:pt idx="964">
                        <c:v>1500</c:v>
                      </c:pt>
                      <c:pt idx="965">
                        <c:v>1500</c:v>
                      </c:pt>
                      <c:pt idx="966">
                        <c:v>1500</c:v>
                      </c:pt>
                      <c:pt idx="967">
                        <c:v>1500</c:v>
                      </c:pt>
                      <c:pt idx="968">
                        <c:v>1500</c:v>
                      </c:pt>
                      <c:pt idx="969">
                        <c:v>1500</c:v>
                      </c:pt>
                      <c:pt idx="970">
                        <c:v>1500</c:v>
                      </c:pt>
                      <c:pt idx="971">
                        <c:v>1500</c:v>
                      </c:pt>
                      <c:pt idx="972">
                        <c:v>1500</c:v>
                      </c:pt>
                      <c:pt idx="973">
                        <c:v>1500</c:v>
                      </c:pt>
                      <c:pt idx="974">
                        <c:v>1500</c:v>
                      </c:pt>
                      <c:pt idx="975">
                        <c:v>1500</c:v>
                      </c:pt>
                      <c:pt idx="976">
                        <c:v>1500</c:v>
                      </c:pt>
                      <c:pt idx="977">
                        <c:v>1500</c:v>
                      </c:pt>
                      <c:pt idx="978">
                        <c:v>1500</c:v>
                      </c:pt>
                      <c:pt idx="979">
                        <c:v>1500</c:v>
                      </c:pt>
                      <c:pt idx="980">
                        <c:v>1500</c:v>
                      </c:pt>
                      <c:pt idx="981">
                        <c:v>1500</c:v>
                      </c:pt>
                      <c:pt idx="982">
                        <c:v>1500</c:v>
                      </c:pt>
                      <c:pt idx="983">
                        <c:v>1500</c:v>
                      </c:pt>
                      <c:pt idx="984">
                        <c:v>1500</c:v>
                      </c:pt>
                      <c:pt idx="985">
                        <c:v>1500</c:v>
                      </c:pt>
                      <c:pt idx="986">
                        <c:v>1500</c:v>
                      </c:pt>
                      <c:pt idx="987">
                        <c:v>1500</c:v>
                      </c:pt>
                      <c:pt idx="988">
                        <c:v>1500</c:v>
                      </c:pt>
                      <c:pt idx="989">
                        <c:v>1500</c:v>
                      </c:pt>
                      <c:pt idx="990">
                        <c:v>1500</c:v>
                      </c:pt>
                      <c:pt idx="991">
                        <c:v>1500</c:v>
                      </c:pt>
                      <c:pt idx="992">
                        <c:v>1500</c:v>
                      </c:pt>
                      <c:pt idx="993">
                        <c:v>1500</c:v>
                      </c:pt>
                      <c:pt idx="994">
                        <c:v>1500</c:v>
                      </c:pt>
                      <c:pt idx="995">
                        <c:v>1500</c:v>
                      </c:pt>
                      <c:pt idx="996">
                        <c:v>1500</c:v>
                      </c:pt>
                      <c:pt idx="997">
                        <c:v>1500</c:v>
                      </c:pt>
                      <c:pt idx="998">
                        <c:v>1500</c:v>
                      </c:pt>
                      <c:pt idx="999">
                        <c:v>1500</c:v>
                      </c:pt>
                      <c:pt idx="1000">
                        <c:v>1500</c:v>
                      </c:pt>
                      <c:pt idx="1001">
                        <c:v>1500</c:v>
                      </c:pt>
                      <c:pt idx="1002">
                        <c:v>1500</c:v>
                      </c:pt>
                      <c:pt idx="1003">
                        <c:v>1500</c:v>
                      </c:pt>
                      <c:pt idx="1004">
                        <c:v>1500</c:v>
                      </c:pt>
                      <c:pt idx="1005">
                        <c:v>1500</c:v>
                      </c:pt>
                      <c:pt idx="1006">
                        <c:v>1500</c:v>
                      </c:pt>
                      <c:pt idx="1007">
                        <c:v>1500</c:v>
                      </c:pt>
                      <c:pt idx="1008">
                        <c:v>1500</c:v>
                      </c:pt>
                      <c:pt idx="1009">
                        <c:v>1500</c:v>
                      </c:pt>
                      <c:pt idx="1010">
                        <c:v>1500</c:v>
                      </c:pt>
                      <c:pt idx="1011">
                        <c:v>1500</c:v>
                      </c:pt>
                      <c:pt idx="1012">
                        <c:v>1500</c:v>
                      </c:pt>
                      <c:pt idx="1013">
                        <c:v>1500</c:v>
                      </c:pt>
                      <c:pt idx="1014">
                        <c:v>1500</c:v>
                      </c:pt>
                      <c:pt idx="1015">
                        <c:v>1500</c:v>
                      </c:pt>
                      <c:pt idx="1016">
                        <c:v>1500</c:v>
                      </c:pt>
                      <c:pt idx="1017">
                        <c:v>1500</c:v>
                      </c:pt>
                      <c:pt idx="1018">
                        <c:v>1500</c:v>
                      </c:pt>
                      <c:pt idx="1019">
                        <c:v>1500</c:v>
                      </c:pt>
                      <c:pt idx="1020">
                        <c:v>1500</c:v>
                      </c:pt>
                      <c:pt idx="1021">
                        <c:v>1500</c:v>
                      </c:pt>
                      <c:pt idx="1022">
                        <c:v>1500</c:v>
                      </c:pt>
                      <c:pt idx="1023">
                        <c:v>1500</c:v>
                      </c:pt>
                      <c:pt idx="1024">
                        <c:v>1500</c:v>
                      </c:pt>
                      <c:pt idx="1025">
                        <c:v>1500</c:v>
                      </c:pt>
                      <c:pt idx="1026">
                        <c:v>1500</c:v>
                      </c:pt>
                      <c:pt idx="1027">
                        <c:v>1500</c:v>
                      </c:pt>
                      <c:pt idx="1028">
                        <c:v>1500</c:v>
                      </c:pt>
                      <c:pt idx="1029">
                        <c:v>1500</c:v>
                      </c:pt>
                      <c:pt idx="1030">
                        <c:v>1500</c:v>
                      </c:pt>
                      <c:pt idx="1031">
                        <c:v>1500</c:v>
                      </c:pt>
                      <c:pt idx="1032">
                        <c:v>1500</c:v>
                      </c:pt>
                      <c:pt idx="1033">
                        <c:v>1500</c:v>
                      </c:pt>
                      <c:pt idx="1034">
                        <c:v>1500</c:v>
                      </c:pt>
                      <c:pt idx="1035">
                        <c:v>1500</c:v>
                      </c:pt>
                      <c:pt idx="1036">
                        <c:v>1500</c:v>
                      </c:pt>
                      <c:pt idx="1037">
                        <c:v>1500</c:v>
                      </c:pt>
                      <c:pt idx="1038">
                        <c:v>1500</c:v>
                      </c:pt>
                      <c:pt idx="1039">
                        <c:v>1500</c:v>
                      </c:pt>
                      <c:pt idx="1040">
                        <c:v>1500</c:v>
                      </c:pt>
                      <c:pt idx="1041">
                        <c:v>1500</c:v>
                      </c:pt>
                      <c:pt idx="1042">
                        <c:v>1500</c:v>
                      </c:pt>
                      <c:pt idx="1043">
                        <c:v>1500</c:v>
                      </c:pt>
                      <c:pt idx="1044">
                        <c:v>1500</c:v>
                      </c:pt>
                      <c:pt idx="1045">
                        <c:v>1500</c:v>
                      </c:pt>
                      <c:pt idx="1046">
                        <c:v>1500</c:v>
                      </c:pt>
                      <c:pt idx="1047">
                        <c:v>1500</c:v>
                      </c:pt>
                      <c:pt idx="1048">
                        <c:v>1500</c:v>
                      </c:pt>
                      <c:pt idx="1049">
                        <c:v>1500</c:v>
                      </c:pt>
                      <c:pt idx="1050">
                        <c:v>1500</c:v>
                      </c:pt>
                      <c:pt idx="1051">
                        <c:v>1500</c:v>
                      </c:pt>
                      <c:pt idx="1052">
                        <c:v>1500</c:v>
                      </c:pt>
                      <c:pt idx="1053">
                        <c:v>1500</c:v>
                      </c:pt>
                      <c:pt idx="1054">
                        <c:v>1500</c:v>
                      </c:pt>
                      <c:pt idx="1055">
                        <c:v>1500</c:v>
                      </c:pt>
                      <c:pt idx="1056">
                        <c:v>1500</c:v>
                      </c:pt>
                      <c:pt idx="1057">
                        <c:v>1500</c:v>
                      </c:pt>
                      <c:pt idx="1058">
                        <c:v>1500</c:v>
                      </c:pt>
                      <c:pt idx="1059">
                        <c:v>1500</c:v>
                      </c:pt>
                      <c:pt idx="1060">
                        <c:v>1500</c:v>
                      </c:pt>
                      <c:pt idx="1061">
                        <c:v>1500</c:v>
                      </c:pt>
                      <c:pt idx="1062">
                        <c:v>1500</c:v>
                      </c:pt>
                      <c:pt idx="1063">
                        <c:v>1500</c:v>
                      </c:pt>
                      <c:pt idx="1064">
                        <c:v>1500</c:v>
                      </c:pt>
                      <c:pt idx="1065">
                        <c:v>1500</c:v>
                      </c:pt>
                      <c:pt idx="1066">
                        <c:v>1500</c:v>
                      </c:pt>
                      <c:pt idx="1067">
                        <c:v>1500</c:v>
                      </c:pt>
                      <c:pt idx="1068">
                        <c:v>1500</c:v>
                      </c:pt>
                      <c:pt idx="1069">
                        <c:v>1500</c:v>
                      </c:pt>
                      <c:pt idx="1070">
                        <c:v>1500</c:v>
                      </c:pt>
                      <c:pt idx="1071">
                        <c:v>1500</c:v>
                      </c:pt>
                      <c:pt idx="1072">
                        <c:v>1500</c:v>
                      </c:pt>
                      <c:pt idx="1073">
                        <c:v>1500</c:v>
                      </c:pt>
                      <c:pt idx="1074">
                        <c:v>1500</c:v>
                      </c:pt>
                      <c:pt idx="1075">
                        <c:v>1500</c:v>
                      </c:pt>
                      <c:pt idx="1076">
                        <c:v>1500</c:v>
                      </c:pt>
                      <c:pt idx="1077">
                        <c:v>1500</c:v>
                      </c:pt>
                      <c:pt idx="1078">
                        <c:v>1500</c:v>
                      </c:pt>
                      <c:pt idx="1079">
                        <c:v>1500</c:v>
                      </c:pt>
                      <c:pt idx="1080">
                        <c:v>1500</c:v>
                      </c:pt>
                      <c:pt idx="1081">
                        <c:v>1500</c:v>
                      </c:pt>
                      <c:pt idx="1082">
                        <c:v>1500</c:v>
                      </c:pt>
                      <c:pt idx="1083">
                        <c:v>1500</c:v>
                      </c:pt>
                      <c:pt idx="1084">
                        <c:v>1500</c:v>
                      </c:pt>
                      <c:pt idx="1085">
                        <c:v>1500</c:v>
                      </c:pt>
                      <c:pt idx="1086">
                        <c:v>1500</c:v>
                      </c:pt>
                      <c:pt idx="1087">
                        <c:v>1500</c:v>
                      </c:pt>
                      <c:pt idx="1088">
                        <c:v>1500</c:v>
                      </c:pt>
                      <c:pt idx="1089">
                        <c:v>1500</c:v>
                      </c:pt>
                      <c:pt idx="1090">
                        <c:v>1500</c:v>
                      </c:pt>
                      <c:pt idx="1091">
                        <c:v>1500</c:v>
                      </c:pt>
                      <c:pt idx="1092">
                        <c:v>1500</c:v>
                      </c:pt>
                      <c:pt idx="1093">
                        <c:v>1500</c:v>
                      </c:pt>
                      <c:pt idx="1094">
                        <c:v>1500</c:v>
                      </c:pt>
                      <c:pt idx="1095">
                        <c:v>1500</c:v>
                      </c:pt>
                      <c:pt idx="1096">
                        <c:v>1500</c:v>
                      </c:pt>
                      <c:pt idx="1097">
                        <c:v>1500</c:v>
                      </c:pt>
                      <c:pt idx="1098">
                        <c:v>1500</c:v>
                      </c:pt>
                      <c:pt idx="1099">
                        <c:v>1500</c:v>
                      </c:pt>
                      <c:pt idx="1100">
                        <c:v>1500</c:v>
                      </c:pt>
                      <c:pt idx="1101">
                        <c:v>1500</c:v>
                      </c:pt>
                      <c:pt idx="1102">
                        <c:v>1500</c:v>
                      </c:pt>
                      <c:pt idx="1103">
                        <c:v>1500</c:v>
                      </c:pt>
                      <c:pt idx="1104">
                        <c:v>1500</c:v>
                      </c:pt>
                      <c:pt idx="1105">
                        <c:v>1500</c:v>
                      </c:pt>
                      <c:pt idx="1106">
                        <c:v>1500</c:v>
                      </c:pt>
                      <c:pt idx="1107">
                        <c:v>1500</c:v>
                      </c:pt>
                      <c:pt idx="1108">
                        <c:v>1500</c:v>
                      </c:pt>
                      <c:pt idx="1109">
                        <c:v>1500</c:v>
                      </c:pt>
                      <c:pt idx="1110">
                        <c:v>1500</c:v>
                      </c:pt>
                      <c:pt idx="1111">
                        <c:v>1500</c:v>
                      </c:pt>
                      <c:pt idx="1112">
                        <c:v>1500</c:v>
                      </c:pt>
                      <c:pt idx="1113">
                        <c:v>1500</c:v>
                      </c:pt>
                      <c:pt idx="1114">
                        <c:v>1500</c:v>
                      </c:pt>
                      <c:pt idx="1115">
                        <c:v>1500</c:v>
                      </c:pt>
                      <c:pt idx="1116">
                        <c:v>1500</c:v>
                      </c:pt>
                      <c:pt idx="1117">
                        <c:v>1500</c:v>
                      </c:pt>
                      <c:pt idx="1118">
                        <c:v>1500</c:v>
                      </c:pt>
                      <c:pt idx="1119">
                        <c:v>1500</c:v>
                      </c:pt>
                      <c:pt idx="1120">
                        <c:v>1500</c:v>
                      </c:pt>
                      <c:pt idx="1121">
                        <c:v>1500</c:v>
                      </c:pt>
                      <c:pt idx="1122">
                        <c:v>1500</c:v>
                      </c:pt>
                      <c:pt idx="1123">
                        <c:v>1500</c:v>
                      </c:pt>
                      <c:pt idx="1124">
                        <c:v>1500</c:v>
                      </c:pt>
                      <c:pt idx="1125">
                        <c:v>1500</c:v>
                      </c:pt>
                      <c:pt idx="1126">
                        <c:v>1500</c:v>
                      </c:pt>
                      <c:pt idx="1127">
                        <c:v>1500</c:v>
                      </c:pt>
                      <c:pt idx="1128">
                        <c:v>1500</c:v>
                      </c:pt>
                      <c:pt idx="1129">
                        <c:v>1500</c:v>
                      </c:pt>
                      <c:pt idx="1130">
                        <c:v>1500</c:v>
                      </c:pt>
                      <c:pt idx="1131">
                        <c:v>1500</c:v>
                      </c:pt>
                      <c:pt idx="1132">
                        <c:v>1500</c:v>
                      </c:pt>
                      <c:pt idx="1133">
                        <c:v>1500</c:v>
                      </c:pt>
                      <c:pt idx="1134">
                        <c:v>1500</c:v>
                      </c:pt>
                      <c:pt idx="1135">
                        <c:v>1500</c:v>
                      </c:pt>
                      <c:pt idx="1136">
                        <c:v>1500</c:v>
                      </c:pt>
                      <c:pt idx="1137">
                        <c:v>1500</c:v>
                      </c:pt>
                      <c:pt idx="1138">
                        <c:v>1500</c:v>
                      </c:pt>
                      <c:pt idx="1139">
                        <c:v>1500</c:v>
                      </c:pt>
                      <c:pt idx="1140">
                        <c:v>1500</c:v>
                      </c:pt>
                      <c:pt idx="1141">
                        <c:v>1500</c:v>
                      </c:pt>
                      <c:pt idx="1142">
                        <c:v>1500</c:v>
                      </c:pt>
                      <c:pt idx="1143">
                        <c:v>1500</c:v>
                      </c:pt>
                      <c:pt idx="1144">
                        <c:v>1500</c:v>
                      </c:pt>
                      <c:pt idx="1145">
                        <c:v>1500</c:v>
                      </c:pt>
                      <c:pt idx="1146">
                        <c:v>1500</c:v>
                      </c:pt>
                      <c:pt idx="1147">
                        <c:v>1500</c:v>
                      </c:pt>
                      <c:pt idx="1148">
                        <c:v>1500</c:v>
                      </c:pt>
                      <c:pt idx="1149">
                        <c:v>1500</c:v>
                      </c:pt>
                      <c:pt idx="1150">
                        <c:v>1500</c:v>
                      </c:pt>
                      <c:pt idx="1151">
                        <c:v>1500</c:v>
                      </c:pt>
                      <c:pt idx="1152">
                        <c:v>1500</c:v>
                      </c:pt>
                      <c:pt idx="1153">
                        <c:v>1500</c:v>
                      </c:pt>
                      <c:pt idx="1154">
                        <c:v>1500</c:v>
                      </c:pt>
                      <c:pt idx="1155">
                        <c:v>1500</c:v>
                      </c:pt>
                      <c:pt idx="1156">
                        <c:v>1500</c:v>
                      </c:pt>
                      <c:pt idx="1157">
                        <c:v>1500</c:v>
                      </c:pt>
                      <c:pt idx="1158">
                        <c:v>1500</c:v>
                      </c:pt>
                      <c:pt idx="1159">
                        <c:v>1500</c:v>
                      </c:pt>
                      <c:pt idx="1160">
                        <c:v>1500</c:v>
                      </c:pt>
                      <c:pt idx="1161">
                        <c:v>1500</c:v>
                      </c:pt>
                      <c:pt idx="1162">
                        <c:v>1500</c:v>
                      </c:pt>
                      <c:pt idx="1163">
                        <c:v>1500</c:v>
                      </c:pt>
                      <c:pt idx="1164">
                        <c:v>1500</c:v>
                      </c:pt>
                      <c:pt idx="1165">
                        <c:v>1500</c:v>
                      </c:pt>
                      <c:pt idx="1166">
                        <c:v>1500</c:v>
                      </c:pt>
                      <c:pt idx="1167">
                        <c:v>1500</c:v>
                      </c:pt>
                      <c:pt idx="1168">
                        <c:v>1500</c:v>
                      </c:pt>
                      <c:pt idx="1169">
                        <c:v>1500</c:v>
                      </c:pt>
                      <c:pt idx="1170">
                        <c:v>1500</c:v>
                      </c:pt>
                      <c:pt idx="1171">
                        <c:v>1500</c:v>
                      </c:pt>
                      <c:pt idx="1172">
                        <c:v>1500</c:v>
                      </c:pt>
                      <c:pt idx="1173">
                        <c:v>1500</c:v>
                      </c:pt>
                      <c:pt idx="1174">
                        <c:v>1500</c:v>
                      </c:pt>
                      <c:pt idx="1175">
                        <c:v>1500</c:v>
                      </c:pt>
                      <c:pt idx="1176">
                        <c:v>1500</c:v>
                      </c:pt>
                      <c:pt idx="1177">
                        <c:v>1500</c:v>
                      </c:pt>
                      <c:pt idx="1178">
                        <c:v>1500</c:v>
                      </c:pt>
                      <c:pt idx="1179">
                        <c:v>1500</c:v>
                      </c:pt>
                      <c:pt idx="1180">
                        <c:v>1500</c:v>
                      </c:pt>
                      <c:pt idx="1181">
                        <c:v>1500</c:v>
                      </c:pt>
                      <c:pt idx="1182">
                        <c:v>1500</c:v>
                      </c:pt>
                      <c:pt idx="1183">
                        <c:v>1500</c:v>
                      </c:pt>
                      <c:pt idx="1184">
                        <c:v>1500</c:v>
                      </c:pt>
                      <c:pt idx="1185">
                        <c:v>1500</c:v>
                      </c:pt>
                      <c:pt idx="1186">
                        <c:v>1500</c:v>
                      </c:pt>
                      <c:pt idx="1187">
                        <c:v>1500</c:v>
                      </c:pt>
                      <c:pt idx="1188">
                        <c:v>1500</c:v>
                      </c:pt>
                      <c:pt idx="1189">
                        <c:v>1500</c:v>
                      </c:pt>
                      <c:pt idx="1190">
                        <c:v>1500</c:v>
                      </c:pt>
                      <c:pt idx="1191">
                        <c:v>1500</c:v>
                      </c:pt>
                      <c:pt idx="1192">
                        <c:v>1500</c:v>
                      </c:pt>
                      <c:pt idx="1193">
                        <c:v>1500</c:v>
                      </c:pt>
                      <c:pt idx="1194">
                        <c:v>1500</c:v>
                      </c:pt>
                      <c:pt idx="1195">
                        <c:v>1500</c:v>
                      </c:pt>
                      <c:pt idx="1196">
                        <c:v>1500</c:v>
                      </c:pt>
                      <c:pt idx="1197">
                        <c:v>1500</c:v>
                      </c:pt>
                      <c:pt idx="1198">
                        <c:v>1500</c:v>
                      </c:pt>
                      <c:pt idx="1199">
                        <c:v>1500</c:v>
                      </c:pt>
                      <c:pt idx="1200">
                        <c:v>1500</c:v>
                      </c:pt>
                      <c:pt idx="1201">
                        <c:v>1500</c:v>
                      </c:pt>
                      <c:pt idx="1202">
                        <c:v>1500</c:v>
                      </c:pt>
                      <c:pt idx="1203">
                        <c:v>1500</c:v>
                      </c:pt>
                      <c:pt idx="1204">
                        <c:v>1500</c:v>
                      </c:pt>
                      <c:pt idx="1205">
                        <c:v>1500</c:v>
                      </c:pt>
                      <c:pt idx="1206">
                        <c:v>1500</c:v>
                      </c:pt>
                      <c:pt idx="1207">
                        <c:v>1500</c:v>
                      </c:pt>
                      <c:pt idx="1208">
                        <c:v>1500</c:v>
                      </c:pt>
                      <c:pt idx="1209">
                        <c:v>1500</c:v>
                      </c:pt>
                      <c:pt idx="1210">
                        <c:v>1500</c:v>
                      </c:pt>
                      <c:pt idx="1211">
                        <c:v>1500</c:v>
                      </c:pt>
                      <c:pt idx="1212">
                        <c:v>1500</c:v>
                      </c:pt>
                      <c:pt idx="1213">
                        <c:v>1500</c:v>
                      </c:pt>
                      <c:pt idx="1214">
                        <c:v>1500</c:v>
                      </c:pt>
                      <c:pt idx="1215">
                        <c:v>1500</c:v>
                      </c:pt>
                      <c:pt idx="1216">
                        <c:v>1500</c:v>
                      </c:pt>
                      <c:pt idx="1217">
                        <c:v>1500</c:v>
                      </c:pt>
                      <c:pt idx="1218">
                        <c:v>1500</c:v>
                      </c:pt>
                      <c:pt idx="1219">
                        <c:v>1500</c:v>
                      </c:pt>
                      <c:pt idx="1220">
                        <c:v>1500</c:v>
                      </c:pt>
                      <c:pt idx="1221">
                        <c:v>1500</c:v>
                      </c:pt>
                      <c:pt idx="1222">
                        <c:v>1500</c:v>
                      </c:pt>
                      <c:pt idx="1223">
                        <c:v>1500</c:v>
                      </c:pt>
                      <c:pt idx="1224">
                        <c:v>1500</c:v>
                      </c:pt>
                      <c:pt idx="1225">
                        <c:v>1500</c:v>
                      </c:pt>
                      <c:pt idx="1226">
                        <c:v>1500</c:v>
                      </c:pt>
                      <c:pt idx="1227">
                        <c:v>1500</c:v>
                      </c:pt>
                      <c:pt idx="1228">
                        <c:v>1500</c:v>
                      </c:pt>
                      <c:pt idx="1229">
                        <c:v>1500</c:v>
                      </c:pt>
                      <c:pt idx="1230">
                        <c:v>1500</c:v>
                      </c:pt>
                      <c:pt idx="1231">
                        <c:v>1500</c:v>
                      </c:pt>
                      <c:pt idx="1232">
                        <c:v>1500</c:v>
                      </c:pt>
                      <c:pt idx="1233">
                        <c:v>1500</c:v>
                      </c:pt>
                      <c:pt idx="1234">
                        <c:v>1500</c:v>
                      </c:pt>
                      <c:pt idx="1235">
                        <c:v>1500</c:v>
                      </c:pt>
                      <c:pt idx="1236">
                        <c:v>1500</c:v>
                      </c:pt>
                      <c:pt idx="1237">
                        <c:v>1500</c:v>
                      </c:pt>
                      <c:pt idx="1238">
                        <c:v>1500</c:v>
                      </c:pt>
                      <c:pt idx="1239">
                        <c:v>1500</c:v>
                      </c:pt>
                      <c:pt idx="1240">
                        <c:v>1500</c:v>
                      </c:pt>
                      <c:pt idx="1241">
                        <c:v>1500</c:v>
                      </c:pt>
                      <c:pt idx="1242">
                        <c:v>1500</c:v>
                      </c:pt>
                      <c:pt idx="1243">
                        <c:v>1500</c:v>
                      </c:pt>
                      <c:pt idx="1244">
                        <c:v>1500</c:v>
                      </c:pt>
                      <c:pt idx="1245">
                        <c:v>1500</c:v>
                      </c:pt>
                      <c:pt idx="1246">
                        <c:v>1500</c:v>
                      </c:pt>
                      <c:pt idx="1247">
                        <c:v>1500</c:v>
                      </c:pt>
                      <c:pt idx="1248">
                        <c:v>1500</c:v>
                      </c:pt>
                      <c:pt idx="1249">
                        <c:v>1500</c:v>
                      </c:pt>
                      <c:pt idx="1250">
                        <c:v>1500</c:v>
                      </c:pt>
                      <c:pt idx="1251">
                        <c:v>1500</c:v>
                      </c:pt>
                      <c:pt idx="1252">
                        <c:v>1500</c:v>
                      </c:pt>
                      <c:pt idx="1253">
                        <c:v>1500</c:v>
                      </c:pt>
                      <c:pt idx="1254">
                        <c:v>1500</c:v>
                      </c:pt>
                      <c:pt idx="1255">
                        <c:v>1500</c:v>
                      </c:pt>
                      <c:pt idx="1256">
                        <c:v>1500</c:v>
                      </c:pt>
                      <c:pt idx="1257">
                        <c:v>1500</c:v>
                      </c:pt>
                      <c:pt idx="1258">
                        <c:v>1500</c:v>
                      </c:pt>
                      <c:pt idx="1259">
                        <c:v>1500</c:v>
                      </c:pt>
                      <c:pt idx="1260">
                        <c:v>1500</c:v>
                      </c:pt>
                      <c:pt idx="1261">
                        <c:v>1500</c:v>
                      </c:pt>
                      <c:pt idx="1262">
                        <c:v>1500</c:v>
                      </c:pt>
                      <c:pt idx="1263">
                        <c:v>1500</c:v>
                      </c:pt>
                      <c:pt idx="1264">
                        <c:v>1500</c:v>
                      </c:pt>
                      <c:pt idx="1265">
                        <c:v>1500</c:v>
                      </c:pt>
                      <c:pt idx="1266">
                        <c:v>1500</c:v>
                      </c:pt>
                      <c:pt idx="1267">
                        <c:v>1500</c:v>
                      </c:pt>
                      <c:pt idx="1268">
                        <c:v>1500</c:v>
                      </c:pt>
                      <c:pt idx="1269">
                        <c:v>1500</c:v>
                      </c:pt>
                      <c:pt idx="1270">
                        <c:v>1500</c:v>
                      </c:pt>
                      <c:pt idx="1271">
                        <c:v>1500</c:v>
                      </c:pt>
                      <c:pt idx="1272">
                        <c:v>1500</c:v>
                      </c:pt>
                      <c:pt idx="1273">
                        <c:v>1500</c:v>
                      </c:pt>
                      <c:pt idx="1274">
                        <c:v>1500</c:v>
                      </c:pt>
                      <c:pt idx="1275">
                        <c:v>1500</c:v>
                      </c:pt>
                      <c:pt idx="1276">
                        <c:v>1500</c:v>
                      </c:pt>
                      <c:pt idx="1277">
                        <c:v>1500</c:v>
                      </c:pt>
                      <c:pt idx="1278">
                        <c:v>1500</c:v>
                      </c:pt>
                      <c:pt idx="1279">
                        <c:v>1500</c:v>
                      </c:pt>
                      <c:pt idx="1280">
                        <c:v>1500</c:v>
                      </c:pt>
                      <c:pt idx="1281">
                        <c:v>1500</c:v>
                      </c:pt>
                      <c:pt idx="1282">
                        <c:v>1500</c:v>
                      </c:pt>
                      <c:pt idx="1283">
                        <c:v>1500</c:v>
                      </c:pt>
                      <c:pt idx="1284">
                        <c:v>1500</c:v>
                      </c:pt>
                      <c:pt idx="1285">
                        <c:v>1500</c:v>
                      </c:pt>
                      <c:pt idx="1286">
                        <c:v>1500</c:v>
                      </c:pt>
                      <c:pt idx="1287">
                        <c:v>1500</c:v>
                      </c:pt>
                      <c:pt idx="1288">
                        <c:v>1500</c:v>
                      </c:pt>
                      <c:pt idx="1289">
                        <c:v>1500</c:v>
                      </c:pt>
                      <c:pt idx="1290">
                        <c:v>1500</c:v>
                      </c:pt>
                      <c:pt idx="1291">
                        <c:v>1500</c:v>
                      </c:pt>
                      <c:pt idx="1292">
                        <c:v>1500</c:v>
                      </c:pt>
                      <c:pt idx="1293">
                        <c:v>1500</c:v>
                      </c:pt>
                      <c:pt idx="1294">
                        <c:v>1500</c:v>
                      </c:pt>
                      <c:pt idx="1295">
                        <c:v>1500</c:v>
                      </c:pt>
                      <c:pt idx="1296">
                        <c:v>1500</c:v>
                      </c:pt>
                      <c:pt idx="1297">
                        <c:v>1500</c:v>
                      </c:pt>
                      <c:pt idx="1298">
                        <c:v>1500</c:v>
                      </c:pt>
                      <c:pt idx="1299">
                        <c:v>1500</c:v>
                      </c:pt>
                      <c:pt idx="1300">
                        <c:v>1500</c:v>
                      </c:pt>
                      <c:pt idx="1301">
                        <c:v>1500</c:v>
                      </c:pt>
                      <c:pt idx="1302">
                        <c:v>1500</c:v>
                      </c:pt>
                      <c:pt idx="1303">
                        <c:v>1500</c:v>
                      </c:pt>
                      <c:pt idx="1304">
                        <c:v>1500</c:v>
                      </c:pt>
                      <c:pt idx="1305">
                        <c:v>1500</c:v>
                      </c:pt>
                      <c:pt idx="1306">
                        <c:v>1500</c:v>
                      </c:pt>
                      <c:pt idx="1307">
                        <c:v>1500</c:v>
                      </c:pt>
                      <c:pt idx="1308">
                        <c:v>1500</c:v>
                      </c:pt>
                      <c:pt idx="1309">
                        <c:v>1500</c:v>
                      </c:pt>
                      <c:pt idx="1310">
                        <c:v>1500</c:v>
                      </c:pt>
                      <c:pt idx="1311">
                        <c:v>1500</c:v>
                      </c:pt>
                      <c:pt idx="1312">
                        <c:v>1500</c:v>
                      </c:pt>
                      <c:pt idx="1313">
                        <c:v>1500</c:v>
                      </c:pt>
                      <c:pt idx="1314">
                        <c:v>1500</c:v>
                      </c:pt>
                      <c:pt idx="1315">
                        <c:v>1500</c:v>
                      </c:pt>
                      <c:pt idx="1316">
                        <c:v>1500</c:v>
                      </c:pt>
                      <c:pt idx="1317">
                        <c:v>1500</c:v>
                      </c:pt>
                      <c:pt idx="1318">
                        <c:v>1500</c:v>
                      </c:pt>
                      <c:pt idx="1319">
                        <c:v>1500</c:v>
                      </c:pt>
                      <c:pt idx="1320">
                        <c:v>1500</c:v>
                      </c:pt>
                      <c:pt idx="1321">
                        <c:v>1500</c:v>
                      </c:pt>
                      <c:pt idx="1322">
                        <c:v>1500</c:v>
                      </c:pt>
                      <c:pt idx="1323">
                        <c:v>1500</c:v>
                      </c:pt>
                      <c:pt idx="1324">
                        <c:v>1500</c:v>
                      </c:pt>
                      <c:pt idx="1325">
                        <c:v>1500</c:v>
                      </c:pt>
                      <c:pt idx="1326">
                        <c:v>1500</c:v>
                      </c:pt>
                      <c:pt idx="1327">
                        <c:v>1500</c:v>
                      </c:pt>
                      <c:pt idx="1328">
                        <c:v>1500</c:v>
                      </c:pt>
                      <c:pt idx="1329">
                        <c:v>1500</c:v>
                      </c:pt>
                      <c:pt idx="1330">
                        <c:v>1500</c:v>
                      </c:pt>
                      <c:pt idx="1331">
                        <c:v>1500</c:v>
                      </c:pt>
                      <c:pt idx="1332">
                        <c:v>1500</c:v>
                      </c:pt>
                      <c:pt idx="1333">
                        <c:v>1500</c:v>
                      </c:pt>
                      <c:pt idx="1334">
                        <c:v>1500</c:v>
                      </c:pt>
                      <c:pt idx="1335">
                        <c:v>1500</c:v>
                      </c:pt>
                      <c:pt idx="1336">
                        <c:v>1500</c:v>
                      </c:pt>
                      <c:pt idx="1337">
                        <c:v>1500</c:v>
                      </c:pt>
                      <c:pt idx="1338">
                        <c:v>1500</c:v>
                      </c:pt>
                      <c:pt idx="1339">
                        <c:v>1500</c:v>
                      </c:pt>
                      <c:pt idx="1340">
                        <c:v>1500</c:v>
                      </c:pt>
                      <c:pt idx="1341">
                        <c:v>1500</c:v>
                      </c:pt>
                      <c:pt idx="1342">
                        <c:v>1500</c:v>
                      </c:pt>
                      <c:pt idx="1343">
                        <c:v>1500</c:v>
                      </c:pt>
                      <c:pt idx="1344">
                        <c:v>1500</c:v>
                      </c:pt>
                      <c:pt idx="1345">
                        <c:v>1500</c:v>
                      </c:pt>
                      <c:pt idx="1346">
                        <c:v>1500</c:v>
                      </c:pt>
                      <c:pt idx="1347">
                        <c:v>1500</c:v>
                      </c:pt>
                      <c:pt idx="1348">
                        <c:v>1500</c:v>
                      </c:pt>
                      <c:pt idx="1349">
                        <c:v>1500</c:v>
                      </c:pt>
                      <c:pt idx="1350">
                        <c:v>1500</c:v>
                      </c:pt>
                      <c:pt idx="1351">
                        <c:v>1500</c:v>
                      </c:pt>
                      <c:pt idx="1352">
                        <c:v>1500</c:v>
                      </c:pt>
                      <c:pt idx="1353">
                        <c:v>1500</c:v>
                      </c:pt>
                      <c:pt idx="1354">
                        <c:v>1500</c:v>
                      </c:pt>
                      <c:pt idx="1355">
                        <c:v>1500</c:v>
                      </c:pt>
                      <c:pt idx="1356">
                        <c:v>1500</c:v>
                      </c:pt>
                      <c:pt idx="1357">
                        <c:v>1500</c:v>
                      </c:pt>
                      <c:pt idx="1358">
                        <c:v>1500</c:v>
                      </c:pt>
                      <c:pt idx="1359">
                        <c:v>1500</c:v>
                      </c:pt>
                      <c:pt idx="1360">
                        <c:v>1500</c:v>
                      </c:pt>
                      <c:pt idx="1361">
                        <c:v>1500</c:v>
                      </c:pt>
                      <c:pt idx="1362">
                        <c:v>1500</c:v>
                      </c:pt>
                      <c:pt idx="1363">
                        <c:v>1500</c:v>
                      </c:pt>
                      <c:pt idx="1364">
                        <c:v>1500</c:v>
                      </c:pt>
                      <c:pt idx="1365">
                        <c:v>1500</c:v>
                      </c:pt>
                      <c:pt idx="1366">
                        <c:v>1500</c:v>
                      </c:pt>
                      <c:pt idx="1367">
                        <c:v>1500</c:v>
                      </c:pt>
                      <c:pt idx="1368">
                        <c:v>1500</c:v>
                      </c:pt>
                      <c:pt idx="1369">
                        <c:v>1500</c:v>
                      </c:pt>
                      <c:pt idx="1370">
                        <c:v>1500</c:v>
                      </c:pt>
                      <c:pt idx="1371">
                        <c:v>1500</c:v>
                      </c:pt>
                      <c:pt idx="1372">
                        <c:v>1500</c:v>
                      </c:pt>
                      <c:pt idx="1373">
                        <c:v>1500</c:v>
                      </c:pt>
                      <c:pt idx="1374">
                        <c:v>1500</c:v>
                      </c:pt>
                      <c:pt idx="1375">
                        <c:v>1500</c:v>
                      </c:pt>
                      <c:pt idx="1376">
                        <c:v>1500</c:v>
                      </c:pt>
                      <c:pt idx="1377">
                        <c:v>1500</c:v>
                      </c:pt>
                      <c:pt idx="1378">
                        <c:v>1500</c:v>
                      </c:pt>
                      <c:pt idx="1379">
                        <c:v>1500</c:v>
                      </c:pt>
                      <c:pt idx="1380">
                        <c:v>1500</c:v>
                      </c:pt>
                      <c:pt idx="1381">
                        <c:v>1500</c:v>
                      </c:pt>
                      <c:pt idx="1382">
                        <c:v>1500</c:v>
                      </c:pt>
                      <c:pt idx="1383">
                        <c:v>1500</c:v>
                      </c:pt>
                      <c:pt idx="1384">
                        <c:v>1500</c:v>
                      </c:pt>
                      <c:pt idx="1385">
                        <c:v>1500</c:v>
                      </c:pt>
                      <c:pt idx="1386">
                        <c:v>1500</c:v>
                      </c:pt>
                      <c:pt idx="1387">
                        <c:v>1500</c:v>
                      </c:pt>
                      <c:pt idx="1388">
                        <c:v>1500</c:v>
                      </c:pt>
                      <c:pt idx="1389">
                        <c:v>1500</c:v>
                      </c:pt>
                      <c:pt idx="1390">
                        <c:v>1500</c:v>
                      </c:pt>
                      <c:pt idx="1391">
                        <c:v>1500</c:v>
                      </c:pt>
                      <c:pt idx="1392">
                        <c:v>1500</c:v>
                      </c:pt>
                      <c:pt idx="1393">
                        <c:v>1500</c:v>
                      </c:pt>
                      <c:pt idx="1394">
                        <c:v>1500</c:v>
                      </c:pt>
                      <c:pt idx="1395">
                        <c:v>1500</c:v>
                      </c:pt>
                      <c:pt idx="1396">
                        <c:v>1500</c:v>
                      </c:pt>
                      <c:pt idx="1397">
                        <c:v>1500</c:v>
                      </c:pt>
                      <c:pt idx="1398">
                        <c:v>1500</c:v>
                      </c:pt>
                      <c:pt idx="1399">
                        <c:v>1500</c:v>
                      </c:pt>
                      <c:pt idx="1400">
                        <c:v>1500</c:v>
                      </c:pt>
                      <c:pt idx="1401">
                        <c:v>1500</c:v>
                      </c:pt>
                      <c:pt idx="1402">
                        <c:v>1500</c:v>
                      </c:pt>
                      <c:pt idx="1403">
                        <c:v>1500</c:v>
                      </c:pt>
                      <c:pt idx="1404">
                        <c:v>1500</c:v>
                      </c:pt>
                      <c:pt idx="1405">
                        <c:v>1500</c:v>
                      </c:pt>
                      <c:pt idx="1406">
                        <c:v>1500</c:v>
                      </c:pt>
                      <c:pt idx="1407">
                        <c:v>1500</c:v>
                      </c:pt>
                      <c:pt idx="1408">
                        <c:v>1500</c:v>
                      </c:pt>
                      <c:pt idx="1409">
                        <c:v>1500</c:v>
                      </c:pt>
                      <c:pt idx="1410">
                        <c:v>1500</c:v>
                      </c:pt>
                      <c:pt idx="1411">
                        <c:v>1500</c:v>
                      </c:pt>
                      <c:pt idx="1412">
                        <c:v>1500</c:v>
                      </c:pt>
                      <c:pt idx="1413">
                        <c:v>1500</c:v>
                      </c:pt>
                      <c:pt idx="1414">
                        <c:v>1500</c:v>
                      </c:pt>
                      <c:pt idx="1415">
                        <c:v>1500</c:v>
                      </c:pt>
                      <c:pt idx="1416">
                        <c:v>1500</c:v>
                      </c:pt>
                      <c:pt idx="1417">
                        <c:v>1500</c:v>
                      </c:pt>
                      <c:pt idx="1418">
                        <c:v>1500</c:v>
                      </c:pt>
                      <c:pt idx="1419">
                        <c:v>1500</c:v>
                      </c:pt>
                      <c:pt idx="1420">
                        <c:v>1500</c:v>
                      </c:pt>
                      <c:pt idx="1421">
                        <c:v>1500</c:v>
                      </c:pt>
                      <c:pt idx="1422">
                        <c:v>1500</c:v>
                      </c:pt>
                      <c:pt idx="1423">
                        <c:v>1500</c:v>
                      </c:pt>
                      <c:pt idx="1424">
                        <c:v>1500</c:v>
                      </c:pt>
                      <c:pt idx="1425">
                        <c:v>1500</c:v>
                      </c:pt>
                      <c:pt idx="1426">
                        <c:v>1500</c:v>
                      </c:pt>
                      <c:pt idx="1427">
                        <c:v>1500</c:v>
                      </c:pt>
                      <c:pt idx="1428">
                        <c:v>1500</c:v>
                      </c:pt>
                      <c:pt idx="1429">
                        <c:v>1500</c:v>
                      </c:pt>
                      <c:pt idx="1430">
                        <c:v>1500</c:v>
                      </c:pt>
                      <c:pt idx="1431">
                        <c:v>1500</c:v>
                      </c:pt>
                      <c:pt idx="1432">
                        <c:v>1500</c:v>
                      </c:pt>
                      <c:pt idx="1433">
                        <c:v>1500</c:v>
                      </c:pt>
                      <c:pt idx="1434">
                        <c:v>1500</c:v>
                      </c:pt>
                      <c:pt idx="1435">
                        <c:v>1500</c:v>
                      </c:pt>
                      <c:pt idx="1436">
                        <c:v>1500</c:v>
                      </c:pt>
                      <c:pt idx="1437">
                        <c:v>1500</c:v>
                      </c:pt>
                      <c:pt idx="1438">
                        <c:v>1500</c:v>
                      </c:pt>
                      <c:pt idx="1439">
                        <c:v>1500</c:v>
                      </c:pt>
                      <c:pt idx="1440">
                        <c:v>1500</c:v>
                      </c:pt>
                      <c:pt idx="1441">
                        <c:v>1500</c:v>
                      </c:pt>
                      <c:pt idx="1442">
                        <c:v>1500</c:v>
                      </c:pt>
                      <c:pt idx="1443">
                        <c:v>1500</c:v>
                      </c:pt>
                      <c:pt idx="1444">
                        <c:v>1500</c:v>
                      </c:pt>
                      <c:pt idx="1445">
                        <c:v>1500</c:v>
                      </c:pt>
                      <c:pt idx="1446">
                        <c:v>1500</c:v>
                      </c:pt>
                      <c:pt idx="1447">
                        <c:v>1500</c:v>
                      </c:pt>
                      <c:pt idx="1448">
                        <c:v>1500</c:v>
                      </c:pt>
                      <c:pt idx="1449">
                        <c:v>1500</c:v>
                      </c:pt>
                      <c:pt idx="1450">
                        <c:v>1500</c:v>
                      </c:pt>
                      <c:pt idx="1451">
                        <c:v>1500</c:v>
                      </c:pt>
                      <c:pt idx="1452">
                        <c:v>1500</c:v>
                      </c:pt>
                      <c:pt idx="1453">
                        <c:v>1500</c:v>
                      </c:pt>
                      <c:pt idx="1454">
                        <c:v>1500</c:v>
                      </c:pt>
                      <c:pt idx="1455">
                        <c:v>1500</c:v>
                      </c:pt>
                      <c:pt idx="1456">
                        <c:v>1500</c:v>
                      </c:pt>
                      <c:pt idx="1457">
                        <c:v>1500</c:v>
                      </c:pt>
                      <c:pt idx="1458">
                        <c:v>1500</c:v>
                      </c:pt>
                      <c:pt idx="1459">
                        <c:v>1500</c:v>
                      </c:pt>
                      <c:pt idx="1460">
                        <c:v>1500</c:v>
                      </c:pt>
                      <c:pt idx="1461">
                        <c:v>1500</c:v>
                      </c:pt>
                      <c:pt idx="1462">
                        <c:v>1500</c:v>
                      </c:pt>
                      <c:pt idx="1463">
                        <c:v>1500</c:v>
                      </c:pt>
                      <c:pt idx="1464">
                        <c:v>1500</c:v>
                      </c:pt>
                      <c:pt idx="1465">
                        <c:v>1500</c:v>
                      </c:pt>
                      <c:pt idx="1466">
                        <c:v>1500</c:v>
                      </c:pt>
                      <c:pt idx="1467">
                        <c:v>1500</c:v>
                      </c:pt>
                      <c:pt idx="1468">
                        <c:v>1500</c:v>
                      </c:pt>
                      <c:pt idx="1469">
                        <c:v>1500</c:v>
                      </c:pt>
                      <c:pt idx="1470">
                        <c:v>1500</c:v>
                      </c:pt>
                      <c:pt idx="1471">
                        <c:v>1500</c:v>
                      </c:pt>
                      <c:pt idx="1472">
                        <c:v>1500</c:v>
                      </c:pt>
                      <c:pt idx="1473">
                        <c:v>1500</c:v>
                      </c:pt>
                      <c:pt idx="1474">
                        <c:v>1500</c:v>
                      </c:pt>
                      <c:pt idx="1475">
                        <c:v>1500</c:v>
                      </c:pt>
                      <c:pt idx="1476">
                        <c:v>1500</c:v>
                      </c:pt>
                      <c:pt idx="1477">
                        <c:v>1500</c:v>
                      </c:pt>
                      <c:pt idx="1478">
                        <c:v>1500</c:v>
                      </c:pt>
                      <c:pt idx="1479">
                        <c:v>1500</c:v>
                      </c:pt>
                      <c:pt idx="1480">
                        <c:v>1500</c:v>
                      </c:pt>
                      <c:pt idx="1481">
                        <c:v>1500</c:v>
                      </c:pt>
                      <c:pt idx="1482">
                        <c:v>1500</c:v>
                      </c:pt>
                      <c:pt idx="1483">
                        <c:v>1500</c:v>
                      </c:pt>
                      <c:pt idx="1484">
                        <c:v>1500</c:v>
                      </c:pt>
                      <c:pt idx="1485">
                        <c:v>1500</c:v>
                      </c:pt>
                      <c:pt idx="1486">
                        <c:v>1500</c:v>
                      </c:pt>
                      <c:pt idx="1487">
                        <c:v>1500</c:v>
                      </c:pt>
                      <c:pt idx="1488">
                        <c:v>1500</c:v>
                      </c:pt>
                      <c:pt idx="1489">
                        <c:v>1500</c:v>
                      </c:pt>
                      <c:pt idx="1490">
                        <c:v>1500</c:v>
                      </c:pt>
                      <c:pt idx="1491">
                        <c:v>1500</c:v>
                      </c:pt>
                      <c:pt idx="1492">
                        <c:v>1500</c:v>
                      </c:pt>
                      <c:pt idx="1493">
                        <c:v>1500</c:v>
                      </c:pt>
                      <c:pt idx="1494">
                        <c:v>1500</c:v>
                      </c:pt>
                      <c:pt idx="1495">
                        <c:v>1500</c:v>
                      </c:pt>
                      <c:pt idx="1496">
                        <c:v>1500</c:v>
                      </c:pt>
                      <c:pt idx="1497">
                        <c:v>1500</c:v>
                      </c:pt>
                      <c:pt idx="1498">
                        <c:v>1500</c:v>
                      </c:pt>
                      <c:pt idx="1499">
                        <c:v>1500</c:v>
                      </c:pt>
                      <c:pt idx="1500">
                        <c:v>1500</c:v>
                      </c:pt>
                      <c:pt idx="1501">
                        <c:v>1500</c:v>
                      </c:pt>
                      <c:pt idx="1502">
                        <c:v>1500</c:v>
                      </c:pt>
                      <c:pt idx="1503">
                        <c:v>1500</c:v>
                      </c:pt>
                      <c:pt idx="1504">
                        <c:v>1500</c:v>
                      </c:pt>
                      <c:pt idx="1505">
                        <c:v>1500</c:v>
                      </c:pt>
                      <c:pt idx="1506">
                        <c:v>1500</c:v>
                      </c:pt>
                      <c:pt idx="1507">
                        <c:v>1500</c:v>
                      </c:pt>
                      <c:pt idx="1508">
                        <c:v>1500</c:v>
                      </c:pt>
                      <c:pt idx="1509">
                        <c:v>1500</c:v>
                      </c:pt>
                      <c:pt idx="1510">
                        <c:v>1500</c:v>
                      </c:pt>
                      <c:pt idx="1511">
                        <c:v>1500</c:v>
                      </c:pt>
                      <c:pt idx="1512">
                        <c:v>1500</c:v>
                      </c:pt>
                      <c:pt idx="1513">
                        <c:v>1500</c:v>
                      </c:pt>
                      <c:pt idx="1514">
                        <c:v>1500</c:v>
                      </c:pt>
                      <c:pt idx="1515">
                        <c:v>1500</c:v>
                      </c:pt>
                      <c:pt idx="1516">
                        <c:v>1500</c:v>
                      </c:pt>
                      <c:pt idx="1517">
                        <c:v>1500</c:v>
                      </c:pt>
                      <c:pt idx="1518">
                        <c:v>1500</c:v>
                      </c:pt>
                      <c:pt idx="1519">
                        <c:v>1500</c:v>
                      </c:pt>
                      <c:pt idx="1520">
                        <c:v>1500</c:v>
                      </c:pt>
                      <c:pt idx="1521">
                        <c:v>1500</c:v>
                      </c:pt>
                      <c:pt idx="1522">
                        <c:v>1500</c:v>
                      </c:pt>
                      <c:pt idx="1523">
                        <c:v>1500</c:v>
                      </c:pt>
                      <c:pt idx="1524">
                        <c:v>1500</c:v>
                      </c:pt>
                      <c:pt idx="1525">
                        <c:v>1500</c:v>
                      </c:pt>
                      <c:pt idx="1526">
                        <c:v>1500</c:v>
                      </c:pt>
                      <c:pt idx="1527">
                        <c:v>1500</c:v>
                      </c:pt>
                      <c:pt idx="1528">
                        <c:v>1500</c:v>
                      </c:pt>
                      <c:pt idx="1529">
                        <c:v>1500</c:v>
                      </c:pt>
                      <c:pt idx="1530">
                        <c:v>1500</c:v>
                      </c:pt>
                      <c:pt idx="1531">
                        <c:v>1500</c:v>
                      </c:pt>
                      <c:pt idx="1532">
                        <c:v>1500</c:v>
                      </c:pt>
                      <c:pt idx="1533">
                        <c:v>1500</c:v>
                      </c:pt>
                      <c:pt idx="1534">
                        <c:v>1500</c:v>
                      </c:pt>
                      <c:pt idx="1535">
                        <c:v>1500</c:v>
                      </c:pt>
                      <c:pt idx="1536">
                        <c:v>1500</c:v>
                      </c:pt>
                      <c:pt idx="1537">
                        <c:v>1500</c:v>
                      </c:pt>
                      <c:pt idx="1538">
                        <c:v>1500</c:v>
                      </c:pt>
                      <c:pt idx="1539">
                        <c:v>1500</c:v>
                      </c:pt>
                      <c:pt idx="1540">
                        <c:v>1500</c:v>
                      </c:pt>
                      <c:pt idx="1541">
                        <c:v>1500</c:v>
                      </c:pt>
                      <c:pt idx="1542">
                        <c:v>1500</c:v>
                      </c:pt>
                      <c:pt idx="1543">
                        <c:v>1500</c:v>
                      </c:pt>
                      <c:pt idx="1544">
                        <c:v>1500</c:v>
                      </c:pt>
                      <c:pt idx="1545">
                        <c:v>1500</c:v>
                      </c:pt>
                      <c:pt idx="1546">
                        <c:v>1500</c:v>
                      </c:pt>
                      <c:pt idx="1547">
                        <c:v>1500</c:v>
                      </c:pt>
                      <c:pt idx="1548">
                        <c:v>1500</c:v>
                      </c:pt>
                      <c:pt idx="1549">
                        <c:v>1500</c:v>
                      </c:pt>
                      <c:pt idx="1550">
                        <c:v>1500</c:v>
                      </c:pt>
                      <c:pt idx="1551">
                        <c:v>1500</c:v>
                      </c:pt>
                      <c:pt idx="1552">
                        <c:v>1500</c:v>
                      </c:pt>
                      <c:pt idx="1553">
                        <c:v>1500</c:v>
                      </c:pt>
                      <c:pt idx="1554">
                        <c:v>1500</c:v>
                      </c:pt>
                      <c:pt idx="1555">
                        <c:v>1500</c:v>
                      </c:pt>
                      <c:pt idx="1556">
                        <c:v>1500</c:v>
                      </c:pt>
                      <c:pt idx="1557">
                        <c:v>1500</c:v>
                      </c:pt>
                      <c:pt idx="1558">
                        <c:v>1500</c:v>
                      </c:pt>
                      <c:pt idx="1559">
                        <c:v>1500</c:v>
                      </c:pt>
                      <c:pt idx="1560">
                        <c:v>1500</c:v>
                      </c:pt>
                      <c:pt idx="1561">
                        <c:v>1500</c:v>
                      </c:pt>
                      <c:pt idx="1562">
                        <c:v>1500</c:v>
                      </c:pt>
                      <c:pt idx="1563">
                        <c:v>1500</c:v>
                      </c:pt>
                      <c:pt idx="1564">
                        <c:v>1500</c:v>
                      </c:pt>
                      <c:pt idx="1565">
                        <c:v>1500</c:v>
                      </c:pt>
                      <c:pt idx="1566">
                        <c:v>1500</c:v>
                      </c:pt>
                      <c:pt idx="1567">
                        <c:v>1500</c:v>
                      </c:pt>
                      <c:pt idx="1568">
                        <c:v>1500</c:v>
                      </c:pt>
                      <c:pt idx="1569">
                        <c:v>1500</c:v>
                      </c:pt>
                      <c:pt idx="1570">
                        <c:v>1500</c:v>
                      </c:pt>
                      <c:pt idx="1571">
                        <c:v>1500</c:v>
                      </c:pt>
                      <c:pt idx="1572">
                        <c:v>1500</c:v>
                      </c:pt>
                      <c:pt idx="1573">
                        <c:v>1500</c:v>
                      </c:pt>
                      <c:pt idx="1574">
                        <c:v>1500</c:v>
                      </c:pt>
                      <c:pt idx="1575">
                        <c:v>1500</c:v>
                      </c:pt>
                      <c:pt idx="1576">
                        <c:v>1500</c:v>
                      </c:pt>
                      <c:pt idx="1577">
                        <c:v>1500</c:v>
                      </c:pt>
                      <c:pt idx="1578">
                        <c:v>1500</c:v>
                      </c:pt>
                      <c:pt idx="1579">
                        <c:v>1500</c:v>
                      </c:pt>
                      <c:pt idx="1580">
                        <c:v>1500</c:v>
                      </c:pt>
                      <c:pt idx="1581">
                        <c:v>1500</c:v>
                      </c:pt>
                      <c:pt idx="1582">
                        <c:v>1500</c:v>
                      </c:pt>
                      <c:pt idx="1583">
                        <c:v>1500</c:v>
                      </c:pt>
                      <c:pt idx="1584">
                        <c:v>1500</c:v>
                      </c:pt>
                      <c:pt idx="1585">
                        <c:v>1500</c:v>
                      </c:pt>
                      <c:pt idx="1586">
                        <c:v>1500</c:v>
                      </c:pt>
                      <c:pt idx="1587">
                        <c:v>1500</c:v>
                      </c:pt>
                      <c:pt idx="1588">
                        <c:v>1500</c:v>
                      </c:pt>
                      <c:pt idx="1589">
                        <c:v>1500</c:v>
                      </c:pt>
                      <c:pt idx="1590">
                        <c:v>1500</c:v>
                      </c:pt>
                      <c:pt idx="1591">
                        <c:v>1500</c:v>
                      </c:pt>
                      <c:pt idx="1592">
                        <c:v>1500</c:v>
                      </c:pt>
                      <c:pt idx="1593">
                        <c:v>1500</c:v>
                      </c:pt>
                      <c:pt idx="1594">
                        <c:v>1500</c:v>
                      </c:pt>
                      <c:pt idx="1595">
                        <c:v>1500</c:v>
                      </c:pt>
                      <c:pt idx="1596">
                        <c:v>1500</c:v>
                      </c:pt>
                      <c:pt idx="1597">
                        <c:v>1500</c:v>
                      </c:pt>
                      <c:pt idx="1598">
                        <c:v>1500</c:v>
                      </c:pt>
                      <c:pt idx="1599">
                        <c:v>1500</c:v>
                      </c:pt>
                      <c:pt idx="1600">
                        <c:v>1500</c:v>
                      </c:pt>
                      <c:pt idx="1601">
                        <c:v>1500</c:v>
                      </c:pt>
                      <c:pt idx="1602">
                        <c:v>1500</c:v>
                      </c:pt>
                      <c:pt idx="1603">
                        <c:v>1500</c:v>
                      </c:pt>
                      <c:pt idx="1604">
                        <c:v>1500</c:v>
                      </c:pt>
                      <c:pt idx="1605">
                        <c:v>1500</c:v>
                      </c:pt>
                      <c:pt idx="1606">
                        <c:v>1500</c:v>
                      </c:pt>
                      <c:pt idx="1607">
                        <c:v>1500</c:v>
                      </c:pt>
                      <c:pt idx="1608">
                        <c:v>1500</c:v>
                      </c:pt>
                      <c:pt idx="1609">
                        <c:v>1500</c:v>
                      </c:pt>
                      <c:pt idx="1610">
                        <c:v>1500</c:v>
                      </c:pt>
                      <c:pt idx="1611">
                        <c:v>1500</c:v>
                      </c:pt>
                      <c:pt idx="1612">
                        <c:v>1500</c:v>
                      </c:pt>
                      <c:pt idx="1613">
                        <c:v>1500</c:v>
                      </c:pt>
                      <c:pt idx="1614">
                        <c:v>1500</c:v>
                      </c:pt>
                      <c:pt idx="1615">
                        <c:v>1500</c:v>
                      </c:pt>
                      <c:pt idx="1616">
                        <c:v>1500</c:v>
                      </c:pt>
                      <c:pt idx="1617">
                        <c:v>1500</c:v>
                      </c:pt>
                      <c:pt idx="1618">
                        <c:v>1500</c:v>
                      </c:pt>
                      <c:pt idx="1619">
                        <c:v>1500</c:v>
                      </c:pt>
                      <c:pt idx="1620">
                        <c:v>1500</c:v>
                      </c:pt>
                      <c:pt idx="1621">
                        <c:v>1500</c:v>
                      </c:pt>
                      <c:pt idx="1622">
                        <c:v>1500</c:v>
                      </c:pt>
                      <c:pt idx="1623">
                        <c:v>1500</c:v>
                      </c:pt>
                      <c:pt idx="1624">
                        <c:v>1500</c:v>
                      </c:pt>
                      <c:pt idx="1625">
                        <c:v>1500</c:v>
                      </c:pt>
                      <c:pt idx="1626">
                        <c:v>1500</c:v>
                      </c:pt>
                      <c:pt idx="1627">
                        <c:v>1500</c:v>
                      </c:pt>
                      <c:pt idx="1628">
                        <c:v>1500</c:v>
                      </c:pt>
                      <c:pt idx="1629">
                        <c:v>1500</c:v>
                      </c:pt>
                      <c:pt idx="1630">
                        <c:v>1500</c:v>
                      </c:pt>
                      <c:pt idx="1631">
                        <c:v>1500</c:v>
                      </c:pt>
                      <c:pt idx="1632">
                        <c:v>1500</c:v>
                      </c:pt>
                      <c:pt idx="1633">
                        <c:v>1500</c:v>
                      </c:pt>
                      <c:pt idx="1634">
                        <c:v>1500</c:v>
                      </c:pt>
                      <c:pt idx="1635">
                        <c:v>1500</c:v>
                      </c:pt>
                      <c:pt idx="1636">
                        <c:v>1500</c:v>
                      </c:pt>
                      <c:pt idx="1637">
                        <c:v>1500</c:v>
                      </c:pt>
                      <c:pt idx="1638">
                        <c:v>1500</c:v>
                      </c:pt>
                      <c:pt idx="1639">
                        <c:v>1500</c:v>
                      </c:pt>
                      <c:pt idx="1640">
                        <c:v>1500</c:v>
                      </c:pt>
                      <c:pt idx="1641">
                        <c:v>1500</c:v>
                      </c:pt>
                      <c:pt idx="1642">
                        <c:v>1500</c:v>
                      </c:pt>
                      <c:pt idx="1643">
                        <c:v>1500</c:v>
                      </c:pt>
                      <c:pt idx="1644">
                        <c:v>1500</c:v>
                      </c:pt>
                      <c:pt idx="1645">
                        <c:v>1500</c:v>
                      </c:pt>
                      <c:pt idx="1646">
                        <c:v>1500</c:v>
                      </c:pt>
                      <c:pt idx="1647">
                        <c:v>1500</c:v>
                      </c:pt>
                      <c:pt idx="1648">
                        <c:v>1500</c:v>
                      </c:pt>
                      <c:pt idx="1649">
                        <c:v>1500</c:v>
                      </c:pt>
                      <c:pt idx="1650">
                        <c:v>1500</c:v>
                      </c:pt>
                      <c:pt idx="1651">
                        <c:v>1500</c:v>
                      </c:pt>
                      <c:pt idx="1652">
                        <c:v>1500</c:v>
                      </c:pt>
                      <c:pt idx="1653">
                        <c:v>1500</c:v>
                      </c:pt>
                      <c:pt idx="1654">
                        <c:v>1500</c:v>
                      </c:pt>
                      <c:pt idx="1655">
                        <c:v>1500</c:v>
                      </c:pt>
                      <c:pt idx="1656">
                        <c:v>1500</c:v>
                      </c:pt>
                      <c:pt idx="1657">
                        <c:v>1500</c:v>
                      </c:pt>
                      <c:pt idx="1658">
                        <c:v>1500</c:v>
                      </c:pt>
                      <c:pt idx="1659">
                        <c:v>1500</c:v>
                      </c:pt>
                      <c:pt idx="1660">
                        <c:v>1500</c:v>
                      </c:pt>
                      <c:pt idx="1661">
                        <c:v>1500</c:v>
                      </c:pt>
                      <c:pt idx="1662">
                        <c:v>1500</c:v>
                      </c:pt>
                      <c:pt idx="1663">
                        <c:v>1500</c:v>
                      </c:pt>
                      <c:pt idx="1664">
                        <c:v>1500</c:v>
                      </c:pt>
                      <c:pt idx="1665">
                        <c:v>1500</c:v>
                      </c:pt>
                      <c:pt idx="1666">
                        <c:v>1500</c:v>
                      </c:pt>
                      <c:pt idx="1667">
                        <c:v>1500</c:v>
                      </c:pt>
                      <c:pt idx="1668">
                        <c:v>1500</c:v>
                      </c:pt>
                      <c:pt idx="1669">
                        <c:v>1500</c:v>
                      </c:pt>
                      <c:pt idx="1670">
                        <c:v>1500</c:v>
                      </c:pt>
                      <c:pt idx="1671">
                        <c:v>1500</c:v>
                      </c:pt>
                      <c:pt idx="1672">
                        <c:v>1500</c:v>
                      </c:pt>
                      <c:pt idx="1673">
                        <c:v>1500</c:v>
                      </c:pt>
                      <c:pt idx="1674">
                        <c:v>1500</c:v>
                      </c:pt>
                      <c:pt idx="1675">
                        <c:v>1500</c:v>
                      </c:pt>
                      <c:pt idx="1676">
                        <c:v>1500</c:v>
                      </c:pt>
                      <c:pt idx="1677">
                        <c:v>1500</c:v>
                      </c:pt>
                      <c:pt idx="1678">
                        <c:v>1500</c:v>
                      </c:pt>
                      <c:pt idx="1679">
                        <c:v>1500</c:v>
                      </c:pt>
                      <c:pt idx="1680">
                        <c:v>1500</c:v>
                      </c:pt>
                      <c:pt idx="1681">
                        <c:v>1500</c:v>
                      </c:pt>
                      <c:pt idx="1682">
                        <c:v>1500</c:v>
                      </c:pt>
                      <c:pt idx="1683">
                        <c:v>1500</c:v>
                      </c:pt>
                      <c:pt idx="1684">
                        <c:v>1500</c:v>
                      </c:pt>
                      <c:pt idx="1685">
                        <c:v>1500</c:v>
                      </c:pt>
                      <c:pt idx="1686">
                        <c:v>1500</c:v>
                      </c:pt>
                      <c:pt idx="1687">
                        <c:v>1500</c:v>
                      </c:pt>
                      <c:pt idx="1688">
                        <c:v>1500</c:v>
                      </c:pt>
                      <c:pt idx="1689">
                        <c:v>1500</c:v>
                      </c:pt>
                      <c:pt idx="1690">
                        <c:v>1500</c:v>
                      </c:pt>
                      <c:pt idx="1691">
                        <c:v>1500</c:v>
                      </c:pt>
                      <c:pt idx="1692">
                        <c:v>1500</c:v>
                      </c:pt>
                      <c:pt idx="1693">
                        <c:v>1500</c:v>
                      </c:pt>
                      <c:pt idx="1694">
                        <c:v>1500</c:v>
                      </c:pt>
                      <c:pt idx="1695">
                        <c:v>1500</c:v>
                      </c:pt>
                      <c:pt idx="1696">
                        <c:v>1500</c:v>
                      </c:pt>
                      <c:pt idx="1697">
                        <c:v>1500</c:v>
                      </c:pt>
                      <c:pt idx="1698">
                        <c:v>1500</c:v>
                      </c:pt>
                      <c:pt idx="1699">
                        <c:v>1500</c:v>
                      </c:pt>
                      <c:pt idx="1700">
                        <c:v>1500</c:v>
                      </c:pt>
                      <c:pt idx="1701">
                        <c:v>1500</c:v>
                      </c:pt>
                      <c:pt idx="1702">
                        <c:v>1500</c:v>
                      </c:pt>
                      <c:pt idx="1703">
                        <c:v>1500</c:v>
                      </c:pt>
                      <c:pt idx="1704">
                        <c:v>1500</c:v>
                      </c:pt>
                      <c:pt idx="1705">
                        <c:v>1500</c:v>
                      </c:pt>
                      <c:pt idx="1706">
                        <c:v>1500</c:v>
                      </c:pt>
                      <c:pt idx="1707">
                        <c:v>1500</c:v>
                      </c:pt>
                      <c:pt idx="1708">
                        <c:v>1500</c:v>
                      </c:pt>
                      <c:pt idx="1709">
                        <c:v>1500</c:v>
                      </c:pt>
                      <c:pt idx="1710">
                        <c:v>1500</c:v>
                      </c:pt>
                      <c:pt idx="1711">
                        <c:v>1500</c:v>
                      </c:pt>
                      <c:pt idx="1712">
                        <c:v>1500</c:v>
                      </c:pt>
                      <c:pt idx="1713">
                        <c:v>1500</c:v>
                      </c:pt>
                      <c:pt idx="1714">
                        <c:v>1500</c:v>
                      </c:pt>
                      <c:pt idx="1715">
                        <c:v>1500</c:v>
                      </c:pt>
                      <c:pt idx="1716">
                        <c:v>1500</c:v>
                      </c:pt>
                      <c:pt idx="1717">
                        <c:v>1500</c:v>
                      </c:pt>
                      <c:pt idx="1718">
                        <c:v>1500</c:v>
                      </c:pt>
                      <c:pt idx="1719">
                        <c:v>1500</c:v>
                      </c:pt>
                      <c:pt idx="1720">
                        <c:v>1500</c:v>
                      </c:pt>
                      <c:pt idx="1721">
                        <c:v>1500</c:v>
                      </c:pt>
                      <c:pt idx="1722">
                        <c:v>1500</c:v>
                      </c:pt>
                      <c:pt idx="1723">
                        <c:v>1500</c:v>
                      </c:pt>
                      <c:pt idx="1724">
                        <c:v>1500</c:v>
                      </c:pt>
                      <c:pt idx="1725">
                        <c:v>1500</c:v>
                      </c:pt>
                      <c:pt idx="1726">
                        <c:v>1500</c:v>
                      </c:pt>
                      <c:pt idx="1727">
                        <c:v>1500</c:v>
                      </c:pt>
                      <c:pt idx="1728">
                        <c:v>1500</c:v>
                      </c:pt>
                      <c:pt idx="1729">
                        <c:v>1500</c:v>
                      </c:pt>
                      <c:pt idx="1730">
                        <c:v>1500</c:v>
                      </c:pt>
                      <c:pt idx="1731">
                        <c:v>1500</c:v>
                      </c:pt>
                      <c:pt idx="1732">
                        <c:v>1500</c:v>
                      </c:pt>
                      <c:pt idx="1733">
                        <c:v>1500</c:v>
                      </c:pt>
                      <c:pt idx="1734">
                        <c:v>1500</c:v>
                      </c:pt>
                      <c:pt idx="1735">
                        <c:v>1500</c:v>
                      </c:pt>
                      <c:pt idx="1736">
                        <c:v>1500</c:v>
                      </c:pt>
                      <c:pt idx="1737">
                        <c:v>1500</c:v>
                      </c:pt>
                      <c:pt idx="1738">
                        <c:v>1500</c:v>
                      </c:pt>
                      <c:pt idx="1739">
                        <c:v>1500</c:v>
                      </c:pt>
                      <c:pt idx="1740">
                        <c:v>1500</c:v>
                      </c:pt>
                      <c:pt idx="1741">
                        <c:v>1500</c:v>
                      </c:pt>
                      <c:pt idx="1742">
                        <c:v>1500</c:v>
                      </c:pt>
                      <c:pt idx="1743">
                        <c:v>1500</c:v>
                      </c:pt>
                      <c:pt idx="1744">
                        <c:v>1500</c:v>
                      </c:pt>
                      <c:pt idx="1745">
                        <c:v>1500</c:v>
                      </c:pt>
                      <c:pt idx="1746">
                        <c:v>1500</c:v>
                      </c:pt>
                      <c:pt idx="1747">
                        <c:v>1500</c:v>
                      </c:pt>
                      <c:pt idx="1748">
                        <c:v>1500</c:v>
                      </c:pt>
                      <c:pt idx="1749">
                        <c:v>1500</c:v>
                      </c:pt>
                      <c:pt idx="1750">
                        <c:v>1500</c:v>
                      </c:pt>
                      <c:pt idx="1751">
                        <c:v>1500</c:v>
                      </c:pt>
                      <c:pt idx="1752">
                        <c:v>1500</c:v>
                      </c:pt>
                      <c:pt idx="1753">
                        <c:v>1500</c:v>
                      </c:pt>
                      <c:pt idx="1754">
                        <c:v>1500</c:v>
                      </c:pt>
                      <c:pt idx="1755">
                        <c:v>1500</c:v>
                      </c:pt>
                      <c:pt idx="1756">
                        <c:v>1500</c:v>
                      </c:pt>
                      <c:pt idx="1757">
                        <c:v>1500</c:v>
                      </c:pt>
                      <c:pt idx="1758">
                        <c:v>1500</c:v>
                      </c:pt>
                      <c:pt idx="1759">
                        <c:v>1500</c:v>
                      </c:pt>
                      <c:pt idx="1760">
                        <c:v>1500</c:v>
                      </c:pt>
                      <c:pt idx="1761">
                        <c:v>1500</c:v>
                      </c:pt>
                      <c:pt idx="1762">
                        <c:v>1500</c:v>
                      </c:pt>
                      <c:pt idx="1763">
                        <c:v>1500</c:v>
                      </c:pt>
                      <c:pt idx="1764">
                        <c:v>1500</c:v>
                      </c:pt>
                      <c:pt idx="1765">
                        <c:v>1500</c:v>
                      </c:pt>
                      <c:pt idx="1766">
                        <c:v>1500</c:v>
                      </c:pt>
                      <c:pt idx="1767">
                        <c:v>1500</c:v>
                      </c:pt>
                      <c:pt idx="1768">
                        <c:v>1500</c:v>
                      </c:pt>
                      <c:pt idx="1769">
                        <c:v>1500</c:v>
                      </c:pt>
                      <c:pt idx="1770">
                        <c:v>1500</c:v>
                      </c:pt>
                      <c:pt idx="1771">
                        <c:v>1500</c:v>
                      </c:pt>
                      <c:pt idx="1772">
                        <c:v>1500</c:v>
                      </c:pt>
                      <c:pt idx="1773">
                        <c:v>1500</c:v>
                      </c:pt>
                      <c:pt idx="1774">
                        <c:v>1500</c:v>
                      </c:pt>
                      <c:pt idx="1775">
                        <c:v>1500</c:v>
                      </c:pt>
                      <c:pt idx="1776">
                        <c:v>1500</c:v>
                      </c:pt>
                      <c:pt idx="1777">
                        <c:v>1500</c:v>
                      </c:pt>
                      <c:pt idx="1778">
                        <c:v>1500</c:v>
                      </c:pt>
                      <c:pt idx="1779">
                        <c:v>1500</c:v>
                      </c:pt>
                      <c:pt idx="1780">
                        <c:v>1500</c:v>
                      </c:pt>
                      <c:pt idx="1781">
                        <c:v>1500</c:v>
                      </c:pt>
                      <c:pt idx="1782">
                        <c:v>1500</c:v>
                      </c:pt>
                      <c:pt idx="1783">
                        <c:v>1500</c:v>
                      </c:pt>
                      <c:pt idx="1784">
                        <c:v>1500</c:v>
                      </c:pt>
                      <c:pt idx="1785">
                        <c:v>1500</c:v>
                      </c:pt>
                      <c:pt idx="1786">
                        <c:v>1500</c:v>
                      </c:pt>
                      <c:pt idx="1787">
                        <c:v>1500</c:v>
                      </c:pt>
                      <c:pt idx="1788">
                        <c:v>1500</c:v>
                      </c:pt>
                      <c:pt idx="1789">
                        <c:v>1500</c:v>
                      </c:pt>
                      <c:pt idx="1790">
                        <c:v>1500</c:v>
                      </c:pt>
                      <c:pt idx="1791">
                        <c:v>1500</c:v>
                      </c:pt>
                      <c:pt idx="1792">
                        <c:v>1500</c:v>
                      </c:pt>
                      <c:pt idx="1793">
                        <c:v>1500</c:v>
                      </c:pt>
                      <c:pt idx="1794">
                        <c:v>1500</c:v>
                      </c:pt>
                      <c:pt idx="1795">
                        <c:v>1500</c:v>
                      </c:pt>
                      <c:pt idx="1796">
                        <c:v>1500</c:v>
                      </c:pt>
                      <c:pt idx="1797">
                        <c:v>1500</c:v>
                      </c:pt>
                      <c:pt idx="1798">
                        <c:v>1500</c:v>
                      </c:pt>
                      <c:pt idx="1799">
                        <c:v>1500</c:v>
                      </c:pt>
                      <c:pt idx="1800">
                        <c:v>1500</c:v>
                      </c:pt>
                      <c:pt idx="1801">
                        <c:v>1500</c:v>
                      </c:pt>
                      <c:pt idx="1802">
                        <c:v>1500</c:v>
                      </c:pt>
                      <c:pt idx="1803">
                        <c:v>1500</c:v>
                      </c:pt>
                      <c:pt idx="1804">
                        <c:v>1500</c:v>
                      </c:pt>
                      <c:pt idx="1805">
                        <c:v>1500</c:v>
                      </c:pt>
                      <c:pt idx="1806">
                        <c:v>1500</c:v>
                      </c:pt>
                      <c:pt idx="1807">
                        <c:v>1500</c:v>
                      </c:pt>
                      <c:pt idx="1808">
                        <c:v>1500</c:v>
                      </c:pt>
                      <c:pt idx="1809">
                        <c:v>1500</c:v>
                      </c:pt>
                      <c:pt idx="1810">
                        <c:v>1500</c:v>
                      </c:pt>
                      <c:pt idx="1811">
                        <c:v>1500</c:v>
                      </c:pt>
                      <c:pt idx="1812">
                        <c:v>1500</c:v>
                      </c:pt>
                      <c:pt idx="1813">
                        <c:v>1500</c:v>
                      </c:pt>
                      <c:pt idx="1814">
                        <c:v>1500</c:v>
                      </c:pt>
                      <c:pt idx="1815">
                        <c:v>1500</c:v>
                      </c:pt>
                      <c:pt idx="1816">
                        <c:v>1500</c:v>
                      </c:pt>
                      <c:pt idx="1817">
                        <c:v>1500</c:v>
                      </c:pt>
                      <c:pt idx="1818">
                        <c:v>1500</c:v>
                      </c:pt>
                      <c:pt idx="1819">
                        <c:v>1500</c:v>
                      </c:pt>
                      <c:pt idx="1820">
                        <c:v>1500</c:v>
                      </c:pt>
                      <c:pt idx="1821">
                        <c:v>1500</c:v>
                      </c:pt>
                      <c:pt idx="1822">
                        <c:v>1500</c:v>
                      </c:pt>
                      <c:pt idx="1823">
                        <c:v>1500</c:v>
                      </c:pt>
                      <c:pt idx="1824">
                        <c:v>1500</c:v>
                      </c:pt>
                      <c:pt idx="1825">
                        <c:v>1500</c:v>
                      </c:pt>
                      <c:pt idx="1826">
                        <c:v>1500</c:v>
                      </c:pt>
                      <c:pt idx="1827">
                        <c:v>1500</c:v>
                      </c:pt>
                      <c:pt idx="1828">
                        <c:v>1500</c:v>
                      </c:pt>
                      <c:pt idx="1829">
                        <c:v>1500</c:v>
                      </c:pt>
                      <c:pt idx="1830">
                        <c:v>1500</c:v>
                      </c:pt>
                      <c:pt idx="1831">
                        <c:v>1500</c:v>
                      </c:pt>
                      <c:pt idx="1832">
                        <c:v>1500</c:v>
                      </c:pt>
                      <c:pt idx="1833">
                        <c:v>1500</c:v>
                      </c:pt>
                      <c:pt idx="1834">
                        <c:v>1500</c:v>
                      </c:pt>
                      <c:pt idx="1835">
                        <c:v>1500</c:v>
                      </c:pt>
                      <c:pt idx="1836">
                        <c:v>1500</c:v>
                      </c:pt>
                      <c:pt idx="1837">
                        <c:v>1500</c:v>
                      </c:pt>
                      <c:pt idx="1838">
                        <c:v>1500</c:v>
                      </c:pt>
                      <c:pt idx="1839">
                        <c:v>1500</c:v>
                      </c:pt>
                      <c:pt idx="1840">
                        <c:v>1500</c:v>
                      </c:pt>
                      <c:pt idx="1841">
                        <c:v>1500</c:v>
                      </c:pt>
                      <c:pt idx="1842">
                        <c:v>1500</c:v>
                      </c:pt>
                      <c:pt idx="1843">
                        <c:v>1500</c:v>
                      </c:pt>
                      <c:pt idx="1844">
                        <c:v>1500</c:v>
                      </c:pt>
                      <c:pt idx="1845">
                        <c:v>1500</c:v>
                      </c:pt>
                      <c:pt idx="1846">
                        <c:v>1500</c:v>
                      </c:pt>
                      <c:pt idx="1847">
                        <c:v>1500</c:v>
                      </c:pt>
                      <c:pt idx="1848">
                        <c:v>1500</c:v>
                      </c:pt>
                      <c:pt idx="1849">
                        <c:v>1500</c:v>
                      </c:pt>
                      <c:pt idx="1850">
                        <c:v>1500</c:v>
                      </c:pt>
                      <c:pt idx="1851">
                        <c:v>1500</c:v>
                      </c:pt>
                      <c:pt idx="1852">
                        <c:v>1500</c:v>
                      </c:pt>
                      <c:pt idx="1853">
                        <c:v>1500</c:v>
                      </c:pt>
                      <c:pt idx="1854">
                        <c:v>1500</c:v>
                      </c:pt>
                      <c:pt idx="1855">
                        <c:v>1500</c:v>
                      </c:pt>
                      <c:pt idx="1856">
                        <c:v>1500</c:v>
                      </c:pt>
                      <c:pt idx="1857">
                        <c:v>1500</c:v>
                      </c:pt>
                      <c:pt idx="1858">
                        <c:v>1500</c:v>
                      </c:pt>
                      <c:pt idx="1859">
                        <c:v>1500</c:v>
                      </c:pt>
                      <c:pt idx="1860">
                        <c:v>1500</c:v>
                      </c:pt>
                      <c:pt idx="1861">
                        <c:v>1500</c:v>
                      </c:pt>
                      <c:pt idx="1862">
                        <c:v>1500</c:v>
                      </c:pt>
                      <c:pt idx="1863">
                        <c:v>1500</c:v>
                      </c:pt>
                      <c:pt idx="1864">
                        <c:v>1500</c:v>
                      </c:pt>
                      <c:pt idx="1865">
                        <c:v>1500</c:v>
                      </c:pt>
                      <c:pt idx="1866">
                        <c:v>1500</c:v>
                      </c:pt>
                      <c:pt idx="1867">
                        <c:v>1500</c:v>
                      </c:pt>
                      <c:pt idx="1868">
                        <c:v>1500</c:v>
                      </c:pt>
                      <c:pt idx="1869">
                        <c:v>1500</c:v>
                      </c:pt>
                      <c:pt idx="1870">
                        <c:v>1500</c:v>
                      </c:pt>
                      <c:pt idx="1871">
                        <c:v>1500</c:v>
                      </c:pt>
                      <c:pt idx="1872">
                        <c:v>1500</c:v>
                      </c:pt>
                      <c:pt idx="1873">
                        <c:v>1500</c:v>
                      </c:pt>
                      <c:pt idx="1874">
                        <c:v>1500</c:v>
                      </c:pt>
                      <c:pt idx="1875">
                        <c:v>1500</c:v>
                      </c:pt>
                      <c:pt idx="1876">
                        <c:v>1500</c:v>
                      </c:pt>
                      <c:pt idx="1877">
                        <c:v>1500</c:v>
                      </c:pt>
                      <c:pt idx="1878">
                        <c:v>1500</c:v>
                      </c:pt>
                      <c:pt idx="1879">
                        <c:v>1500</c:v>
                      </c:pt>
                      <c:pt idx="1880">
                        <c:v>1500</c:v>
                      </c:pt>
                      <c:pt idx="1881">
                        <c:v>1500</c:v>
                      </c:pt>
                      <c:pt idx="1882">
                        <c:v>1500</c:v>
                      </c:pt>
                      <c:pt idx="1883">
                        <c:v>1500</c:v>
                      </c:pt>
                      <c:pt idx="1884">
                        <c:v>1500</c:v>
                      </c:pt>
                      <c:pt idx="1885">
                        <c:v>1500</c:v>
                      </c:pt>
                      <c:pt idx="1886">
                        <c:v>1500</c:v>
                      </c:pt>
                      <c:pt idx="1887">
                        <c:v>1500</c:v>
                      </c:pt>
                      <c:pt idx="1888">
                        <c:v>1500</c:v>
                      </c:pt>
                      <c:pt idx="1889">
                        <c:v>1500</c:v>
                      </c:pt>
                      <c:pt idx="1890">
                        <c:v>1500</c:v>
                      </c:pt>
                      <c:pt idx="1891">
                        <c:v>1500</c:v>
                      </c:pt>
                      <c:pt idx="1892">
                        <c:v>1500</c:v>
                      </c:pt>
                      <c:pt idx="1893">
                        <c:v>1500</c:v>
                      </c:pt>
                      <c:pt idx="1894">
                        <c:v>1500</c:v>
                      </c:pt>
                      <c:pt idx="1895">
                        <c:v>1500</c:v>
                      </c:pt>
                      <c:pt idx="1896">
                        <c:v>1500</c:v>
                      </c:pt>
                      <c:pt idx="1897">
                        <c:v>1500</c:v>
                      </c:pt>
                      <c:pt idx="1898">
                        <c:v>1500</c:v>
                      </c:pt>
                      <c:pt idx="1899">
                        <c:v>1500</c:v>
                      </c:pt>
                      <c:pt idx="1900">
                        <c:v>1500</c:v>
                      </c:pt>
                      <c:pt idx="1901">
                        <c:v>1500</c:v>
                      </c:pt>
                      <c:pt idx="1902">
                        <c:v>1500</c:v>
                      </c:pt>
                      <c:pt idx="1903">
                        <c:v>1500</c:v>
                      </c:pt>
                      <c:pt idx="1904">
                        <c:v>1500</c:v>
                      </c:pt>
                      <c:pt idx="1905">
                        <c:v>1500</c:v>
                      </c:pt>
                      <c:pt idx="1906">
                        <c:v>1500</c:v>
                      </c:pt>
                      <c:pt idx="1907">
                        <c:v>1500</c:v>
                      </c:pt>
                      <c:pt idx="1908">
                        <c:v>1500</c:v>
                      </c:pt>
                      <c:pt idx="1909">
                        <c:v>1500</c:v>
                      </c:pt>
                      <c:pt idx="1910">
                        <c:v>1500</c:v>
                      </c:pt>
                      <c:pt idx="1911">
                        <c:v>1500</c:v>
                      </c:pt>
                      <c:pt idx="1912">
                        <c:v>1500</c:v>
                      </c:pt>
                      <c:pt idx="1913">
                        <c:v>1500</c:v>
                      </c:pt>
                      <c:pt idx="1914">
                        <c:v>1500</c:v>
                      </c:pt>
                      <c:pt idx="1915">
                        <c:v>1500</c:v>
                      </c:pt>
                      <c:pt idx="1916">
                        <c:v>1500</c:v>
                      </c:pt>
                      <c:pt idx="1917">
                        <c:v>1500</c:v>
                      </c:pt>
                      <c:pt idx="1918">
                        <c:v>1500</c:v>
                      </c:pt>
                      <c:pt idx="1919">
                        <c:v>1500</c:v>
                      </c:pt>
                      <c:pt idx="1920">
                        <c:v>1500</c:v>
                      </c:pt>
                      <c:pt idx="1921">
                        <c:v>1500</c:v>
                      </c:pt>
                      <c:pt idx="1922">
                        <c:v>1500</c:v>
                      </c:pt>
                      <c:pt idx="1923">
                        <c:v>1500</c:v>
                      </c:pt>
                      <c:pt idx="1924">
                        <c:v>1500</c:v>
                      </c:pt>
                      <c:pt idx="1925">
                        <c:v>1500</c:v>
                      </c:pt>
                      <c:pt idx="1926">
                        <c:v>1500</c:v>
                      </c:pt>
                      <c:pt idx="1927">
                        <c:v>1500</c:v>
                      </c:pt>
                      <c:pt idx="1928">
                        <c:v>1500</c:v>
                      </c:pt>
                      <c:pt idx="1929">
                        <c:v>1500</c:v>
                      </c:pt>
                      <c:pt idx="1930">
                        <c:v>1500</c:v>
                      </c:pt>
                      <c:pt idx="1931">
                        <c:v>1500</c:v>
                      </c:pt>
                      <c:pt idx="1932">
                        <c:v>1500</c:v>
                      </c:pt>
                      <c:pt idx="1933">
                        <c:v>1500</c:v>
                      </c:pt>
                      <c:pt idx="1934">
                        <c:v>1500</c:v>
                      </c:pt>
                      <c:pt idx="1935">
                        <c:v>1500</c:v>
                      </c:pt>
                      <c:pt idx="1936">
                        <c:v>1500</c:v>
                      </c:pt>
                      <c:pt idx="1937">
                        <c:v>1500</c:v>
                      </c:pt>
                      <c:pt idx="1938">
                        <c:v>1500</c:v>
                      </c:pt>
                      <c:pt idx="1939">
                        <c:v>1500</c:v>
                      </c:pt>
                      <c:pt idx="1940">
                        <c:v>1500</c:v>
                      </c:pt>
                      <c:pt idx="1941">
                        <c:v>1500</c:v>
                      </c:pt>
                      <c:pt idx="1942">
                        <c:v>1500</c:v>
                      </c:pt>
                      <c:pt idx="1943">
                        <c:v>1500</c:v>
                      </c:pt>
                      <c:pt idx="1944">
                        <c:v>1500</c:v>
                      </c:pt>
                      <c:pt idx="1945">
                        <c:v>1500</c:v>
                      </c:pt>
                      <c:pt idx="1946">
                        <c:v>1500</c:v>
                      </c:pt>
                      <c:pt idx="1947">
                        <c:v>1500</c:v>
                      </c:pt>
                      <c:pt idx="1948">
                        <c:v>1500</c:v>
                      </c:pt>
                      <c:pt idx="1949">
                        <c:v>1500</c:v>
                      </c:pt>
                      <c:pt idx="1950">
                        <c:v>1500</c:v>
                      </c:pt>
                      <c:pt idx="1951">
                        <c:v>1500</c:v>
                      </c:pt>
                      <c:pt idx="1952">
                        <c:v>1500</c:v>
                      </c:pt>
                      <c:pt idx="1953">
                        <c:v>1500</c:v>
                      </c:pt>
                      <c:pt idx="1954">
                        <c:v>1500</c:v>
                      </c:pt>
                      <c:pt idx="1955">
                        <c:v>1500</c:v>
                      </c:pt>
                      <c:pt idx="1956">
                        <c:v>1500</c:v>
                      </c:pt>
                      <c:pt idx="1957">
                        <c:v>1500</c:v>
                      </c:pt>
                      <c:pt idx="1958">
                        <c:v>1500</c:v>
                      </c:pt>
                      <c:pt idx="1959">
                        <c:v>1500</c:v>
                      </c:pt>
                      <c:pt idx="1960">
                        <c:v>1500</c:v>
                      </c:pt>
                      <c:pt idx="1961">
                        <c:v>1500</c:v>
                      </c:pt>
                      <c:pt idx="1962">
                        <c:v>1500</c:v>
                      </c:pt>
                      <c:pt idx="1963">
                        <c:v>1500</c:v>
                      </c:pt>
                      <c:pt idx="1964">
                        <c:v>1500</c:v>
                      </c:pt>
                      <c:pt idx="1965">
                        <c:v>1500</c:v>
                      </c:pt>
                      <c:pt idx="1966">
                        <c:v>1500</c:v>
                      </c:pt>
                      <c:pt idx="1967">
                        <c:v>1500</c:v>
                      </c:pt>
                      <c:pt idx="1968">
                        <c:v>1500</c:v>
                      </c:pt>
                      <c:pt idx="1969">
                        <c:v>1500</c:v>
                      </c:pt>
                      <c:pt idx="1970">
                        <c:v>1500</c:v>
                      </c:pt>
                      <c:pt idx="1971">
                        <c:v>1500</c:v>
                      </c:pt>
                      <c:pt idx="1972">
                        <c:v>1500</c:v>
                      </c:pt>
                      <c:pt idx="1973">
                        <c:v>1500</c:v>
                      </c:pt>
                      <c:pt idx="1974">
                        <c:v>1500</c:v>
                      </c:pt>
                      <c:pt idx="1975">
                        <c:v>1500</c:v>
                      </c:pt>
                      <c:pt idx="1976">
                        <c:v>1500</c:v>
                      </c:pt>
                      <c:pt idx="1977">
                        <c:v>1500</c:v>
                      </c:pt>
                      <c:pt idx="1978">
                        <c:v>1500</c:v>
                      </c:pt>
                      <c:pt idx="1979">
                        <c:v>1500</c:v>
                      </c:pt>
                      <c:pt idx="1980">
                        <c:v>1500</c:v>
                      </c:pt>
                      <c:pt idx="1981">
                        <c:v>1500</c:v>
                      </c:pt>
                      <c:pt idx="1982">
                        <c:v>1500</c:v>
                      </c:pt>
                      <c:pt idx="1983">
                        <c:v>1500</c:v>
                      </c:pt>
                      <c:pt idx="1984">
                        <c:v>1500</c:v>
                      </c:pt>
                      <c:pt idx="1985">
                        <c:v>1500</c:v>
                      </c:pt>
                      <c:pt idx="1986">
                        <c:v>1500</c:v>
                      </c:pt>
                      <c:pt idx="1987">
                        <c:v>1500</c:v>
                      </c:pt>
                      <c:pt idx="1988">
                        <c:v>1500</c:v>
                      </c:pt>
                      <c:pt idx="1989">
                        <c:v>1500</c:v>
                      </c:pt>
                      <c:pt idx="1990">
                        <c:v>1500</c:v>
                      </c:pt>
                      <c:pt idx="1991">
                        <c:v>1500</c:v>
                      </c:pt>
                      <c:pt idx="1992">
                        <c:v>1500</c:v>
                      </c:pt>
                      <c:pt idx="1993">
                        <c:v>1500</c:v>
                      </c:pt>
                      <c:pt idx="1994">
                        <c:v>1500</c:v>
                      </c:pt>
                      <c:pt idx="1995">
                        <c:v>1500</c:v>
                      </c:pt>
                      <c:pt idx="1996">
                        <c:v>1500</c:v>
                      </c:pt>
                      <c:pt idx="1997">
                        <c:v>1500</c:v>
                      </c:pt>
                      <c:pt idx="1998">
                        <c:v>1500</c:v>
                      </c:pt>
                      <c:pt idx="1999">
                        <c:v>1500</c:v>
                      </c:pt>
                      <c:pt idx="2000">
                        <c:v>1500</c:v>
                      </c:pt>
                      <c:pt idx="2001">
                        <c:v>1500</c:v>
                      </c:pt>
                      <c:pt idx="2002">
                        <c:v>1500</c:v>
                      </c:pt>
                      <c:pt idx="2003">
                        <c:v>1500</c:v>
                      </c:pt>
                      <c:pt idx="2004">
                        <c:v>1500</c:v>
                      </c:pt>
                      <c:pt idx="2005">
                        <c:v>1500</c:v>
                      </c:pt>
                      <c:pt idx="2006">
                        <c:v>1500</c:v>
                      </c:pt>
                      <c:pt idx="2007">
                        <c:v>1500</c:v>
                      </c:pt>
                      <c:pt idx="2008">
                        <c:v>1500</c:v>
                      </c:pt>
                      <c:pt idx="2009">
                        <c:v>1500</c:v>
                      </c:pt>
                      <c:pt idx="2010">
                        <c:v>1500</c:v>
                      </c:pt>
                      <c:pt idx="2011">
                        <c:v>1500</c:v>
                      </c:pt>
                      <c:pt idx="2012">
                        <c:v>1500</c:v>
                      </c:pt>
                      <c:pt idx="2013">
                        <c:v>1500</c:v>
                      </c:pt>
                      <c:pt idx="2014">
                        <c:v>1500</c:v>
                      </c:pt>
                      <c:pt idx="2015">
                        <c:v>1500</c:v>
                      </c:pt>
                      <c:pt idx="2016">
                        <c:v>1500</c:v>
                      </c:pt>
                      <c:pt idx="2017">
                        <c:v>1500</c:v>
                      </c:pt>
                      <c:pt idx="2018">
                        <c:v>1500</c:v>
                      </c:pt>
                      <c:pt idx="2019">
                        <c:v>1500</c:v>
                      </c:pt>
                      <c:pt idx="2020">
                        <c:v>1500</c:v>
                      </c:pt>
                      <c:pt idx="2021">
                        <c:v>1500</c:v>
                      </c:pt>
                      <c:pt idx="2022">
                        <c:v>1500</c:v>
                      </c:pt>
                      <c:pt idx="2023">
                        <c:v>1500</c:v>
                      </c:pt>
                      <c:pt idx="2024">
                        <c:v>1500</c:v>
                      </c:pt>
                      <c:pt idx="2025">
                        <c:v>1500</c:v>
                      </c:pt>
                      <c:pt idx="2026">
                        <c:v>1500</c:v>
                      </c:pt>
                      <c:pt idx="2027">
                        <c:v>1500</c:v>
                      </c:pt>
                      <c:pt idx="2028">
                        <c:v>1500</c:v>
                      </c:pt>
                      <c:pt idx="2029">
                        <c:v>1500</c:v>
                      </c:pt>
                      <c:pt idx="2030">
                        <c:v>1500</c:v>
                      </c:pt>
                      <c:pt idx="2031">
                        <c:v>1500</c:v>
                      </c:pt>
                      <c:pt idx="2032">
                        <c:v>1500</c:v>
                      </c:pt>
                      <c:pt idx="2033">
                        <c:v>1500</c:v>
                      </c:pt>
                      <c:pt idx="2034">
                        <c:v>1500</c:v>
                      </c:pt>
                      <c:pt idx="2035">
                        <c:v>1500</c:v>
                      </c:pt>
                      <c:pt idx="2036">
                        <c:v>1500</c:v>
                      </c:pt>
                      <c:pt idx="2037">
                        <c:v>1500</c:v>
                      </c:pt>
                      <c:pt idx="2038">
                        <c:v>1500</c:v>
                      </c:pt>
                      <c:pt idx="2039">
                        <c:v>1500</c:v>
                      </c:pt>
                      <c:pt idx="2040">
                        <c:v>1500</c:v>
                      </c:pt>
                      <c:pt idx="2041">
                        <c:v>1500</c:v>
                      </c:pt>
                      <c:pt idx="2042">
                        <c:v>1500</c:v>
                      </c:pt>
                      <c:pt idx="2043">
                        <c:v>1500</c:v>
                      </c:pt>
                      <c:pt idx="2044">
                        <c:v>1500</c:v>
                      </c:pt>
                      <c:pt idx="2045">
                        <c:v>1500</c:v>
                      </c:pt>
                      <c:pt idx="2046">
                        <c:v>1500</c:v>
                      </c:pt>
                      <c:pt idx="2047">
                        <c:v>1500</c:v>
                      </c:pt>
                      <c:pt idx="2048">
                        <c:v>1500</c:v>
                      </c:pt>
                      <c:pt idx="2049">
                        <c:v>1500</c:v>
                      </c:pt>
                      <c:pt idx="2050">
                        <c:v>1500</c:v>
                      </c:pt>
                      <c:pt idx="2051">
                        <c:v>1500</c:v>
                      </c:pt>
                      <c:pt idx="2052">
                        <c:v>1500</c:v>
                      </c:pt>
                      <c:pt idx="2053">
                        <c:v>1500</c:v>
                      </c:pt>
                      <c:pt idx="2054">
                        <c:v>1500</c:v>
                      </c:pt>
                      <c:pt idx="2055">
                        <c:v>1500</c:v>
                      </c:pt>
                      <c:pt idx="2056">
                        <c:v>1500</c:v>
                      </c:pt>
                      <c:pt idx="2057">
                        <c:v>1500</c:v>
                      </c:pt>
                      <c:pt idx="2058">
                        <c:v>1500</c:v>
                      </c:pt>
                      <c:pt idx="2059">
                        <c:v>1500</c:v>
                      </c:pt>
                      <c:pt idx="2060">
                        <c:v>1500</c:v>
                      </c:pt>
                      <c:pt idx="2061">
                        <c:v>1500</c:v>
                      </c:pt>
                      <c:pt idx="2062">
                        <c:v>1500</c:v>
                      </c:pt>
                      <c:pt idx="2063">
                        <c:v>1500</c:v>
                      </c:pt>
                      <c:pt idx="2064">
                        <c:v>1500</c:v>
                      </c:pt>
                      <c:pt idx="2065">
                        <c:v>1500</c:v>
                      </c:pt>
                      <c:pt idx="2066">
                        <c:v>1500</c:v>
                      </c:pt>
                      <c:pt idx="2067">
                        <c:v>1500</c:v>
                      </c:pt>
                      <c:pt idx="2068">
                        <c:v>1500</c:v>
                      </c:pt>
                      <c:pt idx="2069">
                        <c:v>1500</c:v>
                      </c:pt>
                      <c:pt idx="2070">
                        <c:v>1500</c:v>
                      </c:pt>
                      <c:pt idx="2071">
                        <c:v>1500</c:v>
                      </c:pt>
                      <c:pt idx="2072">
                        <c:v>1500</c:v>
                      </c:pt>
                      <c:pt idx="2073">
                        <c:v>1500</c:v>
                      </c:pt>
                      <c:pt idx="2074">
                        <c:v>1500</c:v>
                      </c:pt>
                      <c:pt idx="2075">
                        <c:v>1500</c:v>
                      </c:pt>
                      <c:pt idx="2076">
                        <c:v>1500</c:v>
                      </c:pt>
                      <c:pt idx="2077">
                        <c:v>1500</c:v>
                      </c:pt>
                      <c:pt idx="2078">
                        <c:v>1500</c:v>
                      </c:pt>
                      <c:pt idx="2079">
                        <c:v>1500</c:v>
                      </c:pt>
                      <c:pt idx="2080">
                        <c:v>1500</c:v>
                      </c:pt>
                      <c:pt idx="2081">
                        <c:v>1500</c:v>
                      </c:pt>
                      <c:pt idx="2082">
                        <c:v>1500</c:v>
                      </c:pt>
                      <c:pt idx="2083">
                        <c:v>1500</c:v>
                      </c:pt>
                      <c:pt idx="2084">
                        <c:v>1500</c:v>
                      </c:pt>
                      <c:pt idx="2085">
                        <c:v>1500</c:v>
                      </c:pt>
                      <c:pt idx="2086">
                        <c:v>1500</c:v>
                      </c:pt>
                      <c:pt idx="2087">
                        <c:v>1500</c:v>
                      </c:pt>
                      <c:pt idx="2088">
                        <c:v>1500</c:v>
                      </c:pt>
                      <c:pt idx="2089">
                        <c:v>1500</c:v>
                      </c:pt>
                      <c:pt idx="2090">
                        <c:v>1500</c:v>
                      </c:pt>
                      <c:pt idx="2091">
                        <c:v>1500</c:v>
                      </c:pt>
                      <c:pt idx="2092">
                        <c:v>1500</c:v>
                      </c:pt>
                      <c:pt idx="2093">
                        <c:v>1500</c:v>
                      </c:pt>
                      <c:pt idx="2094">
                        <c:v>1500</c:v>
                      </c:pt>
                      <c:pt idx="2095">
                        <c:v>1500</c:v>
                      </c:pt>
                      <c:pt idx="2096">
                        <c:v>1500</c:v>
                      </c:pt>
                      <c:pt idx="2097">
                        <c:v>1500</c:v>
                      </c:pt>
                      <c:pt idx="2098">
                        <c:v>1500</c:v>
                      </c:pt>
                      <c:pt idx="2099">
                        <c:v>1500</c:v>
                      </c:pt>
                      <c:pt idx="2100">
                        <c:v>1500</c:v>
                      </c:pt>
                      <c:pt idx="2101">
                        <c:v>1500</c:v>
                      </c:pt>
                      <c:pt idx="2102">
                        <c:v>1500</c:v>
                      </c:pt>
                      <c:pt idx="2103">
                        <c:v>1500</c:v>
                      </c:pt>
                      <c:pt idx="2104">
                        <c:v>1500</c:v>
                      </c:pt>
                      <c:pt idx="2105">
                        <c:v>1500</c:v>
                      </c:pt>
                      <c:pt idx="2106">
                        <c:v>1500</c:v>
                      </c:pt>
                      <c:pt idx="2107">
                        <c:v>1500</c:v>
                      </c:pt>
                      <c:pt idx="2108">
                        <c:v>1500</c:v>
                      </c:pt>
                      <c:pt idx="2109">
                        <c:v>1500</c:v>
                      </c:pt>
                      <c:pt idx="2110">
                        <c:v>1500</c:v>
                      </c:pt>
                      <c:pt idx="2111">
                        <c:v>1500</c:v>
                      </c:pt>
                      <c:pt idx="2112">
                        <c:v>1500</c:v>
                      </c:pt>
                      <c:pt idx="2113">
                        <c:v>1500</c:v>
                      </c:pt>
                      <c:pt idx="2114">
                        <c:v>1500</c:v>
                      </c:pt>
                      <c:pt idx="2115">
                        <c:v>1500</c:v>
                      </c:pt>
                      <c:pt idx="2116">
                        <c:v>1500</c:v>
                      </c:pt>
                      <c:pt idx="2117">
                        <c:v>1500</c:v>
                      </c:pt>
                      <c:pt idx="2118">
                        <c:v>1500</c:v>
                      </c:pt>
                      <c:pt idx="2119">
                        <c:v>1500</c:v>
                      </c:pt>
                      <c:pt idx="2120">
                        <c:v>1500</c:v>
                      </c:pt>
                      <c:pt idx="2121">
                        <c:v>1500</c:v>
                      </c:pt>
                      <c:pt idx="2122">
                        <c:v>1500</c:v>
                      </c:pt>
                      <c:pt idx="2123">
                        <c:v>1500</c:v>
                      </c:pt>
                      <c:pt idx="2124">
                        <c:v>1500</c:v>
                      </c:pt>
                      <c:pt idx="2125">
                        <c:v>1500</c:v>
                      </c:pt>
                      <c:pt idx="2126">
                        <c:v>1500</c:v>
                      </c:pt>
                      <c:pt idx="2127">
                        <c:v>1500</c:v>
                      </c:pt>
                      <c:pt idx="2128">
                        <c:v>1500</c:v>
                      </c:pt>
                      <c:pt idx="2129">
                        <c:v>1500</c:v>
                      </c:pt>
                      <c:pt idx="2130">
                        <c:v>1500</c:v>
                      </c:pt>
                      <c:pt idx="2131">
                        <c:v>1500</c:v>
                      </c:pt>
                      <c:pt idx="2132">
                        <c:v>1500</c:v>
                      </c:pt>
                      <c:pt idx="2133">
                        <c:v>1500</c:v>
                      </c:pt>
                      <c:pt idx="2134">
                        <c:v>1500</c:v>
                      </c:pt>
                      <c:pt idx="2135">
                        <c:v>1500</c:v>
                      </c:pt>
                      <c:pt idx="2136">
                        <c:v>1500</c:v>
                      </c:pt>
                      <c:pt idx="2137">
                        <c:v>1500</c:v>
                      </c:pt>
                      <c:pt idx="2138">
                        <c:v>1500</c:v>
                      </c:pt>
                      <c:pt idx="2139">
                        <c:v>1500</c:v>
                      </c:pt>
                      <c:pt idx="2140">
                        <c:v>1500</c:v>
                      </c:pt>
                      <c:pt idx="2141">
                        <c:v>1500</c:v>
                      </c:pt>
                      <c:pt idx="2142">
                        <c:v>1500</c:v>
                      </c:pt>
                      <c:pt idx="2143">
                        <c:v>1500</c:v>
                      </c:pt>
                      <c:pt idx="2144">
                        <c:v>1500</c:v>
                      </c:pt>
                      <c:pt idx="2145">
                        <c:v>1500</c:v>
                      </c:pt>
                      <c:pt idx="2146">
                        <c:v>1500</c:v>
                      </c:pt>
                      <c:pt idx="2147">
                        <c:v>1500</c:v>
                      </c:pt>
                      <c:pt idx="2148">
                        <c:v>1500</c:v>
                      </c:pt>
                      <c:pt idx="2149">
                        <c:v>1500</c:v>
                      </c:pt>
                      <c:pt idx="2150">
                        <c:v>1500</c:v>
                      </c:pt>
                      <c:pt idx="2151">
                        <c:v>1500</c:v>
                      </c:pt>
                      <c:pt idx="2152">
                        <c:v>1500</c:v>
                      </c:pt>
                      <c:pt idx="2153">
                        <c:v>1500</c:v>
                      </c:pt>
                      <c:pt idx="2154">
                        <c:v>1500</c:v>
                      </c:pt>
                      <c:pt idx="2155">
                        <c:v>1500</c:v>
                      </c:pt>
                      <c:pt idx="2156">
                        <c:v>1500</c:v>
                      </c:pt>
                      <c:pt idx="2157">
                        <c:v>1500</c:v>
                      </c:pt>
                      <c:pt idx="2158">
                        <c:v>1500</c:v>
                      </c:pt>
                      <c:pt idx="2159">
                        <c:v>1500</c:v>
                      </c:pt>
                      <c:pt idx="2160">
                        <c:v>1500</c:v>
                      </c:pt>
                      <c:pt idx="2161">
                        <c:v>1500</c:v>
                      </c:pt>
                      <c:pt idx="2162">
                        <c:v>1500</c:v>
                      </c:pt>
                      <c:pt idx="2163">
                        <c:v>1500</c:v>
                      </c:pt>
                      <c:pt idx="2164">
                        <c:v>1500</c:v>
                      </c:pt>
                      <c:pt idx="2165">
                        <c:v>1500</c:v>
                      </c:pt>
                      <c:pt idx="2166">
                        <c:v>1500</c:v>
                      </c:pt>
                      <c:pt idx="2167">
                        <c:v>1500</c:v>
                      </c:pt>
                      <c:pt idx="2168">
                        <c:v>1500</c:v>
                      </c:pt>
                      <c:pt idx="2169">
                        <c:v>1500</c:v>
                      </c:pt>
                      <c:pt idx="2170">
                        <c:v>1500</c:v>
                      </c:pt>
                      <c:pt idx="2171">
                        <c:v>1500</c:v>
                      </c:pt>
                      <c:pt idx="2172">
                        <c:v>1500</c:v>
                      </c:pt>
                      <c:pt idx="2173">
                        <c:v>1500</c:v>
                      </c:pt>
                      <c:pt idx="2174">
                        <c:v>1500</c:v>
                      </c:pt>
                      <c:pt idx="2175">
                        <c:v>1500</c:v>
                      </c:pt>
                      <c:pt idx="2176">
                        <c:v>1500</c:v>
                      </c:pt>
                      <c:pt idx="2177">
                        <c:v>1500</c:v>
                      </c:pt>
                      <c:pt idx="2178">
                        <c:v>1500</c:v>
                      </c:pt>
                      <c:pt idx="2179">
                        <c:v>1500</c:v>
                      </c:pt>
                      <c:pt idx="2180">
                        <c:v>1500</c:v>
                      </c:pt>
                      <c:pt idx="2181">
                        <c:v>1500</c:v>
                      </c:pt>
                      <c:pt idx="2182">
                        <c:v>1500</c:v>
                      </c:pt>
                      <c:pt idx="2183">
                        <c:v>1500</c:v>
                      </c:pt>
                      <c:pt idx="2184">
                        <c:v>1500</c:v>
                      </c:pt>
                      <c:pt idx="2185">
                        <c:v>1500</c:v>
                      </c:pt>
                      <c:pt idx="2186">
                        <c:v>1500</c:v>
                      </c:pt>
                      <c:pt idx="2187">
                        <c:v>1500</c:v>
                      </c:pt>
                      <c:pt idx="2188">
                        <c:v>1500</c:v>
                      </c:pt>
                      <c:pt idx="2189">
                        <c:v>1500</c:v>
                      </c:pt>
                      <c:pt idx="2190">
                        <c:v>1500</c:v>
                      </c:pt>
                      <c:pt idx="2191">
                        <c:v>1500</c:v>
                      </c:pt>
                      <c:pt idx="2192">
                        <c:v>1500</c:v>
                      </c:pt>
                      <c:pt idx="2193">
                        <c:v>1500</c:v>
                      </c:pt>
                      <c:pt idx="2194">
                        <c:v>1500</c:v>
                      </c:pt>
                      <c:pt idx="2195">
                        <c:v>1500</c:v>
                      </c:pt>
                      <c:pt idx="2196">
                        <c:v>1500</c:v>
                      </c:pt>
                      <c:pt idx="2197">
                        <c:v>1500</c:v>
                      </c:pt>
                      <c:pt idx="2198">
                        <c:v>1500</c:v>
                      </c:pt>
                      <c:pt idx="2199">
                        <c:v>1500</c:v>
                      </c:pt>
                      <c:pt idx="2200">
                        <c:v>1500</c:v>
                      </c:pt>
                      <c:pt idx="2201">
                        <c:v>1500</c:v>
                      </c:pt>
                      <c:pt idx="2202">
                        <c:v>1500</c:v>
                      </c:pt>
                      <c:pt idx="2203">
                        <c:v>1500</c:v>
                      </c:pt>
                      <c:pt idx="2204">
                        <c:v>1500</c:v>
                      </c:pt>
                      <c:pt idx="2205">
                        <c:v>1500</c:v>
                      </c:pt>
                      <c:pt idx="2206">
                        <c:v>1500</c:v>
                      </c:pt>
                      <c:pt idx="2207">
                        <c:v>1500</c:v>
                      </c:pt>
                      <c:pt idx="2208">
                        <c:v>1500</c:v>
                      </c:pt>
                      <c:pt idx="2209">
                        <c:v>1500</c:v>
                      </c:pt>
                      <c:pt idx="2210">
                        <c:v>1500</c:v>
                      </c:pt>
                      <c:pt idx="2211">
                        <c:v>1500</c:v>
                      </c:pt>
                      <c:pt idx="2212">
                        <c:v>1500</c:v>
                      </c:pt>
                      <c:pt idx="2213">
                        <c:v>1500</c:v>
                      </c:pt>
                      <c:pt idx="2214">
                        <c:v>1500</c:v>
                      </c:pt>
                      <c:pt idx="2215">
                        <c:v>1500</c:v>
                      </c:pt>
                      <c:pt idx="2216">
                        <c:v>1500</c:v>
                      </c:pt>
                      <c:pt idx="2217">
                        <c:v>1500</c:v>
                      </c:pt>
                      <c:pt idx="2218">
                        <c:v>1500</c:v>
                      </c:pt>
                      <c:pt idx="2219">
                        <c:v>1500</c:v>
                      </c:pt>
                      <c:pt idx="2220">
                        <c:v>1500</c:v>
                      </c:pt>
                      <c:pt idx="2221">
                        <c:v>1500</c:v>
                      </c:pt>
                      <c:pt idx="2222">
                        <c:v>1500</c:v>
                      </c:pt>
                      <c:pt idx="2223">
                        <c:v>1500</c:v>
                      </c:pt>
                      <c:pt idx="2224">
                        <c:v>1500</c:v>
                      </c:pt>
                      <c:pt idx="2225">
                        <c:v>1500</c:v>
                      </c:pt>
                      <c:pt idx="2226">
                        <c:v>1500</c:v>
                      </c:pt>
                      <c:pt idx="2227">
                        <c:v>1500</c:v>
                      </c:pt>
                      <c:pt idx="2228">
                        <c:v>1500</c:v>
                      </c:pt>
                      <c:pt idx="2229">
                        <c:v>1500</c:v>
                      </c:pt>
                      <c:pt idx="2230">
                        <c:v>1500</c:v>
                      </c:pt>
                      <c:pt idx="2231">
                        <c:v>1500</c:v>
                      </c:pt>
                      <c:pt idx="2232">
                        <c:v>1500</c:v>
                      </c:pt>
                      <c:pt idx="2233">
                        <c:v>1500</c:v>
                      </c:pt>
                      <c:pt idx="2234">
                        <c:v>1500</c:v>
                      </c:pt>
                      <c:pt idx="2235">
                        <c:v>1500</c:v>
                      </c:pt>
                      <c:pt idx="2236">
                        <c:v>1500</c:v>
                      </c:pt>
                      <c:pt idx="2237">
                        <c:v>1500</c:v>
                      </c:pt>
                      <c:pt idx="2238">
                        <c:v>1500</c:v>
                      </c:pt>
                      <c:pt idx="2239">
                        <c:v>1500</c:v>
                      </c:pt>
                      <c:pt idx="2240">
                        <c:v>1500</c:v>
                      </c:pt>
                      <c:pt idx="2241">
                        <c:v>1500</c:v>
                      </c:pt>
                      <c:pt idx="2242">
                        <c:v>1500</c:v>
                      </c:pt>
                      <c:pt idx="2243">
                        <c:v>1500</c:v>
                      </c:pt>
                      <c:pt idx="2244">
                        <c:v>1500</c:v>
                      </c:pt>
                      <c:pt idx="2245">
                        <c:v>1500</c:v>
                      </c:pt>
                      <c:pt idx="2246">
                        <c:v>1500</c:v>
                      </c:pt>
                      <c:pt idx="2247">
                        <c:v>1500</c:v>
                      </c:pt>
                      <c:pt idx="2248">
                        <c:v>1500</c:v>
                      </c:pt>
                      <c:pt idx="2249">
                        <c:v>1500</c:v>
                      </c:pt>
                      <c:pt idx="2250">
                        <c:v>1500</c:v>
                      </c:pt>
                      <c:pt idx="2251">
                        <c:v>1500</c:v>
                      </c:pt>
                      <c:pt idx="2252">
                        <c:v>1500</c:v>
                      </c:pt>
                      <c:pt idx="2253">
                        <c:v>1500</c:v>
                      </c:pt>
                      <c:pt idx="2254">
                        <c:v>1500</c:v>
                      </c:pt>
                      <c:pt idx="2255">
                        <c:v>1500</c:v>
                      </c:pt>
                      <c:pt idx="2256">
                        <c:v>1500</c:v>
                      </c:pt>
                      <c:pt idx="2257">
                        <c:v>1500</c:v>
                      </c:pt>
                      <c:pt idx="2258">
                        <c:v>1500</c:v>
                      </c:pt>
                      <c:pt idx="2259">
                        <c:v>1500</c:v>
                      </c:pt>
                      <c:pt idx="2260">
                        <c:v>1500</c:v>
                      </c:pt>
                      <c:pt idx="2261">
                        <c:v>1500</c:v>
                      </c:pt>
                      <c:pt idx="2262">
                        <c:v>1500</c:v>
                      </c:pt>
                      <c:pt idx="2263">
                        <c:v>1500</c:v>
                      </c:pt>
                      <c:pt idx="2264">
                        <c:v>1500</c:v>
                      </c:pt>
                      <c:pt idx="2265">
                        <c:v>1500</c:v>
                      </c:pt>
                      <c:pt idx="2266">
                        <c:v>1500</c:v>
                      </c:pt>
                      <c:pt idx="2267">
                        <c:v>1500</c:v>
                      </c:pt>
                      <c:pt idx="2268">
                        <c:v>1500</c:v>
                      </c:pt>
                      <c:pt idx="2269">
                        <c:v>1500</c:v>
                      </c:pt>
                      <c:pt idx="2270">
                        <c:v>1500</c:v>
                      </c:pt>
                      <c:pt idx="2271">
                        <c:v>1500</c:v>
                      </c:pt>
                      <c:pt idx="2272">
                        <c:v>1500</c:v>
                      </c:pt>
                      <c:pt idx="2273">
                        <c:v>1500</c:v>
                      </c:pt>
                      <c:pt idx="2274">
                        <c:v>1500</c:v>
                      </c:pt>
                      <c:pt idx="2275">
                        <c:v>1500</c:v>
                      </c:pt>
                      <c:pt idx="2276">
                        <c:v>1500</c:v>
                      </c:pt>
                      <c:pt idx="2277">
                        <c:v>1500</c:v>
                      </c:pt>
                      <c:pt idx="2278">
                        <c:v>1500</c:v>
                      </c:pt>
                      <c:pt idx="2279">
                        <c:v>1500</c:v>
                      </c:pt>
                      <c:pt idx="2280">
                        <c:v>1500</c:v>
                      </c:pt>
                      <c:pt idx="2281">
                        <c:v>1500</c:v>
                      </c:pt>
                      <c:pt idx="2282">
                        <c:v>1500</c:v>
                      </c:pt>
                      <c:pt idx="2283">
                        <c:v>1500</c:v>
                      </c:pt>
                      <c:pt idx="2284">
                        <c:v>1500</c:v>
                      </c:pt>
                      <c:pt idx="2285">
                        <c:v>1500</c:v>
                      </c:pt>
                      <c:pt idx="2286">
                        <c:v>1500</c:v>
                      </c:pt>
                      <c:pt idx="2287">
                        <c:v>1500</c:v>
                      </c:pt>
                      <c:pt idx="2288">
                        <c:v>1500</c:v>
                      </c:pt>
                      <c:pt idx="2289">
                        <c:v>1500</c:v>
                      </c:pt>
                      <c:pt idx="2290">
                        <c:v>1500</c:v>
                      </c:pt>
                      <c:pt idx="2291">
                        <c:v>1500</c:v>
                      </c:pt>
                      <c:pt idx="2292">
                        <c:v>1500</c:v>
                      </c:pt>
                      <c:pt idx="2293">
                        <c:v>1500</c:v>
                      </c:pt>
                      <c:pt idx="2294">
                        <c:v>1500</c:v>
                      </c:pt>
                      <c:pt idx="2295">
                        <c:v>1500</c:v>
                      </c:pt>
                      <c:pt idx="2296">
                        <c:v>1500</c:v>
                      </c:pt>
                      <c:pt idx="2297">
                        <c:v>1500</c:v>
                      </c:pt>
                      <c:pt idx="2298">
                        <c:v>1500</c:v>
                      </c:pt>
                      <c:pt idx="2299">
                        <c:v>1500</c:v>
                      </c:pt>
                      <c:pt idx="2300">
                        <c:v>1500</c:v>
                      </c:pt>
                      <c:pt idx="2301">
                        <c:v>1500</c:v>
                      </c:pt>
                      <c:pt idx="2302">
                        <c:v>1500</c:v>
                      </c:pt>
                      <c:pt idx="2303">
                        <c:v>1500</c:v>
                      </c:pt>
                      <c:pt idx="2304">
                        <c:v>1500</c:v>
                      </c:pt>
                      <c:pt idx="2305">
                        <c:v>1500</c:v>
                      </c:pt>
                      <c:pt idx="2306">
                        <c:v>1500</c:v>
                      </c:pt>
                      <c:pt idx="2307">
                        <c:v>1500</c:v>
                      </c:pt>
                      <c:pt idx="2308">
                        <c:v>1500</c:v>
                      </c:pt>
                      <c:pt idx="2309">
                        <c:v>1500</c:v>
                      </c:pt>
                      <c:pt idx="2310">
                        <c:v>1500</c:v>
                      </c:pt>
                      <c:pt idx="2311">
                        <c:v>1500</c:v>
                      </c:pt>
                      <c:pt idx="2312">
                        <c:v>1500</c:v>
                      </c:pt>
                      <c:pt idx="2313">
                        <c:v>1500</c:v>
                      </c:pt>
                      <c:pt idx="2314">
                        <c:v>1500</c:v>
                      </c:pt>
                      <c:pt idx="2315">
                        <c:v>1500</c:v>
                      </c:pt>
                      <c:pt idx="2316">
                        <c:v>1500</c:v>
                      </c:pt>
                      <c:pt idx="2317">
                        <c:v>1500</c:v>
                      </c:pt>
                      <c:pt idx="2318">
                        <c:v>1500</c:v>
                      </c:pt>
                      <c:pt idx="2319">
                        <c:v>1500</c:v>
                      </c:pt>
                      <c:pt idx="2320">
                        <c:v>1500</c:v>
                      </c:pt>
                      <c:pt idx="2321">
                        <c:v>1500</c:v>
                      </c:pt>
                      <c:pt idx="2322">
                        <c:v>1500</c:v>
                      </c:pt>
                      <c:pt idx="2323">
                        <c:v>1500</c:v>
                      </c:pt>
                      <c:pt idx="2324">
                        <c:v>1500</c:v>
                      </c:pt>
                      <c:pt idx="2325">
                        <c:v>1500</c:v>
                      </c:pt>
                      <c:pt idx="2326">
                        <c:v>1500</c:v>
                      </c:pt>
                      <c:pt idx="2327">
                        <c:v>1500</c:v>
                      </c:pt>
                      <c:pt idx="2328">
                        <c:v>1500</c:v>
                      </c:pt>
                      <c:pt idx="2329">
                        <c:v>1500</c:v>
                      </c:pt>
                      <c:pt idx="2330">
                        <c:v>1500</c:v>
                      </c:pt>
                      <c:pt idx="2331">
                        <c:v>1500</c:v>
                      </c:pt>
                      <c:pt idx="2332">
                        <c:v>1500</c:v>
                      </c:pt>
                      <c:pt idx="2333">
                        <c:v>1500</c:v>
                      </c:pt>
                      <c:pt idx="2334">
                        <c:v>1500</c:v>
                      </c:pt>
                      <c:pt idx="2335">
                        <c:v>1500</c:v>
                      </c:pt>
                      <c:pt idx="2336">
                        <c:v>1500</c:v>
                      </c:pt>
                      <c:pt idx="2337">
                        <c:v>1500</c:v>
                      </c:pt>
                      <c:pt idx="2338">
                        <c:v>1500</c:v>
                      </c:pt>
                      <c:pt idx="2339">
                        <c:v>1500</c:v>
                      </c:pt>
                      <c:pt idx="2340">
                        <c:v>1500</c:v>
                      </c:pt>
                      <c:pt idx="2341">
                        <c:v>1500</c:v>
                      </c:pt>
                      <c:pt idx="2342">
                        <c:v>1500</c:v>
                      </c:pt>
                      <c:pt idx="2343">
                        <c:v>1500</c:v>
                      </c:pt>
                      <c:pt idx="2344">
                        <c:v>1500</c:v>
                      </c:pt>
                      <c:pt idx="2345">
                        <c:v>1500</c:v>
                      </c:pt>
                      <c:pt idx="2346">
                        <c:v>1500</c:v>
                      </c:pt>
                      <c:pt idx="2347">
                        <c:v>1500</c:v>
                      </c:pt>
                      <c:pt idx="2348">
                        <c:v>1500</c:v>
                      </c:pt>
                      <c:pt idx="2349">
                        <c:v>1500</c:v>
                      </c:pt>
                      <c:pt idx="2350">
                        <c:v>1500</c:v>
                      </c:pt>
                      <c:pt idx="2351">
                        <c:v>1500</c:v>
                      </c:pt>
                      <c:pt idx="2352">
                        <c:v>1500</c:v>
                      </c:pt>
                      <c:pt idx="2353">
                        <c:v>1500</c:v>
                      </c:pt>
                      <c:pt idx="2354">
                        <c:v>1500</c:v>
                      </c:pt>
                      <c:pt idx="2355">
                        <c:v>1500</c:v>
                      </c:pt>
                      <c:pt idx="2356">
                        <c:v>1500</c:v>
                      </c:pt>
                      <c:pt idx="2357">
                        <c:v>1500</c:v>
                      </c:pt>
                      <c:pt idx="2358">
                        <c:v>1500</c:v>
                      </c:pt>
                      <c:pt idx="2359">
                        <c:v>1500</c:v>
                      </c:pt>
                      <c:pt idx="2360">
                        <c:v>1500</c:v>
                      </c:pt>
                      <c:pt idx="2361">
                        <c:v>1500</c:v>
                      </c:pt>
                      <c:pt idx="2362">
                        <c:v>1500</c:v>
                      </c:pt>
                      <c:pt idx="2363">
                        <c:v>1500</c:v>
                      </c:pt>
                      <c:pt idx="2364">
                        <c:v>1500</c:v>
                      </c:pt>
                      <c:pt idx="2365">
                        <c:v>1500</c:v>
                      </c:pt>
                      <c:pt idx="2366">
                        <c:v>1500</c:v>
                      </c:pt>
                      <c:pt idx="2367">
                        <c:v>1500</c:v>
                      </c:pt>
                      <c:pt idx="2368">
                        <c:v>1500</c:v>
                      </c:pt>
                      <c:pt idx="2369">
                        <c:v>1500</c:v>
                      </c:pt>
                      <c:pt idx="2370">
                        <c:v>1500</c:v>
                      </c:pt>
                      <c:pt idx="2371">
                        <c:v>1500</c:v>
                      </c:pt>
                      <c:pt idx="2372">
                        <c:v>1500</c:v>
                      </c:pt>
                      <c:pt idx="2373">
                        <c:v>1500</c:v>
                      </c:pt>
                      <c:pt idx="2374">
                        <c:v>1500</c:v>
                      </c:pt>
                      <c:pt idx="2375">
                        <c:v>1500</c:v>
                      </c:pt>
                      <c:pt idx="2376">
                        <c:v>1500</c:v>
                      </c:pt>
                      <c:pt idx="2377">
                        <c:v>1500</c:v>
                      </c:pt>
                      <c:pt idx="2378">
                        <c:v>1500</c:v>
                      </c:pt>
                      <c:pt idx="2379">
                        <c:v>1500</c:v>
                      </c:pt>
                      <c:pt idx="2380">
                        <c:v>1500</c:v>
                      </c:pt>
                      <c:pt idx="2381">
                        <c:v>1500</c:v>
                      </c:pt>
                      <c:pt idx="2382">
                        <c:v>1500</c:v>
                      </c:pt>
                      <c:pt idx="2383">
                        <c:v>1500</c:v>
                      </c:pt>
                      <c:pt idx="2384">
                        <c:v>1500</c:v>
                      </c:pt>
                      <c:pt idx="2385">
                        <c:v>1500</c:v>
                      </c:pt>
                      <c:pt idx="2386">
                        <c:v>1500</c:v>
                      </c:pt>
                      <c:pt idx="2387">
                        <c:v>1500</c:v>
                      </c:pt>
                      <c:pt idx="2388">
                        <c:v>1500</c:v>
                      </c:pt>
                      <c:pt idx="2389">
                        <c:v>1500</c:v>
                      </c:pt>
                      <c:pt idx="2390">
                        <c:v>1500</c:v>
                      </c:pt>
                      <c:pt idx="2391">
                        <c:v>1500</c:v>
                      </c:pt>
                      <c:pt idx="2392">
                        <c:v>1500</c:v>
                      </c:pt>
                      <c:pt idx="2393">
                        <c:v>1500</c:v>
                      </c:pt>
                      <c:pt idx="2394">
                        <c:v>1500</c:v>
                      </c:pt>
                      <c:pt idx="2395">
                        <c:v>1500</c:v>
                      </c:pt>
                      <c:pt idx="2396">
                        <c:v>1500</c:v>
                      </c:pt>
                      <c:pt idx="2397">
                        <c:v>1500</c:v>
                      </c:pt>
                      <c:pt idx="2398">
                        <c:v>1500</c:v>
                      </c:pt>
                      <c:pt idx="2399">
                        <c:v>1500</c:v>
                      </c:pt>
                      <c:pt idx="2400">
                        <c:v>1500</c:v>
                      </c:pt>
                      <c:pt idx="2401">
                        <c:v>1500</c:v>
                      </c:pt>
                      <c:pt idx="2402">
                        <c:v>1500</c:v>
                      </c:pt>
                      <c:pt idx="2403">
                        <c:v>1500</c:v>
                      </c:pt>
                      <c:pt idx="2404">
                        <c:v>1500</c:v>
                      </c:pt>
                      <c:pt idx="2405">
                        <c:v>1500</c:v>
                      </c:pt>
                      <c:pt idx="2406">
                        <c:v>1500</c:v>
                      </c:pt>
                      <c:pt idx="2407">
                        <c:v>1500</c:v>
                      </c:pt>
                      <c:pt idx="2408">
                        <c:v>1500</c:v>
                      </c:pt>
                      <c:pt idx="2409">
                        <c:v>1500</c:v>
                      </c:pt>
                      <c:pt idx="2410">
                        <c:v>1500</c:v>
                      </c:pt>
                      <c:pt idx="2411">
                        <c:v>1500</c:v>
                      </c:pt>
                      <c:pt idx="2412">
                        <c:v>1500</c:v>
                      </c:pt>
                      <c:pt idx="2413">
                        <c:v>1500</c:v>
                      </c:pt>
                      <c:pt idx="2414">
                        <c:v>1500</c:v>
                      </c:pt>
                      <c:pt idx="2415">
                        <c:v>1500</c:v>
                      </c:pt>
                      <c:pt idx="2416">
                        <c:v>1500</c:v>
                      </c:pt>
                      <c:pt idx="2417">
                        <c:v>1500</c:v>
                      </c:pt>
                      <c:pt idx="2418">
                        <c:v>1500</c:v>
                      </c:pt>
                      <c:pt idx="2419">
                        <c:v>1500</c:v>
                      </c:pt>
                      <c:pt idx="2420">
                        <c:v>1500</c:v>
                      </c:pt>
                      <c:pt idx="2421">
                        <c:v>1500</c:v>
                      </c:pt>
                      <c:pt idx="2422">
                        <c:v>1500</c:v>
                      </c:pt>
                      <c:pt idx="2423">
                        <c:v>1500</c:v>
                      </c:pt>
                      <c:pt idx="2424">
                        <c:v>1500</c:v>
                      </c:pt>
                      <c:pt idx="2425">
                        <c:v>1500</c:v>
                      </c:pt>
                      <c:pt idx="2426">
                        <c:v>1500</c:v>
                      </c:pt>
                      <c:pt idx="2427">
                        <c:v>1500</c:v>
                      </c:pt>
                      <c:pt idx="2428">
                        <c:v>1500</c:v>
                      </c:pt>
                      <c:pt idx="2429">
                        <c:v>1500</c:v>
                      </c:pt>
                      <c:pt idx="2430">
                        <c:v>1500</c:v>
                      </c:pt>
                      <c:pt idx="2431">
                        <c:v>1500</c:v>
                      </c:pt>
                      <c:pt idx="2432">
                        <c:v>1500</c:v>
                      </c:pt>
                      <c:pt idx="2433">
                        <c:v>1500</c:v>
                      </c:pt>
                      <c:pt idx="2434">
                        <c:v>1500</c:v>
                      </c:pt>
                      <c:pt idx="2435">
                        <c:v>1500</c:v>
                      </c:pt>
                      <c:pt idx="2436">
                        <c:v>1500</c:v>
                      </c:pt>
                      <c:pt idx="2437">
                        <c:v>1500</c:v>
                      </c:pt>
                      <c:pt idx="2438">
                        <c:v>1500</c:v>
                      </c:pt>
                      <c:pt idx="2439">
                        <c:v>1500</c:v>
                      </c:pt>
                      <c:pt idx="2440">
                        <c:v>1500</c:v>
                      </c:pt>
                      <c:pt idx="2441">
                        <c:v>1500</c:v>
                      </c:pt>
                      <c:pt idx="2442">
                        <c:v>1500</c:v>
                      </c:pt>
                      <c:pt idx="2443">
                        <c:v>1500</c:v>
                      </c:pt>
                      <c:pt idx="2444">
                        <c:v>1500</c:v>
                      </c:pt>
                      <c:pt idx="2445">
                        <c:v>1500</c:v>
                      </c:pt>
                      <c:pt idx="2446">
                        <c:v>1500</c:v>
                      </c:pt>
                      <c:pt idx="2447">
                        <c:v>1500</c:v>
                      </c:pt>
                      <c:pt idx="2448">
                        <c:v>1500</c:v>
                      </c:pt>
                      <c:pt idx="2449">
                        <c:v>1500</c:v>
                      </c:pt>
                      <c:pt idx="2450">
                        <c:v>1500</c:v>
                      </c:pt>
                      <c:pt idx="2451">
                        <c:v>1500</c:v>
                      </c:pt>
                      <c:pt idx="2452">
                        <c:v>1500</c:v>
                      </c:pt>
                      <c:pt idx="2453">
                        <c:v>1500</c:v>
                      </c:pt>
                      <c:pt idx="2454">
                        <c:v>1500</c:v>
                      </c:pt>
                      <c:pt idx="2455">
                        <c:v>1500</c:v>
                      </c:pt>
                      <c:pt idx="2456">
                        <c:v>1500</c:v>
                      </c:pt>
                      <c:pt idx="2457">
                        <c:v>1500</c:v>
                      </c:pt>
                      <c:pt idx="2458">
                        <c:v>1500</c:v>
                      </c:pt>
                      <c:pt idx="2459">
                        <c:v>1500</c:v>
                      </c:pt>
                      <c:pt idx="2460">
                        <c:v>1500</c:v>
                      </c:pt>
                      <c:pt idx="2461">
                        <c:v>1500</c:v>
                      </c:pt>
                      <c:pt idx="2462">
                        <c:v>1500</c:v>
                      </c:pt>
                      <c:pt idx="2463">
                        <c:v>1500</c:v>
                      </c:pt>
                      <c:pt idx="2464">
                        <c:v>1500</c:v>
                      </c:pt>
                      <c:pt idx="2465">
                        <c:v>1500</c:v>
                      </c:pt>
                      <c:pt idx="2466">
                        <c:v>1500</c:v>
                      </c:pt>
                      <c:pt idx="2467">
                        <c:v>1500</c:v>
                      </c:pt>
                      <c:pt idx="2468">
                        <c:v>1500</c:v>
                      </c:pt>
                      <c:pt idx="2469">
                        <c:v>1500</c:v>
                      </c:pt>
                      <c:pt idx="2470">
                        <c:v>1500</c:v>
                      </c:pt>
                      <c:pt idx="2471">
                        <c:v>1500</c:v>
                      </c:pt>
                      <c:pt idx="2472">
                        <c:v>1500</c:v>
                      </c:pt>
                      <c:pt idx="2473">
                        <c:v>1500</c:v>
                      </c:pt>
                      <c:pt idx="2474">
                        <c:v>1500</c:v>
                      </c:pt>
                      <c:pt idx="2475">
                        <c:v>1500</c:v>
                      </c:pt>
                      <c:pt idx="2476">
                        <c:v>1500</c:v>
                      </c:pt>
                      <c:pt idx="2477">
                        <c:v>1500</c:v>
                      </c:pt>
                      <c:pt idx="2478">
                        <c:v>1500</c:v>
                      </c:pt>
                      <c:pt idx="2479">
                        <c:v>1500</c:v>
                      </c:pt>
                      <c:pt idx="2480">
                        <c:v>1500</c:v>
                      </c:pt>
                      <c:pt idx="2481">
                        <c:v>1500</c:v>
                      </c:pt>
                      <c:pt idx="2482">
                        <c:v>1500</c:v>
                      </c:pt>
                      <c:pt idx="2483">
                        <c:v>1500</c:v>
                      </c:pt>
                      <c:pt idx="2484">
                        <c:v>1500</c:v>
                      </c:pt>
                      <c:pt idx="2485">
                        <c:v>1500</c:v>
                      </c:pt>
                      <c:pt idx="2486">
                        <c:v>1500</c:v>
                      </c:pt>
                      <c:pt idx="2487">
                        <c:v>1500</c:v>
                      </c:pt>
                      <c:pt idx="2488">
                        <c:v>1500</c:v>
                      </c:pt>
                      <c:pt idx="2489">
                        <c:v>1500</c:v>
                      </c:pt>
                      <c:pt idx="2490">
                        <c:v>1500</c:v>
                      </c:pt>
                      <c:pt idx="2491">
                        <c:v>1500</c:v>
                      </c:pt>
                      <c:pt idx="2492">
                        <c:v>1500</c:v>
                      </c:pt>
                      <c:pt idx="2493">
                        <c:v>1500</c:v>
                      </c:pt>
                      <c:pt idx="2494">
                        <c:v>1500</c:v>
                      </c:pt>
                      <c:pt idx="2495">
                        <c:v>1500</c:v>
                      </c:pt>
                      <c:pt idx="2496">
                        <c:v>1500</c:v>
                      </c:pt>
                      <c:pt idx="2497">
                        <c:v>1500</c:v>
                      </c:pt>
                      <c:pt idx="2498">
                        <c:v>1500</c:v>
                      </c:pt>
                      <c:pt idx="2499">
                        <c:v>1500</c:v>
                      </c:pt>
                      <c:pt idx="2500">
                        <c:v>1500</c:v>
                      </c:pt>
                      <c:pt idx="2501">
                        <c:v>1500</c:v>
                      </c:pt>
                      <c:pt idx="2502">
                        <c:v>1500</c:v>
                      </c:pt>
                      <c:pt idx="2503">
                        <c:v>1500</c:v>
                      </c:pt>
                      <c:pt idx="2504">
                        <c:v>1500</c:v>
                      </c:pt>
                      <c:pt idx="2505">
                        <c:v>1500</c:v>
                      </c:pt>
                      <c:pt idx="2506">
                        <c:v>1500</c:v>
                      </c:pt>
                      <c:pt idx="2507">
                        <c:v>1500</c:v>
                      </c:pt>
                      <c:pt idx="2508">
                        <c:v>1500</c:v>
                      </c:pt>
                      <c:pt idx="2509">
                        <c:v>1500</c:v>
                      </c:pt>
                      <c:pt idx="2510">
                        <c:v>1500</c:v>
                      </c:pt>
                      <c:pt idx="2511">
                        <c:v>1500</c:v>
                      </c:pt>
                      <c:pt idx="2512">
                        <c:v>1500</c:v>
                      </c:pt>
                      <c:pt idx="2513">
                        <c:v>1500</c:v>
                      </c:pt>
                      <c:pt idx="2514">
                        <c:v>1500</c:v>
                      </c:pt>
                      <c:pt idx="2515">
                        <c:v>1500</c:v>
                      </c:pt>
                      <c:pt idx="2516">
                        <c:v>1500</c:v>
                      </c:pt>
                      <c:pt idx="2517">
                        <c:v>1500</c:v>
                      </c:pt>
                      <c:pt idx="2518">
                        <c:v>1500</c:v>
                      </c:pt>
                      <c:pt idx="2519">
                        <c:v>1500</c:v>
                      </c:pt>
                      <c:pt idx="2520">
                        <c:v>1500</c:v>
                      </c:pt>
                      <c:pt idx="2521">
                        <c:v>1500</c:v>
                      </c:pt>
                      <c:pt idx="2522">
                        <c:v>1500</c:v>
                      </c:pt>
                      <c:pt idx="2523">
                        <c:v>1500</c:v>
                      </c:pt>
                      <c:pt idx="2524">
                        <c:v>1500</c:v>
                      </c:pt>
                      <c:pt idx="2525">
                        <c:v>1500</c:v>
                      </c:pt>
                      <c:pt idx="2526">
                        <c:v>1500</c:v>
                      </c:pt>
                      <c:pt idx="2527">
                        <c:v>1500</c:v>
                      </c:pt>
                      <c:pt idx="2528">
                        <c:v>1500</c:v>
                      </c:pt>
                      <c:pt idx="2529">
                        <c:v>1500</c:v>
                      </c:pt>
                      <c:pt idx="2530">
                        <c:v>1500</c:v>
                      </c:pt>
                      <c:pt idx="2531">
                        <c:v>1500</c:v>
                      </c:pt>
                      <c:pt idx="2532">
                        <c:v>1500</c:v>
                      </c:pt>
                      <c:pt idx="2533">
                        <c:v>1500</c:v>
                      </c:pt>
                      <c:pt idx="2534">
                        <c:v>1500</c:v>
                      </c:pt>
                      <c:pt idx="2535">
                        <c:v>1500</c:v>
                      </c:pt>
                      <c:pt idx="2536">
                        <c:v>1500</c:v>
                      </c:pt>
                      <c:pt idx="2537">
                        <c:v>1500</c:v>
                      </c:pt>
                      <c:pt idx="2538">
                        <c:v>1500</c:v>
                      </c:pt>
                      <c:pt idx="2539">
                        <c:v>1500</c:v>
                      </c:pt>
                      <c:pt idx="2540">
                        <c:v>1500</c:v>
                      </c:pt>
                      <c:pt idx="2541">
                        <c:v>1500</c:v>
                      </c:pt>
                      <c:pt idx="2542">
                        <c:v>1500</c:v>
                      </c:pt>
                      <c:pt idx="2543">
                        <c:v>1500</c:v>
                      </c:pt>
                      <c:pt idx="2544">
                        <c:v>1500</c:v>
                      </c:pt>
                      <c:pt idx="2545">
                        <c:v>1500</c:v>
                      </c:pt>
                      <c:pt idx="2546">
                        <c:v>1500</c:v>
                      </c:pt>
                      <c:pt idx="2547">
                        <c:v>1500</c:v>
                      </c:pt>
                      <c:pt idx="2548">
                        <c:v>1500</c:v>
                      </c:pt>
                      <c:pt idx="2549">
                        <c:v>1500</c:v>
                      </c:pt>
                      <c:pt idx="2550">
                        <c:v>1500</c:v>
                      </c:pt>
                      <c:pt idx="2551">
                        <c:v>1500</c:v>
                      </c:pt>
                      <c:pt idx="2552">
                        <c:v>1500</c:v>
                      </c:pt>
                      <c:pt idx="2553">
                        <c:v>1500</c:v>
                      </c:pt>
                      <c:pt idx="2554">
                        <c:v>1500</c:v>
                      </c:pt>
                      <c:pt idx="2555">
                        <c:v>1500</c:v>
                      </c:pt>
                      <c:pt idx="2556">
                        <c:v>1500</c:v>
                      </c:pt>
                      <c:pt idx="2557">
                        <c:v>1500</c:v>
                      </c:pt>
                      <c:pt idx="2558">
                        <c:v>1500</c:v>
                      </c:pt>
                      <c:pt idx="2559">
                        <c:v>1500</c:v>
                      </c:pt>
                      <c:pt idx="2560">
                        <c:v>1500</c:v>
                      </c:pt>
                      <c:pt idx="2561">
                        <c:v>1500</c:v>
                      </c:pt>
                      <c:pt idx="2562">
                        <c:v>1500</c:v>
                      </c:pt>
                      <c:pt idx="2563">
                        <c:v>1500</c:v>
                      </c:pt>
                      <c:pt idx="2564">
                        <c:v>1500</c:v>
                      </c:pt>
                      <c:pt idx="2565">
                        <c:v>1500</c:v>
                      </c:pt>
                      <c:pt idx="2566">
                        <c:v>1500</c:v>
                      </c:pt>
                      <c:pt idx="2567">
                        <c:v>1500</c:v>
                      </c:pt>
                      <c:pt idx="2568">
                        <c:v>1500</c:v>
                      </c:pt>
                      <c:pt idx="2569">
                        <c:v>1500</c:v>
                      </c:pt>
                      <c:pt idx="2570">
                        <c:v>1500</c:v>
                      </c:pt>
                      <c:pt idx="2571">
                        <c:v>1500</c:v>
                      </c:pt>
                      <c:pt idx="2572">
                        <c:v>1500</c:v>
                      </c:pt>
                      <c:pt idx="2573">
                        <c:v>1500</c:v>
                      </c:pt>
                      <c:pt idx="2574">
                        <c:v>1500</c:v>
                      </c:pt>
                      <c:pt idx="2575">
                        <c:v>1500</c:v>
                      </c:pt>
                      <c:pt idx="2576">
                        <c:v>1500</c:v>
                      </c:pt>
                      <c:pt idx="2577">
                        <c:v>1500</c:v>
                      </c:pt>
                      <c:pt idx="2578">
                        <c:v>1500</c:v>
                      </c:pt>
                      <c:pt idx="2579">
                        <c:v>1500</c:v>
                      </c:pt>
                      <c:pt idx="2580">
                        <c:v>1500</c:v>
                      </c:pt>
                      <c:pt idx="2581">
                        <c:v>1500</c:v>
                      </c:pt>
                      <c:pt idx="2582">
                        <c:v>1500</c:v>
                      </c:pt>
                      <c:pt idx="2583">
                        <c:v>1500</c:v>
                      </c:pt>
                      <c:pt idx="2584">
                        <c:v>1500</c:v>
                      </c:pt>
                      <c:pt idx="2585">
                        <c:v>1500</c:v>
                      </c:pt>
                      <c:pt idx="2586">
                        <c:v>1500</c:v>
                      </c:pt>
                      <c:pt idx="2587">
                        <c:v>1500</c:v>
                      </c:pt>
                      <c:pt idx="2588">
                        <c:v>1500</c:v>
                      </c:pt>
                      <c:pt idx="2589">
                        <c:v>1500</c:v>
                      </c:pt>
                      <c:pt idx="2590">
                        <c:v>1500</c:v>
                      </c:pt>
                      <c:pt idx="2591">
                        <c:v>1500</c:v>
                      </c:pt>
                      <c:pt idx="2592">
                        <c:v>1500</c:v>
                      </c:pt>
                      <c:pt idx="2593">
                        <c:v>1500</c:v>
                      </c:pt>
                      <c:pt idx="2594">
                        <c:v>1500</c:v>
                      </c:pt>
                      <c:pt idx="2595">
                        <c:v>1500</c:v>
                      </c:pt>
                      <c:pt idx="2596">
                        <c:v>1500</c:v>
                      </c:pt>
                      <c:pt idx="2597">
                        <c:v>1500</c:v>
                      </c:pt>
                      <c:pt idx="2598">
                        <c:v>1500</c:v>
                      </c:pt>
                      <c:pt idx="2599">
                        <c:v>1500</c:v>
                      </c:pt>
                      <c:pt idx="2600">
                        <c:v>1500</c:v>
                      </c:pt>
                      <c:pt idx="2601">
                        <c:v>1500</c:v>
                      </c:pt>
                      <c:pt idx="2602">
                        <c:v>1500</c:v>
                      </c:pt>
                      <c:pt idx="2603">
                        <c:v>1500</c:v>
                      </c:pt>
                      <c:pt idx="2604">
                        <c:v>1500</c:v>
                      </c:pt>
                      <c:pt idx="2605">
                        <c:v>1500</c:v>
                      </c:pt>
                      <c:pt idx="2606">
                        <c:v>1500</c:v>
                      </c:pt>
                      <c:pt idx="2607">
                        <c:v>1500</c:v>
                      </c:pt>
                      <c:pt idx="2608">
                        <c:v>1500</c:v>
                      </c:pt>
                      <c:pt idx="2609">
                        <c:v>1500</c:v>
                      </c:pt>
                      <c:pt idx="2610">
                        <c:v>1500</c:v>
                      </c:pt>
                      <c:pt idx="2611">
                        <c:v>1500</c:v>
                      </c:pt>
                      <c:pt idx="2612">
                        <c:v>1500</c:v>
                      </c:pt>
                      <c:pt idx="2613">
                        <c:v>1500</c:v>
                      </c:pt>
                      <c:pt idx="2614">
                        <c:v>1500</c:v>
                      </c:pt>
                      <c:pt idx="2615">
                        <c:v>1500</c:v>
                      </c:pt>
                      <c:pt idx="2616">
                        <c:v>1500</c:v>
                      </c:pt>
                      <c:pt idx="2617">
                        <c:v>1500</c:v>
                      </c:pt>
                      <c:pt idx="2618">
                        <c:v>1500</c:v>
                      </c:pt>
                      <c:pt idx="2619">
                        <c:v>1500</c:v>
                      </c:pt>
                      <c:pt idx="2620">
                        <c:v>1500</c:v>
                      </c:pt>
                      <c:pt idx="2621">
                        <c:v>1500</c:v>
                      </c:pt>
                      <c:pt idx="2622">
                        <c:v>1500</c:v>
                      </c:pt>
                      <c:pt idx="2623">
                        <c:v>1500</c:v>
                      </c:pt>
                      <c:pt idx="2624">
                        <c:v>1500</c:v>
                      </c:pt>
                      <c:pt idx="2625">
                        <c:v>1500</c:v>
                      </c:pt>
                      <c:pt idx="2626">
                        <c:v>1500</c:v>
                      </c:pt>
                      <c:pt idx="2627">
                        <c:v>1500</c:v>
                      </c:pt>
                      <c:pt idx="2628">
                        <c:v>1500</c:v>
                      </c:pt>
                      <c:pt idx="2629">
                        <c:v>1500</c:v>
                      </c:pt>
                      <c:pt idx="2630">
                        <c:v>1500</c:v>
                      </c:pt>
                      <c:pt idx="2631">
                        <c:v>1500</c:v>
                      </c:pt>
                      <c:pt idx="2632">
                        <c:v>1500</c:v>
                      </c:pt>
                      <c:pt idx="2633">
                        <c:v>1500</c:v>
                      </c:pt>
                      <c:pt idx="2634">
                        <c:v>1500</c:v>
                      </c:pt>
                      <c:pt idx="2635">
                        <c:v>1500</c:v>
                      </c:pt>
                      <c:pt idx="2636">
                        <c:v>1500</c:v>
                      </c:pt>
                      <c:pt idx="2637">
                        <c:v>1500</c:v>
                      </c:pt>
                      <c:pt idx="2638">
                        <c:v>1500</c:v>
                      </c:pt>
                      <c:pt idx="2639">
                        <c:v>1500</c:v>
                      </c:pt>
                      <c:pt idx="2640">
                        <c:v>1500</c:v>
                      </c:pt>
                      <c:pt idx="2641">
                        <c:v>1500</c:v>
                      </c:pt>
                      <c:pt idx="2642">
                        <c:v>1500</c:v>
                      </c:pt>
                      <c:pt idx="2643">
                        <c:v>1500</c:v>
                      </c:pt>
                      <c:pt idx="2644">
                        <c:v>1500</c:v>
                      </c:pt>
                      <c:pt idx="2645">
                        <c:v>1500</c:v>
                      </c:pt>
                      <c:pt idx="2646">
                        <c:v>1500</c:v>
                      </c:pt>
                      <c:pt idx="2647">
                        <c:v>1500</c:v>
                      </c:pt>
                      <c:pt idx="2648">
                        <c:v>1500</c:v>
                      </c:pt>
                      <c:pt idx="2649">
                        <c:v>1500</c:v>
                      </c:pt>
                      <c:pt idx="2650">
                        <c:v>1500</c:v>
                      </c:pt>
                      <c:pt idx="2651">
                        <c:v>1500</c:v>
                      </c:pt>
                      <c:pt idx="2652">
                        <c:v>1500</c:v>
                      </c:pt>
                      <c:pt idx="2653">
                        <c:v>1500</c:v>
                      </c:pt>
                      <c:pt idx="2654">
                        <c:v>1500</c:v>
                      </c:pt>
                      <c:pt idx="2655">
                        <c:v>1500</c:v>
                      </c:pt>
                      <c:pt idx="2656">
                        <c:v>1500</c:v>
                      </c:pt>
                      <c:pt idx="2657">
                        <c:v>1500</c:v>
                      </c:pt>
                      <c:pt idx="2658">
                        <c:v>1500</c:v>
                      </c:pt>
                      <c:pt idx="2659">
                        <c:v>1500</c:v>
                      </c:pt>
                      <c:pt idx="2660">
                        <c:v>1500</c:v>
                      </c:pt>
                      <c:pt idx="2661">
                        <c:v>1500</c:v>
                      </c:pt>
                      <c:pt idx="2662">
                        <c:v>1500</c:v>
                      </c:pt>
                      <c:pt idx="2663">
                        <c:v>1500</c:v>
                      </c:pt>
                      <c:pt idx="2664">
                        <c:v>1500</c:v>
                      </c:pt>
                      <c:pt idx="2665">
                        <c:v>1500</c:v>
                      </c:pt>
                      <c:pt idx="2666">
                        <c:v>1500</c:v>
                      </c:pt>
                      <c:pt idx="2667">
                        <c:v>1500</c:v>
                      </c:pt>
                      <c:pt idx="2668">
                        <c:v>1500</c:v>
                      </c:pt>
                      <c:pt idx="2669">
                        <c:v>1500</c:v>
                      </c:pt>
                      <c:pt idx="2670">
                        <c:v>1500</c:v>
                      </c:pt>
                      <c:pt idx="2671">
                        <c:v>1500</c:v>
                      </c:pt>
                      <c:pt idx="2672">
                        <c:v>1500</c:v>
                      </c:pt>
                      <c:pt idx="2673">
                        <c:v>1500</c:v>
                      </c:pt>
                      <c:pt idx="2674">
                        <c:v>1500</c:v>
                      </c:pt>
                      <c:pt idx="2675">
                        <c:v>1500</c:v>
                      </c:pt>
                      <c:pt idx="2676">
                        <c:v>1500</c:v>
                      </c:pt>
                      <c:pt idx="2677">
                        <c:v>1500</c:v>
                      </c:pt>
                      <c:pt idx="2678">
                        <c:v>1500</c:v>
                      </c:pt>
                      <c:pt idx="2679">
                        <c:v>1500</c:v>
                      </c:pt>
                      <c:pt idx="2680">
                        <c:v>1500</c:v>
                      </c:pt>
                      <c:pt idx="2681">
                        <c:v>1500</c:v>
                      </c:pt>
                      <c:pt idx="2682">
                        <c:v>1500</c:v>
                      </c:pt>
                      <c:pt idx="2683">
                        <c:v>1500</c:v>
                      </c:pt>
                      <c:pt idx="2684">
                        <c:v>1500</c:v>
                      </c:pt>
                      <c:pt idx="2685">
                        <c:v>1500</c:v>
                      </c:pt>
                      <c:pt idx="2686">
                        <c:v>1500</c:v>
                      </c:pt>
                      <c:pt idx="2687">
                        <c:v>1500</c:v>
                      </c:pt>
                      <c:pt idx="2688">
                        <c:v>1500</c:v>
                      </c:pt>
                      <c:pt idx="2689">
                        <c:v>1500</c:v>
                      </c:pt>
                      <c:pt idx="2690">
                        <c:v>1500</c:v>
                      </c:pt>
                      <c:pt idx="2691">
                        <c:v>1500</c:v>
                      </c:pt>
                      <c:pt idx="2692">
                        <c:v>1500</c:v>
                      </c:pt>
                      <c:pt idx="2693">
                        <c:v>1500</c:v>
                      </c:pt>
                      <c:pt idx="2694">
                        <c:v>1500</c:v>
                      </c:pt>
                      <c:pt idx="2695">
                        <c:v>1500</c:v>
                      </c:pt>
                      <c:pt idx="2696">
                        <c:v>1500</c:v>
                      </c:pt>
                      <c:pt idx="2697">
                        <c:v>1500</c:v>
                      </c:pt>
                      <c:pt idx="2698">
                        <c:v>1500</c:v>
                      </c:pt>
                      <c:pt idx="2699">
                        <c:v>1500</c:v>
                      </c:pt>
                      <c:pt idx="2700">
                        <c:v>1500</c:v>
                      </c:pt>
                      <c:pt idx="2701">
                        <c:v>1500</c:v>
                      </c:pt>
                      <c:pt idx="2702">
                        <c:v>1500</c:v>
                      </c:pt>
                      <c:pt idx="2703">
                        <c:v>1500</c:v>
                      </c:pt>
                      <c:pt idx="2704">
                        <c:v>1500</c:v>
                      </c:pt>
                      <c:pt idx="2705">
                        <c:v>1500</c:v>
                      </c:pt>
                      <c:pt idx="2706">
                        <c:v>1500</c:v>
                      </c:pt>
                      <c:pt idx="2707">
                        <c:v>1500</c:v>
                      </c:pt>
                      <c:pt idx="2708">
                        <c:v>1500</c:v>
                      </c:pt>
                      <c:pt idx="2709">
                        <c:v>1500</c:v>
                      </c:pt>
                      <c:pt idx="2710">
                        <c:v>1500</c:v>
                      </c:pt>
                      <c:pt idx="2711">
                        <c:v>1500</c:v>
                      </c:pt>
                      <c:pt idx="2712">
                        <c:v>1500</c:v>
                      </c:pt>
                      <c:pt idx="2713">
                        <c:v>1500</c:v>
                      </c:pt>
                      <c:pt idx="2714">
                        <c:v>1500</c:v>
                      </c:pt>
                      <c:pt idx="2715">
                        <c:v>1500</c:v>
                      </c:pt>
                      <c:pt idx="2716">
                        <c:v>1500</c:v>
                      </c:pt>
                      <c:pt idx="2717">
                        <c:v>1500</c:v>
                      </c:pt>
                      <c:pt idx="2718">
                        <c:v>1500</c:v>
                      </c:pt>
                      <c:pt idx="2719">
                        <c:v>1500</c:v>
                      </c:pt>
                      <c:pt idx="2720">
                        <c:v>1500</c:v>
                      </c:pt>
                      <c:pt idx="2721">
                        <c:v>1500</c:v>
                      </c:pt>
                      <c:pt idx="2722">
                        <c:v>1500</c:v>
                      </c:pt>
                      <c:pt idx="2723">
                        <c:v>1500</c:v>
                      </c:pt>
                      <c:pt idx="2724">
                        <c:v>1500</c:v>
                      </c:pt>
                      <c:pt idx="2725">
                        <c:v>1500</c:v>
                      </c:pt>
                      <c:pt idx="2726">
                        <c:v>1500</c:v>
                      </c:pt>
                      <c:pt idx="2727">
                        <c:v>1500</c:v>
                      </c:pt>
                      <c:pt idx="2728">
                        <c:v>1500</c:v>
                      </c:pt>
                      <c:pt idx="2729">
                        <c:v>1500</c:v>
                      </c:pt>
                      <c:pt idx="2730">
                        <c:v>1500</c:v>
                      </c:pt>
                      <c:pt idx="2731">
                        <c:v>1500</c:v>
                      </c:pt>
                      <c:pt idx="2732">
                        <c:v>1500</c:v>
                      </c:pt>
                      <c:pt idx="2733">
                        <c:v>1500</c:v>
                      </c:pt>
                      <c:pt idx="2734">
                        <c:v>1500</c:v>
                      </c:pt>
                      <c:pt idx="2735">
                        <c:v>1500</c:v>
                      </c:pt>
                      <c:pt idx="2736">
                        <c:v>1500</c:v>
                      </c:pt>
                      <c:pt idx="2737">
                        <c:v>1500</c:v>
                      </c:pt>
                      <c:pt idx="2738">
                        <c:v>1500</c:v>
                      </c:pt>
                      <c:pt idx="2739">
                        <c:v>1500</c:v>
                      </c:pt>
                      <c:pt idx="2740">
                        <c:v>1500</c:v>
                      </c:pt>
                      <c:pt idx="2741">
                        <c:v>1500</c:v>
                      </c:pt>
                      <c:pt idx="2742">
                        <c:v>1500</c:v>
                      </c:pt>
                      <c:pt idx="2743">
                        <c:v>1500</c:v>
                      </c:pt>
                      <c:pt idx="2744">
                        <c:v>1500</c:v>
                      </c:pt>
                      <c:pt idx="2745">
                        <c:v>1500</c:v>
                      </c:pt>
                      <c:pt idx="2746">
                        <c:v>1500</c:v>
                      </c:pt>
                      <c:pt idx="2747">
                        <c:v>1500</c:v>
                      </c:pt>
                      <c:pt idx="2748">
                        <c:v>1500</c:v>
                      </c:pt>
                      <c:pt idx="2749">
                        <c:v>1500</c:v>
                      </c:pt>
                      <c:pt idx="2750">
                        <c:v>1500</c:v>
                      </c:pt>
                      <c:pt idx="2751">
                        <c:v>1500</c:v>
                      </c:pt>
                      <c:pt idx="2752">
                        <c:v>1500</c:v>
                      </c:pt>
                      <c:pt idx="2753">
                        <c:v>1500</c:v>
                      </c:pt>
                      <c:pt idx="2754">
                        <c:v>1500</c:v>
                      </c:pt>
                      <c:pt idx="2755">
                        <c:v>1500</c:v>
                      </c:pt>
                      <c:pt idx="2756">
                        <c:v>1500</c:v>
                      </c:pt>
                      <c:pt idx="2757">
                        <c:v>1500</c:v>
                      </c:pt>
                      <c:pt idx="2758">
                        <c:v>1500</c:v>
                      </c:pt>
                      <c:pt idx="2759">
                        <c:v>1500</c:v>
                      </c:pt>
                      <c:pt idx="2760">
                        <c:v>1500</c:v>
                      </c:pt>
                      <c:pt idx="2761">
                        <c:v>1500</c:v>
                      </c:pt>
                      <c:pt idx="2762">
                        <c:v>1500</c:v>
                      </c:pt>
                      <c:pt idx="2763">
                        <c:v>1500</c:v>
                      </c:pt>
                      <c:pt idx="2764">
                        <c:v>1500</c:v>
                      </c:pt>
                      <c:pt idx="2765">
                        <c:v>1500</c:v>
                      </c:pt>
                      <c:pt idx="2766">
                        <c:v>1500</c:v>
                      </c:pt>
                      <c:pt idx="2767">
                        <c:v>1500</c:v>
                      </c:pt>
                      <c:pt idx="2768">
                        <c:v>1500</c:v>
                      </c:pt>
                      <c:pt idx="2769">
                        <c:v>1500</c:v>
                      </c:pt>
                      <c:pt idx="2770">
                        <c:v>1500</c:v>
                      </c:pt>
                      <c:pt idx="2771">
                        <c:v>1500</c:v>
                      </c:pt>
                      <c:pt idx="2772">
                        <c:v>1500</c:v>
                      </c:pt>
                      <c:pt idx="2773">
                        <c:v>1500</c:v>
                      </c:pt>
                      <c:pt idx="2774">
                        <c:v>1500</c:v>
                      </c:pt>
                      <c:pt idx="2775">
                        <c:v>1500</c:v>
                      </c:pt>
                      <c:pt idx="2776">
                        <c:v>1500</c:v>
                      </c:pt>
                      <c:pt idx="2777">
                        <c:v>1500</c:v>
                      </c:pt>
                      <c:pt idx="2778">
                        <c:v>1500</c:v>
                      </c:pt>
                      <c:pt idx="2779">
                        <c:v>1500</c:v>
                      </c:pt>
                      <c:pt idx="2780">
                        <c:v>1500</c:v>
                      </c:pt>
                      <c:pt idx="2781">
                        <c:v>1500</c:v>
                      </c:pt>
                      <c:pt idx="2782">
                        <c:v>1500</c:v>
                      </c:pt>
                      <c:pt idx="2783">
                        <c:v>1500</c:v>
                      </c:pt>
                      <c:pt idx="2784">
                        <c:v>1500</c:v>
                      </c:pt>
                      <c:pt idx="2785">
                        <c:v>1500</c:v>
                      </c:pt>
                      <c:pt idx="2786">
                        <c:v>1500</c:v>
                      </c:pt>
                      <c:pt idx="2787">
                        <c:v>1500</c:v>
                      </c:pt>
                      <c:pt idx="2788">
                        <c:v>1500</c:v>
                      </c:pt>
                      <c:pt idx="2789">
                        <c:v>1500</c:v>
                      </c:pt>
                      <c:pt idx="2790">
                        <c:v>1500</c:v>
                      </c:pt>
                      <c:pt idx="2791">
                        <c:v>1500</c:v>
                      </c:pt>
                      <c:pt idx="2792">
                        <c:v>1500</c:v>
                      </c:pt>
                      <c:pt idx="2793">
                        <c:v>1500</c:v>
                      </c:pt>
                      <c:pt idx="2794">
                        <c:v>1500</c:v>
                      </c:pt>
                      <c:pt idx="2795">
                        <c:v>1500</c:v>
                      </c:pt>
                      <c:pt idx="2796">
                        <c:v>1500</c:v>
                      </c:pt>
                      <c:pt idx="2797">
                        <c:v>1500</c:v>
                      </c:pt>
                      <c:pt idx="2798">
                        <c:v>1500</c:v>
                      </c:pt>
                      <c:pt idx="2799">
                        <c:v>1500</c:v>
                      </c:pt>
                      <c:pt idx="2800">
                        <c:v>1500</c:v>
                      </c:pt>
                      <c:pt idx="2801">
                        <c:v>1500</c:v>
                      </c:pt>
                      <c:pt idx="2802">
                        <c:v>1500</c:v>
                      </c:pt>
                      <c:pt idx="2803">
                        <c:v>1500</c:v>
                      </c:pt>
                      <c:pt idx="2804">
                        <c:v>1500</c:v>
                      </c:pt>
                      <c:pt idx="2805">
                        <c:v>1500</c:v>
                      </c:pt>
                      <c:pt idx="2806">
                        <c:v>1500</c:v>
                      </c:pt>
                      <c:pt idx="2807">
                        <c:v>1500</c:v>
                      </c:pt>
                      <c:pt idx="2808">
                        <c:v>1500</c:v>
                      </c:pt>
                      <c:pt idx="2809">
                        <c:v>1500</c:v>
                      </c:pt>
                      <c:pt idx="2810">
                        <c:v>1500</c:v>
                      </c:pt>
                      <c:pt idx="2811">
                        <c:v>1500</c:v>
                      </c:pt>
                      <c:pt idx="2812">
                        <c:v>1500</c:v>
                      </c:pt>
                      <c:pt idx="2813">
                        <c:v>1500</c:v>
                      </c:pt>
                      <c:pt idx="2814">
                        <c:v>1500</c:v>
                      </c:pt>
                      <c:pt idx="2815">
                        <c:v>1500</c:v>
                      </c:pt>
                      <c:pt idx="2816">
                        <c:v>1500</c:v>
                      </c:pt>
                      <c:pt idx="2817">
                        <c:v>1500</c:v>
                      </c:pt>
                      <c:pt idx="2818">
                        <c:v>1500</c:v>
                      </c:pt>
                      <c:pt idx="2819">
                        <c:v>1500</c:v>
                      </c:pt>
                      <c:pt idx="2820">
                        <c:v>1500</c:v>
                      </c:pt>
                      <c:pt idx="2821">
                        <c:v>1500</c:v>
                      </c:pt>
                      <c:pt idx="2822">
                        <c:v>1500</c:v>
                      </c:pt>
                      <c:pt idx="2823">
                        <c:v>1500</c:v>
                      </c:pt>
                      <c:pt idx="2824">
                        <c:v>1500</c:v>
                      </c:pt>
                      <c:pt idx="2825">
                        <c:v>1500</c:v>
                      </c:pt>
                      <c:pt idx="2826">
                        <c:v>1500</c:v>
                      </c:pt>
                      <c:pt idx="2827">
                        <c:v>1500</c:v>
                      </c:pt>
                      <c:pt idx="2828">
                        <c:v>1500</c:v>
                      </c:pt>
                      <c:pt idx="2829">
                        <c:v>1500</c:v>
                      </c:pt>
                      <c:pt idx="2830">
                        <c:v>1500</c:v>
                      </c:pt>
                      <c:pt idx="2831">
                        <c:v>1500</c:v>
                      </c:pt>
                      <c:pt idx="2832">
                        <c:v>1500</c:v>
                      </c:pt>
                      <c:pt idx="2833">
                        <c:v>1500</c:v>
                      </c:pt>
                      <c:pt idx="2834">
                        <c:v>1500</c:v>
                      </c:pt>
                      <c:pt idx="2835">
                        <c:v>1500</c:v>
                      </c:pt>
                      <c:pt idx="2836">
                        <c:v>1500</c:v>
                      </c:pt>
                      <c:pt idx="2837">
                        <c:v>1500</c:v>
                      </c:pt>
                      <c:pt idx="2838">
                        <c:v>1500</c:v>
                      </c:pt>
                      <c:pt idx="2839">
                        <c:v>1500</c:v>
                      </c:pt>
                      <c:pt idx="2840">
                        <c:v>1500</c:v>
                      </c:pt>
                      <c:pt idx="2841">
                        <c:v>1500</c:v>
                      </c:pt>
                      <c:pt idx="2842">
                        <c:v>1500</c:v>
                      </c:pt>
                      <c:pt idx="2843">
                        <c:v>1500</c:v>
                      </c:pt>
                      <c:pt idx="2844">
                        <c:v>1500</c:v>
                      </c:pt>
                      <c:pt idx="2845">
                        <c:v>1500</c:v>
                      </c:pt>
                      <c:pt idx="2846">
                        <c:v>1500</c:v>
                      </c:pt>
                      <c:pt idx="2847">
                        <c:v>1500</c:v>
                      </c:pt>
                      <c:pt idx="2848">
                        <c:v>1500</c:v>
                      </c:pt>
                      <c:pt idx="2849">
                        <c:v>1500</c:v>
                      </c:pt>
                      <c:pt idx="2850">
                        <c:v>1500</c:v>
                      </c:pt>
                      <c:pt idx="2851">
                        <c:v>1500</c:v>
                      </c:pt>
                      <c:pt idx="2852">
                        <c:v>1500</c:v>
                      </c:pt>
                      <c:pt idx="2853">
                        <c:v>1500</c:v>
                      </c:pt>
                      <c:pt idx="2854">
                        <c:v>1500</c:v>
                      </c:pt>
                      <c:pt idx="2855">
                        <c:v>1500</c:v>
                      </c:pt>
                      <c:pt idx="2856">
                        <c:v>1500</c:v>
                      </c:pt>
                      <c:pt idx="2857">
                        <c:v>1500</c:v>
                      </c:pt>
                      <c:pt idx="2858">
                        <c:v>1500</c:v>
                      </c:pt>
                      <c:pt idx="2859">
                        <c:v>1500</c:v>
                      </c:pt>
                      <c:pt idx="2860">
                        <c:v>1500</c:v>
                      </c:pt>
                      <c:pt idx="2861">
                        <c:v>1500</c:v>
                      </c:pt>
                      <c:pt idx="2862">
                        <c:v>1500</c:v>
                      </c:pt>
                      <c:pt idx="2863">
                        <c:v>1500</c:v>
                      </c:pt>
                      <c:pt idx="2864">
                        <c:v>1500</c:v>
                      </c:pt>
                      <c:pt idx="2865">
                        <c:v>1500</c:v>
                      </c:pt>
                      <c:pt idx="2866">
                        <c:v>1500</c:v>
                      </c:pt>
                      <c:pt idx="2867">
                        <c:v>1500</c:v>
                      </c:pt>
                      <c:pt idx="2868">
                        <c:v>1500</c:v>
                      </c:pt>
                      <c:pt idx="2869">
                        <c:v>1500</c:v>
                      </c:pt>
                      <c:pt idx="2870">
                        <c:v>1500</c:v>
                      </c:pt>
                      <c:pt idx="2871">
                        <c:v>1500</c:v>
                      </c:pt>
                      <c:pt idx="2872">
                        <c:v>1500</c:v>
                      </c:pt>
                      <c:pt idx="2873">
                        <c:v>1500</c:v>
                      </c:pt>
                      <c:pt idx="2874">
                        <c:v>1500</c:v>
                      </c:pt>
                      <c:pt idx="2875">
                        <c:v>1500</c:v>
                      </c:pt>
                      <c:pt idx="2876">
                        <c:v>1500</c:v>
                      </c:pt>
                      <c:pt idx="2877">
                        <c:v>1500</c:v>
                      </c:pt>
                      <c:pt idx="2878">
                        <c:v>1500</c:v>
                      </c:pt>
                      <c:pt idx="2879">
                        <c:v>1500</c:v>
                      </c:pt>
                      <c:pt idx="2880">
                        <c:v>1500</c:v>
                      </c:pt>
                      <c:pt idx="2881">
                        <c:v>1500</c:v>
                      </c:pt>
                      <c:pt idx="2882">
                        <c:v>1500</c:v>
                      </c:pt>
                      <c:pt idx="2883">
                        <c:v>1500</c:v>
                      </c:pt>
                      <c:pt idx="2884">
                        <c:v>1500</c:v>
                      </c:pt>
                      <c:pt idx="2885">
                        <c:v>1500</c:v>
                      </c:pt>
                      <c:pt idx="2886">
                        <c:v>1500</c:v>
                      </c:pt>
                      <c:pt idx="2887">
                        <c:v>1500</c:v>
                      </c:pt>
                      <c:pt idx="2888">
                        <c:v>1500</c:v>
                      </c:pt>
                      <c:pt idx="2889">
                        <c:v>1500</c:v>
                      </c:pt>
                      <c:pt idx="2890">
                        <c:v>1500</c:v>
                      </c:pt>
                      <c:pt idx="2891">
                        <c:v>1500</c:v>
                      </c:pt>
                      <c:pt idx="2892">
                        <c:v>1500</c:v>
                      </c:pt>
                      <c:pt idx="2893">
                        <c:v>1500</c:v>
                      </c:pt>
                      <c:pt idx="2894">
                        <c:v>1500</c:v>
                      </c:pt>
                      <c:pt idx="2895">
                        <c:v>1500</c:v>
                      </c:pt>
                      <c:pt idx="2896">
                        <c:v>1500</c:v>
                      </c:pt>
                      <c:pt idx="2897">
                        <c:v>1500</c:v>
                      </c:pt>
                      <c:pt idx="2898">
                        <c:v>1500</c:v>
                      </c:pt>
                      <c:pt idx="2899">
                        <c:v>1500</c:v>
                      </c:pt>
                      <c:pt idx="2900">
                        <c:v>1500</c:v>
                      </c:pt>
                      <c:pt idx="2901">
                        <c:v>1500</c:v>
                      </c:pt>
                      <c:pt idx="2902">
                        <c:v>1500</c:v>
                      </c:pt>
                      <c:pt idx="2903">
                        <c:v>1500</c:v>
                      </c:pt>
                      <c:pt idx="2904">
                        <c:v>1500</c:v>
                      </c:pt>
                      <c:pt idx="2905">
                        <c:v>1500</c:v>
                      </c:pt>
                      <c:pt idx="2906">
                        <c:v>1500</c:v>
                      </c:pt>
                      <c:pt idx="2907">
                        <c:v>1500</c:v>
                      </c:pt>
                      <c:pt idx="2908">
                        <c:v>1500</c:v>
                      </c:pt>
                      <c:pt idx="2909">
                        <c:v>1500</c:v>
                      </c:pt>
                      <c:pt idx="2910">
                        <c:v>1500</c:v>
                      </c:pt>
                      <c:pt idx="2911">
                        <c:v>1500</c:v>
                      </c:pt>
                      <c:pt idx="2912">
                        <c:v>1500</c:v>
                      </c:pt>
                      <c:pt idx="2913">
                        <c:v>1500</c:v>
                      </c:pt>
                      <c:pt idx="2914">
                        <c:v>1500</c:v>
                      </c:pt>
                      <c:pt idx="2915">
                        <c:v>1500</c:v>
                      </c:pt>
                      <c:pt idx="2916">
                        <c:v>1500</c:v>
                      </c:pt>
                      <c:pt idx="2917">
                        <c:v>1500</c:v>
                      </c:pt>
                      <c:pt idx="2918">
                        <c:v>1500</c:v>
                      </c:pt>
                      <c:pt idx="2919">
                        <c:v>1500</c:v>
                      </c:pt>
                      <c:pt idx="2920">
                        <c:v>1500</c:v>
                      </c:pt>
                      <c:pt idx="2921">
                        <c:v>1500</c:v>
                      </c:pt>
                      <c:pt idx="2922">
                        <c:v>1500</c:v>
                      </c:pt>
                      <c:pt idx="2923">
                        <c:v>1500</c:v>
                      </c:pt>
                      <c:pt idx="2924">
                        <c:v>1500</c:v>
                      </c:pt>
                      <c:pt idx="2925">
                        <c:v>1500</c:v>
                      </c:pt>
                      <c:pt idx="2926">
                        <c:v>1500</c:v>
                      </c:pt>
                      <c:pt idx="2927">
                        <c:v>1500</c:v>
                      </c:pt>
                      <c:pt idx="2928">
                        <c:v>1500</c:v>
                      </c:pt>
                      <c:pt idx="2929">
                        <c:v>1500</c:v>
                      </c:pt>
                      <c:pt idx="2930">
                        <c:v>1500</c:v>
                      </c:pt>
                      <c:pt idx="2931">
                        <c:v>1500</c:v>
                      </c:pt>
                      <c:pt idx="2932">
                        <c:v>1500</c:v>
                      </c:pt>
                      <c:pt idx="2933">
                        <c:v>1500</c:v>
                      </c:pt>
                      <c:pt idx="2934">
                        <c:v>1500</c:v>
                      </c:pt>
                      <c:pt idx="2935">
                        <c:v>1500</c:v>
                      </c:pt>
                      <c:pt idx="2936">
                        <c:v>1500</c:v>
                      </c:pt>
                      <c:pt idx="2937">
                        <c:v>1500</c:v>
                      </c:pt>
                      <c:pt idx="2938">
                        <c:v>1500</c:v>
                      </c:pt>
                      <c:pt idx="2939">
                        <c:v>1500</c:v>
                      </c:pt>
                      <c:pt idx="2940">
                        <c:v>1500</c:v>
                      </c:pt>
                      <c:pt idx="2941">
                        <c:v>1500</c:v>
                      </c:pt>
                      <c:pt idx="2942">
                        <c:v>1500</c:v>
                      </c:pt>
                      <c:pt idx="2943">
                        <c:v>1500</c:v>
                      </c:pt>
                      <c:pt idx="2944">
                        <c:v>1500</c:v>
                      </c:pt>
                      <c:pt idx="2945">
                        <c:v>1500</c:v>
                      </c:pt>
                      <c:pt idx="2946">
                        <c:v>1500</c:v>
                      </c:pt>
                      <c:pt idx="2947">
                        <c:v>1500</c:v>
                      </c:pt>
                      <c:pt idx="2948">
                        <c:v>1500</c:v>
                      </c:pt>
                      <c:pt idx="2949">
                        <c:v>1500</c:v>
                      </c:pt>
                      <c:pt idx="2950">
                        <c:v>1500</c:v>
                      </c:pt>
                      <c:pt idx="2951">
                        <c:v>1500</c:v>
                      </c:pt>
                      <c:pt idx="2952">
                        <c:v>1500</c:v>
                      </c:pt>
                      <c:pt idx="2953">
                        <c:v>1500</c:v>
                      </c:pt>
                      <c:pt idx="2954">
                        <c:v>1500</c:v>
                      </c:pt>
                      <c:pt idx="2955">
                        <c:v>1500</c:v>
                      </c:pt>
                      <c:pt idx="2956">
                        <c:v>1500</c:v>
                      </c:pt>
                      <c:pt idx="2957">
                        <c:v>1500</c:v>
                      </c:pt>
                      <c:pt idx="2958">
                        <c:v>1500</c:v>
                      </c:pt>
                      <c:pt idx="2959">
                        <c:v>1500</c:v>
                      </c:pt>
                      <c:pt idx="2960">
                        <c:v>1500</c:v>
                      </c:pt>
                      <c:pt idx="2961">
                        <c:v>1500</c:v>
                      </c:pt>
                      <c:pt idx="2962">
                        <c:v>1500</c:v>
                      </c:pt>
                      <c:pt idx="2963">
                        <c:v>1500</c:v>
                      </c:pt>
                      <c:pt idx="2964">
                        <c:v>1500</c:v>
                      </c:pt>
                      <c:pt idx="2965">
                        <c:v>1500</c:v>
                      </c:pt>
                      <c:pt idx="2966">
                        <c:v>1500</c:v>
                      </c:pt>
                      <c:pt idx="2967">
                        <c:v>1500</c:v>
                      </c:pt>
                      <c:pt idx="2968">
                        <c:v>1500</c:v>
                      </c:pt>
                      <c:pt idx="2969">
                        <c:v>1500</c:v>
                      </c:pt>
                      <c:pt idx="2970">
                        <c:v>1500</c:v>
                      </c:pt>
                      <c:pt idx="2971">
                        <c:v>1500</c:v>
                      </c:pt>
                      <c:pt idx="2972">
                        <c:v>1500</c:v>
                      </c:pt>
                      <c:pt idx="2973">
                        <c:v>1500</c:v>
                      </c:pt>
                      <c:pt idx="2974">
                        <c:v>1500</c:v>
                      </c:pt>
                      <c:pt idx="2975">
                        <c:v>1500</c:v>
                      </c:pt>
                      <c:pt idx="2976">
                        <c:v>1500</c:v>
                      </c:pt>
                      <c:pt idx="2977">
                        <c:v>1500</c:v>
                      </c:pt>
                      <c:pt idx="2978">
                        <c:v>1500</c:v>
                      </c:pt>
                      <c:pt idx="2979">
                        <c:v>1500</c:v>
                      </c:pt>
                      <c:pt idx="2980">
                        <c:v>1500</c:v>
                      </c:pt>
                      <c:pt idx="2981">
                        <c:v>1500</c:v>
                      </c:pt>
                      <c:pt idx="2982">
                        <c:v>1500</c:v>
                      </c:pt>
                      <c:pt idx="2983">
                        <c:v>1500</c:v>
                      </c:pt>
                      <c:pt idx="2984">
                        <c:v>1500</c:v>
                      </c:pt>
                      <c:pt idx="2985">
                        <c:v>1500</c:v>
                      </c:pt>
                      <c:pt idx="2986">
                        <c:v>1500</c:v>
                      </c:pt>
                      <c:pt idx="2987">
                        <c:v>1500</c:v>
                      </c:pt>
                      <c:pt idx="2988">
                        <c:v>1500</c:v>
                      </c:pt>
                      <c:pt idx="2989">
                        <c:v>1500</c:v>
                      </c:pt>
                      <c:pt idx="2990">
                        <c:v>1500</c:v>
                      </c:pt>
                      <c:pt idx="2991">
                        <c:v>1500</c:v>
                      </c:pt>
                      <c:pt idx="2992">
                        <c:v>1500</c:v>
                      </c:pt>
                      <c:pt idx="2993">
                        <c:v>1500</c:v>
                      </c:pt>
                      <c:pt idx="2994">
                        <c:v>1500</c:v>
                      </c:pt>
                      <c:pt idx="2995">
                        <c:v>1500</c:v>
                      </c:pt>
                      <c:pt idx="2996">
                        <c:v>1500</c:v>
                      </c:pt>
                      <c:pt idx="2997">
                        <c:v>1500</c:v>
                      </c:pt>
                      <c:pt idx="2998">
                        <c:v>1500</c:v>
                      </c:pt>
                      <c:pt idx="2999">
                        <c:v>1500</c:v>
                      </c:pt>
                      <c:pt idx="3000">
                        <c:v>1500</c:v>
                      </c:pt>
                      <c:pt idx="3001">
                        <c:v>1500</c:v>
                      </c:pt>
                      <c:pt idx="3002">
                        <c:v>1500</c:v>
                      </c:pt>
                      <c:pt idx="3003">
                        <c:v>1500</c:v>
                      </c:pt>
                      <c:pt idx="3004">
                        <c:v>1500</c:v>
                      </c:pt>
                      <c:pt idx="3005">
                        <c:v>1500</c:v>
                      </c:pt>
                      <c:pt idx="3006">
                        <c:v>1500</c:v>
                      </c:pt>
                      <c:pt idx="3007">
                        <c:v>1500</c:v>
                      </c:pt>
                      <c:pt idx="3008">
                        <c:v>1500</c:v>
                      </c:pt>
                      <c:pt idx="3009">
                        <c:v>1500</c:v>
                      </c:pt>
                      <c:pt idx="3010">
                        <c:v>1500</c:v>
                      </c:pt>
                      <c:pt idx="3011">
                        <c:v>1500</c:v>
                      </c:pt>
                      <c:pt idx="3012">
                        <c:v>1500</c:v>
                      </c:pt>
                      <c:pt idx="3013">
                        <c:v>1500</c:v>
                      </c:pt>
                      <c:pt idx="3014">
                        <c:v>1500</c:v>
                      </c:pt>
                      <c:pt idx="3015">
                        <c:v>1500</c:v>
                      </c:pt>
                      <c:pt idx="3016">
                        <c:v>1500</c:v>
                      </c:pt>
                      <c:pt idx="3017">
                        <c:v>1500</c:v>
                      </c:pt>
                      <c:pt idx="3018">
                        <c:v>1500</c:v>
                      </c:pt>
                      <c:pt idx="3019">
                        <c:v>1500</c:v>
                      </c:pt>
                      <c:pt idx="3020">
                        <c:v>1500</c:v>
                      </c:pt>
                      <c:pt idx="3021">
                        <c:v>1500</c:v>
                      </c:pt>
                      <c:pt idx="3022">
                        <c:v>1500</c:v>
                      </c:pt>
                      <c:pt idx="3023">
                        <c:v>1500</c:v>
                      </c:pt>
                      <c:pt idx="3024">
                        <c:v>1500</c:v>
                      </c:pt>
                      <c:pt idx="3025">
                        <c:v>1500</c:v>
                      </c:pt>
                      <c:pt idx="3026">
                        <c:v>1500</c:v>
                      </c:pt>
                      <c:pt idx="3027">
                        <c:v>1500</c:v>
                      </c:pt>
                      <c:pt idx="3028">
                        <c:v>1500</c:v>
                      </c:pt>
                      <c:pt idx="3029">
                        <c:v>1500</c:v>
                      </c:pt>
                      <c:pt idx="3030">
                        <c:v>1500</c:v>
                      </c:pt>
                      <c:pt idx="3031">
                        <c:v>1500</c:v>
                      </c:pt>
                      <c:pt idx="3032">
                        <c:v>1500</c:v>
                      </c:pt>
                      <c:pt idx="3033">
                        <c:v>1500</c:v>
                      </c:pt>
                      <c:pt idx="3034">
                        <c:v>1500</c:v>
                      </c:pt>
                      <c:pt idx="3035">
                        <c:v>1500</c:v>
                      </c:pt>
                      <c:pt idx="3036">
                        <c:v>1500</c:v>
                      </c:pt>
                      <c:pt idx="3037">
                        <c:v>1500</c:v>
                      </c:pt>
                      <c:pt idx="3038">
                        <c:v>1500</c:v>
                      </c:pt>
                      <c:pt idx="3039">
                        <c:v>1500</c:v>
                      </c:pt>
                      <c:pt idx="3040">
                        <c:v>1500</c:v>
                      </c:pt>
                      <c:pt idx="3041">
                        <c:v>1500</c:v>
                      </c:pt>
                      <c:pt idx="3042">
                        <c:v>1500</c:v>
                      </c:pt>
                      <c:pt idx="3043">
                        <c:v>1500</c:v>
                      </c:pt>
                      <c:pt idx="3044">
                        <c:v>1500</c:v>
                      </c:pt>
                      <c:pt idx="3045">
                        <c:v>1500</c:v>
                      </c:pt>
                      <c:pt idx="3046">
                        <c:v>1500</c:v>
                      </c:pt>
                      <c:pt idx="3047">
                        <c:v>1500</c:v>
                      </c:pt>
                      <c:pt idx="3048">
                        <c:v>1500</c:v>
                      </c:pt>
                      <c:pt idx="3049">
                        <c:v>1500</c:v>
                      </c:pt>
                      <c:pt idx="3050">
                        <c:v>1500</c:v>
                      </c:pt>
                      <c:pt idx="3051">
                        <c:v>1500</c:v>
                      </c:pt>
                      <c:pt idx="3052">
                        <c:v>1500</c:v>
                      </c:pt>
                      <c:pt idx="3053">
                        <c:v>1500</c:v>
                      </c:pt>
                      <c:pt idx="3054">
                        <c:v>1500</c:v>
                      </c:pt>
                      <c:pt idx="3055">
                        <c:v>1500</c:v>
                      </c:pt>
                      <c:pt idx="3056">
                        <c:v>1500</c:v>
                      </c:pt>
                      <c:pt idx="3057">
                        <c:v>1500</c:v>
                      </c:pt>
                      <c:pt idx="3058">
                        <c:v>1500</c:v>
                      </c:pt>
                      <c:pt idx="3059">
                        <c:v>1500</c:v>
                      </c:pt>
                      <c:pt idx="3060">
                        <c:v>1500</c:v>
                      </c:pt>
                      <c:pt idx="3061">
                        <c:v>1500</c:v>
                      </c:pt>
                      <c:pt idx="3062">
                        <c:v>1500</c:v>
                      </c:pt>
                      <c:pt idx="3063">
                        <c:v>1500</c:v>
                      </c:pt>
                      <c:pt idx="3064">
                        <c:v>1500</c:v>
                      </c:pt>
                      <c:pt idx="3065">
                        <c:v>1500</c:v>
                      </c:pt>
                      <c:pt idx="3066">
                        <c:v>1500</c:v>
                      </c:pt>
                      <c:pt idx="3067">
                        <c:v>1500</c:v>
                      </c:pt>
                      <c:pt idx="3068">
                        <c:v>1500</c:v>
                      </c:pt>
                      <c:pt idx="3069">
                        <c:v>1500</c:v>
                      </c:pt>
                      <c:pt idx="3070">
                        <c:v>1500</c:v>
                      </c:pt>
                      <c:pt idx="3071">
                        <c:v>1500</c:v>
                      </c:pt>
                      <c:pt idx="3072">
                        <c:v>1500</c:v>
                      </c:pt>
                      <c:pt idx="3073">
                        <c:v>1500</c:v>
                      </c:pt>
                      <c:pt idx="3074">
                        <c:v>1500</c:v>
                      </c:pt>
                      <c:pt idx="3075">
                        <c:v>1500</c:v>
                      </c:pt>
                      <c:pt idx="3076">
                        <c:v>1500</c:v>
                      </c:pt>
                      <c:pt idx="3077">
                        <c:v>1500</c:v>
                      </c:pt>
                      <c:pt idx="3078">
                        <c:v>1500</c:v>
                      </c:pt>
                      <c:pt idx="3079">
                        <c:v>1500</c:v>
                      </c:pt>
                      <c:pt idx="3080">
                        <c:v>1500</c:v>
                      </c:pt>
                      <c:pt idx="3081">
                        <c:v>1500</c:v>
                      </c:pt>
                      <c:pt idx="3082">
                        <c:v>1500</c:v>
                      </c:pt>
                      <c:pt idx="3083">
                        <c:v>1500</c:v>
                      </c:pt>
                      <c:pt idx="3084">
                        <c:v>1500</c:v>
                      </c:pt>
                      <c:pt idx="3085">
                        <c:v>1500</c:v>
                      </c:pt>
                      <c:pt idx="3086">
                        <c:v>1500</c:v>
                      </c:pt>
                      <c:pt idx="3087">
                        <c:v>1500</c:v>
                      </c:pt>
                      <c:pt idx="3088">
                        <c:v>1500</c:v>
                      </c:pt>
                      <c:pt idx="3089">
                        <c:v>1500</c:v>
                      </c:pt>
                      <c:pt idx="3090">
                        <c:v>1500</c:v>
                      </c:pt>
                      <c:pt idx="3091">
                        <c:v>1500</c:v>
                      </c:pt>
                      <c:pt idx="3092">
                        <c:v>1500</c:v>
                      </c:pt>
                      <c:pt idx="3093">
                        <c:v>1500</c:v>
                      </c:pt>
                      <c:pt idx="3094">
                        <c:v>1500</c:v>
                      </c:pt>
                      <c:pt idx="3095">
                        <c:v>1500</c:v>
                      </c:pt>
                      <c:pt idx="3096">
                        <c:v>1500</c:v>
                      </c:pt>
                      <c:pt idx="3097">
                        <c:v>1500</c:v>
                      </c:pt>
                      <c:pt idx="3098">
                        <c:v>1500</c:v>
                      </c:pt>
                      <c:pt idx="3099">
                        <c:v>1500</c:v>
                      </c:pt>
                      <c:pt idx="3100">
                        <c:v>1500</c:v>
                      </c:pt>
                      <c:pt idx="3101">
                        <c:v>1500</c:v>
                      </c:pt>
                      <c:pt idx="3102">
                        <c:v>1500</c:v>
                      </c:pt>
                      <c:pt idx="3103">
                        <c:v>1500</c:v>
                      </c:pt>
                      <c:pt idx="3104">
                        <c:v>1500</c:v>
                      </c:pt>
                      <c:pt idx="3105">
                        <c:v>1500</c:v>
                      </c:pt>
                      <c:pt idx="3106">
                        <c:v>1500</c:v>
                      </c:pt>
                      <c:pt idx="3107">
                        <c:v>1500</c:v>
                      </c:pt>
                      <c:pt idx="3108">
                        <c:v>1500</c:v>
                      </c:pt>
                      <c:pt idx="3109">
                        <c:v>1500</c:v>
                      </c:pt>
                      <c:pt idx="3110">
                        <c:v>1500</c:v>
                      </c:pt>
                      <c:pt idx="3111">
                        <c:v>1500</c:v>
                      </c:pt>
                      <c:pt idx="3112">
                        <c:v>1500</c:v>
                      </c:pt>
                      <c:pt idx="3113">
                        <c:v>1500</c:v>
                      </c:pt>
                      <c:pt idx="3114">
                        <c:v>1500</c:v>
                      </c:pt>
                      <c:pt idx="3115">
                        <c:v>1500</c:v>
                      </c:pt>
                      <c:pt idx="3116">
                        <c:v>1500</c:v>
                      </c:pt>
                      <c:pt idx="3117">
                        <c:v>1500</c:v>
                      </c:pt>
                      <c:pt idx="3118">
                        <c:v>1500</c:v>
                      </c:pt>
                      <c:pt idx="3119">
                        <c:v>1500</c:v>
                      </c:pt>
                      <c:pt idx="3120">
                        <c:v>1500</c:v>
                      </c:pt>
                      <c:pt idx="3121">
                        <c:v>1500</c:v>
                      </c:pt>
                      <c:pt idx="3122">
                        <c:v>1500</c:v>
                      </c:pt>
                      <c:pt idx="3123">
                        <c:v>1500</c:v>
                      </c:pt>
                      <c:pt idx="3124">
                        <c:v>1500</c:v>
                      </c:pt>
                      <c:pt idx="3125">
                        <c:v>1500</c:v>
                      </c:pt>
                      <c:pt idx="3126">
                        <c:v>1500</c:v>
                      </c:pt>
                      <c:pt idx="3127">
                        <c:v>1500</c:v>
                      </c:pt>
                      <c:pt idx="3128">
                        <c:v>1500</c:v>
                      </c:pt>
                      <c:pt idx="3129">
                        <c:v>1500</c:v>
                      </c:pt>
                      <c:pt idx="3130">
                        <c:v>1500</c:v>
                      </c:pt>
                      <c:pt idx="3131">
                        <c:v>1500</c:v>
                      </c:pt>
                      <c:pt idx="3132">
                        <c:v>1500</c:v>
                      </c:pt>
                      <c:pt idx="3133">
                        <c:v>1500</c:v>
                      </c:pt>
                      <c:pt idx="3134">
                        <c:v>1500</c:v>
                      </c:pt>
                      <c:pt idx="3135">
                        <c:v>1500</c:v>
                      </c:pt>
                      <c:pt idx="3136">
                        <c:v>1500</c:v>
                      </c:pt>
                      <c:pt idx="3137">
                        <c:v>1500</c:v>
                      </c:pt>
                      <c:pt idx="3138">
                        <c:v>1500</c:v>
                      </c:pt>
                      <c:pt idx="3139">
                        <c:v>1500</c:v>
                      </c:pt>
                      <c:pt idx="3140">
                        <c:v>1500</c:v>
                      </c:pt>
                      <c:pt idx="3141">
                        <c:v>1500</c:v>
                      </c:pt>
                      <c:pt idx="3142">
                        <c:v>1500</c:v>
                      </c:pt>
                      <c:pt idx="3143">
                        <c:v>1500</c:v>
                      </c:pt>
                      <c:pt idx="3144">
                        <c:v>1500</c:v>
                      </c:pt>
                      <c:pt idx="3145">
                        <c:v>1500</c:v>
                      </c:pt>
                      <c:pt idx="3146">
                        <c:v>1500</c:v>
                      </c:pt>
                      <c:pt idx="3147">
                        <c:v>1500</c:v>
                      </c:pt>
                      <c:pt idx="3148">
                        <c:v>1500</c:v>
                      </c:pt>
                      <c:pt idx="3149">
                        <c:v>1500</c:v>
                      </c:pt>
                      <c:pt idx="3150">
                        <c:v>1500</c:v>
                      </c:pt>
                      <c:pt idx="3151">
                        <c:v>1500</c:v>
                      </c:pt>
                      <c:pt idx="3152">
                        <c:v>1500</c:v>
                      </c:pt>
                      <c:pt idx="3153">
                        <c:v>1500</c:v>
                      </c:pt>
                      <c:pt idx="3154">
                        <c:v>1500</c:v>
                      </c:pt>
                      <c:pt idx="3155">
                        <c:v>1500</c:v>
                      </c:pt>
                      <c:pt idx="3156">
                        <c:v>1500</c:v>
                      </c:pt>
                      <c:pt idx="3157">
                        <c:v>1500</c:v>
                      </c:pt>
                      <c:pt idx="3158">
                        <c:v>1500</c:v>
                      </c:pt>
                      <c:pt idx="3159">
                        <c:v>1500</c:v>
                      </c:pt>
                      <c:pt idx="3160">
                        <c:v>1500</c:v>
                      </c:pt>
                      <c:pt idx="3161">
                        <c:v>1500</c:v>
                      </c:pt>
                      <c:pt idx="3162">
                        <c:v>1500</c:v>
                      </c:pt>
                      <c:pt idx="3163">
                        <c:v>1500</c:v>
                      </c:pt>
                      <c:pt idx="3164">
                        <c:v>1500</c:v>
                      </c:pt>
                      <c:pt idx="3165">
                        <c:v>1500</c:v>
                      </c:pt>
                      <c:pt idx="3166">
                        <c:v>1500</c:v>
                      </c:pt>
                      <c:pt idx="3167">
                        <c:v>1500</c:v>
                      </c:pt>
                      <c:pt idx="3168">
                        <c:v>1500</c:v>
                      </c:pt>
                      <c:pt idx="3169">
                        <c:v>1500</c:v>
                      </c:pt>
                      <c:pt idx="3170">
                        <c:v>1500</c:v>
                      </c:pt>
                      <c:pt idx="3171">
                        <c:v>1500</c:v>
                      </c:pt>
                      <c:pt idx="3172">
                        <c:v>1500</c:v>
                      </c:pt>
                      <c:pt idx="3173">
                        <c:v>1500</c:v>
                      </c:pt>
                      <c:pt idx="3174">
                        <c:v>1500</c:v>
                      </c:pt>
                      <c:pt idx="3175">
                        <c:v>1500</c:v>
                      </c:pt>
                      <c:pt idx="3176">
                        <c:v>1500</c:v>
                      </c:pt>
                      <c:pt idx="3177">
                        <c:v>1500</c:v>
                      </c:pt>
                      <c:pt idx="3178">
                        <c:v>1500</c:v>
                      </c:pt>
                      <c:pt idx="3179">
                        <c:v>1500</c:v>
                      </c:pt>
                      <c:pt idx="3180">
                        <c:v>1500</c:v>
                      </c:pt>
                      <c:pt idx="3181">
                        <c:v>1500</c:v>
                      </c:pt>
                      <c:pt idx="3182">
                        <c:v>1500</c:v>
                      </c:pt>
                      <c:pt idx="3183">
                        <c:v>1500</c:v>
                      </c:pt>
                      <c:pt idx="3184">
                        <c:v>1500</c:v>
                      </c:pt>
                      <c:pt idx="3185">
                        <c:v>1500</c:v>
                      </c:pt>
                      <c:pt idx="3186">
                        <c:v>1500</c:v>
                      </c:pt>
                      <c:pt idx="3187">
                        <c:v>1500</c:v>
                      </c:pt>
                      <c:pt idx="3188">
                        <c:v>1500</c:v>
                      </c:pt>
                      <c:pt idx="3189">
                        <c:v>1500</c:v>
                      </c:pt>
                      <c:pt idx="3190">
                        <c:v>1500</c:v>
                      </c:pt>
                      <c:pt idx="3191">
                        <c:v>1500</c:v>
                      </c:pt>
                      <c:pt idx="3192">
                        <c:v>1500</c:v>
                      </c:pt>
                      <c:pt idx="3193">
                        <c:v>1500</c:v>
                      </c:pt>
                      <c:pt idx="3194">
                        <c:v>1500</c:v>
                      </c:pt>
                      <c:pt idx="3195">
                        <c:v>1500</c:v>
                      </c:pt>
                      <c:pt idx="3196">
                        <c:v>1500</c:v>
                      </c:pt>
                      <c:pt idx="3197">
                        <c:v>1500</c:v>
                      </c:pt>
                      <c:pt idx="3198">
                        <c:v>1500</c:v>
                      </c:pt>
                      <c:pt idx="3199">
                        <c:v>1500</c:v>
                      </c:pt>
                      <c:pt idx="3200">
                        <c:v>1500</c:v>
                      </c:pt>
                      <c:pt idx="3201">
                        <c:v>1500</c:v>
                      </c:pt>
                      <c:pt idx="3202">
                        <c:v>1500</c:v>
                      </c:pt>
                      <c:pt idx="3203">
                        <c:v>1500</c:v>
                      </c:pt>
                      <c:pt idx="3204">
                        <c:v>1500</c:v>
                      </c:pt>
                      <c:pt idx="3205">
                        <c:v>1500</c:v>
                      </c:pt>
                      <c:pt idx="3206">
                        <c:v>1500</c:v>
                      </c:pt>
                      <c:pt idx="3207">
                        <c:v>1500</c:v>
                      </c:pt>
                      <c:pt idx="3208">
                        <c:v>1500</c:v>
                      </c:pt>
                      <c:pt idx="3209">
                        <c:v>1500</c:v>
                      </c:pt>
                      <c:pt idx="3210">
                        <c:v>1500</c:v>
                      </c:pt>
                      <c:pt idx="3211">
                        <c:v>1500</c:v>
                      </c:pt>
                      <c:pt idx="3212">
                        <c:v>1500</c:v>
                      </c:pt>
                      <c:pt idx="3213">
                        <c:v>1500</c:v>
                      </c:pt>
                      <c:pt idx="3214">
                        <c:v>1500</c:v>
                      </c:pt>
                      <c:pt idx="3215">
                        <c:v>1500</c:v>
                      </c:pt>
                      <c:pt idx="3216">
                        <c:v>1500</c:v>
                      </c:pt>
                      <c:pt idx="3217">
                        <c:v>1500</c:v>
                      </c:pt>
                      <c:pt idx="3218">
                        <c:v>1500</c:v>
                      </c:pt>
                      <c:pt idx="3219">
                        <c:v>1500</c:v>
                      </c:pt>
                      <c:pt idx="3220">
                        <c:v>1500</c:v>
                      </c:pt>
                      <c:pt idx="3221">
                        <c:v>1500</c:v>
                      </c:pt>
                      <c:pt idx="3222">
                        <c:v>1500</c:v>
                      </c:pt>
                      <c:pt idx="3223">
                        <c:v>1500</c:v>
                      </c:pt>
                      <c:pt idx="3224">
                        <c:v>1500</c:v>
                      </c:pt>
                      <c:pt idx="3225">
                        <c:v>1500</c:v>
                      </c:pt>
                      <c:pt idx="3226">
                        <c:v>1500</c:v>
                      </c:pt>
                      <c:pt idx="3227">
                        <c:v>1500</c:v>
                      </c:pt>
                      <c:pt idx="3228">
                        <c:v>1500</c:v>
                      </c:pt>
                      <c:pt idx="3229">
                        <c:v>1500</c:v>
                      </c:pt>
                      <c:pt idx="3230">
                        <c:v>1500</c:v>
                      </c:pt>
                      <c:pt idx="3231">
                        <c:v>1500</c:v>
                      </c:pt>
                      <c:pt idx="3232">
                        <c:v>1500</c:v>
                      </c:pt>
                      <c:pt idx="3233">
                        <c:v>1500</c:v>
                      </c:pt>
                      <c:pt idx="3234">
                        <c:v>1500</c:v>
                      </c:pt>
                      <c:pt idx="3235">
                        <c:v>1500</c:v>
                      </c:pt>
                      <c:pt idx="3236">
                        <c:v>1500</c:v>
                      </c:pt>
                      <c:pt idx="3237">
                        <c:v>1500</c:v>
                      </c:pt>
                      <c:pt idx="3238">
                        <c:v>1500</c:v>
                      </c:pt>
                      <c:pt idx="3239">
                        <c:v>1500</c:v>
                      </c:pt>
                      <c:pt idx="3240">
                        <c:v>1500</c:v>
                      </c:pt>
                      <c:pt idx="3241">
                        <c:v>1500</c:v>
                      </c:pt>
                      <c:pt idx="3242">
                        <c:v>1500</c:v>
                      </c:pt>
                      <c:pt idx="3243">
                        <c:v>1500</c:v>
                      </c:pt>
                      <c:pt idx="3244">
                        <c:v>1500</c:v>
                      </c:pt>
                      <c:pt idx="3245">
                        <c:v>1500</c:v>
                      </c:pt>
                      <c:pt idx="3246">
                        <c:v>1500</c:v>
                      </c:pt>
                      <c:pt idx="3247">
                        <c:v>1500</c:v>
                      </c:pt>
                      <c:pt idx="3248">
                        <c:v>1500</c:v>
                      </c:pt>
                      <c:pt idx="3249">
                        <c:v>1500</c:v>
                      </c:pt>
                      <c:pt idx="3250">
                        <c:v>1500</c:v>
                      </c:pt>
                      <c:pt idx="3251">
                        <c:v>1500</c:v>
                      </c:pt>
                      <c:pt idx="3252">
                        <c:v>1500</c:v>
                      </c:pt>
                      <c:pt idx="3253">
                        <c:v>1500</c:v>
                      </c:pt>
                      <c:pt idx="3254">
                        <c:v>1500</c:v>
                      </c:pt>
                      <c:pt idx="3255">
                        <c:v>1500</c:v>
                      </c:pt>
                      <c:pt idx="3256">
                        <c:v>1500</c:v>
                      </c:pt>
                      <c:pt idx="3257">
                        <c:v>1500</c:v>
                      </c:pt>
                      <c:pt idx="3258">
                        <c:v>1500</c:v>
                      </c:pt>
                      <c:pt idx="3259">
                        <c:v>1500</c:v>
                      </c:pt>
                      <c:pt idx="3260">
                        <c:v>1500</c:v>
                      </c:pt>
                      <c:pt idx="3261">
                        <c:v>1500</c:v>
                      </c:pt>
                      <c:pt idx="3262">
                        <c:v>1500</c:v>
                      </c:pt>
                      <c:pt idx="3263">
                        <c:v>1500</c:v>
                      </c:pt>
                      <c:pt idx="3264">
                        <c:v>1500</c:v>
                      </c:pt>
                      <c:pt idx="3265">
                        <c:v>1500</c:v>
                      </c:pt>
                      <c:pt idx="3266">
                        <c:v>1500</c:v>
                      </c:pt>
                      <c:pt idx="3267">
                        <c:v>1500</c:v>
                      </c:pt>
                      <c:pt idx="3268">
                        <c:v>1500</c:v>
                      </c:pt>
                      <c:pt idx="3269">
                        <c:v>1500</c:v>
                      </c:pt>
                      <c:pt idx="3270">
                        <c:v>1500</c:v>
                      </c:pt>
                      <c:pt idx="3271">
                        <c:v>1500</c:v>
                      </c:pt>
                      <c:pt idx="3272">
                        <c:v>1500</c:v>
                      </c:pt>
                      <c:pt idx="3273">
                        <c:v>1500</c:v>
                      </c:pt>
                      <c:pt idx="3274">
                        <c:v>1500</c:v>
                      </c:pt>
                      <c:pt idx="3275">
                        <c:v>1500</c:v>
                      </c:pt>
                      <c:pt idx="3276">
                        <c:v>1500</c:v>
                      </c:pt>
                      <c:pt idx="3277">
                        <c:v>1500</c:v>
                      </c:pt>
                      <c:pt idx="3278">
                        <c:v>1500</c:v>
                      </c:pt>
                      <c:pt idx="3279">
                        <c:v>1500</c:v>
                      </c:pt>
                      <c:pt idx="3280">
                        <c:v>1500</c:v>
                      </c:pt>
                      <c:pt idx="3281">
                        <c:v>1500</c:v>
                      </c:pt>
                      <c:pt idx="3282">
                        <c:v>1500</c:v>
                      </c:pt>
                      <c:pt idx="3283">
                        <c:v>1500</c:v>
                      </c:pt>
                      <c:pt idx="3284">
                        <c:v>1500</c:v>
                      </c:pt>
                      <c:pt idx="3285">
                        <c:v>1500</c:v>
                      </c:pt>
                      <c:pt idx="3286">
                        <c:v>1500</c:v>
                      </c:pt>
                      <c:pt idx="3287">
                        <c:v>1500</c:v>
                      </c:pt>
                      <c:pt idx="3288">
                        <c:v>1500</c:v>
                      </c:pt>
                      <c:pt idx="3289">
                        <c:v>1500</c:v>
                      </c:pt>
                      <c:pt idx="3290">
                        <c:v>1500</c:v>
                      </c:pt>
                      <c:pt idx="3291">
                        <c:v>1500</c:v>
                      </c:pt>
                      <c:pt idx="3292">
                        <c:v>1500</c:v>
                      </c:pt>
                      <c:pt idx="3293">
                        <c:v>1500</c:v>
                      </c:pt>
                      <c:pt idx="3294">
                        <c:v>1500</c:v>
                      </c:pt>
                      <c:pt idx="3295">
                        <c:v>1500</c:v>
                      </c:pt>
                      <c:pt idx="3296">
                        <c:v>1500</c:v>
                      </c:pt>
                      <c:pt idx="3297">
                        <c:v>1500</c:v>
                      </c:pt>
                      <c:pt idx="3298">
                        <c:v>1500</c:v>
                      </c:pt>
                      <c:pt idx="3299">
                        <c:v>1500</c:v>
                      </c:pt>
                      <c:pt idx="3300">
                        <c:v>1500</c:v>
                      </c:pt>
                      <c:pt idx="3301">
                        <c:v>1500</c:v>
                      </c:pt>
                      <c:pt idx="3302">
                        <c:v>1500</c:v>
                      </c:pt>
                      <c:pt idx="3303">
                        <c:v>1500</c:v>
                      </c:pt>
                      <c:pt idx="3304">
                        <c:v>1500</c:v>
                      </c:pt>
                      <c:pt idx="3305">
                        <c:v>1500</c:v>
                      </c:pt>
                      <c:pt idx="3306">
                        <c:v>1500</c:v>
                      </c:pt>
                      <c:pt idx="3307">
                        <c:v>1500</c:v>
                      </c:pt>
                      <c:pt idx="3308">
                        <c:v>1500</c:v>
                      </c:pt>
                      <c:pt idx="3309">
                        <c:v>1500</c:v>
                      </c:pt>
                      <c:pt idx="3310">
                        <c:v>1500</c:v>
                      </c:pt>
                      <c:pt idx="3311">
                        <c:v>1500</c:v>
                      </c:pt>
                      <c:pt idx="3312">
                        <c:v>1500</c:v>
                      </c:pt>
                      <c:pt idx="3313">
                        <c:v>1500</c:v>
                      </c:pt>
                      <c:pt idx="3314">
                        <c:v>1500</c:v>
                      </c:pt>
                      <c:pt idx="3315">
                        <c:v>1500</c:v>
                      </c:pt>
                      <c:pt idx="3316">
                        <c:v>1500</c:v>
                      </c:pt>
                      <c:pt idx="3317">
                        <c:v>1500</c:v>
                      </c:pt>
                      <c:pt idx="3318">
                        <c:v>1500</c:v>
                      </c:pt>
                      <c:pt idx="3319">
                        <c:v>1500</c:v>
                      </c:pt>
                      <c:pt idx="3320">
                        <c:v>1500</c:v>
                      </c:pt>
                      <c:pt idx="3321">
                        <c:v>1500</c:v>
                      </c:pt>
                      <c:pt idx="3322">
                        <c:v>1500</c:v>
                      </c:pt>
                      <c:pt idx="3323">
                        <c:v>1500</c:v>
                      </c:pt>
                      <c:pt idx="3324">
                        <c:v>1500</c:v>
                      </c:pt>
                      <c:pt idx="3325">
                        <c:v>1500</c:v>
                      </c:pt>
                      <c:pt idx="3326">
                        <c:v>1500</c:v>
                      </c:pt>
                      <c:pt idx="3327">
                        <c:v>1500</c:v>
                      </c:pt>
                      <c:pt idx="3328">
                        <c:v>1500</c:v>
                      </c:pt>
                      <c:pt idx="3329">
                        <c:v>1500</c:v>
                      </c:pt>
                      <c:pt idx="3330">
                        <c:v>1500</c:v>
                      </c:pt>
                      <c:pt idx="3331">
                        <c:v>1500</c:v>
                      </c:pt>
                      <c:pt idx="3332">
                        <c:v>1500</c:v>
                      </c:pt>
                      <c:pt idx="3333">
                        <c:v>1500</c:v>
                      </c:pt>
                      <c:pt idx="3334">
                        <c:v>1500</c:v>
                      </c:pt>
                      <c:pt idx="3335">
                        <c:v>1500</c:v>
                      </c:pt>
                      <c:pt idx="3336">
                        <c:v>1500</c:v>
                      </c:pt>
                      <c:pt idx="3337">
                        <c:v>1500</c:v>
                      </c:pt>
                      <c:pt idx="3338">
                        <c:v>1500</c:v>
                      </c:pt>
                      <c:pt idx="3339">
                        <c:v>1500</c:v>
                      </c:pt>
                      <c:pt idx="3340">
                        <c:v>1500</c:v>
                      </c:pt>
                      <c:pt idx="3341">
                        <c:v>1500</c:v>
                      </c:pt>
                      <c:pt idx="3342">
                        <c:v>1500</c:v>
                      </c:pt>
                      <c:pt idx="3343">
                        <c:v>1500</c:v>
                      </c:pt>
                      <c:pt idx="3344">
                        <c:v>1500</c:v>
                      </c:pt>
                      <c:pt idx="3345">
                        <c:v>1500</c:v>
                      </c:pt>
                      <c:pt idx="3346">
                        <c:v>1500</c:v>
                      </c:pt>
                      <c:pt idx="3347">
                        <c:v>1500</c:v>
                      </c:pt>
                      <c:pt idx="3348">
                        <c:v>1500</c:v>
                      </c:pt>
                      <c:pt idx="3349">
                        <c:v>1500</c:v>
                      </c:pt>
                      <c:pt idx="3350">
                        <c:v>1500</c:v>
                      </c:pt>
                      <c:pt idx="3351">
                        <c:v>1500</c:v>
                      </c:pt>
                      <c:pt idx="3352">
                        <c:v>1500</c:v>
                      </c:pt>
                      <c:pt idx="3353">
                        <c:v>1500</c:v>
                      </c:pt>
                      <c:pt idx="3354">
                        <c:v>1500</c:v>
                      </c:pt>
                      <c:pt idx="3355">
                        <c:v>1500</c:v>
                      </c:pt>
                      <c:pt idx="3356">
                        <c:v>1500</c:v>
                      </c:pt>
                      <c:pt idx="3357">
                        <c:v>1500</c:v>
                      </c:pt>
                      <c:pt idx="3358">
                        <c:v>1500</c:v>
                      </c:pt>
                      <c:pt idx="3359">
                        <c:v>1500</c:v>
                      </c:pt>
                      <c:pt idx="3360">
                        <c:v>1500</c:v>
                      </c:pt>
                      <c:pt idx="3361">
                        <c:v>1500</c:v>
                      </c:pt>
                      <c:pt idx="3362">
                        <c:v>1500</c:v>
                      </c:pt>
                      <c:pt idx="3363">
                        <c:v>1500</c:v>
                      </c:pt>
                      <c:pt idx="3364">
                        <c:v>1500</c:v>
                      </c:pt>
                      <c:pt idx="3365">
                        <c:v>1500</c:v>
                      </c:pt>
                      <c:pt idx="3366">
                        <c:v>1500</c:v>
                      </c:pt>
                      <c:pt idx="3367">
                        <c:v>1500</c:v>
                      </c:pt>
                      <c:pt idx="3368">
                        <c:v>1500</c:v>
                      </c:pt>
                      <c:pt idx="3369">
                        <c:v>1500</c:v>
                      </c:pt>
                      <c:pt idx="3370">
                        <c:v>1500</c:v>
                      </c:pt>
                      <c:pt idx="3371">
                        <c:v>1500</c:v>
                      </c:pt>
                      <c:pt idx="3372">
                        <c:v>1500</c:v>
                      </c:pt>
                      <c:pt idx="3373">
                        <c:v>1500</c:v>
                      </c:pt>
                      <c:pt idx="3374">
                        <c:v>1500</c:v>
                      </c:pt>
                      <c:pt idx="3375">
                        <c:v>1500</c:v>
                      </c:pt>
                      <c:pt idx="3376">
                        <c:v>1500</c:v>
                      </c:pt>
                      <c:pt idx="3377">
                        <c:v>1500</c:v>
                      </c:pt>
                      <c:pt idx="3378">
                        <c:v>1500</c:v>
                      </c:pt>
                      <c:pt idx="3379">
                        <c:v>1500</c:v>
                      </c:pt>
                      <c:pt idx="3380">
                        <c:v>1500</c:v>
                      </c:pt>
                      <c:pt idx="3381">
                        <c:v>1500</c:v>
                      </c:pt>
                      <c:pt idx="3382">
                        <c:v>1500</c:v>
                      </c:pt>
                      <c:pt idx="3383">
                        <c:v>1500</c:v>
                      </c:pt>
                      <c:pt idx="3384">
                        <c:v>1500</c:v>
                      </c:pt>
                      <c:pt idx="3385">
                        <c:v>1500</c:v>
                      </c:pt>
                      <c:pt idx="3386">
                        <c:v>1500</c:v>
                      </c:pt>
                      <c:pt idx="3387">
                        <c:v>1500</c:v>
                      </c:pt>
                      <c:pt idx="3388">
                        <c:v>1500</c:v>
                      </c:pt>
                      <c:pt idx="3389">
                        <c:v>1500</c:v>
                      </c:pt>
                      <c:pt idx="3390">
                        <c:v>1500</c:v>
                      </c:pt>
                      <c:pt idx="3391">
                        <c:v>1500</c:v>
                      </c:pt>
                      <c:pt idx="3392">
                        <c:v>1500</c:v>
                      </c:pt>
                      <c:pt idx="3393">
                        <c:v>1500</c:v>
                      </c:pt>
                      <c:pt idx="3394">
                        <c:v>1500</c:v>
                      </c:pt>
                      <c:pt idx="3395">
                        <c:v>1500</c:v>
                      </c:pt>
                      <c:pt idx="3396">
                        <c:v>1500</c:v>
                      </c:pt>
                      <c:pt idx="3397">
                        <c:v>1500</c:v>
                      </c:pt>
                      <c:pt idx="3398">
                        <c:v>1500</c:v>
                      </c:pt>
                      <c:pt idx="3399">
                        <c:v>1500</c:v>
                      </c:pt>
                      <c:pt idx="3400">
                        <c:v>1500</c:v>
                      </c:pt>
                      <c:pt idx="3401">
                        <c:v>1500</c:v>
                      </c:pt>
                      <c:pt idx="3402">
                        <c:v>1500</c:v>
                      </c:pt>
                      <c:pt idx="3403">
                        <c:v>1500</c:v>
                      </c:pt>
                      <c:pt idx="3404">
                        <c:v>1500</c:v>
                      </c:pt>
                      <c:pt idx="3405">
                        <c:v>1500</c:v>
                      </c:pt>
                      <c:pt idx="3406">
                        <c:v>1500</c:v>
                      </c:pt>
                      <c:pt idx="3407">
                        <c:v>1500</c:v>
                      </c:pt>
                      <c:pt idx="3408">
                        <c:v>1500</c:v>
                      </c:pt>
                      <c:pt idx="3409">
                        <c:v>1500</c:v>
                      </c:pt>
                      <c:pt idx="3410">
                        <c:v>1500</c:v>
                      </c:pt>
                      <c:pt idx="3411">
                        <c:v>1500</c:v>
                      </c:pt>
                      <c:pt idx="3412">
                        <c:v>1500</c:v>
                      </c:pt>
                      <c:pt idx="3413">
                        <c:v>1500</c:v>
                      </c:pt>
                      <c:pt idx="3414">
                        <c:v>1500</c:v>
                      </c:pt>
                      <c:pt idx="3415">
                        <c:v>1500</c:v>
                      </c:pt>
                      <c:pt idx="3416">
                        <c:v>1500</c:v>
                      </c:pt>
                      <c:pt idx="3417">
                        <c:v>1500</c:v>
                      </c:pt>
                      <c:pt idx="3418">
                        <c:v>1500</c:v>
                      </c:pt>
                      <c:pt idx="3419">
                        <c:v>1500</c:v>
                      </c:pt>
                      <c:pt idx="3420">
                        <c:v>1500</c:v>
                      </c:pt>
                      <c:pt idx="3421">
                        <c:v>1500</c:v>
                      </c:pt>
                      <c:pt idx="3422">
                        <c:v>1500</c:v>
                      </c:pt>
                      <c:pt idx="3423">
                        <c:v>1500</c:v>
                      </c:pt>
                      <c:pt idx="3424">
                        <c:v>1500</c:v>
                      </c:pt>
                      <c:pt idx="3425">
                        <c:v>1500</c:v>
                      </c:pt>
                      <c:pt idx="3426">
                        <c:v>1500</c:v>
                      </c:pt>
                      <c:pt idx="3427">
                        <c:v>1500</c:v>
                      </c:pt>
                      <c:pt idx="3428">
                        <c:v>1500</c:v>
                      </c:pt>
                      <c:pt idx="3429">
                        <c:v>1500</c:v>
                      </c:pt>
                      <c:pt idx="3430">
                        <c:v>1500</c:v>
                      </c:pt>
                      <c:pt idx="3431">
                        <c:v>1500</c:v>
                      </c:pt>
                      <c:pt idx="3432">
                        <c:v>1500</c:v>
                      </c:pt>
                      <c:pt idx="3433">
                        <c:v>1500</c:v>
                      </c:pt>
                      <c:pt idx="3434">
                        <c:v>1500</c:v>
                      </c:pt>
                      <c:pt idx="3435">
                        <c:v>1500</c:v>
                      </c:pt>
                      <c:pt idx="3436">
                        <c:v>1500</c:v>
                      </c:pt>
                      <c:pt idx="3437">
                        <c:v>1500</c:v>
                      </c:pt>
                      <c:pt idx="3438">
                        <c:v>1500</c:v>
                      </c:pt>
                      <c:pt idx="3439">
                        <c:v>1500</c:v>
                      </c:pt>
                      <c:pt idx="3440">
                        <c:v>1500</c:v>
                      </c:pt>
                      <c:pt idx="3441">
                        <c:v>1500</c:v>
                      </c:pt>
                      <c:pt idx="3442">
                        <c:v>1500</c:v>
                      </c:pt>
                      <c:pt idx="3443">
                        <c:v>1500</c:v>
                      </c:pt>
                      <c:pt idx="3444">
                        <c:v>1500</c:v>
                      </c:pt>
                      <c:pt idx="3445">
                        <c:v>1500</c:v>
                      </c:pt>
                      <c:pt idx="3446">
                        <c:v>1500</c:v>
                      </c:pt>
                      <c:pt idx="3447">
                        <c:v>1500</c:v>
                      </c:pt>
                      <c:pt idx="3448">
                        <c:v>1500</c:v>
                      </c:pt>
                      <c:pt idx="3449">
                        <c:v>1500</c:v>
                      </c:pt>
                      <c:pt idx="3450">
                        <c:v>1500</c:v>
                      </c:pt>
                      <c:pt idx="3451">
                        <c:v>1500</c:v>
                      </c:pt>
                      <c:pt idx="3452">
                        <c:v>1500</c:v>
                      </c:pt>
                      <c:pt idx="3453">
                        <c:v>1500</c:v>
                      </c:pt>
                      <c:pt idx="3454">
                        <c:v>1500</c:v>
                      </c:pt>
                      <c:pt idx="3455">
                        <c:v>1500</c:v>
                      </c:pt>
                      <c:pt idx="3456">
                        <c:v>1500</c:v>
                      </c:pt>
                      <c:pt idx="3457">
                        <c:v>1500</c:v>
                      </c:pt>
                      <c:pt idx="3458">
                        <c:v>1500</c:v>
                      </c:pt>
                      <c:pt idx="3459">
                        <c:v>1500</c:v>
                      </c:pt>
                      <c:pt idx="3460">
                        <c:v>1500</c:v>
                      </c:pt>
                      <c:pt idx="3461">
                        <c:v>1500</c:v>
                      </c:pt>
                      <c:pt idx="3462">
                        <c:v>1500</c:v>
                      </c:pt>
                      <c:pt idx="3463">
                        <c:v>1500</c:v>
                      </c:pt>
                      <c:pt idx="3464">
                        <c:v>1500</c:v>
                      </c:pt>
                      <c:pt idx="3465">
                        <c:v>1500</c:v>
                      </c:pt>
                      <c:pt idx="3466">
                        <c:v>1500</c:v>
                      </c:pt>
                      <c:pt idx="3467">
                        <c:v>1500</c:v>
                      </c:pt>
                      <c:pt idx="3468">
                        <c:v>1500</c:v>
                      </c:pt>
                      <c:pt idx="3469">
                        <c:v>1500</c:v>
                      </c:pt>
                      <c:pt idx="3470">
                        <c:v>1500</c:v>
                      </c:pt>
                      <c:pt idx="3471">
                        <c:v>1500</c:v>
                      </c:pt>
                      <c:pt idx="3472">
                        <c:v>1500</c:v>
                      </c:pt>
                      <c:pt idx="3473">
                        <c:v>1500</c:v>
                      </c:pt>
                      <c:pt idx="3474">
                        <c:v>1500</c:v>
                      </c:pt>
                      <c:pt idx="3475">
                        <c:v>1500</c:v>
                      </c:pt>
                      <c:pt idx="3476">
                        <c:v>1500</c:v>
                      </c:pt>
                      <c:pt idx="3477">
                        <c:v>1500</c:v>
                      </c:pt>
                      <c:pt idx="3478">
                        <c:v>1500</c:v>
                      </c:pt>
                      <c:pt idx="3479">
                        <c:v>1500</c:v>
                      </c:pt>
                      <c:pt idx="3480">
                        <c:v>1500</c:v>
                      </c:pt>
                      <c:pt idx="3481">
                        <c:v>1500</c:v>
                      </c:pt>
                      <c:pt idx="3482">
                        <c:v>1500</c:v>
                      </c:pt>
                      <c:pt idx="3483">
                        <c:v>1500</c:v>
                      </c:pt>
                      <c:pt idx="3484">
                        <c:v>1500</c:v>
                      </c:pt>
                      <c:pt idx="3485">
                        <c:v>1500</c:v>
                      </c:pt>
                      <c:pt idx="3486">
                        <c:v>1500</c:v>
                      </c:pt>
                      <c:pt idx="3487">
                        <c:v>1500</c:v>
                      </c:pt>
                      <c:pt idx="3488">
                        <c:v>1500</c:v>
                      </c:pt>
                      <c:pt idx="3489">
                        <c:v>1500</c:v>
                      </c:pt>
                      <c:pt idx="3490">
                        <c:v>1500</c:v>
                      </c:pt>
                      <c:pt idx="3491">
                        <c:v>1500</c:v>
                      </c:pt>
                      <c:pt idx="3492">
                        <c:v>1500</c:v>
                      </c:pt>
                      <c:pt idx="3493">
                        <c:v>1500</c:v>
                      </c:pt>
                      <c:pt idx="3494">
                        <c:v>1500</c:v>
                      </c:pt>
                      <c:pt idx="3495">
                        <c:v>1500</c:v>
                      </c:pt>
                      <c:pt idx="3496">
                        <c:v>1500</c:v>
                      </c:pt>
                      <c:pt idx="3497">
                        <c:v>1500</c:v>
                      </c:pt>
                      <c:pt idx="3498">
                        <c:v>1500</c:v>
                      </c:pt>
                      <c:pt idx="3499">
                        <c:v>1500</c:v>
                      </c:pt>
                      <c:pt idx="3500">
                        <c:v>1500</c:v>
                      </c:pt>
                      <c:pt idx="3501">
                        <c:v>1500</c:v>
                      </c:pt>
                      <c:pt idx="3502">
                        <c:v>1500</c:v>
                      </c:pt>
                      <c:pt idx="3503">
                        <c:v>1500</c:v>
                      </c:pt>
                      <c:pt idx="3504">
                        <c:v>1500</c:v>
                      </c:pt>
                      <c:pt idx="3505">
                        <c:v>1500</c:v>
                      </c:pt>
                      <c:pt idx="3506">
                        <c:v>1500</c:v>
                      </c:pt>
                      <c:pt idx="3507">
                        <c:v>1500</c:v>
                      </c:pt>
                      <c:pt idx="3508">
                        <c:v>1500</c:v>
                      </c:pt>
                      <c:pt idx="3509">
                        <c:v>1500</c:v>
                      </c:pt>
                      <c:pt idx="3510">
                        <c:v>1500</c:v>
                      </c:pt>
                      <c:pt idx="3511">
                        <c:v>1500</c:v>
                      </c:pt>
                      <c:pt idx="3512">
                        <c:v>1500</c:v>
                      </c:pt>
                      <c:pt idx="3513">
                        <c:v>1500</c:v>
                      </c:pt>
                      <c:pt idx="3514">
                        <c:v>1500</c:v>
                      </c:pt>
                      <c:pt idx="3515">
                        <c:v>1500</c:v>
                      </c:pt>
                      <c:pt idx="3516">
                        <c:v>1500</c:v>
                      </c:pt>
                      <c:pt idx="3517">
                        <c:v>1500</c:v>
                      </c:pt>
                      <c:pt idx="3518">
                        <c:v>1500</c:v>
                      </c:pt>
                      <c:pt idx="3519">
                        <c:v>1500</c:v>
                      </c:pt>
                      <c:pt idx="3520">
                        <c:v>1500</c:v>
                      </c:pt>
                      <c:pt idx="3521">
                        <c:v>1500</c:v>
                      </c:pt>
                      <c:pt idx="3522">
                        <c:v>1500</c:v>
                      </c:pt>
                      <c:pt idx="3523">
                        <c:v>1500</c:v>
                      </c:pt>
                      <c:pt idx="3524">
                        <c:v>1500</c:v>
                      </c:pt>
                      <c:pt idx="3525">
                        <c:v>1500</c:v>
                      </c:pt>
                      <c:pt idx="3526">
                        <c:v>1500</c:v>
                      </c:pt>
                      <c:pt idx="3527">
                        <c:v>1500</c:v>
                      </c:pt>
                      <c:pt idx="3528">
                        <c:v>1500</c:v>
                      </c:pt>
                      <c:pt idx="3529">
                        <c:v>1500</c:v>
                      </c:pt>
                      <c:pt idx="3530">
                        <c:v>1500</c:v>
                      </c:pt>
                      <c:pt idx="3531">
                        <c:v>1500</c:v>
                      </c:pt>
                      <c:pt idx="3532">
                        <c:v>1500</c:v>
                      </c:pt>
                      <c:pt idx="3533">
                        <c:v>1500</c:v>
                      </c:pt>
                      <c:pt idx="3534">
                        <c:v>1500</c:v>
                      </c:pt>
                      <c:pt idx="3535">
                        <c:v>1500</c:v>
                      </c:pt>
                      <c:pt idx="3536">
                        <c:v>1500</c:v>
                      </c:pt>
                      <c:pt idx="3537">
                        <c:v>1500</c:v>
                      </c:pt>
                      <c:pt idx="3538">
                        <c:v>1500</c:v>
                      </c:pt>
                      <c:pt idx="3539">
                        <c:v>1500</c:v>
                      </c:pt>
                      <c:pt idx="3540">
                        <c:v>1500</c:v>
                      </c:pt>
                      <c:pt idx="3541">
                        <c:v>1500</c:v>
                      </c:pt>
                      <c:pt idx="3542">
                        <c:v>1500</c:v>
                      </c:pt>
                      <c:pt idx="3543">
                        <c:v>1500</c:v>
                      </c:pt>
                      <c:pt idx="3544">
                        <c:v>1500</c:v>
                      </c:pt>
                      <c:pt idx="3545">
                        <c:v>1500</c:v>
                      </c:pt>
                      <c:pt idx="3546">
                        <c:v>1500</c:v>
                      </c:pt>
                      <c:pt idx="3547">
                        <c:v>1500</c:v>
                      </c:pt>
                      <c:pt idx="3548">
                        <c:v>1500</c:v>
                      </c:pt>
                      <c:pt idx="3549">
                        <c:v>1500</c:v>
                      </c:pt>
                      <c:pt idx="3550">
                        <c:v>1500</c:v>
                      </c:pt>
                      <c:pt idx="3551">
                        <c:v>1500</c:v>
                      </c:pt>
                      <c:pt idx="3552">
                        <c:v>1500</c:v>
                      </c:pt>
                      <c:pt idx="3553">
                        <c:v>1500</c:v>
                      </c:pt>
                      <c:pt idx="3554">
                        <c:v>1500</c:v>
                      </c:pt>
                      <c:pt idx="3555">
                        <c:v>1500</c:v>
                      </c:pt>
                      <c:pt idx="3556">
                        <c:v>1500</c:v>
                      </c:pt>
                      <c:pt idx="3557">
                        <c:v>1500</c:v>
                      </c:pt>
                      <c:pt idx="3558">
                        <c:v>1500</c:v>
                      </c:pt>
                      <c:pt idx="3559">
                        <c:v>1500</c:v>
                      </c:pt>
                      <c:pt idx="3560">
                        <c:v>1500</c:v>
                      </c:pt>
                      <c:pt idx="3561">
                        <c:v>1500</c:v>
                      </c:pt>
                      <c:pt idx="3562">
                        <c:v>1500</c:v>
                      </c:pt>
                      <c:pt idx="3563">
                        <c:v>1500</c:v>
                      </c:pt>
                      <c:pt idx="3564">
                        <c:v>1500</c:v>
                      </c:pt>
                      <c:pt idx="3565">
                        <c:v>1500</c:v>
                      </c:pt>
                      <c:pt idx="3566">
                        <c:v>1500</c:v>
                      </c:pt>
                      <c:pt idx="3567">
                        <c:v>1500</c:v>
                      </c:pt>
                      <c:pt idx="3568">
                        <c:v>1500</c:v>
                      </c:pt>
                      <c:pt idx="3569">
                        <c:v>1500</c:v>
                      </c:pt>
                      <c:pt idx="3570">
                        <c:v>1500</c:v>
                      </c:pt>
                      <c:pt idx="3571">
                        <c:v>1500</c:v>
                      </c:pt>
                      <c:pt idx="3572">
                        <c:v>1500</c:v>
                      </c:pt>
                      <c:pt idx="3573">
                        <c:v>1500</c:v>
                      </c:pt>
                      <c:pt idx="3574">
                        <c:v>1500</c:v>
                      </c:pt>
                      <c:pt idx="3575">
                        <c:v>1500</c:v>
                      </c:pt>
                      <c:pt idx="3576">
                        <c:v>1500</c:v>
                      </c:pt>
                      <c:pt idx="3577">
                        <c:v>1500</c:v>
                      </c:pt>
                      <c:pt idx="3578">
                        <c:v>1500</c:v>
                      </c:pt>
                      <c:pt idx="3579">
                        <c:v>1500</c:v>
                      </c:pt>
                      <c:pt idx="3580">
                        <c:v>1500</c:v>
                      </c:pt>
                      <c:pt idx="3581">
                        <c:v>1500</c:v>
                      </c:pt>
                      <c:pt idx="3582">
                        <c:v>1500</c:v>
                      </c:pt>
                      <c:pt idx="3583">
                        <c:v>1500</c:v>
                      </c:pt>
                      <c:pt idx="3584">
                        <c:v>1500</c:v>
                      </c:pt>
                      <c:pt idx="3585">
                        <c:v>1500</c:v>
                      </c:pt>
                      <c:pt idx="3586">
                        <c:v>1500</c:v>
                      </c:pt>
                      <c:pt idx="3587">
                        <c:v>1500</c:v>
                      </c:pt>
                      <c:pt idx="3588">
                        <c:v>1500</c:v>
                      </c:pt>
                      <c:pt idx="3589">
                        <c:v>1500</c:v>
                      </c:pt>
                      <c:pt idx="3590">
                        <c:v>1500</c:v>
                      </c:pt>
                      <c:pt idx="3591">
                        <c:v>1500</c:v>
                      </c:pt>
                      <c:pt idx="3592">
                        <c:v>1500</c:v>
                      </c:pt>
                      <c:pt idx="3593">
                        <c:v>1500</c:v>
                      </c:pt>
                      <c:pt idx="3594">
                        <c:v>1500</c:v>
                      </c:pt>
                      <c:pt idx="3595">
                        <c:v>1500</c:v>
                      </c:pt>
                      <c:pt idx="3596">
                        <c:v>1500</c:v>
                      </c:pt>
                      <c:pt idx="3597">
                        <c:v>1500</c:v>
                      </c:pt>
                      <c:pt idx="3598">
                        <c:v>1500</c:v>
                      </c:pt>
                      <c:pt idx="3599">
                        <c:v>1500</c:v>
                      </c:pt>
                      <c:pt idx="3600">
                        <c:v>1500</c:v>
                      </c:pt>
                      <c:pt idx="3601">
                        <c:v>1500</c:v>
                      </c:pt>
                      <c:pt idx="3602">
                        <c:v>1500</c:v>
                      </c:pt>
                      <c:pt idx="3603">
                        <c:v>1500</c:v>
                      </c:pt>
                      <c:pt idx="3604">
                        <c:v>1500</c:v>
                      </c:pt>
                      <c:pt idx="3605">
                        <c:v>1500</c:v>
                      </c:pt>
                      <c:pt idx="3606">
                        <c:v>1500</c:v>
                      </c:pt>
                      <c:pt idx="3607">
                        <c:v>1500</c:v>
                      </c:pt>
                      <c:pt idx="3608">
                        <c:v>1500</c:v>
                      </c:pt>
                      <c:pt idx="3609">
                        <c:v>1500</c:v>
                      </c:pt>
                      <c:pt idx="3610">
                        <c:v>1500</c:v>
                      </c:pt>
                      <c:pt idx="3611">
                        <c:v>1500</c:v>
                      </c:pt>
                      <c:pt idx="3612">
                        <c:v>1500</c:v>
                      </c:pt>
                      <c:pt idx="3613">
                        <c:v>1500</c:v>
                      </c:pt>
                      <c:pt idx="3614">
                        <c:v>1500</c:v>
                      </c:pt>
                      <c:pt idx="3615">
                        <c:v>1500</c:v>
                      </c:pt>
                      <c:pt idx="3616">
                        <c:v>1500</c:v>
                      </c:pt>
                      <c:pt idx="3617">
                        <c:v>1500</c:v>
                      </c:pt>
                      <c:pt idx="3618">
                        <c:v>1500</c:v>
                      </c:pt>
                      <c:pt idx="3619">
                        <c:v>1500</c:v>
                      </c:pt>
                      <c:pt idx="3620">
                        <c:v>1500</c:v>
                      </c:pt>
                      <c:pt idx="3621">
                        <c:v>1500</c:v>
                      </c:pt>
                      <c:pt idx="3622">
                        <c:v>1500</c:v>
                      </c:pt>
                      <c:pt idx="3623">
                        <c:v>1500</c:v>
                      </c:pt>
                      <c:pt idx="3624">
                        <c:v>1500</c:v>
                      </c:pt>
                      <c:pt idx="3625">
                        <c:v>1500</c:v>
                      </c:pt>
                      <c:pt idx="3626">
                        <c:v>1500</c:v>
                      </c:pt>
                      <c:pt idx="3627">
                        <c:v>1500</c:v>
                      </c:pt>
                      <c:pt idx="3628">
                        <c:v>1500</c:v>
                      </c:pt>
                      <c:pt idx="3629">
                        <c:v>1500</c:v>
                      </c:pt>
                      <c:pt idx="3630">
                        <c:v>1500</c:v>
                      </c:pt>
                      <c:pt idx="3631">
                        <c:v>1500</c:v>
                      </c:pt>
                      <c:pt idx="3632">
                        <c:v>1500</c:v>
                      </c:pt>
                      <c:pt idx="3633">
                        <c:v>1500</c:v>
                      </c:pt>
                      <c:pt idx="3634">
                        <c:v>1500</c:v>
                      </c:pt>
                      <c:pt idx="3635">
                        <c:v>1500</c:v>
                      </c:pt>
                      <c:pt idx="3636">
                        <c:v>1500</c:v>
                      </c:pt>
                      <c:pt idx="3637">
                        <c:v>1500</c:v>
                      </c:pt>
                      <c:pt idx="3638">
                        <c:v>1500</c:v>
                      </c:pt>
                      <c:pt idx="3639">
                        <c:v>1500</c:v>
                      </c:pt>
                      <c:pt idx="3640">
                        <c:v>1500</c:v>
                      </c:pt>
                      <c:pt idx="3641">
                        <c:v>1500</c:v>
                      </c:pt>
                      <c:pt idx="3642">
                        <c:v>1500</c:v>
                      </c:pt>
                      <c:pt idx="3643">
                        <c:v>1500</c:v>
                      </c:pt>
                      <c:pt idx="3644">
                        <c:v>1500</c:v>
                      </c:pt>
                      <c:pt idx="3645">
                        <c:v>1500</c:v>
                      </c:pt>
                      <c:pt idx="3646">
                        <c:v>1500</c:v>
                      </c:pt>
                      <c:pt idx="3647">
                        <c:v>1500</c:v>
                      </c:pt>
                      <c:pt idx="3648">
                        <c:v>1500</c:v>
                      </c:pt>
                      <c:pt idx="3649">
                        <c:v>1500</c:v>
                      </c:pt>
                      <c:pt idx="3650">
                        <c:v>1500</c:v>
                      </c:pt>
                      <c:pt idx="3651">
                        <c:v>1500</c:v>
                      </c:pt>
                      <c:pt idx="3652">
                        <c:v>1500</c:v>
                      </c:pt>
                      <c:pt idx="3653">
                        <c:v>1500</c:v>
                      </c:pt>
                      <c:pt idx="3654">
                        <c:v>1500</c:v>
                      </c:pt>
                      <c:pt idx="3655">
                        <c:v>1500</c:v>
                      </c:pt>
                      <c:pt idx="3656">
                        <c:v>1500</c:v>
                      </c:pt>
                      <c:pt idx="3657">
                        <c:v>1500</c:v>
                      </c:pt>
                      <c:pt idx="3658">
                        <c:v>1500</c:v>
                      </c:pt>
                      <c:pt idx="3659">
                        <c:v>1500</c:v>
                      </c:pt>
                      <c:pt idx="3660">
                        <c:v>1500</c:v>
                      </c:pt>
                      <c:pt idx="3661">
                        <c:v>1500</c:v>
                      </c:pt>
                      <c:pt idx="3662">
                        <c:v>1500</c:v>
                      </c:pt>
                      <c:pt idx="3663">
                        <c:v>1500</c:v>
                      </c:pt>
                      <c:pt idx="3664">
                        <c:v>1500</c:v>
                      </c:pt>
                      <c:pt idx="3665">
                        <c:v>1500</c:v>
                      </c:pt>
                      <c:pt idx="3666">
                        <c:v>1500</c:v>
                      </c:pt>
                      <c:pt idx="3667">
                        <c:v>1500</c:v>
                      </c:pt>
                      <c:pt idx="3668">
                        <c:v>1500</c:v>
                      </c:pt>
                      <c:pt idx="3669">
                        <c:v>1500</c:v>
                      </c:pt>
                      <c:pt idx="3670">
                        <c:v>1500</c:v>
                      </c:pt>
                      <c:pt idx="3671">
                        <c:v>1500</c:v>
                      </c:pt>
                      <c:pt idx="3672">
                        <c:v>1500</c:v>
                      </c:pt>
                      <c:pt idx="3673">
                        <c:v>1500</c:v>
                      </c:pt>
                      <c:pt idx="3674">
                        <c:v>1500</c:v>
                      </c:pt>
                      <c:pt idx="3675">
                        <c:v>1500</c:v>
                      </c:pt>
                      <c:pt idx="3676">
                        <c:v>1500</c:v>
                      </c:pt>
                      <c:pt idx="3677">
                        <c:v>1500</c:v>
                      </c:pt>
                      <c:pt idx="3678">
                        <c:v>1500</c:v>
                      </c:pt>
                      <c:pt idx="3679">
                        <c:v>1500</c:v>
                      </c:pt>
                      <c:pt idx="3680">
                        <c:v>1500</c:v>
                      </c:pt>
                      <c:pt idx="3681">
                        <c:v>1500</c:v>
                      </c:pt>
                      <c:pt idx="3682">
                        <c:v>1500</c:v>
                      </c:pt>
                      <c:pt idx="3683">
                        <c:v>1500</c:v>
                      </c:pt>
                      <c:pt idx="3684">
                        <c:v>1500</c:v>
                      </c:pt>
                      <c:pt idx="3685">
                        <c:v>1500</c:v>
                      </c:pt>
                      <c:pt idx="3686">
                        <c:v>1500</c:v>
                      </c:pt>
                      <c:pt idx="3687">
                        <c:v>1500</c:v>
                      </c:pt>
                      <c:pt idx="3688">
                        <c:v>1500</c:v>
                      </c:pt>
                      <c:pt idx="3689">
                        <c:v>1500</c:v>
                      </c:pt>
                      <c:pt idx="3690">
                        <c:v>1500</c:v>
                      </c:pt>
                      <c:pt idx="3691">
                        <c:v>1500</c:v>
                      </c:pt>
                      <c:pt idx="3692">
                        <c:v>1500</c:v>
                      </c:pt>
                      <c:pt idx="3693">
                        <c:v>1500</c:v>
                      </c:pt>
                      <c:pt idx="3694">
                        <c:v>1500</c:v>
                      </c:pt>
                      <c:pt idx="3695">
                        <c:v>1500</c:v>
                      </c:pt>
                      <c:pt idx="3696">
                        <c:v>1500</c:v>
                      </c:pt>
                      <c:pt idx="3697">
                        <c:v>1500</c:v>
                      </c:pt>
                      <c:pt idx="3698">
                        <c:v>1500</c:v>
                      </c:pt>
                      <c:pt idx="3699">
                        <c:v>1500</c:v>
                      </c:pt>
                      <c:pt idx="3700">
                        <c:v>1500</c:v>
                      </c:pt>
                      <c:pt idx="3701">
                        <c:v>1500</c:v>
                      </c:pt>
                      <c:pt idx="3702">
                        <c:v>1500</c:v>
                      </c:pt>
                      <c:pt idx="3703">
                        <c:v>1500</c:v>
                      </c:pt>
                      <c:pt idx="3704">
                        <c:v>1500</c:v>
                      </c:pt>
                      <c:pt idx="3705">
                        <c:v>1500</c:v>
                      </c:pt>
                      <c:pt idx="3706">
                        <c:v>1500</c:v>
                      </c:pt>
                      <c:pt idx="3707">
                        <c:v>1500</c:v>
                      </c:pt>
                      <c:pt idx="3708">
                        <c:v>1500</c:v>
                      </c:pt>
                      <c:pt idx="3709">
                        <c:v>1500</c:v>
                      </c:pt>
                      <c:pt idx="3710">
                        <c:v>1500</c:v>
                      </c:pt>
                      <c:pt idx="3711">
                        <c:v>1500</c:v>
                      </c:pt>
                      <c:pt idx="3712">
                        <c:v>1500</c:v>
                      </c:pt>
                      <c:pt idx="3713">
                        <c:v>1500</c:v>
                      </c:pt>
                      <c:pt idx="3714">
                        <c:v>1500</c:v>
                      </c:pt>
                      <c:pt idx="3715">
                        <c:v>1500</c:v>
                      </c:pt>
                      <c:pt idx="3716">
                        <c:v>1500</c:v>
                      </c:pt>
                      <c:pt idx="3717">
                        <c:v>1500</c:v>
                      </c:pt>
                      <c:pt idx="3718">
                        <c:v>1500</c:v>
                      </c:pt>
                      <c:pt idx="3719">
                        <c:v>1500</c:v>
                      </c:pt>
                      <c:pt idx="3720">
                        <c:v>1500</c:v>
                      </c:pt>
                      <c:pt idx="3721">
                        <c:v>1500</c:v>
                      </c:pt>
                      <c:pt idx="3722">
                        <c:v>1500</c:v>
                      </c:pt>
                      <c:pt idx="3723">
                        <c:v>1500</c:v>
                      </c:pt>
                      <c:pt idx="3724">
                        <c:v>1500</c:v>
                      </c:pt>
                      <c:pt idx="3725">
                        <c:v>1500</c:v>
                      </c:pt>
                      <c:pt idx="3726">
                        <c:v>1500</c:v>
                      </c:pt>
                      <c:pt idx="3727">
                        <c:v>1500</c:v>
                      </c:pt>
                      <c:pt idx="3728">
                        <c:v>1500</c:v>
                      </c:pt>
                      <c:pt idx="3729">
                        <c:v>1500</c:v>
                      </c:pt>
                      <c:pt idx="3730">
                        <c:v>1500</c:v>
                      </c:pt>
                      <c:pt idx="3731">
                        <c:v>1500</c:v>
                      </c:pt>
                      <c:pt idx="3732">
                        <c:v>1500</c:v>
                      </c:pt>
                      <c:pt idx="3733">
                        <c:v>1500</c:v>
                      </c:pt>
                      <c:pt idx="3734">
                        <c:v>1500</c:v>
                      </c:pt>
                      <c:pt idx="3735">
                        <c:v>1500</c:v>
                      </c:pt>
                      <c:pt idx="3736">
                        <c:v>1500</c:v>
                      </c:pt>
                      <c:pt idx="3737">
                        <c:v>1500</c:v>
                      </c:pt>
                      <c:pt idx="3738">
                        <c:v>1500</c:v>
                      </c:pt>
                      <c:pt idx="3739">
                        <c:v>1500</c:v>
                      </c:pt>
                      <c:pt idx="3740">
                        <c:v>1500</c:v>
                      </c:pt>
                      <c:pt idx="3741">
                        <c:v>1500</c:v>
                      </c:pt>
                      <c:pt idx="3742">
                        <c:v>1500</c:v>
                      </c:pt>
                      <c:pt idx="3743">
                        <c:v>1500</c:v>
                      </c:pt>
                      <c:pt idx="3744">
                        <c:v>1500</c:v>
                      </c:pt>
                      <c:pt idx="3745">
                        <c:v>1500</c:v>
                      </c:pt>
                      <c:pt idx="3746">
                        <c:v>1500</c:v>
                      </c:pt>
                      <c:pt idx="3747">
                        <c:v>1500</c:v>
                      </c:pt>
                      <c:pt idx="3748">
                        <c:v>1500</c:v>
                      </c:pt>
                      <c:pt idx="3749">
                        <c:v>1500</c:v>
                      </c:pt>
                      <c:pt idx="3750">
                        <c:v>1500</c:v>
                      </c:pt>
                      <c:pt idx="3751">
                        <c:v>1500</c:v>
                      </c:pt>
                      <c:pt idx="3752">
                        <c:v>1500</c:v>
                      </c:pt>
                      <c:pt idx="3753">
                        <c:v>1500</c:v>
                      </c:pt>
                      <c:pt idx="3754">
                        <c:v>1500</c:v>
                      </c:pt>
                      <c:pt idx="3755">
                        <c:v>1500</c:v>
                      </c:pt>
                      <c:pt idx="3756">
                        <c:v>1500</c:v>
                      </c:pt>
                      <c:pt idx="3757">
                        <c:v>1500</c:v>
                      </c:pt>
                      <c:pt idx="3758">
                        <c:v>1500</c:v>
                      </c:pt>
                      <c:pt idx="3759">
                        <c:v>1500</c:v>
                      </c:pt>
                      <c:pt idx="3760">
                        <c:v>1500</c:v>
                      </c:pt>
                      <c:pt idx="3761">
                        <c:v>1500</c:v>
                      </c:pt>
                      <c:pt idx="3762">
                        <c:v>1500</c:v>
                      </c:pt>
                      <c:pt idx="3763">
                        <c:v>1500</c:v>
                      </c:pt>
                      <c:pt idx="3764">
                        <c:v>1500</c:v>
                      </c:pt>
                      <c:pt idx="3765">
                        <c:v>1500</c:v>
                      </c:pt>
                      <c:pt idx="3766">
                        <c:v>1500</c:v>
                      </c:pt>
                      <c:pt idx="3767">
                        <c:v>1500</c:v>
                      </c:pt>
                      <c:pt idx="3768">
                        <c:v>1500</c:v>
                      </c:pt>
                      <c:pt idx="3769">
                        <c:v>1500</c:v>
                      </c:pt>
                      <c:pt idx="3770">
                        <c:v>1500</c:v>
                      </c:pt>
                      <c:pt idx="3771">
                        <c:v>1500</c:v>
                      </c:pt>
                      <c:pt idx="3772">
                        <c:v>1500</c:v>
                      </c:pt>
                      <c:pt idx="3773">
                        <c:v>1500</c:v>
                      </c:pt>
                      <c:pt idx="3774">
                        <c:v>1500</c:v>
                      </c:pt>
                      <c:pt idx="3775">
                        <c:v>1500</c:v>
                      </c:pt>
                      <c:pt idx="3776">
                        <c:v>1500</c:v>
                      </c:pt>
                      <c:pt idx="3777">
                        <c:v>1500</c:v>
                      </c:pt>
                      <c:pt idx="3778">
                        <c:v>1500</c:v>
                      </c:pt>
                      <c:pt idx="3779">
                        <c:v>1500</c:v>
                      </c:pt>
                      <c:pt idx="3780">
                        <c:v>1500</c:v>
                      </c:pt>
                      <c:pt idx="3781">
                        <c:v>1500</c:v>
                      </c:pt>
                      <c:pt idx="3782">
                        <c:v>1500</c:v>
                      </c:pt>
                      <c:pt idx="3783">
                        <c:v>1500</c:v>
                      </c:pt>
                      <c:pt idx="3784">
                        <c:v>1500</c:v>
                      </c:pt>
                      <c:pt idx="3785">
                        <c:v>1500</c:v>
                      </c:pt>
                      <c:pt idx="3786">
                        <c:v>1500</c:v>
                      </c:pt>
                      <c:pt idx="3787">
                        <c:v>1500</c:v>
                      </c:pt>
                      <c:pt idx="3788">
                        <c:v>1500</c:v>
                      </c:pt>
                      <c:pt idx="3789">
                        <c:v>1500</c:v>
                      </c:pt>
                      <c:pt idx="3790">
                        <c:v>1500</c:v>
                      </c:pt>
                      <c:pt idx="3791">
                        <c:v>1500</c:v>
                      </c:pt>
                      <c:pt idx="3792">
                        <c:v>1500</c:v>
                      </c:pt>
                      <c:pt idx="3793">
                        <c:v>1500</c:v>
                      </c:pt>
                      <c:pt idx="3794">
                        <c:v>1500</c:v>
                      </c:pt>
                      <c:pt idx="3795">
                        <c:v>1500</c:v>
                      </c:pt>
                      <c:pt idx="3796">
                        <c:v>1500</c:v>
                      </c:pt>
                      <c:pt idx="3797">
                        <c:v>1500</c:v>
                      </c:pt>
                      <c:pt idx="3798">
                        <c:v>1500</c:v>
                      </c:pt>
                      <c:pt idx="3799">
                        <c:v>1500</c:v>
                      </c:pt>
                      <c:pt idx="3800">
                        <c:v>1500</c:v>
                      </c:pt>
                      <c:pt idx="3801">
                        <c:v>1500</c:v>
                      </c:pt>
                      <c:pt idx="3802">
                        <c:v>1500</c:v>
                      </c:pt>
                      <c:pt idx="3803">
                        <c:v>1500</c:v>
                      </c:pt>
                      <c:pt idx="3804">
                        <c:v>1500</c:v>
                      </c:pt>
                      <c:pt idx="3805">
                        <c:v>1500</c:v>
                      </c:pt>
                      <c:pt idx="3806">
                        <c:v>1500</c:v>
                      </c:pt>
                      <c:pt idx="3807">
                        <c:v>1500</c:v>
                      </c:pt>
                      <c:pt idx="3808">
                        <c:v>1500</c:v>
                      </c:pt>
                      <c:pt idx="3809">
                        <c:v>1500</c:v>
                      </c:pt>
                      <c:pt idx="3810">
                        <c:v>1500</c:v>
                      </c:pt>
                      <c:pt idx="3811">
                        <c:v>1500</c:v>
                      </c:pt>
                      <c:pt idx="3812">
                        <c:v>1500</c:v>
                      </c:pt>
                      <c:pt idx="3813">
                        <c:v>1500</c:v>
                      </c:pt>
                      <c:pt idx="3814">
                        <c:v>1500</c:v>
                      </c:pt>
                      <c:pt idx="3815">
                        <c:v>1500</c:v>
                      </c:pt>
                      <c:pt idx="3816">
                        <c:v>1500</c:v>
                      </c:pt>
                      <c:pt idx="3817">
                        <c:v>1500</c:v>
                      </c:pt>
                      <c:pt idx="3818">
                        <c:v>1500</c:v>
                      </c:pt>
                      <c:pt idx="3819">
                        <c:v>1500</c:v>
                      </c:pt>
                      <c:pt idx="3820">
                        <c:v>1500</c:v>
                      </c:pt>
                      <c:pt idx="3821">
                        <c:v>1500</c:v>
                      </c:pt>
                      <c:pt idx="3822">
                        <c:v>1500</c:v>
                      </c:pt>
                      <c:pt idx="3823">
                        <c:v>1500</c:v>
                      </c:pt>
                      <c:pt idx="3824">
                        <c:v>1500</c:v>
                      </c:pt>
                      <c:pt idx="3825">
                        <c:v>1500</c:v>
                      </c:pt>
                      <c:pt idx="3826">
                        <c:v>1500</c:v>
                      </c:pt>
                      <c:pt idx="3827">
                        <c:v>1500</c:v>
                      </c:pt>
                      <c:pt idx="3828">
                        <c:v>1500</c:v>
                      </c:pt>
                      <c:pt idx="3829">
                        <c:v>1500</c:v>
                      </c:pt>
                      <c:pt idx="3830">
                        <c:v>1500</c:v>
                      </c:pt>
                      <c:pt idx="3831">
                        <c:v>1500</c:v>
                      </c:pt>
                      <c:pt idx="3832">
                        <c:v>1500</c:v>
                      </c:pt>
                      <c:pt idx="3833">
                        <c:v>1500</c:v>
                      </c:pt>
                      <c:pt idx="3834">
                        <c:v>1500</c:v>
                      </c:pt>
                      <c:pt idx="3835">
                        <c:v>1500</c:v>
                      </c:pt>
                      <c:pt idx="3836">
                        <c:v>1500</c:v>
                      </c:pt>
                      <c:pt idx="3837">
                        <c:v>1500</c:v>
                      </c:pt>
                      <c:pt idx="3838">
                        <c:v>1500</c:v>
                      </c:pt>
                      <c:pt idx="3839">
                        <c:v>1500</c:v>
                      </c:pt>
                      <c:pt idx="3840">
                        <c:v>1500</c:v>
                      </c:pt>
                      <c:pt idx="3841">
                        <c:v>1500</c:v>
                      </c:pt>
                      <c:pt idx="3842">
                        <c:v>1500</c:v>
                      </c:pt>
                      <c:pt idx="3843">
                        <c:v>1500</c:v>
                      </c:pt>
                      <c:pt idx="3844">
                        <c:v>1500</c:v>
                      </c:pt>
                      <c:pt idx="3845">
                        <c:v>1500</c:v>
                      </c:pt>
                      <c:pt idx="3846">
                        <c:v>1500</c:v>
                      </c:pt>
                      <c:pt idx="3847">
                        <c:v>1500</c:v>
                      </c:pt>
                      <c:pt idx="3848">
                        <c:v>1500</c:v>
                      </c:pt>
                      <c:pt idx="3849">
                        <c:v>1500</c:v>
                      </c:pt>
                      <c:pt idx="3850">
                        <c:v>1500</c:v>
                      </c:pt>
                      <c:pt idx="3851">
                        <c:v>1500</c:v>
                      </c:pt>
                      <c:pt idx="3852">
                        <c:v>1500</c:v>
                      </c:pt>
                      <c:pt idx="3853">
                        <c:v>1500</c:v>
                      </c:pt>
                      <c:pt idx="3854">
                        <c:v>1500</c:v>
                      </c:pt>
                      <c:pt idx="3855">
                        <c:v>1500</c:v>
                      </c:pt>
                      <c:pt idx="3856">
                        <c:v>1500</c:v>
                      </c:pt>
                      <c:pt idx="3857">
                        <c:v>1500</c:v>
                      </c:pt>
                      <c:pt idx="3858">
                        <c:v>1500</c:v>
                      </c:pt>
                      <c:pt idx="3859">
                        <c:v>1500</c:v>
                      </c:pt>
                      <c:pt idx="3860">
                        <c:v>1500</c:v>
                      </c:pt>
                      <c:pt idx="3861">
                        <c:v>1500</c:v>
                      </c:pt>
                      <c:pt idx="3862">
                        <c:v>1500</c:v>
                      </c:pt>
                      <c:pt idx="3863">
                        <c:v>1500</c:v>
                      </c:pt>
                      <c:pt idx="3864">
                        <c:v>1500</c:v>
                      </c:pt>
                      <c:pt idx="3865">
                        <c:v>1500</c:v>
                      </c:pt>
                      <c:pt idx="3866">
                        <c:v>1500</c:v>
                      </c:pt>
                      <c:pt idx="3867">
                        <c:v>1500</c:v>
                      </c:pt>
                      <c:pt idx="3868">
                        <c:v>1500</c:v>
                      </c:pt>
                      <c:pt idx="3869">
                        <c:v>1500</c:v>
                      </c:pt>
                      <c:pt idx="3870">
                        <c:v>1500</c:v>
                      </c:pt>
                      <c:pt idx="3871">
                        <c:v>1500</c:v>
                      </c:pt>
                      <c:pt idx="3872">
                        <c:v>1500</c:v>
                      </c:pt>
                      <c:pt idx="3873">
                        <c:v>1500</c:v>
                      </c:pt>
                      <c:pt idx="3874">
                        <c:v>1500</c:v>
                      </c:pt>
                      <c:pt idx="3875">
                        <c:v>1500</c:v>
                      </c:pt>
                      <c:pt idx="3876">
                        <c:v>1500</c:v>
                      </c:pt>
                      <c:pt idx="3877">
                        <c:v>1500</c:v>
                      </c:pt>
                      <c:pt idx="3878">
                        <c:v>1500</c:v>
                      </c:pt>
                      <c:pt idx="3879">
                        <c:v>1500</c:v>
                      </c:pt>
                      <c:pt idx="3880">
                        <c:v>1500</c:v>
                      </c:pt>
                      <c:pt idx="3881">
                        <c:v>1500</c:v>
                      </c:pt>
                      <c:pt idx="3882">
                        <c:v>1500</c:v>
                      </c:pt>
                      <c:pt idx="3883">
                        <c:v>1500</c:v>
                      </c:pt>
                      <c:pt idx="3884">
                        <c:v>1500</c:v>
                      </c:pt>
                      <c:pt idx="3885">
                        <c:v>1500</c:v>
                      </c:pt>
                      <c:pt idx="3886">
                        <c:v>1500</c:v>
                      </c:pt>
                      <c:pt idx="3887">
                        <c:v>1500</c:v>
                      </c:pt>
                      <c:pt idx="3888">
                        <c:v>1500</c:v>
                      </c:pt>
                      <c:pt idx="3889">
                        <c:v>1500</c:v>
                      </c:pt>
                      <c:pt idx="3890">
                        <c:v>1500</c:v>
                      </c:pt>
                      <c:pt idx="3891">
                        <c:v>1500</c:v>
                      </c:pt>
                      <c:pt idx="3892">
                        <c:v>1500</c:v>
                      </c:pt>
                      <c:pt idx="3893">
                        <c:v>1500</c:v>
                      </c:pt>
                      <c:pt idx="3894">
                        <c:v>1500</c:v>
                      </c:pt>
                      <c:pt idx="3895">
                        <c:v>1500</c:v>
                      </c:pt>
                      <c:pt idx="3896">
                        <c:v>1500</c:v>
                      </c:pt>
                      <c:pt idx="3897">
                        <c:v>1500</c:v>
                      </c:pt>
                      <c:pt idx="3898">
                        <c:v>1500</c:v>
                      </c:pt>
                      <c:pt idx="3899">
                        <c:v>1500</c:v>
                      </c:pt>
                      <c:pt idx="3900">
                        <c:v>1500</c:v>
                      </c:pt>
                      <c:pt idx="3901">
                        <c:v>1500</c:v>
                      </c:pt>
                      <c:pt idx="3902">
                        <c:v>1500</c:v>
                      </c:pt>
                      <c:pt idx="3903">
                        <c:v>1500</c:v>
                      </c:pt>
                      <c:pt idx="3904">
                        <c:v>1500</c:v>
                      </c:pt>
                      <c:pt idx="3905">
                        <c:v>1500</c:v>
                      </c:pt>
                      <c:pt idx="3906">
                        <c:v>1500</c:v>
                      </c:pt>
                      <c:pt idx="3907">
                        <c:v>1500</c:v>
                      </c:pt>
                      <c:pt idx="3908">
                        <c:v>1500</c:v>
                      </c:pt>
                      <c:pt idx="3909">
                        <c:v>1500</c:v>
                      </c:pt>
                      <c:pt idx="3910">
                        <c:v>1500</c:v>
                      </c:pt>
                      <c:pt idx="3911">
                        <c:v>1500</c:v>
                      </c:pt>
                      <c:pt idx="3912">
                        <c:v>1500</c:v>
                      </c:pt>
                      <c:pt idx="3913">
                        <c:v>1500</c:v>
                      </c:pt>
                      <c:pt idx="3914">
                        <c:v>1500</c:v>
                      </c:pt>
                      <c:pt idx="3915">
                        <c:v>1500</c:v>
                      </c:pt>
                      <c:pt idx="3916">
                        <c:v>1500</c:v>
                      </c:pt>
                      <c:pt idx="3917">
                        <c:v>1500</c:v>
                      </c:pt>
                      <c:pt idx="3918">
                        <c:v>1500</c:v>
                      </c:pt>
                      <c:pt idx="3919">
                        <c:v>1500</c:v>
                      </c:pt>
                      <c:pt idx="3920">
                        <c:v>1500</c:v>
                      </c:pt>
                      <c:pt idx="3921">
                        <c:v>1500</c:v>
                      </c:pt>
                      <c:pt idx="3922">
                        <c:v>1500</c:v>
                      </c:pt>
                      <c:pt idx="3923">
                        <c:v>1500</c:v>
                      </c:pt>
                      <c:pt idx="3924">
                        <c:v>1500</c:v>
                      </c:pt>
                      <c:pt idx="3925">
                        <c:v>1500</c:v>
                      </c:pt>
                      <c:pt idx="3926">
                        <c:v>1500</c:v>
                      </c:pt>
                      <c:pt idx="3927">
                        <c:v>1500</c:v>
                      </c:pt>
                      <c:pt idx="3928">
                        <c:v>1500</c:v>
                      </c:pt>
                      <c:pt idx="3929">
                        <c:v>1500</c:v>
                      </c:pt>
                      <c:pt idx="3930">
                        <c:v>1500</c:v>
                      </c:pt>
                      <c:pt idx="3931">
                        <c:v>1500</c:v>
                      </c:pt>
                      <c:pt idx="3932">
                        <c:v>1500</c:v>
                      </c:pt>
                      <c:pt idx="3933">
                        <c:v>1500</c:v>
                      </c:pt>
                      <c:pt idx="3934">
                        <c:v>1500</c:v>
                      </c:pt>
                      <c:pt idx="3935">
                        <c:v>1500</c:v>
                      </c:pt>
                      <c:pt idx="3936">
                        <c:v>1500</c:v>
                      </c:pt>
                      <c:pt idx="3937">
                        <c:v>1500</c:v>
                      </c:pt>
                      <c:pt idx="3938">
                        <c:v>1500</c:v>
                      </c:pt>
                      <c:pt idx="3939">
                        <c:v>1500</c:v>
                      </c:pt>
                      <c:pt idx="3940">
                        <c:v>1500</c:v>
                      </c:pt>
                      <c:pt idx="3941">
                        <c:v>1500</c:v>
                      </c:pt>
                      <c:pt idx="3942">
                        <c:v>1500</c:v>
                      </c:pt>
                      <c:pt idx="3943">
                        <c:v>1500</c:v>
                      </c:pt>
                      <c:pt idx="3944">
                        <c:v>1500</c:v>
                      </c:pt>
                      <c:pt idx="3945">
                        <c:v>1500</c:v>
                      </c:pt>
                      <c:pt idx="3946">
                        <c:v>1500</c:v>
                      </c:pt>
                      <c:pt idx="3947">
                        <c:v>1500</c:v>
                      </c:pt>
                      <c:pt idx="3948">
                        <c:v>1500</c:v>
                      </c:pt>
                      <c:pt idx="3949">
                        <c:v>1500</c:v>
                      </c:pt>
                      <c:pt idx="3950">
                        <c:v>1500</c:v>
                      </c:pt>
                      <c:pt idx="3951">
                        <c:v>1500</c:v>
                      </c:pt>
                      <c:pt idx="3952">
                        <c:v>1500</c:v>
                      </c:pt>
                      <c:pt idx="3953">
                        <c:v>1500</c:v>
                      </c:pt>
                      <c:pt idx="3954">
                        <c:v>1500</c:v>
                      </c:pt>
                      <c:pt idx="3955">
                        <c:v>1500</c:v>
                      </c:pt>
                      <c:pt idx="3956">
                        <c:v>1500</c:v>
                      </c:pt>
                      <c:pt idx="3957">
                        <c:v>1500</c:v>
                      </c:pt>
                      <c:pt idx="3958">
                        <c:v>1500</c:v>
                      </c:pt>
                      <c:pt idx="3959">
                        <c:v>1500</c:v>
                      </c:pt>
                      <c:pt idx="3960">
                        <c:v>1500</c:v>
                      </c:pt>
                      <c:pt idx="3961">
                        <c:v>1500</c:v>
                      </c:pt>
                      <c:pt idx="3962">
                        <c:v>1500</c:v>
                      </c:pt>
                      <c:pt idx="3963">
                        <c:v>1500</c:v>
                      </c:pt>
                      <c:pt idx="3964">
                        <c:v>1500</c:v>
                      </c:pt>
                      <c:pt idx="3965">
                        <c:v>1500</c:v>
                      </c:pt>
                      <c:pt idx="3966">
                        <c:v>1500</c:v>
                      </c:pt>
                      <c:pt idx="3967">
                        <c:v>1500</c:v>
                      </c:pt>
                      <c:pt idx="3968">
                        <c:v>1500</c:v>
                      </c:pt>
                      <c:pt idx="3969">
                        <c:v>1500</c:v>
                      </c:pt>
                      <c:pt idx="3970">
                        <c:v>1500</c:v>
                      </c:pt>
                      <c:pt idx="3971">
                        <c:v>1500</c:v>
                      </c:pt>
                      <c:pt idx="3972">
                        <c:v>1500</c:v>
                      </c:pt>
                      <c:pt idx="3973">
                        <c:v>1500</c:v>
                      </c:pt>
                      <c:pt idx="3974">
                        <c:v>1500</c:v>
                      </c:pt>
                      <c:pt idx="3975">
                        <c:v>1500</c:v>
                      </c:pt>
                      <c:pt idx="3976">
                        <c:v>1500</c:v>
                      </c:pt>
                      <c:pt idx="3977">
                        <c:v>1500</c:v>
                      </c:pt>
                      <c:pt idx="3978">
                        <c:v>1500</c:v>
                      </c:pt>
                      <c:pt idx="3979">
                        <c:v>1500</c:v>
                      </c:pt>
                      <c:pt idx="3980">
                        <c:v>1500</c:v>
                      </c:pt>
                      <c:pt idx="3981">
                        <c:v>1500</c:v>
                      </c:pt>
                      <c:pt idx="3982">
                        <c:v>1500</c:v>
                      </c:pt>
                      <c:pt idx="3983">
                        <c:v>1500</c:v>
                      </c:pt>
                      <c:pt idx="3984">
                        <c:v>1500</c:v>
                      </c:pt>
                      <c:pt idx="3985">
                        <c:v>1500</c:v>
                      </c:pt>
                      <c:pt idx="3986">
                        <c:v>1500</c:v>
                      </c:pt>
                      <c:pt idx="3987">
                        <c:v>1500</c:v>
                      </c:pt>
                      <c:pt idx="3988">
                        <c:v>1500</c:v>
                      </c:pt>
                      <c:pt idx="3989">
                        <c:v>1500</c:v>
                      </c:pt>
                      <c:pt idx="3990">
                        <c:v>1500</c:v>
                      </c:pt>
                      <c:pt idx="3991">
                        <c:v>1500</c:v>
                      </c:pt>
                      <c:pt idx="3992">
                        <c:v>1500</c:v>
                      </c:pt>
                      <c:pt idx="3993">
                        <c:v>1500</c:v>
                      </c:pt>
                      <c:pt idx="3994">
                        <c:v>1500</c:v>
                      </c:pt>
                      <c:pt idx="3995">
                        <c:v>1500</c:v>
                      </c:pt>
                      <c:pt idx="3996">
                        <c:v>1500</c:v>
                      </c:pt>
                      <c:pt idx="3997">
                        <c:v>1500</c:v>
                      </c:pt>
                      <c:pt idx="3998">
                        <c:v>1500</c:v>
                      </c:pt>
                      <c:pt idx="3999">
                        <c:v>1500</c:v>
                      </c:pt>
                      <c:pt idx="4000">
                        <c:v>1500</c:v>
                      </c:pt>
                      <c:pt idx="4001">
                        <c:v>1500</c:v>
                      </c:pt>
                      <c:pt idx="4002">
                        <c:v>1500</c:v>
                      </c:pt>
                      <c:pt idx="4003">
                        <c:v>1500</c:v>
                      </c:pt>
                      <c:pt idx="4004">
                        <c:v>1500</c:v>
                      </c:pt>
                      <c:pt idx="4005">
                        <c:v>1500</c:v>
                      </c:pt>
                      <c:pt idx="4006">
                        <c:v>1500</c:v>
                      </c:pt>
                      <c:pt idx="4007">
                        <c:v>1500</c:v>
                      </c:pt>
                      <c:pt idx="4008">
                        <c:v>1500</c:v>
                      </c:pt>
                      <c:pt idx="4009">
                        <c:v>1500</c:v>
                      </c:pt>
                      <c:pt idx="4010">
                        <c:v>1500</c:v>
                      </c:pt>
                      <c:pt idx="4011">
                        <c:v>1500</c:v>
                      </c:pt>
                      <c:pt idx="4012">
                        <c:v>1500</c:v>
                      </c:pt>
                      <c:pt idx="4013">
                        <c:v>1500</c:v>
                      </c:pt>
                      <c:pt idx="4014">
                        <c:v>1500</c:v>
                      </c:pt>
                      <c:pt idx="4015">
                        <c:v>1500</c:v>
                      </c:pt>
                      <c:pt idx="4016">
                        <c:v>1500</c:v>
                      </c:pt>
                      <c:pt idx="4017">
                        <c:v>1500</c:v>
                      </c:pt>
                      <c:pt idx="4018">
                        <c:v>1500</c:v>
                      </c:pt>
                      <c:pt idx="4019">
                        <c:v>1500</c:v>
                      </c:pt>
                      <c:pt idx="4020">
                        <c:v>1500</c:v>
                      </c:pt>
                      <c:pt idx="4021">
                        <c:v>1500</c:v>
                      </c:pt>
                      <c:pt idx="4022">
                        <c:v>1500</c:v>
                      </c:pt>
                      <c:pt idx="4023">
                        <c:v>1500</c:v>
                      </c:pt>
                      <c:pt idx="4024">
                        <c:v>1500</c:v>
                      </c:pt>
                      <c:pt idx="4025">
                        <c:v>1500</c:v>
                      </c:pt>
                      <c:pt idx="4026">
                        <c:v>1500</c:v>
                      </c:pt>
                      <c:pt idx="4027">
                        <c:v>1500</c:v>
                      </c:pt>
                      <c:pt idx="4028">
                        <c:v>1500</c:v>
                      </c:pt>
                      <c:pt idx="4029">
                        <c:v>1500</c:v>
                      </c:pt>
                      <c:pt idx="4030">
                        <c:v>1500</c:v>
                      </c:pt>
                      <c:pt idx="4031">
                        <c:v>1500</c:v>
                      </c:pt>
                      <c:pt idx="4032">
                        <c:v>1500</c:v>
                      </c:pt>
                      <c:pt idx="4033">
                        <c:v>1500</c:v>
                      </c:pt>
                      <c:pt idx="4034">
                        <c:v>1500</c:v>
                      </c:pt>
                      <c:pt idx="4035">
                        <c:v>1500</c:v>
                      </c:pt>
                      <c:pt idx="4036">
                        <c:v>1500</c:v>
                      </c:pt>
                      <c:pt idx="4037">
                        <c:v>1500</c:v>
                      </c:pt>
                      <c:pt idx="4038">
                        <c:v>1500</c:v>
                      </c:pt>
                      <c:pt idx="4039">
                        <c:v>1500</c:v>
                      </c:pt>
                      <c:pt idx="4040">
                        <c:v>1500</c:v>
                      </c:pt>
                      <c:pt idx="4041">
                        <c:v>1500</c:v>
                      </c:pt>
                      <c:pt idx="4042">
                        <c:v>1500</c:v>
                      </c:pt>
                      <c:pt idx="4043">
                        <c:v>1500</c:v>
                      </c:pt>
                      <c:pt idx="4044">
                        <c:v>1500</c:v>
                      </c:pt>
                      <c:pt idx="4045">
                        <c:v>1500</c:v>
                      </c:pt>
                      <c:pt idx="4046">
                        <c:v>1500</c:v>
                      </c:pt>
                      <c:pt idx="4047">
                        <c:v>1500</c:v>
                      </c:pt>
                      <c:pt idx="4048">
                        <c:v>1500</c:v>
                      </c:pt>
                      <c:pt idx="4049">
                        <c:v>1500</c:v>
                      </c:pt>
                      <c:pt idx="4050">
                        <c:v>1500</c:v>
                      </c:pt>
                      <c:pt idx="4051">
                        <c:v>1500</c:v>
                      </c:pt>
                      <c:pt idx="4052">
                        <c:v>1500</c:v>
                      </c:pt>
                      <c:pt idx="4053">
                        <c:v>1500</c:v>
                      </c:pt>
                      <c:pt idx="4054">
                        <c:v>1500</c:v>
                      </c:pt>
                      <c:pt idx="4055">
                        <c:v>1500</c:v>
                      </c:pt>
                      <c:pt idx="4056">
                        <c:v>1500</c:v>
                      </c:pt>
                      <c:pt idx="4057">
                        <c:v>1500</c:v>
                      </c:pt>
                      <c:pt idx="4058">
                        <c:v>1500</c:v>
                      </c:pt>
                      <c:pt idx="4059">
                        <c:v>1500</c:v>
                      </c:pt>
                      <c:pt idx="4060">
                        <c:v>1500</c:v>
                      </c:pt>
                      <c:pt idx="4061">
                        <c:v>1500</c:v>
                      </c:pt>
                      <c:pt idx="4062">
                        <c:v>1500</c:v>
                      </c:pt>
                      <c:pt idx="4063">
                        <c:v>1500</c:v>
                      </c:pt>
                      <c:pt idx="4064">
                        <c:v>1500</c:v>
                      </c:pt>
                      <c:pt idx="4065">
                        <c:v>1500</c:v>
                      </c:pt>
                      <c:pt idx="4066">
                        <c:v>1500</c:v>
                      </c:pt>
                      <c:pt idx="4067">
                        <c:v>1500</c:v>
                      </c:pt>
                      <c:pt idx="4068">
                        <c:v>1500</c:v>
                      </c:pt>
                      <c:pt idx="4069">
                        <c:v>1500</c:v>
                      </c:pt>
                      <c:pt idx="4070">
                        <c:v>1500</c:v>
                      </c:pt>
                      <c:pt idx="4071">
                        <c:v>1500</c:v>
                      </c:pt>
                      <c:pt idx="4072">
                        <c:v>1500</c:v>
                      </c:pt>
                      <c:pt idx="4073">
                        <c:v>1500</c:v>
                      </c:pt>
                      <c:pt idx="4074">
                        <c:v>1500</c:v>
                      </c:pt>
                      <c:pt idx="4075">
                        <c:v>1500</c:v>
                      </c:pt>
                      <c:pt idx="4076">
                        <c:v>1500</c:v>
                      </c:pt>
                      <c:pt idx="4077">
                        <c:v>1500</c:v>
                      </c:pt>
                      <c:pt idx="4078">
                        <c:v>1500</c:v>
                      </c:pt>
                      <c:pt idx="4079">
                        <c:v>1500</c:v>
                      </c:pt>
                      <c:pt idx="4080">
                        <c:v>1500</c:v>
                      </c:pt>
                      <c:pt idx="4081">
                        <c:v>1500</c:v>
                      </c:pt>
                      <c:pt idx="4082">
                        <c:v>1500</c:v>
                      </c:pt>
                      <c:pt idx="4083">
                        <c:v>1500</c:v>
                      </c:pt>
                      <c:pt idx="4084">
                        <c:v>1500</c:v>
                      </c:pt>
                      <c:pt idx="4085">
                        <c:v>1500</c:v>
                      </c:pt>
                      <c:pt idx="4086">
                        <c:v>1500</c:v>
                      </c:pt>
                      <c:pt idx="4087">
                        <c:v>1500</c:v>
                      </c:pt>
                      <c:pt idx="4088">
                        <c:v>1500</c:v>
                      </c:pt>
                      <c:pt idx="4089">
                        <c:v>1500</c:v>
                      </c:pt>
                      <c:pt idx="4090">
                        <c:v>1500</c:v>
                      </c:pt>
                      <c:pt idx="4091">
                        <c:v>1500</c:v>
                      </c:pt>
                      <c:pt idx="4092">
                        <c:v>1500</c:v>
                      </c:pt>
                      <c:pt idx="4093">
                        <c:v>1500</c:v>
                      </c:pt>
                      <c:pt idx="4094">
                        <c:v>1500</c:v>
                      </c:pt>
                      <c:pt idx="4095">
                        <c:v>1500</c:v>
                      </c:pt>
                      <c:pt idx="4096">
                        <c:v>1500</c:v>
                      </c:pt>
                      <c:pt idx="4097">
                        <c:v>1500</c:v>
                      </c:pt>
                      <c:pt idx="4098">
                        <c:v>1500</c:v>
                      </c:pt>
                      <c:pt idx="4099">
                        <c:v>1500</c:v>
                      </c:pt>
                      <c:pt idx="4100">
                        <c:v>1500</c:v>
                      </c:pt>
                      <c:pt idx="4101">
                        <c:v>1500</c:v>
                      </c:pt>
                      <c:pt idx="4102">
                        <c:v>1500</c:v>
                      </c:pt>
                      <c:pt idx="4103">
                        <c:v>1500</c:v>
                      </c:pt>
                      <c:pt idx="4104">
                        <c:v>1500</c:v>
                      </c:pt>
                      <c:pt idx="4105">
                        <c:v>1500</c:v>
                      </c:pt>
                      <c:pt idx="4106">
                        <c:v>1500</c:v>
                      </c:pt>
                      <c:pt idx="4107">
                        <c:v>1500</c:v>
                      </c:pt>
                      <c:pt idx="4108">
                        <c:v>1500</c:v>
                      </c:pt>
                      <c:pt idx="4109">
                        <c:v>1500</c:v>
                      </c:pt>
                      <c:pt idx="4110">
                        <c:v>1500</c:v>
                      </c:pt>
                      <c:pt idx="4111">
                        <c:v>1500</c:v>
                      </c:pt>
                      <c:pt idx="4112">
                        <c:v>1500</c:v>
                      </c:pt>
                      <c:pt idx="4113">
                        <c:v>1500</c:v>
                      </c:pt>
                      <c:pt idx="4114">
                        <c:v>1500</c:v>
                      </c:pt>
                      <c:pt idx="4115">
                        <c:v>1500</c:v>
                      </c:pt>
                      <c:pt idx="4116">
                        <c:v>1500</c:v>
                      </c:pt>
                      <c:pt idx="4117">
                        <c:v>1500</c:v>
                      </c:pt>
                      <c:pt idx="4118">
                        <c:v>1500</c:v>
                      </c:pt>
                      <c:pt idx="4119">
                        <c:v>1500</c:v>
                      </c:pt>
                      <c:pt idx="4120">
                        <c:v>1500</c:v>
                      </c:pt>
                      <c:pt idx="4121">
                        <c:v>1500</c:v>
                      </c:pt>
                      <c:pt idx="4122">
                        <c:v>1500</c:v>
                      </c:pt>
                      <c:pt idx="4123">
                        <c:v>1500</c:v>
                      </c:pt>
                      <c:pt idx="4124">
                        <c:v>1500</c:v>
                      </c:pt>
                      <c:pt idx="4125">
                        <c:v>1500</c:v>
                      </c:pt>
                      <c:pt idx="4126">
                        <c:v>1500</c:v>
                      </c:pt>
                      <c:pt idx="4127">
                        <c:v>1500</c:v>
                      </c:pt>
                      <c:pt idx="4128">
                        <c:v>1500</c:v>
                      </c:pt>
                      <c:pt idx="4129">
                        <c:v>1500</c:v>
                      </c:pt>
                      <c:pt idx="4130">
                        <c:v>1500</c:v>
                      </c:pt>
                      <c:pt idx="4131">
                        <c:v>1500</c:v>
                      </c:pt>
                      <c:pt idx="4132">
                        <c:v>1500</c:v>
                      </c:pt>
                      <c:pt idx="4133">
                        <c:v>1500</c:v>
                      </c:pt>
                      <c:pt idx="4134">
                        <c:v>1500</c:v>
                      </c:pt>
                      <c:pt idx="4135">
                        <c:v>1500</c:v>
                      </c:pt>
                      <c:pt idx="4136">
                        <c:v>1500</c:v>
                      </c:pt>
                      <c:pt idx="4137">
                        <c:v>1500</c:v>
                      </c:pt>
                      <c:pt idx="4138">
                        <c:v>1500</c:v>
                      </c:pt>
                      <c:pt idx="4139">
                        <c:v>1500</c:v>
                      </c:pt>
                      <c:pt idx="4140">
                        <c:v>1500</c:v>
                      </c:pt>
                      <c:pt idx="4141">
                        <c:v>1500</c:v>
                      </c:pt>
                      <c:pt idx="4142">
                        <c:v>1500</c:v>
                      </c:pt>
                      <c:pt idx="4143">
                        <c:v>1500</c:v>
                      </c:pt>
                      <c:pt idx="4144">
                        <c:v>1500</c:v>
                      </c:pt>
                      <c:pt idx="4145">
                        <c:v>1500</c:v>
                      </c:pt>
                      <c:pt idx="4146">
                        <c:v>1500</c:v>
                      </c:pt>
                      <c:pt idx="4147">
                        <c:v>1500</c:v>
                      </c:pt>
                      <c:pt idx="4148">
                        <c:v>1500</c:v>
                      </c:pt>
                      <c:pt idx="4149">
                        <c:v>1500</c:v>
                      </c:pt>
                      <c:pt idx="4150">
                        <c:v>1500</c:v>
                      </c:pt>
                      <c:pt idx="4151">
                        <c:v>1500</c:v>
                      </c:pt>
                      <c:pt idx="4152">
                        <c:v>1500</c:v>
                      </c:pt>
                      <c:pt idx="4153">
                        <c:v>1500</c:v>
                      </c:pt>
                      <c:pt idx="4154">
                        <c:v>1500</c:v>
                      </c:pt>
                      <c:pt idx="4155">
                        <c:v>1500</c:v>
                      </c:pt>
                      <c:pt idx="4156">
                        <c:v>1500</c:v>
                      </c:pt>
                      <c:pt idx="4157">
                        <c:v>1500</c:v>
                      </c:pt>
                      <c:pt idx="4158">
                        <c:v>1500</c:v>
                      </c:pt>
                      <c:pt idx="4159">
                        <c:v>1500</c:v>
                      </c:pt>
                      <c:pt idx="4160">
                        <c:v>1500</c:v>
                      </c:pt>
                      <c:pt idx="4161">
                        <c:v>1500</c:v>
                      </c:pt>
                      <c:pt idx="4162">
                        <c:v>1500</c:v>
                      </c:pt>
                      <c:pt idx="4163">
                        <c:v>1500</c:v>
                      </c:pt>
                      <c:pt idx="4164">
                        <c:v>1500</c:v>
                      </c:pt>
                      <c:pt idx="4165">
                        <c:v>1500</c:v>
                      </c:pt>
                      <c:pt idx="4166">
                        <c:v>1500</c:v>
                      </c:pt>
                      <c:pt idx="4167">
                        <c:v>1500</c:v>
                      </c:pt>
                      <c:pt idx="4168">
                        <c:v>1500</c:v>
                      </c:pt>
                      <c:pt idx="4169">
                        <c:v>1500</c:v>
                      </c:pt>
                      <c:pt idx="4170">
                        <c:v>1500</c:v>
                      </c:pt>
                      <c:pt idx="4171">
                        <c:v>1500</c:v>
                      </c:pt>
                      <c:pt idx="4172">
                        <c:v>1500</c:v>
                      </c:pt>
                      <c:pt idx="4173">
                        <c:v>1500</c:v>
                      </c:pt>
                      <c:pt idx="4174">
                        <c:v>1500</c:v>
                      </c:pt>
                      <c:pt idx="4175">
                        <c:v>1500</c:v>
                      </c:pt>
                      <c:pt idx="4176">
                        <c:v>1500</c:v>
                      </c:pt>
                      <c:pt idx="4177">
                        <c:v>1500</c:v>
                      </c:pt>
                      <c:pt idx="4178">
                        <c:v>1500</c:v>
                      </c:pt>
                      <c:pt idx="4179">
                        <c:v>1500</c:v>
                      </c:pt>
                      <c:pt idx="4180">
                        <c:v>1500</c:v>
                      </c:pt>
                      <c:pt idx="4181">
                        <c:v>1500</c:v>
                      </c:pt>
                      <c:pt idx="4182">
                        <c:v>1500</c:v>
                      </c:pt>
                      <c:pt idx="4183">
                        <c:v>1500</c:v>
                      </c:pt>
                      <c:pt idx="4184">
                        <c:v>1500</c:v>
                      </c:pt>
                      <c:pt idx="4185">
                        <c:v>1500</c:v>
                      </c:pt>
                      <c:pt idx="4186">
                        <c:v>1500</c:v>
                      </c:pt>
                      <c:pt idx="4187">
                        <c:v>1500</c:v>
                      </c:pt>
                      <c:pt idx="4188">
                        <c:v>1500</c:v>
                      </c:pt>
                      <c:pt idx="4189">
                        <c:v>1500</c:v>
                      </c:pt>
                      <c:pt idx="4190">
                        <c:v>1500</c:v>
                      </c:pt>
                      <c:pt idx="4191">
                        <c:v>1500</c:v>
                      </c:pt>
                      <c:pt idx="4192">
                        <c:v>1500</c:v>
                      </c:pt>
                      <c:pt idx="4193">
                        <c:v>1500</c:v>
                      </c:pt>
                      <c:pt idx="4194">
                        <c:v>1500</c:v>
                      </c:pt>
                      <c:pt idx="4195">
                        <c:v>1500</c:v>
                      </c:pt>
                      <c:pt idx="4196">
                        <c:v>1500</c:v>
                      </c:pt>
                      <c:pt idx="4197">
                        <c:v>1500</c:v>
                      </c:pt>
                      <c:pt idx="4198">
                        <c:v>1500</c:v>
                      </c:pt>
                      <c:pt idx="4199">
                        <c:v>1500</c:v>
                      </c:pt>
                      <c:pt idx="4200">
                        <c:v>1500</c:v>
                      </c:pt>
                      <c:pt idx="4201">
                        <c:v>1500</c:v>
                      </c:pt>
                      <c:pt idx="4202">
                        <c:v>1500</c:v>
                      </c:pt>
                      <c:pt idx="4203">
                        <c:v>1500</c:v>
                      </c:pt>
                      <c:pt idx="4204">
                        <c:v>1500</c:v>
                      </c:pt>
                      <c:pt idx="4205">
                        <c:v>1500</c:v>
                      </c:pt>
                      <c:pt idx="4206">
                        <c:v>1500</c:v>
                      </c:pt>
                      <c:pt idx="4207">
                        <c:v>1500</c:v>
                      </c:pt>
                      <c:pt idx="4208">
                        <c:v>1500</c:v>
                      </c:pt>
                      <c:pt idx="4209">
                        <c:v>1500</c:v>
                      </c:pt>
                      <c:pt idx="4210">
                        <c:v>1500</c:v>
                      </c:pt>
                      <c:pt idx="4211">
                        <c:v>1500</c:v>
                      </c:pt>
                      <c:pt idx="4212">
                        <c:v>1500</c:v>
                      </c:pt>
                      <c:pt idx="4213">
                        <c:v>1500</c:v>
                      </c:pt>
                      <c:pt idx="4214">
                        <c:v>1500</c:v>
                      </c:pt>
                      <c:pt idx="4215">
                        <c:v>1500</c:v>
                      </c:pt>
                      <c:pt idx="4216">
                        <c:v>1500</c:v>
                      </c:pt>
                      <c:pt idx="4217">
                        <c:v>1500</c:v>
                      </c:pt>
                      <c:pt idx="4218">
                        <c:v>1500</c:v>
                      </c:pt>
                      <c:pt idx="4219">
                        <c:v>1500</c:v>
                      </c:pt>
                      <c:pt idx="4220">
                        <c:v>1500</c:v>
                      </c:pt>
                      <c:pt idx="4221">
                        <c:v>1500</c:v>
                      </c:pt>
                      <c:pt idx="4222">
                        <c:v>1500</c:v>
                      </c:pt>
                      <c:pt idx="4223">
                        <c:v>1500</c:v>
                      </c:pt>
                      <c:pt idx="4224">
                        <c:v>1500</c:v>
                      </c:pt>
                      <c:pt idx="4225">
                        <c:v>1500</c:v>
                      </c:pt>
                      <c:pt idx="4226">
                        <c:v>1500</c:v>
                      </c:pt>
                      <c:pt idx="4227">
                        <c:v>1500</c:v>
                      </c:pt>
                      <c:pt idx="4228">
                        <c:v>1500</c:v>
                      </c:pt>
                      <c:pt idx="4229">
                        <c:v>1500</c:v>
                      </c:pt>
                      <c:pt idx="4230">
                        <c:v>1500</c:v>
                      </c:pt>
                      <c:pt idx="4231">
                        <c:v>1500</c:v>
                      </c:pt>
                      <c:pt idx="4232">
                        <c:v>1500</c:v>
                      </c:pt>
                      <c:pt idx="4233">
                        <c:v>1500</c:v>
                      </c:pt>
                      <c:pt idx="4234">
                        <c:v>1500</c:v>
                      </c:pt>
                      <c:pt idx="4235">
                        <c:v>1500</c:v>
                      </c:pt>
                      <c:pt idx="4236">
                        <c:v>1500</c:v>
                      </c:pt>
                      <c:pt idx="4237">
                        <c:v>1500</c:v>
                      </c:pt>
                      <c:pt idx="4238">
                        <c:v>1500</c:v>
                      </c:pt>
                      <c:pt idx="4239">
                        <c:v>1500</c:v>
                      </c:pt>
                      <c:pt idx="4240">
                        <c:v>1500</c:v>
                      </c:pt>
                      <c:pt idx="4241">
                        <c:v>1500</c:v>
                      </c:pt>
                      <c:pt idx="4242">
                        <c:v>1500</c:v>
                      </c:pt>
                      <c:pt idx="4243">
                        <c:v>1500</c:v>
                      </c:pt>
                      <c:pt idx="4244">
                        <c:v>1500</c:v>
                      </c:pt>
                      <c:pt idx="4245">
                        <c:v>1500</c:v>
                      </c:pt>
                      <c:pt idx="4246">
                        <c:v>1500</c:v>
                      </c:pt>
                      <c:pt idx="4247">
                        <c:v>1500</c:v>
                      </c:pt>
                      <c:pt idx="4248">
                        <c:v>1500</c:v>
                      </c:pt>
                      <c:pt idx="4249">
                        <c:v>1500</c:v>
                      </c:pt>
                      <c:pt idx="4250">
                        <c:v>1500</c:v>
                      </c:pt>
                      <c:pt idx="4251">
                        <c:v>1500</c:v>
                      </c:pt>
                      <c:pt idx="4252">
                        <c:v>1500</c:v>
                      </c:pt>
                      <c:pt idx="4253">
                        <c:v>1500</c:v>
                      </c:pt>
                      <c:pt idx="4254">
                        <c:v>1500</c:v>
                      </c:pt>
                      <c:pt idx="4255">
                        <c:v>1500</c:v>
                      </c:pt>
                      <c:pt idx="4256">
                        <c:v>1500</c:v>
                      </c:pt>
                      <c:pt idx="4257">
                        <c:v>1500</c:v>
                      </c:pt>
                      <c:pt idx="4258">
                        <c:v>1500</c:v>
                      </c:pt>
                      <c:pt idx="4259">
                        <c:v>1500</c:v>
                      </c:pt>
                      <c:pt idx="4260">
                        <c:v>1500</c:v>
                      </c:pt>
                      <c:pt idx="4261">
                        <c:v>1500</c:v>
                      </c:pt>
                      <c:pt idx="4262">
                        <c:v>1500</c:v>
                      </c:pt>
                      <c:pt idx="4263">
                        <c:v>1500</c:v>
                      </c:pt>
                      <c:pt idx="4264">
                        <c:v>1500</c:v>
                      </c:pt>
                      <c:pt idx="4265">
                        <c:v>1500</c:v>
                      </c:pt>
                      <c:pt idx="4266">
                        <c:v>1500</c:v>
                      </c:pt>
                      <c:pt idx="4267">
                        <c:v>1500</c:v>
                      </c:pt>
                      <c:pt idx="4268">
                        <c:v>1500</c:v>
                      </c:pt>
                      <c:pt idx="4269">
                        <c:v>1500</c:v>
                      </c:pt>
                      <c:pt idx="4270">
                        <c:v>1500</c:v>
                      </c:pt>
                      <c:pt idx="4271">
                        <c:v>1500</c:v>
                      </c:pt>
                      <c:pt idx="4272">
                        <c:v>1500</c:v>
                      </c:pt>
                      <c:pt idx="4273">
                        <c:v>1500</c:v>
                      </c:pt>
                      <c:pt idx="4274">
                        <c:v>1500</c:v>
                      </c:pt>
                      <c:pt idx="4275">
                        <c:v>1500</c:v>
                      </c:pt>
                      <c:pt idx="4276">
                        <c:v>1500</c:v>
                      </c:pt>
                      <c:pt idx="4277">
                        <c:v>1500</c:v>
                      </c:pt>
                      <c:pt idx="4278">
                        <c:v>1500</c:v>
                      </c:pt>
                      <c:pt idx="4279">
                        <c:v>1500</c:v>
                      </c:pt>
                      <c:pt idx="4280">
                        <c:v>1500</c:v>
                      </c:pt>
                      <c:pt idx="4281">
                        <c:v>1500</c:v>
                      </c:pt>
                      <c:pt idx="4282">
                        <c:v>1500</c:v>
                      </c:pt>
                      <c:pt idx="4283">
                        <c:v>1500</c:v>
                      </c:pt>
                      <c:pt idx="4284">
                        <c:v>1500</c:v>
                      </c:pt>
                      <c:pt idx="4285">
                        <c:v>1500</c:v>
                      </c:pt>
                      <c:pt idx="4286">
                        <c:v>1500</c:v>
                      </c:pt>
                      <c:pt idx="4287">
                        <c:v>1500</c:v>
                      </c:pt>
                      <c:pt idx="4288">
                        <c:v>1500</c:v>
                      </c:pt>
                      <c:pt idx="4289">
                        <c:v>1500</c:v>
                      </c:pt>
                      <c:pt idx="4290">
                        <c:v>1500</c:v>
                      </c:pt>
                      <c:pt idx="4291">
                        <c:v>1500</c:v>
                      </c:pt>
                      <c:pt idx="4292">
                        <c:v>1500</c:v>
                      </c:pt>
                      <c:pt idx="4293">
                        <c:v>1500</c:v>
                      </c:pt>
                      <c:pt idx="4294">
                        <c:v>1500</c:v>
                      </c:pt>
                      <c:pt idx="4295">
                        <c:v>1500</c:v>
                      </c:pt>
                      <c:pt idx="4296">
                        <c:v>1500</c:v>
                      </c:pt>
                      <c:pt idx="4297">
                        <c:v>1500</c:v>
                      </c:pt>
                      <c:pt idx="4298">
                        <c:v>1500</c:v>
                      </c:pt>
                      <c:pt idx="4299">
                        <c:v>1500</c:v>
                      </c:pt>
                      <c:pt idx="4300">
                        <c:v>1500</c:v>
                      </c:pt>
                      <c:pt idx="4301">
                        <c:v>1500</c:v>
                      </c:pt>
                      <c:pt idx="4302">
                        <c:v>1500</c:v>
                      </c:pt>
                      <c:pt idx="4303">
                        <c:v>1500</c:v>
                      </c:pt>
                      <c:pt idx="4304">
                        <c:v>1500</c:v>
                      </c:pt>
                      <c:pt idx="4305">
                        <c:v>1500</c:v>
                      </c:pt>
                      <c:pt idx="4306">
                        <c:v>1500</c:v>
                      </c:pt>
                      <c:pt idx="4307">
                        <c:v>1500</c:v>
                      </c:pt>
                      <c:pt idx="4308">
                        <c:v>1500</c:v>
                      </c:pt>
                      <c:pt idx="4309">
                        <c:v>1500</c:v>
                      </c:pt>
                      <c:pt idx="4310">
                        <c:v>1500</c:v>
                      </c:pt>
                      <c:pt idx="4311">
                        <c:v>1500</c:v>
                      </c:pt>
                      <c:pt idx="4312">
                        <c:v>1500</c:v>
                      </c:pt>
                      <c:pt idx="4313">
                        <c:v>1500</c:v>
                      </c:pt>
                      <c:pt idx="4314">
                        <c:v>1500</c:v>
                      </c:pt>
                      <c:pt idx="4315">
                        <c:v>1500</c:v>
                      </c:pt>
                      <c:pt idx="4316">
                        <c:v>1500</c:v>
                      </c:pt>
                      <c:pt idx="4317">
                        <c:v>1500</c:v>
                      </c:pt>
                      <c:pt idx="4318">
                        <c:v>1500</c:v>
                      </c:pt>
                      <c:pt idx="4319">
                        <c:v>1500</c:v>
                      </c:pt>
                      <c:pt idx="4320">
                        <c:v>1500</c:v>
                      </c:pt>
                      <c:pt idx="4321">
                        <c:v>1500</c:v>
                      </c:pt>
                      <c:pt idx="4322">
                        <c:v>1500</c:v>
                      </c:pt>
                      <c:pt idx="4323">
                        <c:v>1500</c:v>
                      </c:pt>
                      <c:pt idx="4324">
                        <c:v>1500</c:v>
                      </c:pt>
                      <c:pt idx="4325">
                        <c:v>1500</c:v>
                      </c:pt>
                      <c:pt idx="4326">
                        <c:v>1500</c:v>
                      </c:pt>
                      <c:pt idx="4327">
                        <c:v>1500</c:v>
                      </c:pt>
                      <c:pt idx="4328">
                        <c:v>1500</c:v>
                      </c:pt>
                      <c:pt idx="4329">
                        <c:v>1500</c:v>
                      </c:pt>
                      <c:pt idx="4330">
                        <c:v>1500</c:v>
                      </c:pt>
                      <c:pt idx="4331">
                        <c:v>1500</c:v>
                      </c:pt>
                      <c:pt idx="4332">
                        <c:v>1500</c:v>
                      </c:pt>
                      <c:pt idx="4333">
                        <c:v>1500</c:v>
                      </c:pt>
                      <c:pt idx="4334">
                        <c:v>1500</c:v>
                      </c:pt>
                      <c:pt idx="4335">
                        <c:v>1500</c:v>
                      </c:pt>
                      <c:pt idx="4336">
                        <c:v>1500</c:v>
                      </c:pt>
                      <c:pt idx="4337">
                        <c:v>1500</c:v>
                      </c:pt>
                      <c:pt idx="4338">
                        <c:v>1500</c:v>
                      </c:pt>
                      <c:pt idx="4339">
                        <c:v>1500</c:v>
                      </c:pt>
                      <c:pt idx="4340">
                        <c:v>1500</c:v>
                      </c:pt>
                      <c:pt idx="4341">
                        <c:v>1500</c:v>
                      </c:pt>
                      <c:pt idx="4342">
                        <c:v>1500</c:v>
                      </c:pt>
                      <c:pt idx="4343">
                        <c:v>1500</c:v>
                      </c:pt>
                      <c:pt idx="4344">
                        <c:v>1500</c:v>
                      </c:pt>
                      <c:pt idx="4345">
                        <c:v>1500</c:v>
                      </c:pt>
                      <c:pt idx="4346">
                        <c:v>1500</c:v>
                      </c:pt>
                      <c:pt idx="4347">
                        <c:v>1500</c:v>
                      </c:pt>
                      <c:pt idx="4348">
                        <c:v>1500</c:v>
                      </c:pt>
                      <c:pt idx="4349">
                        <c:v>1500</c:v>
                      </c:pt>
                      <c:pt idx="4350">
                        <c:v>1500</c:v>
                      </c:pt>
                      <c:pt idx="4351">
                        <c:v>1500</c:v>
                      </c:pt>
                      <c:pt idx="4352">
                        <c:v>1500</c:v>
                      </c:pt>
                      <c:pt idx="4353">
                        <c:v>1500</c:v>
                      </c:pt>
                      <c:pt idx="4354">
                        <c:v>1500</c:v>
                      </c:pt>
                      <c:pt idx="4355">
                        <c:v>1500</c:v>
                      </c:pt>
                      <c:pt idx="4356">
                        <c:v>1500</c:v>
                      </c:pt>
                      <c:pt idx="4357">
                        <c:v>1500</c:v>
                      </c:pt>
                      <c:pt idx="4358">
                        <c:v>1500</c:v>
                      </c:pt>
                      <c:pt idx="4359">
                        <c:v>1500</c:v>
                      </c:pt>
                      <c:pt idx="4360">
                        <c:v>1500</c:v>
                      </c:pt>
                      <c:pt idx="4361">
                        <c:v>1500</c:v>
                      </c:pt>
                      <c:pt idx="4362">
                        <c:v>1500</c:v>
                      </c:pt>
                      <c:pt idx="4363">
                        <c:v>1500</c:v>
                      </c:pt>
                      <c:pt idx="4364">
                        <c:v>1500</c:v>
                      </c:pt>
                      <c:pt idx="4365">
                        <c:v>1500</c:v>
                      </c:pt>
                      <c:pt idx="4366">
                        <c:v>1500</c:v>
                      </c:pt>
                      <c:pt idx="4367">
                        <c:v>1500</c:v>
                      </c:pt>
                      <c:pt idx="4368">
                        <c:v>1500</c:v>
                      </c:pt>
                      <c:pt idx="4369">
                        <c:v>1500</c:v>
                      </c:pt>
                      <c:pt idx="4370">
                        <c:v>1500</c:v>
                      </c:pt>
                      <c:pt idx="4371">
                        <c:v>1500</c:v>
                      </c:pt>
                      <c:pt idx="4372">
                        <c:v>1500</c:v>
                      </c:pt>
                      <c:pt idx="4373">
                        <c:v>1500</c:v>
                      </c:pt>
                      <c:pt idx="4374">
                        <c:v>1500</c:v>
                      </c:pt>
                      <c:pt idx="4375">
                        <c:v>1500</c:v>
                      </c:pt>
                      <c:pt idx="4376">
                        <c:v>1500</c:v>
                      </c:pt>
                      <c:pt idx="4377">
                        <c:v>1500</c:v>
                      </c:pt>
                      <c:pt idx="4378">
                        <c:v>1500</c:v>
                      </c:pt>
                      <c:pt idx="4379">
                        <c:v>1500</c:v>
                      </c:pt>
                      <c:pt idx="4380">
                        <c:v>1500</c:v>
                      </c:pt>
                      <c:pt idx="4381">
                        <c:v>1500</c:v>
                      </c:pt>
                      <c:pt idx="4382">
                        <c:v>1500</c:v>
                      </c:pt>
                      <c:pt idx="4383">
                        <c:v>1500</c:v>
                      </c:pt>
                      <c:pt idx="4384">
                        <c:v>1500</c:v>
                      </c:pt>
                      <c:pt idx="4385">
                        <c:v>1500</c:v>
                      </c:pt>
                      <c:pt idx="4386">
                        <c:v>1500</c:v>
                      </c:pt>
                      <c:pt idx="4387">
                        <c:v>1500</c:v>
                      </c:pt>
                      <c:pt idx="4388">
                        <c:v>1500</c:v>
                      </c:pt>
                      <c:pt idx="4389">
                        <c:v>1500</c:v>
                      </c:pt>
                      <c:pt idx="4390">
                        <c:v>1500</c:v>
                      </c:pt>
                      <c:pt idx="4391">
                        <c:v>1500</c:v>
                      </c:pt>
                      <c:pt idx="4392">
                        <c:v>1500</c:v>
                      </c:pt>
                      <c:pt idx="4393">
                        <c:v>1500</c:v>
                      </c:pt>
                      <c:pt idx="4394">
                        <c:v>1500</c:v>
                      </c:pt>
                      <c:pt idx="4395">
                        <c:v>1500</c:v>
                      </c:pt>
                      <c:pt idx="4396">
                        <c:v>1500</c:v>
                      </c:pt>
                      <c:pt idx="4397">
                        <c:v>1500</c:v>
                      </c:pt>
                      <c:pt idx="4398">
                        <c:v>1500</c:v>
                      </c:pt>
                      <c:pt idx="4399">
                        <c:v>1500</c:v>
                      </c:pt>
                      <c:pt idx="4400">
                        <c:v>1500</c:v>
                      </c:pt>
                      <c:pt idx="4401">
                        <c:v>1500</c:v>
                      </c:pt>
                      <c:pt idx="4402">
                        <c:v>1500</c:v>
                      </c:pt>
                      <c:pt idx="4403">
                        <c:v>1500</c:v>
                      </c:pt>
                      <c:pt idx="4404">
                        <c:v>1500</c:v>
                      </c:pt>
                      <c:pt idx="4405">
                        <c:v>1500</c:v>
                      </c:pt>
                      <c:pt idx="4406">
                        <c:v>1500</c:v>
                      </c:pt>
                      <c:pt idx="4407">
                        <c:v>1500</c:v>
                      </c:pt>
                      <c:pt idx="4408">
                        <c:v>1500</c:v>
                      </c:pt>
                      <c:pt idx="4409">
                        <c:v>1500</c:v>
                      </c:pt>
                      <c:pt idx="4410">
                        <c:v>1500</c:v>
                      </c:pt>
                      <c:pt idx="4411">
                        <c:v>1500</c:v>
                      </c:pt>
                      <c:pt idx="4412">
                        <c:v>1500</c:v>
                      </c:pt>
                      <c:pt idx="4413">
                        <c:v>1500</c:v>
                      </c:pt>
                      <c:pt idx="4414">
                        <c:v>1500</c:v>
                      </c:pt>
                      <c:pt idx="4415">
                        <c:v>1500</c:v>
                      </c:pt>
                      <c:pt idx="4416">
                        <c:v>1500</c:v>
                      </c:pt>
                      <c:pt idx="4417">
                        <c:v>1500</c:v>
                      </c:pt>
                      <c:pt idx="4418">
                        <c:v>1500</c:v>
                      </c:pt>
                      <c:pt idx="4419">
                        <c:v>1500</c:v>
                      </c:pt>
                      <c:pt idx="4420">
                        <c:v>1500</c:v>
                      </c:pt>
                      <c:pt idx="4421">
                        <c:v>1500</c:v>
                      </c:pt>
                      <c:pt idx="4422">
                        <c:v>1500</c:v>
                      </c:pt>
                      <c:pt idx="4423">
                        <c:v>1500</c:v>
                      </c:pt>
                      <c:pt idx="4424">
                        <c:v>1500</c:v>
                      </c:pt>
                      <c:pt idx="4425">
                        <c:v>1500</c:v>
                      </c:pt>
                      <c:pt idx="4426">
                        <c:v>1500</c:v>
                      </c:pt>
                      <c:pt idx="4427">
                        <c:v>1500</c:v>
                      </c:pt>
                      <c:pt idx="4428">
                        <c:v>1500</c:v>
                      </c:pt>
                      <c:pt idx="4429">
                        <c:v>1500</c:v>
                      </c:pt>
                      <c:pt idx="4430">
                        <c:v>1500</c:v>
                      </c:pt>
                      <c:pt idx="4431">
                        <c:v>1500</c:v>
                      </c:pt>
                      <c:pt idx="4432">
                        <c:v>1500</c:v>
                      </c:pt>
                      <c:pt idx="4433">
                        <c:v>1500</c:v>
                      </c:pt>
                      <c:pt idx="4434">
                        <c:v>1500</c:v>
                      </c:pt>
                      <c:pt idx="4435">
                        <c:v>1500</c:v>
                      </c:pt>
                      <c:pt idx="4436">
                        <c:v>1500</c:v>
                      </c:pt>
                      <c:pt idx="4437">
                        <c:v>1500</c:v>
                      </c:pt>
                      <c:pt idx="4438">
                        <c:v>1500</c:v>
                      </c:pt>
                      <c:pt idx="4439">
                        <c:v>1500</c:v>
                      </c:pt>
                      <c:pt idx="4440">
                        <c:v>1500</c:v>
                      </c:pt>
                      <c:pt idx="4441">
                        <c:v>1500</c:v>
                      </c:pt>
                      <c:pt idx="4442">
                        <c:v>1500</c:v>
                      </c:pt>
                      <c:pt idx="4443">
                        <c:v>1500</c:v>
                      </c:pt>
                      <c:pt idx="4444">
                        <c:v>1500</c:v>
                      </c:pt>
                      <c:pt idx="4445">
                        <c:v>1500</c:v>
                      </c:pt>
                      <c:pt idx="4446">
                        <c:v>1500</c:v>
                      </c:pt>
                      <c:pt idx="4447">
                        <c:v>1500</c:v>
                      </c:pt>
                      <c:pt idx="4448">
                        <c:v>1500</c:v>
                      </c:pt>
                      <c:pt idx="4449">
                        <c:v>1500</c:v>
                      </c:pt>
                      <c:pt idx="4450">
                        <c:v>1500</c:v>
                      </c:pt>
                      <c:pt idx="4451">
                        <c:v>1500</c:v>
                      </c:pt>
                      <c:pt idx="4452">
                        <c:v>1500</c:v>
                      </c:pt>
                      <c:pt idx="4453">
                        <c:v>1500</c:v>
                      </c:pt>
                      <c:pt idx="4454">
                        <c:v>1500</c:v>
                      </c:pt>
                      <c:pt idx="4455">
                        <c:v>1500</c:v>
                      </c:pt>
                      <c:pt idx="4456">
                        <c:v>1500</c:v>
                      </c:pt>
                      <c:pt idx="4457">
                        <c:v>1500</c:v>
                      </c:pt>
                      <c:pt idx="4458">
                        <c:v>1500</c:v>
                      </c:pt>
                      <c:pt idx="4459">
                        <c:v>1500</c:v>
                      </c:pt>
                      <c:pt idx="4460">
                        <c:v>1500</c:v>
                      </c:pt>
                      <c:pt idx="4461">
                        <c:v>1500</c:v>
                      </c:pt>
                      <c:pt idx="4462">
                        <c:v>1500</c:v>
                      </c:pt>
                      <c:pt idx="4463">
                        <c:v>1500</c:v>
                      </c:pt>
                      <c:pt idx="4464">
                        <c:v>1500</c:v>
                      </c:pt>
                      <c:pt idx="4465">
                        <c:v>1500</c:v>
                      </c:pt>
                      <c:pt idx="4466">
                        <c:v>1500</c:v>
                      </c:pt>
                      <c:pt idx="4467">
                        <c:v>1500</c:v>
                      </c:pt>
                      <c:pt idx="4468">
                        <c:v>1500</c:v>
                      </c:pt>
                      <c:pt idx="4469">
                        <c:v>1500</c:v>
                      </c:pt>
                      <c:pt idx="4470">
                        <c:v>1500</c:v>
                      </c:pt>
                      <c:pt idx="4471">
                        <c:v>1500</c:v>
                      </c:pt>
                      <c:pt idx="4472">
                        <c:v>1500</c:v>
                      </c:pt>
                      <c:pt idx="4473">
                        <c:v>1500</c:v>
                      </c:pt>
                      <c:pt idx="4474">
                        <c:v>1500</c:v>
                      </c:pt>
                      <c:pt idx="4475">
                        <c:v>1500</c:v>
                      </c:pt>
                      <c:pt idx="4476">
                        <c:v>1500</c:v>
                      </c:pt>
                      <c:pt idx="4477">
                        <c:v>1500</c:v>
                      </c:pt>
                      <c:pt idx="4478">
                        <c:v>1500</c:v>
                      </c:pt>
                      <c:pt idx="4479">
                        <c:v>1500</c:v>
                      </c:pt>
                      <c:pt idx="4480">
                        <c:v>1500</c:v>
                      </c:pt>
                      <c:pt idx="4481">
                        <c:v>1500</c:v>
                      </c:pt>
                      <c:pt idx="4482">
                        <c:v>1500</c:v>
                      </c:pt>
                      <c:pt idx="4483">
                        <c:v>1500</c:v>
                      </c:pt>
                      <c:pt idx="4484">
                        <c:v>1500</c:v>
                      </c:pt>
                      <c:pt idx="4485">
                        <c:v>1500</c:v>
                      </c:pt>
                      <c:pt idx="4486">
                        <c:v>1500</c:v>
                      </c:pt>
                      <c:pt idx="4487">
                        <c:v>1500</c:v>
                      </c:pt>
                      <c:pt idx="4488">
                        <c:v>1500</c:v>
                      </c:pt>
                      <c:pt idx="4489">
                        <c:v>1500</c:v>
                      </c:pt>
                      <c:pt idx="4490">
                        <c:v>1500</c:v>
                      </c:pt>
                      <c:pt idx="4491">
                        <c:v>1500</c:v>
                      </c:pt>
                      <c:pt idx="4492">
                        <c:v>1500</c:v>
                      </c:pt>
                      <c:pt idx="4493">
                        <c:v>1500</c:v>
                      </c:pt>
                      <c:pt idx="4494">
                        <c:v>1500</c:v>
                      </c:pt>
                      <c:pt idx="4495">
                        <c:v>1500</c:v>
                      </c:pt>
                      <c:pt idx="4496">
                        <c:v>1500</c:v>
                      </c:pt>
                      <c:pt idx="4497">
                        <c:v>1500</c:v>
                      </c:pt>
                      <c:pt idx="4498">
                        <c:v>1500</c:v>
                      </c:pt>
                      <c:pt idx="4499">
                        <c:v>1500</c:v>
                      </c:pt>
                      <c:pt idx="4500">
                        <c:v>1500</c:v>
                      </c:pt>
                      <c:pt idx="4501">
                        <c:v>1500</c:v>
                      </c:pt>
                      <c:pt idx="4502">
                        <c:v>1500</c:v>
                      </c:pt>
                      <c:pt idx="4503">
                        <c:v>1500</c:v>
                      </c:pt>
                      <c:pt idx="4504">
                        <c:v>1500</c:v>
                      </c:pt>
                      <c:pt idx="4505">
                        <c:v>1500</c:v>
                      </c:pt>
                      <c:pt idx="4506">
                        <c:v>1500</c:v>
                      </c:pt>
                      <c:pt idx="4507">
                        <c:v>1500</c:v>
                      </c:pt>
                      <c:pt idx="4508">
                        <c:v>1500</c:v>
                      </c:pt>
                      <c:pt idx="4509">
                        <c:v>1500</c:v>
                      </c:pt>
                      <c:pt idx="4510">
                        <c:v>1500</c:v>
                      </c:pt>
                      <c:pt idx="4511">
                        <c:v>1500</c:v>
                      </c:pt>
                      <c:pt idx="4512">
                        <c:v>1500</c:v>
                      </c:pt>
                      <c:pt idx="4513">
                        <c:v>1500</c:v>
                      </c:pt>
                      <c:pt idx="4514">
                        <c:v>1500</c:v>
                      </c:pt>
                      <c:pt idx="4515">
                        <c:v>1500</c:v>
                      </c:pt>
                      <c:pt idx="4516">
                        <c:v>1500</c:v>
                      </c:pt>
                      <c:pt idx="4517">
                        <c:v>1500</c:v>
                      </c:pt>
                      <c:pt idx="4518">
                        <c:v>1500</c:v>
                      </c:pt>
                      <c:pt idx="4519">
                        <c:v>1500</c:v>
                      </c:pt>
                      <c:pt idx="4520">
                        <c:v>1500</c:v>
                      </c:pt>
                      <c:pt idx="4521">
                        <c:v>1500</c:v>
                      </c:pt>
                      <c:pt idx="4522">
                        <c:v>1500</c:v>
                      </c:pt>
                      <c:pt idx="4523">
                        <c:v>1500</c:v>
                      </c:pt>
                      <c:pt idx="4524">
                        <c:v>1500</c:v>
                      </c:pt>
                      <c:pt idx="4525">
                        <c:v>1500</c:v>
                      </c:pt>
                      <c:pt idx="4526">
                        <c:v>1500</c:v>
                      </c:pt>
                      <c:pt idx="4527">
                        <c:v>1500</c:v>
                      </c:pt>
                      <c:pt idx="4528">
                        <c:v>1500</c:v>
                      </c:pt>
                      <c:pt idx="4529">
                        <c:v>1500</c:v>
                      </c:pt>
                      <c:pt idx="4530">
                        <c:v>1500</c:v>
                      </c:pt>
                      <c:pt idx="4531">
                        <c:v>1500</c:v>
                      </c:pt>
                      <c:pt idx="4532">
                        <c:v>1500</c:v>
                      </c:pt>
                      <c:pt idx="4533">
                        <c:v>1500</c:v>
                      </c:pt>
                      <c:pt idx="4534">
                        <c:v>1500</c:v>
                      </c:pt>
                      <c:pt idx="4535">
                        <c:v>1500</c:v>
                      </c:pt>
                      <c:pt idx="4536">
                        <c:v>1500</c:v>
                      </c:pt>
                      <c:pt idx="4537">
                        <c:v>1500</c:v>
                      </c:pt>
                      <c:pt idx="4538">
                        <c:v>1500</c:v>
                      </c:pt>
                      <c:pt idx="4539">
                        <c:v>1500</c:v>
                      </c:pt>
                      <c:pt idx="4540">
                        <c:v>1500</c:v>
                      </c:pt>
                      <c:pt idx="4541">
                        <c:v>1500</c:v>
                      </c:pt>
                      <c:pt idx="4542">
                        <c:v>1500</c:v>
                      </c:pt>
                      <c:pt idx="4543">
                        <c:v>1500</c:v>
                      </c:pt>
                      <c:pt idx="4544">
                        <c:v>1500</c:v>
                      </c:pt>
                      <c:pt idx="4545">
                        <c:v>1500</c:v>
                      </c:pt>
                      <c:pt idx="4546">
                        <c:v>1500</c:v>
                      </c:pt>
                      <c:pt idx="4547">
                        <c:v>1500</c:v>
                      </c:pt>
                      <c:pt idx="4548">
                        <c:v>1500</c:v>
                      </c:pt>
                      <c:pt idx="4549">
                        <c:v>1500</c:v>
                      </c:pt>
                      <c:pt idx="4550">
                        <c:v>1500</c:v>
                      </c:pt>
                      <c:pt idx="4551">
                        <c:v>1500</c:v>
                      </c:pt>
                      <c:pt idx="4552">
                        <c:v>1500</c:v>
                      </c:pt>
                      <c:pt idx="4553">
                        <c:v>1500</c:v>
                      </c:pt>
                      <c:pt idx="4554">
                        <c:v>1500</c:v>
                      </c:pt>
                      <c:pt idx="4555">
                        <c:v>1500</c:v>
                      </c:pt>
                      <c:pt idx="4556">
                        <c:v>1500</c:v>
                      </c:pt>
                      <c:pt idx="4557">
                        <c:v>1500</c:v>
                      </c:pt>
                      <c:pt idx="4558">
                        <c:v>1500</c:v>
                      </c:pt>
                      <c:pt idx="4559">
                        <c:v>1500</c:v>
                      </c:pt>
                      <c:pt idx="4560">
                        <c:v>1500</c:v>
                      </c:pt>
                      <c:pt idx="4561">
                        <c:v>1500</c:v>
                      </c:pt>
                      <c:pt idx="4562">
                        <c:v>1500</c:v>
                      </c:pt>
                      <c:pt idx="4563">
                        <c:v>1500</c:v>
                      </c:pt>
                      <c:pt idx="4564">
                        <c:v>1500</c:v>
                      </c:pt>
                      <c:pt idx="4565">
                        <c:v>1500</c:v>
                      </c:pt>
                      <c:pt idx="4566">
                        <c:v>1500</c:v>
                      </c:pt>
                      <c:pt idx="4567">
                        <c:v>1500</c:v>
                      </c:pt>
                      <c:pt idx="4568">
                        <c:v>1500</c:v>
                      </c:pt>
                      <c:pt idx="4569">
                        <c:v>1500</c:v>
                      </c:pt>
                      <c:pt idx="4570">
                        <c:v>1500</c:v>
                      </c:pt>
                      <c:pt idx="4571">
                        <c:v>1500</c:v>
                      </c:pt>
                      <c:pt idx="4572">
                        <c:v>1500</c:v>
                      </c:pt>
                      <c:pt idx="4573">
                        <c:v>1500</c:v>
                      </c:pt>
                      <c:pt idx="4574">
                        <c:v>1500</c:v>
                      </c:pt>
                      <c:pt idx="4575">
                        <c:v>1500</c:v>
                      </c:pt>
                      <c:pt idx="4576">
                        <c:v>1500</c:v>
                      </c:pt>
                      <c:pt idx="4577">
                        <c:v>1500</c:v>
                      </c:pt>
                      <c:pt idx="4578">
                        <c:v>1500</c:v>
                      </c:pt>
                      <c:pt idx="4579">
                        <c:v>1500</c:v>
                      </c:pt>
                      <c:pt idx="4580">
                        <c:v>1500</c:v>
                      </c:pt>
                      <c:pt idx="4581">
                        <c:v>1500</c:v>
                      </c:pt>
                      <c:pt idx="4582">
                        <c:v>1500</c:v>
                      </c:pt>
                      <c:pt idx="4583">
                        <c:v>1500</c:v>
                      </c:pt>
                      <c:pt idx="4584">
                        <c:v>1500</c:v>
                      </c:pt>
                      <c:pt idx="4585">
                        <c:v>1500</c:v>
                      </c:pt>
                      <c:pt idx="4586">
                        <c:v>1500</c:v>
                      </c:pt>
                      <c:pt idx="4587">
                        <c:v>1500</c:v>
                      </c:pt>
                      <c:pt idx="4588">
                        <c:v>1500</c:v>
                      </c:pt>
                      <c:pt idx="4589">
                        <c:v>1500</c:v>
                      </c:pt>
                      <c:pt idx="4590">
                        <c:v>1500</c:v>
                      </c:pt>
                      <c:pt idx="4591">
                        <c:v>1500</c:v>
                      </c:pt>
                      <c:pt idx="4592">
                        <c:v>1500</c:v>
                      </c:pt>
                      <c:pt idx="4593">
                        <c:v>1500</c:v>
                      </c:pt>
                      <c:pt idx="4594">
                        <c:v>1500</c:v>
                      </c:pt>
                      <c:pt idx="4595">
                        <c:v>1500</c:v>
                      </c:pt>
                      <c:pt idx="4596">
                        <c:v>1500</c:v>
                      </c:pt>
                      <c:pt idx="4597">
                        <c:v>1500</c:v>
                      </c:pt>
                      <c:pt idx="4598">
                        <c:v>1500</c:v>
                      </c:pt>
                      <c:pt idx="4599">
                        <c:v>1500</c:v>
                      </c:pt>
                      <c:pt idx="4600">
                        <c:v>1500</c:v>
                      </c:pt>
                      <c:pt idx="4601">
                        <c:v>1500</c:v>
                      </c:pt>
                      <c:pt idx="4602">
                        <c:v>1500</c:v>
                      </c:pt>
                      <c:pt idx="4603">
                        <c:v>1500</c:v>
                      </c:pt>
                      <c:pt idx="4604">
                        <c:v>1500</c:v>
                      </c:pt>
                      <c:pt idx="4605">
                        <c:v>1500</c:v>
                      </c:pt>
                      <c:pt idx="4606">
                        <c:v>1500</c:v>
                      </c:pt>
                      <c:pt idx="4607">
                        <c:v>1500</c:v>
                      </c:pt>
                      <c:pt idx="4608">
                        <c:v>1500</c:v>
                      </c:pt>
                      <c:pt idx="4609">
                        <c:v>1500</c:v>
                      </c:pt>
                      <c:pt idx="4610">
                        <c:v>1500</c:v>
                      </c:pt>
                      <c:pt idx="4611">
                        <c:v>1500</c:v>
                      </c:pt>
                      <c:pt idx="4612">
                        <c:v>1500</c:v>
                      </c:pt>
                      <c:pt idx="4613">
                        <c:v>1500</c:v>
                      </c:pt>
                      <c:pt idx="4614">
                        <c:v>1500</c:v>
                      </c:pt>
                      <c:pt idx="4615">
                        <c:v>1500</c:v>
                      </c:pt>
                      <c:pt idx="4616">
                        <c:v>1500</c:v>
                      </c:pt>
                      <c:pt idx="4617">
                        <c:v>1500</c:v>
                      </c:pt>
                      <c:pt idx="4618">
                        <c:v>1500</c:v>
                      </c:pt>
                      <c:pt idx="4619">
                        <c:v>1500</c:v>
                      </c:pt>
                      <c:pt idx="4620">
                        <c:v>1500</c:v>
                      </c:pt>
                      <c:pt idx="4621">
                        <c:v>1500</c:v>
                      </c:pt>
                      <c:pt idx="4622">
                        <c:v>1500</c:v>
                      </c:pt>
                      <c:pt idx="4623">
                        <c:v>1500</c:v>
                      </c:pt>
                      <c:pt idx="4624">
                        <c:v>1500</c:v>
                      </c:pt>
                      <c:pt idx="4625">
                        <c:v>1500</c:v>
                      </c:pt>
                      <c:pt idx="4626">
                        <c:v>1500</c:v>
                      </c:pt>
                      <c:pt idx="4627">
                        <c:v>1500</c:v>
                      </c:pt>
                      <c:pt idx="4628">
                        <c:v>1500</c:v>
                      </c:pt>
                      <c:pt idx="4629">
                        <c:v>1500</c:v>
                      </c:pt>
                      <c:pt idx="4630">
                        <c:v>1500</c:v>
                      </c:pt>
                      <c:pt idx="4631">
                        <c:v>1500</c:v>
                      </c:pt>
                      <c:pt idx="4632">
                        <c:v>1500</c:v>
                      </c:pt>
                      <c:pt idx="4633">
                        <c:v>1500</c:v>
                      </c:pt>
                      <c:pt idx="4634">
                        <c:v>1500</c:v>
                      </c:pt>
                      <c:pt idx="4635">
                        <c:v>1500</c:v>
                      </c:pt>
                      <c:pt idx="4636">
                        <c:v>1500</c:v>
                      </c:pt>
                      <c:pt idx="4637">
                        <c:v>1500</c:v>
                      </c:pt>
                      <c:pt idx="4638">
                        <c:v>1500</c:v>
                      </c:pt>
                      <c:pt idx="4639">
                        <c:v>1500</c:v>
                      </c:pt>
                      <c:pt idx="4640">
                        <c:v>1500</c:v>
                      </c:pt>
                      <c:pt idx="4641">
                        <c:v>1500</c:v>
                      </c:pt>
                      <c:pt idx="4642">
                        <c:v>1500</c:v>
                      </c:pt>
                      <c:pt idx="4643">
                        <c:v>1500</c:v>
                      </c:pt>
                      <c:pt idx="4644">
                        <c:v>1500</c:v>
                      </c:pt>
                      <c:pt idx="4645">
                        <c:v>1500</c:v>
                      </c:pt>
                      <c:pt idx="4646">
                        <c:v>1500</c:v>
                      </c:pt>
                      <c:pt idx="4647">
                        <c:v>1500</c:v>
                      </c:pt>
                      <c:pt idx="4648">
                        <c:v>1500</c:v>
                      </c:pt>
                      <c:pt idx="4649">
                        <c:v>1500</c:v>
                      </c:pt>
                      <c:pt idx="4650">
                        <c:v>1500</c:v>
                      </c:pt>
                      <c:pt idx="4651">
                        <c:v>1500</c:v>
                      </c:pt>
                      <c:pt idx="4652">
                        <c:v>1500</c:v>
                      </c:pt>
                      <c:pt idx="4653">
                        <c:v>1500</c:v>
                      </c:pt>
                      <c:pt idx="4654">
                        <c:v>1500</c:v>
                      </c:pt>
                      <c:pt idx="4655">
                        <c:v>1500</c:v>
                      </c:pt>
                      <c:pt idx="4656">
                        <c:v>1500</c:v>
                      </c:pt>
                      <c:pt idx="4657">
                        <c:v>1500</c:v>
                      </c:pt>
                      <c:pt idx="4658">
                        <c:v>1500</c:v>
                      </c:pt>
                      <c:pt idx="4659">
                        <c:v>1500</c:v>
                      </c:pt>
                      <c:pt idx="4660">
                        <c:v>1500</c:v>
                      </c:pt>
                      <c:pt idx="4661">
                        <c:v>1500</c:v>
                      </c:pt>
                      <c:pt idx="4662">
                        <c:v>1500</c:v>
                      </c:pt>
                      <c:pt idx="4663">
                        <c:v>1500</c:v>
                      </c:pt>
                      <c:pt idx="4664">
                        <c:v>1500</c:v>
                      </c:pt>
                      <c:pt idx="4665">
                        <c:v>1500</c:v>
                      </c:pt>
                      <c:pt idx="4666">
                        <c:v>1500</c:v>
                      </c:pt>
                      <c:pt idx="4667">
                        <c:v>1500</c:v>
                      </c:pt>
                      <c:pt idx="4668">
                        <c:v>1500</c:v>
                      </c:pt>
                      <c:pt idx="4669">
                        <c:v>1500</c:v>
                      </c:pt>
                      <c:pt idx="4670">
                        <c:v>1500</c:v>
                      </c:pt>
                      <c:pt idx="4671">
                        <c:v>1500</c:v>
                      </c:pt>
                      <c:pt idx="4672">
                        <c:v>1500</c:v>
                      </c:pt>
                      <c:pt idx="4673">
                        <c:v>1500</c:v>
                      </c:pt>
                      <c:pt idx="4674">
                        <c:v>1500</c:v>
                      </c:pt>
                      <c:pt idx="4675">
                        <c:v>1500</c:v>
                      </c:pt>
                      <c:pt idx="4676">
                        <c:v>1500</c:v>
                      </c:pt>
                      <c:pt idx="4677">
                        <c:v>1500</c:v>
                      </c:pt>
                      <c:pt idx="4678">
                        <c:v>1500</c:v>
                      </c:pt>
                      <c:pt idx="4679">
                        <c:v>1500</c:v>
                      </c:pt>
                      <c:pt idx="4680">
                        <c:v>1500</c:v>
                      </c:pt>
                      <c:pt idx="4681">
                        <c:v>1500</c:v>
                      </c:pt>
                      <c:pt idx="4682">
                        <c:v>1500</c:v>
                      </c:pt>
                      <c:pt idx="4683">
                        <c:v>1500</c:v>
                      </c:pt>
                      <c:pt idx="4684">
                        <c:v>1500</c:v>
                      </c:pt>
                      <c:pt idx="4685">
                        <c:v>1500</c:v>
                      </c:pt>
                      <c:pt idx="4686">
                        <c:v>1500</c:v>
                      </c:pt>
                      <c:pt idx="4687">
                        <c:v>1500</c:v>
                      </c:pt>
                      <c:pt idx="4688">
                        <c:v>1500</c:v>
                      </c:pt>
                      <c:pt idx="4689">
                        <c:v>1500</c:v>
                      </c:pt>
                      <c:pt idx="4690">
                        <c:v>1500</c:v>
                      </c:pt>
                      <c:pt idx="4691">
                        <c:v>1500</c:v>
                      </c:pt>
                      <c:pt idx="4692">
                        <c:v>1500</c:v>
                      </c:pt>
                      <c:pt idx="4693">
                        <c:v>1500</c:v>
                      </c:pt>
                      <c:pt idx="4694">
                        <c:v>1500</c:v>
                      </c:pt>
                      <c:pt idx="4695">
                        <c:v>1500</c:v>
                      </c:pt>
                      <c:pt idx="4696">
                        <c:v>1500</c:v>
                      </c:pt>
                      <c:pt idx="4697">
                        <c:v>1500</c:v>
                      </c:pt>
                      <c:pt idx="4698">
                        <c:v>1500</c:v>
                      </c:pt>
                      <c:pt idx="4699">
                        <c:v>1500</c:v>
                      </c:pt>
                      <c:pt idx="4700">
                        <c:v>1500</c:v>
                      </c:pt>
                      <c:pt idx="4701">
                        <c:v>1500</c:v>
                      </c:pt>
                      <c:pt idx="4702">
                        <c:v>1500</c:v>
                      </c:pt>
                      <c:pt idx="4703">
                        <c:v>1500</c:v>
                      </c:pt>
                      <c:pt idx="4704">
                        <c:v>1500</c:v>
                      </c:pt>
                      <c:pt idx="4705">
                        <c:v>1500</c:v>
                      </c:pt>
                      <c:pt idx="4706">
                        <c:v>1500</c:v>
                      </c:pt>
                      <c:pt idx="4707">
                        <c:v>1500</c:v>
                      </c:pt>
                      <c:pt idx="4708">
                        <c:v>1500</c:v>
                      </c:pt>
                      <c:pt idx="4709">
                        <c:v>1500</c:v>
                      </c:pt>
                      <c:pt idx="4710">
                        <c:v>1500</c:v>
                      </c:pt>
                      <c:pt idx="4711">
                        <c:v>1500</c:v>
                      </c:pt>
                      <c:pt idx="4712">
                        <c:v>1500</c:v>
                      </c:pt>
                      <c:pt idx="4713">
                        <c:v>1500</c:v>
                      </c:pt>
                      <c:pt idx="4714">
                        <c:v>1500</c:v>
                      </c:pt>
                      <c:pt idx="4715">
                        <c:v>1500</c:v>
                      </c:pt>
                      <c:pt idx="4716">
                        <c:v>1500</c:v>
                      </c:pt>
                      <c:pt idx="4717">
                        <c:v>1500</c:v>
                      </c:pt>
                      <c:pt idx="4718">
                        <c:v>1500</c:v>
                      </c:pt>
                      <c:pt idx="4719">
                        <c:v>1500</c:v>
                      </c:pt>
                      <c:pt idx="4720">
                        <c:v>1500</c:v>
                      </c:pt>
                      <c:pt idx="4721">
                        <c:v>1500</c:v>
                      </c:pt>
                      <c:pt idx="4722">
                        <c:v>1500</c:v>
                      </c:pt>
                      <c:pt idx="4723">
                        <c:v>1500</c:v>
                      </c:pt>
                      <c:pt idx="4724">
                        <c:v>1500</c:v>
                      </c:pt>
                      <c:pt idx="4725">
                        <c:v>1500</c:v>
                      </c:pt>
                      <c:pt idx="4726">
                        <c:v>1500</c:v>
                      </c:pt>
                      <c:pt idx="4727">
                        <c:v>1500</c:v>
                      </c:pt>
                      <c:pt idx="4728">
                        <c:v>1500</c:v>
                      </c:pt>
                      <c:pt idx="4729">
                        <c:v>1500</c:v>
                      </c:pt>
                      <c:pt idx="4730">
                        <c:v>1500</c:v>
                      </c:pt>
                      <c:pt idx="4731">
                        <c:v>1500</c:v>
                      </c:pt>
                      <c:pt idx="4732">
                        <c:v>1500</c:v>
                      </c:pt>
                      <c:pt idx="4733">
                        <c:v>1500</c:v>
                      </c:pt>
                      <c:pt idx="4734">
                        <c:v>1500</c:v>
                      </c:pt>
                      <c:pt idx="4735">
                        <c:v>1500</c:v>
                      </c:pt>
                      <c:pt idx="4736">
                        <c:v>1500</c:v>
                      </c:pt>
                      <c:pt idx="4737">
                        <c:v>1500</c:v>
                      </c:pt>
                      <c:pt idx="4738">
                        <c:v>1500</c:v>
                      </c:pt>
                      <c:pt idx="4739">
                        <c:v>1500</c:v>
                      </c:pt>
                      <c:pt idx="4740">
                        <c:v>1500</c:v>
                      </c:pt>
                      <c:pt idx="4741">
                        <c:v>1500</c:v>
                      </c:pt>
                      <c:pt idx="4742">
                        <c:v>1500</c:v>
                      </c:pt>
                      <c:pt idx="4743">
                        <c:v>1500</c:v>
                      </c:pt>
                      <c:pt idx="4744">
                        <c:v>1500</c:v>
                      </c:pt>
                      <c:pt idx="4745">
                        <c:v>1500</c:v>
                      </c:pt>
                      <c:pt idx="4746">
                        <c:v>1500</c:v>
                      </c:pt>
                      <c:pt idx="4747">
                        <c:v>1500</c:v>
                      </c:pt>
                      <c:pt idx="4748">
                        <c:v>1500</c:v>
                      </c:pt>
                      <c:pt idx="4749">
                        <c:v>1500</c:v>
                      </c:pt>
                      <c:pt idx="4750">
                        <c:v>1500</c:v>
                      </c:pt>
                      <c:pt idx="4751">
                        <c:v>1500</c:v>
                      </c:pt>
                      <c:pt idx="4752">
                        <c:v>1500</c:v>
                      </c:pt>
                      <c:pt idx="4753">
                        <c:v>1500</c:v>
                      </c:pt>
                      <c:pt idx="4754">
                        <c:v>1500</c:v>
                      </c:pt>
                      <c:pt idx="4755">
                        <c:v>1500</c:v>
                      </c:pt>
                      <c:pt idx="4756">
                        <c:v>1500</c:v>
                      </c:pt>
                      <c:pt idx="4757">
                        <c:v>1500</c:v>
                      </c:pt>
                      <c:pt idx="4758">
                        <c:v>1500</c:v>
                      </c:pt>
                      <c:pt idx="4759">
                        <c:v>1500</c:v>
                      </c:pt>
                      <c:pt idx="4760">
                        <c:v>1500</c:v>
                      </c:pt>
                      <c:pt idx="4761">
                        <c:v>1500</c:v>
                      </c:pt>
                      <c:pt idx="4762">
                        <c:v>1500</c:v>
                      </c:pt>
                      <c:pt idx="4763">
                        <c:v>1500</c:v>
                      </c:pt>
                      <c:pt idx="4764">
                        <c:v>1500</c:v>
                      </c:pt>
                      <c:pt idx="4765">
                        <c:v>1500</c:v>
                      </c:pt>
                      <c:pt idx="4766">
                        <c:v>1500</c:v>
                      </c:pt>
                      <c:pt idx="4767">
                        <c:v>1500</c:v>
                      </c:pt>
                      <c:pt idx="4768">
                        <c:v>1500</c:v>
                      </c:pt>
                      <c:pt idx="4769">
                        <c:v>1500</c:v>
                      </c:pt>
                      <c:pt idx="4770">
                        <c:v>1500</c:v>
                      </c:pt>
                      <c:pt idx="4771">
                        <c:v>1500</c:v>
                      </c:pt>
                      <c:pt idx="4772">
                        <c:v>1500</c:v>
                      </c:pt>
                      <c:pt idx="4773">
                        <c:v>1500</c:v>
                      </c:pt>
                      <c:pt idx="4774">
                        <c:v>1500</c:v>
                      </c:pt>
                      <c:pt idx="4775">
                        <c:v>1500</c:v>
                      </c:pt>
                      <c:pt idx="4776">
                        <c:v>1500</c:v>
                      </c:pt>
                      <c:pt idx="4777">
                        <c:v>1500</c:v>
                      </c:pt>
                      <c:pt idx="4778">
                        <c:v>1500</c:v>
                      </c:pt>
                      <c:pt idx="4779">
                        <c:v>1500</c:v>
                      </c:pt>
                      <c:pt idx="4780">
                        <c:v>1500</c:v>
                      </c:pt>
                      <c:pt idx="4781">
                        <c:v>1500</c:v>
                      </c:pt>
                      <c:pt idx="4782">
                        <c:v>1500</c:v>
                      </c:pt>
                      <c:pt idx="4783">
                        <c:v>1500</c:v>
                      </c:pt>
                      <c:pt idx="4784">
                        <c:v>1500</c:v>
                      </c:pt>
                      <c:pt idx="4785">
                        <c:v>1500</c:v>
                      </c:pt>
                      <c:pt idx="4786">
                        <c:v>1500</c:v>
                      </c:pt>
                      <c:pt idx="4787">
                        <c:v>1500</c:v>
                      </c:pt>
                      <c:pt idx="4788">
                        <c:v>1500</c:v>
                      </c:pt>
                      <c:pt idx="4789">
                        <c:v>1500</c:v>
                      </c:pt>
                      <c:pt idx="4790">
                        <c:v>1500</c:v>
                      </c:pt>
                      <c:pt idx="4791">
                        <c:v>1500</c:v>
                      </c:pt>
                      <c:pt idx="4792">
                        <c:v>1500</c:v>
                      </c:pt>
                      <c:pt idx="4793">
                        <c:v>1500</c:v>
                      </c:pt>
                      <c:pt idx="4794">
                        <c:v>1500</c:v>
                      </c:pt>
                      <c:pt idx="4795">
                        <c:v>1500</c:v>
                      </c:pt>
                      <c:pt idx="4796">
                        <c:v>1500</c:v>
                      </c:pt>
                      <c:pt idx="4797">
                        <c:v>1500</c:v>
                      </c:pt>
                      <c:pt idx="4798">
                        <c:v>1500</c:v>
                      </c:pt>
                      <c:pt idx="4799">
                        <c:v>1500</c:v>
                      </c:pt>
                      <c:pt idx="4800">
                        <c:v>1500</c:v>
                      </c:pt>
                      <c:pt idx="4801">
                        <c:v>1500</c:v>
                      </c:pt>
                      <c:pt idx="4802">
                        <c:v>1500</c:v>
                      </c:pt>
                      <c:pt idx="4803">
                        <c:v>1500</c:v>
                      </c:pt>
                      <c:pt idx="4804">
                        <c:v>1500</c:v>
                      </c:pt>
                      <c:pt idx="4805">
                        <c:v>1500</c:v>
                      </c:pt>
                      <c:pt idx="4806">
                        <c:v>1500</c:v>
                      </c:pt>
                      <c:pt idx="4807">
                        <c:v>1500</c:v>
                      </c:pt>
                      <c:pt idx="4808">
                        <c:v>1500</c:v>
                      </c:pt>
                      <c:pt idx="4809">
                        <c:v>1500</c:v>
                      </c:pt>
                      <c:pt idx="4810">
                        <c:v>1500</c:v>
                      </c:pt>
                      <c:pt idx="4811">
                        <c:v>1500</c:v>
                      </c:pt>
                      <c:pt idx="4812">
                        <c:v>1500</c:v>
                      </c:pt>
                      <c:pt idx="4813">
                        <c:v>1500</c:v>
                      </c:pt>
                      <c:pt idx="4814">
                        <c:v>1500</c:v>
                      </c:pt>
                      <c:pt idx="4815">
                        <c:v>1500</c:v>
                      </c:pt>
                      <c:pt idx="4816">
                        <c:v>1500</c:v>
                      </c:pt>
                      <c:pt idx="4817">
                        <c:v>1500</c:v>
                      </c:pt>
                      <c:pt idx="4818">
                        <c:v>1500</c:v>
                      </c:pt>
                      <c:pt idx="4819">
                        <c:v>1500</c:v>
                      </c:pt>
                      <c:pt idx="4820">
                        <c:v>1500</c:v>
                      </c:pt>
                      <c:pt idx="4821">
                        <c:v>1500</c:v>
                      </c:pt>
                      <c:pt idx="4822">
                        <c:v>1500</c:v>
                      </c:pt>
                      <c:pt idx="4823">
                        <c:v>1500</c:v>
                      </c:pt>
                      <c:pt idx="4824">
                        <c:v>1500</c:v>
                      </c:pt>
                      <c:pt idx="4825">
                        <c:v>1500</c:v>
                      </c:pt>
                      <c:pt idx="4826">
                        <c:v>1500</c:v>
                      </c:pt>
                      <c:pt idx="4827">
                        <c:v>1500</c:v>
                      </c:pt>
                      <c:pt idx="4828">
                        <c:v>1500</c:v>
                      </c:pt>
                      <c:pt idx="4829">
                        <c:v>1500</c:v>
                      </c:pt>
                      <c:pt idx="4830">
                        <c:v>1500</c:v>
                      </c:pt>
                      <c:pt idx="4831">
                        <c:v>1500</c:v>
                      </c:pt>
                      <c:pt idx="4832">
                        <c:v>1500</c:v>
                      </c:pt>
                      <c:pt idx="4833">
                        <c:v>1500</c:v>
                      </c:pt>
                      <c:pt idx="4834">
                        <c:v>1500</c:v>
                      </c:pt>
                      <c:pt idx="4835">
                        <c:v>1500</c:v>
                      </c:pt>
                      <c:pt idx="4836">
                        <c:v>1500</c:v>
                      </c:pt>
                      <c:pt idx="4837">
                        <c:v>1500</c:v>
                      </c:pt>
                      <c:pt idx="4838">
                        <c:v>1500</c:v>
                      </c:pt>
                      <c:pt idx="4839">
                        <c:v>1500</c:v>
                      </c:pt>
                      <c:pt idx="4840">
                        <c:v>1500</c:v>
                      </c:pt>
                      <c:pt idx="4841">
                        <c:v>1500</c:v>
                      </c:pt>
                      <c:pt idx="4842">
                        <c:v>1500</c:v>
                      </c:pt>
                      <c:pt idx="4843">
                        <c:v>1500</c:v>
                      </c:pt>
                      <c:pt idx="4844">
                        <c:v>1500</c:v>
                      </c:pt>
                      <c:pt idx="4845">
                        <c:v>1500</c:v>
                      </c:pt>
                      <c:pt idx="4846">
                        <c:v>1500</c:v>
                      </c:pt>
                      <c:pt idx="4847">
                        <c:v>1500</c:v>
                      </c:pt>
                      <c:pt idx="4848">
                        <c:v>1500</c:v>
                      </c:pt>
                      <c:pt idx="4849">
                        <c:v>1500</c:v>
                      </c:pt>
                      <c:pt idx="4850">
                        <c:v>1500</c:v>
                      </c:pt>
                      <c:pt idx="4851">
                        <c:v>1500</c:v>
                      </c:pt>
                      <c:pt idx="4852">
                        <c:v>1500</c:v>
                      </c:pt>
                      <c:pt idx="4853">
                        <c:v>1500</c:v>
                      </c:pt>
                      <c:pt idx="4854">
                        <c:v>1500</c:v>
                      </c:pt>
                      <c:pt idx="4855">
                        <c:v>1500</c:v>
                      </c:pt>
                      <c:pt idx="4856">
                        <c:v>1500</c:v>
                      </c:pt>
                      <c:pt idx="4857">
                        <c:v>1500</c:v>
                      </c:pt>
                      <c:pt idx="4858">
                        <c:v>1500</c:v>
                      </c:pt>
                      <c:pt idx="4859">
                        <c:v>1500</c:v>
                      </c:pt>
                      <c:pt idx="4860">
                        <c:v>1500</c:v>
                      </c:pt>
                      <c:pt idx="4861">
                        <c:v>1500</c:v>
                      </c:pt>
                      <c:pt idx="4862">
                        <c:v>1500</c:v>
                      </c:pt>
                      <c:pt idx="4863">
                        <c:v>1500</c:v>
                      </c:pt>
                      <c:pt idx="4864">
                        <c:v>1500</c:v>
                      </c:pt>
                      <c:pt idx="4865">
                        <c:v>1500</c:v>
                      </c:pt>
                      <c:pt idx="4866">
                        <c:v>1500</c:v>
                      </c:pt>
                      <c:pt idx="4867">
                        <c:v>1500</c:v>
                      </c:pt>
                      <c:pt idx="4868">
                        <c:v>1500</c:v>
                      </c:pt>
                      <c:pt idx="4869">
                        <c:v>1500</c:v>
                      </c:pt>
                      <c:pt idx="4870">
                        <c:v>1500</c:v>
                      </c:pt>
                      <c:pt idx="4871">
                        <c:v>1500</c:v>
                      </c:pt>
                      <c:pt idx="4872">
                        <c:v>1500</c:v>
                      </c:pt>
                      <c:pt idx="4873">
                        <c:v>1500</c:v>
                      </c:pt>
                      <c:pt idx="4874">
                        <c:v>1500</c:v>
                      </c:pt>
                      <c:pt idx="4875">
                        <c:v>1500</c:v>
                      </c:pt>
                      <c:pt idx="4876">
                        <c:v>1500</c:v>
                      </c:pt>
                      <c:pt idx="4877">
                        <c:v>1500</c:v>
                      </c:pt>
                      <c:pt idx="4878">
                        <c:v>1500</c:v>
                      </c:pt>
                      <c:pt idx="4879">
                        <c:v>1500</c:v>
                      </c:pt>
                      <c:pt idx="4880">
                        <c:v>1500</c:v>
                      </c:pt>
                      <c:pt idx="4881">
                        <c:v>1500</c:v>
                      </c:pt>
                      <c:pt idx="4882">
                        <c:v>1500</c:v>
                      </c:pt>
                      <c:pt idx="4883">
                        <c:v>1500</c:v>
                      </c:pt>
                      <c:pt idx="4884">
                        <c:v>1500</c:v>
                      </c:pt>
                      <c:pt idx="4885">
                        <c:v>1500</c:v>
                      </c:pt>
                      <c:pt idx="4886">
                        <c:v>1500</c:v>
                      </c:pt>
                      <c:pt idx="4887">
                        <c:v>1500</c:v>
                      </c:pt>
                      <c:pt idx="4888">
                        <c:v>1500</c:v>
                      </c:pt>
                      <c:pt idx="4889">
                        <c:v>1500</c:v>
                      </c:pt>
                      <c:pt idx="4890">
                        <c:v>1500</c:v>
                      </c:pt>
                      <c:pt idx="4891">
                        <c:v>1500</c:v>
                      </c:pt>
                      <c:pt idx="4892">
                        <c:v>1500</c:v>
                      </c:pt>
                      <c:pt idx="4893">
                        <c:v>1500</c:v>
                      </c:pt>
                      <c:pt idx="4894">
                        <c:v>1500</c:v>
                      </c:pt>
                      <c:pt idx="4895">
                        <c:v>1500</c:v>
                      </c:pt>
                      <c:pt idx="4896">
                        <c:v>1500</c:v>
                      </c:pt>
                      <c:pt idx="4897">
                        <c:v>1500</c:v>
                      </c:pt>
                      <c:pt idx="4898">
                        <c:v>1500</c:v>
                      </c:pt>
                      <c:pt idx="4899">
                        <c:v>1500</c:v>
                      </c:pt>
                      <c:pt idx="4900">
                        <c:v>1500</c:v>
                      </c:pt>
                      <c:pt idx="4901">
                        <c:v>1500</c:v>
                      </c:pt>
                      <c:pt idx="4902">
                        <c:v>1500</c:v>
                      </c:pt>
                      <c:pt idx="4903">
                        <c:v>1500</c:v>
                      </c:pt>
                      <c:pt idx="4904">
                        <c:v>1500</c:v>
                      </c:pt>
                      <c:pt idx="4905">
                        <c:v>1500</c:v>
                      </c:pt>
                      <c:pt idx="4906">
                        <c:v>1500</c:v>
                      </c:pt>
                      <c:pt idx="4907">
                        <c:v>1500</c:v>
                      </c:pt>
                      <c:pt idx="4908">
                        <c:v>1500</c:v>
                      </c:pt>
                      <c:pt idx="4909">
                        <c:v>1500</c:v>
                      </c:pt>
                      <c:pt idx="4910">
                        <c:v>1500</c:v>
                      </c:pt>
                      <c:pt idx="4911">
                        <c:v>1500</c:v>
                      </c:pt>
                      <c:pt idx="4912">
                        <c:v>1500</c:v>
                      </c:pt>
                      <c:pt idx="4913">
                        <c:v>1500</c:v>
                      </c:pt>
                      <c:pt idx="4914">
                        <c:v>1500</c:v>
                      </c:pt>
                      <c:pt idx="4915">
                        <c:v>1500</c:v>
                      </c:pt>
                      <c:pt idx="4916">
                        <c:v>1500</c:v>
                      </c:pt>
                      <c:pt idx="4917">
                        <c:v>1500</c:v>
                      </c:pt>
                      <c:pt idx="4918">
                        <c:v>1500</c:v>
                      </c:pt>
                      <c:pt idx="4919">
                        <c:v>1500</c:v>
                      </c:pt>
                      <c:pt idx="4920">
                        <c:v>1500</c:v>
                      </c:pt>
                      <c:pt idx="4921">
                        <c:v>1500</c:v>
                      </c:pt>
                      <c:pt idx="4922">
                        <c:v>1500</c:v>
                      </c:pt>
                      <c:pt idx="4923">
                        <c:v>1500</c:v>
                      </c:pt>
                      <c:pt idx="4924">
                        <c:v>1500</c:v>
                      </c:pt>
                      <c:pt idx="4925">
                        <c:v>1500</c:v>
                      </c:pt>
                      <c:pt idx="4926">
                        <c:v>1500</c:v>
                      </c:pt>
                      <c:pt idx="4927">
                        <c:v>1500</c:v>
                      </c:pt>
                      <c:pt idx="4928">
                        <c:v>1500</c:v>
                      </c:pt>
                      <c:pt idx="4929">
                        <c:v>1500</c:v>
                      </c:pt>
                      <c:pt idx="4930">
                        <c:v>1500</c:v>
                      </c:pt>
                      <c:pt idx="4931">
                        <c:v>1500</c:v>
                      </c:pt>
                      <c:pt idx="4932">
                        <c:v>1500</c:v>
                      </c:pt>
                      <c:pt idx="4933">
                        <c:v>1500</c:v>
                      </c:pt>
                      <c:pt idx="4934">
                        <c:v>1500</c:v>
                      </c:pt>
                      <c:pt idx="4935">
                        <c:v>1500</c:v>
                      </c:pt>
                      <c:pt idx="4936">
                        <c:v>1500</c:v>
                      </c:pt>
                      <c:pt idx="4937">
                        <c:v>1500</c:v>
                      </c:pt>
                      <c:pt idx="4938">
                        <c:v>1500</c:v>
                      </c:pt>
                      <c:pt idx="4939">
                        <c:v>1500</c:v>
                      </c:pt>
                      <c:pt idx="4940">
                        <c:v>1500</c:v>
                      </c:pt>
                      <c:pt idx="4941">
                        <c:v>1500</c:v>
                      </c:pt>
                      <c:pt idx="4942">
                        <c:v>1500</c:v>
                      </c:pt>
                      <c:pt idx="4943">
                        <c:v>1500</c:v>
                      </c:pt>
                      <c:pt idx="4944">
                        <c:v>1500</c:v>
                      </c:pt>
                      <c:pt idx="4945">
                        <c:v>1500</c:v>
                      </c:pt>
                      <c:pt idx="4946">
                        <c:v>1500</c:v>
                      </c:pt>
                      <c:pt idx="4947">
                        <c:v>1500</c:v>
                      </c:pt>
                      <c:pt idx="4948">
                        <c:v>1500</c:v>
                      </c:pt>
                      <c:pt idx="4949">
                        <c:v>1500</c:v>
                      </c:pt>
                      <c:pt idx="4950">
                        <c:v>1500</c:v>
                      </c:pt>
                      <c:pt idx="4951">
                        <c:v>1500</c:v>
                      </c:pt>
                      <c:pt idx="4952">
                        <c:v>1500</c:v>
                      </c:pt>
                      <c:pt idx="4953">
                        <c:v>1500</c:v>
                      </c:pt>
                      <c:pt idx="4954">
                        <c:v>1500</c:v>
                      </c:pt>
                      <c:pt idx="4955">
                        <c:v>1500</c:v>
                      </c:pt>
                      <c:pt idx="4956">
                        <c:v>1500</c:v>
                      </c:pt>
                      <c:pt idx="4957">
                        <c:v>1500</c:v>
                      </c:pt>
                      <c:pt idx="4958">
                        <c:v>1500</c:v>
                      </c:pt>
                      <c:pt idx="4959">
                        <c:v>1500</c:v>
                      </c:pt>
                      <c:pt idx="4960">
                        <c:v>1500</c:v>
                      </c:pt>
                      <c:pt idx="4961">
                        <c:v>1500</c:v>
                      </c:pt>
                      <c:pt idx="4962">
                        <c:v>1500</c:v>
                      </c:pt>
                      <c:pt idx="4963">
                        <c:v>1500</c:v>
                      </c:pt>
                      <c:pt idx="4964">
                        <c:v>1500</c:v>
                      </c:pt>
                      <c:pt idx="4965">
                        <c:v>1500</c:v>
                      </c:pt>
                      <c:pt idx="4966">
                        <c:v>1500</c:v>
                      </c:pt>
                      <c:pt idx="4967">
                        <c:v>1500</c:v>
                      </c:pt>
                      <c:pt idx="4968">
                        <c:v>1500</c:v>
                      </c:pt>
                      <c:pt idx="4969">
                        <c:v>1500</c:v>
                      </c:pt>
                      <c:pt idx="4970">
                        <c:v>1500</c:v>
                      </c:pt>
                      <c:pt idx="4971">
                        <c:v>1500</c:v>
                      </c:pt>
                      <c:pt idx="4972">
                        <c:v>1500</c:v>
                      </c:pt>
                      <c:pt idx="4973">
                        <c:v>1500</c:v>
                      </c:pt>
                      <c:pt idx="4974">
                        <c:v>1500</c:v>
                      </c:pt>
                      <c:pt idx="4975">
                        <c:v>1500</c:v>
                      </c:pt>
                      <c:pt idx="4976">
                        <c:v>1500</c:v>
                      </c:pt>
                      <c:pt idx="4977">
                        <c:v>1500</c:v>
                      </c:pt>
                      <c:pt idx="4978">
                        <c:v>1500</c:v>
                      </c:pt>
                      <c:pt idx="4979">
                        <c:v>1500</c:v>
                      </c:pt>
                      <c:pt idx="4980">
                        <c:v>1500</c:v>
                      </c:pt>
                      <c:pt idx="4981">
                        <c:v>1500</c:v>
                      </c:pt>
                      <c:pt idx="4982">
                        <c:v>1500</c:v>
                      </c:pt>
                      <c:pt idx="4983">
                        <c:v>1500</c:v>
                      </c:pt>
                      <c:pt idx="4984">
                        <c:v>1500</c:v>
                      </c:pt>
                      <c:pt idx="4985">
                        <c:v>1500</c:v>
                      </c:pt>
                      <c:pt idx="4986">
                        <c:v>1500</c:v>
                      </c:pt>
                      <c:pt idx="4987">
                        <c:v>1500</c:v>
                      </c:pt>
                      <c:pt idx="4988">
                        <c:v>1500</c:v>
                      </c:pt>
                      <c:pt idx="4989">
                        <c:v>1500</c:v>
                      </c:pt>
                      <c:pt idx="4990">
                        <c:v>1500</c:v>
                      </c:pt>
                      <c:pt idx="4991">
                        <c:v>1500</c:v>
                      </c:pt>
                      <c:pt idx="4992">
                        <c:v>1500</c:v>
                      </c:pt>
                      <c:pt idx="4993">
                        <c:v>1500</c:v>
                      </c:pt>
                      <c:pt idx="4994">
                        <c:v>1500</c:v>
                      </c:pt>
                      <c:pt idx="4995">
                        <c:v>1500</c:v>
                      </c:pt>
                      <c:pt idx="4996">
                        <c:v>1500</c:v>
                      </c:pt>
                      <c:pt idx="4997">
                        <c:v>1500</c:v>
                      </c:pt>
                      <c:pt idx="4998">
                        <c:v>1500</c:v>
                      </c:pt>
                      <c:pt idx="4999">
                        <c:v>1500</c:v>
                      </c:pt>
                      <c:pt idx="5000">
                        <c:v>1500</c:v>
                      </c:pt>
                      <c:pt idx="5001">
                        <c:v>1500</c:v>
                      </c:pt>
                      <c:pt idx="5002">
                        <c:v>1500</c:v>
                      </c:pt>
                      <c:pt idx="5003">
                        <c:v>1500</c:v>
                      </c:pt>
                      <c:pt idx="5004">
                        <c:v>1500</c:v>
                      </c:pt>
                      <c:pt idx="5005">
                        <c:v>1500</c:v>
                      </c:pt>
                      <c:pt idx="5006">
                        <c:v>1500</c:v>
                      </c:pt>
                      <c:pt idx="5007">
                        <c:v>1500</c:v>
                      </c:pt>
                      <c:pt idx="5008">
                        <c:v>1500</c:v>
                      </c:pt>
                      <c:pt idx="5009">
                        <c:v>1500</c:v>
                      </c:pt>
                      <c:pt idx="5010">
                        <c:v>1500</c:v>
                      </c:pt>
                      <c:pt idx="5011">
                        <c:v>1500</c:v>
                      </c:pt>
                      <c:pt idx="5012">
                        <c:v>1500</c:v>
                      </c:pt>
                      <c:pt idx="5013">
                        <c:v>1500</c:v>
                      </c:pt>
                      <c:pt idx="5014">
                        <c:v>1500</c:v>
                      </c:pt>
                      <c:pt idx="5015">
                        <c:v>1500</c:v>
                      </c:pt>
                      <c:pt idx="5016">
                        <c:v>1500</c:v>
                      </c:pt>
                      <c:pt idx="5017">
                        <c:v>1500</c:v>
                      </c:pt>
                      <c:pt idx="5018">
                        <c:v>1500</c:v>
                      </c:pt>
                      <c:pt idx="5019">
                        <c:v>1500</c:v>
                      </c:pt>
                      <c:pt idx="5020">
                        <c:v>1500</c:v>
                      </c:pt>
                      <c:pt idx="5021">
                        <c:v>1500</c:v>
                      </c:pt>
                      <c:pt idx="5022">
                        <c:v>1500</c:v>
                      </c:pt>
                      <c:pt idx="5023">
                        <c:v>1500</c:v>
                      </c:pt>
                      <c:pt idx="5024">
                        <c:v>1500</c:v>
                      </c:pt>
                      <c:pt idx="5025">
                        <c:v>1500</c:v>
                      </c:pt>
                      <c:pt idx="5026">
                        <c:v>1500</c:v>
                      </c:pt>
                      <c:pt idx="5027">
                        <c:v>1500</c:v>
                      </c:pt>
                      <c:pt idx="5028">
                        <c:v>1500</c:v>
                      </c:pt>
                      <c:pt idx="5029">
                        <c:v>1500</c:v>
                      </c:pt>
                      <c:pt idx="5030">
                        <c:v>1500</c:v>
                      </c:pt>
                      <c:pt idx="5031">
                        <c:v>1500</c:v>
                      </c:pt>
                      <c:pt idx="5032">
                        <c:v>1500</c:v>
                      </c:pt>
                      <c:pt idx="5033">
                        <c:v>1500</c:v>
                      </c:pt>
                      <c:pt idx="5034">
                        <c:v>1500</c:v>
                      </c:pt>
                      <c:pt idx="5035">
                        <c:v>1500</c:v>
                      </c:pt>
                      <c:pt idx="5036">
                        <c:v>1500</c:v>
                      </c:pt>
                      <c:pt idx="5037">
                        <c:v>1500</c:v>
                      </c:pt>
                      <c:pt idx="5038">
                        <c:v>1500</c:v>
                      </c:pt>
                      <c:pt idx="5039">
                        <c:v>1500</c:v>
                      </c:pt>
                      <c:pt idx="5040">
                        <c:v>1500</c:v>
                      </c:pt>
                      <c:pt idx="5041">
                        <c:v>1500</c:v>
                      </c:pt>
                      <c:pt idx="5042">
                        <c:v>1500</c:v>
                      </c:pt>
                      <c:pt idx="5043">
                        <c:v>1500</c:v>
                      </c:pt>
                      <c:pt idx="5044">
                        <c:v>1500</c:v>
                      </c:pt>
                      <c:pt idx="5045">
                        <c:v>1500</c:v>
                      </c:pt>
                      <c:pt idx="5046">
                        <c:v>1500</c:v>
                      </c:pt>
                      <c:pt idx="5047">
                        <c:v>1500</c:v>
                      </c:pt>
                      <c:pt idx="5048">
                        <c:v>1500</c:v>
                      </c:pt>
                      <c:pt idx="5049">
                        <c:v>1500</c:v>
                      </c:pt>
                      <c:pt idx="5050">
                        <c:v>1500</c:v>
                      </c:pt>
                      <c:pt idx="5051">
                        <c:v>1500</c:v>
                      </c:pt>
                      <c:pt idx="5052">
                        <c:v>1500</c:v>
                      </c:pt>
                      <c:pt idx="5053">
                        <c:v>1500</c:v>
                      </c:pt>
                      <c:pt idx="5054">
                        <c:v>1500</c:v>
                      </c:pt>
                      <c:pt idx="5055">
                        <c:v>1500</c:v>
                      </c:pt>
                      <c:pt idx="5056">
                        <c:v>1500</c:v>
                      </c:pt>
                      <c:pt idx="5057">
                        <c:v>1500</c:v>
                      </c:pt>
                      <c:pt idx="5058">
                        <c:v>1500</c:v>
                      </c:pt>
                      <c:pt idx="5059">
                        <c:v>1500</c:v>
                      </c:pt>
                      <c:pt idx="5060">
                        <c:v>1500</c:v>
                      </c:pt>
                      <c:pt idx="5061">
                        <c:v>1500</c:v>
                      </c:pt>
                      <c:pt idx="5062">
                        <c:v>1500</c:v>
                      </c:pt>
                      <c:pt idx="5063">
                        <c:v>1500</c:v>
                      </c:pt>
                      <c:pt idx="5064">
                        <c:v>1500</c:v>
                      </c:pt>
                      <c:pt idx="5065">
                        <c:v>1500</c:v>
                      </c:pt>
                      <c:pt idx="5066">
                        <c:v>1500</c:v>
                      </c:pt>
                      <c:pt idx="5067">
                        <c:v>1500</c:v>
                      </c:pt>
                      <c:pt idx="5068">
                        <c:v>1500</c:v>
                      </c:pt>
                      <c:pt idx="5069">
                        <c:v>1500</c:v>
                      </c:pt>
                      <c:pt idx="5070">
                        <c:v>1500</c:v>
                      </c:pt>
                      <c:pt idx="5071">
                        <c:v>1500</c:v>
                      </c:pt>
                      <c:pt idx="5072">
                        <c:v>1500</c:v>
                      </c:pt>
                      <c:pt idx="5073">
                        <c:v>1500</c:v>
                      </c:pt>
                      <c:pt idx="5074">
                        <c:v>1500</c:v>
                      </c:pt>
                      <c:pt idx="5075">
                        <c:v>1500</c:v>
                      </c:pt>
                      <c:pt idx="5076">
                        <c:v>1500</c:v>
                      </c:pt>
                      <c:pt idx="5077">
                        <c:v>1500</c:v>
                      </c:pt>
                      <c:pt idx="5078">
                        <c:v>1500</c:v>
                      </c:pt>
                      <c:pt idx="5079">
                        <c:v>1500</c:v>
                      </c:pt>
                      <c:pt idx="5080">
                        <c:v>1500</c:v>
                      </c:pt>
                      <c:pt idx="5081">
                        <c:v>1500</c:v>
                      </c:pt>
                      <c:pt idx="5082">
                        <c:v>1500</c:v>
                      </c:pt>
                      <c:pt idx="5083">
                        <c:v>1500</c:v>
                      </c:pt>
                      <c:pt idx="5084">
                        <c:v>1500</c:v>
                      </c:pt>
                      <c:pt idx="5085">
                        <c:v>1500</c:v>
                      </c:pt>
                      <c:pt idx="5086">
                        <c:v>1500</c:v>
                      </c:pt>
                      <c:pt idx="5087">
                        <c:v>1500</c:v>
                      </c:pt>
                      <c:pt idx="5088">
                        <c:v>1500</c:v>
                      </c:pt>
                      <c:pt idx="5089">
                        <c:v>1500</c:v>
                      </c:pt>
                      <c:pt idx="5090">
                        <c:v>1500</c:v>
                      </c:pt>
                      <c:pt idx="5091">
                        <c:v>1500</c:v>
                      </c:pt>
                      <c:pt idx="5092">
                        <c:v>1500</c:v>
                      </c:pt>
                      <c:pt idx="5093">
                        <c:v>1500</c:v>
                      </c:pt>
                      <c:pt idx="5094">
                        <c:v>1500</c:v>
                      </c:pt>
                      <c:pt idx="5095">
                        <c:v>1500</c:v>
                      </c:pt>
                      <c:pt idx="5096">
                        <c:v>1500</c:v>
                      </c:pt>
                      <c:pt idx="5097">
                        <c:v>1500</c:v>
                      </c:pt>
                      <c:pt idx="5098">
                        <c:v>1500</c:v>
                      </c:pt>
                      <c:pt idx="5099">
                        <c:v>1500</c:v>
                      </c:pt>
                      <c:pt idx="5100">
                        <c:v>1500</c:v>
                      </c:pt>
                      <c:pt idx="5101">
                        <c:v>1500</c:v>
                      </c:pt>
                      <c:pt idx="5102">
                        <c:v>1500</c:v>
                      </c:pt>
                      <c:pt idx="5103">
                        <c:v>1500</c:v>
                      </c:pt>
                      <c:pt idx="5104">
                        <c:v>1500</c:v>
                      </c:pt>
                      <c:pt idx="5105">
                        <c:v>1500</c:v>
                      </c:pt>
                      <c:pt idx="5106">
                        <c:v>1500</c:v>
                      </c:pt>
                      <c:pt idx="5107">
                        <c:v>1500</c:v>
                      </c:pt>
                      <c:pt idx="5108">
                        <c:v>1500</c:v>
                      </c:pt>
                      <c:pt idx="5109">
                        <c:v>1500</c:v>
                      </c:pt>
                      <c:pt idx="5110">
                        <c:v>1500</c:v>
                      </c:pt>
                      <c:pt idx="5111">
                        <c:v>1500</c:v>
                      </c:pt>
                      <c:pt idx="5112">
                        <c:v>1500</c:v>
                      </c:pt>
                      <c:pt idx="5113">
                        <c:v>1500</c:v>
                      </c:pt>
                      <c:pt idx="5114">
                        <c:v>1500</c:v>
                      </c:pt>
                      <c:pt idx="5115">
                        <c:v>1500</c:v>
                      </c:pt>
                      <c:pt idx="5116">
                        <c:v>1500</c:v>
                      </c:pt>
                      <c:pt idx="5117">
                        <c:v>1500</c:v>
                      </c:pt>
                      <c:pt idx="5118">
                        <c:v>1500</c:v>
                      </c:pt>
                      <c:pt idx="5119">
                        <c:v>1500</c:v>
                      </c:pt>
                      <c:pt idx="5120">
                        <c:v>1500</c:v>
                      </c:pt>
                      <c:pt idx="5121">
                        <c:v>1500</c:v>
                      </c:pt>
                      <c:pt idx="5122">
                        <c:v>1500</c:v>
                      </c:pt>
                      <c:pt idx="5123">
                        <c:v>1500</c:v>
                      </c:pt>
                      <c:pt idx="5124">
                        <c:v>1500</c:v>
                      </c:pt>
                      <c:pt idx="5125">
                        <c:v>1500</c:v>
                      </c:pt>
                      <c:pt idx="5126">
                        <c:v>1500</c:v>
                      </c:pt>
                      <c:pt idx="5127">
                        <c:v>1500</c:v>
                      </c:pt>
                      <c:pt idx="5128">
                        <c:v>1500</c:v>
                      </c:pt>
                      <c:pt idx="5129">
                        <c:v>1500</c:v>
                      </c:pt>
                      <c:pt idx="5130">
                        <c:v>1500</c:v>
                      </c:pt>
                      <c:pt idx="5131">
                        <c:v>1500</c:v>
                      </c:pt>
                      <c:pt idx="5132">
                        <c:v>1500</c:v>
                      </c:pt>
                      <c:pt idx="5133">
                        <c:v>1500</c:v>
                      </c:pt>
                      <c:pt idx="5134">
                        <c:v>1500</c:v>
                      </c:pt>
                      <c:pt idx="5135">
                        <c:v>1500</c:v>
                      </c:pt>
                      <c:pt idx="5136">
                        <c:v>1500</c:v>
                      </c:pt>
                      <c:pt idx="5137">
                        <c:v>1500</c:v>
                      </c:pt>
                      <c:pt idx="5138">
                        <c:v>1500</c:v>
                      </c:pt>
                      <c:pt idx="5139">
                        <c:v>1500</c:v>
                      </c:pt>
                      <c:pt idx="5140">
                        <c:v>1500</c:v>
                      </c:pt>
                      <c:pt idx="5141">
                        <c:v>1500</c:v>
                      </c:pt>
                      <c:pt idx="5142">
                        <c:v>1500</c:v>
                      </c:pt>
                      <c:pt idx="5143">
                        <c:v>1500</c:v>
                      </c:pt>
                      <c:pt idx="5144">
                        <c:v>1500</c:v>
                      </c:pt>
                      <c:pt idx="5145">
                        <c:v>1500</c:v>
                      </c:pt>
                      <c:pt idx="5146">
                        <c:v>1500</c:v>
                      </c:pt>
                      <c:pt idx="5147">
                        <c:v>1500</c:v>
                      </c:pt>
                      <c:pt idx="5148">
                        <c:v>1500</c:v>
                      </c:pt>
                      <c:pt idx="5149">
                        <c:v>1500</c:v>
                      </c:pt>
                      <c:pt idx="5150">
                        <c:v>1500</c:v>
                      </c:pt>
                      <c:pt idx="5151">
                        <c:v>1500</c:v>
                      </c:pt>
                      <c:pt idx="5152">
                        <c:v>1500</c:v>
                      </c:pt>
                      <c:pt idx="5153">
                        <c:v>1500</c:v>
                      </c:pt>
                      <c:pt idx="5154">
                        <c:v>1500</c:v>
                      </c:pt>
                      <c:pt idx="5155">
                        <c:v>1500</c:v>
                      </c:pt>
                      <c:pt idx="5156">
                        <c:v>1500</c:v>
                      </c:pt>
                      <c:pt idx="5157">
                        <c:v>1500</c:v>
                      </c:pt>
                      <c:pt idx="5158">
                        <c:v>1500</c:v>
                      </c:pt>
                      <c:pt idx="5159">
                        <c:v>1500</c:v>
                      </c:pt>
                      <c:pt idx="5160">
                        <c:v>1500</c:v>
                      </c:pt>
                      <c:pt idx="5161">
                        <c:v>1500</c:v>
                      </c:pt>
                      <c:pt idx="5162">
                        <c:v>1500</c:v>
                      </c:pt>
                      <c:pt idx="5163">
                        <c:v>1500</c:v>
                      </c:pt>
                      <c:pt idx="5164">
                        <c:v>1500</c:v>
                      </c:pt>
                      <c:pt idx="5165">
                        <c:v>1500</c:v>
                      </c:pt>
                      <c:pt idx="5166">
                        <c:v>1500</c:v>
                      </c:pt>
                      <c:pt idx="5167">
                        <c:v>1500</c:v>
                      </c:pt>
                      <c:pt idx="5168">
                        <c:v>1500</c:v>
                      </c:pt>
                      <c:pt idx="5169">
                        <c:v>1500</c:v>
                      </c:pt>
                      <c:pt idx="5170">
                        <c:v>1500</c:v>
                      </c:pt>
                      <c:pt idx="5171">
                        <c:v>1500</c:v>
                      </c:pt>
                      <c:pt idx="5172">
                        <c:v>1500</c:v>
                      </c:pt>
                      <c:pt idx="5173">
                        <c:v>1500</c:v>
                      </c:pt>
                      <c:pt idx="5174">
                        <c:v>1500</c:v>
                      </c:pt>
                      <c:pt idx="5175">
                        <c:v>1500</c:v>
                      </c:pt>
                      <c:pt idx="5176">
                        <c:v>1500</c:v>
                      </c:pt>
                      <c:pt idx="5177">
                        <c:v>1500</c:v>
                      </c:pt>
                      <c:pt idx="5178">
                        <c:v>1500</c:v>
                      </c:pt>
                      <c:pt idx="5179">
                        <c:v>1500</c:v>
                      </c:pt>
                      <c:pt idx="5180">
                        <c:v>1500</c:v>
                      </c:pt>
                      <c:pt idx="5181">
                        <c:v>1500</c:v>
                      </c:pt>
                      <c:pt idx="5182">
                        <c:v>1500</c:v>
                      </c:pt>
                      <c:pt idx="5183">
                        <c:v>1500</c:v>
                      </c:pt>
                      <c:pt idx="5184">
                        <c:v>1500</c:v>
                      </c:pt>
                      <c:pt idx="5185">
                        <c:v>1500</c:v>
                      </c:pt>
                      <c:pt idx="5186">
                        <c:v>1500</c:v>
                      </c:pt>
                      <c:pt idx="5187">
                        <c:v>1500</c:v>
                      </c:pt>
                      <c:pt idx="5188">
                        <c:v>1500</c:v>
                      </c:pt>
                      <c:pt idx="5189">
                        <c:v>1500</c:v>
                      </c:pt>
                      <c:pt idx="5190">
                        <c:v>1500</c:v>
                      </c:pt>
                      <c:pt idx="5191">
                        <c:v>1500</c:v>
                      </c:pt>
                      <c:pt idx="5192">
                        <c:v>1500</c:v>
                      </c:pt>
                      <c:pt idx="5193">
                        <c:v>1500</c:v>
                      </c:pt>
                      <c:pt idx="5194">
                        <c:v>1500</c:v>
                      </c:pt>
                      <c:pt idx="5195">
                        <c:v>1500</c:v>
                      </c:pt>
                      <c:pt idx="5196">
                        <c:v>1500</c:v>
                      </c:pt>
                      <c:pt idx="5197">
                        <c:v>1500</c:v>
                      </c:pt>
                      <c:pt idx="5198">
                        <c:v>1500</c:v>
                      </c:pt>
                      <c:pt idx="5199">
                        <c:v>1500</c:v>
                      </c:pt>
                      <c:pt idx="5200">
                        <c:v>1500</c:v>
                      </c:pt>
                      <c:pt idx="5201">
                        <c:v>1500</c:v>
                      </c:pt>
                      <c:pt idx="5202">
                        <c:v>1500</c:v>
                      </c:pt>
                      <c:pt idx="5203">
                        <c:v>1500</c:v>
                      </c:pt>
                      <c:pt idx="5204">
                        <c:v>1500</c:v>
                      </c:pt>
                      <c:pt idx="5205">
                        <c:v>1500</c:v>
                      </c:pt>
                      <c:pt idx="5206">
                        <c:v>1500</c:v>
                      </c:pt>
                      <c:pt idx="5207">
                        <c:v>1500</c:v>
                      </c:pt>
                      <c:pt idx="5208">
                        <c:v>1500</c:v>
                      </c:pt>
                      <c:pt idx="5209">
                        <c:v>1500</c:v>
                      </c:pt>
                      <c:pt idx="5210">
                        <c:v>1500</c:v>
                      </c:pt>
                      <c:pt idx="5211">
                        <c:v>1500</c:v>
                      </c:pt>
                      <c:pt idx="5212">
                        <c:v>1500</c:v>
                      </c:pt>
                      <c:pt idx="5213">
                        <c:v>1500</c:v>
                      </c:pt>
                      <c:pt idx="5214">
                        <c:v>1500</c:v>
                      </c:pt>
                      <c:pt idx="5215">
                        <c:v>1500</c:v>
                      </c:pt>
                      <c:pt idx="5216">
                        <c:v>1500</c:v>
                      </c:pt>
                      <c:pt idx="5217">
                        <c:v>1500</c:v>
                      </c:pt>
                      <c:pt idx="5218">
                        <c:v>1500</c:v>
                      </c:pt>
                      <c:pt idx="5219">
                        <c:v>1500</c:v>
                      </c:pt>
                      <c:pt idx="5220">
                        <c:v>1500</c:v>
                      </c:pt>
                      <c:pt idx="5221">
                        <c:v>1500</c:v>
                      </c:pt>
                      <c:pt idx="5222">
                        <c:v>1500</c:v>
                      </c:pt>
                      <c:pt idx="5223">
                        <c:v>1500</c:v>
                      </c:pt>
                      <c:pt idx="5224">
                        <c:v>1500</c:v>
                      </c:pt>
                      <c:pt idx="5225">
                        <c:v>1500</c:v>
                      </c:pt>
                      <c:pt idx="5226">
                        <c:v>1500</c:v>
                      </c:pt>
                      <c:pt idx="5227">
                        <c:v>1500</c:v>
                      </c:pt>
                      <c:pt idx="5228">
                        <c:v>1500</c:v>
                      </c:pt>
                      <c:pt idx="5229">
                        <c:v>1500</c:v>
                      </c:pt>
                      <c:pt idx="5230">
                        <c:v>1500</c:v>
                      </c:pt>
                      <c:pt idx="5231">
                        <c:v>1500</c:v>
                      </c:pt>
                      <c:pt idx="5232">
                        <c:v>1500</c:v>
                      </c:pt>
                      <c:pt idx="5233">
                        <c:v>1500</c:v>
                      </c:pt>
                      <c:pt idx="5234">
                        <c:v>1500</c:v>
                      </c:pt>
                      <c:pt idx="5235">
                        <c:v>1500</c:v>
                      </c:pt>
                      <c:pt idx="5236">
                        <c:v>1500</c:v>
                      </c:pt>
                      <c:pt idx="5237">
                        <c:v>1500</c:v>
                      </c:pt>
                      <c:pt idx="5238">
                        <c:v>1500</c:v>
                      </c:pt>
                      <c:pt idx="5239">
                        <c:v>1500</c:v>
                      </c:pt>
                      <c:pt idx="5240">
                        <c:v>1500</c:v>
                      </c:pt>
                      <c:pt idx="5241">
                        <c:v>1500</c:v>
                      </c:pt>
                      <c:pt idx="5242">
                        <c:v>1500</c:v>
                      </c:pt>
                      <c:pt idx="5243">
                        <c:v>1500</c:v>
                      </c:pt>
                      <c:pt idx="5244">
                        <c:v>1500</c:v>
                      </c:pt>
                      <c:pt idx="5245">
                        <c:v>1500</c:v>
                      </c:pt>
                      <c:pt idx="5246">
                        <c:v>1500</c:v>
                      </c:pt>
                      <c:pt idx="5247">
                        <c:v>1500</c:v>
                      </c:pt>
                      <c:pt idx="5248">
                        <c:v>1500</c:v>
                      </c:pt>
                      <c:pt idx="5249">
                        <c:v>1500</c:v>
                      </c:pt>
                      <c:pt idx="5250">
                        <c:v>1500</c:v>
                      </c:pt>
                      <c:pt idx="5251">
                        <c:v>1500</c:v>
                      </c:pt>
                      <c:pt idx="5252">
                        <c:v>1500</c:v>
                      </c:pt>
                      <c:pt idx="5253">
                        <c:v>1500</c:v>
                      </c:pt>
                      <c:pt idx="5254">
                        <c:v>1500</c:v>
                      </c:pt>
                      <c:pt idx="5255">
                        <c:v>1500</c:v>
                      </c:pt>
                      <c:pt idx="5256">
                        <c:v>1500</c:v>
                      </c:pt>
                      <c:pt idx="5257">
                        <c:v>1500</c:v>
                      </c:pt>
                      <c:pt idx="5258">
                        <c:v>1500</c:v>
                      </c:pt>
                      <c:pt idx="5259">
                        <c:v>1500</c:v>
                      </c:pt>
                      <c:pt idx="5260">
                        <c:v>1500</c:v>
                      </c:pt>
                      <c:pt idx="5261">
                        <c:v>1500</c:v>
                      </c:pt>
                      <c:pt idx="5262">
                        <c:v>1500</c:v>
                      </c:pt>
                      <c:pt idx="5263">
                        <c:v>1500</c:v>
                      </c:pt>
                      <c:pt idx="5264">
                        <c:v>1500</c:v>
                      </c:pt>
                      <c:pt idx="5265">
                        <c:v>1500</c:v>
                      </c:pt>
                      <c:pt idx="5266">
                        <c:v>1500</c:v>
                      </c:pt>
                      <c:pt idx="5267">
                        <c:v>1500</c:v>
                      </c:pt>
                      <c:pt idx="5268">
                        <c:v>1500</c:v>
                      </c:pt>
                      <c:pt idx="5269">
                        <c:v>1500</c:v>
                      </c:pt>
                      <c:pt idx="5270">
                        <c:v>1500</c:v>
                      </c:pt>
                      <c:pt idx="5271">
                        <c:v>1500</c:v>
                      </c:pt>
                      <c:pt idx="5272">
                        <c:v>1500</c:v>
                      </c:pt>
                      <c:pt idx="5273">
                        <c:v>1500</c:v>
                      </c:pt>
                      <c:pt idx="5274">
                        <c:v>1500</c:v>
                      </c:pt>
                      <c:pt idx="5275">
                        <c:v>1500</c:v>
                      </c:pt>
                      <c:pt idx="5276">
                        <c:v>1500</c:v>
                      </c:pt>
                      <c:pt idx="5277">
                        <c:v>1500</c:v>
                      </c:pt>
                      <c:pt idx="5278">
                        <c:v>1500</c:v>
                      </c:pt>
                      <c:pt idx="5279">
                        <c:v>1500</c:v>
                      </c:pt>
                      <c:pt idx="5280">
                        <c:v>1500</c:v>
                      </c:pt>
                      <c:pt idx="5281">
                        <c:v>1500</c:v>
                      </c:pt>
                      <c:pt idx="5282">
                        <c:v>1500</c:v>
                      </c:pt>
                      <c:pt idx="5283">
                        <c:v>1500</c:v>
                      </c:pt>
                      <c:pt idx="5284">
                        <c:v>1500</c:v>
                      </c:pt>
                      <c:pt idx="5285">
                        <c:v>1500</c:v>
                      </c:pt>
                      <c:pt idx="5286">
                        <c:v>1500</c:v>
                      </c:pt>
                      <c:pt idx="5287">
                        <c:v>1500</c:v>
                      </c:pt>
                      <c:pt idx="5288">
                        <c:v>1500</c:v>
                      </c:pt>
                      <c:pt idx="5289">
                        <c:v>1500</c:v>
                      </c:pt>
                      <c:pt idx="5290">
                        <c:v>1500</c:v>
                      </c:pt>
                      <c:pt idx="5291">
                        <c:v>1500</c:v>
                      </c:pt>
                      <c:pt idx="5292">
                        <c:v>1500</c:v>
                      </c:pt>
                      <c:pt idx="5293">
                        <c:v>1500</c:v>
                      </c:pt>
                      <c:pt idx="5294">
                        <c:v>1500</c:v>
                      </c:pt>
                      <c:pt idx="5295">
                        <c:v>1500</c:v>
                      </c:pt>
                      <c:pt idx="5296">
                        <c:v>1500</c:v>
                      </c:pt>
                      <c:pt idx="5297">
                        <c:v>1500</c:v>
                      </c:pt>
                      <c:pt idx="5298">
                        <c:v>1500</c:v>
                      </c:pt>
                      <c:pt idx="5299">
                        <c:v>1500</c:v>
                      </c:pt>
                      <c:pt idx="5300">
                        <c:v>1500</c:v>
                      </c:pt>
                      <c:pt idx="5301">
                        <c:v>1500</c:v>
                      </c:pt>
                      <c:pt idx="5302">
                        <c:v>1500</c:v>
                      </c:pt>
                      <c:pt idx="5303">
                        <c:v>1500</c:v>
                      </c:pt>
                      <c:pt idx="5304">
                        <c:v>1500</c:v>
                      </c:pt>
                      <c:pt idx="5305">
                        <c:v>1500</c:v>
                      </c:pt>
                      <c:pt idx="5306">
                        <c:v>1500</c:v>
                      </c:pt>
                      <c:pt idx="5307">
                        <c:v>1500</c:v>
                      </c:pt>
                      <c:pt idx="5308">
                        <c:v>1500</c:v>
                      </c:pt>
                      <c:pt idx="5309">
                        <c:v>1500</c:v>
                      </c:pt>
                      <c:pt idx="5310">
                        <c:v>1500</c:v>
                      </c:pt>
                      <c:pt idx="5311">
                        <c:v>1500</c:v>
                      </c:pt>
                      <c:pt idx="5312">
                        <c:v>1500</c:v>
                      </c:pt>
                      <c:pt idx="5313">
                        <c:v>1500</c:v>
                      </c:pt>
                      <c:pt idx="5314">
                        <c:v>1500</c:v>
                      </c:pt>
                      <c:pt idx="5315">
                        <c:v>1500</c:v>
                      </c:pt>
                      <c:pt idx="5316">
                        <c:v>1500</c:v>
                      </c:pt>
                      <c:pt idx="5317">
                        <c:v>1500</c:v>
                      </c:pt>
                      <c:pt idx="5318">
                        <c:v>1500</c:v>
                      </c:pt>
                      <c:pt idx="5319">
                        <c:v>1500</c:v>
                      </c:pt>
                      <c:pt idx="5320">
                        <c:v>1500</c:v>
                      </c:pt>
                      <c:pt idx="5321">
                        <c:v>1500</c:v>
                      </c:pt>
                      <c:pt idx="5322">
                        <c:v>1500</c:v>
                      </c:pt>
                      <c:pt idx="5323">
                        <c:v>1500</c:v>
                      </c:pt>
                      <c:pt idx="5324">
                        <c:v>1500</c:v>
                      </c:pt>
                      <c:pt idx="5325">
                        <c:v>1500</c:v>
                      </c:pt>
                      <c:pt idx="5326">
                        <c:v>1500</c:v>
                      </c:pt>
                      <c:pt idx="5327">
                        <c:v>1500</c:v>
                      </c:pt>
                      <c:pt idx="5328">
                        <c:v>1500</c:v>
                      </c:pt>
                      <c:pt idx="5329">
                        <c:v>1500</c:v>
                      </c:pt>
                      <c:pt idx="5330">
                        <c:v>1500</c:v>
                      </c:pt>
                      <c:pt idx="5331">
                        <c:v>1500</c:v>
                      </c:pt>
                      <c:pt idx="5332">
                        <c:v>1500</c:v>
                      </c:pt>
                      <c:pt idx="5333">
                        <c:v>1500</c:v>
                      </c:pt>
                      <c:pt idx="5334">
                        <c:v>1500</c:v>
                      </c:pt>
                      <c:pt idx="5335">
                        <c:v>1500</c:v>
                      </c:pt>
                      <c:pt idx="5336">
                        <c:v>1500</c:v>
                      </c:pt>
                      <c:pt idx="5337">
                        <c:v>1500</c:v>
                      </c:pt>
                      <c:pt idx="5338">
                        <c:v>1500</c:v>
                      </c:pt>
                      <c:pt idx="5339">
                        <c:v>1500</c:v>
                      </c:pt>
                      <c:pt idx="5340">
                        <c:v>1500</c:v>
                      </c:pt>
                      <c:pt idx="5341">
                        <c:v>1500</c:v>
                      </c:pt>
                      <c:pt idx="5342">
                        <c:v>1500</c:v>
                      </c:pt>
                      <c:pt idx="5343">
                        <c:v>1500</c:v>
                      </c:pt>
                      <c:pt idx="5344">
                        <c:v>1500</c:v>
                      </c:pt>
                      <c:pt idx="5345">
                        <c:v>1500</c:v>
                      </c:pt>
                      <c:pt idx="5346">
                        <c:v>1500</c:v>
                      </c:pt>
                      <c:pt idx="5347">
                        <c:v>1500</c:v>
                      </c:pt>
                      <c:pt idx="5348">
                        <c:v>1500</c:v>
                      </c:pt>
                      <c:pt idx="5349">
                        <c:v>1500</c:v>
                      </c:pt>
                      <c:pt idx="5350">
                        <c:v>1500</c:v>
                      </c:pt>
                      <c:pt idx="5351">
                        <c:v>1500</c:v>
                      </c:pt>
                      <c:pt idx="5352">
                        <c:v>1500</c:v>
                      </c:pt>
                      <c:pt idx="5353">
                        <c:v>1500</c:v>
                      </c:pt>
                      <c:pt idx="5354">
                        <c:v>1500</c:v>
                      </c:pt>
                      <c:pt idx="5355">
                        <c:v>1500</c:v>
                      </c:pt>
                      <c:pt idx="5356">
                        <c:v>1500</c:v>
                      </c:pt>
                      <c:pt idx="5357">
                        <c:v>1500</c:v>
                      </c:pt>
                      <c:pt idx="5358">
                        <c:v>1500</c:v>
                      </c:pt>
                      <c:pt idx="5359">
                        <c:v>1500</c:v>
                      </c:pt>
                      <c:pt idx="5360">
                        <c:v>1500</c:v>
                      </c:pt>
                      <c:pt idx="5361">
                        <c:v>1500</c:v>
                      </c:pt>
                      <c:pt idx="5362">
                        <c:v>1500</c:v>
                      </c:pt>
                      <c:pt idx="5363">
                        <c:v>1500</c:v>
                      </c:pt>
                      <c:pt idx="5364">
                        <c:v>1500</c:v>
                      </c:pt>
                      <c:pt idx="5365">
                        <c:v>1500</c:v>
                      </c:pt>
                      <c:pt idx="5366">
                        <c:v>1500</c:v>
                      </c:pt>
                      <c:pt idx="5367">
                        <c:v>1500</c:v>
                      </c:pt>
                      <c:pt idx="5368">
                        <c:v>1500</c:v>
                      </c:pt>
                      <c:pt idx="5369">
                        <c:v>1500</c:v>
                      </c:pt>
                      <c:pt idx="5370">
                        <c:v>1500</c:v>
                      </c:pt>
                      <c:pt idx="5371">
                        <c:v>1500</c:v>
                      </c:pt>
                      <c:pt idx="5372">
                        <c:v>1500</c:v>
                      </c:pt>
                      <c:pt idx="5373">
                        <c:v>1500</c:v>
                      </c:pt>
                      <c:pt idx="5374">
                        <c:v>1500</c:v>
                      </c:pt>
                      <c:pt idx="5375">
                        <c:v>1500</c:v>
                      </c:pt>
                      <c:pt idx="5376">
                        <c:v>1500</c:v>
                      </c:pt>
                      <c:pt idx="5377">
                        <c:v>1500</c:v>
                      </c:pt>
                      <c:pt idx="5378">
                        <c:v>1500</c:v>
                      </c:pt>
                      <c:pt idx="5379">
                        <c:v>1500</c:v>
                      </c:pt>
                      <c:pt idx="5380">
                        <c:v>1500</c:v>
                      </c:pt>
                      <c:pt idx="5381">
                        <c:v>1500</c:v>
                      </c:pt>
                      <c:pt idx="5382">
                        <c:v>1500</c:v>
                      </c:pt>
                      <c:pt idx="5383">
                        <c:v>1500</c:v>
                      </c:pt>
                      <c:pt idx="5384">
                        <c:v>1500</c:v>
                      </c:pt>
                      <c:pt idx="5385">
                        <c:v>1500</c:v>
                      </c:pt>
                      <c:pt idx="5386">
                        <c:v>1500</c:v>
                      </c:pt>
                      <c:pt idx="5387">
                        <c:v>1500</c:v>
                      </c:pt>
                      <c:pt idx="5388">
                        <c:v>1500</c:v>
                      </c:pt>
                      <c:pt idx="5389">
                        <c:v>1500</c:v>
                      </c:pt>
                      <c:pt idx="5390">
                        <c:v>1500</c:v>
                      </c:pt>
                      <c:pt idx="5391">
                        <c:v>1500</c:v>
                      </c:pt>
                      <c:pt idx="5392">
                        <c:v>1500</c:v>
                      </c:pt>
                      <c:pt idx="5393">
                        <c:v>1500</c:v>
                      </c:pt>
                      <c:pt idx="5394">
                        <c:v>1500</c:v>
                      </c:pt>
                      <c:pt idx="5395">
                        <c:v>1500</c:v>
                      </c:pt>
                      <c:pt idx="5396">
                        <c:v>1500</c:v>
                      </c:pt>
                      <c:pt idx="5397">
                        <c:v>1500</c:v>
                      </c:pt>
                      <c:pt idx="5398">
                        <c:v>1500</c:v>
                      </c:pt>
                      <c:pt idx="5399">
                        <c:v>1500</c:v>
                      </c:pt>
                      <c:pt idx="5400">
                        <c:v>1500</c:v>
                      </c:pt>
                      <c:pt idx="5401">
                        <c:v>1500</c:v>
                      </c:pt>
                      <c:pt idx="5402">
                        <c:v>1500</c:v>
                      </c:pt>
                      <c:pt idx="5403">
                        <c:v>1500</c:v>
                      </c:pt>
                      <c:pt idx="5404">
                        <c:v>1500</c:v>
                      </c:pt>
                      <c:pt idx="5405">
                        <c:v>1500</c:v>
                      </c:pt>
                      <c:pt idx="5406">
                        <c:v>1500</c:v>
                      </c:pt>
                      <c:pt idx="5407">
                        <c:v>1500</c:v>
                      </c:pt>
                      <c:pt idx="5408">
                        <c:v>1500</c:v>
                      </c:pt>
                      <c:pt idx="5409">
                        <c:v>1500</c:v>
                      </c:pt>
                      <c:pt idx="5410">
                        <c:v>1500</c:v>
                      </c:pt>
                      <c:pt idx="5411">
                        <c:v>1500</c:v>
                      </c:pt>
                      <c:pt idx="5412">
                        <c:v>1500</c:v>
                      </c:pt>
                      <c:pt idx="5413">
                        <c:v>1500</c:v>
                      </c:pt>
                      <c:pt idx="5414">
                        <c:v>1500</c:v>
                      </c:pt>
                      <c:pt idx="5415">
                        <c:v>1500</c:v>
                      </c:pt>
                      <c:pt idx="5416">
                        <c:v>1500</c:v>
                      </c:pt>
                      <c:pt idx="5417">
                        <c:v>1500</c:v>
                      </c:pt>
                      <c:pt idx="5418">
                        <c:v>1500</c:v>
                      </c:pt>
                      <c:pt idx="5419">
                        <c:v>1500</c:v>
                      </c:pt>
                      <c:pt idx="5420">
                        <c:v>1500</c:v>
                      </c:pt>
                      <c:pt idx="5421">
                        <c:v>1500</c:v>
                      </c:pt>
                      <c:pt idx="5422">
                        <c:v>1500</c:v>
                      </c:pt>
                      <c:pt idx="5423">
                        <c:v>1500</c:v>
                      </c:pt>
                      <c:pt idx="5424">
                        <c:v>1500</c:v>
                      </c:pt>
                      <c:pt idx="5425">
                        <c:v>1500</c:v>
                      </c:pt>
                      <c:pt idx="5426">
                        <c:v>1500</c:v>
                      </c:pt>
                      <c:pt idx="5427">
                        <c:v>1500</c:v>
                      </c:pt>
                      <c:pt idx="5428">
                        <c:v>1500</c:v>
                      </c:pt>
                      <c:pt idx="5429">
                        <c:v>1500</c:v>
                      </c:pt>
                      <c:pt idx="5430">
                        <c:v>1500</c:v>
                      </c:pt>
                      <c:pt idx="5431">
                        <c:v>1500</c:v>
                      </c:pt>
                      <c:pt idx="5432">
                        <c:v>1500</c:v>
                      </c:pt>
                      <c:pt idx="5433">
                        <c:v>1500</c:v>
                      </c:pt>
                      <c:pt idx="5434">
                        <c:v>1500</c:v>
                      </c:pt>
                      <c:pt idx="5435">
                        <c:v>1500</c:v>
                      </c:pt>
                      <c:pt idx="5436">
                        <c:v>1500</c:v>
                      </c:pt>
                      <c:pt idx="5437">
                        <c:v>1500</c:v>
                      </c:pt>
                      <c:pt idx="5438">
                        <c:v>1500</c:v>
                      </c:pt>
                      <c:pt idx="5439">
                        <c:v>1500</c:v>
                      </c:pt>
                      <c:pt idx="5440">
                        <c:v>1500</c:v>
                      </c:pt>
                      <c:pt idx="5441">
                        <c:v>1500</c:v>
                      </c:pt>
                      <c:pt idx="5442">
                        <c:v>1500</c:v>
                      </c:pt>
                      <c:pt idx="5443">
                        <c:v>1500</c:v>
                      </c:pt>
                      <c:pt idx="5444">
                        <c:v>1500</c:v>
                      </c:pt>
                      <c:pt idx="5445">
                        <c:v>1500</c:v>
                      </c:pt>
                      <c:pt idx="5446">
                        <c:v>1500</c:v>
                      </c:pt>
                      <c:pt idx="5447">
                        <c:v>1500</c:v>
                      </c:pt>
                      <c:pt idx="5448">
                        <c:v>1500</c:v>
                      </c:pt>
                      <c:pt idx="5449">
                        <c:v>1500</c:v>
                      </c:pt>
                      <c:pt idx="5450">
                        <c:v>1500</c:v>
                      </c:pt>
                      <c:pt idx="5451">
                        <c:v>1500</c:v>
                      </c:pt>
                      <c:pt idx="5452">
                        <c:v>1500</c:v>
                      </c:pt>
                      <c:pt idx="5453">
                        <c:v>1500</c:v>
                      </c:pt>
                      <c:pt idx="5454">
                        <c:v>1500</c:v>
                      </c:pt>
                      <c:pt idx="5455">
                        <c:v>1500</c:v>
                      </c:pt>
                      <c:pt idx="5456">
                        <c:v>1500</c:v>
                      </c:pt>
                      <c:pt idx="5457">
                        <c:v>1500</c:v>
                      </c:pt>
                      <c:pt idx="5458">
                        <c:v>1500</c:v>
                      </c:pt>
                      <c:pt idx="5459">
                        <c:v>1500</c:v>
                      </c:pt>
                      <c:pt idx="5460">
                        <c:v>1500</c:v>
                      </c:pt>
                      <c:pt idx="5461">
                        <c:v>1500</c:v>
                      </c:pt>
                      <c:pt idx="5462">
                        <c:v>1500</c:v>
                      </c:pt>
                      <c:pt idx="5463">
                        <c:v>1500</c:v>
                      </c:pt>
                      <c:pt idx="5464">
                        <c:v>1500</c:v>
                      </c:pt>
                      <c:pt idx="5465">
                        <c:v>1500</c:v>
                      </c:pt>
                      <c:pt idx="5466">
                        <c:v>1500</c:v>
                      </c:pt>
                      <c:pt idx="5467">
                        <c:v>1500</c:v>
                      </c:pt>
                      <c:pt idx="5468">
                        <c:v>1500</c:v>
                      </c:pt>
                      <c:pt idx="5469">
                        <c:v>1500</c:v>
                      </c:pt>
                      <c:pt idx="5470">
                        <c:v>1500</c:v>
                      </c:pt>
                      <c:pt idx="5471">
                        <c:v>1500</c:v>
                      </c:pt>
                      <c:pt idx="5472">
                        <c:v>1500</c:v>
                      </c:pt>
                      <c:pt idx="5473">
                        <c:v>1500</c:v>
                      </c:pt>
                      <c:pt idx="5474">
                        <c:v>1500</c:v>
                      </c:pt>
                      <c:pt idx="5475">
                        <c:v>1500</c:v>
                      </c:pt>
                      <c:pt idx="5476">
                        <c:v>1500</c:v>
                      </c:pt>
                      <c:pt idx="5477">
                        <c:v>1500</c:v>
                      </c:pt>
                      <c:pt idx="5478">
                        <c:v>1500</c:v>
                      </c:pt>
                      <c:pt idx="5479">
                        <c:v>1500</c:v>
                      </c:pt>
                      <c:pt idx="5480">
                        <c:v>1500</c:v>
                      </c:pt>
                      <c:pt idx="5481">
                        <c:v>1500</c:v>
                      </c:pt>
                      <c:pt idx="5482">
                        <c:v>1500</c:v>
                      </c:pt>
                      <c:pt idx="5483">
                        <c:v>1500</c:v>
                      </c:pt>
                      <c:pt idx="5484">
                        <c:v>1500</c:v>
                      </c:pt>
                      <c:pt idx="5485">
                        <c:v>1500</c:v>
                      </c:pt>
                      <c:pt idx="5486">
                        <c:v>1500</c:v>
                      </c:pt>
                      <c:pt idx="5487">
                        <c:v>1500</c:v>
                      </c:pt>
                      <c:pt idx="5488">
                        <c:v>1500</c:v>
                      </c:pt>
                      <c:pt idx="5489">
                        <c:v>1500</c:v>
                      </c:pt>
                      <c:pt idx="5490">
                        <c:v>1500</c:v>
                      </c:pt>
                      <c:pt idx="5491">
                        <c:v>1500</c:v>
                      </c:pt>
                      <c:pt idx="5492">
                        <c:v>1500</c:v>
                      </c:pt>
                      <c:pt idx="5493">
                        <c:v>1500</c:v>
                      </c:pt>
                      <c:pt idx="5494">
                        <c:v>1500</c:v>
                      </c:pt>
                      <c:pt idx="5495">
                        <c:v>1500</c:v>
                      </c:pt>
                      <c:pt idx="5496">
                        <c:v>1500</c:v>
                      </c:pt>
                      <c:pt idx="5497">
                        <c:v>1500</c:v>
                      </c:pt>
                      <c:pt idx="5498">
                        <c:v>1500</c:v>
                      </c:pt>
                      <c:pt idx="5499">
                        <c:v>1500</c:v>
                      </c:pt>
                      <c:pt idx="5500">
                        <c:v>1500</c:v>
                      </c:pt>
                      <c:pt idx="5501">
                        <c:v>1500</c:v>
                      </c:pt>
                      <c:pt idx="5502">
                        <c:v>1500</c:v>
                      </c:pt>
                      <c:pt idx="5503">
                        <c:v>1500</c:v>
                      </c:pt>
                      <c:pt idx="5504">
                        <c:v>1500</c:v>
                      </c:pt>
                      <c:pt idx="5505">
                        <c:v>1500</c:v>
                      </c:pt>
                      <c:pt idx="5506">
                        <c:v>1500</c:v>
                      </c:pt>
                      <c:pt idx="5507">
                        <c:v>1500</c:v>
                      </c:pt>
                      <c:pt idx="5508">
                        <c:v>1500</c:v>
                      </c:pt>
                      <c:pt idx="5509">
                        <c:v>1500</c:v>
                      </c:pt>
                      <c:pt idx="5510">
                        <c:v>1500</c:v>
                      </c:pt>
                      <c:pt idx="5511">
                        <c:v>1500</c:v>
                      </c:pt>
                      <c:pt idx="5512">
                        <c:v>1500</c:v>
                      </c:pt>
                      <c:pt idx="5513">
                        <c:v>1500</c:v>
                      </c:pt>
                      <c:pt idx="5514">
                        <c:v>1500</c:v>
                      </c:pt>
                      <c:pt idx="5515">
                        <c:v>1500</c:v>
                      </c:pt>
                      <c:pt idx="5516">
                        <c:v>1500</c:v>
                      </c:pt>
                      <c:pt idx="5517">
                        <c:v>1500</c:v>
                      </c:pt>
                      <c:pt idx="5518">
                        <c:v>1500</c:v>
                      </c:pt>
                      <c:pt idx="5519">
                        <c:v>1500</c:v>
                      </c:pt>
                      <c:pt idx="5520">
                        <c:v>1500</c:v>
                      </c:pt>
                      <c:pt idx="5521">
                        <c:v>1500</c:v>
                      </c:pt>
                      <c:pt idx="5522">
                        <c:v>1500</c:v>
                      </c:pt>
                      <c:pt idx="5523">
                        <c:v>1500</c:v>
                      </c:pt>
                      <c:pt idx="5524">
                        <c:v>1500</c:v>
                      </c:pt>
                      <c:pt idx="5525">
                        <c:v>1500</c:v>
                      </c:pt>
                      <c:pt idx="5526">
                        <c:v>1500</c:v>
                      </c:pt>
                      <c:pt idx="5527">
                        <c:v>1500</c:v>
                      </c:pt>
                      <c:pt idx="5528">
                        <c:v>1500</c:v>
                      </c:pt>
                      <c:pt idx="5529">
                        <c:v>1500</c:v>
                      </c:pt>
                      <c:pt idx="5530">
                        <c:v>1500</c:v>
                      </c:pt>
                      <c:pt idx="5531">
                        <c:v>1500</c:v>
                      </c:pt>
                      <c:pt idx="5532">
                        <c:v>1500</c:v>
                      </c:pt>
                      <c:pt idx="5533">
                        <c:v>1500</c:v>
                      </c:pt>
                      <c:pt idx="5534">
                        <c:v>1500</c:v>
                      </c:pt>
                      <c:pt idx="5535">
                        <c:v>1500</c:v>
                      </c:pt>
                      <c:pt idx="5536">
                        <c:v>1500</c:v>
                      </c:pt>
                      <c:pt idx="5537">
                        <c:v>1500</c:v>
                      </c:pt>
                      <c:pt idx="5538">
                        <c:v>1500</c:v>
                      </c:pt>
                      <c:pt idx="5539">
                        <c:v>1500</c:v>
                      </c:pt>
                      <c:pt idx="5540">
                        <c:v>1500</c:v>
                      </c:pt>
                      <c:pt idx="5541">
                        <c:v>1500</c:v>
                      </c:pt>
                      <c:pt idx="5542">
                        <c:v>1500</c:v>
                      </c:pt>
                      <c:pt idx="5543">
                        <c:v>1500</c:v>
                      </c:pt>
                      <c:pt idx="5544">
                        <c:v>1500</c:v>
                      </c:pt>
                      <c:pt idx="5545">
                        <c:v>1500</c:v>
                      </c:pt>
                      <c:pt idx="5546">
                        <c:v>1500</c:v>
                      </c:pt>
                      <c:pt idx="5547">
                        <c:v>1500</c:v>
                      </c:pt>
                      <c:pt idx="5548">
                        <c:v>1500</c:v>
                      </c:pt>
                      <c:pt idx="5549">
                        <c:v>1500</c:v>
                      </c:pt>
                      <c:pt idx="5550">
                        <c:v>1500</c:v>
                      </c:pt>
                      <c:pt idx="5551">
                        <c:v>1500</c:v>
                      </c:pt>
                      <c:pt idx="5552">
                        <c:v>1500</c:v>
                      </c:pt>
                      <c:pt idx="5553">
                        <c:v>1500</c:v>
                      </c:pt>
                      <c:pt idx="5554">
                        <c:v>1500</c:v>
                      </c:pt>
                      <c:pt idx="5555">
                        <c:v>1500</c:v>
                      </c:pt>
                      <c:pt idx="5556">
                        <c:v>1500</c:v>
                      </c:pt>
                      <c:pt idx="5557">
                        <c:v>1500</c:v>
                      </c:pt>
                      <c:pt idx="5558">
                        <c:v>1500</c:v>
                      </c:pt>
                      <c:pt idx="5559">
                        <c:v>1500</c:v>
                      </c:pt>
                      <c:pt idx="5560">
                        <c:v>1500</c:v>
                      </c:pt>
                      <c:pt idx="5561">
                        <c:v>1500</c:v>
                      </c:pt>
                      <c:pt idx="5562">
                        <c:v>1500</c:v>
                      </c:pt>
                      <c:pt idx="5563">
                        <c:v>1500</c:v>
                      </c:pt>
                      <c:pt idx="5564">
                        <c:v>1500</c:v>
                      </c:pt>
                      <c:pt idx="5565">
                        <c:v>1500</c:v>
                      </c:pt>
                      <c:pt idx="5566">
                        <c:v>1500</c:v>
                      </c:pt>
                      <c:pt idx="5567">
                        <c:v>1500</c:v>
                      </c:pt>
                      <c:pt idx="5568">
                        <c:v>1500</c:v>
                      </c:pt>
                      <c:pt idx="5569">
                        <c:v>1500</c:v>
                      </c:pt>
                      <c:pt idx="5570">
                        <c:v>1500</c:v>
                      </c:pt>
                      <c:pt idx="5571">
                        <c:v>1500</c:v>
                      </c:pt>
                      <c:pt idx="5572">
                        <c:v>1500</c:v>
                      </c:pt>
                      <c:pt idx="5573">
                        <c:v>1500</c:v>
                      </c:pt>
                      <c:pt idx="5574">
                        <c:v>1500</c:v>
                      </c:pt>
                      <c:pt idx="5575">
                        <c:v>1500</c:v>
                      </c:pt>
                      <c:pt idx="5576">
                        <c:v>1500</c:v>
                      </c:pt>
                      <c:pt idx="5577">
                        <c:v>1500</c:v>
                      </c:pt>
                      <c:pt idx="5578">
                        <c:v>1500</c:v>
                      </c:pt>
                      <c:pt idx="5579">
                        <c:v>1500</c:v>
                      </c:pt>
                      <c:pt idx="5580">
                        <c:v>1500</c:v>
                      </c:pt>
                      <c:pt idx="5581">
                        <c:v>1500</c:v>
                      </c:pt>
                      <c:pt idx="5582">
                        <c:v>1500</c:v>
                      </c:pt>
                      <c:pt idx="5583">
                        <c:v>1500</c:v>
                      </c:pt>
                      <c:pt idx="5584">
                        <c:v>1500</c:v>
                      </c:pt>
                      <c:pt idx="5585">
                        <c:v>1500</c:v>
                      </c:pt>
                      <c:pt idx="5586">
                        <c:v>1500</c:v>
                      </c:pt>
                      <c:pt idx="5587">
                        <c:v>1500</c:v>
                      </c:pt>
                      <c:pt idx="5588">
                        <c:v>1500</c:v>
                      </c:pt>
                      <c:pt idx="5589">
                        <c:v>1500</c:v>
                      </c:pt>
                      <c:pt idx="5590">
                        <c:v>1500</c:v>
                      </c:pt>
                      <c:pt idx="5591">
                        <c:v>1500</c:v>
                      </c:pt>
                      <c:pt idx="5592">
                        <c:v>1500</c:v>
                      </c:pt>
                      <c:pt idx="5593">
                        <c:v>1500</c:v>
                      </c:pt>
                      <c:pt idx="5594">
                        <c:v>1500</c:v>
                      </c:pt>
                      <c:pt idx="5595">
                        <c:v>1500</c:v>
                      </c:pt>
                      <c:pt idx="5596">
                        <c:v>1500</c:v>
                      </c:pt>
                      <c:pt idx="5597">
                        <c:v>1500</c:v>
                      </c:pt>
                      <c:pt idx="5598">
                        <c:v>1500</c:v>
                      </c:pt>
                      <c:pt idx="5599">
                        <c:v>1500</c:v>
                      </c:pt>
                      <c:pt idx="5600">
                        <c:v>1500</c:v>
                      </c:pt>
                      <c:pt idx="5601">
                        <c:v>1500</c:v>
                      </c:pt>
                      <c:pt idx="5602">
                        <c:v>1500</c:v>
                      </c:pt>
                      <c:pt idx="5603">
                        <c:v>1500</c:v>
                      </c:pt>
                      <c:pt idx="5604">
                        <c:v>1500</c:v>
                      </c:pt>
                      <c:pt idx="5605">
                        <c:v>1500</c:v>
                      </c:pt>
                      <c:pt idx="5606">
                        <c:v>1500</c:v>
                      </c:pt>
                      <c:pt idx="5607">
                        <c:v>1500</c:v>
                      </c:pt>
                      <c:pt idx="5608">
                        <c:v>1500</c:v>
                      </c:pt>
                      <c:pt idx="5609">
                        <c:v>1500</c:v>
                      </c:pt>
                      <c:pt idx="5610">
                        <c:v>1500</c:v>
                      </c:pt>
                      <c:pt idx="5611">
                        <c:v>1500</c:v>
                      </c:pt>
                      <c:pt idx="5612">
                        <c:v>1500</c:v>
                      </c:pt>
                      <c:pt idx="5613">
                        <c:v>1500</c:v>
                      </c:pt>
                      <c:pt idx="5614">
                        <c:v>1500</c:v>
                      </c:pt>
                      <c:pt idx="5615">
                        <c:v>1500</c:v>
                      </c:pt>
                      <c:pt idx="5616">
                        <c:v>1500</c:v>
                      </c:pt>
                      <c:pt idx="5617">
                        <c:v>1500</c:v>
                      </c:pt>
                      <c:pt idx="5618">
                        <c:v>1500</c:v>
                      </c:pt>
                      <c:pt idx="5619">
                        <c:v>1500</c:v>
                      </c:pt>
                      <c:pt idx="5620">
                        <c:v>1500</c:v>
                      </c:pt>
                      <c:pt idx="5621">
                        <c:v>1500</c:v>
                      </c:pt>
                      <c:pt idx="5622">
                        <c:v>1500</c:v>
                      </c:pt>
                      <c:pt idx="5623">
                        <c:v>1500</c:v>
                      </c:pt>
                      <c:pt idx="5624">
                        <c:v>1500</c:v>
                      </c:pt>
                      <c:pt idx="5625">
                        <c:v>1500</c:v>
                      </c:pt>
                      <c:pt idx="5626">
                        <c:v>1500</c:v>
                      </c:pt>
                      <c:pt idx="5627">
                        <c:v>1500</c:v>
                      </c:pt>
                      <c:pt idx="5628">
                        <c:v>1500</c:v>
                      </c:pt>
                      <c:pt idx="5629">
                        <c:v>1500</c:v>
                      </c:pt>
                      <c:pt idx="5630">
                        <c:v>1500</c:v>
                      </c:pt>
                      <c:pt idx="5631">
                        <c:v>1500</c:v>
                      </c:pt>
                      <c:pt idx="5632">
                        <c:v>1500</c:v>
                      </c:pt>
                      <c:pt idx="5633">
                        <c:v>1500</c:v>
                      </c:pt>
                      <c:pt idx="5634">
                        <c:v>1500</c:v>
                      </c:pt>
                      <c:pt idx="5635">
                        <c:v>1500</c:v>
                      </c:pt>
                      <c:pt idx="5636">
                        <c:v>1500</c:v>
                      </c:pt>
                      <c:pt idx="5637">
                        <c:v>1500</c:v>
                      </c:pt>
                      <c:pt idx="5638">
                        <c:v>1500</c:v>
                      </c:pt>
                      <c:pt idx="5639">
                        <c:v>1500</c:v>
                      </c:pt>
                      <c:pt idx="5640">
                        <c:v>1500</c:v>
                      </c:pt>
                      <c:pt idx="5641">
                        <c:v>1500</c:v>
                      </c:pt>
                      <c:pt idx="5642">
                        <c:v>1500</c:v>
                      </c:pt>
                      <c:pt idx="5643">
                        <c:v>1500</c:v>
                      </c:pt>
                      <c:pt idx="5644">
                        <c:v>1500</c:v>
                      </c:pt>
                      <c:pt idx="5645">
                        <c:v>1500</c:v>
                      </c:pt>
                      <c:pt idx="5646">
                        <c:v>1500</c:v>
                      </c:pt>
                      <c:pt idx="5647">
                        <c:v>1500</c:v>
                      </c:pt>
                      <c:pt idx="5648">
                        <c:v>1500</c:v>
                      </c:pt>
                      <c:pt idx="5649">
                        <c:v>1500</c:v>
                      </c:pt>
                      <c:pt idx="5650">
                        <c:v>1500</c:v>
                      </c:pt>
                      <c:pt idx="5651">
                        <c:v>1500</c:v>
                      </c:pt>
                      <c:pt idx="5652">
                        <c:v>1500</c:v>
                      </c:pt>
                      <c:pt idx="5653">
                        <c:v>1500</c:v>
                      </c:pt>
                      <c:pt idx="5654">
                        <c:v>1500</c:v>
                      </c:pt>
                      <c:pt idx="5655">
                        <c:v>1500</c:v>
                      </c:pt>
                      <c:pt idx="5656">
                        <c:v>1500</c:v>
                      </c:pt>
                      <c:pt idx="5657">
                        <c:v>1500</c:v>
                      </c:pt>
                      <c:pt idx="5658">
                        <c:v>1500</c:v>
                      </c:pt>
                      <c:pt idx="5659">
                        <c:v>1500</c:v>
                      </c:pt>
                      <c:pt idx="5660">
                        <c:v>1500</c:v>
                      </c:pt>
                      <c:pt idx="5661">
                        <c:v>1500</c:v>
                      </c:pt>
                      <c:pt idx="5662">
                        <c:v>1500</c:v>
                      </c:pt>
                      <c:pt idx="5663">
                        <c:v>1500</c:v>
                      </c:pt>
                      <c:pt idx="5664">
                        <c:v>1500</c:v>
                      </c:pt>
                      <c:pt idx="5665">
                        <c:v>1500</c:v>
                      </c:pt>
                      <c:pt idx="5666">
                        <c:v>1500</c:v>
                      </c:pt>
                      <c:pt idx="5667">
                        <c:v>1500</c:v>
                      </c:pt>
                      <c:pt idx="5668">
                        <c:v>1500</c:v>
                      </c:pt>
                      <c:pt idx="5669">
                        <c:v>1500</c:v>
                      </c:pt>
                      <c:pt idx="5670">
                        <c:v>1500</c:v>
                      </c:pt>
                      <c:pt idx="5671">
                        <c:v>1500</c:v>
                      </c:pt>
                      <c:pt idx="5672">
                        <c:v>1500</c:v>
                      </c:pt>
                      <c:pt idx="5673">
                        <c:v>1500</c:v>
                      </c:pt>
                      <c:pt idx="5674">
                        <c:v>1500</c:v>
                      </c:pt>
                      <c:pt idx="5675">
                        <c:v>1500</c:v>
                      </c:pt>
                      <c:pt idx="5676">
                        <c:v>1500</c:v>
                      </c:pt>
                      <c:pt idx="5677">
                        <c:v>1500</c:v>
                      </c:pt>
                      <c:pt idx="5678">
                        <c:v>1500</c:v>
                      </c:pt>
                      <c:pt idx="5679">
                        <c:v>1500</c:v>
                      </c:pt>
                      <c:pt idx="5680">
                        <c:v>1500</c:v>
                      </c:pt>
                      <c:pt idx="5681">
                        <c:v>1500</c:v>
                      </c:pt>
                      <c:pt idx="5682">
                        <c:v>1500</c:v>
                      </c:pt>
                      <c:pt idx="5683">
                        <c:v>1500</c:v>
                      </c:pt>
                      <c:pt idx="5684">
                        <c:v>1500</c:v>
                      </c:pt>
                      <c:pt idx="5685">
                        <c:v>1500</c:v>
                      </c:pt>
                      <c:pt idx="5686">
                        <c:v>1500</c:v>
                      </c:pt>
                      <c:pt idx="5687">
                        <c:v>1500</c:v>
                      </c:pt>
                      <c:pt idx="5688">
                        <c:v>1500</c:v>
                      </c:pt>
                      <c:pt idx="5689">
                        <c:v>1500</c:v>
                      </c:pt>
                      <c:pt idx="5690">
                        <c:v>1500</c:v>
                      </c:pt>
                      <c:pt idx="5691">
                        <c:v>1500</c:v>
                      </c:pt>
                      <c:pt idx="5692">
                        <c:v>1500</c:v>
                      </c:pt>
                      <c:pt idx="5693">
                        <c:v>1500</c:v>
                      </c:pt>
                      <c:pt idx="5694">
                        <c:v>1500</c:v>
                      </c:pt>
                      <c:pt idx="5695">
                        <c:v>1500</c:v>
                      </c:pt>
                      <c:pt idx="5696">
                        <c:v>1500</c:v>
                      </c:pt>
                      <c:pt idx="5697">
                        <c:v>1500</c:v>
                      </c:pt>
                      <c:pt idx="5698">
                        <c:v>1500</c:v>
                      </c:pt>
                      <c:pt idx="5699">
                        <c:v>1500</c:v>
                      </c:pt>
                      <c:pt idx="5700">
                        <c:v>1500</c:v>
                      </c:pt>
                      <c:pt idx="5701">
                        <c:v>1500</c:v>
                      </c:pt>
                      <c:pt idx="5702">
                        <c:v>1500</c:v>
                      </c:pt>
                      <c:pt idx="5703">
                        <c:v>1500</c:v>
                      </c:pt>
                      <c:pt idx="5704">
                        <c:v>1500</c:v>
                      </c:pt>
                      <c:pt idx="5705">
                        <c:v>1500</c:v>
                      </c:pt>
                      <c:pt idx="5706">
                        <c:v>1500</c:v>
                      </c:pt>
                      <c:pt idx="5707">
                        <c:v>1500</c:v>
                      </c:pt>
                      <c:pt idx="5708">
                        <c:v>1500</c:v>
                      </c:pt>
                      <c:pt idx="5709">
                        <c:v>1500</c:v>
                      </c:pt>
                      <c:pt idx="5710">
                        <c:v>1500</c:v>
                      </c:pt>
                      <c:pt idx="5711">
                        <c:v>1500</c:v>
                      </c:pt>
                      <c:pt idx="5712">
                        <c:v>1500</c:v>
                      </c:pt>
                      <c:pt idx="5713">
                        <c:v>1500</c:v>
                      </c:pt>
                      <c:pt idx="5714">
                        <c:v>1500</c:v>
                      </c:pt>
                      <c:pt idx="5715">
                        <c:v>1500</c:v>
                      </c:pt>
                      <c:pt idx="5716">
                        <c:v>1500</c:v>
                      </c:pt>
                      <c:pt idx="5717">
                        <c:v>1500</c:v>
                      </c:pt>
                      <c:pt idx="5718">
                        <c:v>1500</c:v>
                      </c:pt>
                      <c:pt idx="5719">
                        <c:v>1500</c:v>
                      </c:pt>
                      <c:pt idx="5720">
                        <c:v>1500</c:v>
                      </c:pt>
                      <c:pt idx="5721">
                        <c:v>1500</c:v>
                      </c:pt>
                      <c:pt idx="5722">
                        <c:v>1500</c:v>
                      </c:pt>
                      <c:pt idx="5723">
                        <c:v>1500</c:v>
                      </c:pt>
                      <c:pt idx="5724">
                        <c:v>1500</c:v>
                      </c:pt>
                      <c:pt idx="5725">
                        <c:v>1500</c:v>
                      </c:pt>
                      <c:pt idx="5726">
                        <c:v>1500</c:v>
                      </c:pt>
                      <c:pt idx="5727">
                        <c:v>1500</c:v>
                      </c:pt>
                      <c:pt idx="5728">
                        <c:v>1500</c:v>
                      </c:pt>
                      <c:pt idx="5729">
                        <c:v>1500</c:v>
                      </c:pt>
                      <c:pt idx="5730">
                        <c:v>1500</c:v>
                      </c:pt>
                      <c:pt idx="5731">
                        <c:v>1500</c:v>
                      </c:pt>
                      <c:pt idx="5732">
                        <c:v>1500</c:v>
                      </c:pt>
                      <c:pt idx="5733">
                        <c:v>1500</c:v>
                      </c:pt>
                      <c:pt idx="5734">
                        <c:v>1500</c:v>
                      </c:pt>
                      <c:pt idx="5735">
                        <c:v>1500</c:v>
                      </c:pt>
                      <c:pt idx="5736">
                        <c:v>1500</c:v>
                      </c:pt>
                      <c:pt idx="5737">
                        <c:v>1500</c:v>
                      </c:pt>
                      <c:pt idx="5738">
                        <c:v>1500</c:v>
                      </c:pt>
                      <c:pt idx="5739">
                        <c:v>1500</c:v>
                      </c:pt>
                      <c:pt idx="5740">
                        <c:v>1500</c:v>
                      </c:pt>
                      <c:pt idx="5741">
                        <c:v>1500</c:v>
                      </c:pt>
                      <c:pt idx="5742">
                        <c:v>1500</c:v>
                      </c:pt>
                      <c:pt idx="5743">
                        <c:v>1500</c:v>
                      </c:pt>
                      <c:pt idx="5744">
                        <c:v>1500</c:v>
                      </c:pt>
                      <c:pt idx="5745">
                        <c:v>1500</c:v>
                      </c:pt>
                      <c:pt idx="5746">
                        <c:v>1500</c:v>
                      </c:pt>
                      <c:pt idx="5747">
                        <c:v>1500</c:v>
                      </c:pt>
                      <c:pt idx="5748">
                        <c:v>1500</c:v>
                      </c:pt>
                      <c:pt idx="5749">
                        <c:v>1500</c:v>
                      </c:pt>
                      <c:pt idx="5750">
                        <c:v>1500</c:v>
                      </c:pt>
                      <c:pt idx="5751">
                        <c:v>1500</c:v>
                      </c:pt>
                      <c:pt idx="5752">
                        <c:v>1500</c:v>
                      </c:pt>
                      <c:pt idx="5753">
                        <c:v>1500</c:v>
                      </c:pt>
                      <c:pt idx="5754">
                        <c:v>1500</c:v>
                      </c:pt>
                      <c:pt idx="5755">
                        <c:v>1500</c:v>
                      </c:pt>
                      <c:pt idx="5756">
                        <c:v>1500</c:v>
                      </c:pt>
                      <c:pt idx="5757">
                        <c:v>1500</c:v>
                      </c:pt>
                      <c:pt idx="5758">
                        <c:v>1500</c:v>
                      </c:pt>
                      <c:pt idx="5759">
                        <c:v>1500</c:v>
                      </c:pt>
                      <c:pt idx="5760">
                        <c:v>1500</c:v>
                      </c:pt>
                      <c:pt idx="5761">
                        <c:v>1500</c:v>
                      </c:pt>
                      <c:pt idx="5762">
                        <c:v>1500</c:v>
                      </c:pt>
                      <c:pt idx="5763">
                        <c:v>1500</c:v>
                      </c:pt>
                      <c:pt idx="5764">
                        <c:v>1500</c:v>
                      </c:pt>
                      <c:pt idx="5765">
                        <c:v>1500</c:v>
                      </c:pt>
                      <c:pt idx="5766">
                        <c:v>1500</c:v>
                      </c:pt>
                      <c:pt idx="5767">
                        <c:v>1500</c:v>
                      </c:pt>
                      <c:pt idx="5768">
                        <c:v>1500</c:v>
                      </c:pt>
                      <c:pt idx="5769">
                        <c:v>1500</c:v>
                      </c:pt>
                      <c:pt idx="5770">
                        <c:v>1500</c:v>
                      </c:pt>
                      <c:pt idx="5771">
                        <c:v>1500</c:v>
                      </c:pt>
                      <c:pt idx="5772">
                        <c:v>1500</c:v>
                      </c:pt>
                      <c:pt idx="5773">
                        <c:v>1500</c:v>
                      </c:pt>
                      <c:pt idx="5774">
                        <c:v>1500</c:v>
                      </c:pt>
                      <c:pt idx="5775">
                        <c:v>1500</c:v>
                      </c:pt>
                      <c:pt idx="5776">
                        <c:v>1500</c:v>
                      </c:pt>
                      <c:pt idx="5777">
                        <c:v>1500</c:v>
                      </c:pt>
                      <c:pt idx="5778">
                        <c:v>1500</c:v>
                      </c:pt>
                      <c:pt idx="5779">
                        <c:v>1500</c:v>
                      </c:pt>
                      <c:pt idx="5780">
                        <c:v>1500</c:v>
                      </c:pt>
                      <c:pt idx="5781">
                        <c:v>1500</c:v>
                      </c:pt>
                      <c:pt idx="5782">
                        <c:v>1500</c:v>
                      </c:pt>
                      <c:pt idx="5783">
                        <c:v>1500</c:v>
                      </c:pt>
                      <c:pt idx="5784">
                        <c:v>1500</c:v>
                      </c:pt>
                      <c:pt idx="5785">
                        <c:v>1500</c:v>
                      </c:pt>
                      <c:pt idx="5786">
                        <c:v>1500</c:v>
                      </c:pt>
                      <c:pt idx="5787">
                        <c:v>1500</c:v>
                      </c:pt>
                      <c:pt idx="5788">
                        <c:v>1500</c:v>
                      </c:pt>
                      <c:pt idx="5789">
                        <c:v>1500</c:v>
                      </c:pt>
                      <c:pt idx="5790">
                        <c:v>1500</c:v>
                      </c:pt>
                      <c:pt idx="5791">
                        <c:v>1500</c:v>
                      </c:pt>
                      <c:pt idx="5792">
                        <c:v>1500</c:v>
                      </c:pt>
                      <c:pt idx="5793">
                        <c:v>1500</c:v>
                      </c:pt>
                      <c:pt idx="5794">
                        <c:v>1500</c:v>
                      </c:pt>
                      <c:pt idx="5795">
                        <c:v>1500</c:v>
                      </c:pt>
                      <c:pt idx="5796">
                        <c:v>1500</c:v>
                      </c:pt>
                      <c:pt idx="5797">
                        <c:v>1500</c:v>
                      </c:pt>
                      <c:pt idx="5798">
                        <c:v>1500</c:v>
                      </c:pt>
                      <c:pt idx="5799">
                        <c:v>1500</c:v>
                      </c:pt>
                      <c:pt idx="5800">
                        <c:v>1500</c:v>
                      </c:pt>
                      <c:pt idx="5801">
                        <c:v>1500</c:v>
                      </c:pt>
                      <c:pt idx="5802">
                        <c:v>1500</c:v>
                      </c:pt>
                      <c:pt idx="5803">
                        <c:v>1500</c:v>
                      </c:pt>
                      <c:pt idx="5804">
                        <c:v>1500</c:v>
                      </c:pt>
                      <c:pt idx="5805">
                        <c:v>1500</c:v>
                      </c:pt>
                      <c:pt idx="5806">
                        <c:v>1500</c:v>
                      </c:pt>
                      <c:pt idx="5807">
                        <c:v>1500</c:v>
                      </c:pt>
                      <c:pt idx="5808">
                        <c:v>1500</c:v>
                      </c:pt>
                      <c:pt idx="5809">
                        <c:v>1500</c:v>
                      </c:pt>
                      <c:pt idx="5810">
                        <c:v>1500</c:v>
                      </c:pt>
                      <c:pt idx="5811">
                        <c:v>1500</c:v>
                      </c:pt>
                      <c:pt idx="5812">
                        <c:v>1500</c:v>
                      </c:pt>
                      <c:pt idx="5813">
                        <c:v>1500</c:v>
                      </c:pt>
                      <c:pt idx="5814">
                        <c:v>1500</c:v>
                      </c:pt>
                      <c:pt idx="5815">
                        <c:v>1500</c:v>
                      </c:pt>
                      <c:pt idx="5816">
                        <c:v>1500</c:v>
                      </c:pt>
                      <c:pt idx="5817">
                        <c:v>1500</c:v>
                      </c:pt>
                      <c:pt idx="5818">
                        <c:v>1500</c:v>
                      </c:pt>
                      <c:pt idx="5819">
                        <c:v>1500</c:v>
                      </c:pt>
                      <c:pt idx="5820">
                        <c:v>1500</c:v>
                      </c:pt>
                      <c:pt idx="5821">
                        <c:v>1500</c:v>
                      </c:pt>
                      <c:pt idx="5822">
                        <c:v>1500</c:v>
                      </c:pt>
                      <c:pt idx="5823">
                        <c:v>1500</c:v>
                      </c:pt>
                      <c:pt idx="5824">
                        <c:v>1500</c:v>
                      </c:pt>
                      <c:pt idx="5825">
                        <c:v>1500</c:v>
                      </c:pt>
                      <c:pt idx="5826">
                        <c:v>1500</c:v>
                      </c:pt>
                      <c:pt idx="5827">
                        <c:v>1500</c:v>
                      </c:pt>
                      <c:pt idx="5828">
                        <c:v>1500</c:v>
                      </c:pt>
                      <c:pt idx="5829">
                        <c:v>1500</c:v>
                      </c:pt>
                      <c:pt idx="5830">
                        <c:v>1500</c:v>
                      </c:pt>
                      <c:pt idx="5831">
                        <c:v>1500</c:v>
                      </c:pt>
                      <c:pt idx="5832">
                        <c:v>1500</c:v>
                      </c:pt>
                      <c:pt idx="5833">
                        <c:v>1500</c:v>
                      </c:pt>
                      <c:pt idx="5834">
                        <c:v>1500</c:v>
                      </c:pt>
                      <c:pt idx="5835">
                        <c:v>1500</c:v>
                      </c:pt>
                      <c:pt idx="5836">
                        <c:v>1500</c:v>
                      </c:pt>
                      <c:pt idx="5837">
                        <c:v>1500</c:v>
                      </c:pt>
                      <c:pt idx="5838">
                        <c:v>1500</c:v>
                      </c:pt>
                      <c:pt idx="5839">
                        <c:v>1500</c:v>
                      </c:pt>
                      <c:pt idx="5840">
                        <c:v>1500</c:v>
                      </c:pt>
                      <c:pt idx="5841">
                        <c:v>1500</c:v>
                      </c:pt>
                      <c:pt idx="5842">
                        <c:v>1500</c:v>
                      </c:pt>
                      <c:pt idx="5843">
                        <c:v>1500</c:v>
                      </c:pt>
                      <c:pt idx="5844">
                        <c:v>1500</c:v>
                      </c:pt>
                      <c:pt idx="5845">
                        <c:v>1500</c:v>
                      </c:pt>
                      <c:pt idx="5846">
                        <c:v>1500</c:v>
                      </c:pt>
                      <c:pt idx="5847">
                        <c:v>1500</c:v>
                      </c:pt>
                      <c:pt idx="5848">
                        <c:v>1500</c:v>
                      </c:pt>
                      <c:pt idx="5849">
                        <c:v>1500</c:v>
                      </c:pt>
                      <c:pt idx="5850">
                        <c:v>1500</c:v>
                      </c:pt>
                      <c:pt idx="5851">
                        <c:v>1500</c:v>
                      </c:pt>
                      <c:pt idx="5852">
                        <c:v>1500</c:v>
                      </c:pt>
                      <c:pt idx="5853">
                        <c:v>1500</c:v>
                      </c:pt>
                      <c:pt idx="5854">
                        <c:v>1500</c:v>
                      </c:pt>
                      <c:pt idx="5855">
                        <c:v>1500</c:v>
                      </c:pt>
                      <c:pt idx="5856">
                        <c:v>1500</c:v>
                      </c:pt>
                      <c:pt idx="5857">
                        <c:v>1500</c:v>
                      </c:pt>
                      <c:pt idx="5858">
                        <c:v>1500</c:v>
                      </c:pt>
                      <c:pt idx="5859">
                        <c:v>1500</c:v>
                      </c:pt>
                      <c:pt idx="5860">
                        <c:v>1500</c:v>
                      </c:pt>
                      <c:pt idx="5861">
                        <c:v>1500</c:v>
                      </c:pt>
                      <c:pt idx="5862">
                        <c:v>1500</c:v>
                      </c:pt>
                      <c:pt idx="5863">
                        <c:v>1500</c:v>
                      </c:pt>
                      <c:pt idx="5864">
                        <c:v>1500</c:v>
                      </c:pt>
                      <c:pt idx="5865">
                        <c:v>1500</c:v>
                      </c:pt>
                      <c:pt idx="5866">
                        <c:v>1500</c:v>
                      </c:pt>
                      <c:pt idx="5867">
                        <c:v>1500</c:v>
                      </c:pt>
                      <c:pt idx="5868">
                        <c:v>1500</c:v>
                      </c:pt>
                      <c:pt idx="5869">
                        <c:v>1500</c:v>
                      </c:pt>
                      <c:pt idx="5870">
                        <c:v>1500</c:v>
                      </c:pt>
                      <c:pt idx="5871">
                        <c:v>1500</c:v>
                      </c:pt>
                      <c:pt idx="5872">
                        <c:v>1500</c:v>
                      </c:pt>
                      <c:pt idx="5873">
                        <c:v>1500</c:v>
                      </c:pt>
                      <c:pt idx="5874">
                        <c:v>1500</c:v>
                      </c:pt>
                      <c:pt idx="5875">
                        <c:v>1500</c:v>
                      </c:pt>
                      <c:pt idx="5876">
                        <c:v>1500</c:v>
                      </c:pt>
                      <c:pt idx="5877">
                        <c:v>1500</c:v>
                      </c:pt>
                      <c:pt idx="5878">
                        <c:v>1500</c:v>
                      </c:pt>
                      <c:pt idx="5879">
                        <c:v>1500</c:v>
                      </c:pt>
                      <c:pt idx="5880">
                        <c:v>1500</c:v>
                      </c:pt>
                      <c:pt idx="5881">
                        <c:v>1500</c:v>
                      </c:pt>
                      <c:pt idx="5882">
                        <c:v>1500</c:v>
                      </c:pt>
                      <c:pt idx="5883">
                        <c:v>1500</c:v>
                      </c:pt>
                      <c:pt idx="5884">
                        <c:v>1500</c:v>
                      </c:pt>
                      <c:pt idx="5885">
                        <c:v>1500</c:v>
                      </c:pt>
                      <c:pt idx="5886">
                        <c:v>1500</c:v>
                      </c:pt>
                      <c:pt idx="5887">
                        <c:v>1500</c:v>
                      </c:pt>
                      <c:pt idx="5888">
                        <c:v>1500</c:v>
                      </c:pt>
                      <c:pt idx="5889">
                        <c:v>1500</c:v>
                      </c:pt>
                      <c:pt idx="5890">
                        <c:v>1500</c:v>
                      </c:pt>
                      <c:pt idx="5891">
                        <c:v>1500</c:v>
                      </c:pt>
                      <c:pt idx="5892">
                        <c:v>1500</c:v>
                      </c:pt>
                      <c:pt idx="5893">
                        <c:v>1500</c:v>
                      </c:pt>
                      <c:pt idx="5894">
                        <c:v>1500</c:v>
                      </c:pt>
                      <c:pt idx="5895">
                        <c:v>1500</c:v>
                      </c:pt>
                      <c:pt idx="5896">
                        <c:v>1500</c:v>
                      </c:pt>
                      <c:pt idx="5897">
                        <c:v>1500</c:v>
                      </c:pt>
                      <c:pt idx="5898">
                        <c:v>1500</c:v>
                      </c:pt>
                      <c:pt idx="5899">
                        <c:v>1500</c:v>
                      </c:pt>
                      <c:pt idx="5900">
                        <c:v>1500</c:v>
                      </c:pt>
                      <c:pt idx="5901">
                        <c:v>1500</c:v>
                      </c:pt>
                      <c:pt idx="5902">
                        <c:v>1500</c:v>
                      </c:pt>
                      <c:pt idx="5903">
                        <c:v>1500</c:v>
                      </c:pt>
                      <c:pt idx="5904">
                        <c:v>1500</c:v>
                      </c:pt>
                      <c:pt idx="5905">
                        <c:v>1500</c:v>
                      </c:pt>
                      <c:pt idx="5906">
                        <c:v>1500</c:v>
                      </c:pt>
                      <c:pt idx="5907">
                        <c:v>1500</c:v>
                      </c:pt>
                      <c:pt idx="5908">
                        <c:v>1500</c:v>
                      </c:pt>
                      <c:pt idx="5909">
                        <c:v>1500</c:v>
                      </c:pt>
                      <c:pt idx="5910">
                        <c:v>1500</c:v>
                      </c:pt>
                      <c:pt idx="5911">
                        <c:v>1500</c:v>
                      </c:pt>
                      <c:pt idx="5912">
                        <c:v>1500</c:v>
                      </c:pt>
                      <c:pt idx="5913">
                        <c:v>1500</c:v>
                      </c:pt>
                      <c:pt idx="5914">
                        <c:v>1500</c:v>
                      </c:pt>
                      <c:pt idx="5915">
                        <c:v>1500</c:v>
                      </c:pt>
                      <c:pt idx="5916">
                        <c:v>1500</c:v>
                      </c:pt>
                      <c:pt idx="5917">
                        <c:v>1500</c:v>
                      </c:pt>
                      <c:pt idx="5918">
                        <c:v>1500</c:v>
                      </c:pt>
                      <c:pt idx="5919">
                        <c:v>1500</c:v>
                      </c:pt>
                      <c:pt idx="5920">
                        <c:v>1500</c:v>
                      </c:pt>
                      <c:pt idx="5921">
                        <c:v>1500</c:v>
                      </c:pt>
                      <c:pt idx="5922">
                        <c:v>1500</c:v>
                      </c:pt>
                      <c:pt idx="5923">
                        <c:v>1500</c:v>
                      </c:pt>
                      <c:pt idx="5924">
                        <c:v>1500</c:v>
                      </c:pt>
                      <c:pt idx="5925">
                        <c:v>1500</c:v>
                      </c:pt>
                      <c:pt idx="5926">
                        <c:v>1500</c:v>
                      </c:pt>
                      <c:pt idx="5927">
                        <c:v>1500</c:v>
                      </c:pt>
                      <c:pt idx="5928">
                        <c:v>1500</c:v>
                      </c:pt>
                      <c:pt idx="5929">
                        <c:v>1500</c:v>
                      </c:pt>
                      <c:pt idx="5930">
                        <c:v>1500</c:v>
                      </c:pt>
                      <c:pt idx="5931">
                        <c:v>1500</c:v>
                      </c:pt>
                      <c:pt idx="5932">
                        <c:v>1500</c:v>
                      </c:pt>
                      <c:pt idx="5933">
                        <c:v>1500</c:v>
                      </c:pt>
                      <c:pt idx="5934">
                        <c:v>1500</c:v>
                      </c:pt>
                      <c:pt idx="5935">
                        <c:v>1500</c:v>
                      </c:pt>
                      <c:pt idx="5936">
                        <c:v>1500</c:v>
                      </c:pt>
                      <c:pt idx="5937">
                        <c:v>1500</c:v>
                      </c:pt>
                      <c:pt idx="5938">
                        <c:v>1500</c:v>
                      </c:pt>
                      <c:pt idx="5939">
                        <c:v>1500</c:v>
                      </c:pt>
                      <c:pt idx="5940">
                        <c:v>1500</c:v>
                      </c:pt>
                      <c:pt idx="5941">
                        <c:v>1500</c:v>
                      </c:pt>
                      <c:pt idx="5942">
                        <c:v>1500</c:v>
                      </c:pt>
                      <c:pt idx="5943">
                        <c:v>1500</c:v>
                      </c:pt>
                      <c:pt idx="5944">
                        <c:v>1500</c:v>
                      </c:pt>
                      <c:pt idx="5945">
                        <c:v>1500</c:v>
                      </c:pt>
                      <c:pt idx="5946">
                        <c:v>1500</c:v>
                      </c:pt>
                      <c:pt idx="5947">
                        <c:v>1500</c:v>
                      </c:pt>
                      <c:pt idx="5948">
                        <c:v>1500</c:v>
                      </c:pt>
                      <c:pt idx="5949">
                        <c:v>1500</c:v>
                      </c:pt>
                      <c:pt idx="5950">
                        <c:v>1500</c:v>
                      </c:pt>
                      <c:pt idx="5951">
                        <c:v>1500</c:v>
                      </c:pt>
                      <c:pt idx="5952">
                        <c:v>1500</c:v>
                      </c:pt>
                      <c:pt idx="5953">
                        <c:v>1500</c:v>
                      </c:pt>
                      <c:pt idx="5954">
                        <c:v>1500</c:v>
                      </c:pt>
                      <c:pt idx="5955">
                        <c:v>1500</c:v>
                      </c:pt>
                      <c:pt idx="5956">
                        <c:v>1500</c:v>
                      </c:pt>
                      <c:pt idx="5957">
                        <c:v>1500</c:v>
                      </c:pt>
                      <c:pt idx="5958">
                        <c:v>1500</c:v>
                      </c:pt>
                      <c:pt idx="5959">
                        <c:v>1500</c:v>
                      </c:pt>
                      <c:pt idx="5960">
                        <c:v>1500</c:v>
                      </c:pt>
                      <c:pt idx="5961">
                        <c:v>1500</c:v>
                      </c:pt>
                      <c:pt idx="5962">
                        <c:v>1500</c:v>
                      </c:pt>
                      <c:pt idx="5963">
                        <c:v>1500</c:v>
                      </c:pt>
                      <c:pt idx="5964">
                        <c:v>1500</c:v>
                      </c:pt>
                      <c:pt idx="5965">
                        <c:v>1500</c:v>
                      </c:pt>
                      <c:pt idx="5966">
                        <c:v>1500</c:v>
                      </c:pt>
                      <c:pt idx="5967">
                        <c:v>1500</c:v>
                      </c:pt>
                      <c:pt idx="5968">
                        <c:v>1500</c:v>
                      </c:pt>
                      <c:pt idx="5969">
                        <c:v>1500</c:v>
                      </c:pt>
                      <c:pt idx="5970">
                        <c:v>1500</c:v>
                      </c:pt>
                      <c:pt idx="5971">
                        <c:v>1500</c:v>
                      </c:pt>
                      <c:pt idx="5972">
                        <c:v>1500</c:v>
                      </c:pt>
                      <c:pt idx="5973">
                        <c:v>1500</c:v>
                      </c:pt>
                      <c:pt idx="5974">
                        <c:v>1500</c:v>
                      </c:pt>
                      <c:pt idx="5975">
                        <c:v>1500</c:v>
                      </c:pt>
                      <c:pt idx="5976">
                        <c:v>1500</c:v>
                      </c:pt>
                      <c:pt idx="5977">
                        <c:v>1500</c:v>
                      </c:pt>
                      <c:pt idx="5978">
                        <c:v>1500</c:v>
                      </c:pt>
                      <c:pt idx="5979">
                        <c:v>1500</c:v>
                      </c:pt>
                      <c:pt idx="5980">
                        <c:v>1500</c:v>
                      </c:pt>
                      <c:pt idx="5981">
                        <c:v>1500</c:v>
                      </c:pt>
                      <c:pt idx="5982">
                        <c:v>1500</c:v>
                      </c:pt>
                      <c:pt idx="5983">
                        <c:v>1500</c:v>
                      </c:pt>
                      <c:pt idx="5984">
                        <c:v>1500</c:v>
                      </c:pt>
                      <c:pt idx="5985">
                        <c:v>1500</c:v>
                      </c:pt>
                      <c:pt idx="5986">
                        <c:v>1500</c:v>
                      </c:pt>
                      <c:pt idx="5987">
                        <c:v>1500</c:v>
                      </c:pt>
                      <c:pt idx="5988">
                        <c:v>1500</c:v>
                      </c:pt>
                      <c:pt idx="5989">
                        <c:v>1500</c:v>
                      </c:pt>
                      <c:pt idx="5990">
                        <c:v>1500</c:v>
                      </c:pt>
                      <c:pt idx="5991">
                        <c:v>1500</c:v>
                      </c:pt>
                      <c:pt idx="5992">
                        <c:v>1500</c:v>
                      </c:pt>
                      <c:pt idx="5993">
                        <c:v>1500</c:v>
                      </c:pt>
                      <c:pt idx="5994">
                        <c:v>1500</c:v>
                      </c:pt>
                      <c:pt idx="5995">
                        <c:v>1500</c:v>
                      </c:pt>
                      <c:pt idx="5996">
                        <c:v>1500</c:v>
                      </c:pt>
                      <c:pt idx="5997">
                        <c:v>1500</c:v>
                      </c:pt>
                      <c:pt idx="5998">
                        <c:v>1500</c:v>
                      </c:pt>
                      <c:pt idx="5999">
                        <c:v>1500</c:v>
                      </c:pt>
                      <c:pt idx="6000">
                        <c:v>1500</c:v>
                      </c:pt>
                      <c:pt idx="6001">
                        <c:v>1500</c:v>
                      </c:pt>
                      <c:pt idx="6002">
                        <c:v>1500</c:v>
                      </c:pt>
                      <c:pt idx="6003">
                        <c:v>1500</c:v>
                      </c:pt>
                      <c:pt idx="6004">
                        <c:v>1500</c:v>
                      </c:pt>
                      <c:pt idx="6005">
                        <c:v>1500</c:v>
                      </c:pt>
                      <c:pt idx="6006">
                        <c:v>1500</c:v>
                      </c:pt>
                      <c:pt idx="6007">
                        <c:v>1500</c:v>
                      </c:pt>
                      <c:pt idx="6008">
                        <c:v>1500</c:v>
                      </c:pt>
                      <c:pt idx="6009">
                        <c:v>1500</c:v>
                      </c:pt>
                      <c:pt idx="6010">
                        <c:v>1500</c:v>
                      </c:pt>
                      <c:pt idx="6011">
                        <c:v>1500</c:v>
                      </c:pt>
                      <c:pt idx="6012">
                        <c:v>1500</c:v>
                      </c:pt>
                      <c:pt idx="6013">
                        <c:v>1500</c:v>
                      </c:pt>
                      <c:pt idx="6014">
                        <c:v>1500</c:v>
                      </c:pt>
                      <c:pt idx="6015">
                        <c:v>1500</c:v>
                      </c:pt>
                      <c:pt idx="6016">
                        <c:v>1500</c:v>
                      </c:pt>
                      <c:pt idx="6017">
                        <c:v>1500</c:v>
                      </c:pt>
                      <c:pt idx="6018">
                        <c:v>1500</c:v>
                      </c:pt>
                      <c:pt idx="6019">
                        <c:v>1500</c:v>
                      </c:pt>
                      <c:pt idx="6020">
                        <c:v>1500</c:v>
                      </c:pt>
                      <c:pt idx="6021">
                        <c:v>1500</c:v>
                      </c:pt>
                      <c:pt idx="6022">
                        <c:v>1500</c:v>
                      </c:pt>
                      <c:pt idx="6023">
                        <c:v>1500</c:v>
                      </c:pt>
                      <c:pt idx="6024">
                        <c:v>1500</c:v>
                      </c:pt>
                      <c:pt idx="6025">
                        <c:v>1500</c:v>
                      </c:pt>
                      <c:pt idx="6026">
                        <c:v>1500</c:v>
                      </c:pt>
                      <c:pt idx="6027">
                        <c:v>1500</c:v>
                      </c:pt>
                      <c:pt idx="6028">
                        <c:v>1500</c:v>
                      </c:pt>
                      <c:pt idx="6029">
                        <c:v>1500</c:v>
                      </c:pt>
                      <c:pt idx="6030">
                        <c:v>1500</c:v>
                      </c:pt>
                      <c:pt idx="6031">
                        <c:v>1500</c:v>
                      </c:pt>
                      <c:pt idx="6032">
                        <c:v>1500</c:v>
                      </c:pt>
                      <c:pt idx="6033">
                        <c:v>1500</c:v>
                      </c:pt>
                      <c:pt idx="6034">
                        <c:v>1500</c:v>
                      </c:pt>
                      <c:pt idx="6035">
                        <c:v>1500</c:v>
                      </c:pt>
                      <c:pt idx="6036">
                        <c:v>1500</c:v>
                      </c:pt>
                      <c:pt idx="6037">
                        <c:v>1500</c:v>
                      </c:pt>
                      <c:pt idx="6038">
                        <c:v>1500</c:v>
                      </c:pt>
                      <c:pt idx="6039">
                        <c:v>1500</c:v>
                      </c:pt>
                      <c:pt idx="6040">
                        <c:v>1500</c:v>
                      </c:pt>
                      <c:pt idx="6041">
                        <c:v>1500</c:v>
                      </c:pt>
                      <c:pt idx="6042">
                        <c:v>1500</c:v>
                      </c:pt>
                      <c:pt idx="6043">
                        <c:v>1500</c:v>
                      </c:pt>
                      <c:pt idx="6044">
                        <c:v>1500</c:v>
                      </c:pt>
                      <c:pt idx="6045">
                        <c:v>1500</c:v>
                      </c:pt>
                      <c:pt idx="6046">
                        <c:v>1500</c:v>
                      </c:pt>
                      <c:pt idx="6047">
                        <c:v>1500</c:v>
                      </c:pt>
                      <c:pt idx="6048">
                        <c:v>1500</c:v>
                      </c:pt>
                      <c:pt idx="6049">
                        <c:v>1500</c:v>
                      </c:pt>
                      <c:pt idx="6050">
                        <c:v>1500</c:v>
                      </c:pt>
                      <c:pt idx="6051">
                        <c:v>1500</c:v>
                      </c:pt>
                      <c:pt idx="6052">
                        <c:v>1500</c:v>
                      </c:pt>
                      <c:pt idx="6053">
                        <c:v>1500</c:v>
                      </c:pt>
                      <c:pt idx="6054">
                        <c:v>1500</c:v>
                      </c:pt>
                      <c:pt idx="6055">
                        <c:v>1500</c:v>
                      </c:pt>
                      <c:pt idx="6056">
                        <c:v>1500</c:v>
                      </c:pt>
                      <c:pt idx="6057">
                        <c:v>1500</c:v>
                      </c:pt>
                      <c:pt idx="6058">
                        <c:v>1500</c:v>
                      </c:pt>
                      <c:pt idx="6059">
                        <c:v>1500</c:v>
                      </c:pt>
                      <c:pt idx="6060">
                        <c:v>1500</c:v>
                      </c:pt>
                      <c:pt idx="6061">
                        <c:v>1500</c:v>
                      </c:pt>
                      <c:pt idx="6062">
                        <c:v>1500</c:v>
                      </c:pt>
                      <c:pt idx="6063">
                        <c:v>1500</c:v>
                      </c:pt>
                      <c:pt idx="6064">
                        <c:v>1500</c:v>
                      </c:pt>
                      <c:pt idx="6065">
                        <c:v>1500</c:v>
                      </c:pt>
                      <c:pt idx="6066">
                        <c:v>1500</c:v>
                      </c:pt>
                      <c:pt idx="6067">
                        <c:v>1500</c:v>
                      </c:pt>
                      <c:pt idx="6068">
                        <c:v>1500</c:v>
                      </c:pt>
                      <c:pt idx="6069">
                        <c:v>1500</c:v>
                      </c:pt>
                      <c:pt idx="6070">
                        <c:v>1500</c:v>
                      </c:pt>
                      <c:pt idx="6071">
                        <c:v>1500</c:v>
                      </c:pt>
                      <c:pt idx="6072">
                        <c:v>1500</c:v>
                      </c:pt>
                      <c:pt idx="6073">
                        <c:v>1500</c:v>
                      </c:pt>
                      <c:pt idx="6074">
                        <c:v>1500</c:v>
                      </c:pt>
                      <c:pt idx="6075">
                        <c:v>1500</c:v>
                      </c:pt>
                      <c:pt idx="6076">
                        <c:v>1500</c:v>
                      </c:pt>
                      <c:pt idx="6077">
                        <c:v>1500</c:v>
                      </c:pt>
                      <c:pt idx="6078">
                        <c:v>1500</c:v>
                      </c:pt>
                      <c:pt idx="6079">
                        <c:v>1500</c:v>
                      </c:pt>
                      <c:pt idx="6080">
                        <c:v>1500</c:v>
                      </c:pt>
                      <c:pt idx="6081">
                        <c:v>1500</c:v>
                      </c:pt>
                      <c:pt idx="6082">
                        <c:v>1500</c:v>
                      </c:pt>
                      <c:pt idx="6083">
                        <c:v>1500</c:v>
                      </c:pt>
                      <c:pt idx="6084">
                        <c:v>1500</c:v>
                      </c:pt>
                      <c:pt idx="6085">
                        <c:v>1500</c:v>
                      </c:pt>
                      <c:pt idx="6086">
                        <c:v>1500</c:v>
                      </c:pt>
                      <c:pt idx="6087">
                        <c:v>1500</c:v>
                      </c:pt>
                      <c:pt idx="6088">
                        <c:v>1500</c:v>
                      </c:pt>
                      <c:pt idx="6089">
                        <c:v>1500</c:v>
                      </c:pt>
                      <c:pt idx="6090">
                        <c:v>1500</c:v>
                      </c:pt>
                      <c:pt idx="6091">
                        <c:v>1500</c:v>
                      </c:pt>
                      <c:pt idx="6092">
                        <c:v>1500</c:v>
                      </c:pt>
                      <c:pt idx="6093">
                        <c:v>1500</c:v>
                      </c:pt>
                      <c:pt idx="6094">
                        <c:v>1500</c:v>
                      </c:pt>
                      <c:pt idx="6095">
                        <c:v>1500</c:v>
                      </c:pt>
                      <c:pt idx="6096">
                        <c:v>1500</c:v>
                      </c:pt>
                      <c:pt idx="6097">
                        <c:v>1500</c:v>
                      </c:pt>
                      <c:pt idx="6098">
                        <c:v>1500</c:v>
                      </c:pt>
                      <c:pt idx="6099">
                        <c:v>1500</c:v>
                      </c:pt>
                      <c:pt idx="6100">
                        <c:v>1500</c:v>
                      </c:pt>
                      <c:pt idx="6101">
                        <c:v>1500</c:v>
                      </c:pt>
                      <c:pt idx="6102">
                        <c:v>1500</c:v>
                      </c:pt>
                      <c:pt idx="6103">
                        <c:v>1500</c:v>
                      </c:pt>
                      <c:pt idx="6104">
                        <c:v>1500</c:v>
                      </c:pt>
                      <c:pt idx="6105">
                        <c:v>1500</c:v>
                      </c:pt>
                      <c:pt idx="6106">
                        <c:v>1500</c:v>
                      </c:pt>
                      <c:pt idx="6107">
                        <c:v>1500</c:v>
                      </c:pt>
                      <c:pt idx="6108">
                        <c:v>1500</c:v>
                      </c:pt>
                      <c:pt idx="6109">
                        <c:v>1500</c:v>
                      </c:pt>
                      <c:pt idx="6110">
                        <c:v>1500</c:v>
                      </c:pt>
                      <c:pt idx="6111">
                        <c:v>1500</c:v>
                      </c:pt>
                      <c:pt idx="6112">
                        <c:v>1500</c:v>
                      </c:pt>
                      <c:pt idx="6113">
                        <c:v>1500</c:v>
                      </c:pt>
                      <c:pt idx="6114">
                        <c:v>1500</c:v>
                      </c:pt>
                      <c:pt idx="6115">
                        <c:v>1500</c:v>
                      </c:pt>
                      <c:pt idx="6116">
                        <c:v>1500</c:v>
                      </c:pt>
                      <c:pt idx="6117">
                        <c:v>1500</c:v>
                      </c:pt>
                      <c:pt idx="6118">
                        <c:v>1500</c:v>
                      </c:pt>
                      <c:pt idx="6119">
                        <c:v>1500</c:v>
                      </c:pt>
                      <c:pt idx="6120">
                        <c:v>1500</c:v>
                      </c:pt>
                      <c:pt idx="6121">
                        <c:v>1500</c:v>
                      </c:pt>
                      <c:pt idx="6122">
                        <c:v>1500</c:v>
                      </c:pt>
                      <c:pt idx="6123">
                        <c:v>1500</c:v>
                      </c:pt>
                      <c:pt idx="6124">
                        <c:v>1500</c:v>
                      </c:pt>
                      <c:pt idx="6125">
                        <c:v>1500</c:v>
                      </c:pt>
                      <c:pt idx="6126">
                        <c:v>1500</c:v>
                      </c:pt>
                      <c:pt idx="6127">
                        <c:v>1500</c:v>
                      </c:pt>
                      <c:pt idx="6128">
                        <c:v>1500</c:v>
                      </c:pt>
                      <c:pt idx="6129">
                        <c:v>1500</c:v>
                      </c:pt>
                      <c:pt idx="6130">
                        <c:v>1500</c:v>
                      </c:pt>
                      <c:pt idx="6131">
                        <c:v>1500</c:v>
                      </c:pt>
                      <c:pt idx="6132">
                        <c:v>1500</c:v>
                      </c:pt>
                      <c:pt idx="6133">
                        <c:v>1500</c:v>
                      </c:pt>
                      <c:pt idx="6134">
                        <c:v>1500</c:v>
                      </c:pt>
                      <c:pt idx="6135">
                        <c:v>1500</c:v>
                      </c:pt>
                      <c:pt idx="6136">
                        <c:v>1500</c:v>
                      </c:pt>
                      <c:pt idx="6137">
                        <c:v>1500</c:v>
                      </c:pt>
                      <c:pt idx="6138">
                        <c:v>1500</c:v>
                      </c:pt>
                      <c:pt idx="6139">
                        <c:v>1500</c:v>
                      </c:pt>
                      <c:pt idx="6140">
                        <c:v>1500</c:v>
                      </c:pt>
                      <c:pt idx="6141">
                        <c:v>1500</c:v>
                      </c:pt>
                      <c:pt idx="6142">
                        <c:v>1500</c:v>
                      </c:pt>
                      <c:pt idx="6143">
                        <c:v>1500</c:v>
                      </c:pt>
                      <c:pt idx="6144">
                        <c:v>1500</c:v>
                      </c:pt>
                      <c:pt idx="6145">
                        <c:v>1500</c:v>
                      </c:pt>
                      <c:pt idx="6146">
                        <c:v>1500</c:v>
                      </c:pt>
                      <c:pt idx="6147">
                        <c:v>1500</c:v>
                      </c:pt>
                      <c:pt idx="6148">
                        <c:v>1500</c:v>
                      </c:pt>
                      <c:pt idx="6149">
                        <c:v>1500</c:v>
                      </c:pt>
                      <c:pt idx="6150">
                        <c:v>1500</c:v>
                      </c:pt>
                      <c:pt idx="6151">
                        <c:v>1500</c:v>
                      </c:pt>
                      <c:pt idx="6152">
                        <c:v>1500</c:v>
                      </c:pt>
                      <c:pt idx="6153">
                        <c:v>1500</c:v>
                      </c:pt>
                      <c:pt idx="6154">
                        <c:v>1500</c:v>
                      </c:pt>
                      <c:pt idx="6155">
                        <c:v>1500</c:v>
                      </c:pt>
                      <c:pt idx="6156">
                        <c:v>1500</c:v>
                      </c:pt>
                      <c:pt idx="6157">
                        <c:v>1500</c:v>
                      </c:pt>
                      <c:pt idx="6158">
                        <c:v>1500</c:v>
                      </c:pt>
                      <c:pt idx="6159">
                        <c:v>1500</c:v>
                      </c:pt>
                      <c:pt idx="6160">
                        <c:v>1500</c:v>
                      </c:pt>
                      <c:pt idx="6161">
                        <c:v>1500</c:v>
                      </c:pt>
                      <c:pt idx="6162">
                        <c:v>1500</c:v>
                      </c:pt>
                      <c:pt idx="6163">
                        <c:v>1500</c:v>
                      </c:pt>
                      <c:pt idx="6164">
                        <c:v>1500</c:v>
                      </c:pt>
                      <c:pt idx="6165">
                        <c:v>1500</c:v>
                      </c:pt>
                      <c:pt idx="6166">
                        <c:v>1500</c:v>
                      </c:pt>
                      <c:pt idx="6167">
                        <c:v>1500</c:v>
                      </c:pt>
                      <c:pt idx="6168">
                        <c:v>1500</c:v>
                      </c:pt>
                      <c:pt idx="6169">
                        <c:v>1500</c:v>
                      </c:pt>
                      <c:pt idx="6170">
                        <c:v>1500</c:v>
                      </c:pt>
                      <c:pt idx="6171">
                        <c:v>1500</c:v>
                      </c:pt>
                      <c:pt idx="6172">
                        <c:v>1500</c:v>
                      </c:pt>
                      <c:pt idx="6173">
                        <c:v>1500</c:v>
                      </c:pt>
                      <c:pt idx="6174">
                        <c:v>1500</c:v>
                      </c:pt>
                      <c:pt idx="6175">
                        <c:v>1500</c:v>
                      </c:pt>
                      <c:pt idx="6176">
                        <c:v>1500</c:v>
                      </c:pt>
                      <c:pt idx="6177">
                        <c:v>1500</c:v>
                      </c:pt>
                      <c:pt idx="6178">
                        <c:v>1500</c:v>
                      </c:pt>
                      <c:pt idx="6179">
                        <c:v>1500</c:v>
                      </c:pt>
                      <c:pt idx="6180">
                        <c:v>1500</c:v>
                      </c:pt>
                      <c:pt idx="6181">
                        <c:v>1500</c:v>
                      </c:pt>
                      <c:pt idx="6182">
                        <c:v>1500</c:v>
                      </c:pt>
                      <c:pt idx="6183">
                        <c:v>1500</c:v>
                      </c:pt>
                      <c:pt idx="6184">
                        <c:v>1500</c:v>
                      </c:pt>
                      <c:pt idx="6185">
                        <c:v>1500</c:v>
                      </c:pt>
                      <c:pt idx="6186">
                        <c:v>1500</c:v>
                      </c:pt>
                      <c:pt idx="6187">
                        <c:v>1500</c:v>
                      </c:pt>
                      <c:pt idx="6188">
                        <c:v>1500</c:v>
                      </c:pt>
                      <c:pt idx="6189">
                        <c:v>1500</c:v>
                      </c:pt>
                      <c:pt idx="6190">
                        <c:v>1500</c:v>
                      </c:pt>
                      <c:pt idx="6191">
                        <c:v>1500</c:v>
                      </c:pt>
                      <c:pt idx="6192">
                        <c:v>1500</c:v>
                      </c:pt>
                      <c:pt idx="6193">
                        <c:v>1500</c:v>
                      </c:pt>
                      <c:pt idx="6194">
                        <c:v>1500</c:v>
                      </c:pt>
                      <c:pt idx="6195">
                        <c:v>1500</c:v>
                      </c:pt>
                      <c:pt idx="6196">
                        <c:v>1500</c:v>
                      </c:pt>
                      <c:pt idx="6197">
                        <c:v>1500</c:v>
                      </c:pt>
                      <c:pt idx="6198">
                        <c:v>1500</c:v>
                      </c:pt>
                      <c:pt idx="6199">
                        <c:v>1500</c:v>
                      </c:pt>
                      <c:pt idx="6200">
                        <c:v>1500</c:v>
                      </c:pt>
                      <c:pt idx="6201">
                        <c:v>1500</c:v>
                      </c:pt>
                      <c:pt idx="6202">
                        <c:v>1500</c:v>
                      </c:pt>
                      <c:pt idx="6203">
                        <c:v>1500</c:v>
                      </c:pt>
                      <c:pt idx="6204">
                        <c:v>1500</c:v>
                      </c:pt>
                      <c:pt idx="6205">
                        <c:v>1500</c:v>
                      </c:pt>
                      <c:pt idx="6206">
                        <c:v>1500</c:v>
                      </c:pt>
                      <c:pt idx="6207">
                        <c:v>1500</c:v>
                      </c:pt>
                      <c:pt idx="6208">
                        <c:v>1500</c:v>
                      </c:pt>
                      <c:pt idx="6209">
                        <c:v>1500</c:v>
                      </c:pt>
                      <c:pt idx="6210">
                        <c:v>1500</c:v>
                      </c:pt>
                      <c:pt idx="6211">
                        <c:v>1500</c:v>
                      </c:pt>
                      <c:pt idx="6212">
                        <c:v>1500</c:v>
                      </c:pt>
                      <c:pt idx="6213">
                        <c:v>1500</c:v>
                      </c:pt>
                      <c:pt idx="6214">
                        <c:v>1500</c:v>
                      </c:pt>
                      <c:pt idx="6215">
                        <c:v>1500</c:v>
                      </c:pt>
                      <c:pt idx="6216">
                        <c:v>1500</c:v>
                      </c:pt>
                      <c:pt idx="6217">
                        <c:v>1500</c:v>
                      </c:pt>
                      <c:pt idx="6218">
                        <c:v>1500</c:v>
                      </c:pt>
                      <c:pt idx="6219">
                        <c:v>1500</c:v>
                      </c:pt>
                      <c:pt idx="6220">
                        <c:v>1500</c:v>
                      </c:pt>
                      <c:pt idx="6221">
                        <c:v>1500</c:v>
                      </c:pt>
                      <c:pt idx="6222">
                        <c:v>1500</c:v>
                      </c:pt>
                      <c:pt idx="6223">
                        <c:v>1500</c:v>
                      </c:pt>
                      <c:pt idx="6224">
                        <c:v>1500</c:v>
                      </c:pt>
                      <c:pt idx="6225">
                        <c:v>1500</c:v>
                      </c:pt>
                      <c:pt idx="6226">
                        <c:v>1500</c:v>
                      </c:pt>
                      <c:pt idx="6227">
                        <c:v>1500</c:v>
                      </c:pt>
                      <c:pt idx="6228">
                        <c:v>1500</c:v>
                      </c:pt>
                      <c:pt idx="6229">
                        <c:v>1500</c:v>
                      </c:pt>
                      <c:pt idx="6230">
                        <c:v>1500</c:v>
                      </c:pt>
                      <c:pt idx="6231">
                        <c:v>1500</c:v>
                      </c:pt>
                      <c:pt idx="6232">
                        <c:v>1500</c:v>
                      </c:pt>
                      <c:pt idx="6233">
                        <c:v>1500</c:v>
                      </c:pt>
                      <c:pt idx="6234">
                        <c:v>1500</c:v>
                      </c:pt>
                      <c:pt idx="6235">
                        <c:v>1500</c:v>
                      </c:pt>
                      <c:pt idx="6236">
                        <c:v>1500</c:v>
                      </c:pt>
                      <c:pt idx="6237">
                        <c:v>1500</c:v>
                      </c:pt>
                      <c:pt idx="6238">
                        <c:v>1500</c:v>
                      </c:pt>
                      <c:pt idx="6239">
                        <c:v>1500</c:v>
                      </c:pt>
                      <c:pt idx="6240">
                        <c:v>1500</c:v>
                      </c:pt>
                      <c:pt idx="6241">
                        <c:v>1500</c:v>
                      </c:pt>
                      <c:pt idx="6242">
                        <c:v>1500</c:v>
                      </c:pt>
                      <c:pt idx="6243">
                        <c:v>1500</c:v>
                      </c:pt>
                      <c:pt idx="6244">
                        <c:v>1500</c:v>
                      </c:pt>
                      <c:pt idx="6245">
                        <c:v>1500</c:v>
                      </c:pt>
                      <c:pt idx="6246">
                        <c:v>1500</c:v>
                      </c:pt>
                      <c:pt idx="6247">
                        <c:v>1500</c:v>
                      </c:pt>
                      <c:pt idx="6248">
                        <c:v>1500</c:v>
                      </c:pt>
                      <c:pt idx="6249">
                        <c:v>1500</c:v>
                      </c:pt>
                      <c:pt idx="6250">
                        <c:v>1500</c:v>
                      </c:pt>
                      <c:pt idx="6251">
                        <c:v>1500</c:v>
                      </c:pt>
                      <c:pt idx="6252">
                        <c:v>1500</c:v>
                      </c:pt>
                      <c:pt idx="6253">
                        <c:v>1500</c:v>
                      </c:pt>
                      <c:pt idx="6254">
                        <c:v>1500</c:v>
                      </c:pt>
                      <c:pt idx="6255">
                        <c:v>1500</c:v>
                      </c:pt>
                      <c:pt idx="6256">
                        <c:v>1500</c:v>
                      </c:pt>
                      <c:pt idx="6257">
                        <c:v>1500</c:v>
                      </c:pt>
                      <c:pt idx="6258">
                        <c:v>1500</c:v>
                      </c:pt>
                      <c:pt idx="6259">
                        <c:v>1500</c:v>
                      </c:pt>
                      <c:pt idx="6260">
                        <c:v>1500</c:v>
                      </c:pt>
                      <c:pt idx="6261">
                        <c:v>1500</c:v>
                      </c:pt>
                      <c:pt idx="6262">
                        <c:v>1500</c:v>
                      </c:pt>
                      <c:pt idx="6263">
                        <c:v>1500</c:v>
                      </c:pt>
                      <c:pt idx="6264">
                        <c:v>1500</c:v>
                      </c:pt>
                      <c:pt idx="6265">
                        <c:v>1500</c:v>
                      </c:pt>
                      <c:pt idx="6266">
                        <c:v>1500</c:v>
                      </c:pt>
                      <c:pt idx="6267">
                        <c:v>1500</c:v>
                      </c:pt>
                      <c:pt idx="6268">
                        <c:v>1500</c:v>
                      </c:pt>
                      <c:pt idx="6269">
                        <c:v>1500</c:v>
                      </c:pt>
                      <c:pt idx="6270">
                        <c:v>1500</c:v>
                      </c:pt>
                      <c:pt idx="6271">
                        <c:v>1500</c:v>
                      </c:pt>
                      <c:pt idx="6272">
                        <c:v>1500</c:v>
                      </c:pt>
                      <c:pt idx="6273">
                        <c:v>1500</c:v>
                      </c:pt>
                      <c:pt idx="6274">
                        <c:v>1500</c:v>
                      </c:pt>
                      <c:pt idx="6275">
                        <c:v>1500</c:v>
                      </c:pt>
                      <c:pt idx="6276">
                        <c:v>1500</c:v>
                      </c:pt>
                      <c:pt idx="6277">
                        <c:v>1500</c:v>
                      </c:pt>
                      <c:pt idx="6278">
                        <c:v>1500</c:v>
                      </c:pt>
                      <c:pt idx="6279">
                        <c:v>1500</c:v>
                      </c:pt>
                      <c:pt idx="6280">
                        <c:v>1500</c:v>
                      </c:pt>
                      <c:pt idx="6281">
                        <c:v>1500</c:v>
                      </c:pt>
                      <c:pt idx="6282">
                        <c:v>1500</c:v>
                      </c:pt>
                      <c:pt idx="6283">
                        <c:v>1500</c:v>
                      </c:pt>
                      <c:pt idx="6284">
                        <c:v>1500</c:v>
                      </c:pt>
                      <c:pt idx="6285">
                        <c:v>1500</c:v>
                      </c:pt>
                      <c:pt idx="6286">
                        <c:v>1500</c:v>
                      </c:pt>
                      <c:pt idx="6287">
                        <c:v>1500</c:v>
                      </c:pt>
                      <c:pt idx="6288">
                        <c:v>1500</c:v>
                      </c:pt>
                      <c:pt idx="6289">
                        <c:v>1500</c:v>
                      </c:pt>
                      <c:pt idx="6290">
                        <c:v>1500</c:v>
                      </c:pt>
                      <c:pt idx="6291">
                        <c:v>1500</c:v>
                      </c:pt>
                      <c:pt idx="6292">
                        <c:v>1500</c:v>
                      </c:pt>
                      <c:pt idx="6293">
                        <c:v>1500</c:v>
                      </c:pt>
                      <c:pt idx="6294">
                        <c:v>1500</c:v>
                      </c:pt>
                      <c:pt idx="6295">
                        <c:v>1500</c:v>
                      </c:pt>
                      <c:pt idx="6296">
                        <c:v>1500</c:v>
                      </c:pt>
                      <c:pt idx="6297">
                        <c:v>1500</c:v>
                      </c:pt>
                      <c:pt idx="6298">
                        <c:v>1500</c:v>
                      </c:pt>
                      <c:pt idx="6299">
                        <c:v>1500</c:v>
                      </c:pt>
                      <c:pt idx="6300">
                        <c:v>1500</c:v>
                      </c:pt>
                      <c:pt idx="6301">
                        <c:v>1500</c:v>
                      </c:pt>
                      <c:pt idx="6302">
                        <c:v>1500</c:v>
                      </c:pt>
                      <c:pt idx="6303">
                        <c:v>1500</c:v>
                      </c:pt>
                      <c:pt idx="6304">
                        <c:v>1500</c:v>
                      </c:pt>
                      <c:pt idx="6305">
                        <c:v>1500</c:v>
                      </c:pt>
                      <c:pt idx="6306">
                        <c:v>1500</c:v>
                      </c:pt>
                      <c:pt idx="6307">
                        <c:v>1500</c:v>
                      </c:pt>
                      <c:pt idx="6308">
                        <c:v>1500</c:v>
                      </c:pt>
                      <c:pt idx="6309">
                        <c:v>1500</c:v>
                      </c:pt>
                      <c:pt idx="6310">
                        <c:v>1500</c:v>
                      </c:pt>
                      <c:pt idx="6311">
                        <c:v>1500</c:v>
                      </c:pt>
                      <c:pt idx="6312">
                        <c:v>1500</c:v>
                      </c:pt>
                      <c:pt idx="6313">
                        <c:v>1500</c:v>
                      </c:pt>
                      <c:pt idx="6314">
                        <c:v>1500</c:v>
                      </c:pt>
                      <c:pt idx="6315">
                        <c:v>1500</c:v>
                      </c:pt>
                      <c:pt idx="6316">
                        <c:v>1500</c:v>
                      </c:pt>
                      <c:pt idx="6317">
                        <c:v>1500</c:v>
                      </c:pt>
                      <c:pt idx="6318">
                        <c:v>1500</c:v>
                      </c:pt>
                      <c:pt idx="6319">
                        <c:v>1500</c:v>
                      </c:pt>
                      <c:pt idx="6320">
                        <c:v>1500</c:v>
                      </c:pt>
                      <c:pt idx="6321">
                        <c:v>1500</c:v>
                      </c:pt>
                      <c:pt idx="6322">
                        <c:v>1500</c:v>
                      </c:pt>
                      <c:pt idx="6323">
                        <c:v>1500</c:v>
                      </c:pt>
                      <c:pt idx="6324">
                        <c:v>1500</c:v>
                      </c:pt>
                      <c:pt idx="6325">
                        <c:v>1500</c:v>
                      </c:pt>
                      <c:pt idx="6326">
                        <c:v>1500</c:v>
                      </c:pt>
                      <c:pt idx="6327">
                        <c:v>1500</c:v>
                      </c:pt>
                      <c:pt idx="6328">
                        <c:v>1500</c:v>
                      </c:pt>
                      <c:pt idx="6329">
                        <c:v>1500</c:v>
                      </c:pt>
                      <c:pt idx="6330">
                        <c:v>1500</c:v>
                      </c:pt>
                      <c:pt idx="6331">
                        <c:v>1500</c:v>
                      </c:pt>
                      <c:pt idx="6332">
                        <c:v>1500</c:v>
                      </c:pt>
                      <c:pt idx="6333">
                        <c:v>1500</c:v>
                      </c:pt>
                      <c:pt idx="6334">
                        <c:v>1500</c:v>
                      </c:pt>
                      <c:pt idx="6335">
                        <c:v>1500</c:v>
                      </c:pt>
                      <c:pt idx="6336">
                        <c:v>1500</c:v>
                      </c:pt>
                      <c:pt idx="6337">
                        <c:v>1500</c:v>
                      </c:pt>
                      <c:pt idx="6338">
                        <c:v>1500</c:v>
                      </c:pt>
                      <c:pt idx="6339">
                        <c:v>1500</c:v>
                      </c:pt>
                      <c:pt idx="6340">
                        <c:v>1500</c:v>
                      </c:pt>
                      <c:pt idx="6341">
                        <c:v>1500</c:v>
                      </c:pt>
                      <c:pt idx="6342">
                        <c:v>1500</c:v>
                      </c:pt>
                      <c:pt idx="6343">
                        <c:v>1500</c:v>
                      </c:pt>
                      <c:pt idx="6344">
                        <c:v>1500</c:v>
                      </c:pt>
                      <c:pt idx="6345">
                        <c:v>1500</c:v>
                      </c:pt>
                      <c:pt idx="6346">
                        <c:v>1500</c:v>
                      </c:pt>
                      <c:pt idx="6347">
                        <c:v>1500</c:v>
                      </c:pt>
                      <c:pt idx="6348">
                        <c:v>1500</c:v>
                      </c:pt>
                      <c:pt idx="6349">
                        <c:v>1500</c:v>
                      </c:pt>
                      <c:pt idx="6350">
                        <c:v>1500</c:v>
                      </c:pt>
                      <c:pt idx="6351">
                        <c:v>1500</c:v>
                      </c:pt>
                      <c:pt idx="6352">
                        <c:v>1500</c:v>
                      </c:pt>
                      <c:pt idx="6353">
                        <c:v>1500</c:v>
                      </c:pt>
                      <c:pt idx="6354">
                        <c:v>1500</c:v>
                      </c:pt>
                      <c:pt idx="6355">
                        <c:v>1500</c:v>
                      </c:pt>
                      <c:pt idx="6356">
                        <c:v>1500</c:v>
                      </c:pt>
                      <c:pt idx="6357">
                        <c:v>1500</c:v>
                      </c:pt>
                      <c:pt idx="6358">
                        <c:v>1500</c:v>
                      </c:pt>
                      <c:pt idx="6359">
                        <c:v>1500</c:v>
                      </c:pt>
                      <c:pt idx="6360">
                        <c:v>1500</c:v>
                      </c:pt>
                      <c:pt idx="6361">
                        <c:v>1500</c:v>
                      </c:pt>
                      <c:pt idx="6362">
                        <c:v>1500</c:v>
                      </c:pt>
                      <c:pt idx="6363">
                        <c:v>1500</c:v>
                      </c:pt>
                      <c:pt idx="6364">
                        <c:v>1500</c:v>
                      </c:pt>
                      <c:pt idx="6365">
                        <c:v>1500</c:v>
                      </c:pt>
                      <c:pt idx="6366">
                        <c:v>1500</c:v>
                      </c:pt>
                      <c:pt idx="6367">
                        <c:v>1500</c:v>
                      </c:pt>
                      <c:pt idx="6368">
                        <c:v>1500</c:v>
                      </c:pt>
                      <c:pt idx="6369">
                        <c:v>1500</c:v>
                      </c:pt>
                      <c:pt idx="6370">
                        <c:v>1500</c:v>
                      </c:pt>
                      <c:pt idx="6371">
                        <c:v>1500</c:v>
                      </c:pt>
                      <c:pt idx="6372">
                        <c:v>1500</c:v>
                      </c:pt>
                      <c:pt idx="6373">
                        <c:v>1500</c:v>
                      </c:pt>
                      <c:pt idx="6374">
                        <c:v>1500</c:v>
                      </c:pt>
                      <c:pt idx="6375">
                        <c:v>1500</c:v>
                      </c:pt>
                      <c:pt idx="6376">
                        <c:v>1500</c:v>
                      </c:pt>
                      <c:pt idx="6377">
                        <c:v>1500</c:v>
                      </c:pt>
                      <c:pt idx="6378">
                        <c:v>1500</c:v>
                      </c:pt>
                      <c:pt idx="6379">
                        <c:v>1500</c:v>
                      </c:pt>
                      <c:pt idx="6380">
                        <c:v>1500</c:v>
                      </c:pt>
                      <c:pt idx="6381">
                        <c:v>1500</c:v>
                      </c:pt>
                      <c:pt idx="6382">
                        <c:v>1500</c:v>
                      </c:pt>
                      <c:pt idx="6383">
                        <c:v>1500</c:v>
                      </c:pt>
                      <c:pt idx="6384">
                        <c:v>1500</c:v>
                      </c:pt>
                      <c:pt idx="6385">
                        <c:v>1500</c:v>
                      </c:pt>
                      <c:pt idx="6386">
                        <c:v>1500</c:v>
                      </c:pt>
                      <c:pt idx="6387">
                        <c:v>1500</c:v>
                      </c:pt>
                      <c:pt idx="6388">
                        <c:v>1500</c:v>
                      </c:pt>
                      <c:pt idx="6389">
                        <c:v>1500</c:v>
                      </c:pt>
                      <c:pt idx="6390">
                        <c:v>1500</c:v>
                      </c:pt>
                      <c:pt idx="6391">
                        <c:v>1500</c:v>
                      </c:pt>
                      <c:pt idx="6392">
                        <c:v>1500</c:v>
                      </c:pt>
                      <c:pt idx="6393">
                        <c:v>1500</c:v>
                      </c:pt>
                      <c:pt idx="6394">
                        <c:v>1500</c:v>
                      </c:pt>
                      <c:pt idx="6395">
                        <c:v>1500</c:v>
                      </c:pt>
                      <c:pt idx="6396">
                        <c:v>1500</c:v>
                      </c:pt>
                      <c:pt idx="6397">
                        <c:v>1500</c:v>
                      </c:pt>
                      <c:pt idx="6398">
                        <c:v>1500</c:v>
                      </c:pt>
                      <c:pt idx="6399">
                        <c:v>1500</c:v>
                      </c:pt>
                      <c:pt idx="6400">
                        <c:v>1500</c:v>
                      </c:pt>
                      <c:pt idx="6401">
                        <c:v>1500</c:v>
                      </c:pt>
                      <c:pt idx="6402">
                        <c:v>1500</c:v>
                      </c:pt>
                      <c:pt idx="6403">
                        <c:v>1500</c:v>
                      </c:pt>
                      <c:pt idx="6404">
                        <c:v>1500</c:v>
                      </c:pt>
                      <c:pt idx="6405">
                        <c:v>1500</c:v>
                      </c:pt>
                      <c:pt idx="6406">
                        <c:v>1500</c:v>
                      </c:pt>
                      <c:pt idx="6407">
                        <c:v>1500</c:v>
                      </c:pt>
                      <c:pt idx="6408">
                        <c:v>1500</c:v>
                      </c:pt>
                      <c:pt idx="6409">
                        <c:v>1500</c:v>
                      </c:pt>
                      <c:pt idx="6410">
                        <c:v>1500</c:v>
                      </c:pt>
                      <c:pt idx="6411">
                        <c:v>1500</c:v>
                      </c:pt>
                      <c:pt idx="6412">
                        <c:v>1500</c:v>
                      </c:pt>
                      <c:pt idx="6413">
                        <c:v>1500</c:v>
                      </c:pt>
                      <c:pt idx="6414">
                        <c:v>1500</c:v>
                      </c:pt>
                      <c:pt idx="6415">
                        <c:v>1500</c:v>
                      </c:pt>
                      <c:pt idx="6416">
                        <c:v>1500</c:v>
                      </c:pt>
                      <c:pt idx="6417">
                        <c:v>1500</c:v>
                      </c:pt>
                      <c:pt idx="6418">
                        <c:v>1500</c:v>
                      </c:pt>
                      <c:pt idx="6419">
                        <c:v>1500</c:v>
                      </c:pt>
                      <c:pt idx="6420">
                        <c:v>1500</c:v>
                      </c:pt>
                      <c:pt idx="6421">
                        <c:v>1500</c:v>
                      </c:pt>
                      <c:pt idx="6422">
                        <c:v>1500</c:v>
                      </c:pt>
                      <c:pt idx="6423">
                        <c:v>1500</c:v>
                      </c:pt>
                      <c:pt idx="6424">
                        <c:v>1500</c:v>
                      </c:pt>
                      <c:pt idx="6425">
                        <c:v>1500</c:v>
                      </c:pt>
                      <c:pt idx="6426">
                        <c:v>1500</c:v>
                      </c:pt>
                      <c:pt idx="6427">
                        <c:v>1500</c:v>
                      </c:pt>
                      <c:pt idx="6428">
                        <c:v>1500</c:v>
                      </c:pt>
                      <c:pt idx="6429">
                        <c:v>1500</c:v>
                      </c:pt>
                      <c:pt idx="6430">
                        <c:v>1500</c:v>
                      </c:pt>
                      <c:pt idx="6431">
                        <c:v>1500</c:v>
                      </c:pt>
                      <c:pt idx="6432">
                        <c:v>1500</c:v>
                      </c:pt>
                      <c:pt idx="6433">
                        <c:v>1500</c:v>
                      </c:pt>
                      <c:pt idx="6434">
                        <c:v>1500</c:v>
                      </c:pt>
                      <c:pt idx="6435">
                        <c:v>1500</c:v>
                      </c:pt>
                      <c:pt idx="6436">
                        <c:v>1500</c:v>
                      </c:pt>
                      <c:pt idx="6437">
                        <c:v>1500</c:v>
                      </c:pt>
                      <c:pt idx="6438">
                        <c:v>1500</c:v>
                      </c:pt>
                      <c:pt idx="6439">
                        <c:v>1500</c:v>
                      </c:pt>
                      <c:pt idx="6440">
                        <c:v>1500</c:v>
                      </c:pt>
                      <c:pt idx="6441">
                        <c:v>1500</c:v>
                      </c:pt>
                      <c:pt idx="6442">
                        <c:v>1500</c:v>
                      </c:pt>
                      <c:pt idx="6443">
                        <c:v>1500</c:v>
                      </c:pt>
                      <c:pt idx="6444">
                        <c:v>1500</c:v>
                      </c:pt>
                      <c:pt idx="6445">
                        <c:v>1500</c:v>
                      </c:pt>
                      <c:pt idx="6446">
                        <c:v>1500</c:v>
                      </c:pt>
                      <c:pt idx="6447">
                        <c:v>1500</c:v>
                      </c:pt>
                      <c:pt idx="6448">
                        <c:v>1500</c:v>
                      </c:pt>
                      <c:pt idx="6449">
                        <c:v>1500</c:v>
                      </c:pt>
                      <c:pt idx="6450">
                        <c:v>1500</c:v>
                      </c:pt>
                      <c:pt idx="6451">
                        <c:v>1500</c:v>
                      </c:pt>
                      <c:pt idx="6452">
                        <c:v>1500</c:v>
                      </c:pt>
                      <c:pt idx="6453">
                        <c:v>1500</c:v>
                      </c:pt>
                      <c:pt idx="6454">
                        <c:v>1500</c:v>
                      </c:pt>
                      <c:pt idx="6455">
                        <c:v>1500</c:v>
                      </c:pt>
                      <c:pt idx="6456">
                        <c:v>1500</c:v>
                      </c:pt>
                      <c:pt idx="6457">
                        <c:v>1500</c:v>
                      </c:pt>
                      <c:pt idx="6458">
                        <c:v>1500</c:v>
                      </c:pt>
                      <c:pt idx="6459">
                        <c:v>1500</c:v>
                      </c:pt>
                      <c:pt idx="6460">
                        <c:v>1500</c:v>
                      </c:pt>
                      <c:pt idx="6461">
                        <c:v>1500</c:v>
                      </c:pt>
                      <c:pt idx="6462">
                        <c:v>1500</c:v>
                      </c:pt>
                      <c:pt idx="6463">
                        <c:v>1500</c:v>
                      </c:pt>
                      <c:pt idx="6464">
                        <c:v>1500</c:v>
                      </c:pt>
                      <c:pt idx="6465">
                        <c:v>1500</c:v>
                      </c:pt>
                      <c:pt idx="6466">
                        <c:v>1500</c:v>
                      </c:pt>
                      <c:pt idx="6467">
                        <c:v>1500</c:v>
                      </c:pt>
                      <c:pt idx="6468">
                        <c:v>1500</c:v>
                      </c:pt>
                      <c:pt idx="6469">
                        <c:v>1500</c:v>
                      </c:pt>
                      <c:pt idx="6470">
                        <c:v>1500</c:v>
                      </c:pt>
                      <c:pt idx="6471">
                        <c:v>1500</c:v>
                      </c:pt>
                      <c:pt idx="6472">
                        <c:v>1500</c:v>
                      </c:pt>
                      <c:pt idx="6473">
                        <c:v>1500</c:v>
                      </c:pt>
                      <c:pt idx="6474">
                        <c:v>1500</c:v>
                      </c:pt>
                      <c:pt idx="6475">
                        <c:v>1500</c:v>
                      </c:pt>
                      <c:pt idx="6476">
                        <c:v>1500</c:v>
                      </c:pt>
                      <c:pt idx="6477">
                        <c:v>1500</c:v>
                      </c:pt>
                      <c:pt idx="6478">
                        <c:v>1500</c:v>
                      </c:pt>
                      <c:pt idx="6479">
                        <c:v>1500</c:v>
                      </c:pt>
                      <c:pt idx="6480">
                        <c:v>1500</c:v>
                      </c:pt>
                      <c:pt idx="6481">
                        <c:v>1500</c:v>
                      </c:pt>
                      <c:pt idx="6482">
                        <c:v>1500</c:v>
                      </c:pt>
                      <c:pt idx="6483">
                        <c:v>1500</c:v>
                      </c:pt>
                      <c:pt idx="6484">
                        <c:v>1500</c:v>
                      </c:pt>
                      <c:pt idx="6485">
                        <c:v>1500</c:v>
                      </c:pt>
                      <c:pt idx="6486">
                        <c:v>1500</c:v>
                      </c:pt>
                      <c:pt idx="6487">
                        <c:v>1500</c:v>
                      </c:pt>
                      <c:pt idx="6488">
                        <c:v>1500</c:v>
                      </c:pt>
                      <c:pt idx="6489">
                        <c:v>1500</c:v>
                      </c:pt>
                      <c:pt idx="6490">
                        <c:v>1500</c:v>
                      </c:pt>
                      <c:pt idx="6491">
                        <c:v>1500</c:v>
                      </c:pt>
                      <c:pt idx="6492">
                        <c:v>1500</c:v>
                      </c:pt>
                      <c:pt idx="6493">
                        <c:v>1500</c:v>
                      </c:pt>
                      <c:pt idx="6494">
                        <c:v>1500</c:v>
                      </c:pt>
                      <c:pt idx="6495">
                        <c:v>1500</c:v>
                      </c:pt>
                      <c:pt idx="6496">
                        <c:v>1500</c:v>
                      </c:pt>
                      <c:pt idx="6497">
                        <c:v>1500</c:v>
                      </c:pt>
                      <c:pt idx="6498">
                        <c:v>1500</c:v>
                      </c:pt>
                      <c:pt idx="6499">
                        <c:v>1500</c:v>
                      </c:pt>
                      <c:pt idx="6500">
                        <c:v>1500</c:v>
                      </c:pt>
                      <c:pt idx="6501">
                        <c:v>1500</c:v>
                      </c:pt>
                      <c:pt idx="6502">
                        <c:v>1500</c:v>
                      </c:pt>
                      <c:pt idx="6503">
                        <c:v>1500</c:v>
                      </c:pt>
                      <c:pt idx="6504">
                        <c:v>1500</c:v>
                      </c:pt>
                      <c:pt idx="6505">
                        <c:v>1500</c:v>
                      </c:pt>
                      <c:pt idx="6506">
                        <c:v>1500</c:v>
                      </c:pt>
                      <c:pt idx="6507">
                        <c:v>1500</c:v>
                      </c:pt>
                      <c:pt idx="6508">
                        <c:v>1500</c:v>
                      </c:pt>
                      <c:pt idx="6509">
                        <c:v>1500</c:v>
                      </c:pt>
                      <c:pt idx="6510">
                        <c:v>1500</c:v>
                      </c:pt>
                      <c:pt idx="6511">
                        <c:v>1500</c:v>
                      </c:pt>
                      <c:pt idx="6512">
                        <c:v>1500</c:v>
                      </c:pt>
                      <c:pt idx="6513">
                        <c:v>1500</c:v>
                      </c:pt>
                      <c:pt idx="6514">
                        <c:v>1500</c:v>
                      </c:pt>
                      <c:pt idx="6515">
                        <c:v>1500</c:v>
                      </c:pt>
                      <c:pt idx="6516">
                        <c:v>1500</c:v>
                      </c:pt>
                      <c:pt idx="6517">
                        <c:v>1500</c:v>
                      </c:pt>
                      <c:pt idx="6518">
                        <c:v>1500</c:v>
                      </c:pt>
                      <c:pt idx="6519">
                        <c:v>1500</c:v>
                      </c:pt>
                      <c:pt idx="6520">
                        <c:v>1500</c:v>
                      </c:pt>
                      <c:pt idx="6521">
                        <c:v>1500</c:v>
                      </c:pt>
                      <c:pt idx="6522">
                        <c:v>1500</c:v>
                      </c:pt>
                      <c:pt idx="6523">
                        <c:v>1500</c:v>
                      </c:pt>
                      <c:pt idx="6524">
                        <c:v>1500</c:v>
                      </c:pt>
                      <c:pt idx="6525">
                        <c:v>1500</c:v>
                      </c:pt>
                      <c:pt idx="6526">
                        <c:v>1500</c:v>
                      </c:pt>
                      <c:pt idx="6527">
                        <c:v>1500</c:v>
                      </c:pt>
                      <c:pt idx="6528">
                        <c:v>1500</c:v>
                      </c:pt>
                      <c:pt idx="6529">
                        <c:v>1500</c:v>
                      </c:pt>
                      <c:pt idx="6530">
                        <c:v>1500</c:v>
                      </c:pt>
                      <c:pt idx="6531">
                        <c:v>1500</c:v>
                      </c:pt>
                      <c:pt idx="6532">
                        <c:v>1500</c:v>
                      </c:pt>
                      <c:pt idx="6533">
                        <c:v>1500</c:v>
                      </c:pt>
                      <c:pt idx="6534">
                        <c:v>1500</c:v>
                      </c:pt>
                      <c:pt idx="6535">
                        <c:v>1500</c:v>
                      </c:pt>
                      <c:pt idx="6536">
                        <c:v>1500</c:v>
                      </c:pt>
                      <c:pt idx="6537">
                        <c:v>1500</c:v>
                      </c:pt>
                      <c:pt idx="6538">
                        <c:v>1500</c:v>
                      </c:pt>
                      <c:pt idx="6539">
                        <c:v>1500</c:v>
                      </c:pt>
                      <c:pt idx="6540">
                        <c:v>1500</c:v>
                      </c:pt>
                      <c:pt idx="6541">
                        <c:v>1500</c:v>
                      </c:pt>
                      <c:pt idx="6542">
                        <c:v>1500</c:v>
                      </c:pt>
                      <c:pt idx="6543">
                        <c:v>1500</c:v>
                      </c:pt>
                      <c:pt idx="6544">
                        <c:v>1500</c:v>
                      </c:pt>
                      <c:pt idx="6545">
                        <c:v>1500</c:v>
                      </c:pt>
                      <c:pt idx="6546">
                        <c:v>1500</c:v>
                      </c:pt>
                      <c:pt idx="6547">
                        <c:v>1500</c:v>
                      </c:pt>
                      <c:pt idx="6548">
                        <c:v>1500</c:v>
                      </c:pt>
                      <c:pt idx="6549">
                        <c:v>1500</c:v>
                      </c:pt>
                      <c:pt idx="6550">
                        <c:v>1500</c:v>
                      </c:pt>
                      <c:pt idx="6551">
                        <c:v>1500</c:v>
                      </c:pt>
                      <c:pt idx="6552">
                        <c:v>1500</c:v>
                      </c:pt>
                      <c:pt idx="6553">
                        <c:v>1500</c:v>
                      </c:pt>
                      <c:pt idx="6554">
                        <c:v>1500</c:v>
                      </c:pt>
                      <c:pt idx="6555">
                        <c:v>1500</c:v>
                      </c:pt>
                      <c:pt idx="6556">
                        <c:v>1500</c:v>
                      </c:pt>
                      <c:pt idx="6557">
                        <c:v>1500</c:v>
                      </c:pt>
                      <c:pt idx="6558">
                        <c:v>1500</c:v>
                      </c:pt>
                      <c:pt idx="6559">
                        <c:v>1500</c:v>
                      </c:pt>
                      <c:pt idx="6560">
                        <c:v>1500</c:v>
                      </c:pt>
                      <c:pt idx="6561">
                        <c:v>1500</c:v>
                      </c:pt>
                      <c:pt idx="6562">
                        <c:v>1500</c:v>
                      </c:pt>
                      <c:pt idx="6563">
                        <c:v>1500</c:v>
                      </c:pt>
                      <c:pt idx="6564">
                        <c:v>1500</c:v>
                      </c:pt>
                      <c:pt idx="6565">
                        <c:v>1500</c:v>
                      </c:pt>
                      <c:pt idx="6566">
                        <c:v>1500</c:v>
                      </c:pt>
                      <c:pt idx="6567">
                        <c:v>1500</c:v>
                      </c:pt>
                      <c:pt idx="6568">
                        <c:v>1500</c:v>
                      </c:pt>
                      <c:pt idx="6569">
                        <c:v>1500</c:v>
                      </c:pt>
                      <c:pt idx="6570">
                        <c:v>1500</c:v>
                      </c:pt>
                      <c:pt idx="6571">
                        <c:v>1500</c:v>
                      </c:pt>
                      <c:pt idx="6572">
                        <c:v>1500</c:v>
                      </c:pt>
                      <c:pt idx="6573">
                        <c:v>1500</c:v>
                      </c:pt>
                      <c:pt idx="6574">
                        <c:v>1500</c:v>
                      </c:pt>
                      <c:pt idx="6575">
                        <c:v>1500</c:v>
                      </c:pt>
                      <c:pt idx="6576">
                        <c:v>1500</c:v>
                      </c:pt>
                      <c:pt idx="6577">
                        <c:v>1500</c:v>
                      </c:pt>
                      <c:pt idx="6578">
                        <c:v>1500</c:v>
                      </c:pt>
                      <c:pt idx="6579">
                        <c:v>1500</c:v>
                      </c:pt>
                      <c:pt idx="6580">
                        <c:v>1500</c:v>
                      </c:pt>
                      <c:pt idx="6581">
                        <c:v>1500</c:v>
                      </c:pt>
                      <c:pt idx="6582">
                        <c:v>1500</c:v>
                      </c:pt>
                      <c:pt idx="6583">
                        <c:v>1500</c:v>
                      </c:pt>
                      <c:pt idx="6584">
                        <c:v>1500</c:v>
                      </c:pt>
                      <c:pt idx="6585">
                        <c:v>1500</c:v>
                      </c:pt>
                      <c:pt idx="6586">
                        <c:v>1500</c:v>
                      </c:pt>
                      <c:pt idx="6587">
                        <c:v>1500</c:v>
                      </c:pt>
                      <c:pt idx="6588">
                        <c:v>1500</c:v>
                      </c:pt>
                      <c:pt idx="6589">
                        <c:v>1500</c:v>
                      </c:pt>
                      <c:pt idx="6590">
                        <c:v>1500</c:v>
                      </c:pt>
                      <c:pt idx="6591">
                        <c:v>1500</c:v>
                      </c:pt>
                      <c:pt idx="6592">
                        <c:v>1500</c:v>
                      </c:pt>
                      <c:pt idx="6593">
                        <c:v>1500</c:v>
                      </c:pt>
                      <c:pt idx="6594">
                        <c:v>1500</c:v>
                      </c:pt>
                      <c:pt idx="6595">
                        <c:v>1500</c:v>
                      </c:pt>
                      <c:pt idx="6596">
                        <c:v>1500</c:v>
                      </c:pt>
                      <c:pt idx="6597">
                        <c:v>1500</c:v>
                      </c:pt>
                      <c:pt idx="6598">
                        <c:v>1500</c:v>
                      </c:pt>
                      <c:pt idx="6599">
                        <c:v>1500</c:v>
                      </c:pt>
                      <c:pt idx="6600">
                        <c:v>1500</c:v>
                      </c:pt>
                      <c:pt idx="6601">
                        <c:v>1500</c:v>
                      </c:pt>
                      <c:pt idx="6602">
                        <c:v>1500</c:v>
                      </c:pt>
                      <c:pt idx="6603">
                        <c:v>1500</c:v>
                      </c:pt>
                      <c:pt idx="6604">
                        <c:v>1500</c:v>
                      </c:pt>
                      <c:pt idx="6605">
                        <c:v>1500</c:v>
                      </c:pt>
                      <c:pt idx="6606">
                        <c:v>1500</c:v>
                      </c:pt>
                      <c:pt idx="6607">
                        <c:v>1500</c:v>
                      </c:pt>
                      <c:pt idx="6608">
                        <c:v>1500</c:v>
                      </c:pt>
                      <c:pt idx="6609">
                        <c:v>1500</c:v>
                      </c:pt>
                      <c:pt idx="6610">
                        <c:v>1500</c:v>
                      </c:pt>
                      <c:pt idx="6611">
                        <c:v>1500</c:v>
                      </c:pt>
                      <c:pt idx="6612">
                        <c:v>1500</c:v>
                      </c:pt>
                      <c:pt idx="6613">
                        <c:v>1500</c:v>
                      </c:pt>
                      <c:pt idx="6614">
                        <c:v>1500</c:v>
                      </c:pt>
                      <c:pt idx="6615">
                        <c:v>1500</c:v>
                      </c:pt>
                      <c:pt idx="6616">
                        <c:v>1500</c:v>
                      </c:pt>
                      <c:pt idx="6617">
                        <c:v>1500</c:v>
                      </c:pt>
                      <c:pt idx="6618">
                        <c:v>1500</c:v>
                      </c:pt>
                      <c:pt idx="6619">
                        <c:v>1500</c:v>
                      </c:pt>
                      <c:pt idx="6620">
                        <c:v>1500</c:v>
                      </c:pt>
                      <c:pt idx="6621">
                        <c:v>1500</c:v>
                      </c:pt>
                      <c:pt idx="6622">
                        <c:v>1500</c:v>
                      </c:pt>
                      <c:pt idx="6623">
                        <c:v>1500</c:v>
                      </c:pt>
                      <c:pt idx="6624">
                        <c:v>1500</c:v>
                      </c:pt>
                      <c:pt idx="6625">
                        <c:v>1500</c:v>
                      </c:pt>
                      <c:pt idx="6626">
                        <c:v>1500</c:v>
                      </c:pt>
                      <c:pt idx="6627">
                        <c:v>1500</c:v>
                      </c:pt>
                      <c:pt idx="6628">
                        <c:v>1500</c:v>
                      </c:pt>
                      <c:pt idx="6629">
                        <c:v>1500</c:v>
                      </c:pt>
                      <c:pt idx="6630">
                        <c:v>1500</c:v>
                      </c:pt>
                      <c:pt idx="6631">
                        <c:v>1500</c:v>
                      </c:pt>
                      <c:pt idx="6632">
                        <c:v>1500</c:v>
                      </c:pt>
                      <c:pt idx="6633">
                        <c:v>1500</c:v>
                      </c:pt>
                      <c:pt idx="6634">
                        <c:v>1500</c:v>
                      </c:pt>
                      <c:pt idx="6635">
                        <c:v>1500</c:v>
                      </c:pt>
                      <c:pt idx="6636">
                        <c:v>1500</c:v>
                      </c:pt>
                      <c:pt idx="6637">
                        <c:v>1500</c:v>
                      </c:pt>
                      <c:pt idx="6638">
                        <c:v>1500</c:v>
                      </c:pt>
                      <c:pt idx="6639">
                        <c:v>1500</c:v>
                      </c:pt>
                      <c:pt idx="6640">
                        <c:v>1500</c:v>
                      </c:pt>
                      <c:pt idx="6641">
                        <c:v>1500</c:v>
                      </c:pt>
                      <c:pt idx="6642">
                        <c:v>1500</c:v>
                      </c:pt>
                      <c:pt idx="6643">
                        <c:v>1500</c:v>
                      </c:pt>
                      <c:pt idx="6644">
                        <c:v>1500</c:v>
                      </c:pt>
                      <c:pt idx="6645">
                        <c:v>1500</c:v>
                      </c:pt>
                      <c:pt idx="6646">
                        <c:v>1500</c:v>
                      </c:pt>
                      <c:pt idx="6647">
                        <c:v>1500</c:v>
                      </c:pt>
                      <c:pt idx="6648">
                        <c:v>1500</c:v>
                      </c:pt>
                      <c:pt idx="6649">
                        <c:v>1500</c:v>
                      </c:pt>
                      <c:pt idx="6650">
                        <c:v>1500</c:v>
                      </c:pt>
                      <c:pt idx="6651">
                        <c:v>1500</c:v>
                      </c:pt>
                      <c:pt idx="6652">
                        <c:v>1500</c:v>
                      </c:pt>
                      <c:pt idx="6653">
                        <c:v>1500</c:v>
                      </c:pt>
                      <c:pt idx="6654">
                        <c:v>1500</c:v>
                      </c:pt>
                      <c:pt idx="6655">
                        <c:v>1500</c:v>
                      </c:pt>
                      <c:pt idx="6656">
                        <c:v>1500</c:v>
                      </c:pt>
                      <c:pt idx="6657">
                        <c:v>1500</c:v>
                      </c:pt>
                      <c:pt idx="6658">
                        <c:v>1500</c:v>
                      </c:pt>
                      <c:pt idx="6659">
                        <c:v>1500</c:v>
                      </c:pt>
                      <c:pt idx="6660">
                        <c:v>1500</c:v>
                      </c:pt>
                      <c:pt idx="6661">
                        <c:v>1500</c:v>
                      </c:pt>
                      <c:pt idx="6662">
                        <c:v>1500</c:v>
                      </c:pt>
                      <c:pt idx="6663">
                        <c:v>1500</c:v>
                      </c:pt>
                      <c:pt idx="6664">
                        <c:v>1500</c:v>
                      </c:pt>
                      <c:pt idx="6665">
                        <c:v>1500</c:v>
                      </c:pt>
                      <c:pt idx="6666">
                        <c:v>1500</c:v>
                      </c:pt>
                      <c:pt idx="6667">
                        <c:v>1500</c:v>
                      </c:pt>
                      <c:pt idx="6668">
                        <c:v>1500</c:v>
                      </c:pt>
                      <c:pt idx="6669">
                        <c:v>1500</c:v>
                      </c:pt>
                      <c:pt idx="6670">
                        <c:v>1500</c:v>
                      </c:pt>
                      <c:pt idx="6671">
                        <c:v>1500</c:v>
                      </c:pt>
                      <c:pt idx="6672">
                        <c:v>1500</c:v>
                      </c:pt>
                      <c:pt idx="6673">
                        <c:v>1500</c:v>
                      </c:pt>
                      <c:pt idx="6674">
                        <c:v>1500</c:v>
                      </c:pt>
                      <c:pt idx="6675">
                        <c:v>1500</c:v>
                      </c:pt>
                      <c:pt idx="6676">
                        <c:v>1500</c:v>
                      </c:pt>
                      <c:pt idx="6677">
                        <c:v>1500</c:v>
                      </c:pt>
                      <c:pt idx="6678">
                        <c:v>1500</c:v>
                      </c:pt>
                      <c:pt idx="6679">
                        <c:v>1500</c:v>
                      </c:pt>
                      <c:pt idx="6680">
                        <c:v>1500</c:v>
                      </c:pt>
                      <c:pt idx="6681">
                        <c:v>1500</c:v>
                      </c:pt>
                      <c:pt idx="6682">
                        <c:v>1500</c:v>
                      </c:pt>
                      <c:pt idx="6683">
                        <c:v>1500</c:v>
                      </c:pt>
                      <c:pt idx="6684">
                        <c:v>1500</c:v>
                      </c:pt>
                      <c:pt idx="6685">
                        <c:v>1500</c:v>
                      </c:pt>
                      <c:pt idx="6686">
                        <c:v>1500</c:v>
                      </c:pt>
                      <c:pt idx="6687">
                        <c:v>1500</c:v>
                      </c:pt>
                      <c:pt idx="6688">
                        <c:v>1500</c:v>
                      </c:pt>
                      <c:pt idx="6689">
                        <c:v>1500</c:v>
                      </c:pt>
                      <c:pt idx="6690">
                        <c:v>1500</c:v>
                      </c:pt>
                      <c:pt idx="6691">
                        <c:v>1500</c:v>
                      </c:pt>
                      <c:pt idx="6692">
                        <c:v>1500</c:v>
                      </c:pt>
                      <c:pt idx="6693">
                        <c:v>1500</c:v>
                      </c:pt>
                      <c:pt idx="6694">
                        <c:v>1500</c:v>
                      </c:pt>
                      <c:pt idx="6695">
                        <c:v>1500</c:v>
                      </c:pt>
                      <c:pt idx="6696">
                        <c:v>1500</c:v>
                      </c:pt>
                      <c:pt idx="6697">
                        <c:v>1500</c:v>
                      </c:pt>
                      <c:pt idx="6698">
                        <c:v>1500</c:v>
                      </c:pt>
                      <c:pt idx="6699">
                        <c:v>1500</c:v>
                      </c:pt>
                      <c:pt idx="6700">
                        <c:v>1500</c:v>
                      </c:pt>
                      <c:pt idx="6701">
                        <c:v>1500</c:v>
                      </c:pt>
                      <c:pt idx="6702">
                        <c:v>1500</c:v>
                      </c:pt>
                      <c:pt idx="6703">
                        <c:v>1500</c:v>
                      </c:pt>
                      <c:pt idx="6704">
                        <c:v>1500</c:v>
                      </c:pt>
                      <c:pt idx="6705">
                        <c:v>1500</c:v>
                      </c:pt>
                      <c:pt idx="6706">
                        <c:v>1500</c:v>
                      </c:pt>
                      <c:pt idx="6707">
                        <c:v>1500</c:v>
                      </c:pt>
                      <c:pt idx="6708">
                        <c:v>1500</c:v>
                      </c:pt>
                      <c:pt idx="6709">
                        <c:v>1500</c:v>
                      </c:pt>
                      <c:pt idx="6710">
                        <c:v>1500</c:v>
                      </c:pt>
                      <c:pt idx="6711">
                        <c:v>1500</c:v>
                      </c:pt>
                      <c:pt idx="6712">
                        <c:v>1500</c:v>
                      </c:pt>
                      <c:pt idx="6713">
                        <c:v>1500</c:v>
                      </c:pt>
                      <c:pt idx="6714">
                        <c:v>1500</c:v>
                      </c:pt>
                      <c:pt idx="6715">
                        <c:v>1500</c:v>
                      </c:pt>
                      <c:pt idx="6716">
                        <c:v>1500</c:v>
                      </c:pt>
                      <c:pt idx="6717">
                        <c:v>1500</c:v>
                      </c:pt>
                      <c:pt idx="6718">
                        <c:v>1500</c:v>
                      </c:pt>
                      <c:pt idx="6719">
                        <c:v>1500</c:v>
                      </c:pt>
                      <c:pt idx="6720">
                        <c:v>1500</c:v>
                      </c:pt>
                      <c:pt idx="6721">
                        <c:v>1500</c:v>
                      </c:pt>
                      <c:pt idx="6722">
                        <c:v>1500</c:v>
                      </c:pt>
                      <c:pt idx="6723">
                        <c:v>1500</c:v>
                      </c:pt>
                      <c:pt idx="6724">
                        <c:v>1500</c:v>
                      </c:pt>
                      <c:pt idx="6725">
                        <c:v>1500</c:v>
                      </c:pt>
                      <c:pt idx="6726">
                        <c:v>1500</c:v>
                      </c:pt>
                      <c:pt idx="6727">
                        <c:v>1500</c:v>
                      </c:pt>
                      <c:pt idx="6728">
                        <c:v>1500</c:v>
                      </c:pt>
                      <c:pt idx="6729">
                        <c:v>1500</c:v>
                      </c:pt>
                      <c:pt idx="6730">
                        <c:v>1500</c:v>
                      </c:pt>
                      <c:pt idx="6731">
                        <c:v>1500</c:v>
                      </c:pt>
                      <c:pt idx="6732">
                        <c:v>1500</c:v>
                      </c:pt>
                      <c:pt idx="6733">
                        <c:v>1500</c:v>
                      </c:pt>
                      <c:pt idx="6734">
                        <c:v>1500</c:v>
                      </c:pt>
                      <c:pt idx="6735">
                        <c:v>1500</c:v>
                      </c:pt>
                      <c:pt idx="6736">
                        <c:v>1500</c:v>
                      </c:pt>
                      <c:pt idx="6737">
                        <c:v>1500</c:v>
                      </c:pt>
                      <c:pt idx="6738">
                        <c:v>1500</c:v>
                      </c:pt>
                      <c:pt idx="6739">
                        <c:v>1500</c:v>
                      </c:pt>
                      <c:pt idx="6740">
                        <c:v>1500</c:v>
                      </c:pt>
                      <c:pt idx="6741">
                        <c:v>1500</c:v>
                      </c:pt>
                      <c:pt idx="6742">
                        <c:v>1500</c:v>
                      </c:pt>
                      <c:pt idx="6743">
                        <c:v>1500</c:v>
                      </c:pt>
                      <c:pt idx="6744">
                        <c:v>1500</c:v>
                      </c:pt>
                      <c:pt idx="6745">
                        <c:v>1500</c:v>
                      </c:pt>
                      <c:pt idx="6746">
                        <c:v>1500</c:v>
                      </c:pt>
                      <c:pt idx="6747">
                        <c:v>1500</c:v>
                      </c:pt>
                      <c:pt idx="6748">
                        <c:v>1500</c:v>
                      </c:pt>
                      <c:pt idx="6749">
                        <c:v>1500</c:v>
                      </c:pt>
                      <c:pt idx="6750">
                        <c:v>1500</c:v>
                      </c:pt>
                      <c:pt idx="6751">
                        <c:v>1500</c:v>
                      </c:pt>
                      <c:pt idx="6752">
                        <c:v>1500</c:v>
                      </c:pt>
                      <c:pt idx="6753">
                        <c:v>1500</c:v>
                      </c:pt>
                      <c:pt idx="6754">
                        <c:v>1500</c:v>
                      </c:pt>
                      <c:pt idx="6755">
                        <c:v>1500</c:v>
                      </c:pt>
                      <c:pt idx="6756">
                        <c:v>1500</c:v>
                      </c:pt>
                      <c:pt idx="6757">
                        <c:v>1500</c:v>
                      </c:pt>
                      <c:pt idx="6758">
                        <c:v>1500</c:v>
                      </c:pt>
                      <c:pt idx="6759">
                        <c:v>1500</c:v>
                      </c:pt>
                      <c:pt idx="6760">
                        <c:v>1500</c:v>
                      </c:pt>
                      <c:pt idx="6761">
                        <c:v>1500</c:v>
                      </c:pt>
                      <c:pt idx="6762">
                        <c:v>1500</c:v>
                      </c:pt>
                      <c:pt idx="6763">
                        <c:v>1500</c:v>
                      </c:pt>
                      <c:pt idx="6764">
                        <c:v>1500</c:v>
                      </c:pt>
                      <c:pt idx="6765">
                        <c:v>1500</c:v>
                      </c:pt>
                      <c:pt idx="6766">
                        <c:v>1500</c:v>
                      </c:pt>
                      <c:pt idx="6767">
                        <c:v>1500</c:v>
                      </c:pt>
                      <c:pt idx="6768">
                        <c:v>1500</c:v>
                      </c:pt>
                      <c:pt idx="6769">
                        <c:v>1500</c:v>
                      </c:pt>
                      <c:pt idx="6770">
                        <c:v>1500</c:v>
                      </c:pt>
                      <c:pt idx="6771">
                        <c:v>1500</c:v>
                      </c:pt>
                      <c:pt idx="6772">
                        <c:v>1500</c:v>
                      </c:pt>
                      <c:pt idx="6773">
                        <c:v>1500</c:v>
                      </c:pt>
                      <c:pt idx="6774">
                        <c:v>1500</c:v>
                      </c:pt>
                      <c:pt idx="6775">
                        <c:v>1500</c:v>
                      </c:pt>
                      <c:pt idx="6776">
                        <c:v>1500</c:v>
                      </c:pt>
                      <c:pt idx="6777">
                        <c:v>1500</c:v>
                      </c:pt>
                      <c:pt idx="6778">
                        <c:v>1500</c:v>
                      </c:pt>
                      <c:pt idx="6779">
                        <c:v>1500</c:v>
                      </c:pt>
                      <c:pt idx="6780">
                        <c:v>1500</c:v>
                      </c:pt>
                      <c:pt idx="6781">
                        <c:v>1500</c:v>
                      </c:pt>
                      <c:pt idx="6782">
                        <c:v>1500</c:v>
                      </c:pt>
                      <c:pt idx="6783">
                        <c:v>1500</c:v>
                      </c:pt>
                      <c:pt idx="6784">
                        <c:v>1500</c:v>
                      </c:pt>
                      <c:pt idx="6785">
                        <c:v>1500</c:v>
                      </c:pt>
                      <c:pt idx="6786">
                        <c:v>1500</c:v>
                      </c:pt>
                      <c:pt idx="6787">
                        <c:v>1500</c:v>
                      </c:pt>
                      <c:pt idx="6788">
                        <c:v>1500</c:v>
                      </c:pt>
                      <c:pt idx="6789">
                        <c:v>1500</c:v>
                      </c:pt>
                      <c:pt idx="6790">
                        <c:v>1500</c:v>
                      </c:pt>
                      <c:pt idx="6791">
                        <c:v>1500</c:v>
                      </c:pt>
                      <c:pt idx="6792">
                        <c:v>1500</c:v>
                      </c:pt>
                      <c:pt idx="6793">
                        <c:v>1500</c:v>
                      </c:pt>
                      <c:pt idx="6794">
                        <c:v>1500</c:v>
                      </c:pt>
                      <c:pt idx="6795">
                        <c:v>1500</c:v>
                      </c:pt>
                      <c:pt idx="6796">
                        <c:v>1500</c:v>
                      </c:pt>
                      <c:pt idx="6797">
                        <c:v>1500</c:v>
                      </c:pt>
                      <c:pt idx="6798">
                        <c:v>1500</c:v>
                      </c:pt>
                      <c:pt idx="6799">
                        <c:v>1500</c:v>
                      </c:pt>
                      <c:pt idx="6800">
                        <c:v>1500</c:v>
                      </c:pt>
                      <c:pt idx="6801">
                        <c:v>1500</c:v>
                      </c:pt>
                      <c:pt idx="6802">
                        <c:v>1500</c:v>
                      </c:pt>
                      <c:pt idx="6803">
                        <c:v>1500</c:v>
                      </c:pt>
                      <c:pt idx="6804">
                        <c:v>1500</c:v>
                      </c:pt>
                      <c:pt idx="6805">
                        <c:v>1500</c:v>
                      </c:pt>
                      <c:pt idx="6806">
                        <c:v>1500</c:v>
                      </c:pt>
                      <c:pt idx="6807">
                        <c:v>1500</c:v>
                      </c:pt>
                      <c:pt idx="6808">
                        <c:v>1500</c:v>
                      </c:pt>
                      <c:pt idx="6809">
                        <c:v>1500</c:v>
                      </c:pt>
                      <c:pt idx="6810">
                        <c:v>1500</c:v>
                      </c:pt>
                      <c:pt idx="6811">
                        <c:v>1500</c:v>
                      </c:pt>
                      <c:pt idx="6812">
                        <c:v>1500</c:v>
                      </c:pt>
                      <c:pt idx="6813">
                        <c:v>1500</c:v>
                      </c:pt>
                      <c:pt idx="6814">
                        <c:v>1500</c:v>
                      </c:pt>
                      <c:pt idx="6815">
                        <c:v>1500</c:v>
                      </c:pt>
                      <c:pt idx="6816">
                        <c:v>1500</c:v>
                      </c:pt>
                      <c:pt idx="6817">
                        <c:v>1500</c:v>
                      </c:pt>
                      <c:pt idx="6818">
                        <c:v>1500</c:v>
                      </c:pt>
                      <c:pt idx="6819">
                        <c:v>1500</c:v>
                      </c:pt>
                      <c:pt idx="6820">
                        <c:v>1500</c:v>
                      </c:pt>
                      <c:pt idx="6821">
                        <c:v>1500</c:v>
                      </c:pt>
                      <c:pt idx="6822">
                        <c:v>1500</c:v>
                      </c:pt>
                      <c:pt idx="6823">
                        <c:v>1500</c:v>
                      </c:pt>
                      <c:pt idx="6824">
                        <c:v>1500</c:v>
                      </c:pt>
                      <c:pt idx="6825">
                        <c:v>1500</c:v>
                      </c:pt>
                      <c:pt idx="6826">
                        <c:v>1500</c:v>
                      </c:pt>
                      <c:pt idx="6827">
                        <c:v>1500</c:v>
                      </c:pt>
                      <c:pt idx="6828">
                        <c:v>1500</c:v>
                      </c:pt>
                      <c:pt idx="6829">
                        <c:v>1500</c:v>
                      </c:pt>
                      <c:pt idx="6830">
                        <c:v>1500</c:v>
                      </c:pt>
                      <c:pt idx="6831">
                        <c:v>1500</c:v>
                      </c:pt>
                      <c:pt idx="6832">
                        <c:v>1500</c:v>
                      </c:pt>
                      <c:pt idx="6833">
                        <c:v>1500</c:v>
                      </c:pt>
                      <c:pt idx="6834">
                        <c:v>1500</c:v>
                      </c:pt>
                      <c:pt idx="6835">
                        <c:v>1500</c:v>
                      </c:pt>
                      <c:pt idx="6836">
                        <c:v>1500</c:v>
                      </c:pt>
                      <c:pt idx="6837">
                        <c:v>1500</c:v>
                      </c:pt>
                      <c:pt idx="6838">
                        <c:v>1500</c:v>
                      </c:pt>
                      <c:pt idx="6839">
                        <c:v>1500</c:v>
                      </c:pt>
                      <c:pt idx="6840">
                        <c:v>1500</c:v>
                      </c:pt>
                      <c:pt idx="6841">
                        <c:v>1500</c:v>
                      </c:pt>
                      <c:pt idx="6842">
                        <c:v>1500</c:v>
                      </c:pt>
                      <c:pt idx="6843">
                        <c:v>1500</c:v>
                      </c:pt>
                      <c:pt idx="6844">
                        <c:v>1500</c:v>
                      </c:pt>
                      <c:pt idx="6845">
                        <c:v>1500</c:v>
                      </c:pt>
                      <c:pt idx="6846">
                        <c:v>1500</c:v>
                      </c:pt>
                      <c:pt idx="6847">
                        <c:v>1500</c:v>
                      </c:pt>
                      <c:pt idx="6848">
                        <c:v>1500</c:v>
                      </c:pt>
                      <c:pt idx="6849">
                        <c:v>1500</c:v>
                      </c:pt>
                      <c:pt idx="6850">
                        <c:v>1500</c:v>
                      </c:pt>
                      <c:pt idx="6851">
                        <c:v>1500</c:v>
                      </c:pt>
                      <c:pt idx="6852">
                        <c:v>1500</c:v>
                      </c:pt>
                      <c:pt idx="6853">
                        <c:v>1500</c:v>
                      </c:pt>
                      <c:pt idx="6854">
                        <c:v>1500</c:v>
                      </c:pt>
                      <c:pt idx="6855">
                        <c:v>1500</c:v>
                      </c:pt>
                      <c:pt idx="6856">
                        <c:v>1500</c:v>
                      </c:pt>
                      <c:pt idx="6857">
                        <c:v>1500</c:v>
                      </c:pt>
                      <c:pt idx="6858">
                        <c:v>1500</c:v>
                      </c:pt>
                      <c:pt idx="6859">
                        <c:v>1500</c:v>
                      </c:pt>
                      <c:pt idx="6860">
                        <c:v>1500</c:v>
                      </c:pt>
                      <c:pt idx="6861">
                        <c:v>1500</c:v>
                      </c:pt>
                      <c:pt idx="6862">
                        <c:v>1500</c:v>
                      </c:pt>
                      <c:pt idx="6863">
                        <c:v>1500</c:v>
                      </c:pt>
                      <c:pt idx="6864">
                        <c:v>1500</c:v>
                      </c:pt>
                      <c:pt idx="6865">
                        <c:v>1500</c:v>
                      </c:pt>
                      <c:pt idx="6866">
                        <c:v>1500</c:v>
                      </c:pt>
                      <c:pt idx="6867">
                        <c:v>1500</c:v>
                      </c:pt>
                      <c:pt idx="6868">
                        <c:v>1500</c:v>
                      </c:pt>
                      <c:pt idx="6869">
                        <c:v>1500</c:v>
                      </c:pt>
                      <c:pt idx="6870">
                        <c:v>1500</c:v>
                      </c:pt>
                      <c:pt idx="6871">
                        <c:v>1500</c:v>
                      </c:pt>
                      <c:pt idx="6872">
                        <c:v>1500</c:v>
                      </c:pt>
                      <c:pt idx="6873">
                        <c:v>1500</c:v>
                      </c:pt>
                      <c:pt idx="6874">
                        <c:v>1500</c:v>
                      </c:pt>
                      <c:pt idx="6875">
                        <c:v>1500</c:v>
                      </c:pt>
                      <c:pt idx="6876">
                        <c:v>1500</c:v>
                      </c:pt>
                      <c:pt idx="6877">
                        <c:v>1500</c:v>
                      </c:pt>
                      <c:pt idx="6878">
                        <c:v>1500</c:v>
                      </c:pt>
                      <c:pt idx="6879">
                        <c:v>1500</c:v>
                      </c:pt>
                      <c:pt idx="6880">
                        <c:v>1500</c:v>
                      </c:pt>
                      <c:pt idx="6881">
                        <c:v>1500</c:v>
                      </c:pt>
                      <c:pt idx="6882">
                        <c:v>1500</c:v>
                      </c:pt>
                      <c:pt idx="6883">
                        <c:v>1500</c:v>
                      </c:pt>
                      <c:pt idx="6884">
                        <c:v>1500</c:v>
                      </c:pt>
                      <c:pt idx="6885">
                        <c:v>1500</c:v>
                      </c:pt>
                      <c:pt idx="6886">
                        <c:v>1500</c:v>
                      </c:pt>
                      <c:pt idx="6887">
                        <c:v>1500</c:v>
                      </c:pt>
                      <c:pt idx="6888">
                        <c:v>1500</c:v>
                      </c:pt>
                      <c:pt idx="6889">
                        <c:v>1500</c:v>
                      </c:pt>
                      <c:pt idx="6890">
                        <c:v>1500</c:v>
                      </c:pt>
                      <c:pt idx="6891">
                        <c:v>1500</c:v>
                      </c:pt>
                      <c:pt idx="6892">
                        <c:v>1500</c:v>
                      </c:pt>
                      <c:pt idx="6893">
                        <c:v>1500</c:v>
                      </c:pt>
                      <c:pt idx="6894">
                        <c:v>1500</c:v>
                      </c:pt>
                      <c:pt idx="6895">
                        <c:v>1500</c:v>
                      </c:pt>
                      <c:pt idx="6896">
                        <c:v>1500</c:v>
                      </c:pt>
                      <c:pt idx="6897">
                        <c:v>1500</c:v>
                      </c:pt>
                      <c:pt idx="6898">
                        <c:v>1500</c:v>
                      </c:pt>
                      <c:pt idx="6899">
                        <c:v>1500</c:v>
                      </c:pt>
                      <c:pt idx="6900">
                        <c:v>1500</c:v>
                      </c:pt>
                      <c:pt idx="6901">
                        <c:v>1500</c:v>
                      </c:pt>
                      <c:pt idx="6902">
                        <c:v>1500</c:v>
                      </c:pt>
                      <c:pt idx="6903">
                        <c:v>1500</c:v>
                      </c:pt>
                      <c:pt idx="6904">
                        <c:v>1500</c:v>
                      </c:pt>
                      <c:pt idx="6905">
                        <c:v>1500</c:v>
                      </c:pt>
                      <c:pt idx="6906">
                        <c:v>1500</c:v>
                      </c:pt>
                      <c:pt idx="6907">
                        <c:v>1500</c:v>
                      </c:pt>
                      <c:pt idx="6908">
                        <c:v>1500</c:v>
                      </c:pt>
                      <c:pt idx="6909">
                        <c:v>1500</c:v>
                      </c:pt>
                      <c:pt idx="6910">
                        <c:v>1500</c:v>
                      </c:pt>
                      <c:pt idx="6911">
                        <c:v>1500</c:v>
                      </c:pt>
                      <c:pt idx="6912">
                        <c:v>1500</c:v>
                      </c:pt>
                      <c:pt idx="6913">
                        <c:v>1500</c:v>
                      </c:pt>
                      <c:pt idx="6914">
                        <c:v>1500</c:v>
                      </c:pt>
                      <c:pt idx="6915">
                        <c:v>1500</c:v>
                      </c:pt>
                      <c:pt idx="6916">
                        <c:v>1500</c:v>
                      </c:pt>
                      <c:pt idx="6917">
                        <c:v>1500</c:v>
                      </c:pt>
                      <c:pt idx="6918">
                        <c:v>1500</c:v>
                      </c:pt>
                      <c:pt idx="6919">
                        <c:v>1500</c:v>
                      </c:pt>
                      <c:pt idx="6920">
                        <c:v>1500</c:v>
                      </c:pt>
                      <c:pt idx="6921">
                        <c:v>1500</c:v>
                      </c:pt>
                      <c:pt idx="6922">
                        <c:v>1500</c:v>
                      </c:pt>
                      <c:pt idx="6923">
                        <c:v>1500</c:v>
                      </c:pt>
                      <c:pt idx="6924">
                        <c:v>1500</c:v>
                      </c:pt>
                      <c:pt idx="6925">
                        <c:v>1500</c:v>
                      </c:pt>
                      <c:pt idx="6926">
                        <c:v>1500</c:v>
                      </c:pt>
                      <c:pt idx="6927">
                        <c:v>1500</c:v>
                      </c:pt>
                      <c:pt idx="6928">
                        <c:v>1500</c:v>
                      </c:pt>
                      <c:pt idx="6929">
                        <c:v>1500</c:v>
                      </c:pt>
                      <c:pt idx="6930">
                        <c:v>1500</c:v>
                      </c:pt>
                      <c:pt idx="6931">
                        <c:v>1500</c:v>
                      </c:pt>
                      <c:pt idx="6932">
                        <c:v>1500</c:v>
                      </c:pt>
                      <c:pt idx="6933">
                        <c:v>1500</c:v>
                      </c:pt>
                      <c:pt idx="6934">
                        <c:v>1500</c:v>
                      </c:pt>
                      <c:pt idx="6935">
                        <c:v>1500</c:v>
                      </c:pt>
                      <c:pt idx="6936">
                        <c:v>1500</c:v>
                      </c:pt>
                      <c:pt idx="6937">
                        <c:v>1500</c:v>
                      </c:pt>
                      <c:pt idx="6938">
                        <c:v>1500</c:v>
                      </c:pt>
                      <c:pt idx="6939">
                        <c:v>1500</c:v>
                      </c:pt>
                      <c:pt idx="6940">
                        <c:v>1500</c:v>
                      </c:pt>
                      <c:pt idx="6941">
                        <c:v>1500</c:v>
                      </c:pt>
                      <c:pt idx="6942">
                        <c:v>1500</c:v>
                      </c:pt>
                      <c:pt idx="6943">
                        <c:v>1500</c:v>
                      </c:pt>
                      <c:pt idx="6944">
                        <c:v>1500</c:v>
                      </c:pt>
                      <c:pt idx="6945">
                        <c:v>1500</c:v>
                      </c:pt>
                      <c:pt idx="6946">
                        <c:v>1500</c:v>
                      </c:pt>
                      <c:pt idx="6947">
                        <c:v>1500</c:v>
                      </c:pt>
                      <c:pt idx="6948">
                        <c:v>1500</c:v>
                      </c:pt>
                      <c:pt idx="6949">
                        <c:v>1500</c:v>
                      </c:pt>
                      <c:pt idx="6950">
                        <c:v>1500</c:v>
                      </c:pt>
                      <c:pt idx="6951">
                        <c:v>1500</c:v>
                      </c:pt>
                      <c:pt idx="6952">
                        <c:v>1500</c:v>
                      </c:pt>
                      <c:pt idx="6953">
                        <c:v>1500</c:v>
                      </c:pt>
                      <c:pt idx="6954">
                        <c:v>1500</c:v>
                      </c:pt>
                      <c:pt idx="6955">
                        <c:v>1500</c:v>
                      </c:pt>
                      <c:pt idx="6956">
                        <c:v>1500</c:v>
                      </c:pt>
                      <c:pt idx="6957">
                        <c:v>1500</c:v>
                      </c:pt>
                      <c:pt idx="6958">
                        <c:v>1500</c:v>
                      </c:pt>
                      <c:pt idx="6959">
                        <c:v>1500</c:v>
                      </c:pt>
                      <c:pt idx="6960">
                        <c:v>1500</c:v>
                      </c:pt>
                      <c:pt idx="6961">
                        <c:v>1500</c:v>
                      </c:pt>
                      <c:pt idx="6962">
                        <c:v>1500</c:v>
                      </c:pt>
                      <c:pt idx="6963">
                        <c:v>1500</c:v>
                      </c:pt>
                      <c:pt idx="6964">
                        <c:v>1500</c:v>
                      </c:pt>
                      <c:pt idx="6965">
                        <c:v>1500</c:v>
                      </c:pt>
                      <c:pt idx="6966">
                        <c:v>1500</c:v>
                      </c:pt>
                      <c:pt idx="6967">
                        <c:v>1500</c:v>
                      </c:pt>
                      <c:pt idx="6968">
                        <c:v>1500</c:v>
                      </c:pt>
                      <c:pt idx="6969">
                        <c:v>1500</c:v>
                      </c:pt>
                      <c:pt idx="6970">
                        <c:v>1500</c:v>
                      </c:pt>
                      <c:pt idx="6971">
                        <c:v>1500</c:v>
                      </c:pt>
                      <c:pt idx="6972">
                        <c:v>1500</c:v>
                      </c:pt>
                      <c:pt idx="6973">
                        <c:v>1500</c:v>
                      </c:pt>
                      <c:pt idx="6974">
                        <c:v>1500</c:v>
                      </c:pt>
                      <c:pt idx="6975">
                        <c:v>1500</c:v>
                      </c:pt>
                      <c:pt idx="6976">
                        <c:v>1500</c:v>
                      </c:pt>
                      <c:pt idx="6977">
                        <c:v>1500</c:v>
                      </c:pt>
                      <c:pt idx="6978">
                        <c:v>1500</c:v>
                      </c:pt>
                      <c:pt idx="6979">
                        <c:v>1500</c:v>
                      </c:pt>
                      <c:pt idx="6980">
                        <c:v>1500</c:v>
                      </c:pt>
                      <c:pt idx="6981">
                        <c:v>1500</c:v>
                      </c:pt>
                      <c:pt idx="6982">
                        <c:v>1500</c:v>
                      </c:pt>
                      <c:pt idx="6983">
                        <c:v>1500</c:v>
                      </c:pt>
                      <c:pt idx="6984">
                        <c:v>1500</c:v>
                      </c:pt>
                      <c:pt idx="6985">
                        <c:v>1500</c:v>
                      </c:pt>
                      <c:pt idx="6986">
                        <c:v>1500</c:v>
                      </c:pt>
                      <c:pt idx="6987">
                        <c:v>1500</c:v>
                      </c:pt>
                      <c:pt idx="6988">
                        <c:v>1500</c:v>
                      </c:pt>
                      <c:pt idx="6989">
                        <c:v>1500</c:v>
                      </c:pt>
                      <c:pt idx="6990">
                        <c:v>1500</c:v>
                      </c:pt>
                      <c:pt idx="6991">
                        <c:v>1500</c:v>
                      </c:pt>
                      <c:pt idx="6992">
                        <c:v>1500</c:v>
                      </c:pt>
                      <c:pt idx="6993">
                        <c:v>1500</c:v>
                      </c:pt>
                      <c:pt idx="6994">
                        <c:v>1500</c:v>
                      </c:pt>
                      <c:pt idx="6995">
                        <c:v>1500</c:v>
                      </c:pt>
                      <c:pt idx="6996">
                        <c:v>1500</c:v>
                      </c:pt>
                      <c:pt idx="6997">
                        <c:v>1500</c:v>
                      </c:pt>
                      <c:pt idx="6998">
                        <c:v>1500</c:v>
                      </c:pt>
                      <c:pt idx="6999">
                        <c:v>1500</c:v>
                      </c:pt>
                      <c:pt idx="7000">
                        <c:v>1500</c:v>
                      </c:pt>
                      <c:pt idx="7001">
                        <c:v>1500</c:v>
                      </c:pt>
                      <c:pt idx="7002">
                        <c:v>1500</c:v>
                      </c:pt>
                      <c:pt idx="7003">
                        <c:v>1500</c:v>
                      </c:pt>
                      <c:pt idx="7004">
                        <c:v>1500</c:v>
                      </c:pt>
                      <c:pt idx="7005">
                        <c:v>1500</c:v>
                      </c:pt>
                      <c:pt idx="7006">
                        <c:v>1500</c:v>
                      </c:pt>
                      <c:pt idx="7007">
                        <c:v>1500</c:v>
                      </c:pt>
                      <c:pt idx="7008">
                        <c:v>1500</c:v>
                      </c:pt>
                      <c:pt idx="7009">
                        <c:v>1500</c:v>
                      </c:pt>
                      <c:pt idx="7010">
                        <c:v>1500</c:v>
                      </c:pt>
                      <c:pt idx="7011">
                        <c:v>1500</c:v>
                      </c:pt>
                      <c:pt idx="7012">
                        <c:v>1500</c:v>
                      </c:pt>
                      <c:pt idx="7013">
                        <c:v>1500</c:v>
                      </c:pt>
                      <c:pt idx="7014">
                        <c:v>1500</c:v>
                      </c:pt>
                      <c:pt idx="7015">
                        <c:v>1500</c:v>
                      </c:pt>
                      <c:pt idx="7016">
                        <c:v>1500</c:v>
                      </c:pt>
                      <c:pt idx="7017">
                        <c:v>1500</c:v>
                      </c:pt>
                      <c:pt idx="7018">
                        <c:v>1500</c:v>
                      </c:pt>
                      <c:pt idx="7019">
                        <c:v>1500</c:v>
                      </c:pt>
                      <c:pt idx="7020">
                        <c:v>1500</c:v>
                      </c:pt>
                      <c:pt idx="7021">
                        <c:v>1500</c:v>
                      </c:pt>
                      <c:pt idx="7022">
                        <c:v>1500</c:v>
                      </c:pt>
                      <c:pt idx="7023">
                        <c:v>1500</c:v>
                      </c:pt>
                      <c:pt idx="7024">
                        <c:v>1500</c:v>
                      </c:pt>
                      <c:pt idx="7025">
                        <c:v>1500</c:v>
                      </c:pt>
                      <c:pt idx="7026">
                        <c:v>1500</c:v>
                      </c:pt>
                      <c:pt idx="7027">
                        <c:v>1500</c:v>
                      </c:pt>
                      <c:pt idx="7028">
                        <c:v>1500</c:v>
                      </c:pt>
                      <c:pt idx="7029">
                        <c:v>1500</c:v>
                      </c:pt>
                      <c:pt idx="7030">
                        <c:v>1500</c:v>
                      </c:pt>
                      <c:pt idx="7031">
                        <c:v>1500</c:v>
                      </c:pt>
                      <c:pt idx="7032">
                        <c:v>1500</c:v>
                      </c:pt>
                      <c:pt idx="7033">
                        <c:v>1500</c:v>
                      </c:pt>
                      <c:pt idx="7034">
                        <c:v>1500</c:v>
                      </c:pt>
                      <c:pt idx="7035">
                        <c:v>1500</c:v>
                      </c:pt>
                      <c:pt idx="7036">
                        <c:v>1500</c:v>
                      </c:pt>
                      <c:pt idx="7037">
                        <c:v>1500</c:v>
                      </c:pt>
                      <c:pt idx="7038">
                        <c:v>1500</c:v>
                      </c:pt>
                      <c:pt idx="7039">
                        <c:v>1500</c:v>
                      </c:pt>
                      <c:pt idx="7040">
                        <c:v>1500</c:v>
                      </c:pt>
                      <c:pt idx="7041">
                        <c:v>1500</c:v>
                      </c:pt>
                      <c:pt idx="7042">
                        <c:v>1500</c:v>
                      </c:pt>
                      <c:pt idx="7043">
                        <c:v>1500</c:v>
                      </c:pt>
                      <c:pt idx="7044">
                        <c:v>1500</c:v>
                      </c:pt>
                      <c:pt idx="7045">
                        <c:v>1500</c:v>
                      </c:pt>
                      <c:pt idx="7046">
                        <c:v>1500</c:v>
                      </c:pt>
                      <c:pt idx="7047">
                        <c:v>1500</c:v>
                      </c:pt>
                      <c:pt idx="7048">
                        <c:v>1500</c:v>
                      </c:pt>
                      <c:pt idx="7049">
                        <c:v>1500</c:v>
                      </c:pt>
                      <c:pt idx="7050">
                        <c:v>1500</c:v>
                      </c:pt>
                      <c:pt idx="7051">
                        <c:v>1500</c:v>
                      </c:pt>
                      <c:pt idx="7052">
                        <c:v>1500</c:v>
                      </c:pt>
                      <c:pt idx="7053">
                        <c:v>1500</c:v>
                      </c:pt>
                      <c:pt idx="7054">
                        <c:v>1500</c:v>
                      </c:pt>
                      <c:pt idx="7055">
                        <c:v>1500</c:v>
                      </c:pt>
                      <c:pt idx="7056">
                        <c:v>1500</c:v>
                      </c:pt>
                      <c:pt idx="7057">
                        <c:v>1500</c:v>
                      </c:pt>
                      <c:pt idx="7058">
                        <c:v>1500</c:v>
                      </c:pt>
                      <c:pt idx="7059">
                        <c:v>1500</c:v>
                      </c:pt>
                      <c:pt idx="7060">
                        <c:v>1500</c:v>
                      </c:pt>
                      <c:pt idx="7061">
                        <c:v>1500</c:v>
                      </c:pt>
                      <c:pt idx="7062">
                        <c:v>1500</c:v>
                      </c:pt>
                      <c:pt idx="7063">
                        <c:v>1500</c:v>
                      </c:pt>
                      <c:pt idx="7064">
                        <c:v>1500</c:v>
                      </c:pt>
                      <c:pt idx="7065">
                        <c:v>1500</c:v>
                      </c:pt>
                      <c:pt idx="7066">
                        <c:v>1500</c:v>
                      </c:pt>
                      <c:pt idx="7067">
                        <c:v>1500</c:v>
                      </c:pt>
                      <c:pt idx="7068">
                        <c:v>1500</c:v>
                      </c:pt>
                      <c:pt idx="7069">
                        <c:v>1500</c:v>
                      </c:pt>
                      <c:pt idx="7070">
                        <c:v>1500</c:v>
                      </c:pt>
                      <c:pt idx="7071">
                        <c:v>1500</c:v>
                      </c:pt>
                      <c:pt idx="7072">
                        <c:v>1500</c:v>
                      </c:pt>
                      <c:pt idx="7073">
                        <c:v>1500</c:v>
                      </c:pt>
                      <c:pt idx="7074">
                        <c:v>1500</c:v>
                      </c:pt>
                      <c:pt idx="7075">
                        <c:v>1500</c:v>
                      </c:pt>
                      <c:pt idx="7076">
                        <c:v>1500</c:v>
                      </c:pt>
                      <c:pt idx="7077">
                        <c:v>1500</c:v>
                      </c:pt>
                      <c:pt idx="7078">
                        <c:v>1500</c:v>
                      </c:pt>
                      <c:pt idx="7079">
                        <c:v>1500</c:v>
                      </c:pt>
                      <c:pt idx="7080">
                        <c:v>1500</c:v>
                      </c:pt>
                      <c:pt idx="7081">
                        <c:v>1500</c:v>
                      </c:pt>
                      <c:pt idx="7082">
                        <c:v>1500</c:v>
                      </c:pt>
                      <c:pt idx="7083">
                        <c:v>1500</c:v>
                      </c:pt>
                      <c:pt idx="7084">
                        <c:v>1500</c:v>
                      </c:pt>
                      <c:pt idx="7085">
                        <c:v>1500</c:v>
                      </c:pt>
                      <c:pt idx="7086">
                        <c:v>1500</c:v>
                      </c:pt>
                      <c:pt idx="7087">
                        <c:v>1500</c:v>
                      </c:pt>
                      <c:pt idx="7088">
                        <c:v>1500</c:v>
                      </c:pt>
                      <c:pt idx="7089">
                        <c:v>1500</c:v>
                      </c:pt>
                      <c:pt idx="7090">
                        <c:v>1500</c:v>
                      </c:pt>
                      <c:pt idx="7091">
                        <c:v>1500</c:v>
                      </c:pt>
                      <c:pt idx="7092">
                        <c:v>1500</c:v>
                      </c:pt>
                      <c:pt idx="7093">
                        <c:v>1500</c:v>
                      </c:pt>
                      <c:pt idx="7094">
                        <c:v>1500</c:v>
                      </c:pt>
                      <c:pt idx="7095">
                        <c:v>1500</c:v>
                      </c:pt>
                      <c:pt idx="7096">
                        <c:v>1500</c:v>
                      </c:pt>
                      <c:pt idx="7097">
                        <c:v>1500</c:v>
                      </c:pt>
                      <c:pt idx="7098">
                        <c:v>1500</c:v>
                      </c:pt>
                      <c:pt idx="7099">
                        <c:v>1500</c:v>
                      </c:pt>
                      <c:pt idx="7100">
                        <c:v>1500</c:v>
                      </c:pt>
                      <c:pt idx="7101">
                        <c:v>1500</c:v>
                      </c:pt>
                      <c:pt idx="7102">
                        <c:v>1500</c:v>
                      </c:pt>
                      <c:pt idx="7103">
                        <c:v>1500</c:v>
                      </c:pt>
                      <c:pt idx="7104">
                        <c:v>1500</c:v>
                      </c:pt>
                      <c:pt idx="7105">
                        <c:v>1500</c:v>
                      </c:pt>
                      <c:pt idx="7106">
                        <c:v>1500</c:v>
                      </c:pt>
                      <c:pt idx="7107">
                        <c:v>1500</c:v>
                      </c:pt>
                      <c:pt idx="7108">
                        <c:v>1500</c:v>
                      </c:pt>
                      <c:pt idx="7109">
                        <c:v>1500</c:v>
                      </c:pt>
                      <c:pt idx="7110">
                        <c:v>1500</c:v>
                      </c:pt>
                      <c:pt idx="7111">
                        <c:v>1500</c:v>
                      </c:pt>
                      <c:pt idx="7112">
                        <c:v>1500</c:v>
                      </c:pt>
                      <c:pt idx="7113">
                        <c:v>1500</c:v>
                      </c:pt>
                      <c:pt idx="7114">
                        <c:v>1500</c:v>
                      </c:pt>
                      <c:pt idx="7115">
                        <c:v>1500</c:v>
                      </c:pt>
                      <c:pt idx="7116">
                        <c:v>1500</c:v>
                      </c:pt>
                      <c:pt idx="7117">
                        <c:v>1500</c:v>
                      </c:pt>
                      <c:pt idx="7118">
                        <c:v>1500</c:v>
                      </c:pt>
                      <c:pt idx="7119">
                        <c:v>1500</c:v>
                      </c:pt>
                      <c:pt idx="7120">
                        <c:v>1500</c:v>
                      </c:pt>
                      <c:pt idx="7121">
                        <c:v>1500</c:v>
                      </c:pt>
                      <c:pt idx="7122">
                        <c:v>1500</c:v>
                      </c:pt>
                      <c:pt idx="7123">
                        <c:v>1500</c:v>
                      </c:pt>
                      <c:pt idx="7124">
                        <c:v>1500</c:v>
                      </c:pt>
                      <c:pt idx="7125">
                        <c:v>1500</c:v>
                      </c:pt>
                      <c:pt idx="7126">
                        <c:v>1500</c:v>
                      </c:pt>
                      <c:pt idx="7127">
                        <c:v>1500</c:v>
                      </c:pt>
                      <c:pt idx="7128">
                        <c:v>1500</c:v>
                      </c:pt>
                      <c:pt idx="7129">
                        <c:v>1500</c:v>
                      </c:pt>
                      <c:pt idx="7130">
                        <c:v>1500</c:v>
                      </c:pt>
                      <c:pt idx="7131">
                        <c:v>1500</c:v>
                      </c:pt>
                      <c:pt idx="7132">
                        <c:v>1500</c:v>
                      </c:pt>
                      <c:pt idx="7133">
                        <c:v>1500</c:v>
                      </c:pt>
                      <c:pt idx="7134">
                        <c:v>1500</c:v>
                      </c:pt>
                      <c:pt idx="7135">
                        <c:v>1500</c:v>
                      </c:pt>
                      <c:pt idx="7136">
                        <c:v>1500</c:v>
                      </c:pt>
                      <c:pt idx="7137">
                        <c:v>1500</c:v>
                      </c:pt>
                      <c:pt idx="7138">
                        <c:v>1500</c:v>
                      </c:pt>
                      <c:pt idx="7139">
                        <c:v>1500</c:v>
                      </c:pt>
                      <c:pt idx="7140">
                        <c:v>1500</c:v>
                      </c:pt>
                      <c:pt idx="7141">
                        <c:v>1500</c:v>
                      </c:pt>
                      <c:pt idx="7142">
                        <c:v>1500</c:v>
                      </c:pt>
                      <c:pt idx="7143">
                        <c:v>1500</c:v>
                      </c:pt>
                      <c:pt idx="7144">
                        <c:v>1500</c:v>
                      </c:pt>
                      <c:pt idx="7145">
                        <c:v>1500</c:v>
                      </c:pt>
                      <c:pt idx="7146">
                        <c:v>1500</c:v>
                      </c:pt>
                      <c:pt idx="7147">
                        <c:v>1500</c:v>
                      </c:pt>
                      <c:pt idx="7148">
                        <c:v>1500</c:v>
                      </c:pt>
                      <c:pt idx="7149">
                        <c:v>1500</c:v>
                      </c:pt>
                      <c:pt idx="7150">
                        <c:v>1500</c:v>
                      </c:pt>
                      <c:pt idx="7151">
                        <c:v>1500</c:v>
                      </c:pt>
                      <c:pt idx="7152">
                        <c:v>1500</c:v>
                      </c:pt>
                      <c:pt idx="7153">
                        <c:v>1500</c:v>
                      </c:pt>
                      <c:pt idx="7154">
                        <c:v>1500</c:v>
                      </c:pt>
                      <c:pt idx="7155">
                        <c:v>1500</c:v>
                      </c:pt>
                      <c:pt idx="7156">
                        <c:v>1500</c:v>
                      </c:pt>
                      <c:pt idx="7157">
                        <c:v>1500</c:v>
                      </c:pt>
                      <c:pt idx="7158">
                        <c:v>1500</c:v>
                      </c:pt>
                      <c:pt idx="7159">
                        <c:v>1500</c:v>
                      </c:pt>
                      <c:pt idx="7160">
                        <c:v>1500</c:v>
                      </c:pt>
                      <c:pt idx="7161">
                        <c:v>1500</c:v>
                      </c:pt>
                      <c:pt idx="7162">
                        <c:v>1500</c:v>
                      </c:pt>
                      <c:pt idx="7163">
                        <c:v>1500</c:v>
                      </c:pt>
                      <c:pt idx="7164">
                        <c:v>1500</c:v>
                      </c:pt>
                      <c:pt idx="7165">
                        <c:v>1500</c:v>
                      </c:pt>
                      <c:pt idx="7166">
                        <c:v>1500</c:v>
                      </c:pt>
                      <c:pt idx="7167">
                        <c:v>1500</c:v>
                      </c:pt>
                      <c:pt idx="7168">
                        <c:v>1500</c:v>
                      </c:pt>
                      <c:pt idx="7169">
                        <c:v>1500</c:v>
                      </c:pt>
                      <c:pt idx="7170">
                        <c:v>1500</c:v>
                      </c:pt>
                      <c:pt idx="7171">
                        <c:v>1500</c:v>
                      </c:pt>
                      <c:pt idx="7172">
                        <c:v>1500</c:v>
                      </c:pt>
                      <c:pt idx="7173">
                        <c:v>1500</c:v>
                      </c:pt>
                      <c:pt idx="7174">
                        <c:v>1500</c:v>
                      </c:pt>
                      <c:pt idx="7175">
                        <c:v>1500</c:v>
                      </c:pt>
                      <c:pt idx="7176">
                        <c:v>1500</c:v>
                      </c:pt>
                      <c:pt idx="7177">
                        <c:v>1500</c:v>
                      </c:pt>
                      <c:pt idx="7178">
                        <c:v>1500</c:v>
                      </c:pt>
                      <c:pt idx="7179">
                        <c:v>1500</c:v>
                      </c:pt>
                      <c:pt idx="7180">
                        <c:v>1500</c:v>
                      </c:pt>
                      <c:pt idx="7181">
                        <c:v>1500</c:v>
                      </c:pt>
                      <c:pt idx="7182">
                        <c:v>1500</c:v>
                      </c:pt>
                      <c:pt idx="7183">
                        <c:v>1500</c:v>
                      </c:pt>
                      <c:pt idx="7184">
                        <c:v>1500</c:v>
                      </c:pt>
                      <c:pt idx="7185">
                        <c:v>1500</c:v>
                      </c:pt>
                      <c:pt idx="7186">
                        <c:v>1500</c:v>
                      </c:pt>
                      <c:pt idx="7187">
                        <c:v>1500</c:v>
                      </c:pt>
                      <c:pt idx="7188">
                        <c:v>1500</c:v>
                      </c:pt>
                      <c:pt idx="7189">
                        <c:v>1500</c:v>
                      </c:pt>
                      <c:pt idx="7190">
                        <c:v>1500</c:v>
                      </c:pt>
                      <c:pt idx="7191">
                        <c:v>1500</c:v>
                      </c:pt>
                      <c:pt idx="7192">
                        <c:v>1500</c:v>
                      </c:pt>
                      <c:pt idx="7193">
                        <c:v>1500</c:v>
                      </c:pt>
                      <c:pt idx="7194">
                        <c:v>1500</c:v>
                      </c:pt>
                      <c:pt idx="7195">
                        <c:v>1500</c:v>
                      </c:pt>
                      <c:pt idx="7196">
                        <c:v>1500</c:v>
                      </c:pt>
                      <c:pt idx="7197">
                        <c:v>1500</c:v>
                      </c:pt>
                      <c:pt idx="7198">
                        <c:v>1500</c:v>
                      </c:pt>
                      <c:pt idx="7199">
                        <c:v>1500</c:v>
                      </c:pt>
                      <c:pt idx="7200">
                        <c:v>1500</c:v>
                      </c:pt>
                      <c:pt idx="7201">
                        <c:v>1500</c:v>
                      </c:pt>
                      <c:pt idx="7202">
                        <c:v>1500</c:v>
                      </c:pt>
                      <c:pt idx="7203">
                        <c:v>1500</c:v>
                      </c:pt>
                      <c:pt idx="7204">
                        <c:v>1500</c:v>
                      </c:pt>
                      <c:pt idx="7205">
                        <c:v>1500</c:v>
                      </c:pt>
                      <c:pt idx="7206">
                        <c:v>1500</c:v>
                      </c:pt>
                      <c:pt idx="7207">
                        <c:v>1500</c:v>
                      </c:pt>
                      <c:pt idx="7208">
                        <c:v>1500</c:v>
                      </c:pt>
                      <c:pt idx="7209">
                        <c:v>1500</c:v>
                      </c:pt>
                      <c:pt idx="7210">
                        <c:v>1500</c:v>
                      </c:pt>
                      <c:pt idx="7211">
                        <c:v>1500</c:v>
                      </c:pt>
                      <c:pt idx="7212">
                        <c:v>1500</c:v>
                      </c:pt>
                      <c:pt idx="7213">
                        <c:v>1500</c:v>
                      </c:pt>
                      <c:pt idx="7214">
                        <c:v>1500</c:v>
                      </c:pt>
                      <c:pt idx="7215">
                        <c:v>1500</c:v>
                      </c:pt>
                      <c:pt idx="7216">
                        <c:v>1500</c:v>
                      </c:pt>
                      <c:pt idx="7217">
                        <c:v>1500</c:v>
                      </c:pt>
                      <c:pt idx="7218">
                        <c:v>1500</c:v>
                      </c:pt>
                      <c:pt idx="7219">
                        <c:v>1500</c:v>
                      </c:pt>
                      <c:pt idx="7220">
                        <c:v>1500</c:v>
                      </c:pt>
                      <c:pt idx="7221">
                        <c:v>1500</c:v>
                      </c:pt>
                      <c:pt idx="7222">
                        <c:v>1500</c:v>
                      </c:pt>
                      <c:pt idx="7223">
                        <c:v>1500</c:v>
                      </c:pt>
                      <c:pt idx="7224">
                        <c:v>1500</c:v>
                      </c:pt>
                      <c:pt idx="7225">
                        <c:v>1500</c:v>
                      </c:pt>
                      <c:pt idx="7226">
                        <c:v>1500</c:v>
                      </c:pt>
                      <c:pt idx="7227">
                        <c:v>1500</c:v>
                      </c:pt>
                      <c:pt idx="7228">
                        <c:v>1500</c:v>
                      </c:pt>
                      <c:pt idx="7229">
                        <c:v>1500</c:v>
                      </c:pt>
                      <c:pt idx="7230">
                        <c:v>1500</c:v>
                      </c:pt>
                      <c:pt idx="7231">
                        <c:v>1500</c:v>
                      </c:pt>
                      <c:pt idx="7232">
                        <c:v>1500</c:v>
                      </c:pt>
                      <c:pt idx="7233">
                        <c:v>1500</c:v>
                      </c:pt>
                      <c:pt idx="7234">
                        <c:v>1500</c:v>
                      </c:pt>
                      <c:pt idx="7235">
                        <c:v>1500</c:v>
                      </c:pt>
                      <c:pt idx="7236">
                        <c:v>1500</c:v>
                      </c:pt>
                      <c:pt idx="7237">
                        <c:v>1500</c:v>
                      </c:pt>
                      <c:pt idx="7238">
                        <c:v>1500</c:v>
                      </c:pt>
                      <c:pt idx="7239">
                        <c:v>1500</c:v>
                      </c:pt>
                      <c:pt idx="7240">
                        <c:v>1500</c:v>
                      </c:pt>
                      <c:pt idx="7241">
                        <c:v>1500</c:v>
                      </c:pt>
                      <c:pt idx="7242">
                        <c:v>1500</c:v>
                      </c:pt>
                      <c:pt idx="7243">
                        <c:v>1500</c:v>
                      </c:pt>
                      <c:pt idx="7244">
                        <c:v>1500</c:v>
                      </c:pt>
                      <c:pt idx="7245">
                        <c:v>1500</c:v>
                      </c:pt>
                      <c:pt idx="7246">
                        <c:v>1500</c:v>
                      </c:pt>
                      <c:pt idx="7247">
                        <c:v>1500</c:v>
                      </c:pt>
                      <c:pt idx="7248">
                        <c:v>1500</c:v>
                      </c:pt>
                      <c:pt idx="7249">
                        <c:v>1500</c:v>
                      </c:pt>
                      <c:pt idx="7250">
                        <c:v>1500</c:v>
                      </c:pt>
                      <c:pt idx="7251">
                        <c:v>1500</c:v>
                      </c:pt>
                      <c:pt idx="7252">
                        <c:v>1500</c:v>
                      </c:pt>
                      <c:pt idx="7253">
                        <c:v>1500</c:v>
                      </c:pt>
                      <c:pt idx="7254">
                        <c:v>1500</c:v>
                      </c:pt>
                      <c:pt idx="7255">
                        <c:v>1500</c:v>
                      </c:pt>
                      <c:pt idx="7256">
                        <c:v>1500</c:v>
                      </c:pt>
                      <c:pt idx="7257">
                        <c:v>1500</c:v>
                      </c:pt>
                      <c:pt idx="7258">
                        <c:v>1500</c:v>
                      </c:pt>
                      <c:pt idx="7259">
                        <c:v>1500</c:v>
                      </c:pt>
                      <c:pt idx="7260">
                        <c:v>1500</c:v>
                      </c:pt>
                      <c:pt idx="7261">
                        <c:v>1500</c:v>
                      </c:pt>
                      <c:pt idx="7262">
                        <c:v>1500</c:v>
                      </c:pt>
                      <c:pt idx="7263">
                        <c:v>1500</c:v>
                      </c:pt>
                      <c:pt idx="7264">
                        <c:v>1500</c:v>
                      </c:pt>
                      <c:pt idx="7265">
                        <c:v>1500</c:v>
                      </c:pt>
                      <c:pt idx="7266">
                        <c:v>1500</c:v>
                      </c:pt>
                      <c:pt idx="7267">
                        <c:v>1500</c:v>
                      </c:pt>
                      <c:pt idx="7268">
                        <c:v>1500</c:v>
                      </c:pt>
                      <c:pt idx="7269">
                        <c:v>1500</c:v>
                      </c:pt>
                      <c:pt idx="7270">
                        <c:v>1500</c:v>
                      </c:pt>
                      <c:pt idx="7271">
                        <c:v>1500</c:v>
                      </c:pt>
                      <c:pt idx="7272">
                        <c:v>1500</c:v>
                      </c:pt>
                      <c:pt idx="7273">
                        <c:v>1500</c:v>
                      </c:pt>
                      <c:pt idx="7274">
                        <c:v>1500</c:v>
                      </c:pt>
                      <c:pt idx="7275">
                        <c:v>1500</c:v>
                      </c:pt>
                      <c:pt idx="7276">
                        <c:v>1500</c:v>
                      </c:pt>
                      <c:pt idx="7277">
                        <c:v>1500</c:v>
                      </c:pt>
                      <c:pt idx="7278">
                        <c:v>1500</c:v>
                      </c:pt>
                      <c:pt idx="7279">
                        <c:v>1500</c:v>
                      </c:pt>
                      <c:pt idx="7280">
                        <c:v>1500</c:v>
                      </c:pt>
                      <c:pt idx="7281">
                        <c:v>1500</c:v>
                      </c:pt>
                      <c:pt idx="7282">
                        <c:v>1500</c:v>
                      </c:pt>
                      <c:pt idx="7283">
                        <c:v>1500</c:v>
                      </c:pt>
                      <c:pt idx="7284">
                        <c:v>1500</c:v>
                      </c:pt>
                      <c:pt idx="7285">
                        <c:v>1500</c:v>
                      </c:pt>
                      <c:pt idx="7286">
                        <c:v>1500</c:v>
                      </c:pt>
                      <c:pt idx="7287">
                        <c:v>1500</c:v>
                      </c:pt>
                      <c:pt idx="7288">
                        <c:v>1500</c:v>
                      </c:pt>
                      <c:pt idx="7289">
                        <c:v>1500</c:v>
                      </c:pt>
                      <c:pt idx="7290">
                        <c:v>1500</c:v>
                      </c:pt>
                      <c:pt idx="7291">
                        <c:v>1500</c:v>
                      </c:pt>
                      <c:pt idx="7292">
                        <c:v>1500</c:v>
                      </c:pt>
                      <c:pt idx="7293">
                        <c:v>1500</c:v>
                      </c:pt>
                      <c:pt idx="7294">
                        <c:v>1500</c:v>
                      </c:pt>
                      <c:pt idx="7295">
                        <c:v>1500</c:v>
                      </c:pt>
                      <c:pt idx="7296">
                        <c:v>1500</c:v>
                      </c:pt>
                      <c:pt idx="7297">
                        <c:v>1500</c:v>
                      </c:pt>
                      <c:pt idx="7298">
                        <c:v>1500</c:v>
                      </c:pt>
                      <c:pt idx="7299">
                        <c:v>1500</c:v>
                      </c:pt>
                      <c:pt idx="7300">
                        <c:v>1500</c:v>
                      </c:pt>
                      <c:pt idx="7301">
                        <c:v>1500</c:v>
                      </c:pt>
                      <c:pt idx="7302">
                        <c:v>1500</c:v>
                      </c:pt>
                      <c:pt idx="7303">
                        <c:v>1500</c:v>
                      </c:pt>
                      <c:pt idx="7304">
                        <c:v>1500</c:v>
                      </c:pt>
                      <c:pt idx="7305">
                        <c:v>1500</c:v>
                      </c:pt>
                      <c:pt idx="7306">
                        <c:v>1500</c:v>
                      </c:pt>
                      <c:pt idx="7307">
                        <c:v>1500</c:v>
                      </c:pt>
                      <c:pt idx="7308">
                        <c:v>1500</c:v>
                      </c:pt>
                      <c:pt idx="7309">
                        <c:v>1500</c:v>
                      </c:pt>
                      <c:pt idx="7310">
                        <c:v>1500</c:v>
                      </c:pt>
                      <c:pt idx="7311">
                        <c:v>1500</c:v>
                      </c:pt>
                      <c:pt idx="7312">
                        <c:v>1500</c:v>
                      </c:pt>
                      <c:pt idx="7313">
                        <c:v>1500</c:v>
                      </c:pt>
                      <c:pt idx="7314">
                        <c:v>1500</c:v>
                      </c:pt>
                      <c:pt idx="7315">
                        <c:v>1500</c:v>
                      </c:pt>
                      <c:pt idx="7316">
                        <c:v>1500</c:v>
                      </c:pt>
                      <c:pt idx="7317">
                        <c:v>1500</c:v>
                      </c:pt>
                      <c:pt idx="7318">
                        <c:v>1500</c:v>
                      </c:pt>
                      <c:pt idx="7319">
                        <c:v>1500</c:v>
                      </c:pt>
                      <c:pt idx="7320">
                        <c:v>1500</c:v>
                      </c:pt>
                      <c:pt idx="7321">
                        <c:v>1500</c:v>
                      </c:pt>
                      <c:pt idx="7322">
                        <c:v>1500</c:v>
                      </c:pt>
                      <c:pt idx="7323">
                        <c:v>1500</c:v>
                      </c:pt>
                      <c:pt idx="7324">
                        <c:v>1500</c:v>
                      </c:pt>
                      <c:pt idx="7325">
                        <c:v>1500</c:v>
                      </c:pt>
                      <c:pt idx="7326">
                        <c:v>1500</c:v>
                      </c:pt>
                      <c:pt idx="7327">
                        <c:v>1500</c:v>
                      </c:pt>
                      <c:pt idx="7328">
                        <c:v>1500</c:v>
                      </c:pt>
                      <c:pt idx="7329">
                        <c:v>1500</c:v>
                      </c:pt>
                      <c:pt idx="7330">
                        <c:v>1500</c:v>
                      </c:pt>
                      <c:pt idx="7331">
                        <c:v>1500</c:v>
                      </c:pt>
                      <c:pt idx="7332">
                        <c:v>1500</c:v>
                      </c:pt>
                      <c:pt idx="7333">
                        <c:v>1500</c:v>
                      </c:pt>
                      <c:pt idx="7334">
                        <c:v>1500</c:v>
                      </c:pt>
                      <c:pt idx="7335">
                        <c:v>1500</c:v>
                      </c:pt>
                      <c:pt idx="7336">
                        <c:v>1500</c:v>
                      </c:pt>
                      <c:pt idx="7337">
                        <c:v>1500</c:v>
                      </c:pt>
                      <c:pt idx="7338">
                        <c:v>1500</c:v>
                      </c:pt>
                      <c:pt idx="7339">
                        <c:v>1500</c:v>
                      </c:pt>
                      <c:pt idx="7340">
                        <c:v>1500</c:v>
                      </c:pt>
                      <c:pt idx="7341">
                        <c:v>1500</c:v>
                      </c:pt>
                      <c:pt idx="7342">
                        <c:v>1500</c:v>
                      </c:pt>
                      <c:pt idx="7343">
                        <c:v>1500</c:v>
                      </c:pt>
                      <c:pt idx="7344">
                        <c:v>1500</c:v>
                      </c:pt>
                      <c:pt idx="7345">
                        <c:v>1500</c:v>
                      </c:pt>
                      <c:pt idx="7346">
                        <c:v>1500</c:v>
                      </c:pt>
                      <c:pt idx="7347">
                        <c:v>1500</c:v>
                      </c:pt>
                      <c:pt idx="7348">
                        <c:v>1500</c:v>
                      </c:pt>
                      <c:pt idx="7349">
                        <c:v>1500</c:v>
                      </c:pt>
                      <c:pt idx="7350">
                        <c:v>1500</c:v>
                      </c:pt>
                      <c:pt idx="7351">
                        <c:v>1500</c:v>
                      </c:pt>
                      <c:pt idx="7352">
                        <c:v>1500</c:v>
                      </c:pt>
                      <c:pt idx="7353">
                        <c:v>1500</c:v>
                      </c:pt>
                      <c:pt idx="7354">
                        <c:v>1500</c:v>
                      </c:pt>
                      <c:pt idx="7355">
                        <c:v>1500</c:v>
                      </c:pt>
                      <c:pt idx="7356">
                        <c:v>1500</c:v>
                      </c:pt>
                      <c:pt idx="7357">
                        <c:v>1500</c:v>
                      </c:pt>
                      <c:pt idx="7358">
                        <c:v>1500</c:v>
                      </c:pt>
                      <c:pt idx="7359">
                        <c:v>1500</c:v>
                      </c:pt>
                      <c:pt idx="7360">
                        <c:v>1500</c:v>
                      </c:pt>
                      <c:pt idx="7361">
                        <c:v>1500</c:v>
                      </c:pt>
                      <c:pt idx="7362">
                        <c:v>1500</c:v>
                      </c:pt>
                      <c:pt idx="7363">
                        <c:v>1500</c:v>
                      </c:pt>
                      <c:pt idx="7364">
                        <c:v>1500</c:v>
                      </c:pt>
                      <c:pt idx="7365">
                        <c:v>1500</c:v>
                      </c:pt>
                      <c:pt idx="7366">
                        <c:v>1500</c:v>
                      </c:pt>
                      <c:pt idx="7367">
                        <c:v>1500</c:v>
                      </c:pt>
                      <c:pt idx="7368">
                        <c:v>1500</c:v>
                      </c:pt>
                      <c:pt idx="7369">
                        <c:v>1500</c:v>
                      </c:pt>
                      <c:pt idx="7370">
                        <c:v>1500</c:v>
                      </c:pt>
                      <c:pt idx="7371">
                        <c:v>1500</c:v>
                      </c:pt>
                      <c:pt idx="7372">
                        <c:v>1500</c:v>
                      </c:pt>
                      <c:pt idx="7373">
                        <c:v>1500</c:v>
                      </c:pt>
                      <c:pt idx="7374">
                        <c:v>1500</c:v>
                      </c:pt>
                      <c:pt idx="7375">
                        <c:v>1500</c:v>
                      </c:pt>
                      <c:pt idx="7376">
                        <c:v>1500</c:v>
                      </c:pt>
                      <c:pt idx="7377">
                        <c:v>1500</c:v>
                      </c:pt>
                      <c:pt idx="7378">
                        <c:v>1500</c:v>
                      </c:pt>
                      <c:pt idx="7379">
                        <c:v>1500</c:v>
                      </c:pt>
                      <c:pt idx="7380">
                        <c:v>1500</c:v>
                      </c:pt>
                      <c:pt idx="7381">
                        <c:v>1500</c:v>
                      </c:pt>
                      <c:pt idx="7382">
                        <c:v>1500</c:v>
                      </c:pt>
                      <c:pt idx="7383">
                        <c:v>1500</c:v>
                      </c:pt>
                      <c:pt idx="7384">
                        <c:v>1500</c:v>
                      </c:pt>
                      <c:pt idx="7385">
                        <c:v>1500</c:v>
                      </c:pt>
                      <c:pt idx="7386">
                        <c:v>1500</c:v>
                      </c:pt>
                      <c:pt idx="7387">
                        <c:v>1500</c:v>
                      </c:pt>
                      <c:pt idx="7388">
                        <c:v>1500</c:v>
                      </c:pt>
                      <c:pt idx="7389">
                        <c:v>1500</c:v>
                      </c:pt>
                      <c:pt idx="7390">
                        <c:v>1500</c:v>
                      </c:pt>
                      <c:pt idx="7391">
                        <c:v>1500</c:v>
                      </c:pt>
                      <c:pt idx="7392">
                        <c:v>1500</c:v>
                      </c:pt>
                      <c:pt idx="7393">
                        <c:v>1500</c:v>
                      </c:pt>
                      <c:pt idx="7394">
                        <c:v>1500</c:v>
                      </c:pt>
                      <c:pt idx="7395">
                        <c:v>1500</c:v>
                      </c:pt>
                      <c:pt idx="7396">
                        <c:v>1500</c:v>
                      </c:pt>
                      <c:pt idx="7397">
                        <c:v>1500</c:v>
                      </c:pt>
                      <c:pt idx="7398">
                        <c:v>1500</c:v>
                      </c:pt>
                      <c:pt idx="7399">
                        <c:v>1500</c:v>
                      </c:pt>
                      <c:pt idx="7400">
                        <c:v>1500</c:v>
                      </c:pt>
                      <c:pt idx="7401">
                        <c:v>1500</c:v>
                      </c:pt>
                      <c:pt idx="7402">
                        <c:v>1500</c:v>
                      </c:pt>
                      <c:pt idx="7403">
                        <c:v>1500</c:v>
                      </c:pt>
                      <c:pt idx="7404">
                        <c:v>1500</c:v>
                      </c:pt>
                      <c:pt idx="7405">
                        <c:v>1500</c:v>
                      </c:pt>
                      <c:pt idx="7406">
                        <c:v>1500</c:v>
                      </c:pt>
                      <c:pt idx="7407">
                        <c:v>1500</c:v>
                      </c:pt>
                      <c:pt idx="7408">
                        <c:v>1500</c:v>
                      </c:pt>
                      <c:pt idx="7409">
                        <c:v>1500</c:v>
                      </c:pt>
                      <c:pt idx="7410">
                        <c:v>1500</c:v>
                      </c:pt>
                      <c:pt idx="7411">
                        <c:v>1500</c:v>
                      </c:pt>
                      <c:pt idx="7412">
                        <c:v>1500</c:v>
                      </c:pt>
                      <c:pt idx="7413">
                        <c:v>1500</c:v>
                      </c:pt>
                      <c:pt idx="7414">
                        <c:v>1500</c:v>
                      </c:pt>
                      <c:pt idx="7415">
                        <c:v>1500</c:v>
                      </c:pt>
                      <c:pt idx="7416">
                        <c:v>1500</c:v>
                      </c:pt>
                      <c:pt idx="7417">
                        <c:v>1500</c:v>
                      </c:pt>
                      <c:pt idx="7418">
                        <c:v>1500</c:v>
                      </c:pt>
                      <c:pt idx="7419">
                        <c:v>1500</c:v>
                      </c:pt>
                      <c:pt idx="7420">
                        <c:v>1500</c:v>
                      </c:pt>
                      <c:pt idx="7421">
                        <c:v>1500</c:v>
                      </c:pt>
                      <c:pt idx="7422">
                        <c:v>1500</c:v>
                      </c:pt>
                      <c:pt idx="7423">
                        <c:v>1500</c:v>
                      </c:pt>
                      <c:pt idx="7424">
                        <c:v>1500</c:v>
                      </c:pt>
                      <c:pt idx="7425">
                        <c:v>1500</c:v>
                      </c:pt>
                      <c:pt idx="7426">
                        <c:v>1500</c:v>
                      </c:pt>
                      <c:pt idx="7427">
                        <c:v>1500</c:v>
                      </c:pt>
                      <c:pt idx="7428">
                        <c:v>1500</c:v>
                      </c:pt>
                      <c:pt idx="7429">
                        <c:v>1500</c:v>
                      </c:pt>
                      <c:pt idx="7430">
                        <c:v>1500</c:v>
                      </c:pt>
                      <c:pt idx="7431">
                        <c:v>1500</c:v>
                      </c:pt>
                      <c:pt idx="7432">
                        <c:v>1500</c:v>
                      </c:pt>
                      <c:pt idx="7433">
                        <c:v>1500</c:v>
                      </c:pt>
                      <c:pt idx="7434">
                        <c:v>1500</c:v>
                      </c:pt>
                      <c:pt idx="7435">
                        <c:v>1500</c:v>
                      </c:pt>
                      <c:pt idx="7436">
                        <c:v>1500</c:v>
                      </c:pt>
                      <c:pt idx="7437">
                        <c:v>1500</c:v>
                      </c:pt>
                      <c:pt idx="7438">
                        <c:v>1500</c:v>
                      </c:pt>
                      <c:pt idx="7439">
                        <c:v>1500</c:v>
                      </c:pt>
                      <c:pt idx="7440">
                        <c:v>1500</c:v>
                      </c:pt>
                      <c:pt idx="7441">
                        <c:v>1500</c:v>
                      </c:pt>
                      <c:pt idx="7442">
                        <c:v>1500</c:v>
                      </c:pt>
                      <c:pt idx="7443">
                        <c:v>1500</c:v>
                      </c:pt>
                      <c:pt idx="7444">
                        <c:v>1500</c:v>
                      </c:pt>
                      <c:pt idx="7445">
                        <c:v>1500</c:v>
                      </c:pt>
                      <c:pt idx="7446">
                        <c:v>1500</c:v>
                      </c:pt>
                      <c:pt idx="7447">
                        <c:v>1500</c:v>
                      </c:pt>
                      <c:pt idx="7448">
                        <c:v>1500</c:v>
                      </c:pt>
                      <c:pt idx="7449">
                        <c:v>1500</c:v>
                      </c:pt>
                      <c:pt idx="7450">
                        <c:v>1500</c:v>
                      </c:pt>
                      <c:pt idx="7451">
                        <c:v>1500</c:v>
                      </c:pt>
                      <c:pt idx="7452">
                        <c:v>1500</c:v>
                      </c:pt>
                      <c:pt idx="7453">
                        <c:v>1500</c:v>
                      </c:pt>
                      <c:pt idx="7454">
                        <c:v>1500</c:v>
                      </c:pt>
                      <c:pt idx="7455">
                        <c:v>1500</c:v>
                      </c:pt>
                      <c:pt idx="7456">
                        <c:v>1500</c:v>
                      </c:pt>
                      <c:pt idx="7457">
                        <c:v>1500</c:v>
                      </c:pt>
                      <c:pt idx="7458">
                        <c:v>1500</c:v>
                      </c:pt>
                      <c:pt idx="7459">
                        <c:v>1500</c:v>
                      </c:pt>
                      <c:pt idx="7460">
                        <c:v>1500</c:v>
                      </c:pt>
                      <c:pt idx="7461">
                        <c:v>1500</c:v>
                      </c:pt>
                      <c:pt idx="7462">
                        <c:v>1500</c:v>
                      </c:pt>
                      <c:pt idx="7463">
                        <c:v>1500</c:v>
                      </c:pt>
                      <c:pt idx="7464">
                        <c:v>1500</c:v>
                      </c:pt>
                      <c:pt idx="7465">
                        <c:v>1500</c:v>
                      </c:pt>
                      <c:pt idx="7466">
                        <c:v>1500</c:v>
                      </c:pt>
                      <c:pt idx="7467">
                        <c:v>1500</c:v>
                      </c:pt>
                      <c:pt idx="7468">
                        <c:v>1500</c:v>
                      </c:pt>
                      <c:pt idx="7469">
                        <c:v>1500</c:v>
                      </c:pt>
                      <c:pt idx="7470">
                        <c:v>1500</c:v>
                      </c:pt>
                      <c:pt idx="7471">
                        <c:v>1500</c:v>
                      </c:pt>
                      <c:pt idx="7472">
                        <c:v>1500</c:v>
                      </c:pt>
                      <c:pt idx="7473">
                        <c:v>1500</c:v>
                      </c:pt>
                      <c:pt idx="7474">
                        <c:v>1500</c:v>
                      </c:pt>
                      <c:pt idx="7475">
                        <c:v>1500</c:v>
                      </c:pt>
                      <c:pt idx="7476">
                        <c:v>1500</c:v>
                      </c:pt>
                      <c:pt idx="7477">
                        <c:v>1500</c:v>
                      </c:pt>
                      <c:pt idx="7478">
                        <c:v>1500</c:v>
                      </c:pt>
                      <c:pt idx="7479">
                        <c:v>1500</c:v>
                      </c:pt>
                      <c:pt idx="7480">
                        <c:v>1500</c:v>
                      </c:pt>
                      <c:pt idx="7481">
                        <c:v>1500</c:v>
                      </c:pt>
                      <c:pt idx="7482">
                        <c:v>1500</c:v>
                      </c:pt>
                      <c:pt idx="7483">
                        <c:v>1500</c:v>
                      </c:pt>
                      <c:pt idx="7484">
                        <c:v>1500</c:v>
                      </c:pt>
                      <c:pt idx="7485">
                        <c:v>1500</c:v>
                      </c:pt>
                      <c:pt idx="7486">
                        <c:v>1500</c:v>
                      </c:pt>
                      <c:pt idx="7487">
                        <c:v>1500</c:v>
                      </c:pt>
                      <c:pt idx="7488">
                        <c:v>1500</c:v>
                      </c:pt>
                      <c:pt idx="7489">
                        <c:v>1500</c:v>
                      </c:pt>
                      <c:pt idx="7490">
                        <c:v>1500</c:v>
                      </c:pt>
                      <c:pt idx="7491">
                        <c:v>1500</c:v>
                      </c:pt>
                      <c:pt idx="7492">
                        <c:v>1500</c:v>
                      </c:pt>
                      <c:pt idx="7493">
                        <c:v>1500</c:v>
                      </c:pt>
                      <c:pt idx="7494">
                        <c:v>1500</c:v>
                      </c:pt>
                      <c:pt idx="7495">
                        <c:v>1500</c:v>
                      </c:pt>
                      <c:pt idx="7496">
                        <c:v>1500</c:v>
                      </c:pt>
                      <c:pt idx="7497">
                        <c:v>1500</c:v>
                      </c:pt>
                      <c:pt idx="7498">
                        <c:v>1500</c:v>
                      </c:pt>
                      <c:pt idx="7499">
                        <c:v>1500</c:v>
                      </c:pt>
                      <c:pt idx="7500">
                        <c:v>1500</c:v>
                      </c:pt>
                      <c:pt idx="7501">
                        <c:v>1500</c:v>
                      </c:pt>
                      <c:pt idx="7502">
                        <c:v>1500</c:v>
                      </c:pt>
                      <c:pt idx="7503">
                        <c:v>1500</c:v>
                      </c:pt>
                      <c:pt idx="7504">
                        <c:v>1500</c:v>
                      </c:pt>
                      <c:pt idx="7505">
                        <c:v>1500</c:v>
                      </c:pt>
                      <c:pt idx="7506">
                        <c:v>1500</c:v>
                      </c:pt>
                      <c:pt idx="7507">
                        <c:v>1500</c:v>
                      </c:pt>
                      <c:pt idx="7508">
                        <c:v>1500</c:v>
                      </c:pt>
                      <c:pt idx="7509">
                        <c:v>1500</c:v>
                      </c:pt>
                      <c:pt idx="7510">
                        <c:v>1500</c:v>
                      </c:pt>
                      <c:pt idx="7511">
                        <c:v>1500</c:v>
                      </c:pt>
                      <c:pt idx="7512">
                        <c:v>1500</c:v>
                      </c:pt>
                      <c:pt idx="7513">
                        <c:v>1500</c:v>
                      </c:pt>
                      <c:pt idx="7514">
                        <c:v>1500</c:v>
                      </c:pt>
                      <c:pt idx="7515">
                        <c:v>1500</c:v>
                      </c:pt>
                      <c:pt idx="7516">
                        <c:v>1500</c:v>
                      </c:pt>
                      <c:pt idx="7517">
                        <c:v>1500</c:v>
                      </c:pt>
                      <c:pt idx="7518">
                        <c:v>1500</c:v>
                      </c:pt>
                      <c:pt idx="7519">
                        <c:v>1500</c:v>
                      </c:pt>
                      <c:pt idx="7520">
                        <c:v>1500</c:v>
                      </c:pt>
                      <c:pt idx="7521">
                        <c:v>1500</c:v>
                      </c:pt>
                      <c:pt idx="7522">
                        <c:v>1500</c:v>
                      </c:pt>
                      <c:pt idx="7523">
                        <c:v>1500</c:v>
                      </c:pt>
                      <c:pt idx="7524">
                        <c:v>1500</c:v>
                      </c:pt>
                      <c:pt idx="7525">
                        <c:v>1500</c:v>
                      </c:pt>
                      <c:pt idx="7526">
                        <c:v>1500</c:v>
                      </c:pt>
                      <c:pt idx="7527">
                        <c:v>1500</c:v>
                      </c:pt>
                      <c:pt idx="7528">
                        <c:v>1500</c:v>
                      </c:pt>
                      <c:pt idx="7529">
                        <c:v>1500</c:v>
                      </c:pt>
                      <c:pt idx="7530">
                        <c:v>1500</c:v>
                      </c:pt>
                      <c:pt idx="7531">
                        <c:v>1500</c:v>
                      </c:pt>
                      <c:pt idx="7532">
                        <c:v>1500</c:v>
                      </c:pt>
                      <c:pt idx="7533">
                        <c:v>1500</c:v>
                      </c:pt>
                      <c:pt idx="7534">
                        <c:v>1500</c:v>
                      </c:pt>
                      <c:pt idx="7535">
                        <c:v>1500</c:v>
                      </c:pt>
                      <c:pt idx="7536">
                        <c:v>1500</c:v>
                      </c:pt>
                      <c:pt idx="7537">
                        <c:v>1500</c:v>
                      </c:pt>
                      <c:pt idx="7538">
                        <c:v>1500</c:v>
                      </c:pt>
                      <c:pt idx="7539">
                        <c:v>1500</c:v>
                      </c:pt>
                      <c:pt idx="7540">
                        <c:v>1500</c:v>
                      </c:pt>
                      <c:pt idx="7541">
                        <c:v>1500</c:v>
                      </c:pt>
                      <c:pt idx="7542">
                        <c:v>1500</c:v>
                      </c:pt>
                      <c:pt idx="7543">
                        <c:v>1500</c:v>
                      </c:pt>
                      <c:pt idx="7544">
                        <c:v>1500</c:v>
                      </c:pt>
                      <c:pt idx="7545">
                        <c:v>1500</c:v>
                      </c:pt>
                      <c:pt idx="7546">
                        <c:v>1500</c:v>
                      </c:pt>
                      <c:pt idx="7547">
                        <c:v>1500</c:v>
                      </c:pt>
                      <c:pt idx="7548">
                        <c:v>1500</c:v>
                      </c:pt>
                      <c:pt idx="7549">
                        <c:v>1500</c:v>
                      </c:pt>
                      <c:pt idx="7550">
                        <c:v>1500</c:v>
                      </c:pt>
                      <c:pt idx="7551">
                        <c:v>1500</c:v>
                      </c:pt>
                      <c:pt idx="7552">
                        <c:v>1500</c:v>
                      </c:pt>
                      <c:pt idx="7553">
                        <c:v>1500</c:v>
                      </c:pt>
                      <c:pt idx="7554">
                        <c:v>1500</c:v>
                      </c:pt>
                      <c:pt idx="7555">
                        <c:v>1500</c:v>
                      </c:pt>
                      <c:pt idx="7556">
                        <c:v>1500</c:v>
                      </c:pt>
                      <c:pt idx="7557">
                        <c:v>1500</c:v>
                      </c:pt>
                      <c:pt idx="7558">
                        <c:v>1500</c:v>
                      </c:pt>
                      <c:pt idx="7559">
                        <c:v>1500</c:v>
                      </c:pt>
                      <c:pt idx="7560">
                        <c:v>1500</c:v>
                      </c:pt>
                      <c:pt idx="7561">
                        <c:v>1500</c:v>
                      </c:pt>
                      <c:pt idx="7562">
                        <c:v>1500</c:v>
                      </c:pt>
                      <c:pt idx="7563">
                        <c:v>1500</c:v>
                      </c:pt>
                      <c:pt idx="7564">
                        <c:v>1500</c:v>
                      </c:pt>
                      <c:pt idx="7565">
                        <c:v>1500</c:v>
                      </c:pt>
                      <c:pt idx="7566">
                        <c:v>1500</c:v>
                      </c:pt>
                      <c:pt idx="7567">
                        <c:v>1500</c:v>
                      </c:pt>
                      <c:pt idx="7568">
                        <c:v>1500</c:v>
                      </c:pt>
                      <c:pt idx="7569">
                        <c:v>1500</c:v>
                      </c:pt>
                      <c:pt idx="7570">
                        <c:v>1500</c:v>
                      </c:pt>
                      <c:pt idx="7571">
                        <c:v>1500</c:v>
                      </c:pt>
                      <c:pt idx="7572">
                        <c:v>1500</c:v>
                      </c:pt>
                      <c:pt idx="7573">
                        <c:v>1500</c:v>
                      </c:pt>
                      <c:pt idx="7574">
                        <c:v>1500</c:v>
                      </c:pt>
                      <c:pt idx="7575">
                        <c:v>1500</c:v>
                      </c:pt>
                      <c:pt idx="7576">
                        <c:v>1500</c:v>
                      </c:pt>
                      <c:pt idx="7577">
                        <c:v>1500</c:v>
                      </c:pt>
                      <c:pt idx="7578">
                        <c:v>1500</c:v>
                      </c:pt>
                      <c:pt idx="7579">
                        <c:v>1500</c:v>
                      </c:pt>
                      <c:pt idx="7580">
                        <c:v>1500</c:v>
                      </c:pt>
                      <c:pt idx="7581">
                        <c:v>1500</c:v>
                      </c:pt>
                      <c:pt idx="7582">
                        <c:v>1500</c:v>
                      </c:pt>
                      <c:pt idx="7583">
                        <c:v>1500</c:v>
                      </c:pt>
                      <c:pt idx="7584">
                        <c:v>1500</c:v>
                      </c:pt>
                      <c:pt idx="7585">
                        <c:v>1500</c:v>
                      </c:pt>
                      <c:pt idx="7586">
                        <c:v>1500</c:v>
                      </c:pt>
                      <c:pt idx="7587">
                        <c:v>1500</c:v>
                      </c:pt>
                      <c:pt idx="7588">
                        <c:v>1500</c:v>
                      </c:pt>
                      <c:pt idx="7589">
                        <c:v>1500</c:v>
                      </c:pt>
                      <c:pt idx="7590">
                        <c:v>1500</c:v>
                      </c:pt>
                      <c:pt idx="7591">
                        <c:v>1500</c:v>
                      </c:pt>
                      <c:pt idx="7592">
                        <c:v>1500</c:v>
                      </c:pt>
                      <c:pt idx="7593">
                        <c:v>1500</c:v>
                      </c:pt>
                      <c:pt idx="7594">
                        <c:v>1500</c:v>
                      </c:pt>
                      <c:pt idx="7595">
                        <c:v>1500</c:v>
                      </c:pt>
                      <c:pt idx="7596">
                        <c:v>1500</c:v>
                      </c:pt>
                      <c:pt idx="7597">
                        <c:v>1500</c:v>
                      </c:pt>
                      <c:pt idx="7598">
                        <c:v>1500</c:v>
                      </c:pt>
                      <c:pt idx="7599">
                        <c:v>1500</c:v>
                      </c:pt>
                      <c:pt idx="7600">
                        <c:v>1500</c:v>
                      </c:pt>
                      <c:pt idx="7601">
                        <c:v>1500</c:v>
                      </c:pt>
                      <c:pt idx="7602">
                        <c:v>1500</c:v>
                      </c:pt>
                      <c:pt idx="7603">
                        <c:v>1500</c:v>
                      </c:pt>
                      <c:pt idx="7604">
                        <c:v>1500</c:v>
                      </c:pt>
                      <c:pt idx="7605">
                        <c:v>1500</c:v>
                      </c:pt>
                      <c:pt idx="7606">
                        <c:v>1500</c:v>
                      </c:pt>
                      <c:pt idx="7607">
                        <c:v>1500</c:v>
                      </c:pt>
                      <c:pt idx="7608">
                        <c:v>1500</c:v>
                      </c:pt>
                      <c:pt idx="7609">
                        <c:v>1500</c:v>
                      </c:pt>
                      <c:pt idx="7610">
                        <c:v>1500</c:v>
                      </c:pt>
                      <c:pt idx="7611">
                        <c:v>1500</c:v>
                      </c:pt>
                      <c:pt idx="7612">
                        <c:v>1500</c:v>
                      </c:pt>
                      <c:pt idx="7613">
                        <c:v>1500</c:v>
                      </c:pt>
                      <c:pt idx="7614">
                        <c:v>1500</c:v>
                      </c:pt>
                      <c:pt idx="7615">
                        <c:v>1500</c:v>
                      </c:pt>
                      <c:pt idx="7616">
                        <c:v>1500</c:v>
                      </c:pt>
                      <c:pt idx="7617">
                        <c:v>1500</c:v>
                      </c:pt>
                      <c:pt idx="7618">
                        <c:v>1500</c:v>
                      </c:pt>
                      <c:pt idx="7619">
                        <c:v>1500</c:v>
                      </c:pt>
                      <c:pt idx="7620">
                        <c:v>1500</c:v>
                      </c:pt>
                      <c:pt idx="7621">
                        <c:v>1500</c:v>
                      </c:pt>
                      <c:pt idx="7622">
                        <c:v>1500</c:v>
                      </c:pt>
                      <c:pt idx="7623">
                        <c:v>1500</c:v>
                      </c:pt>
                      <c:pt idx="7624">
                        <c:v>1500</c:v>
                      </c:pt>
                      <c:pt idx="7625">
                        <c:v>1500</c:v>
                      </c:pt>
                      <c:pt idx="7626">
                        <c:v>1500</c:v>
                      </c:pt>
                      <c:pt idx="7627">
                        <c:v>1500</c:v>
                      </c:pt>
                      <c:pt idx="7628">
                        <c:v>1500</c:v>
                      </c:pt>
                      <c:pt idx="7629">
                        <c:v>1500</c:v>
                      </c:pt>
                      <c:pt idx="7630">
                        <c:v>1500</c:v>
                      </c:pt>
                      <c:pt idx="7631">
                        <c:v>1500</c:v>
                      </c:pt>
                      <c:pt idx="7632">
                        <c:v>1500</c:v>
                      </c:pt>
                      <c:pt idx="7633">
                        <c:v>1500</c:v>
                      </c:pt>
                      <c:pt idx="7634">
                        <c:v>1500</c:v>
                      </c:pt>
                      <c:pt idx="7635">
                        <c:v>1500</c:v>
                      </c:pt>
                      <c:pt idx="7636">
                        <c:v>1500</c:v>
                      </c:pt>
                      <c:pt idx="7637">
                        <c:v>1500</c:v>
                      </c:pt>
                      <c:pt idx="7638">
                        <c:v>1500</c:v>
                      </c:pt>
                      <c:pt idx="7639">
                        <c:v>1500</c:v>
                      </c:pt>
                      <c:pt idx="7640">
                        <c:v>1500</c:v>
                      </c:pt>
                      <c:pt idx="7641">
                        <c:v>1500</c:v>
                      </c:pt>
                      <c:pt idx="7642">
                        <c:v>1500</c:v>
                      </c:pt>
                      <c:pt idx="7643">
                        <c:v>1500</c:v>
                      </c:pt>
                      <c:pt idx="7644">
                        <c:v>1500</c:v>
                      </c:pt>
                      <c:pt idx="7645">
                        <c:v>1500</c:v>
                      </c:pt>
                      <c:pt idx="7646">
                        <c:v>1500</c:v>
                      </c:pt>
                      <c:pt idx="7647">
                        <c:v>1500</c:v>
                      </c:pt>
                      <c:pt idx="7648">
                        <c:v>1500</c:v>
                      </c:pt>
                      <c:pt idx="7649">
                        <c:v>1500</c:v>
                      </c:pt>
                      <c:pt idx="7650">
                        <c:v>1500</c:v>
                      </c:pt>
                      <c:pt idx="7651">
                        <c:v>1500</c:v>
                      </c:pt>
                      <c:pt idx="7652">
                        <c:v>1500</c:v>
                      </c:pt>
                      <c:pt idx="7653">
                        <c:v>1500</c:v>
                      </c:pt>
                      <c:pt idx="7654">
                        <c:v>1500</c:v>
                      </c:pt>
                      <c:pt idx="7655">
                        <c:v>1500</c:v>
                      </c:pt>
                      <c:pt idx="7656">
                        <c:v>1500</c:v>
                      </c:pt>
                      <c:pt idx="7657">
                        <c:v>1500</c:v>
                      </c:pt>
                      <c:pt idx="7658">
                        <c:v>1500</c:v>
                      </c:pt>
                      <c:pt idx="7659">
                        <c:v>1500</c:v>
                      </c:pt>
                      <c:pt idx="7660">
                        <c:v>1500</c:v>
                      </c:pt>
                      <c:pt idx="7661">
                        <c:v>1500</c:v>
                      </c:pt>
                      <c:pt idx="7662">
                        <c:v>1500</c:v>
                      </c:pt>
                      <c:pt idx="7663">
                        <c:v>1500</c:v>
                      </c:pt>
                      <c:pt idx="7664">
                        <c:v>1500</c:v>
                      </c:pt>
                      <c:pt idx="7665">
                        <c:v>1500</c:v>
                      </c:pt>
                      <c:pt idx="7666">
                        <c:v>1500</c:v>
                      </c:pt>
                      <c:pt idx="7667">
                        <c:v>1500</c:v>
                      </c:pt>
                      <c:pt idx="7668">
                        <c:v>1500</c:v>
                      </c:pt>
                      <c:pt idx="7669">
                        <c:v>1500</c:v>
                      </c:pt>
                      <c:pt idx="7670">
                        <c:v>1500</c:v>
                      </c:pt>
                      <c:pt idx="7671">
                        <c:v>1500</c:v>
                      </c:pt>
                      <c:pt idx="7672">
                        <c:v>1500</c:v>
                      </c:pt>
                      <c:pt idx="7673">
                        <c:v>1500</c:v>
                      </c:pt>
                      <c:pt idx="7674">
                        <c:v>1500</c:v>
                      </c:pt>
                      <c:pt idx="7675">
                        <c:v>1500</c:v>
                      </c:pt>
                      <c:pt idx="7676">
                        <c:v>1500</c:v>
                      </c:pt>
                      <c:pt idx="7677">
                        <c:v>1500</c:v>
                      </c:pt>
                      <c:pt idx="7678">
                        <c:v>1500</c:v>
                      </c:pt>
                      <c:pt idx="7679">
                        <c:v>1500</c:v>
                      </c:pt>
                      <c:pt idx="7680">
                        <c:v>1500</c:v>
                      </c:pt>
                      <c:pt idx="7681">
                        <c:v>1500</c:v>
                      </c:pt>
                      <c:pt idx="7682">
                        <c:v>1500</c:v>
                      </c:pt>
                      <c:pt idx="7683">
                        <c:v>1500</c:v>
                      </c:pt>
                      <c:pt idx="7684">
                        <c:v>1500</c:v>
                      </c:pt>
                      <c:pt idx="7685">
                        <c:v>1500</c:v>
                      </c:pt>
                      <c:pt idx="7686">
                        <c:v>1500</c:v>
                      </c:pt>
                      <c:pt idx="7687">
                        <c:v>1500</c:v>
                      </c:pt>
                      <c:pt idx="7688">
                        <c:v>1500</c:v>
                      </c:pt>
                      <c:pt idx="7689">
                        <c:v>1500</c:v>
                      </c:pt>
                      <c:pt idx="7690">
                        <c:v>1500</c:v>
                      </c:pt>
                      <c:pt idx="7691">
                        <c:v>1500</c:v>
                      </c:pt>
                      <c:pt idx="7692">
                        <c:v>1500</c:v>
                      </c:pt>
                      <c:pt idx="7693">
                        <c:v>1500</c:v>
                      </c:pt>
                      <c:pt idx="7694">
                        <c:v>1500</c:v>
                      </c:pt>
                      <c:pt idx="7695">
                        <c:v>1500</c:v>
                      </c:pt>
                      <c:pt idx="7696">
                        <c:v>1500</c:v>
                      </c:pt>
                      <c:pt idx="7697">
                        <c:v>1500</c:v>
                      </c:pt>
                      <c:pt idx="7698">
                        <c:v>1500</c:v>
                      </c:pt>
                      <c:pt idx="7699">
                        <c:v>1500</c:v>
                      </c:pt>
                      <c:pt idx="7700">
                        <c:v>1500</c:v>
                      </c:pt>
                      <c:pt idx="7701">
                        <c:v>1500</c:v>
                      </c:pt>
                      <c:pt idx="7702">
                        <c:v>1500</c:v>
                      </c:pt>
                      <c:pt idx="7703">
                        <c:v>1500</c:v>
                      </c:pt>
                      <c:pt idx="7704">
                        <c:v>1500</c:v>
                      </c:pt>
                      <c:pt idx="7705">
                        <c:v>1500</c:v>
                      </c:pt>
                      <c:pt idx="7706">
                        <c:v>1500</c:v>
                      </c:pt>
                      <c:pt idx="7707">
                        <c:v>1500</c:v>
                      </c:pt>
                      <c:pt idx="7708">
                        <c:v>1500</c:v>
                      </c:pt>
                      <c:pt idx="7709">
                        <c:v>1500</c:v>
                      </c:pt>
                      <c:pt idx="7710">
                        <c:v>1500</c:v>
                      </c:pt>
                      <c:pt idx="7711">
                        <c:v>1500</c:v>
                      </c:pt>
                      <c:pt idx="7712">
                        <c:v>1500</c:v>
                      </c:pt>
                      <c:pt idx="7713">
                        <c:v>1500</c:v>
                      </c:pt>
                      <c:pt idx="7714">
                        <c:v>1500</c:v>
                      </c:pt>
                      <c:pt idx="7715">
                        <c:v>1500</c:v>
                      </c:pt>
                      <c:pt idx="7716">
                        <c:v>1500</c:v>
                      </c:pt>
                      <c:pt idx="7717">
                        <c:v>1500</c:v>
                      </c:pt>
                      <c:pt idx="7718">
                        <c:v>1500</c:v>
                      </c:pt>
                      <c:pt idx="7719">
                        <c:v>1500</c:v>
                      </c:pt>
                      <c:pt idx="7720">
                        <c:v>1500</c:v>
                      </c:pt>
                      <c:pt idx="7721">
                        <c:v>1500</c:v>
                      </c:pt>
                      <c:pt idx="7722">
                        <c:v>1500</c:v>
                      </c:pt>
                      <c:pt idx="7723">
                        <c:v>1500</c:v>
                      </c:pt>
                      <c:pt idx="7724">
                        <c:v>1500</c:v>
                      </c:pt>
                      <c:pt idx="7725">
                        <c:v>1500</c:v>
                      </c:pt>
                      <c:pt idx="7726">
                        <c:v>1500</c:v>
                      </c:pt>
                      <c:pt idx="7727">
                        <c:v>1500</c:v>
                      </c:pt>
                      <c:pt idx="7728">
                        <c:v>1500</c:v>
                      </c:pt>
                      <c:pt idx="7729">
                        <c:v>1500</c:v>
                      </c:pt>
                      <c:pt idx="7730">
                        <c:v>1500</c:v>
                      </c:pt>
                      <c:pt idx="7731">
                        <c:v>1500</c:v>
                      </c:pt>
                      <c:pt idx="7732">
                        <c:v>1500</c:v>
                      </c:pt>
                      <c:pt idx="7733">
                        <c:v>1500</c:v>
                      </c:pt>
                      <c:pt idx="7734">
                        <c:v>1500</c:v>
                      </c:pt>
                      <c:pt idx="7735">
                        <c:v>1500</c:v>
                      </c:pt>
                      <c:pt idx="7736">
                        <c:v>1500</c:v>
                      </c:pt>
                      <c:pt idx="7737">
                        <c:v>1500</c:v>
                      </c:pt>
                      <c:pt idx="7738">
                        <c:v>1500</c:v>
                      </c:pt>
                      <c:pt idx="7739">
                        <c:v>1500</c:v>
                      </c:pt>
                      <c:pt idx="7740">
                        <c:v>1500</c:v>
                      </c:pt>
                      <c:pt idx="7741">
                        <c:v>1500</c:v>
                      </c:pt>
                      <c:pt idx="7742">
                        <c:v>1500</c:v>
                      </c:pt>
                      <c:pt idx="7743">
                        <c:v>1500</c:v>
                      </c:pt>
                      <c:pt idx="7744">
                        <c:v>1500</c:v>
                      </c:pt>
                      <c:pt idx="7745">
                        <c:v>1500</c:v>
                      </c:pt>
                      <c:pt idx="7746">
                        <c:v>1500</c:v>
                      </c:pt>
                      <c:pt idx="7747">
                        <c:v>1500</c:v>
                      </c:pt>
                      <c:pt idx="7748">
                        <c:v>1500</c:v>
                      </c:pt>
                      <c:pt idx="7749">
                        <c:v>1500</c:v>
                      </c:pt>
                      <c:pt idx="7750">
                        <c:v>1500</c:v>
                      </c:pt>
                      <c:pt idx="7751">
                        <c:v>1500</c:v>
                      </c:pt>
                      <c:pt idx="7752">
                        <c:v>1500</c:v>
                      </c:pt>
                      <c:pt idx="7753">
                        <c:v>1500</c:v>
                      </c:pt>
                      <c:pt idx="7754">
                        <c:v>1500</c:v>
                      </c:pt>
                      <c:pt idx="7755">
                        <c:v>1500</c:v>
                      </c:pt>
                      <c:pt idx="7756">
                        <c:v>1500</c:v>
                      </c:pt>
                      <c:pt idx="7757">
                        <c:v>1500</c:v>
                      </c:pt>
                      <c:pt idx="7758">
                        <c:v>1500</c:v>
                      </c:pt>
                      <c:pt idx="7759">
                        <c:v>1500</c:v>
                      </c:pt>
                      <c:pt idx="7760">
                        <c:v>1500</c:v>
                      </c:pt>
                      <c:pt idx="7761">
                        <c:v>1500</c:v>
                      </c:pt>
                      <c:pt idx="7762">
                        <c:v>1500</c:v>
                      </c:pt>
                      <c:pt idx="7763">
                        <c:v>1500</c:v>
                      </c:pt>
                      <c:pt idx="7764">
                        <c:v>1500</c:v>
                      </c:pt>
                      <c:pt idx="7765">
                        <c:v>1500</c:v>
                      </c:pt>
                      <c:pt idx="7766">
                        <c:v>1500</c:v>
                      </c:pt>
                      <c:pt idx="7767">
                        <c:v>1500</c:v>
                      </c:pt>
                      <c:pt idx="7768">
                        <c:v>1500</c:v>
                      </c:pt>
                      <c:pt idx="7769">
                        <c:v>1500</c:v>
                      </c:pt>
                      <c:pt idx="7770">
                        <c:v>1500</c:v>
                      </c:pt>
                      <c:pt idx="7771">
                        <c:v>1500</c:v>
                      </c:pt>
                      <c:pt idx="7772">
                        <c:v>1500</c:v>
                      </c:pt>
                      <c:pt idx="7773">
                        <c:v>1500</c:v>
                      </c:pt>
                      <c:pt idx="7774">
                        <c:v>1500</c:v>
                      </c:pt>
                      <c:pt idx="7775">
                        <c:v>1500</c:v>
                      </c:pt>
                      <c:pt idx="7776">
                        <c:v>1500</c:v>
                      </c:pt>
                      <c:pt idx="7777">
                        <c:v>1500</c:v>
                      </c:pt>
                      <c:pt idx="7778">
                        <c:v>1500</c:v>
                      </c:pt>
                      <c:pt idx="7779">
                        <c:v>1500</c:v>
                      </c:pt>
                      <c:pt idx="7780">
                        <c:v>1500</c:v>
                      </c:pt>
                      <c:pt idx="7781">
                        <c:v>1500</c:v>
                      </c:pt>
                      <c:pt idx="7782">
                        <c:v>1500</c:v>
                      </c:pt>
                      <c:pt idx="7783">
                        <c:v>1500</c:v>
                      </c:pt>
                      <c:pt idx="7784">
                        <c:v>1500</c:v>
                      </c:pt>
                      <c:pt idx="7785">
                        <c:v>1500</c:v>
                      </c:pt>
                      <c:pt idx="7786">
                        <c:v>1500</c:v>
                      </c:pt>
                      <c:pt idx="7787">
                        <c:v>1500</c:v>
                      </c:pt>
                      <c:pt idx="7788">
                        <c:v>1500</c:v>
                      </c:pt>
                      <c:pt idx="7789">
                        <c:v>1500</c:v>
                      </c:pt>
                      <c:pt idx="7790">
                        <c:v>1500</c:v>
                      </c:pt>
                      <c:pt idx="7791">
                        <c:v>1500</c:v>
                      </c:pt>
                      <c:pt idx="7792">
                        <c:v>1500</c:v>
                      </c:pt>
                      <c:pt idx="7793">
                        <c:v>1500</c:v>
                      </c:pt>
                      <c:pt idx="7794">
                        <c:v>1500</c:v>
                      </c:pt>
                      <c:pt idx="7795">
                        <c:v>1500</c:v>
                      </c:pt>
                      <c:pt idx="7796">
                        <c:v>1500</c:v>
                      </c:pt>
                      <c:pt idx="7797">
                        <c:v>1500</c:v>
                      </c:pt>
                      <c:pt idx="7798">
                        <c:v>1500</c:v>
                      </c:pt>
                      <c:pt idx="7799">
                        <c:v>1500</c:v>
                      </c:pt>
                      <c:pt idx="7800">
                        <c:v>1500</c:v>
                      </c:pt>
                      <c:pt idx="7801">
                        <c:v>1500</c:v>
                      </c:pt>
                      <c:pt idx="7802">
                        <c:v>1500</c:v>
                      </c:pt>
                      <c:pt idx="7803">
                        <c:v>1500</c:v>
                      </c:pt>
                      <c:pt idx="7804">
                        <c:v>1500</c:v>
                      </c:pt>
                      <c:pt idx="7805">
                        <c:v>1500</c:v>
                      </c:pt>
                      <c:pt idx="7806">
                        <c:v>1500</c:v>
                      </c:pt>
                      <c:pt idx="7807">
                        <c:v>1500</c:v>
                      </c:pt>
                      <c:pt idx="7808">
                        <c:v>1500</c:v>
                      </c:pt>
                      <c:pt idx="7809">
                        <c:v>1500</c:v>
                      </c:pt>
                      <c:pt idx="7810">
                        <c:v>1500</c:v>
                      </c:pt>
                      <c:pt idx="7811">
                        <c:v>1500</c:v>
                      </c:pt>
                      <c:pt idx="7812">
                        <c:v>1500</c:v>
                      </c:pt>
                      <c:pt idx="7813">
                        <c:v>1500</c:v>
                      </c:pt>
                      <c:pt idx="7814">
                        <c:v>1500</c:v>
                      </c:pt>
                      <c:pt idx="7815">
                        <c:v>1500</c:v>
                      </c:pt>
                      <c:pt idx="7816">
                        <c:v>1500</c:v>
                      </c:pt>
                      <c:pt idx="7817">
                        <c:v>1500</c:v>
                      </c:pt>
                      <c:pt idx="7818">
                        <c:v>1500</c:v>
                      </c:pt>
                      <c:pt idx="7819">
                        <c:v>1500</c:v>
                      </c:pt>
                      <c:pt idx="7820">
                        <c:v>1500</c:v>
                      </c:pt>
                      <c:pt idx="7821">
                        <c:v>1500</c:v>
                      </c:pt>
                      <c:pt idx="7822">
                        <c:v>1500</c:v>
                      </c:pt>
                      <c:pt idx="7823">
                        <c:v>1500</c:v>
                      </c:pt>
                      <c:pt idx="7824">
                        <c:v>1500</c:v>
                      </c:pt>
                      <c:pt idx="7825">
                        <c:v>1500</c:v>
                      </c:pt>
                      <c:pt idx="7826">
                        <c:v>1500</c:v>
                      </c:pt>
                      <c:pt idx="7827">
                        <c:v>1500</c:v>
                      </c:pt>
                      <c:pt idx="7828">
                        <c:v>1500</c:v>
                      </c:pt>
                      <c:pt idx="7829">
                        <c:v>1500</c:v>
                      </c:pt>
                      <c:pt idx="7830">
                        <c:v>1500</c:v>
                      </c:pt>
                      <c:pt idx="7831">
                        <c:v>1500</c:v>
                      </c:pt>
                      <c:pt idx="7832">
                        <c:v>1500</c:v>
                      </c:pt>
                      <c:pt idx="7833">
                        <c:v>1500</c:v>
                      </c:pt>
                      <c:pt idx="7834">
                        <c:v>1500</c:v>
                      </c:pt>
                      <c:pt idx="7835">
                        <c:v>1500</c:v>
                      </c:pt>
                      <c:pt idx="7836">
                        <c:v>1500</c:v>
                      </c:pt>
                      <c:pt idx="7837">
                        <c:v>1500</c:v>
                      </c:pt>
                      <c:pt idx="7838">
                        <c:v>1500</c:v>
                      </c:pt>
                      <c:pt idx="7839">
                        <c:v>1500</c:v>
                      </c:pt>
                      <c:pt idx="7840">
                        <c:v>1500</c:v>
                      </c:pt>
                      <c:pt idx="7841">
                        <c:v>1500</c:v>
                      </c:pt>
                      <c:pt idx="7842">
                        <c:v>1500</c:v>
                      </c:pt>
                      <c:pt idx="7843">
                        <c:v>1500</c:v>
                      </c:pt>
                      <c:pt idx="7844">
                        <c:v>1500</c:v>
                      </c:pt>
                      <c:pt idx="7845">
                        <c:v>1500</c:v>
                      </c:pt>
                      <c:pt idx="7846">
                        <c:v>1500</c:v>
                      </c:pt>
                      <c:pt idx="7847">
                        <c:v>1500</c:v>
                      </c:pt>
                      <c:pt idx="7848">
                        <c:v>1500</c:v>
                      </c:pt>
                      <c:pt idx="7849">
                        <c:v>1500</c:v>
                      </c:pt>
                      <c:pt idx="7850">
                        <c:v>1500</c:v>
                      </c:pt>
                      <c:pt idx="7851">
                        <c:v>1500</c:v>
                      </c:pt>
                      <c:pt idx="7852">
                        <c:v>1500</c:v>
                      </c:pt>
                      <c:pt idx="7853">
                        <c:v>1500</c:v>
                      </c:pt>
                      <c:pt idx="7854">
                        <c:v>1500</c:v>
                      </c:pt>
                      <c:pt idx="7855">
                        <c:v>1500</c:v>
                      </c:pt>
                      <c:pt idx="7856">
                        <c:v>1500</c:v>
                      </c:pt>
                      <c:pt idx="7857">
                        <c:v>1500</c:v>
                      </c:pt>
                      <c:pt idx="7858">
                        <c:v>1500</c:v>
                      </c:pt>
                      <c:pt idx="7859">
                        <c:v>1500</c:v>
                      </c:pt>
                      <c:pt idx="7860">
                        <c:v>1500</c:v>
                      </c:pt>
                      <c:pt idx="7861">
                        <c:v>1500</c:v>
                      </c:pt>
                      <c:pt idx="7862">
                        <c:v>1500</c:v>
                      </c:pt>
                      <c:pt idx="7863">
                        <c:v>1500</c:v>
                      </c:pt>
                      <c:pt idx="7864">
                        <c:v>1500</c:v>
                      </c:pt>
                      <c:pt idx="7865">
                        <c:v>1500</c:v>
                      </c:pt>
                      <c:pt idx="7866">
                        <c:v>1500</c:v>
                      </c:pt>
                      <c:pt idx="7867">
                        <c:v>1500</c:v>
                      </c:pt>
                      <c:pt idx="7868">
                        <c:v>1500</c:v>
                      </c:pt>
                      <c:pt idx="7869">
                        <c:v>1500</c:v>
                      </c:pt>
                      <c:pt idx="7870">
                        <c:v>1500</c:v>
                      </c:pt>
                      <c:pt idx="7871">
                        <c:v>1500</c:v>
                      </c:pt>
                      <c:pt idx="7872">
                        <c:v>1500</c:v>
                      </c:pt>
                      <c:pt idx="7873">
                        <c:v>1500</c:v>
                      </c:pt>
                      <c:pt idx="7874">
                        <c:v>1500</c:v>
                      </c:pt>
                      <c:pt idx="7875">
                        <c:v>1500</c:v>
                      </c:pt>
                      <c:pt idx="7876">
                        <c:v>1500</c:v>
                      </c:pt>
                      <c:pt idx="7877">
                        <c:v>1500</c:v>
                      </c:pt>
                      <c:pt idx="7878">
                        <c:v>1500</c:v>
                      </c:pt>
                      <c:pt idx="7879">
                        <c:v>1500</c:v>
                      </c:pt>
                      <c:pt idx="7880">
                        <c:v>1500</c:v>
                      </c:pt>
                      <c:pt idx="7881">
                        <c:v>1500</c:v>
                      </c:pt>
                      <c:pt idx="7882">
                        <c:v>1500</c:v>
                      </c:pt>
                      <c:pt idx="7883">
                        <c:v>1500</c:v>
                      </c:pt>
                      <c:pt idx="7884">
                        <c:v>1500</c:v>
                      </c:pt>
                      <c:pt idx="7885">
                        <c:v>1500</c:v>
                      </c:pt>
                      <c:pt idx="7886">
                        <c:v>1500</c:v>
                      </c:pt>
                      <c:pt idx="7887">
                        <c:v>1500</c:v>
                      </c:pt>
                      <c:pt idx="7888">
                        <c:v>1500</c:v>
                      </c:pt>
                      <c:pt idx="7889">
                        <c:v>1500</c:v>
                      </c:pt>
                      <c:pt idx="7890">
                        <c:v>1500</c:v>
                      </c:pt>
                      <c:pt idx="7891">
                        <c:v>1500</c:v>
                      </c:pt>
                      <c:pt idx="7892">
                        <c:v>1500</c:v>
                      </c:pt>
                      <c:pt idx="7893">
                        <c:v>1500</c:v>
                      </c:pt>
                      <c:pt idx="7894">
                        <c:v>1500</c:v>
                      </c:pt>
                      <c:pt idx="7895">
                        <c:v>1500</c:v>
                      </c:pt>
                      <c:pt idx="7896">
                        <c:v>1500</c:v>
                      </c:pt>
                      <c:pt idx="7897">
                        <c:v>1500</c:v>
                      </c:pt>
                      <c:pt idx="7898">
                        <c:v>1500</c:v>
                      </c:pt>
                      <c:pt idx="7899">
                        <c:v>1500</c:v>
                      </c:pt>
                      <c:pt idx="7900">
                        <c:v>1500</c:v>
                      </c:pt>
                      <c:pt idx="7901">
                        <c:v>1500</c:v>
                      </c:pt>
                      <c:pt idx="7902">
                        <c:v>1500</c:v>
                      </c:pt>
                      <c:pt idx="7903">
                        <c:v>1500</c:v>
                      </c:pt>
                      <c:pt idx="7904">
                        <c:v>1500</c:v>
                      </c:pt>
                      <c:pt idx="7905">
                        <c:v>1500</c:v>
                      </c:pt>
                      <c:pt idx="7906">
                        <c:v>1500</c:v>
                      </c:pt>
                      <c:pt idx="7907">
                        <c:v>1500</c:v>
                      </c:pt>
                      <c:pt idx="7908">
                        <c:v>1500</c:v>
                      </c:pt>
                      <c:pt idx="7909">
                        <c:v>1500</c:v>
                      </c:pt>
                      <c:pt idx="7910">
                        <c:v>1500</c:v>
                      </c:pt>
                      <c:pt idx="7911">
                        <c:v>1500</c:v>
                      </c:pt>
                      <c:pt idx="7912">
                        <c:v>1500</c:v>
                      </c:pt>
                      <c:pt idx="7913">
                        <c:v>1500</c:v>
                      </c:pt>
                      <c:pt idx="7914">
                        <c:v>1500</c:v>
                      </c:pt>
                      <c:pt idx="7915">
                        <c:v>1500</c:v>
                      </c:pt>
                      <c:pt idx="7916">
                        <c:v>1500</c:v>
                      </c:pt>
                      <c:pt idx="7917">
                        <c:v>1500</c:v>
                      </c:pt>
                      <c:pt idx="7918">
                        <c:v>1500</c:v>
                      </c:pt>
                      <c:pt idx="7919">
                        <c:v>1500</c:v>
                      </c:pt>
                      <c:pt idx="7920">
                        <c:v>1500</c:v>
                      </c:pt>
                      <c:pt idx="7921">
                        <c:v>1500</c:v>
                      </c:pt>
                      <c:pt idx="7922">
                        <c:v>1500</c:v>
                      </c:pt>
                      <c:pt idx="7923">
                        <c:v>1500</c:v>
                      </c:pt>
                      <c:pt idx="7924">
                        <c:v>1500</c:v>
                      </c:pt>
                      <c:pt idx="7925">
                        <c:v>1500</c:v>
                      </c:pt>
                      <c:pt idx="7926">
                        <c:v>1500</c:v>
                      </c:pt>
                      <c:pt idx="7927">
                        <c:v>1500</c:v>
                      </c:pt>
                      <c:pt idx="7928">
                        <c:v>1500</c:v>
                      </c:pt>
                      <c:pt idx="7929">
                        <c:v>1500</c:v>
                      </c:pt>
                      <c:pt idx="7930">
                        <c:v>1500</c:v>
                      </c:pt>
                      <c:pt idx="7931">
                        <c:v>1500</c:v>
                      </c:pt>
                      <c:pt idx="7932">
                        <c:v>1500</c:v>
                      </c:pt>
                      <c:pt idx="7933">
                        <c:v>1500</c:v>
                      </c:pt>
                      <c:pt idx="7934">
                        <c:v>1500</c:v>
                      </c:pt>
                      <c:pt idx="7935">
                        <c:v>1500</c:v>
                      </c:pt>
                      <c:pt idx="7936">
                        <c:v>1500</c:v>
                      </c:pt>
                      <c:pt idx="7937">
                        <c:v>1500</c:v>
                      </c:pt>
                      <c:pt idx="7938">
                        <c:v>1500</c:v>
                      </c:pt>
                      <c:pt idx="7939">
                        <c:v>1500</c:v>
                      </c:pt>
                      <c:pt idx="7940">
                        <c:v>1500</c:v>
                      </c:pt>
                      <c:pt idx="7941">
                        <c:v>1500</c:v>
                      </c:pt>
                      <c:pt idx="7942">
                        <c:v>1500</c:v>
                      </c:pt>
                      <c:pt idx="7943">
                        <c:v>1500</c:v>
                      </c:pt>
                      <c:pt idx="7944">
                        <c:v>1500</c:v>
                      </c:pt>
                      <c:pt idx="7945">
                        <c:v>1500</c:v>
                      </c:pt>
                      <c:pt idx="7946">
                        <c:v>1500</c:v>
                      </c:pt>
                      <c:pt idx="7947">
                        <c:v>1500</c:v>
                      </c:pt>
                      <c:pt idx="7948">
                        <c:v>1500</c:v>
                      </c:pt>
                      <c:pt idx="7949">
                        <c:v>1500</c:v>
                      </c:pt>
                      <c:pt idx="7950">
                        <c:v>1500</c:v>
                      </c:pt>
                      <c:pt idx="7951">
                        <c:v>1500</c:v>
                      </c:pt>
                      <c:pt idx="7952">
                        <c:v>1500</c:v>
                      </c:pt>
                      <c:pt idx="7953">
                        <c:v>1500</c:v>
                      </c:pt>
                      <c:pt idx="7954">
                        <c:v>1500</c:v>
                      </c:pt>
                      <c:pt idx="7955">
                        <c:v>1500</c:v>
                      </c:pt>
                      <c:pt idx="7956">
                        <c:v>1500</c:v>
                      </c:pt>
                      <c:pt idx="7957">
                        <c:v>1500</c:v>
                      </c:pt>
                      <c:pt idx="7958">
                        <c:v>1500</c:v>
                      </c:pt>
                      <c:pt idx="7959">
                        <c:v>1500</c:v>
                      </c:pt>
                      <c:pt idx="7960">
                        <c:v>1500</c:v>
                      </c:pt>
                      <c:pt idx="7961">
                        <c:v>1500</c:v>
                      </c:pt>
                      <c:pt idx="7962">
                        <c:v>1500</c:v>
                      </c:pt>
                      <c:pt idx="7963">
                        <c:v>1500</c:v>
                      </c:pt>
                      <c:pt idx="7964">
                        <c:v>1500</c:v>
                      </c:pt>
                      <c:pt idx="7965">
                        <c:v>1500</c:v>
                      </c:pt>
                      <c:pt idx="7966">
                        <c:v>1500</c:v>
                      </c:pt>
                      <c:pt idx="7967">
                        <c:v>1500</c:v>
                      </c:pt>
                      <c:pt idx="7968">
                        <c:v>1500</c:v>
                      </c:pt>
                      <c:pt idx="7969">
                        <c:v>1500</c:v>
                      </c:pt>
                      <c:pt idx="7970">
                        <c:v>1500</c:v>
                      </c:pt>
                      <c:pt idx="7971">
                        <c:v>1500</c:v>
                      </c:pt>
                      <c:pt idx="7972">
                        <c:v>1500</c:v>
                      </c:pt>
                      <c:pt idx="7973">
                        <c:v>1500</c:v>
                      </c:pt>
                      <c:pt idx="7974">
                        <c:v>1500</c:v>
                      </c:pt>
                      <c:pt idx="7975">
                        <c:v>1500</c:v>
                      </c:pt>
                      <c:pt idx="7976">
                        <c:v>1500</c:v>
                      </c:pt>
                      <c:pt idx="7977">
                        <c:v>1500</c:v>
                      </c:pt>
                      <c:pt idx="7978">
                        <c:v>1500</c:v>
                      </c:pt>
                      <c:pt idx="7979">
                        <c:v>1500</c:v>
                      </c:pt>
                      <c:pt idx="7980">
                        <c:v>1500</c:v>
                      </c:pt>
                      <c:pt idx="7981">
                        <c:v>1500</c:v>
                      </c:pt>
                      <c:pt idx="7982">
                        <c:v>1500</c:v>
                      </c:pt>
                      <c:pt idx="7983">
                        <c:v>1500</c:v>
                      </c:pt>
                      <c:pt idx="7984">
                        <c:v>1500</c:v>
                      </c:pt>
                      <c:pt idx="7985">
                        <c:v>1500</c:v>
                      </c:pt>
                      <c:pt idx="7986">
                        <c:v>1500</c:v>
                      </c:pt>
                      <c:pt idx="7987">
                        <c:v>1500</c:v>
                      </c:pt>
                      <c:pt idx="7988">
                        <c:v>1500</c:v>
                      </c:pt>
                      <c:pt idx="7989">
                        <c:v>1500</c:v>
                      </c:pt>
                      <c:pt idx="7990">
                        <c:v>1500</c:v>
                      </c:pt>
                      <c:pt idx="7991">
                        <c:v>1500</c:v>
                      </c:pt>
                      <c:pt idx="7992">
                        <c:v>1500</c:v>
                      </c:pt>
                      <c:pt idx="7993">
                        <c:v>1500</c:v>
                      </c:pt>
                      <c:pt idx="7994">
                        <c:v>1500</c:v>
                      </c:pt>
                      <c:pt idx="7995">
                        <c:v>1500</c:v>
                      </c:pt>
                      <c:pt idx="7996">
                        <c:v>1500</c:v>
                      </c:pt>
                      <c:pt idx="7997">
                        <c:v>1500</c:v>
                      </c:pt>
                      <c:pt idx="7998">
                        <c:v>1500</c:v>
                      </c:pt>
                      <c:pt idx="7999">
                        <c:v>1500</c:v>
                      </c:pt>
                      <c:pt idx="8000">
                        <c:v>1500</c:v>
                      </c:pt>
                      <c:pt idx="8001">
                        <c:v>1500</c:v>
                      </c:pt>
                      <c:pt idx="8002">
                        <c:v>1500</c:v>
                      </c:pt>
                      <c:pt idx="8003">
                        <c:v>1500</c:v>
                      </c:pt>
                      <c:pt idx="8004">
                        <c:v>1500</c:v>
                      </c:pt>
                      <c:pt idx="8005">
                        <c:v>1500</c:v>
                      </c:pt>
                      <c:pt idx="8006">
                        <c:v>1500</c:v>
                      </c:pt>
                      <c:pt idx="8007">
                        <c:v>1500</c:v>
                      </c:pt>
                      <c:pt idx="8008">
                        <c:v>1500</c:v>
                      </c:pt>
                      <c:pt idx="8009">
                        <c:v>1500</c:v>
                      </c:pt>
                      <c:pt idx="8010">
                        <c:v>1500</c:v>
                      </c:pt>
                      <c:pt idx="8011">
                        <c:v>1500</c:v>
                      </c:pt>
                      <c:pt idx="8012">
                        <c:v>1500</c:v>
                      </c:pt>
                      <c:pt idx="8013">
                        <c:v>1500</c:v>
                      </c:pt>
                      <c:pt idx="8014">
                        <c:v>1500</c:v>
                      </c:pt>
                      <c:pt idx="8015">
                        <c:v>1500</c:v>
                      </c:pt>
                      <c:pt idx="8016">
                        <c:v>1500</c:v>
                      </c:pt>
                      <c:pt idx="8017">
                        <c:v>1500</c:v>
                      </c:pt>
                      <c:pt idx="8018">
                        <c:v>1500</c:v>
                      </c:pt>
                      <c:pt idx="8019">
                        <c:v>1500</c:v>
                      </c:pt>
                      <c:pt idx="8020">
                        <c:v>1500</c:v>
                      </c:pt>
                      <c:pt idx="8021">
                        <c:v>1500</c:v>
                      </c:pt>
                      <c:pt idx="8022">
                        <c:v>1500</c:v>
                      </c:pt>
                      <c:pt idx="8023">
                        <c:v>1500</c:v>
                      </c:pt>
                      <c:pt idx="8024">
                        <c:v>1500</c:v>
                      </c:pt>
                      <c:pt idx="8025">
                        <c:v>1500</c:v>
                      </c:pt>
                      <c:pt idx="8026">
                        <c:v>1500</c:v>
                      </c:pt>
                      <c:pt idx="8027">
                        <c:v>1500</c:v>
                      </c:pt>
                      <c:pt idx="8028">
                        <c:v>1500</c:v>
                      </c:pt>
                      <c:pt idx="8029">
                        <c:v>1500</c:v>
                      </c:pt>
                      <c:pt idx="8030">
                        <c:v>1500</c:v>
                      </c:pt>
                      <c:pt idx="8031">
                        <c:v>1500</c:v>
                      </c:pt>
                      <c:pt idx="8032">
                        <c:v>1500</c:v>
                      </c:pt>
                      <c:pt idx="8033">
                        <c:v>1500</c:v>
                      </c:pt>
                      <c:pt idx="8034">
                        <c:v>1500</c:v>
                      </c:pt>
                      <c:pt idx="8035">
                        <c:v>1500</c:v>
                      </c:pt>
                      <c:pt idx="8036">
                        <c:v>1500</c:v>
                      </c:pt>
                      <c:pt idx="8037">
                        <c:v>1500</c:v>
                      </c:pt>
                      <c:pt idx="8038">
                        <c:v>1500</c:v>
                      </c:pt>
                      <c:pt idx="8039">
                        <c:v>1500</c:v>
                      </c:pt>
                      <c:pt idx="8040">
                        <c:v>1500</c:v>
                      </c:pt>
                      <c:pt idx="8041">
                        <c:v>1500</c:v>
                      </c:pt>
                      <c:pt idx="8042">
                        <c:v>1500</c:v>
                      </c:pt>
                      <c:pt idx="8043">
                        <c:v>1500</c:v>
                      </c:pt>
                      <c:pt idx="8044">
                        <c:v>1500</c:v>
                      </c:pt>
                      <c:pt idx="8045">
                        <c:v>1500</c:v>
                      </c:pt>
                      <c:pt idx="8046">
                        <c:v>1500</c:v>
                      </c:pt>
                      <c:pt idx="8047">
                        <c:v>1500</c:v>
                      </c:pt>
                      <c:pt idx="8048">
                        <c:v>1500</c:v>
                      </c:pt>
                      <c:pt idx="8049">
                        <c:v>1500</c:v>
                      </c:pt>
                      <c:pt idx="8050">
                        <c:v>1500</c:v>
                      </c:pt>
                      <c:pt idx="8051">
                        <c:v>1500</c:v>
                      </c:pt>
                      <c:pt idx="8052">
                        <c:v>1500</c:v>
                      </c:pt>
                      <c:pt idx="8053">
                        <c:v>1500</c:v>
                      </c:pt>
                      <c:pt idx="8054">
                        <c:v>1500</c:v>
                      </c:pt>
                      <c:pt idx="8055">
                        <c:v>1500</c:v>
                      </c:pt>
                      <c:pt idx="8056">
                        <c:v>1500</c:v>
                      </c:pt>
                      <c:pt idx="8057">
                        <c:v>1500</c:v>
                      </c:pt>
                      <c:pt idx="8058">
                        <c:v>1500</c:v>
                      </c:pt>
                      <c:pt idx="8059">
                        <c:v>1500</c:v>
                      </c:pt>
                      <c:pt idx="8060">
                        <c:v>1500</c:v>
                      </c:pt>
                      <c:pt idx="8061">
                        <c:v>1500</c:v>
                      </c:pt>
                      <c:pt idx="8062">
                        <c:v>1500</c:v>
                      </c:pt>
                      <c:pt idx="8063">
                        <c:v>1500</c:v>
                      </c:pt>
                      <c:pt idx="8064">
                        <c:v>1500</c:v>
                      </c:pt>
                      <c:pt idx="8065">
                        <c:v>1500</c:v>
                      </c:pt>
                      <c:pt idx="8066">
                        <c:v>1500</c:v>
                      </c:pt>
                      <c:pt idx="8067">
                        <c:v>1500</c:v>
                      </c:pt>
                      <c:pt idx="8068">
                        <c:v>1500</c:v>
                      </c:pt>
                      <c:pt idx="8069">
                        <c:v>1500</c:v>
                      </c:pt>
                      <c:pt idx="8070">
                        <c:v>1500</c:v>
                      </c:pt>
                      <c:pt idx="8071">
                        <c:v>1500</c:v>
                      </c:pt>
                      <c:pt idx="8072">
                        <c:v>1500</c:v>
                      </c:pt>
                      <c:pt idx="8073">
                        <c:v>1500</c:v>
                      </c:pt>
                      <c:pt idx="8074">
                        <c:v>1500</c:v>
                      </c:pt>
                      <c:pt idx="8075">
                        <c:v>1500</c:v>
                      </c:pt>
                      <c:pt idx="8076">
                        <c:v>1500</c:v>
                      </c:pt>
                      <c:pt idx="8077">
                        <c:v>1500</c:v>
                      </c:pt>
                      <c:pt idx="8078">
                        <c:v>1500</c:v>
                      </c:pt>
                      <c:pt idx="8079">
                        <c:v>1500</c:v>
                      </c:pt>
                      <c:pt idx="8080">
                        <c:v>1500</c:v>
                      </c:pt>
                      <c:pt idx="8081">
                        <c:v>1500</c:v>
                      </c:pt>
                      <c:pt idx="8082">
                        <c:v>1500</c:v>
                      </c:pt>
                      <c:pt idx="8083">
                        <c:v>1500</c:v>
                      </c:pt>
                      <c:pt idx="8084">
                        <c:v>1500</c:v>
                      </c:pt>
                      <c:pt idx="8085">
                        <c:v>1500</c:v>
                      </c:pt>
                      <c:pt idx="8086">
                        <c:v>1500</c:v>
                      </c:pt>
                      <c:pt idx="8087">
                        <c:v>1500</c:v>
                      </c:pt>
                      <c:pt idx="8088">
                        <c:v>1500</c:v>
                      </c:pt>
                      <c:pt idx="8089">
                        <c:v>1500</c:v>
                      </c:pt>
                      <c:pt idx="8090">
                        <c:v>1500</c:v>
                      </c:pt>
                      <c:pt idx="8091">
                        <c:v>1500</c:v>
                      </c:pt>
                      <c:pt idx="8092">
                        <c:v>1500</c:v>
                      </c:pt>
                      <c:pt idx="8093">
                        <c:v>1500</c:v>
                      </c:pt>
                      <c:pt idx="8094">
                        <c:v>1500</c:v>
                      </c:pt>
                      <c:pt idx="8095">
                        <c:v>1500</c:v>
                      </c:pt>
                      <c:pt idx="8096">
                        <c:v>1500</c:v>
                      </c:pt>
                      <c:pt idx="8097">
                        <c:v>1500</c:v>
                      </c:pt>
                      <c:pt idx="8098">
                        <c:v>1500</c:v>
                      </c:pt>
                      <c:pt idx="8099">
                        <c:v>1500</c:v>
                      </c:pt>
                      <c:pt idx="8100">
                        <c:v>1500</c:v>
                      </c:pt>
                      <c:pt idx="8101">
                        <c:v>1500</c:v>
                      </c:pt>
                      <c:pt idx="8102">
                        <c:v>1500</c:v>
                      </c:pt>
                      <c:pt idx="8103">
                        <c:v>1500</c:v>
                      </c:pt>
                      <c:pt idx="8104">
                        <c:v>1500</c:v>
                      </c:pt>
                      <c:pt idx="8105">
                        <c:v>1500</c:v>
                      </c:pt>
                      <c:pt idx="8106">
                        <c:v>1500</c:v>
                      </c:pt>
                      <c:pt idx="8107">
                        <c:v>1500</c:v>
                      </c:pt>
                      <c:pt idx="8108">
                        <c:v>1500</c:v>
                      </c:pt>
                      <c:pt idx="8109">
                        <c:v>1500</c:v>
                      </c:pt>
                      <c:pt idx="8110">
                        <c:v>1500</c:v>
                      </c:pt>
                      <c:pt idx="8111">
                        <c:v>1500</c:v>
                      </c:pt>
                      <c:pt idx="8112">
                        <c:v>1500</c:v>
                      </c:pt>
                      <c:pt idx="8113">
                        <c:v>1500</c:v>
                      </c:pt>
                      <c:pt idx="8114">
                        <c:v>1500</c:v>
                      </c:pt>
                      <c:pt idx="8115">
                        <c:v>1500</c:v>
                      </c:pt>
                      <c:pt idx="8116">
                        <c:v>1500</c:v>
                      </c:pt>
                      <c:pt idx="8117">
                        <c:v>1500</c:v>
                      </c:pt>
                      <c:pt idx="8118">
                        <c:v>1500</c:v>
                      </c:pt>
                      <c:pt idx="8119">
                        <c:v>1500</c:v>
                      </c:pt>
                      <c:pt idx="8120">
                        <c:v>1500</c:v>
                      </c:pt>
                      <c:pt idx="8121">
                        <c:v>1500</c:v>
                      </c:pt>
                      <c:pt idx="8122">
                        <c:v>1500</c:v>
                      </c:pt>
                      <c:pt idx="8123">
                        <c:v>1500</c:v>
                      </c:pt>
                      <c:pt idx="8124">
                        <c:v>1500</c:v>
                      </c:pt>
                      <c:pt idx="8125">
                        <c:v>1500</c:v>
                      </c:pt>
                      <c:pt idx="8126">
                        <c:v>1500</c:v>
                      </c:pt>
                      <c:pt idx="8127">
                        <c:v>1500</c:v>
                      </c:pt>
                      <c:pt idx="8128">
                        <c:v>1500</c:v>
                      </c:pt>
                      <c:pt idx="8129">
                        <c:v>1500</c:v>
                      </c:pt>
                      <c:pt idx="8130">
                        <c:v>1500</c:v>
                      </c:pt>
                      <c:pt idx="8131">
                        <c:v>1500</c:v>
                      </c:pt>
                      <c:pt idx="8132">
                        <c:v>1500</c:v>
                      </c:pt>
                      <c:pt idx="8133">
                        <c:v>1500</c:v>
                      </c:pt>
                      <c:pt idx="8134">
                        <c:v>1500</c:v>
                      </c:pt>
                      <c:pt idx="8135">
                        <c:v>1500</c:v>
                      </c:pt>
                      <c:pt idx="8136">
                        <c:v>1500</c:v>
                      </c:pt>
                      <c:pt idx="8137">
                        <c:v>1500</c:v>
                      </c:pt>
                      <c:pt idx="8138">
                        <c:v>1500</c:v>
                      </c:pt>
                      <c:pt idx="8139">
                        <c:v>1500</c:v>
                      </c:pt>
                      <c:pt idx="8140">
                        <c:v>1500</c:v>
                      </c:pt>
                      <c:pt idx="8141">
                        <c:v>1500</c:v>
                      </c:pt>
                      <c:pt idx="8142">
                        <c:v>1500</c:v>
                      </c:pt>
                      <c:pt idx="8143">
                        <c:v>1500</c:v>
                      </c:pt>
                      <c:pt idx="8144">
                        <c:v>1500</c:v>
                      </c:pt>
                      <c:pt idx="8145">
                        <c:v>1500</c:v>
                      </c:pt>
                      <c:pt idx="8146">
                        <c:v>1500</c:v>
                      </c:pt>
                      <c:pt idx="8147">
                        <c:v>1500</c:v>
                      </c:pt>
                      <c:pt idx="8148">
                        <c:v>1500</c:v>
                      </c:pt>
                      <c:pt idx="8149">
                        <c:v>1500</c:v>
                      </c:pt>
                      <c:pt idx="8150">
                        <c:v>1500</c:v>
                      </c:pt>
                      <c:pt idx="8151">
                        <c:v>1500</c:v>
                      </c:pt>
                      <c:pt idx="8152">
                        <c:v>1500</c:v>
                      </c:pt>
                      <c:pt idx="8153">
                        <c:v>1500</c:v>
                      </c:pt>
                      <c:pt idx="8154">
                        <c:v>1500</c:v>
                      </c:pt>
                      <c:pt idx="8155">
                        <c:v>1500</c:v>
                      </c:pt>
                      <c:pt idx="8156">
                        <c:v>1500</c:v>
                      </c:pt>
                      <c:pt idx="8157">
                        <c:v>1500</c:v>
                      </c:pt>
                      <c:pt idx="8158">
                        <c:v>1500</c:v>
                      </c:pt>
                      <c:pt idx="8159">
                        <c:v>1500</c:v>
                      </c:pt>
                      <c:pt idx="8160">
                        <c:v>1500</c:v>
                      </c:pt>
                      <c:pt idx="8161">
                        <c:v>1500</c:v>
                      </c:pt>
                      <c:pt idx="8162">
                        <c:v>1500</c:v>
                      </c:pt>
                      <c:pt idx="8163">
                        <c:v>1500</c:v>
                      </c:pt>
                      <c:pt idx="8164">
                        <c:v>1500</c:v>
                      </c:pt>
                      <c:pt idx="8165">
                        <c:v>1500</c:v>
                      </c:pt>
                      <c:pt idx="8166">
                        <c:v>1500</c:v>
                      </c:pt>
                      <c:pt idx="8167">
                        <c:v>1500</c:v>
                      </c:pt>
                      <c:pt idx="8168">
                        <c:v>1500</c:v>
                      </c:pt>
                      <c:pt idx="8169">
                        <c:v>1500</c:v>
                      </c:pt>
                      <c:pt idx="8170">
                        <c:v>1500</c:v>
                      </c:pt>
                      <c:pt idx="8171">
                        <c:v>1500</c:v>
                      </c:pt>
                      <c:pt idx="8172">
                        <c:v>1500</c:v>
                      </c:pt>
                      <c:pt idx="8173">
                        <c:v>1500</c:v>
                      </c:pt>
                      <c:pt idx="8174">
                        <c:v>1500</c:v>
                      </c:pt>
                      <c:pt idx="8175">
                        <c:v>1500</c:v>
                      </c:pt>
                      <c:pt idx="8176">
                        <c:v>1500</c:v>
                      </c:pt>
                      <c:pt idx="8177">
                        <c:v>1500</c:v>
                      </c:pt>
                      <c:pt idx="8178">
                        <c:v>1500</c:v>
                      </c:pt>
                      <c:pt idx="8179">
                        <c:v>1500</c:v>
                      </c:pt>
                      <c:pt idx="8180">
                        <c:v>1500</c:v>
                      </c:pt>
                      <c:pt idx="8181">
                        <c:v>1500</c:v>
                      </c:pt>
                      <c:pt idx="8182">
                        <c:v>1500</c:v>
                      </c:pt>
                      <c:pt idx="8183">
                        <c:v>1500</c:v>
                      </c:pt>
                      <c:pt idx="8184">
                        <c:v>1500</c:v>
                      </c:pt>
                      <c:pt idx="8185">
                        <c:v>1500</c:v>
                      </c:pt>
                      <c:pt idx="8186">
                        <c:v>1500</c:v>
                      </c:pt>
                      <c:pt idx="8187">
                        <c:v>1500</c:v>
                      </c:pt>
                      <c:pt idx="8188">
                        <c:v>1500</c:v>
                      </c:pt>
                      <c:pt idx="8189">
                        <c:v>1500</c:v>
                      </c:pt>
                      <c:pt idx="8190">
                        <c:v>1500</c:v>
                      </c:pt>
                      <c:pt idx="8191">
                        <c:v>1500</c:v>
                      </c:pt>
                      <c:pt idx="8192">
                        <c:v>1500</c:v>
                      </c:pt>
                      <c:pt idx="8193">
                        <c:v>1500</c:v>
                      </c:pt>
                      <c:pt idx="8194">
                        <c:v>1500</c:v>
                      </c:pt>
                      <c:pt idx="8195">
                        <c:v>1500</c:v>
                      </c:pt>
                      <c:pt idx="8196">
                        <c:v>1500</c:v>
                      </c:pt>
                      <c:pt idx="8197">
                        <c:v>1500</c:v>
                      </c:pt>
                      <c:pt idx="8198">
                        <c:v>1500</c:v>
                      </c:pt>
                      <c:pt idx="8199">
                        <c:v>1500</c:v>
                      </c:pt>
                      <c:pt idx="8200">
                        <c:v>1500</c:v>
                      </c:pt>
                      <c:pt idx="8201">
                        <c:v>1500</c:v>
                      </c:pt>
                      <c:pt idx="8202">
                        <c:v>1500</c:v>
                      </c:pt>
                      <c:pt idx="8203">
                        <c:v>1500</c:v>
                      </c:pt>
                      <c:pt idx="8204">
                        <c:v>1500</c:v>
                      </c:pt>
                      <c:pt idx="8205">
                        <c:v>1500</c:v>
                      </c:pt>
                      <c:pt idx="8206">
                        <c:v>1500</c:v>
                      </c:pt>
                      <c:pt idx="8207">
                        <c:v>1500</c:v>
                      </c:pt>
                      <c:pt idx="8208">
                        <c:v>1500</c:v>
                      </c:pt>
                      <c:pt idx="8209">
                        <c:v>1500</c:v>
                      </c:pt>
                      <c:pt idx="8210">
                        <c:v>1500</c:v>
                      </c:pt>
                      <c:pt idx="8211">
                        <c:v>1500</c:v>
                      </c:pt>
                      <c:pt idx="8212">
                        <c:v>1500</c:v>
                      </c:pt>
                      <c:pt idx="8213">
                        <c:v>1500</c:v>
                      </c:pt>
                      <c:pt idx="8214">
                        <c:v>1500</c:v>
                      </c:pt>
                      <c:pt idx="8215">
                        <c:v>1500</c:v>
                      </c:pt>
                      <c:pt idx="8216">
                        <c:v>1500</c:v>
                      </c:pt>
                      <c:pt idx="8217">
                        <c:v>1500</c:v>
                      </c:pt>
                      <c:pt idx="8218">
                        <c:v>1500</c:v>
                      </c:pt>
                      <c:pt idx="8219">
                        <c:v>1500</c:v>
                      </c:pt>
                      <c:pt idx="8220">
                        <c:v>1500</c:v>
                      </c:pt>
                      <c:pt idx="8221">
                        <c:v>1500</c:v>
                      </c:pt>
                      <c:pt idx="8222">
                        <c:v>1500</c:v>
                      </c:pt>
                      <c:pt idx="8223">
                        <c:v>1500</c:v>
                      </c:pt>
                      <c:pt idx="8224">
                        <c:v>1500</c:v>
                      </c:pt>
                      <c:pt idx="8225">
                        <c:v>1500</c:v>
                      </c:pt>
                      <c:pt idx="8226">
                        <c:v>1500</c:v>
                      </c:pt>
                      <c:pt idx="8227">
                        <c:v>1500</c:v>
                      </c:pt>
                      <c:pt idx="8228">
                        <c:v>1500</c:v>
                      </c:pt>
                      <c:pt idx="8229">
                        <c:v>1500</c:v>
                      </c:pt>
                      <c:pt idx="8230">
                        <c:v>1500</c:v>
                      </c:pt>
                      <c:pt idx="8231">
                        <c:v>1500</c:v>
                      </c:pt>
                      <c:pt idx="8232">
                        <c:v>1500</c:v>
                      </c:pt>
                      <c:pt idx="8233">
                        <c:v>1500</c:v>
                      </c:pt>
                      <c:pt idx="8234">
                        <c:v>1500</c:v>
                      </c:pt>
                      <c:pt idx="8235">
                        <c:v>1500</c:v>
                      </c:pt>
                      <c:pt idx="8236">
                        <c:v>1500</c:v>
                      </c:pt>
                      <c:pt idx="8237">
                        <c:v>1500</c:v>
                      </c:pt>
                      <c:pt idx="8238">
                        <c:v>1500</c:v>
                      </c:pt>
                      <c:pt idx="8239">
                        <c:v>1500</c:v>
                      </c:pt>
                      <c:pt idx="8240">
                        <c:v>1500</c:v>
                      </c:pt>
                      <c:pt idx="8241">
                        <c:v>1500</c:v>
                      </c:pt>
                      <c:pt idx="8242">
                        <c:v>1500</c:v>
                      </c:pt>
                      <c:pt idx="8243">
                        <c:v>1500</c:v>
                      </c:pt>
                      <c:pt idx="8244">
                        <c:v>1500</c:v>
                      </c:pt>
                      <c:pt idx="8245">
                        <c:v>1500</c:v>
                      </c:pt>
                      <c:pt idx="8246">
                        <c:v>1500</c:v>
                      </c:pt>
                      <c:pt idx="8247">
                        <c:v>1500</c:v>
                      </c:pt>
                      <c:pt idx="8248">
                        <c:v>1500</c:v>
                      </c:pt>
                      <c:pt idx="8249">
                        <c:v>1500</c:v>
                      </c:pt>
                      <c:pt idx="8250">
                        <c:v>1500</c:v>
                      </c:pt>
                      <c:pt idx="8251">
                        <c:v>1500</c:v>
                      </c:pt>
                      <c:pt idx="8252">
                        <c:v>1500</c:v>
                      </c:pt>
                      <c:pt idx="8253">
                        <c:v>1500</c:v>
                      </c:pt>
                      <c:pt idx="8254">
                        <c:v>1500</c:v>
                      </c:pt>
                      <c:pt idx="8255">
                        <c:v>1500</c:v>
                      </c:pt>
                      <c:pt idx="8256">
                        <c:v>1500</c:v>
                      </c:pt>
                      <c:pt idx="8257">
                        <c:v>1500</c:v>
                      </c:pt>
                      <c:pt idx="8258">
                        <c:v>1500</c:v>
                      </c:pt>
                      <c:pt idx="8259">
                        <c:v>1500</c:v>
                      </c:pt>
                      <c:pt idx="8260">
                        <c:v>1500</c:v>
                      </c:pt>
                      <c:pt idx="8261">
                        <c:v>1500</c:v>
                      </c:pt>
                      <c:pt idx="8262">
                        <c:v>1500</c:v>
                      </c:pt>
                      <c:pt idx="8263">
                        <c:v>1500</c:v>
                      </c:pt>
                      <c:pt idx="8264">
                        <c:v>1500</c:v>
                      </c:pt>
                      <c:pt idx="8265">
                        <c:v>1500</c:v>
                      </c:pt>
                      <c:pt idx="8266">
                        <c:v>1500</c:v>
                      </c:pt>
                      <c:pt idx="8267">
                        <c:v>1500</c:v>
                      </c:pt>
                      <c:pt idx="8268">
                        <c:v>1500</c:v>
                      </c:pt>
                      <c:pt idx="8269">
                        <c:v>1500</c:v>
                      </c:pt>
                      <c:pt idx="8270">
                        <c:v>1500</c:v>
                      </c:pt>
                      <c:pt idx="8271">
                        <c:v>1500</c:v>
                      </c:pt>
                      <c:pt idx="8272">
                        <c:v>1500</c:v>
                      </c:pt>
                      <c:pt idx="8273">
                        <c:v>1500</c:v>
                      </c:pt>
                      <c:pt idx="8274">
                        <c:v>1500</c:v>
                      </c:pt>
                      <c:pt idx="8275">
                        <c:v>1500</c:v>
                      </c:pt>
                      <c:pt idx="8276">
                        <c:v>1500</c:v>
                      </c:pt>
                      <c:pt idx="8277">
                        <c:v>1500</c:v>
                      </c:pt>
                      <c:pt idx="8278">
                        <c:v>1500</c:v>
                      </c:pt>
                      <c:pt idx="8279">
                        <c:v>1500</c:v>
                      </c:pt>
                      <c:pt idx="8280">
                        <c:v>1500</c:v>
                      </c:pt>
                      <c:pt idx="8281">
                        <c:v>1500</c:v>
                      </c:pt>
                      <c:pt idx="8282">
                        <c:v>1500</c:v>
                      </c:pt>
                      <c:pt idx="8283">
                        <c:v>1500</c:v>
                      </c:pt>
                      <c:pt idx="8284">
                        <c:v>1500</c:v>
                      </c:pt>
                      <c:pt idx="8285">
                        <c:v>1500</c:v>
                      </c:pt>
                      <c:pt idx="8286">
                        <c:v>1500</c:v>
                      </c:pt>
                      <c:pt idx="8287">
                        <c:v>1500</c:v>
                      </c:pt>
                      <c:pt idx="8288">
                        <c:v>1500</c:v>
                      </c:pt>
                      <c:pt idx="8289">
                        <c:v>1500</c:v>
                      </c:pt>
                      <c:pt idx="8290">
                        <c:v>1500</c:v>
                      </c:pt>
                      <c:pt idx="8291">
                        <c:v>1500</c:v>
                      </c:pt>
                      <c:pt idx="8292">
                        <c:v>1500</c:v>
                      </c:pt>
                      <c:pt idx="8293">
                        <c:v>1500</c:v>
                      </c:pt>
                      <c:pt idx="8294">
                        <c:v>1500</c:v>
                      </c:pt>
                      <c:pt idx="8295">
                        <c:v>1500</c:v>
                      </c:pt>
                      <c:pt idx="8296">
                        <c:v>1500</c:v>
                      </c:pt>
                      <c:pt idx="8297">
                        <c:v>1500</c:v>
                      </c:pt>
                      <c:pt idx="8298">
                        <c:v>1500</c:v>
                      </c:pt>
                      <c:pt idx="8299">
                        <c:v>1500</c:v>
                      </c:pt>
                      <c:pt idx="8300">
                        <c:v>1500</c:v>
                      </c:pt>
                      <c:pt idx="8301">
                        <c:v>1500</c:v>
                      </c:pt>
                      <c:pt idx="8302">
                        <c:v>1500</c:v>
                      </c:pt>
                      <c:pt idx="8303">
                        <c:v>1500</c:v>
                      </c:pt>
                      <c:pt idx="8304">
                        <c:v>1500</c:v>
                      </c:pt>
                      <c:pt idx="8305">
                        <c:v>1500</c:v>
                      </c:pt>
                      <c:pt idx="8306">
                        <c:v>1500</c:v>
                      </c:pt>
                      <c:pt idx="8307">
                        <c:v>1500</c:v>
                      </c:pt>
                      <c:pt idx="8308">
                        <c:v>1500</c:v>
                      </c:pt>
                      <c:pt idx="8309">
                        <c:v>1500</c:v>
                      </c:pt>
                      <c:pt idx="8310">
                        <c:v>1500</c:v>
                      </c:pt>
                      <c:pt idx="8311">
                        <c:v>1500</c:v>
                      </c:pt>
                      <c:pt idx="8312">
                        <c:v>1500</c:v>
                      </c:pt>
                      <c:pt idx="8313">
                        <c:v>1500</c:v>
                      </c:pt>
                      <c:pt idx="8314">
                        <c:v>1500</c:v>
                      </c:pt>
                      <c:pt idx="8315">
                        <c:v>1500</c:v>
                      </c:pt>
                      <c:pt idx="8316">
                        <c:v>1500</c:v>
                      </c:pt>
                      <c:pt idx="8317">
                        <c:v>1500</c:v>
                      </c:pt>
                      <c:pt idx="8318">
                        <c:v>1500</c:v>
                      </c:pt>
                      <c:pt idx="8319">
                        <c:v>1500</c:v>
                      </c:pt>
                      <c:pt idx="8320">
                        <c:v>1500</c:v>
                      </c:pt>
                      <c:pt idx="8321">
                        <c:v>1500</c:v>
                      </c:pt>
                      <c:pt idx="8322">
                        <c:v>1500</c:v>
                      </c:pt>
                      <c:pt idx="8323">
                        <c:v>1500</c:v>
                      </c:pt>
                      <c:pt idx="8324">
                        <c:v>1500</c:v>
                      </c:pt>
                      <c:pt idx="8325">
                        <c:v>1500</c:v>
                      </c:pt>
                      <c:pt idx="8326">
                        <c:v>1500</c:v>
                      </c:pt>
                      <c:pt idx="8327">
                        <c:v>1500</c:v>
                      </c:pt>
                      <c:pt idx="8328">
                        <c:v>1500</c:v>
                      </c:pt>
                      <c:pt idx="8329">
                        <c:v>1500</c:v>
                      </c:pt>
                      <c:pt idx="8330">
                        <c:v>1500</c:v>
                      </c:pt>
                      <c:pt idx="8331">
                        <c:v>1500</c:v>
                      </c:pt>
                      <c:pt idx="8332">
                        <c:v>1500</c:v>
                      </c:pt>
                      <c:pt idx="8333">
                        <c:v>1500</c:v>
                      </c:pt>
                      <c:pt idx="8334">
                        <c:v>1500</c:v>
                      </c:pt>
                      <c:pt idx="8335">
                        <c:v>1500</c:v>
                      </c:pt>
                      <c:pt idx="8336">
                        <c:v>1500</c:v>
                      </c:pt>
                      <c:pt idx="8337">
                        <c:v>1500</c:v>
                      </c:pt>
                      <c:pt idx="8338">
                        <c:v>1500</c:v>
                      </c:pt>
                      <c:pt idx="8339">
                        <c:v>1500</c:v>
                      </c:pt>
                      <c:pt idx="8340">
                        <c:v>1500</c:v>
                      </c:pt>
                      <c:pt idx="8341">
                        <c:v>1500</c:v>
                      </c:pt>
                      <c:pt idx="8342">
                        <c:v>1500</c:v>
                      </c:pt>
                      <c:pt idx="8343">
                        <c:v>1500</c:v>
                      </c:pt>
                      <c:pt idx="8344">
                        <c:v>1500</c:v>
                      </c:pt>
                      <c:pt idx="8345">
                        <c:v>1500</c:v>
                      </c:pt>
                      <c:pt idx="8346">
                        <c:v>1500</c:v>
                      </c:pt>
                      <c:pt idx="8347">
                        <c:v>1500</c:v>
                      </c:pt>
                      <c:pt idx="8348">
                        <c:v>1500</c:v>
                      </c:pt>
                      <c:pt idx="8349">
                        <c:v>1500</c:v>
                      </c:pt>
                      <c:pt idx="8350">
                        <c:v>1500</c:v>
                      </c:pt>
                      <c:pt idx="8351">
                        <c:v>1500</c:v>
                      </c:pt>
                      <c:pt idx="8352">
                        <c:v>1500</c:v>
                      </c:pt>
                      <c:pt idx="8353">
                        <c:v>1500</c:v>
                      </c:pt>
                      <c:pt idx="8354">
                        <c:v>1500</c:v>
                      </c:pt>
                      <c:pt idx="8355">
                        <c:v>1500</c:v>
                      </c:pt>
                      <c:pt idx="8356">
                        <c:v>1500</c:v>
                      </c:pt>
                      <c:pt idx="8357">
                        <c:v>1500</c:v>
                      </c:pt>
                      <c:pt idx="8358">
                        <c:v>1500</c:v>
                      </c:pt>
                      <c:pt idx="8359">
                        <c:v>1500</c:v>
                      </c:pt>
                      <c:pt idx="8360">
                        <c:v>1500</c:v>
                      </c:pt>
                      <c:pt idx="8361">
                        <c:v>1500</c:v>
                      </c:pt>
                      <c:pt idx="8362">
                        <c:v>1500</c:v>
                      </c:pt>
                      <c:pt idx="8363">
                        <c:v>1500</c:v>
                      </c:pt>
                      <c:pt idx="8364">
                        <c:v>1500</c:v>
                      </c:pt>
                      <c:pt idx="8365">
                        <c:v>1500</c:v>
                      </c:pt>
                      <c:pt idx="8366">
                        <c:v>1500</c:v>
                      </c:pt>
                      <c:pt idx="8367">
                        <c:v>1500</c:v>
                      </c:pt>
                      <c:pt idx="8368">
                        <c:v>1500</c:v>
                      </c:pt>
                      <c:pt idx="8369">
                        <c:v>1500</c:v>
                      </c:pt>
                      <c:pt idx="8370">
                        <c:v>1500</c:v>
                      </c:pt>
                      <c:pt idx="8371">
                        <c:v>1500</c:v>
                      </c:pt>
                      <c:pt idx="8372">
                        <c:v>1500</c:v>
                      </c:pt>
                      <c:pt idx="8373">
                        <c:v>1500</c:v>
                      </c:pt>
                      <c:pt idx="8374">
                        <c:v>1500</c:v>
                      </c:pt>
                      <c:pt idx="8375">
                        <c:v>1500</c:v>
                      </c:pt>
                      <c:pt idx="8376">
                        <c:v>1500</c:v>
                      </c:pt>
                      <c:pt idx="8377">
                        <c:v>1500</c:v>
                      </c:pt>
                      <c:pt idx="8378">
                        <c:v>1500</c:v>
                      </c:pt>
                      <c:pt idx="8379">
                        <c:v>1500</c:v>
                      </c:pt>
                      <c:pt idx="8380">
                        <c:v>1500</c:v>
                      </c:pt>
                      <c:pt idx="8381">
                        <c:v>1500</c:v>
                      </c:pt>
                      <c:pt idx="8382">
                        <c:v>1500</c:v>
                      </c:pt>
                      <c:pt idx="8383">
                        <c:v>1500</c:v>
                      </c:pt>
                      <c:pt idx="8384">
                        <c:v>1500</c:v>
                      </c:pt>
                      <c:pt idx="8385">
                        <c:v>1500</c:v>
                      </c:pt>
                      <c:pt idx="8386">
                        <c:v>1500</c:v>
                      </c:pt>
                      <c:pt idx="8387">
                        <c:v>1500</c:v>
                      </c:pt>
                      <c:pt idx="8388">
                        <c:v>1500</c:v>
                      </c:pt>
                      <c:pt idx="8389">
                        <c:v>1500</c:v>
                      </c:pt>
                      <c:pt idx="8390">
                        <c:v>1500</c:v>
                      </c:pt>
                      <c:pt idx="8391">
                        <c:v>1500</c:v>
                      </c:pt>
                      <c:pt idx="8392">
                        <c:v>1500</c:v>
                      </c:pt>
                      <c:pt idx="8393">
                        <c:v>1500</c:v>
                      </c:pt>
                      <c:pt idx="8394">
                        <c:v>1500</c:v>
                      </c:pt>
                      <c:pt idx="8395">
                        <c:v>1500</c:v>
                      </c:pt>
                      <c:pt idx="8396">
                        <c:v>1500</c:v>
                      </c:pt>
                      <c:pt idx="8397">
                        <c:v>1500</c:v>
                      </c:pt>
                      <c:pt idx="8398">
                        <c:v>1500</c:v>
                      </c:pt>
                      <c:pt idx="8399">
                        <c:v>1500</c:v>
                      </c:pt>
                      <c:pt idx="8400">
                        <c:v>1500</c:v>
                      </c:pt>
                      <c:pt idx="8401">
                        <c:v>1500</c:v>
                      </c:pt>
                      <c:pt idx="8402">
                        <c:v>1500</c:v>
                      </c:pt>
                      <c:pt idx="8403">
                        <c:v>1500</c:v>
                      </c:pt>
                      <c:pt idx="8404">
                        <c:v>1500</c:v>
                      </c:pt>
                      <c:pt idx="8405">
                        <c:v>1500</c:v>
                      </c:pt>
                      <c:pt idx="8406">
                        <c:v>1500</c:v>
                      </c:pt>
                      <c:pt idx="8407">
                        <c:v>1500</c:v>
                      </c:pt>
                      <c:pt idx="8408">
                        <c:v>1500</c:v>
                      </c:pt>
                      <c:pt idx="8409">
                        <c:v>1500</c:v>
                      </c:pt>
                      <c:pt idx="8410">
                        <c:v>1500</c:v>
                      </c:pt>
                      <c:pt idx="8411">
                        <c:v>1500</c:v>
                      </c:pt>
                      <c:pt idx="8412">
                        <c:v>1500</c:v>
                      </c:pt>
                      <c:pt idx="8413">
                        <c:v>1500</c:v>
                      </c:pt>
                      <c:pt idx="8414">
                        <c:v>1500</c:v>
                      </c:pt>
                      <c:pt idx="8415">
                        <c:v>1500</c:v>
                      </c:pt>
                      <c:pt idx="8416">
                        <c:v>1500</c:v>
                      </c:pt>
                      <c:pt idx="8417">
                        <c:v>1500</c:v>
                      </c:pt>
                      <c:pt idx="8418">
                        <c:v>1500</c:v>
                      </c:pt>
                      <c:pt idx="8419">
                        <c:v>1500</c:v>
                      </c:pt>
                      <c:pt idx="8420">
                        <c:v>1500</c:v>
                      </c:pt>
                      <c:pt idx="8421">
                        <c:v>1500</c:v>
                      </c:pt>
                      <c:pt idx="8422">
                        <c:v>1500</c:v>
                      </c:pt>
                      <c:pt idx="8423">
                        <c:v>1500</c:v>
                      </c:pt>
                      <c:pt idx="8424">
                        <c:v>1500</c:v>
                      </c:pt>
                      <c:pt idx="8425">
                        <c:v>1500</c:v>
                      </c:pt>
                      <c:pt idx="8426">
                        <c:v>1500</c:v>
                      </c:pt>
                      <c:pt idx="8427">
                        <c:v>1500</c:v>
                      </c:pt>
                      <c:pt idx="8428">
                        <c:v>1500</c:v>
                      </c:pt>
                      <c:pt idx="8429">
                        <c:v>1500</c:v>
                      </c:pt>
                      <c:pt idx="8430">
                        <c:v>1500</c:v>
                      </c:pt>
                      <c:pt idx="8431">
                        <c:v>1500</c:v>
                      </c:pt>
                      <c:pt idx="8432">
                        <c:v>1500</c:v>
                      </c:pt>
                      <c:pt idx="8433">
                        <c:v>1500</c:v>
                      </c:pt>
                      <c:pt idx="8434">
                        <c:v>1500</c:v>
                      </c:pt>
                      <c:pt idx="8435">
                        <c:v>1500</c:v>
                      </c:pt>
                      <c:pt idx="8436">
                        <c:v>1500</c:v>
                      </c:pt>
                      <c:pt idx="8437">
                        <c:v>1500</c:v>
                      </c:pt>
                      <c:pt idx="8438">
                        <c:v>1500</c:v>
                      </c:pt>
                      <c:pt idx="8439">
                        <c:v>1500</c:v>
                      </c:pt>
                      <c:pt idx="8440">
                        <c:v>1500</c:v>
                      </c:pt>
                      <c:pt idx="8441">
                        <c:v>1500</c:v>
                      </c:pt>
                      <c:pt idx="8442">
                        <c:v>1500</c:v>
                      </c:pt>
                      <c:pt idx="8443">
                        <c:v>1500</c:v>
                      </c:pt>
                      <c:pt idx="8444">
                        <c:v>1500</c:v>
                      </c:pt>
                      <c:pt idx="8445">
                        <c:v>1500</c:v>
                      </c:pt>
                      <c:pt idx="8446">
                        <c:v>1500</c:v>
                      </c:pt>
                      <c:pt idx="8447">
                        <c:v>1500</c:v>
                      </c:pt>
                      <c:pt idx="8448">
                        <c:v>1500</c:v>
                      </c:pt>
                      <c:pt idx="8449">
                        <c:v>1500</c:v>
                      </c:pt>
                      <c:pt idx="8450">
                        <c:v>1500</c:v>
                      </c:pt>
                      <c:pt idx="8451">
                        <c:v>1500</c:v>
                      </c:pt>
                      <c:pt idx="8452">
                        <c:v>1500</c:v>
                      </c:pt>
                      <c:pt idx="8453">
                        <c:v>1500</c:v>
                      </c:pt>
                      <c:pt idx="8454">
                        <c:v>1500</c:v>
                      </c:pt>
                      <c:pt idx="8455">
                        <c:v>1500</c:v>
                      </c:pt>
                      <c:pt idx="8456">
                        <c:v>1500</c:v>
                      </c:pt>
                      <c:pt idx="8457">
                        <c:v>1500</c:v>
                      </c:pt>
                      <c:pt idx="8458">
                        <c:v>1500</c:v>
                      </c:pt>
                      <c:pt idx="8459">
                        <c:v>1500</c:v>
                      </c:pt>
                      <c:pt idx="8460">
                        <c:v>1500</c:v>
                      </c:pt>
                      <c:pt idx="8461">
                        <c:v>1500</c:v>
                      </c:pt>
                      <c:pt idx="8462">
                        <c:v>1500</c:v>
                      </c:pt>
                      <c:pt idx="8463">
                        <c:v>1500</c:v>
                      </c:pt>
                      <c:pt idx="8464">
                        <c:v>1500</c:v>
                      </c:pt>
                      <c:pt idx="8465">
                        <c:v>1500</c:v>
                      </c:pt>
                      <c:pt idx="8466">
                        <c:v>1500</c:v>
                      </c:pt>
                      <c:pt idx="8467">
                        <c:v>1500</c:v>
                      </c:pt>
                      <c:pt idx="8468">
                        <c:v>1500</c:v>
                      </c:pt>
                      <c:pt idx="8469">
                        <c:v>1500</c:v>
                      </c:pt>
                      <c:pt idx="8470">
                        <c:v>1500</c:v>
                      </c:pt>
                      <c:pt idx="8471">
                        <c:v>1500</c:v>
                      </c:pt>
                      <c:pt idx="8472">
                        <c:v>1500</c:v>
                      </c:pt>
                      <c:pt idx="8473">
                        <c:v>1500</c:v>
                      </c:pt>
                      <c:pt idx="8474">
                        <c:v>1500</c:v>
                      </c:pt>
                      <c:pt idx="8475">
                        <c:v>1500</c:v>
                      </c:pt>
                      <c:pt idx="8476">
                        <c:v>1500</c:v>
                      </c:pt>
                      <c:pt idx="8477">
                        <c:v>1500</c:v>
                      </c:pt>
                      <c:pt idx="8478">
                        <c:v>1500</c:v>
                      </c:pt>
                      <c:pt idx="8479">
                        <c:v>1500</c:v>
                      </c:pt>
                      <c:pt idx="8480">
                        <c:v>1500</c:v>
                      </c:pt>
                      <c:pt idx="8481">
                        <c:v>1500</c:v>
                      </c:pt>
                      <c:pt idx="8482">
                        <c:v>1500</c:v>
                      </c:pt>
                      <c:pt idx="8483">
                        <c:v>1500</c:v>
                      </c:pt>
                      <c:pt idx="8484">
                        <c:v>1500</c:v>
                      </c:pt>
                      <c:pt idx="8485">
                        <c:v>1500</c:v>
                      </c:pt>
                      <c:pt idx="8486">
                        <c:v>1500</c:v>
                      </c:pt>
                      <c:pt idx="8487">
                        <c:v>1500</c:v>
                      </c:pt>
                      <c:pt idx="8488">
                        <c:v>1500</c:v>
                      </c:pt>
                      <c:pt idx="8489">
                        <c:v>1500</c:v>
                      </c:pt>
                      <c:pt idx="8490">
                        <c:v>1500</c:v>
                      </c:pt>
                      <c:pt idx="8491">
                        <c:v>1500</c:v>
                      </c:pt>
                      <c:pt idx="8492">
                        <c:v>1500</c:v>
                      </c:pt>
                      <c:pt idx="8493">
                        <c:v>1500</c:v>
                      </c:pt>
                      <c:pt idx="8494">
                        <c:v>1500</c:v>
                      </c:pt>
                      <c:pt idx="8495">
                        <c:v>1500</c:v>
                      </c:pt>
                      <c:pt idx="8496">
                        <c:v>1500</c:v>
                      </c:pt>
                      <c:pt idx="8497">
                        <c:v>1500</c:v>
                      </c:pt>
                      <c:pt idx="8498">
                        <c:v>1500</c:v>
                      </c:pt>
                      <c:pt idx="8499">
                        <c:v>1500</c:v>
                      </c:pt>
                      <c:pt idx="8500">
                        <c:v>1500</c:v>
                      </c:pt>
                      <c:pt idx="8501">
                        <c:v>1500</c:v>
                      </c:pt>
                      <c:pt idx="8502">
                        <c:v>1500</c:v>
                      </c:pt>
                      <c:pt idx="8503">
                        <c:v>1500</c:v>
                      </c:pt>
                      <c:pt idx="8504">
                        <c:v>1500</c:v>
                      </c:pt>
                      <c:pt idx="8505">
                        <c:v>1500</c:v>
                      </c:pt>
                      <c:pt idx="8506">
                        <c:v>1500</c:v>
                      </c:pt>
                      <c:pt idx="8507">
                        <c:v>1500</c:v>
                      </c:pt>
                      <c:pt idx="8508">
                        <c:v>1500</c:v>
                      </c:pt>
                      <c:pt idx="8509">
                        <c:v>1500</c:v>
                      </c:pt>
                      <c:pt idx="8510">
                        <c:v>1500</c:v>
                      </c:pt>
                      <c:pt idx="8511">
                        <c:v>1500</c:v>
                      </c:pt>
                      <c:pt idx="8512">
                        <c:v>1500</c:v>
                      </c:pt>
                      <c:pt idx="8513">
                        <c:v>1500</c:v>
                      </c:pt>
                      <c:pt idx="8514">
                        <c:v>1500</c:v>
                      </c:pt>
                      <c:pt idx="8515">
                        <c:v>1500</c:v>
                      </c:pt>
                      <c:pt idx="8516">
                        <c:v>1500</c:v>
                      </c:pt>
                      <c:pt idx="8517">
                        <c:v>1500</c:v>
                      </c:pt>
                      <c:pt idx="8518">
                        <c:v>1500</c:v>
                      </c:pt>
                      <c:pt idx="8519">
                        <c:v>1500</c:v>
                      </c:pt>
                      <c:pt idx="8520">
                        <c:v>1500</c:v>
                      </c:pt>
                      <c:pt idx="8521">
                        <c:v>1500</c:v>
                      </c:pt>
                      <c:pt idx="8522">
                        <c:v>1500</c:v>
                      </c:pt>
                      <c:pt idx="8523">
                        <c:v>1500</c:v>
                      </c:pt>
                      <c:pt idx="8524">
                        <c:v>1500</c:v>
                      </c:pt>
                      <c:pt idx="8525">
                        <c:v>1500</c:v>
                      </c:pt>
                      <c:pt idx="8526">
                        <c:v>1500</c:v>
                      </c:pt>
                      <c:pt idx="8527">
                        <c:v>1500</c:v>
                      </c:pt>
                      <c:pt idx="8528">
                        <c:v>1500</c:v>
                      </c:pt>
                      <c:pt idx="8529">
                        <c:v>1500</c:v>
                      </c:pt>
                      <c:pt idx="8530">
                        <c:v>1500</c:v>
                      </c:pt>
                      <c:pt idx="8531">
                        <c:v>1500</c:v>
                      </c:pt>
                      <c:pt idx="8532">
                        <c:v>1500</c:v>
                      </c:pt>
                      <c:pt idx="8533">
                        <c:v>1500</c:v>
                      </c:pt>
                      <c:pt idx="8534">
                        <c:v>1500</c:v>
                      </c:pt>
                      <c:pt idx="8535">
                        <c:v>1500</c:v>
                      </c:pt>
                      <c:pt idx="8536">
                        <c:v>1500</c:v>
                      </c:pt>
                      <c:pt idx="8537">
                        <c:v>1500</c:v>
                      </c:pt>
                      <c:pt idx="8538">
                        <c:v>1500</c:v>
                      </c:pt>
                      <c:pt idx="8539">
                        <c:v>1500</c:v>
                      </c:pt>
                      <c:pt idx="8540">
                        <c:v>1500</c:v>
                      </c:pt>
                      <c:pt idx="8541">
                        <c:v>1500</c:v>
                      </c:pt>
                      <c:pt idx="8542">
                        <c:v>1500</c:v>
                      </c:pt>
                      <c:pt idx="8543">
                        <c:v>1500</c:v>
                      </c:pt>
                      <c:pt idx="8544">
                        <c:v>1500</c:v>
                      </c:pt>
                      <c:pt idx="8545">
                        <c:v>1500</c:v>
                      </c:pt>
                      <c:pt idx="8546">
                        <c:v>1500</c:v>
                      </c:pt>
                      <c:pt idx="8547">
                        <c:v>1500</c:v>
                      </c:pt>
                      <c:pt idx="8548">
                        <c:v>1500</c:v>
                      </c:pt>
                      <c:pt idx="8549">
                        <c:v>1500</c:v>
                      </c:pt>
                      <c:pt idx="8550">
                        <c:v>1500</c:v>
                      </c:pt>
                      <c:pt idx="8551">
                        <c:v>1500</c:v>
                      </c:pt>
                      <c:pt idx="8552">
                        <c:v>1500</c:v>
                      </c:pt>
                      <c:pt idx="8553">
                        <c:v>1500</c:v>
                      </c:pt>
                      <c:pt idx="8554">
                        <c:v>1500</c:v>
                      </c:pt>
                      <c:pt idx="8555">
                        <c:v>1500</c:v>
                      </c:pt>
                      <c:pt idx="8556">
                        <c:v>1500</c:v>
                      </c:pt>
                      <c:pt idx="8557">
                        <c:v>1500</c:v>
                      </c:pt>
                      <c:pt idx="8558">
                        <c:v>1500</c:v>
                      </c:pt>
                      <c:pt idx="8559">
                        <c:v>1500</c:v>
                      </c:pt>
                      <c:pt idx="8560">
                        <c:v>1500</c:v>
                      </c:pt>
                      <c:pt idx="8561">
                        <c:v>1500</c:v>
                      </c:pt>
                      <c:pt idx="8562">
                        <c:v>1500</c:v>
                      </c:pt>
                      <c:pt idx="8563">
                        <c:v>1500</c:v>
                      </c:pt>
                      <c:pt idx="8564">
                        <c:v>1500</c:v>
                      </c:pt>
                      <c:pt idx="8565">
                        <c:v>1500</c:v>
                      </c:pt>
                      <c:pt idx="8566">
                        <c:v>1500</c:v>
                      </c:pt>
                      <c:pt idx="8567">
                        <c:v>1500</c:v>
                      </c:pt>
                      <c:pt idx="8568">
                        <c:v>1500</c:v>
                      </c:pt>
                      <c:pt idx="8569">
                        <c:v>1500</c:v>
                      </c:pt>
                      <c:pt idx="8570">
                        <c:v>1500</c:v>
                      </c:pt>
                      <c:pt idx="8571">
                        <c:v>1500</c:v>
                      </c:pt>
                      <c:pt idx="8572">
                        <c:v>1500</c:v>
                      </c:pt>
                      <c:pt idx="8573">
                        <c:v>1500</c:v>
                      </c:pt>
                      <c:pt idx="8574">
                        <c:v>1500</c:v>
                      </c:pt>
                      <c:pt idx="8575">
                        <c:v>1500</c:v>
                      </c:pt>
                      <c:pt idx="8576">
                        <c:v>1500</c:v>
                      </c:pt>
                      <c:pt idx="8577">
                        <c:v>1500</c:v>
                      </c:pt>
                      <c:pt idx="8578">
                        <c:v>1500</c:v>
                      </c:pt>
                      <c:pt idx="8579">
                        <c:v>1500</c:v>
                      </c:pt>
                      <c:pt idx="8580">
                        <c:v>1500</c:v>
                      </c:pt>
                      <c:pt idx="8581">
                        <c:v>1500</c:v>
                      </c:pt>
                      <c:pt idx="8582">
                        <c:v>1500</c:v>
                      </c:pt>
                      <c:pt idx="8583">
                        <c:v>1500</c:v>
                      </c:pt>
                      <c:pt idx="8584">
                        <c:v>1500</c:v>
                      </c:pt>
                      <c:pt idx="8585">
                        <c:v>1500</c:v>
                      </c:pt>
                      <c:pt idx="8586">
                        <c:v>1500</c:v>
                      </c:pt>
                      <c:pt idx="8587">
                        <c:v>1500</c:v>
                      </c:pt>
                      <c:pt idx="8588">
                        <c:v>1500</c:v>
                      </c:pt>
                      <c:pt idx="8589">
                        <c:v>1500</c:v>
                      </c:pt>
                      <c:pt idx="8590">
                        <c:v>1500</c:v>
                      </c:pt>
                      <c:pt idx="8591">
                        <c:v>1500</c:v>
                      </c:pt>
                      <c:pt idx="8592">
                        <c:v>1500</c:v>
                      </c:pt>
                      <c:pt idx="8593">
                        <c:v>1500</c:v>
                      </c:pt>
                      <c:pt idx="8594">
                        <c:v>1500</c:v>
                      </c:pt>
                      <c:pt idx="8595">
                        <c:v>1500</c:v>
                      </c:pt>
                      <c:pt idx="8596">
                        <c:v>1500</c:v>
                      </c:pt>
                      <c:pt idx="8597">
                        <c:v>1500</c:v>
                      </c:pt>
                      <c:pt idx="8598">
                        <c:v>1500</c:v>
                      </c:pt>
                      <c:pt idx="8599">
                        <c:v>1500</c:v>
                      </c:pt>
                      <c:pt idx="8600">
                        <c:v>1500</c:v>
                      </c:pt>
                      <c:pt idx="8601">
                        <c:v>1500</c:v>
                      </c:pt>
                      <c:pt idx="8602">
                        <c:v>1500</c:v>
                      </c:pt>
                      <c:pt idx="8603">
                        <c:v>1500</c:v>
                      </c:pt>
                      <c:pt idx="8604">
                        <c:v>1500</c:v>
                      </c:pt>
                      <c:pt idx="8605">
                        <c:v>1500</c:v>
                      </c:pt>
                      <c:pt idx="8606">
                        <c:v>1500</c:v>
                      </c:pt>
                      <c:pt idx="8607">
                        <c:v>1500</c:v>
                      </c:pt>
                      <c:pt idx="8608">
                        <c:v>1500</c:v>
                      </c:pt>
                      <c:pt idx="8609">
                        <c:v>1500</c:v>
                      </c:pt>
                      <c:pt idx="8610">
                        <c:v>1500</c:v>
                      </c:pt>
                      <c:pt idx="8611">
                        <c:v>1500</c:v>
                      </c:pt>
                      <c:pt idx="8612">
                        <c:v>1500</c:v>
                      </c:pt>
                      <c:pt idx="8613">
                        <c:v>1500</c:v>
                      </c:pt>
                      <c:pt idx="8614">
                        <c:v>1500</c:v>
                      </c:pt>
                      <c:pt idx="8615">
                        <c:v>1500</c:v>
                      </c:pt>
                      <c:pt idx="8616">
                        <c:v>1500</c:v>
                      </c:pt>
                      <c:pt idx="8617">
                        <c:v>1500</c:v>
                      </c:pt>
                      <c:pt idx="8618">
                        <c:v>1500</c:v>
                      </c:pt>
                      <c:pt idx="8619">
                        <c:v>1500</c:v>
                      </c:pt>
                      <c:pt idx="8620">
                        <c:v>1500</c:v>
                      </c:pt>
                      <c:pt idx="8621">
                        <c:v>1500</c:v>
                      </c:pt>
                      <c:pt idx="8622">
                        <c:v>1500</c:v>
                      </c:pt>
                      <c:pt idx="8623">
                        <c:v>1500</c:v>
                      </c:pt>
                      <c:pt idx="8624">
                        <c:v>1500</c:v>
                      </c:pt>
                      <c:pt idx="8625">
                        <c:v>1500</c:v>
                      </c:pt>
                      <c:pt idx="8626">
                        <c:v>1500</c:v>
                      </c:pt>
                      <c:pt idx="8627">
                        <c:v>1500</c:v>
                      </c:pt>
                      <c:pt idx="8628">
                        <c:v>1500</c:v>
                      </c:pt>
                      <c:pt idx="8629">
                        <c:v>1500</c:v>
                      </c:pt>
                      <c:pt idx="8630">
                        <c:v>1500</c:v>
                      </c:pt>
                      <c:pt idx="8631">
                        <c:v>1500</c:v>
                      </c:pt>
                      <c:pt idx="8632">
                        <c:v>1500</c:v>
                      </c:pt>
                      <c:pt idx="8633">
                        <c:v>1500</c:v>
                      </c:pt>
                      <c:pt idx="8634">
                        <c:v>1500</c:v>
                      </c:pt>
                      <c:pt idx="8635">
                        <c:v>1500</c:v>
                      </c:pt>
                      <c:pt idx="8636">
                        <c:v>1500</c:v>
                      </c:pt>
                      <c:pt idx="8637">
                        <c:v>1500</c:v>
                      </c:pt>
                      <c:pt idx="8638">
                        <c:v>1500</c:v>
                      </c:pt>
                      <c:pt idx="8639">
                        <c:v>1500</c:v>
                      </c:pt>
                      <c:pt idx="8640">
                        <c:v>1500</c:v>
                      </c:pt>
                      <c:pt idx="8641">
                        <c:v>1500</c:v>
                      </c:pt>
                      <c:pt idx="8642">
                        <c:v>1500</c:v>
                      </c:pt>
                      <c:pt idx="8643">
                        <c:v>1500</c:v>
                      </c:pt>
                      <c:pt idx="8644">
                        <c:v>1500</c:v>
                      </c:pt>
                      <c:pt idx="8645">
                        <c:v>1500</c:v>
                      </c:pt>
                      <c:pt idx="8646">
                        <c:v>1500</c:v>
                      </c:pt>
                      <c:pt idx="8647">
                        <c:v>1500</c:v>
                      </c:pt>
                      <c:pt idx="8648">
                        <c:v>1500</c:v>
                      </c:pt>
                      <c:pt idx="8649">
                        <c:v>1500</c:v>
                      </c:pt>
                      <c:pt idx="8650">
                        <c:v>1500</c:v>
                      </c:pt>
                      <c:pt idx="8651">
                        <c:v>1500</c:v>
                      </c:pt>
                      <c:pt idx="8652">
                        <c:v>1500</c:v>
                      </c:pt>
                      <c:pt idx="8653">
                        <c:v>1500</c:v>
                      </c:pt>
                      <c:pt idx="8654">
                        <c:v>1500</c:v>
                      </c:pt>
                      <c:pt idx="8655">
                        <c:v>1500</c:v>
                      </c:pt>
                      <c:pt idx="8656">
                        <c:v>1500</c:v>
                      </c:pt>
                      <c:pt idx="8657">
                        <c:v>1500</c:v>
                      </c:pt>
                      <c:pt idx="8658">
                        <c:v>1500</c:v>
                      </c:pt>
                      <c:pt idx="8659">
                        <c:v>1500</c:v>
                      </c:pt>
                      <c:pt idx="8660">
                        <c:v>1500</c:v>
                      </c:pt>
                      <c:pt idx="8661">
                        <c:v>1500</c:v>
                      </c:pt>
                      <c:pt idx="8662">
                        <c:v>1500</c:v>
                      </c:pt>
                      <c:pt idx="8663">
                        <c:v>1500</c:v>
                      </c:pt>
                      <c:pt idx="8664">
                        <c:v>1500</c:v>
                      </c:pt>
                      <c:pt idx="8665">
                        <c:v>1500</c:v>
                      </c:pt>
                      <c:pt idx="8666">
                        <c:v>1500</c:v>
                      </c:pt>
                      <c:pt idx="8667">
                        <c:v>1500</c:v>
                      </c:pt>
                      <c:pt idx="8668">
                        <c:v>1500</c:v>
                      </c:pt>
                      <c:pt idx="8669">
                        <c:v>1500</c:v>
                      </c:pt>
                      <c:pt idx="8670">
                        <c:v>1500</c:v>
                      </c:pt>
                      <c:pt idx="8671">
                        <c:v>1500</c:v>
                      </c:pt>
                      <c:pt idx="8672">
                        <c:v>1500</c:v>
                      </c:pt>
                      <c:pt idx="8673">
                        <c:v>1500</c:v>
                      </c:pt>
                      <c:pt idx="8674">
                        <c:v>1500</c:v>
                      </c:pt>
                      <c:pt idx="8675">
                        <c:v>1500</c:v>
                      </c:pt>
                      <c:pt idx="8676">
                        <c:v>1500</c:v>
                      </c:pt>
                      <c:pt idx="8677">
                        <c:v>1500</c:v>
                      </c:pt>
                      <c:pt idx="8678">
                        <c:v>1500</c:v>
                      </c:pt>
                      <c:pt idx="8679">
                        <c:v>1500</c:v>
                      </c:pt>
                      <c:pt idx="8680">
                        <c:v>1500</c:v>
                      </c:pt>
                      <c:pt idx="8681">
                        <c:v>1500</c:v>
                      </c:pt>
                      <c:pt idx="8682">
                        <c:v>1500</c:v>
                      </c:pt>
                      <c:pt idx="8683">
                        <c:v>1500</c:v>
                      </c:pt>
                      <c:pt idx="8684">
                        <c:v>1500</c:v>
                      </c:pt>
                      <c:pt idx="8685">
                        <c:v>1500</c:v>
                      </c:pt>
                      <c:pt idx="8686">
                        <c:v>1500</c:v>
                      </c:pt>
                      <c:pt idx="8687">
                        <c:v>1500</c:v>
                      </c:pt>
                      <c:pt idx="8688">
                        <c:v>1500</c:v>
                      </c:pt>
                      <c:pt idx="8689">
                        <c:v>1500</c:v>
                      </c:pt>
                      <c:pt idx="8690">
                        <c:v>1500</c:v>
                      </c:pt>
                      <c:pt idx="8691">
                        <c:v>1500</c:v>
                      </c:pt>
                      <c:pt idx="8692">
                        <c:v>1500</c:v>
                      </c:pt>
                      <c:pt idx="8693">
                        <c:v>1500</c:v>
                      </c:pt>
                      <c:pt idx="8694">
                        <c:v>1500</c:v>
                      </c:pt>
                      <c:pt idx="8695">
                        <c:v>1500</c:v>
                      </c:pt>
                      <c:pt idx="8696">
                        <c:v>1500</c:v>
                      </c:pt>
                      <c:pt idx="8697">
                        <c:v>1500</c:v>
                      </c:pt>
                      <c:pt idx="8698">
                        <c:v>1500</c:v>
                      </c:pt>
                      <c:pt idx="8699">
                        <c:v>1500</c:v>
                      </c:pt>
                      <c:pt idx="8700">
                        <c:v>1500</c:v>
                      </c:pt>
                      <c:pt idx="8701">
                        <c:v>1500</c:v>
                      </c:pt>
                      <c:pt idx="8702">
                        <c:v>1500</c:v>
                      </c:pt>
                      <c:pt idx="8703">
                        <c:v>1500</c:v>
                      </c:pt>
                      <c:pt idx="8704">
                        <c:v>1500</c:v>
                      </c:pt>
                      <c:pt idx="8705">
                        <c:v>1500</c:v>
                      </c:pt>
                      <c:pt idx="8706">
                        <c:v>1500</c:v>
                      </c:pt>
                      <c:pt idx="8707">
                        <c:v>1500</c:v>
                      </c:pt>
                      <c:pt idx="8708">
                        <c:v>1500</c:v>
                      </c:pt>
                      <c:pt idx="8709">
                        <c:v>1500</c:v>
                      </c:pt>
                      <c:pt idx="8710">
                        <c:v>1500</c:v>
                      </c:pt>
                      <c:pt idx="8711">
                        <c:v>1500</c:v>
                      </c:pt>
                      <c:pt idx="8712">
                        <c:v>1500</c:v>
                      </c:pt>
                      <c:pt idx="8713">
                        <c:v>1500</c:v>
                      </c:pt>
                      <c:pt idx="8714">
                        <c:v>1500</c:v>
                      </c:pt>
                      <c:pt idx="8715">
                        <c:v>1500</c:v>
                      </c:pt>
                      <c:pt idx="8716">
                        <c:v>1500</c:v>
                      </c:pt>
                      <c:pt idx="8717">
                        <c:v>1500</c:v>
                      </c:pt>
                      <c:pt idx="8718">
                        <c:v>1500</c:v>
                      </c:pt>
                      <c:pt idx="8719">
                        <c:v>1500</c:v>
                      </c:pt>
                      <c:pt idx="8720">
                        <c:v>1500</c:v>
                      </c:pt>
                      <c:pt idx="8721">
                        <c:v>1500</c:v>
                      </c:pt>
                      <c:pt idx="8722">
                        <c:v>1500</c:v>
                      </c:pt>
                      <c:pt idx="8723">
                        <c:v>1500</c:v>
                      </c:pt>
                      <c:pt idx="8724">
                        <c:v>1500</c:v>
                      </c:pt>
                      <c:pt idx="8725">
                        <c:v>1500</c:v>
                      </c:pt>
                      <c:pt idx="8726">
                        <c:v>1500</c:v>
                      </c:pt>
                      <c:pt idx="8727">
                        <c:v>1500</c:v>
                      </c:pt>
                      <c:pt idx="8728">
                        <c:v>1500</c:v>
                      </c:pt>
                      <c:pt idx="8729">
                        <c:v>1500</c:v>
                      </c:pt>
                      <c:pt idx="8730">
                        <c:v>1500</c:v>
                      </c:pt>
                      <c:pt idx="8731">
                        <c:v>1500</c:v>
                      </c:pt>
                      <c:pt idx="8732">
                        <c:v>1500</c:v>
                      </c:pt>
                      <c:pt idx="8733">
                        <c:v>1500</c:v>
                      </c:pt>
                      <c:pt idx="8734">
                        <c:v>1500</c:v>
                      </c:pt>
                      <c:pt idx="8735">
                        <c:v>1500</c:v>
                      </c:pt>
                      <c:pt idx="8736">
                        <c:v>1500</c:v>
                      </c:pt>
                      <c:pt idx="8737">
                        <c:v>1500</c:v>
                      </c:pt>
                      <c:pt idx="8738">
                        <c:v>1500</c:v>
                      </c:pt>
                      <c:pt idx="8739">
                        <c:v>1500</c:v>
                      </c:pt>
                      <c:pt idx="8740">
                        <c:v>1500</c:v>
                      </c:pt>
                      <c:pt idx="8741">
                        <c:v>1500</c:v>
                      </c:pt>
                      <c:pt idx="8742">
                        <c:v>1500</c:v>
                      </c:pt>
                      <c:pt idx="8743">
                        <c:v>1500</c:v>
                      </c:pt>
                      <c:pt idx="8744">
                        <c:v>1500</c:v>
                      </c:pt>
                      <c:pt idx="8745">
                        <c:v>1500</c:v>
                      </c:pt>
                      <c:pt idx="8746">
                        <c:v>1500</c:v>
                      </c:pt>
                      <c:pt idx="8747">
                        <c:v>1500</c:v>
                      </c:pt>
                      <c:pt idx="8748">
                        <c:v>1500</c:v>
                      </c:pt>
                      <c:pt idx="8749">
                        <c:v>1500</c:v>
                      </c:pt>
                      <c:pt idx="8750">
                        <c:v>1500</c:v>
                      </c:pt>
                      <c:pt idx="8751">
                        <c:v>1500</c:v>
                      </c:pt>
                      <c:pt idx="8752">
                        <c:v>1500</c:v>
                      </c:pt>
                      <c:pt idx="8753">
                        <c:v>1500</c:v>
                      </c:pt>
                      <c:pt idx="8754">
                        <c:v>1500</c:v>
                      </c:pt>
                      <c:pt idx="8755">
                        <c:v>1500</c:v>
                      </c:pt>
                      <c:pt idx="8756">
                        <c:v>1500</c:v>
                      </c:pt>
                      <c:pt idx="8757">
                        <c:v>1500</c:v>
                      </c:pt>
                      <c:pt idx="8758">
                        <c:v>1500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AC46-4D8F-AB79-A40F3C2A75B3}"/>
                  </c:ext>
                </c:extLst>
              </c15:ser>
            </c15:filteredAreaSeries>
            <c15:filteredAreaSeries>
              <c15:ser>
                <c:idx val="0"/>
                <c:order val="2"/>
                <c:tx>
                  <c:v>Loop Meter Demand</c:v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Graphs!$B$1:$B$8759</c15:sqref>
                        </c15:formulaRef>
                      </c:ext>
                    </c:extLst>
                    <c:numCache>
                      <c:formatCode>m/d/yy\ h:mm;@</c:formatCode>
                      <c:ptCount val="8759"/>
                      <c:pt idx="0">
                        <c:v>43070</c:v>
                      </c:pt>
                      <c:pt idx="1">
                        <c:v>43070.041666666664</c:v>
                      </c:pt>
                      <c:pt idx="2">
                        <c:v>43070.083333333328</c:v>
                      </c:pt>
                      <c:pt idx="3">
                        <c:v>43070.124999999993</c:v>
                      </c:pt>
                      <c:pt idx="4">
                        <c:v>43070.166666666657</c:v>
                      </c:pt>
                      <c:pt idx="5">
                        <c:v>43070.208333333321</c:v>
                      </c:pt>
                      <c:pt idx="6">
                        <c:v>43070.249999999985</c:v>
                      </c:pt>
                      <c:pt idx="7">
                        <c:v>43070.29166666665</c:v>
                      </c:pt>
                      <c:pt idx="8">
                        <c:v>43070.333333333314</c:v>
                      </c:pt>
                      <c:pt idx="9">
                        <c:v>43070.374999999978</c:v>
                      </c:pt>
                      <c:pt idx="10">
                        <c:v>43070.416666666642</c:v>
                      </c:pt>
                      <c:pt idx="11">
                        <c:v>43070.458333333307</c:v>
                      </c:pt>
                      <c:pt idx="12">
                        <c:v>43070.499999999971</c:v>
                      </c:pt>
                      <c:pt idx="13">
                        <c:v>43070.541666666635</c:v>
                      </c:pt>
                      <c:pt idx="14">
                        <c:v>43070.583333333299</c:v>
                      </c:pt>
                      <c:pt idx="15">
                        <c:v>43070.624999999964</c:v>
                      </c:pt>
                      <c:pt idx="16">
                        <c:v>43070.666666666628</c:v>
                      </c:pt>
                      <c:pt idx="17">
                        <c:v>43070.708333333292</c:v>
                      </c:pt>
                      <c:pt idx="18">
                        <c:v>43070.749999999956</c:v>
                      </c:pt>
                      <c:pt idx="19">
                        <c:v>43070.791666666621</c:v>
                      </c:pt>
                      <c:pt idx="20">
                        <c:v>43070.833333333285</c:v>
                      </c:pt>
                      <c:pt idx="21">
                        <c:v>43070.874999999949</c:v>
                      </c:pt>
                      <c:pt idx="22">
                        <c:v>43070.916666666613</c:v>
                      </c:pt>
                      <c:pt idx="23">
                        <c:v>43070.958333333278</c:v>
                      </c:pt>
                      <c:pt idx="24">
                        <c:v>43070.999999999942</c:v>
                      </c:pt>
                      <c:pt idx="25">
                        <c:v>43071.041666666606</c:v>
                      </c:pt>
                      <c:pt idx="26">
                        <c:v>43071.08333333327</c:v>
                      </c:pt>
                      <c:pt idx="27">
                        <c:v>43071.124999999935</c:v>
                      </c:pt>
                      <c:pt idx="28">
                        <c:v>43071.166666666599</c:v>
                      </c:pt>
                      <c:pt idx="29">
                        <c:v>43071.208333333263</c:v>
                      </c:pt>
                      <c:pt idx="30">
                        <c:v>43071.249999999927</c:v>
                      </c:pt>
                      <c:pt idx="31">
                        <c:v>43071.291666666591</c:v>
                      </c:pt>
                      <c:pt idx="32">
                        <c:v>43071.333333333256</c:v>
                      </c:pt>
                      <c:pt idx="33">
                        <c:v>43071.37499999992</c:v>
                      </c:pt>
                      <c:pt idx="34">
                        <c:v>43071.416666666584</c:v>
                      </c:pt>
                      <c:pt idx="35">
                        <c:v>43071.458333333248</c:v>
                      </c:pt>
                      <c:pt idx="36">
                        <c:v>43071.499999999913</c:v>
                      </c:pt>
                      <c:pt idx="37">
                        <c:v>43071.541666666577</c:v>
                      </c:pt>
                      <c:pt idx="38">
                        <c:v>43071.583333333241</c:v>
                      </c:pt>
                      <c:pt idx="39">
                        <c:v>43071.624999999905</c:v>
                      </c:pt>
                      <c:pt idx="40">
                        <c:v>43071.66666666657</c:v>
                      </c:pt>
                      <c:pt idx="41">
                        <c:v>43071.708333333234</c:v>
                      </c:pt>
                      <c:pt idx="42">
                        <c:v>43071.749999999898</c:v>
                      </c:pt>
                      <c:pt idx="43">
                        <c:v>43071.791666666562</c:v>
                      </c:pt>
                      <c:pt idx="44">
                        <c:v>43071.833333333227</c:v>
                      </c:pt>
                      <c:pt idx="45">
                        <c:v>43071.874999999891</c:v>
                      </c:pt>
                      <c:pt idx="46">
                        <c:v>43071.916666666555</c:v>
                      </c:pt>
                      <c:pt idx="47">
                        <c:v>43071.958333333219</c:v>
                      </c:pt>
                      <c:pt idx="48">
                        <c:v>43071.999999999884</c:v>
                      </c:pt>
                      <c:pt idx="49">
                        <c:v>43072.041666666548</c:v>
                      </c:pt>
                      <c:pt idx="50">
                        <c:v>43072.083333333212</c:v>
                      </c:pt>
                      <c:pt idx="51">
                        <c:v>43072.124999999876</c:v>
                      </c:pt>
                      <c:pt idx="52">
                        <c:v>43072.166666666541</c:v>
                      </c:pt>
                      <c:pt idx="53">
                        <c:v>43072.208333333205</c:v>
                      </c:pt>
                      <c:pt idx="54">
                        <c:v>43072.249999999869</c:v>
                      </c:pt>
                      <c:pt idx="55">
                        <c:v>43072.291666666533</c:v>
                      </c:pt>
                      <c:pt idx="56">
                        <c:v>43072.333333333198</c:v>
                      </c:pt>
                      <c:pt idx="57">
                        <c:v>43072.374999999862</c:v>
                      </c:pt>
                      <c:pt idx="58">
                        <c:v>43072.416666666526</c:v>
                      </c:pt>
                      <c:pt idx="59">
                        <c:v>43072.45833333319</c:v>
                      </c:pt>
                      <c:pt idx="60">
                        <c:v>43072.499999999854</c:v>
                      </c:pt>
                      <c:pt idx="61">
                        <c:v>43072.541666666519</c:v>
                      </c:pt>
                      <c:pt idx="62">
                        <c:v>43072.583333333183</c:v>
                      </c:pt>
                      <c:pt idx="63">
                        <c:v>43072.624999999847</c:v>
                      </c:pt>
                      <c:pt idx="64">
                        <c:v>43072.666666666511</c:v>
                      </c:pt>
                      <c:pt idx="65">
                        <c:v>43072.708333333176</c:v>
                      </c:pt>
                      <c:pt idx="66">
                        <c:v>43072.74999999984</c:v>
                      </c:pt>
                      <c:pt idx="67">
                        <c:v>43072.791666666504</c:v>
                      </c:pt>
                      <c:pt idx="68">
                        <c:v>43072.833333333168</c:v>
                      </c:pt>
                      <c:pt idx="69">
                        <c:v>43072.874999999833</c:v>
                      </c:pt>
                      <c:pt idx="70">
                        <c:v>43072.916666666497</c:v>
                      </c:pt>
                      <c:pt idx="71">
                        <c:v>43072.958333333161</c:v>
                      </c:pt>
                      <c:pt idx="72">
                        <c:v>43072.999999999825</c:v>
                      </c:pt>
                      <c:pt idx="73">
                        <c:v>43073.04166666649</c:v>
                      </c:pt>
                      <c:pt idx="74">
                        <c:v>43073.083333333154</c:v>
                      </c:pt>
                      <c:pt idx="75">
                        <c:v>43073.124999999818</c:v>
                      </c:pt>
                      <c:pt idx="76">
                        <c:v>43073.166666666482</c:v>
                      </c:pt>
                      <c:pt idx="77">
                        <c:v>43073.208333333147</c:v>
                      </c:pt>
                      <c:pt idx="78">
                        <c:v>43073.249999999811</c:v>
                      </c:pt>
                      <c:pt idx="79">
                        <c:v>43073.291666666475</c:v>
                      </c:pt>
                      <c:pt idx="80">
                        <c:v>43073.333333333139</c:v>
                      </c:pt>
                      <c:pt idx="81">
                        <c:v>43073.374999999804</c:v>
                      </c:pt>
                      <c:pt idx="82">
                        <c:v>43073.416666666468</c:v>
                      </c:pt>
                      <c:pt idx="83">
                        <c:v>43073.458333333132</c:v>
                      </c:pt>
                      <c:pt idx="84">
                        <c:v>43073.499999999796</c:v>
                      </c:pt>
                      <c:pt idx="85">
                        <c:v>43073.541666666461</c:v>
                      </c:pt>
                      <c:pt idx="86">
                        <c:v>43073.583333333125</c:v>
                      </c:pt>
                      <c:pt idx="87">
                        <c:v>43073.624999999789</c:v>
                      </c:pt>
                      <c:pt idx="88">
                        <c:v>43073.666666666453</c:v>
                      </c:pt>
                      <c:pt idx="89">
                        <c:v>43073.708333333117</c:v>
                      </c:pt>
                      <c:pt idx="90">
                        <c:v>43073.749999999782</c:v>
                      </c:pt>
                      <c:pt idx="91">
                        <c:v>43073.791666666446</c:v>
                      </c:pt>
                      <c:pt idx="92">
                        <c:v>43073.83333333311</c:v>
                      </c:pt>
                      <c:pt idx="93">
                        <c:v>43073.874999999774</c:v>
                      </c:pt>
                      <c:pt idx="94">
                        <c:v>43073.916666666439</c:v>
                      </c:pt>
                      <c:pt idx="95">
                        <c:v>43073.958333333103</c:v>
                      </c:pt>
                      <c:pt idx="96">
                        <c:v>43073.999999999767</c:v>
                      </c:pt>
                      <c:pt idx="97">
                        <c:v>43074.041666666431</c:v>
                      </c:pt>
                      <c:pt idx="98">
                        <c:v>43074.083333333096</c:v>
                      </c:pt>
                      <c:pt idx="99">
                        <c:v>43074.12499999976</c:v>
                      </c:pt>
                      <c:pt idx="100">
                        <c:v>43074.166666666424</c:v>
                      </c:pt>
                      <c:pt idx="101">
                        <c:v>43074.208333333088</c:v>
                      </c:pt>
                      <c:pt idx="102">
                        <c:v>43074.249999999753</c:v>
                      </c:pt>
                      <c:pt idx="103">
                        <c:v>43074.291666666417</c:v>
                      </c:pt>
                      <c:pt idx="104">
                        <c:v>43074.333333333081</c:v>
                      </c:pt>
                      <c:pt idx="105">
                        <c:v>43074.374999999745</c:v>
                      </c:pt>
                      <c:pt idx="106">
                        <c:v>43074.41666666641</c:v>
                      </c:pt>
                      <c:pt idx="107">
                        <c:v>43074.458333333074</c:v>
                      </c:pt>
                      <c:pt idx="108">
                        <c:v>43074.499999999738</c:v>
                      </c:pt>
                      <c:pt idx="109">
                        <c:v>43074.541666666402</c:v>
                      </c:pt>
                      <c:pt idx="110">
                        <c:v>43074.583333333067</c:v>
                      </c:pt>
                      <c:pt idx="111">
                        <c:v>43074.624999999731</c:v>
                      </c:pt>
                      <c:pt idx="112">
                        <c:v>43074.666666666395</c:v>
                      </c:pt>
                      <c:pt idx="113">
                        <c:v>43074.708333333059</c:v>
                      </c:pt>
                      <c:pt idx="114">
                        <c:v>43074.749999999724</c:v>
                      </c:pt>
                      <c:pt idx="115">
                        <c:v>43074.791666666388</c:v>
                      </c:pt>
                      <c:pt idx="116">
                        <c:v>43074.833333333052</c:v>
                      </c:pt>
                      <c:pt idx="117">
                        <c:v>43074.874999999716</c:v>
                      </c:pt>
                      <c:pt idx="118">
                        <c:v>43074.91666666638</c:v>
                      </c:pt>
                      <c:pt idx="119">
                        <c:v>43074.958333333045</c:v>
                      </c:pt>
                      <c:pt idx="120">
                        <c:v>43074.999999999709</c:v>
                      </c:pt>
                      <c:pt idx="121">
                        <c:v>43075.041666666373</c:v>
                      </c:pt>
                      <c:pt idx="122">
                        <c:v>43075.083333333037</c:v>
                      </c:pt>
                      <c:pt idx="123">
                        <c:v>43075.124999999702</c:v>
                      </c:pt>
                      <c:pt idx="124">
                        <c:v>43075.166666666366</c:v>
                      </c:pt>
                      <c:pt idx="125">
                        <c:v>43075.20833333303</c:v>
                      </c:pt>
                      <c:pt idx="126">
                        <c:v>43075.249999999694</c:v>
                      </c:pt>
                      <c:pt idx="127">
                        <c:v>43075.291666666359</c:v>
                      </c:pt>
                      <c:pt idx="128">
                        <c:v>43075.333333333023</c:v>
                      </c:pt>
                      <c:pt idx="129">
                        <c:v>43075.374999999687</c:v>
                      </c:pt>
                      <c:pt idx="130">
                        <c:v>43075.416666666351</c:v>
                      </c:pt>
                      <c:pt idx="131">
                        <c:v>43075.458333333016</c:v>
                      </c:pt>
                      <c:pt idx="132">
                        <c:v>43075.49999999968</c:v>
                      </c:pt>
                      <c:pt idx="133">
                        <c:v>43075.541666666344</c:v>
                      </c:pt>
                      <c:pt idx="134">
                        <c:v>43075.583333333008</c:v>
                      </c:pt>
                      <c:pt idx="135">
                        <c:v>43075.624999999673</c:v>
                      </c:pt>
                      <c:pt idx="136">
                        <c:v>43075.666666666337</c:v>
                      </c:pt>
                      <c:pt idx="137">
                        <c:v>43075.708333333001</c:v>
                      </c:pt>
                      <c:pt idx="138">
                        <c:v>43075.749999999665</c:v>
                      </c:pt>
                      <c:pt idx="139">
                        <c:v>43075.79166666633</c:v>
                      </c:pt>
                      <c:pt idx="140">
                        <c:v>43075.833333332994</c:v>
                      </c:pt>
                      <c:pt idx="141">
                        <c:v>43075.874999999658</c:v>
                      </c:pt>
                      <c:pt idx="142">
                        <c:v>43075.916666666322</c:v>
                      </c:pt>
                      <c:pt idx="143">
                        <c:v>43075.958333332987</c:v>
                      </c:pt>
                      <c:pt idx="144">
                        <c:v>43075.999999999651</c:v>
                      </c:pt>
                      <c:pt idx="145">
                        <c:v>43076.041666666315</c:v>
                      </c:pt>
                      <c:pt idx="146">
                        <c:v>43076.083333332979</c:v>
                      </c:pt>
                      <c:pt idx="147">
                        <c:v>43076.124999999643</c:v>
                      </c:pt>
                      <c:pt idx="148">
                        <c:v>43076.166666666308</c:v>
                      </c:pt>
                      <c:pt idx="149">
                        <c:v>43076.208333332972</c:v>
                      </c:pt>
                      <c:pt idx="150">
                        <c:v>43076.249999999636</c:v>
                      </c:pt>
                      <c:pt idx="151">
                        <c:v>43076.2916666663</c:v>
                      </c:pt>
                      <c:pt idx="152">
                        <c:v>43076.333333332965</c:v>
                      </c:pt>
                      <c:pt idx="153">
                        <c:v>43076.374999999629</c:v>
                      </c:pt>
                      <c:pt idx="154">
                        <c:v>43076.416666666293</c:v>
                      </c:pt>
                      <c:pt idx="155">
                        <c:v>43076.458333332957</c:v>
                      </c:pt>
                      <c:pt idx="156">
                        <c:v>43076.499999999622</c:v>
                      </c:pt>
                      <c:pt idx="157">
                        <c:v>43076.541666666286</c:v>
                      </c:pt>
                      <c:pt idx="158">
                        <c:v>43076.58333333295</c:v>
                      </c:pt>
                      <c:pt idx="159">
                        <c:v>43076.624999999614</c:v>
                      </c:pt>
                      <c:pt idx="160">
                        <c:v>43076.666666666279</c:v>
                      </c:pt>
                      <c:pt idx="161">
                        <c:v>43076.708333332943</c:v>
                      </c:pt>
                      <c:pt idx="162">
                        <c:v>43076.749999999607</c:v>
                      </c:pt>
                      <c:pt idx="163">
                        <c:v>43076.791666666271</c:v>
                      </c:pt>
                      <c:pt idx="164">
                        <c:v>43076.833333332936</c:v>
                      </c:pt>
                      <c:pt idx="165">
                        <c:v>43076.8749999996</c:v>
                      </c:pt>
                      <c:pt idx="166">
                        <c:v>43076.916666666264</c:v>
                      </c:pt>
                      <c:pt idx="167">
                        <c:v>43076.958333332928</c:v>
                      </c:pt>
                      <c:pt idx="168">
                        <c:v>43076.999999999593</c:v>
                      </c:pt>
                      <c:pt idx="169">
                        <c:v>43077.041666666257</c:v>
                      </c:pt>
                      <c:pt idx="170">
                        <c:v>43077.083333332921</c:v>
                      </c:pt>
                      <c:pt idx="171">
                        <c:v>43077.124999999585</c:v>
                      </c:pt>
                      <c:pt idx="172">
                        <c:v>43077.16666666625</c:v>
                      </c:pt>
                      <c:pt idx="173">
                        <c:v>43077.208333332914</c:v>
                      </c:pt>
                      <c:pt idx="174">
                        <c:v>43077.249999999578</c:v>
                      </c:pt>
                      <c:pt idx="175">
                        <c:v>43077.291666666242</c:v>
                      </c:pt>
                      <c:pt idx="176">
                        <c:v>43077.333333332906</c:v>
                      </c:pt>
                      <c:pt idx="177">
                        <c:v>43077.374999999571</c:v>
                      </c:pt>
                      <c:pt idx="178">
                        <c:v>43077.416666666235</c:v>
                      </c:pt>
                      <c:pt idx="179">
                        <c:v>43077.458333332899</c:v>
                      </c:pt>
                      <c:pt idx="180">
                        <c:v>43077.499999999563</c:v>
                      </c:pt>
                      <c:pt idx="181">
                        <c:v>43077.541666666228</c:v>
                      </c:pt>
                      <c:pt idx="182">
                        <c:v>43077.583333332892</c:v>
                      </c:pt>
                      <c:pt idx="183">
                        <c:v>43077.624999999556</c:v>
                      </c:pt>
                      <c:pt idx="184">
                        <c:v>43077.66666666622</c:v>
                      </c:pt>
                      <c:pt idx="185">
                        <c:v>43077.708333332885</c:v>
                      </c:pt>
                      <c:pt idx="186">
                        <c:v>43077.749999999549</c:v>
                      </c:pt>
                      <c:pt idx="187">
                        <c:v>43077.791666666213</c:v>
                      </c:pt>
                      <c:pt idx="188">
                        <c:v>43077.833333332877</c:v>
                      </c:pt>
                      <c:pt idx="189">
                        <c:v>43077.874999999542</c:v>
                      </c:pt>
                      <c:pt idx="190">
                        <c:v>43077.916666666206</c:v>
                      </c:pt>
                      <c:pt idx="191">
                        <c:v>43077.95833333287</c:v>
                      </c:pt>
                      <c:pt idx="192">
                        <c:v>43077.999999999534</c:v>
                      </c:pt>
                      <c:pt idx="193">
                        <c:v>43078.041666666199</c:v>
                      </c:pt>
                      <c:pt idx="194">
                        <c:v>43078.083333332863</c:v>
                      </c:pt>
                      <c:pt idx="195">
                        <c:v>43078.124999999527</c:v>
                      </c:pt>
                      <c:pt idx="196">
                        <c:v>43078.166666666191</c:v>
                      </c:pt>
                      <c:pt idx="197">
                        <c:v>43078.208333332856</c:v>
                      </c:pt>
                      <c:pt idx="198">
                        <c:v>43078.24999999952</c:v>
                      </c:pt>
                      <c:pt idx="199">
                        <c:v>43078.291666666184</c:v>
                      </c:pt>
                      <c:pt idx="200">
                        <c:v>43078.333333332848</c:v>
                      </c:pt>
                      <c:pt idx="201">
                        <c:v>43078.374999999513</c:v>
                      </c:pt>
                      <c:pt idx="202">
                        <c:v>43078.416666666177</c:v>
                      </c:pt>
                      <c:pt idx="203">
                        <c:v>43078.458333332841</c:v>
                      </c:pt>
                      <c:pt idx="204">
                        <c:v>43078.499999999505</c:v>
                      </c:pt>
                      <c:pt idx="205">
                        <c:v>43078.541666666169</c:v>
                      </c:pt>
                      <c:pt idx="206">
                        <c:v>43078.583333332834</c:v>
                      </c:pt>
                      <c:pt idx="207">
                        <c:v>43078.624999999498</c:v>
                      </c:pt>
                      <c:pt idx="208">
                        <c:v>43078.666666666162</c:v>
                      </c:pt>
                      <c:pt idx="209">
                        <c:v>43078.708333332826</c:v>
                      </c:pt>
                      <c:pt idx="210">
                        <c:v>43078.749999999491</c:v>
                      </c:pt>
                      <c:pt idx="211">
                        <c:v>43078.791666666155</c:v>
                      </c:pt>
                      <c:pt idx="212">
                        <c:v>43078.833333332819</c:v>
                      </c:pt>
                      <c:pt idx="213">
                        <c:v>43078.874999999483</c:v>
                      </c:pt>
                      <c:pt idx="214">
                        <c:v>43078.916666666148</c:v>
                      </c:pt>
                      <c:pt idx="215">
                        <c:v>43078.958333332812</c:v>
                      </c:pt>
                      <c:pt idx="216">
                        <c:v>43078.999999999476</c:v>
                      </c:pt>
                      <c:pt idx="217">
                        <c:v>43079.04166666614</c:v>
                      </c:pt>
                      <c:pt idx="218">
                        <c:v>43079.083333332805</c:v>
                      </c:pt>
                      <c:pt idx="219">
                        <c:v>43079.124999999469</c:v>
                      </c:pt>
                      <c:pt idx="220">
                        <c:v>43079.166666666133</c:v>
                      </c:pt>
                      <c:pt idx="221">
                        <c:v>43079.208333332797</c:v>
                      </c:pt>
                      <c:pt idx="222">
                        <c:v>43079.249999999462</c:v>
                      </c:pt>
                      <c:pt idx="223">
                        <c:v>43079.291666666126</c:v>
                      </c:pt>
                      <c:pt idx="224">
                        <c:v>43079.33333333279</c:v>
                      </c:pt>
                      <c:pt idx="225">
                        <c:v>43079.374999999454</c:v>
                      </c:pt>
                      <c:pt idx="226">
                        <c:v>43079.416666666119</c:v>
                      </c:pt>
                      <c:pt idx="227">
                        <c:v>43079.458333332783</c:v>
                      </c:pt>
                      <c:pt idx="228">
                        <c:v>43079.499999999447</c:v>
                      </c:pt>
                      <c:pt idx="229">
                        <c:v>43079.541666666111</c:v>
                      </c:pt>
                      <c:pt idx="230">
                        <c:v>43079.583333332776</c:v>
                      </c:pt>
                      <c:pt idx="231">
                        <c:v>43079.62499999944</c:v>
                      </c:pt>
                      <c:pt idx="232">
                        <c:v>43079.666666666104</c:v>
                      </c:pt>
                      <c:pt idx="233">
                        <c:v>43079.708333332768</c:v>
                      </c:pt>
                      <c:pt idx="234">
                        <c:v>43079.749999999432</c:v>
                      </c:pt>
                      <c:pt idx="235">
                        <c:v>43079.791666666097</c:v>
                      </c:pt>
                      <c:pt idx="236">
                        <c:v>43079.833333332761</c:v>
                      </c:pt>
                      <c:pt idx="237">
                        <c:v>43079.874999999425</c:v>
                      </c:pt>
                      <c:pt idx="238">
                        <c:v>43079.916666666089</c:v>
                      </c:pt>
                      <c:pt idx="239">
                        <c:v>43079.958333332754</c:v>
                      </c:pt>
                      <c:pt idx="240">
                        <c:v>43079.999999999418</c:v>
                      </c:pt>
                      <c:pt idx="241">
                        <c:v>43080.041666666082</c:v>
                      </c:pt>
                      <c:pt idx="242">
                        <c:v>43080.083333332746</c:v>
                      </c:pt>
                      <c:pt idx="243">
                        <c:v>43080.124999999411</c:v>
                      </c:pt>
                      <c:pt idx="244">
                        <c:v>43080.166666666075</c:v>
                      </c:pt>
                      <c:pt idx="245">
                        <c:v>43080.208333332739</c:v>
                      </c:pt>
                      <c:pt idx="246">
                        <c:v>43080.249999999403</c:v>
                      </c:pt>
                      <c:pt idx="247">
                        <c:v>43080.291666666068</c:v>
                      </c:pt>
                      <c:pt idx="248">
                        <c:v>43080.333333332732</c:v>
                      </c:pt>
                      <c:pt idx="249">
                        <c:v>43080.374999999396</c:v>
                      </c:pt>
                      <c:pt idx="250">
                        <c:v>43080.41666666606</c:v>
                      </c:pt>
                      <c:pt idx="251">
                        <c:v>43080.458333332725</c:v>
                      </c:pt>
                      <c:pt idx="252">
                        <c:v>43080.499999999389</c:v>
                      </c:pt>
                      <c:pt idx="253">
                        <c:v>43080.541666666053</c:v>
                      </c:pt>
                      <c:pt idx="254">
                        <c:v>43080.583333332717</c:v>
                      </c:pt>
                      <c:pt idx="255">
                        <c:v>43080.624999999382</c:v>
                      </c:pt>
                      <c:pt idx="256">
                        <c:v>43080.666666666046</c:v>
                      </c:pt>
                      <c:pt idx="257">
                        <c:v>43080.70833333271</c:v>
                      </c:pt>
                      <c:pt idx="258">
                        <c:v>43080.749999999374</c:v>
                      </c:pt>
                      <c:pt idx="259">
                        <c:v>43080.791666666039</c:v>
                      </c:pt>
                      <c:pt idx="260">
                        <c:v>43080.833333332703</c:v>
                      </c:pt>
                      <c:pt idx="261">
                        <c:v>43080.874999999367</c:v>
                      </c:pt>
                      <c:pt idx="262">
                        <c:v>43080.916666666031</c:v>
                      </c:pt>
                      <c:pt idx="263">
                        <c:v>43080.958333332695</c:v>
                      </c:pt>
                      <c:pt idx="264">
                        <c:v>43080.99999999936</c:v>
                      </c:pt>
                      <c:pt idx="265">
                        <c:v>43081.041666666024</c:v>
                      </c:pt>
                      <c:pt idx="266">
                        <c:v>43081.083333332688</c:v>
                      </c:pt>
                      <c:pt idx="267">
                        <c:v>43081.124999999352</c:v>
                      </c:pt>
                      <c:pt idx="268">
                        <c:v>43081.166666666017</c:v>
                      </c:pt>
                      <c:pt idx="269">
                        <c:v>43081.208333332681</c:v>
                      </c:pt>
                      <c:pt idx="270">
                        <c:v>43081.249999999345</c:v>
                      </c:pt>
                      <c:pt idx="271">
                        <c:v>43081.291666666009</c:v>
                      </c:pt>
                      <c:pt idx="272">
                        <c:v>43081.333333332674</c:v>
                      </c:pt>
                      <c:pt idx="273">
                        <c:v>43081.374999999338</c:v>
                      </c:pt>
                      <c:pt idx="274">
                        <c:v>43081.416666666002</c:v>
                      </c:pt>
                      <c:pt idx="275">
                        <c:v>43081.458333332666</c:v>
                      </c:pt>
                      <c:pt idx="276">
                        <c:v>43081.499999999331</c:v>
                      </c:pt>
                      <c:pt idx="277">
                        <c:v>43081.541666665995</c:v>
                      </c:pt>
                      <c:pt idx="278">
                        <c:v>43081.583333332659</c:v>
                      </c:pt>
                      <c:pt idx="279">
                        <c:v>43081.624999999323</c:v>
                      </c:pt>
                      <c:pt idx="280">
                        <c:v>43081.666666665988</c:v>
                      </c:pt>
                      <c:pt idx="281">
                        <c:v>43081.708333332652</c:v>
                      </c:pt>
                      <c:pt idx="282">
                        <c:v>43081.749999999316</c:v>
                      </c:pt>
                      <c:pt idx="283">
                        <c:v>43081.79166666598</c:v>
                      </c:pt>
                      <c:pt idx="284">
                        <c:v>43081.833333332645</c:v>
                      </c:pt>
                      <c:pt idx="285">
                        <c:v>43081.874999999309</c:v>
                      </c:pt>
                      <c:pt idx="286">
                        <c:v>43081.916666665973</c:v>
                      </c:pt>
                      <c:pt idx="287">
                        <c:v>43081.958333332637</c:v>
                      </c:pt>
                      <c:pt idx="288">
                        <c:v>43081.999999999302</c:v>
                      </c:pt>
                      <c:pt idx="289">
                        <c:v>43082.041666665966</c:v>
                      </c:pt>
                      <c:pt idx="290">
                        <c:v>43082.08333333263</c:v>
                      </c:pt>
                      <c:pt idx="291">
                        <c:v>43082.124999999294</c:v>
                      </c:pt>
                      <c:pt idx="292">
                        <c:v>43082.166666665958</c:v>
                      </c:pt>
                      <c:pt idx="293">
                        <c:v>43082.208333332623</c:v>
                      </c:pt>
                      <c:pt idx="294">
                        <c:v>43082.249999999287</c:v>
                      </c:pt>
                      <c:pt idx="295">
                        <c:v>43082.291666665951</c:v>
                      </c:pt>
                      <c:pt idx="296">
                        <c:v>43082.333333332615</c:v>
                      </c:pt>
                      <c:pt idx="297">
                        <c:v>43082.37499999928</c:v>
                      </c:pt>
                      <c:pt idx="298">
                        <c:v>43082.416666665944</c:v>
                      </c:pt>
                      <c:pt idx="299">
                        <c:v>43082.458333332608</c:v>
                      </c:pt>
                      <c:pt idx="300">
                        <c:v>43082.499999999272</c:v>
                      </c:pt>
                      <c:pt idx="301">
                        <c:v>43082.541666665937</c:v>
                      </c:pt>
                      <c:pt idx="302">
                        <c:v>43082.583333332601</c:v>
                      </c:pt>
                      <c:pt idx="303">
                        <c:v>43082.624999999265</c:v>
                      </c:pt>
                      <c:pt idx="304">
                        <c:v>43082.666666665929</c:v>
                      </c:pt>
                      <c:pt idx="305">
                        <c:v>43082.708333332594</c:v>
                      </c:pt>
                      <c:pt idx="306">
                        <c:v>43082.749999999258</c:v>
                      </c:pt>
                      <c:pt idx="307">
                        <c:v>43082.791666665922</c:v>
                      </c:pt>
                      <c:pt idx="308">
                        <c:v>43082.833333332586</c:v>
                      </c:pt>
                      <c:pt idx="309">
                        <c:v>43082.874999999251</c:v>
                      </c:pt>
                      <c:pt idx="310">
                        <c:v>43082.916666665915</c:v>
                      </c:pt>
                      <c:pt idx="311">
                        <c:v>43082.958333332579</c:v>
                      </c:pt>
                      <c:pt idx="312">
                        <c:v>43082.999999999243</c:v>
                      </c:pt>
                      <c:pt idx="313">
                        <c:v>43083.041666665908</c:v>
                      </c:pt>
                      <c:pt idx="314">
                        <c:v>43083.083333332572</c:v>
                      </c:pt>
                      <c:pt idx="315">
                        <c:v>43083.124999999236</c:v>
                      </c:pt>
                      <c:pt idx="316">
                        <c:v>43083.1666666659</c:v>
                      </c:pt>
                      <c:pt idx="317">
                        <c:v>43083.208333332565</c:v>
                      </c:pt>
                      <c:pt idx="318">
                        <c:v>43083.249999999229</c:v>
                      </c:pt>
                      <c:pt idx="319">
                        <c:v>43083.291666665893</c:v>
                      </c:pt>
                      <c:pt idx="320">
                        <c:v>43083.333333332557</c:v>
                      </c:pt>
                      <c:pt idx="321">
                        <c:v>43083.374999999221</c:v>
                      </c:pt>
                      <c:pt idx="322">
                        <c:v>43083.416666665886</c:v>
                      </c:pt>
                      <c:pt idx="323">
                        <c:v>43083.45833333255</c:v>
                      </c:pt>
                      <c:pt idx="324">
                        <c:v>43083.499999999214</c:v>
                      </c:pt>
                      <c:pt idx="325">
                        <c:v>43083.541666665878</c:v>
                      </c:pt>
                      <c:pt idx="326">
                        <c:v>43083.583333332543</c:v>
                      </c:pt>
                      <c:pt idx="327">
                        <c:v>43083.624999999207</c:v>
                      </c:pt>
                      <c:pt idx="328">
                        <c:v>43083.666666665871</c:v>
                      </c:pt>
                      <c:pt idx="329">
                        <c:v>43083.708333332535</c:v>
                      </c:pt>
                      <c:pt idx="330">
                        <c:v>43083.7499999992</c:v>
                      </c:pt>
                      <c:pt idx="331">
                        <c:v>43083.791666665864</c:v>
                      </c:pt>
                      <c:pt idx="332">
                        <c:v>43083.833333332528</c:v>
                      </c:pt>
                      <c:pt idx="333">
                        <c:v>43083.874999999192</c:v>
                      </c:pt>
                      <c:pt idx="334">
                        <c:v>43083.916666665857</c:v>
                      </c:pt>
                      <c:pt idx="335">
                        <c:v>43083.958333332521</c:v>
                      </c:pt>
                      <c:pt idx="336">
                        <c:v>43083.999999999185</c:v>
                      </c:pt>
                      <c:pt idx="337">
                        <c:v>43084.041666665849</c:v>
                      </c:pt>
                      <c:pt idx="338">
                        <c:v>43084.083333332514</c:v>
                      </c:pt>
                      <c:pt idx="339">
                        <c:v>43084.124999999178</c:v>
                      </c:pt>
                      <c:pt idx="340">
                        <c:v>43084.166666665842</c:v>
                      </c:pt>
                      <c:pt idx="341">
                        <c:v>43084.208333332506</c:v>
                      </c:pt>
                      <c:pt idx="342">
                        <c:v>43084.249999999171</c:v>
                      </c:pt>
                      <c:pt idx="343">
                        <c:v>43084.291666665835</c:v>
                      </c:pt>
                      <c:pt idx="344">
                        <c:v>43084.333333332499</c:v>
                      </c:pt>
                      <c:pt idx="345">
                        <c:v>43084.374999999163</c:v>
                      </c:pt>
                      <c:pt idx="346">
                        <c:v>43084.416666665828</c:v>
                      </c:pt>
                      <c:pt idx="347">
                        <c:v>43084.458333332492</c:v>
                      </c:pt>
                      <c:pt idx="348">
                        <c:v>43084.499999999156</c:v>
                      </c:pt>
                      <c:pt idx="349">
                        <c:v>43084.54166666582</c:v>
                      </c:pt>
                      <c:pt idx="350">
                        <c:v>43084.583333332484</c:v>
                      </c:pt>
                      <c:pt idx="351">
                        <c:v>43084.624999999149</c:v>
                      </c:pt>
                      <c:pt idx="352">
                        <c:v>43084.666666665813</c:v>
                      </c:pt>
                      <c:pt idx="353">
                        <c:v>43084.708333332477</c:v>
                      </c:pt>
                      <c:pt idx="354">
                        <c:v>43084.749999999141</c:v>
                      </c:pt>
                      <c:pt idx="355">
                        <c:v>43084.791666665806</c:v>
                      </c:pt>
                      <c:pt idx="356">
                        <c:v>43084.83333333247</c:v>
                      </c:pt>
                      <c:pt idx="357">
                        <c:v>43084.874999999134</c:v>
                      </c:pt>
                      <c:pt idx="358">
                        <c:v>43084.916666665798</c:v>
                      </c:pt>
                      <c:pt idx="359">
                        <c:v>43084.958333332463</c:v>
                      </c:pt>
                      <c:pt idx="360">
                        <c:v>43084.999999999127</c:v>
                      </c:pt>
                      <c:pt idx="361">
                        <c:v>43085.041666665791</c:v>
                      </c:pt>
                      <c:pt idx="362">
                        <c:v>43085.083333332455</c:v>
                      </c:pt>
                      <c:pt idx="363">
                        <c:v>43085.12499999912</c:v>
                      </c:pt>
                      <c:pt idx="364">
                        <c:v>43085.166666665784</c:v>
                      </c:pt>
                      <c:pt idx="365">
                        <c:v>43085.208333332448</c:v>
                      </c:pt>
                      <c:pt idx="366">
                        <c:v>43085.249999999112</c:v>
                      </c:pt>
                      <c:pt idx="367">
                        <c:v>43085.291666665777</c:v>
                      </c:pt>
                      <c:pt idx="368">
                        <c:v>43085.333333332441</c:v>
                      </c:pt>
                      <c:pt idx="369">
                        <c:v>43085.374999999105</c:v>
                      </c:pt>
                      <c:pt idx="370">
                        <c:v>43085.416666665769</c:v>
                      </c:pt>
                      <c:pt idx="371">
                        <c:v>43085.458333332434</c:v>
                      </c:pt>
                      <c:pt idx="372">
                        <c:v>43085.499999999098</c:v>
                      </c:pt>
                      <c:pt idx="373">
                        <c:v>43085.541666665762</c:v>
                      </c:pt>
                      <c:pt idx="374">
                        <c:v>43085.583333332426</c:v>
                      </c:pt>
                      <c:pt idx="375">
                        <c:v>43085.624999999091</c:v>
                      </c:pt>
                      <c:pt idx="376">
                        <c:v>43085.666666665755</c:v>
                      </c:pt>
                      <c:pt idx="377">
                        <c:v>43085.708333332419</c:v>
                      </c:pt>
                      <c:pt idx="378">
                        <c:v>43085.749999999083</c:v>
                      </c:pt>
                      <c:pt idx="379">
                        <c:v>43085.791666665747</c:v>
                      </c:pt>
                      <c:pt idx="380">
                        <c:v>43085.833333332412</c:v>
                      </c:pt>
                      <c:pt idx="381">
                        <c:v>43085.874999999076</c:v>
                      </c:pt>
                      <c:pt idx="382">
                        <c:v>43085.91666666574</c:v>
                      </c:pt>
                      <c:pt idx="383">
                        <c:v>43085.958333332404</c:v>
                      </c:pt>
                      <c:pt idx="384">
                        <c:v>43085.999999999069</c:v>
                      </c:pt>
                      <c:pt idx="385">
                        <c:v>43086.041666665733</c:v>
                      </c:pt>
                      <c:pt idx="386">
                        <c:v>43086.083333332397</c:v>
                      </c:pt>
                      <c:pt idx="387">
                        <c:v>43086.124999999061</c:v>
                      </c:pt>
                      <c:pt idx="388">
                        <c:v>43086.166666665726</c:v>
                      </c:pt>
                      <c:pt idx="389">
                        <c:v>43086.20833333239</c:v>
                      </c:pt>
                      <c:pt idx="390">
                        <c:v>43086.249999999054</c:v>
                      </c:pt>
                      <c:pt idx="391">
                        <c:v>43086.291666665718</c:v>
                      </c:pt>
                      <c:pt idx="392">
                        <c:v>43086.333333332383</c:v>
                      </c:pt>
                      <c:pt idx="393">
                        <c:v>43086.374999999047</c:v>
                      </c:pt>
                      <c:pt idx="394">
                        <c:v>43086.416666665711</c:v>
                      </c:pt>
                      <c:pt idx="395">
                        <c:v>43086.458333332375</c:v>
                      </c:pt>
                      <c:pt idx="396">
                        <c:v>43086.49999999904</c:v>
                      </c:pt>
                      <c:pt idx="397">
                        <c:v>43086.541666665704</c:v>
                      </c:pt>
                      <c:pt idx="398">
                        <c:v>43086.583333332368</c:v>
                      </c:pt>
                      <c:pt idx="399">
                        <c:v>43086.624999999032</c:v>
                      </c:pt>
                      <c:pt idx="400">
                        <c:v>43086.666666665697</c:v>
                      </c:pt>
                      <c:pt idx="401">
                        <c:v>43086.708333332361</c:v>
                      </c:pt>
                      <c:pt idx="402">
                        <c:v>43086.749999999025</c:v>
                      </c:pt>
                      <c:pt idx="403">
                        <c:v>43086.791666665689</c:v>
                      </c:pt>
                      <c:pt idx="404">
                        <c:v>43086.833333332354</c:v>
                      </c:pt>
                      <c:pt idx="405">
                        <c:v>43086.874999999018</c:v>
                      </c:pt>
                      <c:pt idx="406">
                        <c:v>43086.916666665682</c:v>
                      </c:pt>
                      <c:pt idx="407">
                        <c:v>43086.958333332346</c:v>
                      </c:pt>
                      <c:pt idx="408">
                        <c:v>43086.99999999901</c:v>
                      </c:pt>
                      <c:pt idx="409">
                        <c:v>43087.041666665675</c:v>
                      </c:pt>
                      <c:pt idx="410">
                        <c:v>43087.083333332339</c:v>
                      </c:pt>
                      <c:pt idx="411">
                        <c:v>43087.124999999003</c:v>
                      </c:pt>
                      <c:pt idx="412">
                        <c:v>43087.166666665667</c:v>
                      </c:pt>
                      <c:pt idx="413">
                        <c:v>43087.208333332332</c:v>
                      </c:pt>
                      <c:pt idx="414">
                        <c:v>43087.249999998996</c:v>
                      </c:pt>
                      <c:pt idx="415">
                        <c:v>43087.29166666566</c:v>
                      </c:pt>
                      <c:pt idx="416">
                        <c:v>43087.333333332324</c:v>
                      </c:pt>
                      <c:pt idx="417">
                        <c:v>43087.374999998989</c:v>
                      </c:pt>
                      <c:pt idx="418">
                        <c:v>43087.416666665653</c:v>
                      </c:pt>
                      <c:pt idx="419">
                        <c:v>43087.458333332317</c:v>
                      </c:pt>
                      <c:pt idx="420">
                        <c:v>43087.499999998981</c:v>
                      </c:pt>
                      <c:pt idx="421">
                        <c:v>43087.541666665646</c:v>
                      </c:pt>
                      <c:pt idx="422">
                        <c:v>43087.58333333231</c:v>
                      </c:pt>
                      <c:pt idx="423">
                        <c:v>43087.624999998974</c:v>
                      </c:pt>
                      <c:pt idx="424">
                        <c:v>43087.666666665638</c:v>
                      </c:pt>
                      <c:pt idx="425">
                        <c:v>43087.708333332303</c:v>
                      </c:pt>
                      <c:pt idx="426">
                        <c:v>43087.749999998967</c:v>
                      </c:pt>
                      <c:pt idx="427">
                        <c:v>43087.791666665631</c:v>
                      </c:pt>
                      <c:pt idx="428">
                        <c:v>43087.833333332295</c:v>
                      </c:pt>
                      <c:pt idx="429">
                        <c:v>43087.87499999896</c:v>
                      </c:pt>
                      <c:pt idx="430">
                        <c:v>43087.916666665624</c:v>
                      </c:pt>
                      <c:pt idx="431">
                        <c:v>43087.958333332288</c:v>
                      </c:pt>
                      <c:pt idx="432">
                        <c:v>43087.999999998952</c:v>
                      </c:pt>
                      <c:pt idx="433">
                        <c:v>43088.041666665617</c:v>
                      </c:pt>
                      <c:pt idx="434">
                        <c:v>43088.083333332281</c:v>
                      </c:pt>
                      <c:pt idx="435">
                        <c:v>43088.124999998945</c:v>
                      </c:pt>
                      <c:pt idx="436">
                        <c:v>43088.166666665609</c:v>
                      </c:pt>
                      <c:pt idx="437">
                        <c:v>43088.208333332273</c:v>
                      </c:pt>
                      <c:pt idx="438">
                        <c:v>43088.249999998938</c:v>
                      </c:pt>
                      <c:pt idx="439">
                        <c:v>43088.291666665602</c:v>
                      </c:pt>
                      <c:pt idx="440">
                        <c:v>43088.333333332266</c:v>
                      </c:pt>
                      <c:pt idx="441">
                        <c:v>43088.37499999893</c:v>
                      </c:pt>
                      <c:pt idx="442">
                        <c:v>43088.416666665595</c:v>
                      </c:pt>
                      <c:pt idx="443">
                        <c:v>43088.458333332259</c:v>
                      </c:pt>
                      <c:pt idx="444">
                        <c:v>43088.499999998923</c:v>
                      </c:pt>
                      <c:pt idx="445">
                        <c:v>43088.541666665587</c:v>
                      </c:pt>
                      <c:pt idx="446">
                        <c:v>43088.583333332252</c:v>
                      </c:pt>
                      <c:pt idx="447">
                        <c:v>43088.624999998916</c:v>
                      </c:pt>
                      <c:pt idx="448">
                        <c:v>43088.66666666558</c:v>
                      </c:pt>
                      <c:pt idx="449">
                        <c:v>43088.708333332244</c:v>
                      </c:pt>
                      <c:pt idx="450">
                        <c:v>43088.749999998909</c:v>
                      </c:pt>
                      <c:pt idx="451">
                        <c:v>43088.791666665573</c:v>
                      </c:pt>
                      <c:pt idx="452">
                        <c:v>43088.833333332237</c:v>
                      </c:pt>
                      <c:pt idx="453">
                        <c:v>43088.874999998901</c:v>
                      </c:pt>
                      <c:pt idx="454">
                        <c:v>43088.916666665566</c:v>
                      </c:pt>
                      <c:pt idx="455">
                        <c:v>43088.95833333223</c:v>
                      </c:pt>
                      <c:pt idx="456">
                        <c:v>43088.999999998894</c:v>
                      </c:pt>
                      <c:pt idx="457">
                        <c:v>43089.041666665558</c:v>
                      </c:pt>
                      <c:pt idx="458">
                        <c:v>43089.083333332223</c:v>
                      </c:pt>
                      <c:pt idx="459">
                        <c:v>43089.124999998887</c:v>
                      </c:pt>
                      <c:pt idx="460">
                        <c:v>43089.166666665551</c:v>
                      </c:pt>
                      <c:pt idx="461">
                        <c:v>43089.208333332215</c:v>
                      </c:pt>
                      <c:pt idx="462">
                        <c:v>43089.24999999888</c:v>
                      </c:pt>
                      <c:pt idx="463">
                        <c:v>43089.291666665544</c:v>
                      </c:pt>
                      <c:pt idx="464">
                        <c:v>43089.333333332208</c:v>
                      </c:pt>
                      <c:pt idx="465">
                        <c:v>43089.374999998872</c:v>
                      </c:pt>
                      <c:pt idx="466">
                        <c:v>43089.416666665536</c:v>
                      </c:pt>
                      <c:pt idx="467">
                        <c:v>43089.458333332201</c:v>
                      </c:pt>
                      <c:pt idx="468">
                        <c:v>43089.499999998865</c:v>
                      </c:pt>
                      <c:pt idx="469">
                        <c:v>43089.541666665529</c:v>
                      </c:pt>
                      <c:pt idx="470">
                        <c:v>43089.583333332193</c:v>
                      </c:pt>
                      <c:pt idx="471">
                        <c:v>43089.624999998858</c:v>
                      </c:pt>
                      <c:pt idx="472">
                        <c:v>43089.666666665522</c:v>
                      </c:pt>
                      <c:pt idx="473">
                        <c:v>43089.708333332186</c:v>
                      </c:pt>
                      <c:pt idx="474">
                        <c:v>43089.74999999885</c:v>
                      </c:pt>
                      <c:pt idx="475">
                        <c:v>43089.791666665515</c:v>
                      </c:pt>
                      <c:pt idx="476">
                        <c:v>43089.833333332179</c:v>
                      </c:pt>
                      <c:pt idx="477">
                        <c:v>43089.874999998843</c:v>
                      </c:pt>
                      <c:pt idx="478">
                        <c:v>43089.916666665507</c:v>
                      </c:pt>
                      <c:pt idx="479">
                        <c:v>43089.958333332172</c:v>
                      </c:pt>
                      <c:pt idx="480">
                        <c:v>43089.999999998836</c:v>
                      </c:pt>
                      <c:pt idx="481">
                        <c:v>43090.0416666655</c:v>
                      </c:pt>
                      <c:pt idx="482">
                        <c:v>43090.083333332164</c:v>
                      </c:pt>
                      <c:pt idx="483">
                        <c:v>43090.124999998829</c:v>
                      </c:pt>
                      <c:pt idx="484">
                        <c:v>43090.166666665493</c:v>
                      </c:pt>
                      <c:pt idx="485">
                        <c:v>43090.208333332157</c:v>
                      </c:pt>
                      <c:pt idx="486">
                        <c:v>43090.249999998821</c:v>
                      </c:pt>
                      <c:pt idx="487">
                        <c:v>43090.291666665486</c:v>
                      </c:pt>
                      <c:pt idx="488">
                        <c:v>43090.33333333215</c:v>
                      </c:pt>
                      <c:pt idx="489">
                        <c:v>43090.374999998814</c:v>
                      </c:pt>
                      <c:pt idx="490">
                        <c:v>43090.416666665478</c:v>
                      </c:pt>
                      <c:pt idx="491">
                        <c:v>43090.458333332143</c:v>
                      </c:pt>
                      <c:pt idx="492">
                        <c:v>43090.499999998807</c:v>
                      </c:pt>
                      <c:pt idx="493">
                        <c:v>43090.541666665471</c:v>
                      </c:pt>
                      <c:pt idx="494">
                        <c:v>43090.583333332135</c:v>
                      </c:pt>
                      <c:pt idx="495">
                        <c:v>43090.624999998799</c:v>
                      </c:pt>
                      <c:pt idx="496">
                        <c:v>43090.666666665464</c:v>
                      </c:pt>
                      <c:pt idx="497">
                        <c:v>43090.708333332128</c:v>
                      </c:pt>
                      <c:pt idx="498">
                        <c:v>43090.749999998792</c:v>
                      </c:pt>
                      <c:pt idx="499">
                        <c:v>43090.791666665456</c:v>
                      </c:pt>
                      <c:pt idx="500">
                        <c:v>43090.833333332121</c:v>
                      </c:pt>
                      <c:pt idx="501">
                        <c:v>43090.874999998785</c:v>
                      </c:pt>
                      <c:pt idx="502">
                        <c:v>43090.916666665449</c:v>
                      </c:pt>
                      <c:pt idx="503">
                        <c:v>43090.958333332113</c:v>
                      </c:pt>
                      <c:pt idx="504">
                        <c:v>43090.999999998778</c:v>
                      </c:pt>
                      <c:pt idx="505">
                        <c:v>43091.041666665442</c:v>
                      </c:pt>
                      <c:pt idx="506">
                        <c:v>43091.083333332106</c:v>
                      </c:pt>
                      <c:pt idx="507">
                        <c:v>43091.12499999877</c:v>
                      </c:pt>
                      <c:pt idx="508">
                        <c:v>43091.166666665435</c:v>
                      </c:pt>
                      <c:pt idx="509">
                        <c:v>43091.208333332099</c:v>
                      </c:pt>
                      <c:pt idx="510">
                        <c:v>43091.249999998763</c:v>
                      </c:pt>
                      <c:pt idx="511">
                        <c:v>43091.291666665427</c:v>
                      </c:pt>
                      <c:pt idx="512">
                        <c:v>43091.333333332092</c:v>
                      </c:pt>
                      <c:pt idx="513">
                        <c:v>43091.374999998756</c:v>
                      </c:pt>
                      <c:pt idx="514">
                        <c:v>43091.41666666542</c:v>
                      </c:pt>
                      <c:pt idx="515">
                        <c:v>43091.458333332084</c:v>
                      </c:pt>
                      <c:pt idx="516">
                        <c:v>43091.499999998749</c:v>
                      </c:pt>
                      <c:pt idx="517">
                        <c:v>43091.541666665413</c:v>
                      </c:pt>
                      <c:pt idx="518">
                        <c:v>43091.583333332077</c:v>
                      </c:pt>
                      <c:pt idx="519">
                        <c:v>43091.624999998741</c:v>
                      </c:pt>
                      <c:pt idx="520">
                        <c:v>43091.666666665406</c:v>
                      </c:pt>
                      <c:pt idx="521">
                        <c:v>43091.70833333207</c:v>
                      </c:pt>
                      <c:pt idx="522">
                        <c:v>43091.749999998734</c:v>
                      </c:pt>
                      <c:pt idx="523">
                        <c:v>43091.791666665398</c:v>
                      </c:pt>
                      <c:pt idx="524">
                        <c:v>43091.833333332062</c:v>
                      </c:pt>
                      <c:pt idx="525">
                        <c:v>43091.874999998727</c:v>
                      </c:pt>
                      <c:pt idx="526">
                        <c:v>43091.916666665391</c:v>
                      </c:pt>
                      <c:pt idx="527">
                        <c:v>43091.958333332055</c:v>
                      </c:pt>
                      <c:pt idx="528">
                        <c:v>43091.999999998719</c:v>
                      </c:pt>
                      <c:pt idx="529">
                        <c:v>43092.041666665384</c:v>
                      </c:pt>
                      <c:pt idx="530">
                        <c:v>43092.083333332048</c:v>
                      </c:pt>
                      <c:pt idx="531">
                        <c:v>43092.124999998712</c:v>
                      </c:pt>
                      <c:pt idx="532">
                        <c:v>43092.166666665376</c:v>
                      </c:pt>
                      <c:pt idx="533">
                        <c:v>43092.208333332041</c:v>
                      </c:pt>
                      <c:pt idx="534">
                        <c:v>43092.249999998705</c:v>
                      </c:pt>
                      <c:pt idx="535">
                        <c:v>43092.291666665369</c:v>
                      </c:pt>
                      <c:pt idx="536">
                        <c:v>43092.333333332033</c:v>
                      </c:pt>
                      <c:pt idx="537">
                        <c:v>43092.374999998698</c:v>
                      </c:pt>
                      <c:pt idx="538">
                        <c:v>43092.416666665362</c:v>
                      </c:pt>
                      <c:pt idx="539">
                        <c:v>43092.458333332026</c:v>
                      </c:pt>
                      <c:pt idx="540">
                        <c:v>43092.49999999869</c:v>
                      </c:pt>
                      <c:pt idx="541">
                        <c:v>43092.541666665355</c:v>
                      </c:pt>
                      <c:pt idx="542">
                        <c:v>43092.583333332019</c:v>
                      </c:pt>
                      <c:pt idx="543">
                        <c:v>43092.624999998683</c:v>
                      </c:pt>
                      <c:pt idx="544">
                        <c:v>43092.666666665347</c:v>
                      </c:pt>
                      <c:pt idx="545">
                        <c:v>43092.708333332012</c:v>
                      </c:pt>
                      <c:pt idx="546">
                        <c:v>43092.749999998676</c:v>
                      </c:pt>
                      <c:pt idx="547">
                        <c:v>43092.79166666534</c:v>
                      </c:pt>
                      <c:pt idx="548">
                        <c:v>43092.833333332004</c:v>
                      </c:pt>
                      <c:pt idx="549">
                        <c:v>43092.874999998668</c:v>
                      </c:pt>
                      <c:pt idx="550">
                        <c:v>43092.916666665333</c:v>
                      </c:pt>
                      <c:pt idx="551">
                        <c:v>43092.958333331997</c:v>
                      </c:pt>
                      <c:pt idx="552">
                        <c:v>43092.999999998661</c:v>
                      </c:pt>
                      <c:pt idx="553">
                        <c:v>43093.041666665325</c:v>
                      </c:pt>
                      <c:pt idx="554">
                        <c:v>43093.08333333199</c:v>
                      </c:pt>
                      <c:pt idx="555">
                        <c:v>43093.124999998654</c:v>
                      </c:pt>
                      <c:pt idx="556">
                        <c:v>43093.166666665318</c:v>
                      </c:pt>
                      <c:pt idx="557">
                        <c:v>43093.208333331982</c:v>
                      </c:pt>
                      <c:pt idx="558">
                        <c:v>43093.249999998647</c:v>
                      </c:pt>
                      <c:pt idx="559">
                        <c:v>43093.291666665311</c:v>
                      </c:pt>
                      <c:pt idx="560">
                        <c:v>43093.333333331975</c:v>
                      </c:pt>
                      <c:pt idx="561">
                        <c:v>43093.374999998639</c:v>
                      </c:pt>
                      <c:pt idx="562">
                        <c:v>43093.416666665304</c:v>
                      </c:pt>
                      <c:pt idx="563">
                        <c:v>43093.458333331968</c:v>
                      </c:pt>
                      <c:pt idx="564">
                        <c:v>43093.499999998632</c:v>
                      </c:pt>
                      <c:pt idx="565">
                        <c:v>43093.541666665296</c:v>
                      </c:pt>
                      <c:pt idx="566">
                        <c:v>43093.583333331961</c:v>
                      </c:pt>
                      <c:pt idx="567">
                        <c:v>43093.624999998625</c:v>
                      </c:pt>
                      <c:pt idx="568">
                        <c:v>43093.666666665289</c:v>
                      </c:pt>
                      <c:pt idx="569">
                        <c:v>43093.708333331953</c:v>
                      </c:pt>
                      <c:pt idx="570">
                        <c:v>43093.749999998618</c:v>
                      </c:pt>
                      <c:pt idx="571">
                        <c:v>43093.791666665282</c:v>
                      </c:pt>
                      <c:pt idx="572">
                        <c:v>43093.833333331946</c:v>
                      </c:pt>
                      <c:pt idx="573">
                        <c:v>43093.87499999861</c:v>
                      </c:pt>
                      <c:pt idx="574">
                        <c:v>43093.916666665275</c:v>
                      </c:pt>
                      <c:pt idx="575">
                        <c:v>43093.958333331939</c:v>
                      </c:pt>
                      <c:pt idx="576">
                        <c:v>43093.999999998603</c:v>
                      </c:pt>
                      <c:pt idx="577">
                        <c:v>43094.041666665267</c:v>
                      </c:pt>
                      <c:pt idx="578">
                        <c:v>43094.083333331931</c:v>
                      </c:pt>
                      <c:pt idx="579">
                        <c:v>43094.124999998596</c:v>
                      </c:pt>
                      <c:pt idx="580">
                        <c:v>43094.16666666526</c:v>
                      </c:pt>
                      <c:pt idx="581">
                        <c:v>43094.208333331924</c:v>
                      </c:pt>
                      <c:pt idx="582">
                        <c:v>43094.249999998588</c:v>
                      </c:pt>
                      <c:pt idx="583">
                        <c:v>43094.291666665253</c:v>
                      </c:pt>
                      <c:pt idx="584">
                        <c:v>43094.333333331917</c:v>
                      </c:pt>
                      <c:pt idx="585">
                        <c:v>43094.374999998581</c:v>
                      </c:pt>
                      <c:pt idx="586">
                        <c:v>43094.416666665245</c:v>
                      </c:pt>
                      <c:pt idx="587">
                        <c:v>43094.45833333191</c:v>
                      </c:pt>
                      <c:pt idx="588">
                        <c:v>43094.499999998574</c:v>
                      </c:pt>
                      <c:pt idx="589">
                        <c:v>43094.541666665238</c:v>
                      </c:pt>
                      <c:pt idx="590">
                        <c:v>43094.583333331902</c:v>
                      </c:pt>
                      <c:pt idx="591">
                        <c:v>43094.624999998567</c:v>
                      </c:pt>
                      <c:pt idx="592">
                        <c:v>43094.666666665231</c:v>
                      </c:pt>
                      <c:pt idx="593">
                        <c:v>43094.708333331895</c:v>
                      </c:pt>
                      <c:pt idx="594">
                        <c:v>43094.749999998559</c:v>
                      </c:pt>
                      <c:pt idx="595">
                        <c:v>43094.791666665224</c:v>
                      </c:pt>
                      <c:pt idx="596">
                        <c:v>43094.833333331888</c:v>
                      </c:pt>
                      <c:pt idx="597">
                        <c:v>43094.874999998552</c:v>
                      </c:pt>
                      <c:pt idx="598">
                        <c:v>43094.916666665216</c:v>
                      </c:pt>
                      <c:pt idx="599">
                        <c:v>43094.958333331881</c:v>
                      </c:pt>
                      <c:pt idx="600">
                        <c:v>43094.999999998545</c:v>
                      </c:pt>
                      <c:pt idx="601">
                        <c:v>43095.041666665209</c:v>
                      </c:pt>
                      <c:pt idx="602">
                        <c:v>43095.083333331873</c:v>
                      </c:pt>
                      <c:pt idx="603">
                        <c:v>43095.124999998538</c:v>
                      </c:pt>
                      <c:pt idx="604">
                        <c:v>43095.166666665202</c:v>
                      </c:pt>
                      <c:pt idx="605">
                        <c:v>43095.208333331866</c:v>
                      </c:pt>
                      <c:pt idx="606">
                        <c:v>43095.24999999853</c:v>
                      </c:pt>
                      <c:pt idx="607">
                        <c:v>43095.291666665194</c:v>
                      </c:pt>
                      <c:pt idx="608">
                        <c:v>43095.333333331859</c:v>
                      </c:pt>
                      <c:pt idx="609">
                        <c:v>43095.374999998523</c:v>
                      </c:pt>
                      <c:pt idx="610">
                        <c:v>43095.416666665187</c:v>
                      </c:pt>
                      <c:pt idx="611">
                        <c:v>43095.458333331851</c:v>
                      </c:pt>
                      <c:pt idx="612">
                        <c:v>43095.499999998516</c:v>
                      </c:pt>
                      <c:pt idx="613">
                        <c:v>43095.54166666518</c:v>
                      </c:pt>
                      <c:pt idx="614">
                        <c:v>43095.583333331844</c:v>
                      </c:pt>
                      <c:pt idx="615">
                        <c:v>43095.624999998508</c:v>
                      </c:pt>
                      <c:pt idx="616">
                        <c:v>43095.666666665173</c:v>
                      </c:pt>
                      <c:pt idx="617">
                        <c:v>43095.708333331837</c:v>
                      </c:pt>
                      <c:pt idx="618">
                        <c:v>43095.749999998501</c:v>
                      </c:pt>
                      <c:pt idx="619">
                        <c:v>43095.791666665165</c:v>
                      </c:pt>
                      <c:pt idx="620">
                        <c:v>43095.83333333183</c:v>
                      </c:pt>
                      <c:pt idx="621">
                        <c:v>43095.874999998494</c:v>
                      </c:pt>
                      <c:pt idx="622">
                        <c:v>43095.916666665158</c:v>
                      </c:pt>
                      <c:pt idx="623">
                        <c:v>43095.958333331822</c:v>
                      </c:pt>
                      <c:pt idx="624">
                        <c:v>43095.999999998487</c:v>
                      </c:pt>
                      <c:pt idx="625">
                        <c:v>43096.041666665151</c:v>
                      </c:pt>
                      <c:pt idx="626">
                        <c:v>43096.083333331815</c:v>
                      </c:pt>
                      <c:pt idx="627">
                        <c:v>43096.124999998479</c:v>
                      </c:pt>
                      <c:pt idx="628">
                        <c:v>43096.166666665144</c:v>
                      </c:pt>
                      <c:pt idx="629">
                        <c:v>43096.208333331808</c:v>
                      </c:pt>
                      <c:pt idx="630">
                        <c:v>43096.249999998472</c:v>
                      </c:pt>
                      <c:pt idx="631">
                        <c:v>43096.291666665136</c:v>
                      </c:pt>
                      <c:pt idx="632">
                        <c:v>43096.333333331801</c:v>
                      </c:pt>
                      <c:pt idx="633">
                        <c:v>43096.374999998465</c:v>
                      </c:pt>
                      <c:pt idx="634">
                        <c:v>43096.416666665129</c:v>
                      </c:pt>
                      <c:pt idx="635">
                        <c:v>43096.458333331793</c:v>
                      </c:pt>
                      <c:pt idx="636">
                        <c:v>43096.499999998457</c:v>
                      </c:pt>
                      <c:pt idx="637">
                        <c:v>43096.541666665122</c:v>
                      </c:pt>
                      <c:pt idx="638">
                        <c:v>43096.583333331786</c:v>
                      </c:pt>
                      <c:pt idx="639">
                        <c:v>43096.62499999845</c:v>
                      </c:pt>
                      <c:pt idx="640">
                        <c:v>43096.666666665114</c:v>
                      </c:pt>
                      <c:pt idx="641">
                        <c:v>43096.708333331779</c:v>
                      </c:pt>
                      <c:pt idx="642">
                        <c:v>43096.749999998443</c:v>
                      </c:pt>
                      <c:pt idx="643">
                        <c:v>43096.791666665107</c:v>
                      </c:pt>
                      <c:pt idx="644">
                        <c:v>43096.833333331771</c:v>
                      </c:pt>
                      <c:pt idx="645">
                        <c:v>43096.874999998436</c:v>
                      </c:pt>
                      <c:pt idx="646">
                        <c:v>43096.9166666651</c:v>
                      </c:pt>
                      <c:pt idx="647">
                        <c:v>43096.958333331764</c:v>
                      </c:pt>
                      <c:pt idx="648">
                        <c:v>43096.999999998428</c:v>
                      </c:pt>
                      <c:pt idx="649">
                        <c:v>43097.041666665093</c:v>
                      </c:pt>
                      <c:pt idx="650">
                        <c:v>43097.083333331757</c:v>
                      </c:pt>
                      <c:pt idx="651">
                        <c:v>43097.124999998421</c:v>
                      </c:pt>
                      <c:pt idx="652">
                        <c:v>43097.166666665085</c:v>
                      </c:pt>
                      <c:pt idx="653">
                        <c:v>43097.20833333175</c:v>
                      </c:pt>
                      <c:pt idx="654">
                        <c:v>43097.249999998414</c:v>
                      </c:pt>
                      <c:pt idx="655">
                        <c:v>43097.291666665078</c:v>
                      </c:pt>
                      <c:pt idx="656">
                        <c:v>43097.333333331742</c:v>
                      </c:pt>
                      <c:pt idx="657">
                        <c:v>43097.374999998407</c:v>
                      </c:pt>
                      <c:pt idx="658">
                        <c:v>43097.416666665071</c:v>
                      </c:pt>
                      <c:pt idx="659">
                        <c:v>43097.458333331735</c:v>
                      </c:pt>
                      <c:pt idx="660">
                        <c:v>43097.499999998399</c:v>
                      </c:pt>
                      <c:pt idx="661">
                        <c:v>43097.541666665064</c:v>
                      </c:pt>
                      <c:pt idx="662">
                        <c:v>43097.583333331728</c:v>
                      </c:pt>
                      <c:pt idx="663">
                        <c:v>43097.624999998392</c:v>
                      </c:pt>
                      <c:pt idx="664">
                        <c:v>43097.666666665056</c:v>
                      </c:pt>
                      <c:pt idx="665">
                        <c:v>43097.70833333172</c:v>
                      </c:pt>
                      <c:pt idx="666">
                        <c:v>43097.749999998385</c:v>
                      </c:pt>
                      <c:pt idx="667">
                        <c:v>43097.791666665049</c:v>
                      </c:pt>
                      <c:pt idx="668">
                        <c:v>43097.833333331713</c:v>
                      </c:pt>
                      <c:pt idx="669">
                        <c:v>43097.874999998377</c:v>
                      </c:pt>
                      <c:pt idx="670">
                        <c:v>43097.916666665042</c:v>
                      </c:pt>
                      <c:pt idx="671">
                        <c:v>43097.958333331706</c:v>
                      </c:pt>
                      <c:pt idx="672">
                        <c:v>43097.99999999837</c:v>
                      </c:pt>
                      <c:pt idx="673">
                        <c:v>43098.041666665034</c:v>
                      </c:pt>
                      <c:pt idx="674">
                        <c:v>43098.083333331699</c:v>
                      </c:pt>
                      <c:pt idx="675">
                        <c:v>43098.124999998363</c:v>
                      </c:pt>
                      <c:pt idx="676">
                        <c:v>43098.166666665027</c:v>
                      </c:pt>
                      <c:pt idx="677">
                        <c:v>43098.208333331691</c:v>
                      </c:pt>
                      <c:pt idx="678">
                        <c:v>43098.249999998356</c:v>
                      </c:pt>
                      <c:pt idx="679">
                        <c:v>43098.29166666502</c:v>
                      </c:pt>
                      <c:pt idx="680">
                        <c:v>43098.333333331684</c:v>
                      </c:pt>
                      <c:pt idx="681">
                        <c:v>43098.374999998348</c:v>
                      </c:pt>
                      <c:pt idx="682">
                        <c:v>43098.416666665013</c:v>
                      </c:pt>
                      <c:pt idx="683">
                        <c:v>43098.458333331677</c:v>
                      </c:pt>
                      <c:pt idx="684">
                        <c:v>43098.499999998341</c:v>
                      </c:pt>
                      <c:pt idx="685">
                        <c:v>43098.541666665005</c:v>
                      </c:pt>
                      <c:pt idx="686">
                        <c:v>43098.58333333167</c:v>
                      </c:pt>
                      <c:pt idx="687">
                        <c:v>43098.624999998334</c:v>
                      </c:pt>
                      <c:pt idx="688">
                        <c:v>43098.666666664998</c:v>
                      </c:pt>
                      <c:pt idx="689">
                        <c:v>43098.708333331662</c:v>
                      </c:pt>
                      <c:pt idx="690">
                        <c:v>43098.749999998327</c:v>
                      </c:pt>
                      <c:pt idx="691">
                        <c:v>43098.791666664991</c:v>
                      </c:pt>
                      <c:pt idx="692">
                        <c:v>43098.833333331655</c:v>
                      </c:pt>
                      <c:pt idx="693">
                        <c:v>43098.874999998319</c:v>
                      </c:pt>
                      <c:pt idx="694">
                        <c:v>43098.916666664983</c:v>
                      </c:pt>
                      <c:pt idx="695">
                        <c:v>43098.958333331648</c:v>
                      </c:pt>
                      <c:pt idx="696">
                        <c:v>43098.999999998312</c:v>
                      </c:pt>
                      <c:pt idx="697">
                        <c:v>43099.041666664976</c:v>
                      </c:pt>
                      <c:pt idx="698">
                        <c:v>43099.08333333164</c:v>
                      </c:pt>
                      <c:pt idx="699">
                        <c:v>43099.124999998305</c:v>
                      </c:pt>
                      <c:pt idx="700">
                        <c:v>43099.166666664969</c:v>
                      </c:pt>
                      <c:pt idx="701">
                        <c:v>43099.208333331633</c:v>
                      </c:pt>
                      <c:pt idx="702">
                        <c:v>43099.249999998297</c:v>
                      </c:pt>
                      <c:pt idx="703">
                        <c:v>43099.291666664962</c:v>
                      </c:pt>
                      <c:pt idx="704">
                        <c:v>43099.333333331626</c:v>
                      </c:pt>
                      <c:pt idx="705">
                        <c:v>43099.37499999829</c:v>
                      </c:pt>
                      <c:pt idx="706">
                        <c:v>43099.416666664954</c:v>
                      </c:pt>
                      <c:pt idx="707">
                        <c:v>43099.458333331619</c:v>
                      </c:pt>
                      <c:pt idx="708">
                        <c:v>43099.499999998283</c:v>
                      </c:pt>
                      <c:pt idx="709">
                        <c:v>43099.541666664947</c:v>
                      </c:pt>
                      <c:pt idx="710">
                        <c:v>43099.583333331611</c:v>
                      </c:pt>
                      <c:pt idx="711">
                        <c:v>43099.624999998276</c:v>
                      </c:pt>
                      <c:pt idx="712">
                        <c:v>43099.66666666494</c:v>
                      </c:pt>
                      <c:pt idx="713">
                        <c:v>43099.708333331604</c:v>
                      </c:pt>
                      <c:pt idx="714">
                        <c:v>43099.749999998268</c:v>
                      </c:pt>
                      <c:pt idx="715">
                        <c:v>43099.791666664933</c:v>
                      </c:pt>
                      <c:pt idx="716">
                        <c:v>43099.833333331597</c:v>
                      </c:pt>
                      <c:pt idx="717">
                        <c:v>43099.874999998261</c:v>
                      </c:pt>
                      <c:pt idx="718">
                        <c:v>43099.916666664925</c:v>
                      </c:pt>
                      <c:pt idx="719">
                        <c:v>43099.95833333159</c:v>
                      </c:pt>
                      <c:pt idx="720">
                        <c:v>43099.999999998254</c:v>
                      </c:pt>
                      <c:pt idx="721">
                        <c:v>43100.041666664918</c:v>
                      </c:pt>
                      <c:pt idx="722">
                        <c:v>43100.083333331582</c:v>
                      </c:pt>
                      <c:pt idx="723">
                        <c:v>43100.124999998246</c:v>
                      </c:pt>
                      <c:pt idx="724">
                        <c:v>43100.166666664911</c:v>
                      </c:pt>
                      <c:pt idx="725">
                        <c:v>43100.208333331575</c:v>
                      </c:pt>
                      <c:pt idx="726">
                        <c:v>43100.249999998239</c:v>
                      </c:pt>
                      <c:pt idx="727">
                        <c:v>43100.291666664903</c:v>
                      </c:pt>
                      <c:pt idx="728">
                        <c:v>43100.333333331568</c:v>
                      </c:pt>
                      <c:pt idx="729">
                        <c:v>43100.374999998232</c:v>
                      </c:pt>
                      <c:pt idx="730">
                        <c:v>43100.416666664896</c:v>
                      </c:pt>
                      <c:pt idx="731">
                        <c:v>43100.45833333156</c:v>
                      </c:pt>
                      <c:pt idx="732">
                        <c:v>43100.499999998225</c:v>
                      </c:pt>
                      <c:pt idx="733">
                        <c:v>43100.541666664889</c:v>
                      </c:pt>
                      <c:pt idx="734">
                        <c:v>43100.583333331553</c:v>
                      </c:pt>
                      <c:pt idx="735">
                        <c:v>43100.624999998217</c:v>
                      </c:pt>
                      <c:pt idx="736">
                        <c:v>43100.666666664882</c:v>
                      </c:pt>
                      <c:pt idx="737">
                        <c:v>43100.708333331546</c:v>
                      </c:pt>
                      <c:pt idx="738">
                        <c:v>43100.74999999821</c:v>
                      </c:pt>
                      <c:pt idx="739">
                        <c:v>43100.791666664874</c:v>
                      </c:pt>
                      <c:pt idx="740">
                        <c:v>43100.833333331539</c:v>
                      </c:pt>
                      <c:pt idx="741">
                        <c:v>43100.874999998203</c:v>
                      </c:pt>
                      <c:pt idx="742">
                        <c:v>43100.916666664867</c:v>
                      </c:pt>
                      <c:pt idx="743">
                        <c:v>43100.958333331531</c:v>
                      </c:pt>
                      <c:pt idx="744">
                        <c:v>43100.999999998196</c:v>
                      </c:pt>
                      <c:pt idx="745">
                        <c:v>43101.04166666486</c:v>
                      </c:pt>
                      <c:pt idx="746">
                        <c:v>43101.083333331524</c:v>
                      </c:pt>
                      <c:pt idx="747">
                        <c:v>43101.124999998188</c:v>
                      </c:pt>
                      <c:pt idx="748">
                        <c:v>43101.166666664853</c:v>
                      </c:pt>
                      <c:pt idx="749">
                        <c:v>43101.208333331517</c:v>
                      </c:pt>
                      <c:pt idx="750">
                        <c:v>43101.249999998181</c:v>
                      </c:pt>
                      <c:pt idx="751">
                        <c:v>43101.291666664845</c:v>
                      </c:pt>
                      <c:pt idx="752">
                        <c:v>43101.333333331509</c:v>
                      </c:pt>
                      <c:pt idx="753">
                        <c:v>43101.374999998174</c:v>
                      </c:pt>
                      <c:pt idx="754">
                        <c:v>43101.416666664838</c:v>
                      </c:pt>
                      <c:pt idx="755">
                        <c:v>43101.458333331502</c:v>
                      </c:pt>
                      <c:pt idx="756">
                        <c:v>43101.499999998166</c:v>
                      </c:pt>
                      <c:pt idx="757">
                        <c:v>43101.541666664831</c:v>
                      </c:pt>
                      <c:pt idx="758">
                        <c:v>43101.583333331495</c:v>
                      </c:pt>
                      <c:pt idx="759">
                        <c:v>43101.624999998159</c:v>
                      </c:pt>
                      <c:pt idx="760">
                        <c:v>43101.666666664823</c:v>
                      </c:pt>
                      <c:pt idx="761">
                        <c:v>43101.708333331488</c:v>
                      </c:pt>
                      <c:pt idx="762">
                        <c:v>43101.749999998152</c:v>
                      </c:pt>
                      <c:pt idx="763">
                        <c:v>43101.791666664816</c:v>
                      </c:pt>
                      <c:pt idx="764">
                        <c:v>43101.83333333148</c:v>
                      </c:pt>
                      <c:pt idx="765">
                        <c:v>43101.874999998145</c:v>
                      </c:pt>
                      <c:pt idx="766">
                        <c:v>43101.916666664809</c:v>
                      </c:pt>
                      <c:pt idx="767">
                        <c:v>43101.958333331473</c:v>
                      </c:pt>
                      <c:pt idx="768">
                        <c:v>43101.999999998137</c:v>
                      </c:pt>
                      <c:pt idx="769">
                        <c:v>43102.041666664802</c:v>
                      </c:pt>
                      <c:pt idx="770">
                        <c:v>43102.083333331466</c:v>
                      </c:pt>
                      <c:pt idx="771">
                        <c:v>43102.12499999813</c:v>
                      </c:pt>
                      <c:pt idx="772">
                        <c:v>43102.166666664794</c:v>
                      </c:pt>
                      <c:pt idx="773">
                        <c:v>43102.208333331459</c:v>
                      </c:pt>
                      <c:pt idx="774">
                        <c:v>43102.249999998123</c:v>
                      </c:pt>
                      <c:pt idx="775">
                        <c:v>43102.291666664787</c:v>
                      </c:pt>
                      <c:pt idx="776">
                        <c:v>43102.333333331451</c:v>
                      </c:pt>
                      <c:pt idx="777">
                        <c:v>43102.374999998116</c:v>
                      </c:pt>
                      <c:pt idx="778">
                        <c:v>43102.41666666478</c:v>
                      </c:pt>
                      <c:pt idx="779">
                        <c:v>43102.458333331444</c:v>
                      </c:pt>
                      <c:pt idx="780">
                        <c:v>43102.499999998108</c:v>
                      </c:pt>
                      <c:pt idx="781">
                        <c:v>43102.541666664772</c:v>
                      </c:pt>
                      <c:pt idx="782">
                        <c:v>43102.583333331437</c:v>
                      </c:pt>
                      <c:pt idx="783">
                        <c:v>43102.624999998101</c:v>
                      </c:pt>
                      <c:pt idx="784">
                        <c:v>43102.666666664765</c:v>
                      </c:pt>
                      <c:pt idx="785">
                        <c:v>43102.708333331429</c:v>
                      </c:pt>
                      <c:pt idx="786">
                        <c:v>43102.749999998094</c:v>
                      </c:pt>
                      <c:pt idx="787">
                        <c:v>43102.791666664758</c:v>
                      </c:pt>
                      <c:pt idx="788">
                        <c:v>43102.833333331422</c:v>
                      </c:pt>
                      <c:pt idx="789">
                        <c:v>43102.874999998086</c:v>
                      </c:pt>
                      <c:pt idx="790">
                        <c:v>43102.916666664751</c:v>
                      </c:pt>
                      <c:pt idx="791">
                        <c:v>43102.958333331415</c:v>
                      </c:pt>
                      <c:pt idx="792">
                        <c:v>43102.999999998079</c:v>
                      </c:pt>
                      <c:pt idx="793">
                        <c:v>43103.041666664743</c:v>
                      </c:pt>
                      <c:pt idx="794">
                        <c:v>43103.083333331408</c:v>
                      </c:pt>
                      <c:pt idx="795">
                        <c:v>43103.124999998072</c:v>
                      </c:pt>
                      <c:pt idx="796">
                        <c:v>43103.166666664736</c:v>
                      </c:pt>
                      <c:pt idx="797">
                        <c:v>43103.2083333314</c:v>
                      </c:pt>
                      <c:pt idx="798">
                        <c:v>43103.249999998065</c:v>
                      </c:pt>
                      <c:pt idx="799">
                        <c:v>43103.291666664729</c:v>
                      </c:pt>
                      <c:pt idx="800">
                        <c:v>43103.333333331393</c:v>
                      </c:pt>
                      <c:pt idx="801">
                        <c:v>43103.374999998057</c:v>
                      </c:pt>
                      <c:pt idx="802">
                        <c:v>43103.416666664722</c:v>
                      </c:pt>
                      <c:pt idx="803">
                        <c:v>43103.458333331386</c:v>
                      </c:pt>
                      <c:pt idx="804">
                        <c:v>43103.49999999805</c:v>
                      </c:pt>
                      <c:pt idx="805">
                        <c:v>43103.541666664714</c:v>
                      </c:pt>
                      <c:pt idx="806">
                        <c:v>43103.583333331379</c:v>
                      </c:pt>
                      <c:pt idx="807">
                        <c:v>43103.624999998043</c:v>
                      </c:pt>
                      <c:pt idx="808">
                        <c:v>43103.666666664707</c:v>
                      </c:pt>
                      <c:pt idx="809">
                        <c:v>43103.708333331371</c:v>
                      </c:pt>
                      <c:pt idx="810">
                        <c:v>43103.749999998035</c:v>
                      </c:pt>
                      <c:pt idx="811">
                        <c:v>43103.7916666647</c:v>
                      </c:pt>
                      <c:pt idx="812">
                        <c:v>43103.833333331364</c:v>
                      </c:pt>
                      <c:pt idx="813">
                        <c:v>43103.874999998028</c:v>
                      </c:pt>
                      <c:pt idx="814">
                        <c:v>43103.916666664692</c:v>
                      </c:pt>
                      <c:pt idx="815">
                        <c:v>43103.958333331357</c:v>
                      </c:pt>
                      <c:pt idx="816">
                        <c:v>43103.999999998021</c:v>
                      </c:pt>
                      <c:pt idx="817">
                        <c:v>43104.041666664685</c:v>
                      </c:pt>
                      <c:pt idx="818">
                        <c:v>43104.083333331349</c:v>
                      </c:pt>
                      <c:pt idx="819">
                        <c:v>43104.124999998014</c:v>
                      </c:pt>
                      <c:pt idx="820">
                        <c:v>43104.166666664678</c:v>
                      </c:pt>
                      <c:pt idx="821">
                        <c:v>43104.208333331342</c:v>
                      </c:pt>
                      <c:pt idx="822">
                        <c:v>43104.249999998006</c:v>
                      </c:pt>
                      <c:pt idx="823">
                        <c:v>43104.291666664671</c:v>
                      </c:pt>
                      <c:pt idx="824">
                        <c:v>43104.333333331335</c:v>
                      </c:pt>
                      <c:pt idx="825">
                        <c:v>43104.374999997999</c:v>
                      </c:pt>
                      <c:pt idx="826">
                        <c:v>43104.416666664663</c:v>
                      </c:pt>
                      <c:pt idx="827">
                        <c:v>43104.458333331328</c:v>
                      </c:pt>
                      <c:pt idx="828">
                        <c:v>43104.499999997992</c:v>
                      </c:pt>
                      <c:pt idx="829">
                        <c:v>43104.541666664656</c:v>
                      </c:pt>
                      <c:pt idx="830">
                        <c:v>43104.58333333132</c:v>
                      </c:pt>
                      <c:pt idx="831">
                        <c:v>43104.624999997985</c:v>
                      </c:pt>
                      <c:pt idx="832">
                        <c:v>43104.666666664649</c:v>
                      </c:pt>
                      <c:pt idx="833">
                        <c:v>43104.708333331313</c:v>
                      </c:pt>
                      <c:pt idx="834">
                        <c:v>43104.749999997977</c:v>
                      </c:pt>
                      <c:pt idx="835">
                        <c:v>43104.791666664642</c:v>
                      </c:pt>
                      <c:pt idx="836">
                        <c:v>43104.833333331306</c:v>
                      </c:pt>
                      <c:pt idx="837">
                        <c:v>43104.87499999797</c:v>
                      </c:pt>
                      <c:pt idx="838">
                        <c:v>43104.916666664634</c:v>
                      </c:pt>
                      <c:pt idx="839">
                        <c:v>43104.958333331298</c:v>
                      </c:pt>
                      <c:pt idx="840">
                        <c:v>43104.999999997963</c:v>
                      </c:pt>
                      <c:pt idx="841">
                        <c:v>43105.041666664627</c:v>
                      </c:pt>
                      <c:pt idx="842">
                        <c:v>43105.083333331291</c:v>
                      </c:pt>
                      <c:pt idx="843">
                        <c:v>43105.124999997955</c:v>
                      </c:pt>
                      <c:pt idx="844">
                        <c:v>43105.16666666462</c:v>
                      </c:pt>
                      <c:pt idx="845">
                        <c:v>43105.208333331284</c:v>
                      </c:pt>
                      <c:pt idx="846">
                        <c:v>43105.249999997948</c:v>
                      </c:pt>
                      <c:pt idx="847">
                        <c:v>43105.291666664612</c:v>
                      </c:pt>
                      <c:pt idx="848">
                        <c:v>43105.333333331277</c:v>
                      </c:pt>
                      <c:pt idx="849">
                        <c:v>43105.374999997941</c:v>
                      </c:pt>
                      <c:pt idx="850">
                        <c:v>43105.416666664605</c:v>
                      </c:pt>
                      <c:pt idx="851">
                        <c:v>43105.458333331269</c:v>
                      </c:pt>
                      <c:pt idx="852">
                        <c:v>43105.499999997934</c:v>
                      </c:pt>
                      <c:pt idx="853">
                        <c:v>43105.541666664598</c:v>
                      </c:pt>
                      <c:pt idx="854">
                        <c:v>43105.583333331262</c:v>
                      </c:pt>
                      <c:pt idx="855">
                        <c:v>43105.624999997926</c:v>
                      </c:pt>
                      <c:pt idx="856">
                        <c:v>43105.666666664591</c:v>
                      </c:pt>
                      <c:pt idx="857">
                        <c:v>43105.708333331255</c:v>
                      </c:pt>
                      <c:pt idx="858">
                        <c:v>43105.749999997919</c:v>
                      </c:pt>
                      <c:pt idx="859">
                        <c:v>43105.791666664583</c:v>
                      </c:pt>
                      <c:pt idx="860">
                        <c:v>43105.833333331248</c:v>
                      </c:pt>
                      <c:pt idx="861">
                        <c:v>43105.874999997912</c:v>
                      </c:pt>
                      <c:pt idx="862">
                        <c:v>43105.916666664576</c:v>
                      </c:pt>
                      <c:pt idx="863">
                        <c:v>43105.95833333124</c:v>
                      </c:pt>
                      <c:pt idx="864">
                        <c:v>43105.999999997905</c:v>
                      </c:pt>
                      <c:pt idx="865">
                        <c:v>43106.041666664569</c:v>
                      </c:pt>
                      <c:pt idx="866">
                        <c:v>43106.083333331233</c:v>
                      </c:pt>
                      <c:pt idx="867">
                        <c:v>43106.124999997897</c:v>
                      </c:pt>
                      <c:pt idx="868">
                        <c:v>43106.166666664561</c:v>
                      </c:pt>
                      <c:pt idx="869">
                        <c:v>43106.208333331226</c:v>
                      </c:pt>
                      <c:pt idx="870">
                        <c:v>43106.24999999789</c:v>
                      </c:pt>
                      <c:pt idx="871">
                        <c:v>43106.291666664554</c:v>
                      </c:pt>
                      <c:pt idx="872">
                        <c:v>43106.333333331218</c:v>
                      </c:pt>
                      <c:pt idx="873">
                        <c:v>43106.374999997883</c:v>
                      </c:pt>
                      <c:pt idx="874">
                        <c:v>43106.416666664547</c:v>
                      </c:pt>
                      <c:pt idx="875">
                        <c:v>43106.458333331211</c:v>
                      </c:pt>
                      <c:pt idx="876">
                        <c:v>43106.499999997875</c:v>
                      </c:pt>
                      <c:pt idx="877">
                        <c:v>43106.54166666454</c:v>
                      </c:pt>
                      <c:pt idx="878">
                        <c:v>43106.583333331204</c:v>
                      </c:pt>
                      <c:pt idx="879">
                        <c:v>43106.624999997868</c:v>
                      </c:pt>
                      <c:pt idx="880">
                        <c:v>43106.666666664532</c:v>
                      </c:pt>
                      <c:pt idx="881">
                        <c:v>43106.708333331197</c:v>
                      </c:pt>
                      <c:pt idx="882">
                        <c:v>43106.749999997861</c:v>
                      </c:pt>
                      <c:pt idx="883">
                        <c:v>43106.791666664525</c:v>
                      </c:pt>
                      <c:pt idx="884">
                        <c:v>43106.833333331189</c:v>
                      </c:pt>
                      <c:pt idx="885">
                        <c:v>43106.874999997854</c:v>
                      </c:pt>
                      <c:pt idx="886">
                        <c:v>43106.916666664518</c:v>
                      </c:pt>
                      <c:pt idx="887">
                        <c:v>43106.958333331182</c:v>
                      </c:pt>
                      <c:pt idx="888">
                        <c:v>43106.999999997846</c:v>
                      </c:pt>
                      <c:pt idx="889">
                        <c:v>43107.041666664511</c:v>
                      </c:pt>
                      <c:pt idx="890">
                        <c:v>43107.083333331175</c:v>
                      </c:pt>
                      <c:pt idx="891">
                        <c:v>43107.124999997839</c:v>
                      </c:pt>
                      <c:pt idx="892">
                        <c:v>43107.166666664503</c:v>
                      </c:pt>
                      <c:pt idx="893">
                        <c:v>43107.208333331168</c:v>
                      </c:pt>
                      <c:pt idx="894">
                        <c:v>43107.249999997832</c:v>
                      </c:pt>
                      <c:pt idx="895">
                        <c:v>43107.291666664496</c:v>
                      </c:pt>
                      <c:pt idx="896">
                        <c:v>43107.33333333116</c:v>
                      </c:pt>
                      <c:pt idx="897">
                        <c:v>43107.374999997824</c:v>
                      </c:pt>
                      <c:pt idx="898">
                        <c:v>43107.416666664489</c:v>
                      </c:pt>
                      <c:pt idx="899">
                        <c:v>43107.458333331153</c:v>
                      </c:pt>
                      <c:pt idx="900">
                        <c:v>43107.499999997817</c:v>
                      </c:pt>
                      <c:pt idx="901">
                        <c:v>43107.541666664481</c:v>
                      </c:pt>
                      <c:pt idx="902">
                        <c:v>43107.583333331146</c:v>
                      </c:pt>
                      <c:pt idx="903">
                        <c:v>43107.62499999781</c:v>
                      </c:pt>
                      <c:pt idx="904">
                        <c:v>43107.666666664474</c:v>
                      </c:pt>
                      <c:pt idx="905">
                        <c:v>43107.708333331138</c:v>
                      </c:pt>
                      <c:pt idx="906">
                        <c:v>43107.749999997803</c:v>
                      </c:pt>
                      <c:pt idx="907">
                        <c:v>43107.791666664467</c:v>
                      </c:pt>
                      <c:pt idx="908">
                        <c:v>43107.833333331131</c:v>
                      </c:pt>
                      <c:pt idx="909">
                        <c:v>43107.874999997795</c:v>
                      </c:pt>
                      <c:pt idx="910">
                        <c:v>43107.91666666446</c:v>
                      </c:pt>
                      <c:pt idx="911">
                        <c:v>43107.958333331124</c:v>
                      </c:pt>
                      <c:pt idx="912">
                        <c:v>43107.999999997788</c:v>
                      </c:pt>
                      <c:pt idx="913">
                        <c:v>43108.041666664452</c:v>
                      </c:pt>
                      <c:pt idx="914">
                        <c:v>43108.083333331117</c:v>
                      </c:pt>
                      <c:pt idx="915">
                        <c:v>43108.124999997781</c:v>
                      </c:pt>
                      <c:pt idx="916">
                        <c:v>43108.166666664445</c:v>
                      </c:pt>
                      <c:pt idx="917">
                        <c:v>43108.208333331109</c:v>
                      </c:pt>
                      <c:pt idx="918">
                        <c:v>43108.249999997774</c:v>
                      </c:pt>
                      <c:pt idx="919">
                        <c:v>43108.291666664438</c:v>
                      </c:pt>
                      <c:pt idx="920">
                        <c:v>43108.333333331102</c:v>
                      </c:pt>
                      <c:pt idx="921">
                        <c:v>43108.374999997766</c:v>
                      </c:pt>
                      <c:pt idx="922">
                        <c:v>43108.416666664431</c:v>
                      </c:pt>
                      <c:pt idx="923">
                        <c:v>43108.458333331095</c:v>
                      </c:pt>
                      <c:pt idx="924">
                        <c:v>43108.499999997759</c:v>
                      </c:pt>
                      <c:pt idx="925">
                        <c:v>43108.541666664423</c:v>
                      </c:pt>
                      <c:pt idx="926">
                        <c:v>43108.583333331087</c:v>
                      </c:pt>
                      <c:pt idx="927">
                        <c:v>43108.624999997752</c:v>
                      </c:pt>
                      <c:pt idx="928">
                        <c:v>43108.666666664416</c:v>
                      </c:pt>
                      <c:pt idx="929">
                        <c:v>43108.70833333108</c:v>
                      </c:pt>
                      <c:pt idx="930">
                        <c:v>43108.749999997744</c:v>
                      </c:pt>
                      <c:pt idx="931">
                        <c:v>43108.791666664409</c:v>
                      </c:pt>
                      <c:pt idx="932">
                        <c:v>43108.833333331073</c:v>
                      </c:pt>
                      <c:pt idx="933">
                        <c:v>43108.874999997737</c:v>
                      </c:pt>
                      <c:pt idx="934">
                        <c:v>43108.916666664401</c:v>
                      </c:pt>
                      <c:pt idx="935">
                        <c:v>43108.958333331066</c:v>
                      </c:pt>
                      <c:pt idx="936">
                        <c:v>43108.99999999773</c:v>
                      </c:pt>
                      <c:pt idx="937">
                        <c:v>43109.041666664394</c:v>
                      </c:pt>
                      <c:pt idx="938">
                        <c:v>43109.083333331058</c:v>
                      </c:pt>
                      <c:pt idx="939">
                        <c:v>43109.124999997723</c:v>
                      </c:pt>
                      <c:pt idx="940">
                        <c:v>43109.166666664387</c:v>
                      </c:pt>
                      <c:pt idx="941">
                        <c:v>43109.208333331051</c:v>
                      </c:pt>
                      <c:pt idx="942">
                        <c:v>43109.249999997715</c:v>
                      </c:pt>
                      <c:pt idx="943">
                        <c:v>43109.29166666438</c:v>
                      </c:pt>
                      <c:pt idx="944">
                        <c:v>43109.333333331044</c:v>
                      </c:pt>
                      <c:pt idx="945">
                        <c:v>43109.374999997708</c:v>
                      </c:pt>
                      <c:pt idx="946">
                        <c:v>43109.416666664372</c:v>
                      </c:pt>
                      <c:pt idx="947">
                        <c:v>43109.458333331037</c:v>
                      </c:pt>
                      <c:pt idx="948">
                        <c:v>43109.499999997701</c:v>
                      </c:pt>
                      <c:pt idx="949">
                        <c:v>43109.541666664365</c:v>
                      </c:pt>
                      <c:pt idx="950">
                        <c:v>43109.583333331029</c:v>
                      </c:pt>
                      <c:pt idx="951">
                        <c:v>43109.624999997694</c:v>
                      </c:pt>
                      <c:pt idx="952">
                        <c:v>43109.666666664358</c:v>
                      </c:pt>
                      <c:pt idx="953">
                        <c:v>43109.708333331022</c:v>
                      </c:pt>
                      <c:pt idx="954">
                        <c:v>43109.749999997686</c:v>
                      </c:pt>
                      <c:pt idx="955">
                        <c:v>43109.79166666435</c:v>
                      </c:pt>
                      <c:pt idx="956">
                        <c:v>43109.833333331015</c:v>
                      </c:pt>
                      <c:pt idx="957">
                        <c:v>43109.874999997679</c:v>
                      </c:pt>
                      <c:pt idx="958">
                        <c:v>43109.916666664343</c:v>
                      </c:pt>
                      <c:pt idx="959">
                        <c:v>43109.958333331007</c:v>
                      </c:pt>
                      <c:pt idx="960">
                        <c:v>43109.999999997672</c:v>
                      </c:pt>
                      <c:pt idx="961">
                        <c:v>43110.041666664336</c:v>
                      </c:pt>
                      <c:pt idx="962">
                        <c:v>43110.083333331</c:v>
                      </c:pt>
                      <c:pt idx="963">
                        <c:v>43110.124999997664</c:v>
                      </c:pt>
                      <c:pt idx="964">
                        <c:v>43110.166666664329</c:v>
                      </c:pt>
                      <c:pt idx="965">
                        <c:v>43110.208333330993</c:v>
                      </c:pt>
                      <c:pt idx="966">
                        <c:v>43110.249999997657</c:v>
                      </c:pt>
                      <c:pt idx="967">
                        <c:v>43110.291666664321</c:v>
                      </c:pt>
                      <c:pt idx="968">
                        <c:v>43110.333333330986</c:v>
                      </c:pt>
                      <c:pt idx="969">
                        <c:v>43110.37499999765</c:v>
                      </c:pt>
                      <c:pt idx="970">
                        <c:v>43110.416666664314</c:v>
                      </c:pt>
                      <c:pt idx="971">
                        <c:v>43110.458333330978</c:v>
                      </c:pt>
                      <c:pt idx="972">
                        <c:v>43110.499999997643</c:v>
                      </c:pt>
                      <c:pt idx="973">
                        <c:v>43110.541666664307</c:v>
                      </c:pt>
                      <c:pt idx="974">
                        <c:v>43110.583333330971</c:v>
                      </c:pt>
                      <c:pt idx="975">
                        <c:v>43110.624999997635</c:v>
                      </c:pt>
                      <c:pt idx="976">
                        <c:v>43110.6666666643</c:v>
                      </c:pt>
                      <c:pt idx="977">
                        <c:v>43110.708333330964</c:v>
                      </c:pt>
                      <c:pt idx="978">
                        <c:v>43110.749999997628</c:v>
                      </c:pt>
                      <c:pt idx="979">
                        <c:v>43110.791666664292</c:v>
                      </c:pt>
                      <c:pt idx="980">
                        <c:v>43110.833333330957</c:v>
                      </c:pt>
                      <c:pt idx="981">
                        <c:v>43110.874999997621</c:v>
                      </c:pt>
                      <c:pt idx="982">
                        <c:v>43110.916666664285</c:v>
                      </c:pt>
                      <c:pt idx="983">
                        <c:v>43110.958333330949</c:v>
                      </c:pt>
                      <c:pt idx="984">
                        <c:v>43110.999999997613</c:v>
                      </c:pt>
                      <c:pt idx="985">
                        <c:v>43111.041666664278</c:v>
                      </c:pt>
                      <c:pt idx="986">
                        <c:v>43111.083333330942</c:v>
                      </c:pt>
                      <c:pt idx="987">
                        <c:v>43111.124999997606</c:v>
                      </c:pt>
                      <c:pt idx="988">
                        <c:v>43111.16666666427</c:v>
                      </c:pt>
                      <c:pt idx="989">
                        <c:v>43111.208333330935</c:v>
                      </c:pt>
                      <c:pt idx="990">
                        <c:v>43111.249999997599</c:v>
                      </c:pt>
                      <c:pt idx="991">
                        <c:v>43111.291666664263</c:v>
                      </c:pt>
                      <c:pt idx="992">
                        <c:v>43111.333333330927</c:v>
                      </c:pt>
                      <c:pt idx="993">
                        <c:v>43111.374999997592</c:v>
                      </c:pt>
                      <c:pt idx="994">
                        <c:v>43111.416666664256</c:v>
                      </c:pt>
                      <c:pt idx="995">
                        <c:v>43111.45833333092</c:v>
                      </c:pt>
                      <c:pt idx="996">
                        <c:v>43111.499999997584</c:v>
                      </c:pt>
                      <c:pt idx="997">
                        <c:v>43111.541666664249</c:v>
                      </c:pt>
                      <c:pt idx="998">
                        <c:v>43111.583333330913</c:v>
                      </c:pt>
                      <c:pt idx="999">
                        <c:v>43111.624999997577</c:v>
                      </c:pt>
                      <c:pt idx="1000">
                        <c:v>43111.666666664241</c:v>
                      </c:pt>
                      <c:pt idx="1001">
                        <c:v>43111.708333330906</c:v>
                      </c:pt>
                      <c:pt idx="1002">
                        <c:v>43111.74999999757</c:v>
                      </c:pt>
                      <c:pt idx="1003">
                        <c:v>43111.791666664234</c:v>
                      </c:pt>
                      <c:pt idx="1004">
                        <c:v>43111.833333330898</c:v>
                      </c:pt>
                      <c:pt idx="1005">
                        <c:v>43111.874999997563</c:v>
                      </c:pt>
                      <c:pt idx="1006">
                        <c:v>43111.916666664227</c:v>
                      </c:pt>
                      <c:pt idx="1007">
                        <c:v>43111.958333330891</c:v>
                      </c:pt>
                      <c:pt idx="1008">
                        <c:v>43111.999999997555</c:v>
                      </c:pt>
                      <c:pt idx="1009">
                        <c:v>43112.04166666422</c:v>
                      </c:pt>
                      <c:pt idx="1010">
                        <c:v>43112.083333330884</c:v>
                      </c:pt>
                      <c:pt idx="1011">
                        <c:v>43112.124999997548</c:v>
                      </c:pt>
                      <c:pt idx="1012">
                        <c:v>43112.166666664212</c:v>
                      </c:pt>
                      <c:pt idx="1013">
                        <c:v>43112.208333330876</c:v>
                      </c:pt>
                      <c:pt idx="1014">
                        <c:v>43112.249999997541</c:v>
                      </c:pt>
                      <c:pt idx="1015">
                        <c:v>43112.291666664205</c:v>
                      </c:pt>
                      <c:pt idx="1016">
                        <c:v>43112.333333330869</c:v>
                      </c:pt>
                      <c:pt idx="1017">
                        <c:v>43112.374999997533</c:v>
                      </c:pt>
                      <c:pt idx="1018">
                        <c:v>43112.416666664198</c:v>
                      </c:pt>
                      <c:pt idx="1019">
                        <c:v>43112.458333330862</c:v>
                      </c:pt>
                      <c:pt idx="1020">
                        <c:v>43112.499999997526</c:v>
                      </c:pt>
                      <c:pt idx="1021">
                        <c:v>43112.54166666419</c:v>
                      </c:pt>
                      <c:pt idx="1022">
                        <c:v>43112.583333330855</c:v>
                      </c:pt>
                      <c:pt idx="1023">
                        <c:v>43112.624999997519</c:v>
                      </c:pt>
                      <c:pt idx="1024">
                        <c:v>43112.666666664183</c:v>
                      </c:pt>
                      <c:pt idx="1025">
                        <c:v>43112.708333330847</c:v>
                      </c:pt>
                      <c:pt idx="1026">
                        <c:v>43112.749999997512</c:v>
                      </c:pt>
                      <c:pt idx="1027">
                        <c:v>43112.791666664176</c:v>
                      </c:pt>
                      <c:pt idx="1028">
                        <c:v>43112.83333333084</c:v>
                      </c:pt>
                      <c:pt idx="1029">
                        <c:v>43112.874999997504</c:v>
                      </c:pt>
                      <c:pt idx="1030">
                        <c:v>43112.916666664169</c:v>
                      </c:pt>
                      <c:pt idx="1031">
                        <c:v>43112.958333330833</c:v>
                      </c:pt>
                      <c:pt idx="1032">
                        <c:v>43112.999999997497</c:v>
                      </c:pt>
                      <c:pt idx="1033">
                        <c:v>43113.041666664161</c:v>
                      </c:pt>
                      <c:pt idx="1034">
                        <c:v>43113.083333330826</c:v>
                      </c:pt>
                      <c:pt idx="1035">
                        <c:v>43113.12499999749</c:v>
                      </c:pt>
                      <c:pt idx="1036">
                        <c:v>43113.166666664154</c:v>
                      </c:pt>
                      <c:pt idx="1037">
                        <c:v>43113.208333330818</c:v>
                      </c:pt>
                      <c:pt idx="1038">
                        <c:v>43113.249999997483</c:v>
                      </c:pt>
                      <c:pt idx="1039">
                        <c:v>43113.291666664147</c:v>
                      </c:pt>
                      <c:pt idx="1040">
                        <c:v>43113.333333330811</c:v>
                      </c:pt>
                      <c:pt idx="1041">
                        <c:v>43113.374999997475</c:v>
                      </c:pt>
                      <c:pt idx="1042">
                        <c:v>43113.416666664139</c:v>
                      </c:pt>
                      <c:pt idx="1043">
                        <c:v>43113.458333330804</c:v>
                      </c:pt>
                      <c:pt idx="1044">
                        <c:v>43113.499999997468</c:v>
                      </c:pt>
                      <c:pt idx="1045">
                        <c:v>43113.541666664132</c:v>
                      </c:pt>
                      <c:pt idx="1046">
                        <c:v>43113.583333330796</c:v>
                      </c:pt>
                      <c:pt idx="1047">
                        <c:v>43113.624999997461</c:v>
                      </c:pt>
                      <c:pt idx="1048">
                        <c:v>43113.666666664125</c:v>
                      </c:pt>
                      <c:pt idx="1049">
                        <c:v>43113.708333330789</c:v>
                      </c:pt>
                      <c:pt idx="1050">
                        <c:v>43113.749999997453</c:v>
                      </c:pt>
                      <c:pt idx="1051">
                        <c:v>43113.791666664118</c:v>
                      </c:pt>
                      <c:pt idx="1052">
                        <c:v>43113.833333330782</c:v>
                      </c:pt>
                      <c:pt idx="1053">
                        <c:v>43113.874999997446</c:v>
                      </c:pt>
                      <c:pt idx="1054">
                        <c:v>43113.91666666411</c:v>
                      </c:pt>
                      <c:pt idx="1055">
                        <c:v>43113.958333330775</c:v>
                      </c:pt>
                      <c:pt idx="1056">
                        <c:v>43113.999999997439</c:v>
                      </c:pt>
                      <c:pt idx="1057">
                        <c:v>43114.041666664103</c:v>
                      </c:pt>
                      <c:pt idx="1058">
                        <c:v>43114.083333330767</c:v>
                      </c:pt>
                      <c:pt idx="1059">
                        <c:v>43114.124999997432</c:v>
                      </c:pt>
                      <c:pt idx="1060">
                        <c:v>43114.166666664096</c:v>
                      </c:pt>
                      <c:pt idx="1061">
                        <c:v>43114.20833333076</c:v>
                      </c:pt>
                      <c:pt idx="1062">
                        <c:v>43114.249999997424</c:v>
                      </c:pt>
                      <c:pt idx="1063">
                        <c:v>43114.291666664089</c:v>
                      </c:pt>
                      <c:pt idx="1064">
                        <c:v>43114.333333330753</c:v>
                      </c:pt>
                      <c:pt idx="1065">
                        <c:v>43114.374999997417</c:v>
                      </c:pt>
                      <c:pt idx="1066">
                        <c:v>43114.416666664081</c:v>
                      </c:pt>
                      <c:pt idx="1067">
                        <c:v>43114.458333330746</c:v>
                      </c:pt>
                      <c:pt idx="1068">
                        <c:v>43114.49999999741</c:v>
                      </c:pt>
                      <c:pt idx="1069">
                        <c:v>43114.541666664074</c:v>
                      </c:pt>
                      <c:pt idx="1070">
                        <c:v>43114.583333330738</c:v>
                      </c:pt>
                      <c:pt idx="1071">
                        <c:v>43114.624999997402</c:v>
                      </c:pt>
                      <c:pt idx="1072">
                        <c:v>43114.666666664067</c:v>
                      </c:pt>
                      <c:pt idx="1073">
                        <c:v>43114.708333330731</c:v>
                      </c:pt>
                      <c:pt idx="1074">
                        <c:v>43114.749999997395</c:v>
                      </c:pt>
                      <c:pt idx="1075">
                        <c:v>43114.791666664059</c:v>
                      </c:pt>
                      <c:pt idx="1076">
                        <c:v>43114.833333330724</c:v>
                      </c:pt>
                      <c:pt idx="1077">
                        <c:v>43114.874999997388</c:v>
                      </c:pt>
                      <c:pt idx="1078">
                        <c:v>43114.916666664052</c:v>
                      </c:pt>
                      <c:pt idx="1079">
                        <c:v>43114.958333330716</c:v>
                      </c:pt>
                      <c:pt idx="1080">
                        <c:v>43114.999999997381</c:v>
                      </c:pt>
                      <c:pt idx="1081">
                        <c:v>43115.041666664045</c:v>
                      </c:pt>
                      <c:pt idx="1082">
                        <c:v>43115.083333330709</c:v>
                      </c:pt>
                      <c:pt idx="1083">
                        <c:v>43115.124999997373</c:v>
                      </c:pt>
                      <c:pt idx="1084">
                        <c:v>43115.166666664038</c:v>
                      </c:pt>
                      <c:pt idx="1085">
                        <c:v>43115.208333330702</c:v>
                      </c:pt>
                      <c:pt idx="1086">
                        <c:v>43115.249999997366</c:v>
                      </c:pt>
                      <c:pt idx="1087">
                        <c:v>43115.29166666403</c:v>
                      </c:pt>
                      <c:pt idx="1088">
                        <c:v>43115.333333330695</c:v>
                      </c:pt>
                      <c:pt idx="1089">
                        <c:v>43115.374999997359</c:v>
                      </c:pt>
                      <c:pt idx="1090">
                        <c:v>43115.416666664023</c:v>
                      </c:pt>
                      <c:pt idx="1091">
                        <c:v>43115.458333330687</c:v>
                      </c:pt>
                      <c:pt idx="1092">
                        <c:v>43115.499999997352</c:v>
                      </c:pt>
                      <c:pt idx="1093">
                        <c:v>43115.541666664016</c:v>
                      </c:pt>
                      <c:pt idx="1094">
                        <c:v>43115.58333333068</c:v>
                      </c:pt>
                      <c:pt idx="1095">
                        <c:v>43115.624999997344</c:v>
                      </c:pt>
                      <c:pt idx="1096">
                        <c:v>43115.666666664009</c:v>
                      </c:pt>
                      <c:pt idx="1097">
                        <c:v>43115.708333330673</c:v>
                      </c:pt>
                      <c:pt idx="1098">
                        <c:v>43115.749999997337</c:v>
                      </c:pt>
                      <c:pt idx="1099">
                        <c:v>43115.791666664001</c:v>
                      </c:pt>
                      <c:pt idx="1100">
                        <c:v>43115.833333330665</c:v>
                      </c:pt>
                      <c:pt idx="1101">
                        <c:v>43115.87499999733</c:v>
                      </c:pt>
                      <c:pt idx="1102">
                        <c:v>43115.916666663994</c:v>
                      </c:pt>
                      <c:pt idx="1103">
                        <c:v>43115.958333330658</c:v>
                      </c:pt>
                      <c:pt idx="1104">
                        <c:v>43115.999999997322</c:v>
                      </c:pt>
                      <c:pt idx="1105">
                        <c:v>43116.041666663987</c:v>
                      </c:pt>
                      <c:pt idx="1106">
                        <c:v>43116.083333330651</c:v>
                      </c:pt>
                      <c:pt idx="1107">
                        <c:v>43116.124999997315</c:v>
                      </c:pt>
                      <c:pt idx="1108">
                        <c:v>43116.166666663979</c:v>
                      </c:pt>
                      <c:pt idx="1109">
                        <c:v>43116.208333330644</c:v>
                      </c:pt>
                      <c:pt idx="1110">
                        <c:v>43116.249999997308</c:v>
                      </c:pt>
                      <c:pt idx="1111">
                        <c:v>43116.291666663972</c:v>
                      </c:pt>
                      <c:pt idx="1112">
                        <c:v>43116.333333330636</c:v>
                      </c:pt>
                      <c:pt idx="1113">
                        <c:v>43116.374999997301</c:v>
                      </c:pt>
                      <c:pt idx="1114">
                        <c:v>43116.416666663965</c:v>
                      </c:pt>
                      <c:pt idx="1115">
                        <c:v>43116.458333330629</c:v>
                      </c:pt>
                      <c:pt idx="1116">
                        <c:v>43116.499999997293</c:v>
                      </c:pt>
                      <c:pt idx="1117">
                        <c:v>43116.541666663958</c:v>
                      </c:pt>
                      <c:pt idx="1118">
                        <c:v>43116.583333330622</c:v>
                      </c:pt>
                      <c:pt idx="1119">
                        <c:v>43116.624999997286</c:v>
                      </c:pt>
                      <c:pt idx="1120">
                        <c:v>43116.66666666395</c:v>
                      </c:pt>
                      <c:pt idx="1121">
                        <c:v>43116.708333330615</c:v>
                      </c:pt>
                      <c:pt idx="1122">
                        <c:v>43116.749999997279</c:v>
                      </c:pt>
                      <c:pt idx="1123">
                        <c:v>43116.791666663943</c:v>
                      </c:pt>
                      <c:pt idx="1124">
                        <c:v>43116.833333330607</c:v>
                      </c:pt>
                      <c:pt idx="1125">
                        <c:v>43116.874999997272</c:v>
                      </c:pt>
                      <c:pt idx="1126">
                        <c:v>43116.916666663936</c:v>
                      </c:pt>
                      <c:pt idx="1127">
                        <c:v>43116.9583333306</c:v>
                      </c:pt>
                      <c:pt idx="1128">
                        <c:v>43116.999999997264</c:v>
                      </c:pt>
                      <c:pt idx="1129">
                        <c:v>43117.041666663928</c:v>
                      </c:pt>
                      <c:pt idx="1130">
                        <c:v>43117.083333330593</c:v>
                      </c:pt>
                      <c:pt idx="1131">
                        <c:v>43117.124999997257</c:v>
                      </c:pt>
                      <c:pt idx="1132">
                        <c:v>43117.166666663921</c:v>
                      </c:pt>
                      <c:pt idx="1133">
                        <c:v>43117.208333330585</c:v>
                      </c:pt>
                      <c:pt idx="1134">
                        <c:v>43117.24999999725</c:v>
                      </c:pt>
                      <c:pt idx="1135">
                        <c:v>43117.291666663914</c:v>
                      </c:pt>
                      <c:pt idx="1136">
                        <c:v>43117.333333330578</c:v>
                      </c:pt>
                      <c:pt idx="1137">
                        <c:v>43117.374999997242</c:v>
                      </c:pt>
                      <c:pt idx="1138">
                        <c:v>43117.416666663907</c:v>
                      </c:pt>
                      <c:pt idx="1139">
                        <c:v>43117.458333330571</c:v>
                      </c:pt>
                      <c:pt idx="1140">
                        <c:v>43117.499999997235</c:v>
                      </c:pt>
                      <c:pt idx="1141">
                        <c:v>43117.541666663899</c:v>
                      </c:pt>
                      <c:pt idx="1142">
                        <c:v>43117.583333330564</c:v>
                      </c:pt>
                      <c:pt idx="1143">
                        <c:v>43117.624999997228</c:v>
                      </c:pt>
                      <c:pt idx="1144">
                        <c:v>43117.666666663892</c:v>
                      </c:pt>
                      <c:pt idx="1145">
                        <c:v>43117.708333330556</c:v>
                      </c:pt>
                      <c:pt idx="1146">
                        <c:v>43117.749999997221</c:v>
                      </c:pt>
                      <c:pt idx="1147">
                        <c:v>43117.791666663885</c:v>
                      </c:pt>
                      <c:pt idx="1148">
                        <c:v>43117.833333330549</c:v>
                      </c:pt>
                      <c:pt idx="1149">
                        <c:v>43117.874999997213</c:v>
                      </c:pt>
                      <c:pt idx="1150">
                        <c:v>43117.916666663878</c:v>
                      </c:pt>
                      <c:pt idx="1151">
                        <c:v>43117.958333330542</c:v>
                      </c:pt>
                      <c:pt idx="1152">
                        <c:v>43117.999999997206</c:v>
                      </c:pt>
                      <c:pt idx="1153">
                        <c:v>43118.04166666387</c:v>
                      </c:pt>
                      <c:pt idx="1154">
                        <c:v>43118.083333330535</c:v>
                      </c:pt>
                      <c:pt idx="1155">
                        <c:v>43118.124999997199</c:v>
                      </c:pt>
                      <c:pt idx="1156">
                        <c:v>43118.166666663863</c:v>
                      </c:pt>
                      <c:pt idx="1157">
                        <c:v>43118.208333330527</c:v>
                      </c:pt>
                      <c:pt idx="1158">
                        <c:v>43118.249999997191</c:v>
                      </c:pt>
                      <c:pt idx="1159">
                        <c:v>43118.291666663856</c:v>
                      </c:pt>
                      <c:pt idx="1160">
                        <c:v>43118.33333333052</c:v>
                      </c:pt>
                      <c:pt idx="1161">
                        <c:v>43118.374999997184</c:v>
                      </c:pt>
                      <c:pt idx="1162">
                        <c:v>43118.416666663848</c:v>
                      </c:pt>
                      <c:pt idx="1163">
                        <c:v>43118.458333330513</c:v>
                      </c:pt>
                      <c:pt idx="1164">
                        <c:v>43118.499999997177</c:v>
                      </c:pt>
                      <c:pt idx="1165">
                        <c:v>43118.541666663841</c:v>
                      </c:pt>
                      <c:pt idx="1166">
                        <c:v>43118.583333330505</c:v>
                      </c:pt>
                      <c:pt idx="1167">
                        <c:v>43118.62499999717</c:v>
                      </c:pt>
                      <c:pt idx="1168">
                        <c:v>43118.666666663834</c:v>
                      </c:pt>
                      <c:pt idx="1169">
                        <c:v>43118.708333330498</c:v>
                      </c:pt>
                      <c:pt idx="1170">
                        <c:v>43118.749999997162</c:v>
                      </c:pt>
                      <c:pt idx="1171">
                        <c:v>43118.791666663827</c:v>
                      </c:pt>
                      <c:pt idx="1172">
                        <c:v>43118.833333330491</c:v>
                      </c:pt>
                      <c:pt idx="1173">
                        <c:v>43118.874999997155</c:v>
                      </c:pt>
                      <c:pt idx="1174">
                        <c:v>43118.916666663819</c:v>
                      </c:pt>
                      <c:pt idx="1175">
                        <c:v>43118.958333330484</c:v>
                      </c:pt>
                      <c:pt idx="1176">
                        <c:v>43118.999999997148</c:v>
                      </c:pt>
                      <c:pt idx="1177">
                        <c:v>43119.041666663812</c:v>
                      </c:pt>
                      <c:pt idx="1178">
                        <c:v>43119.083333330476</c:v>
                      </c:pt>
                      <c:pt idx="1179">
                        <c:v>43119.124999997141</c:v>
                      </c:pt>
                      <c:pt idx="1180">
                        <c:v>43119.166666663805</c:v>
                      </c:pt>
                      <c:pt idx="1181">
                        <c:v>43119.208333330469</c:v>
                      </c:pt>
                      <c:pt idx="1182">
                        <c:v>43119.249999997133</c:v>
                      </c:pt>
                      <c:pt idx="1183">
                        <c:v>43119.291666663798</c:v>
                      </c:pt>
                      <c:pt idx="1184">
                        <c:v>43119.333333330462</c:v>
                      </c:pt>
                      <c:pt idx="1185">
                        <c:v>43119.374999997126</c:v>
                      </c:pt>
                      <c:pt idx="1186">
                        <c:v>43119.41666666379</c:v>
                      </c:pt>
                      <c:pt idx="1187">
                        <c:v>43119.458333330454</c:v>
                      </c:pt>
                      <c:pt idx="1188">
                        <c:v>43119.499999997119</c:v>
                      </c:pt>
                      <c:pt idx="1189">
                        <c:v>43119.541666663783</c:v>
                      </c:pt>
                      <c:pt idx="1190">
                        <c:v>43119.583333330447</c:v>
                      </c:pt>
                      <c:pt idx="1191">
                        <c:v>43119.624999997111</c:v>
                      </c:pt>
                      <c:pt idx="1192">
                        <c:v>43119.666666663776</c:v>
                      </c:pt>
                      <c:pt idx="1193">
                        <c:v>43119.70833333044</c:v>
                      </c:pt>
                      <c:pt idx="1194">
                        <c:v>43119.749999997104</c:v>
                      </c:pt>
                      <c:pt idx="1195">
                        <c:v>43119.791666663768</c:v>
                      </c:pt>
                      <c:pt idx="1196">
                        <c:v>43119.833333330433</c:v>
                      </c:pt>
                      <c:pt idx="1197">
                        <c:v>43119.874999997097</c:v>
                      </c:pt>
                      <c:pt idx="1198">
                        <c:v>43119.916666663761</c:v>
                      </c:pt>
                      <c:pt idx="1199">
                        <c:v>43119.958333330425</c:v>
                      </c:pt>
                      <c:pt idx="1200">
                        <c:v>43119.99999999709</c:v>
                      </c:pt>
                      <c:pt idx="1201">
                        <c:v>43120.041666663754</c:v>
                      </c:pt>
                      <c:pt idx="1202">
                        <c:v>43120.083333330418</c:v>
                      </c:pt>
                      <c:pt idx="1203">
                        <c:v>43120.124999997082</c:v>
                      </c:pt>
                      <c:pt idx="1204">
                        <c:v>43120.166666663747</c:v>
                      </c:pt>
                      <c:pt idx="1205">
                        <c:v>43120.208333330411</c:v>
                      </c:pt>
                      <c:pt idx="1206">
                        <c:v>43120.249999997075</c:v>
                      </c:pt>
                      <c:pt idx="1207">
                        <c:v>43120.291666663739</c:v>
                      </c:pt>
                      <c:pt idx="1208">
                        <c:v>43120.333333330404</c:v>
                      </c:pt>
                      <c:pt idx="1209">
                        <c:v>43120.374999997068</c:v>
                      </c:pt>
                      <c:pt idx="1210">
                        <c:v>43120.416666663732</c:v>
                      </c:pt>
                      <c:pt idx="1211">
                        <c:v>43120.458333330396</c:v>
                      </c:pt>
                      <c:pt idx="1212">
                        <c:v>43120.499999997061</c:v>
                      </c:pt>
                      <c:pt idx="1213">
                        <c:v>43120.541666663725</c:v>
                      </c:pt>
                      <c:pt idx="1214">
                        <c:v>43120.583333330389</c:v>
                      </c:pt>
                      <c:pt idx="1215">
                        <c:v>43120.624999997053</c:v>
                      </c:pt>
                      <c:pt idx="1216">
                        <c:v>43120.666666663717</c:v>
                      </c:pt>
                      <c:pt idx="1217">
                        <c:v>43120.708333330382</c:v>
                      </c:pt>
                      <c:pt idx="1218">
                        <c:v>43120.749999997046</c:v>
                      </c:pt>
                      <c:pt idx="1219">
                        <c:v>43120.79166666371</c:v>
                      </c:pt>
                      <c:pt idx="1220">
                        <c:v>43120.833333330374</c:v>
                      </c:pt>
                      <c:pt idx="1221">
                        <c:v>43120.874999997039</c:v>
                      </c:pt>
                      <c:pt idx="1222">
                        <c:v>43120.916666663703</c:v>
                      </c:pt>
                      <c:pt idx="1223">
                        <c:v>43120.958333330367</c:v>
                      </c:pt>
                      <c:pt idx="1224">
                        <c:v>43120.999999997031</c:v>
                      </c:pt>
                      <c:pt idx="1225">
                        <c:v>43121.041666663696</c:v>
                      </c:pt>
                      <c:pt idx="1226">
                        <c:v>43121.08333333036</c:v>
                      </c:pt>
                      <c:pt idx="1227">
                        <c:v>43121.124999997024</c:v>
                      </c:pt>
                      <c:pt idx="1228">
                        <c:v>43121.166666663688</c:v>
                      </c:pt>
                      <c:pt idx="1229">
                        <c:v>43121.208333330353</c:v>
                      </c:pt>
                      <c:pt idx="1230">
                        <c:v>43121.249999997017</c:v>
                      </c:pt>
                      <c:pt idx="1231">
                        <c:v>43121.291666663681</c:v>
                      </c:pt>
                      <c:pt idx="1232">
                        <c:v>43121.333333330345</c:v>
                      </c:pt>
                      <c:pt idx="1233">
                        <c:v>43121.37499999701</c:v>
                      </c:pt>
                      <c:pt idx="1234">
                        <c:v>43121.416666663674</c:v>
                      </c:pt>
                      <c:pt idx="1235">
                        <c:v>43121.458333330338</c:v>
                      </c:pt>
                      <c:pt idx="1236">
                        <c:v>43121.499999997002</c:v>
                      </c:pt>
                      <c:pt idx="1237">
                        <c:v>43121.541666663667</c:v>
                      </c:pt>
                      <c:pt idx="1238">
                        <c:v>43121.583333330331</c:v>
                      </c:pt>
                      <c:pt idx="1239">
                        <c:v>43121.624999996995</c:v>
                      </c:pt>
                      <c:pt idx="1240">
                        <c:v>43121.666666663659</c:v>
                      </c:pt>
                      <c:pt idx="1241">
                        <c:v>43121.708333330324</c:v>
                      </c:pt>
                      <c:pt idx="1242">
                        <c:v>43121.749999996988</c:v>
                      </c:pt>
                      <c:pt idx="1243">
                        <c:v>43121.791666663652</c:v>
                      </c:pt>
                      <c:pt idx="1244">
                        <c:v>43121.833333330316</c:v>
                      </c:pt>
                      <c:pt idx="1245">
                        <c:v>43121.87499999698</c:v>
                      </c:pt>
                      <c:pt idx="1246">
                        <c:v>43121.916666663645</c:v>
                      </c:pt>
                      <c:pt idx="1247">
                        <c:v>43121.958333330309</c:v>
                      </c:pt>
                      <c:pt idx="1248">
                        <c:v>43121.999999996973</c:v>
                      </c:pt>
                      <c:pt idx="1249">
                        <c:v>43122.041666663637</c:v>
                      </c:pt>
                      <c:pt idx="1250">
                        <c:v>43122.083333330302</c:v>
                      </c:pt>
                      <c:pt idx="1251">
                        <c:v>43122.124999996966</c:v>
                      </c:pt>
                      <c:pt idx="1252">
                        <c:v>43122.16666666363</c:v>
                      </c:pt>
                      <c:pt idx="1253">
                        <c:v>43122.208333330294</c:v>
                      </c:pt>
                      <c:pt idx="1254">
                        <c:v>43122.249999996959</c:v>
                      </c:pt>
                      <c:pt idx="1255">
                        <c:v>43122.291666663623</c:v>
                      </c:pt>
                      <c:pt idx="1256">
                        <c:v>43122.333333330287</c:v>
                      </c:pt>
                      <c:pt idx="1257">
                        <c:v>43122.374999996951</c:v>
                      </c:pt>
                      <c:pt idx="1258">
                        <c:v>43122.416666663616</c:v>
                      </c:pt>
                      <c:pt idx="1259">
                        <c:v>43122.45833333028</c:v>
                      </c:pt>
                      <c:pt idx="1260">
                        <c:v>43122.499999996944</c:v>
                      </c:pt>
                      <c:pt idx="1261">
                        <c:v>43122.541666663608</c:v>
                      </c:pt>
                      <c:pt idx="1262">
                        <c:v>43122.583333330273</c:v>
                      </c:pt>
                      <c:pt idx="1263">
                        <c:v>43122.624999996937</c:v>
                      </c:pt>
                      <c:pt idx="1264">
                        <c:v>43122.666666663601</c:v>
                      </c:pt>
                      <c:pt idx="1265">
                        <c:v>43122.708333330265</c:v>
                      </c:pt>
                      <c:pt idx="1266">
                        <c:v>43122.74999999693</c:v>
                      </c:pt>
                      <c:pt idx="1267">
                        <c:v>43122.791666663594</c:v>
                      </c:pt>
                      <c:pt idx="1268">
                        <c:v>43122.833333330258</c:v>
                      </c:pt>
                      <c:pt idx="1269">
                        <c:v>43122.874999996922</c:v>
                      </c:pt>
                      <c:pt idx="1270">
                        <c:v>43122.916666663587</c:v>
                      </c:pt>
                      <c:pt idx="1271">
                        <c:v>43122.958333330251</c:v>
                      </c:pt>
                      <c:pt idx="1272">
                        <c:v>43122.999999996915</c:v>
                      </c:pt>
                      <c:pt idx="1273">
                        <c:v>43123.041666663579</c:v>
                      </c:pt>
                      <c:pt idx="1274">
                        <c:v>43123.083333330243</c:v>
                      </c:pt>
                      <c:pt idx="1275">
                        <c:v>43123.124999996908</c:v>
                      </c:pt>
                      <c:pt idx="1276">
                        <c:v>43123.166666663572</c:v>
                      </c:pt>
                      <c:pt idx="1277">
                        <c:v>43123.208333330236</c:v>
                      </c:pt>
                      <c:pt idx="1278">
                        <c:v>43123.2499999969</c:v>
                      </c:pt>
                      <c:pt idx="1279">
                        <c:v>43123.291666663565</c:v>
                      </c:pt>
                      <c:pt idx="1280">
                        <c:v>43123.333333330229</c:v>
                      </c:pt>
                      <c:pt idx="1281">
                        <c:v>43123.374999996893</c:v>
                      </c:pt>
                      <c:pt idx="1282">
                        <c:v>43123.416666663557</c:v>
                      </c:pt>
                      <c:pt idx="1283">
                        <c:v>43123.458333330222</c:v>
                      </c:pt>
                      <c:pt idx="1284">
                        <c:v>43123.499999996886</c:v>
                      </c:pt>
                      <c:pt idx="1285">
                        <c:v>43123.54166666355</c:v>
                      </c:pt>
                      <c:pt idx="1286">
                        <c:v>43123.583333330214</c:v>
                      </c:pt>
                      <c:pt idx="1287">
                        <c:v>43123.624999996879</c:v>
                      </c:pt>
                      <c:pt idx="1288">
                        <c:v>43123.666666663543</c:v>
                      </c:pt>
                      <c:pt idx="1289">
                        <c:v>43123.708333330207</c:v>
                      </c:pt>
                      <c:pt idx="1290">
                        <c:v>43123.749999996871</c:v>
                      </c:pt>
                      <c:pt idx="1291">
                        <c:v>43123.791666663536</c:v>
                      </c:pt>
                      <c:pt idx="1292">
                        <c:v>43123.8333333302</c:v>
                      </c:pt>
                      <c:pt idx="1293">
                        <c:v>43123.874999996864</c:v>
                      </c:pt>
                      <c:pt idx="1294">
                        <c:v>43123.916666663528</c:v>
                      </c:pt>
                      <c:pt idx="1295">
                        <c:v>43123.958333330193</c:v>
                      </c:pt>
                      <c:pt idx="1296">
                        <c:v>43123.999999996857</c:v>
                      </c:pt>
                      <c:pt idx="1297">
                        <c:v>43124.041666663521</c:v>
                      </c:pt>
                      <c:pt idx="1298">
                        <c:v>43124.083333330185</c:v>
                      </c:pt>
                      <c:pt idx="1299">
                        <c:v>43124.12499999685</c:v>
                      </c:pt>
                      <c:pt idx="1300">
                        <c:v>43124.166666663514</c:v>
                      </c:pt>
                      <c:pt idx="1301">
                        <c:v>43124.208333330178</c:v>
                      </c:pt>
                      <c:pt idx="1302">
                        <c:v>43124.249999996842</c:v>
                      </c:pt>
                      <c:pt idx="1303">
                        <c:v>43124.291666663506</c:v>
                      </c:pt>
                      <c:pt idx="1304">
                        <c:v>43124.333333330171</c:v>
                      </c:pt>
                      <c:pt idx="1305">
                        <c:v>43124.374999996835</c:v>
                      </c:pt>
                      <c:pt idx="1306">
                        <c:v>43124.416666663499</c:v>
                      </c:pt>
                      <c:pt idx="1307">
                        <c:v>43124.458333330163</c:v>
                      </c:pt>
                      <c:pt idx="1308">
                        <c:v>43124.499999996828</c:v>
                      </c:pt>
                      <c:pt idx="1309">
                        <c:v>43124.541666663492</c:v>
                      </c:pt>
                      <c:pt idx="1310">
                        <c:v>43124.583333330156</c:v>
                      </c:pt>
                      <c:pt idx="1311">
                        <c:v>43124.62499999682</c:v>
                      </c:pt>
                      <c:pt idx="1312">
                        <c:v>43124.666666663485</c:v>
                      </c:pt>
                      <c:pt idx="1313">
                        <c:v>43124.708333330149</c:v>
                      </c:pt>
                      <c:pt idx="1314">
                        <c:v>43124.749999996813</c:v>
                      </c:pt>
                      <c:pt idx="1315">
                        <c:v>43124.791666663477</c:v>
                      </c:pt>
                      <c:pt idx="1316">
                        <c:v>43124.833333330142</c:v>
                      </c:pt>
                      <c:pt idx="1317">
                        <c:v>43124.874999996806</c:v>
                      </c:pt>
                      <c:pt idx="1318">
                        <c:v>43124.91666666347</c:v>
                      </c:pt>
                      <c:pt idx="1319">
                        <c:v>43124.958333330134</c:v>
                      </c:pt>
                      <c:pt idx="1320">
                        <c:v>43124.999999996799</c:v>
                      </c:pt>
                      <c:pt idx="1321">
                        <c:v>43125.041666663463</c:v>
                      </c:pt>
                      <c:pt idx="1322">
                        <c:v>43125.083333330127</c:v>
                      </c:pt>
                      <c:pt idx="1323">
                        <c:v>43125.124999996791</c:v>
                      </c:pt>
                      <c:pt idx="1324">
                        <c:v>43125.166666663456</c:v>
                      </c:pt>
                      <c:pt idx="1325">
                        <c:v>43125.20833333012</c:v>
                      </c:pt>
                      <c:pt idx="1326">
                        <c:v>43125.249999996784</c:v>
                      </c:pt>
                      <c:pt idx="1327">
                        <c:v>43125.291666663448</c:v>
                      </c:pt>
                      <c:pt idx="1328">
                        <c:v>43125.333333330113</c:v>
                      </c:pt>
                      <c:pt idx="1329">
                        <c:v>43125.374999996777</c:v>
                      </c:pt>
                      <c:pt idx="1330">
                        <c:v>43125.416666663441</c:v>
                      </c:pt>
                      <c:pt idx="1331">
                        <c:v>43125.458333330105</c:v>
                      </c:pt>
                      <c:pt idx="1332">
                        <c:v>43125.499999996769</c:v>
                      </c:pt>
                      <c:pt idx="1333">
                        <c:v>43125.541666663434</c:v>
                      </c:pt>
                      <c:pt idx="1334">
                        <c:v>43125.583333330098</c:v>
                      </c:pt>
                      <c:pt idx="1335">
                        <c:v>43125.624999996762</c:v>
                      </c:pt>
                      <c:pt idx="1336">
                        <c:v>43125.666666663426</c:v>
                      </c:pt>
                      <c:pt idx="1337">
                        <c:v>43125.708333330091</c:v>
                      </c:pt>
                      <c:pt idx="1338">
                        <c:v>43125.749999996755</c:v>
                      </c:pt>
                      <c:pt idx="1339">
                        <c:v>43125.791666663419</c:v>
                      </c:pt>
                      <c:pt idx="1340">
                        <c:v>43125.833333330083</c:v>
                      </c:pt>
                      <c:pt idx="1341">
                        <c:v>43125.874999996748</c:v>
                      </c:pt>
                      <c:pt idx="1342">
                        <c:v>43125.916666663412</c:v>
                      </c:pt>
                      <c:pt idx="1343">
                        <c:v>43125.958333330076</c:v>
                      </c:pt>
                      <c:pt idx="1344">
                        <c:v>43125.99999999674</c:v>
                      </c:pt>
                      <c:pt idx="1345">
                        <c:v>43126.041666663405</c:v>
                      </c:pt>
                      <c:pt idx="1346">
                        <c:v>43126.083333330069</c:v>
                      </c:pt>
                      <c:pt idx="1347">
                        <c:v>43126.124999996733</c:v>
                      </c:pt>
                      <c:pt idx="1348">
                        <c:v>43126.166666663397</c:v>
                      </c:pt>
                      <c:pt idx="1349">
                        <c:v>43126.208333330062</c:v>
                      </c:pt>
                      <c:pt idx="1350">
                        <c:v>43126.249999996726</c:v>
                      </c:pt>
                      <c:pt idx="1351">
                        <c:v>43126.29166666339</c:v>
                      </c:pt>
                      <c:pt idx="1352">
                        <c:v>43126.333333330054</c:v>
                      </c:pt>
                      <c:pt idx="1353">
                        <c:v>43126.374999996719</c:v>
                      </c:pt>
                      <c:pt idx="1354">
                        <c:v>43126.416666663383</c:v>
                      </c:pt>
                      <c:pt idx="1355">
                        <c:v>43126.458333330047</c:v>
                      </c:pt>
                      <c:pt idx="1356">
                        <c:v>43126.499999996711</c:v>
                      </c:pt>
                      <c:pt idx="1357">
                        <c:v>43126.541666663376</c:v>
                      </c:pt>
                      <c:pt idx="1358">
                        <c:v>43126.58333333004</c:v>
                      </c:pt>
                      <c:pt idx="1359">
                        <c:v>43126.624999996704</c:v>
                      </c:pt>
                      <c:pt idx="1360">
                        <c:v>43126.666666663368</c:v>
                      </c:pt>
                      <c:pt idx="1361">
                        <c:v>43126.708333330032</c:v>
                      </c:pt>
                      <c:pt idx="1362">
                        <c:v>43126.749999996697</c:v>
                      </c:pt>
                      <c:pt idx="1363">
                        <c:v>43126.791666663361</c:v>
                      </c:pt>
                      <c:pt idx="1364">
                        <c:v>43126.833333330025</c:v>
                      </c:pt>
                      <c:pt idx="1365">
                        <c:v>43126.874999996689</c:v>
                      </c:pt>
                      <c:pt idx="1366">
                        <c:v>43126.916666663354</c:v>
                      </c:pt>
                      <c:pt idx="1367">
                        <c:v>43126.958333330018</c:v>
                      </c:pt>
                      <c:pt idx="1368">
                        <c:v>43126.999999996682</c:v>
                      </c:pt>
                      <c:pt idx="1369">
                        <c:v>43127.041666663346</c:v>
                      </c:pt>
                      <c:pt idx="1370">
                        <c:v>43127.083333330011</c:v>
                      </c:pt>
                      <c:pt idx="1371">
                        <c:v>43127.124999996675</c:v>
                      </c:pt>
                      <c:pt idx="1372">
                        <c:v>43127.166666663339</c:v>
                      </c:pt>
                      <c:pt idx="1373">
                        <c:v>43127.208333330003</c:v>
                      </c:pt>
                      <c:pt idx="1374">
                        <c:v>43127.249999996668</c:v>
                      </c:pt>
                      <c:pt idx="1375">
                        <c:v>43127.291666663332</c:v>
                      </c:pt>
                      <c:pt idx="1376">
                        <c:v>43127.333333329996</c:v>
                      </c:pt>
                      <c:pt idx="1377">
                        <c:v>43127.37499999666</c:v>
                      </c:pt>
                      <c:pt idx="1378">
                        <c:v>43127.416666663325</c:v>
                      </c:pt>
                      <c:pt idx="1379">
                        <c:v>43127.458333329989</c:v>
                      </c:pt>
                      <c:pt idx="1380">
                        <c:v>43127.499999996653</c:v>
                      </c:pt>
                      <c:pt idx="1381">
                        <c:v>43127.541666663317</c:v>
                      </c:pt>
                      <c:pt idx="1382">
                        <c:v>43127.583333329982</c:v>
                      </c:pt>
                      <c:pt idx="1383">
                        <c:v>43127.624999996646</c:v>
                      </c:pt>
                      <c:pt idx="1384">
                        <c:v>43127.66666666331</c:v>
                      </c:pt>
                      <c:pt idx="1385">
                        <c:v>43127.708333329974</c:v>
                      </c:pt>
                      <c:pt idx="1386">
                        <c:v>43127.749999996639</c:v>
                      </c:pt>
                      <c:pt idx="1387">
                        <c:v>43127.791666663303</c:v>
                      </c:pt>
                      <c:pt idx="1388">
                        <c:v>43127.833333329967</c:v>
                      </c:pt>
                      <c:pt idx="1389">
                        <c:v>43127.874999996631</c:v>
                      </c:pt>
                      <c:pt idx="1390">
                        <c:v>43127.916666663295</c:v>
                      </c:pt>
                      <c:pt idx="1391">
                        <c:v>43127.95833332996</c:v>
                      </c:pt>
                      <c:pt idx="1392">
                        <c:v>43127.999999996624</c:v>
                      </c:pt>
                      <c:pt idx="1393">
                        <c:v>43128.041666663288</c:v>
                      </c:pt>
                      <c:pt idx="1394">
                        <c:v>43128.083333329952</c:v>
                      </c:pt>
                      <c:pt idx="1395">
                        <c:v>43128.124999996617</c:v>
                      </c:pt>
                      <c:pt idx="1396">
                        <c:v>43128.166666663281</c:v>
                      </c:pt>
                      <c:pt idx="1397">
                        <c:v>43128.208333329945</c:v>
                      </c:pt>
                      <c:pt idx="1398">
                        <c:v>43128.249999996609</c:v>
                      </c:pt>
                      <c:pt idx="1399">
                        <c:v>43128.291666663274</c:v>
                      </c:pt>
                      <c:pt idx="1400">
                        <c:v>43128.333333329938</c:v>
                      </c:pt>
                      <c:pt idx="1401">
                        <c:v>43128.374999996602</c:v>
                      </c:pt>
                      <c:pt idx="1402">
                        <c:v>43128.416666663266</c:v>
                      </c:pt>
                      <c:pt idx="1403">
                        <c:v>43128.458333329931</c:v>
                      </c:pt>
                      <c:pt idx="1404">
                        <c:v>43128.499999996595</c:v>
                      </c:pt>
                      <c:pt idx="1405">
                        <c:v>43128.541666663259</c:v>
                      </c:pt>
                      <c:pt idx="1406">
                        <c:v>43128.583333329923</c:v>
                      </c:pt>
                      <c:pt idx="1407">
                        <c:v>43128.624999996588</c:v>
                      </c:pt>
                      <c:pt idx="1408">
                        <c:v>43128.666666663252</c:v>
                      </c:pt>
                      <c:pt idx="1409">
                        <c:v>43128.708333329916</c:v>
                      </c:pt>
                      <c:pt idx="1410">
                        <c:v>43128.74999999658</c:v>
                      </c:pt>
                      <c:pt idx="1411">
                        <c:v>43128.791666663245</c:v>
                      </c:pt>
                      <c:pt idx="1412">
                        <c:v>43128.833333329909</c:v>
                      </c:pt>
                      <c:pt idx="1413">
                        <c:v>43128.874999996573</c:v>
                      </c:pt>
                      <c:pt idx="1414">
                        <c:v>43128.916666663237</c:v>
                      </c:pt>
                      <c:pt idx="1415">
                        <c:v>43128.958333329902</c:v>
                      </c:pt>
                      <c:pt idx="1416">
                        <c:v>43128.999999996566</c:v>
                      </c:pt>
                      <c:pt idx="1417">
                        <c:v>43129.04166666323</c:v>
                      </c:pt>
                      <c:pt idx="1418">
                        <c:v>43129.083333329894</c:v>
                      </c:pt>
                      <c:pt idx="1419">
                        <c:v>43129.124999996558</c:v>
                      </c:pt>
                      <c:pt idx="1420">
                        <c:v>43129.166666663223</c:v>
                      </c:pt>
                      <c:pt idx="1421">
                        <c:v>43129.208333329887</c:v>
                      </c:pt>
                      <c:pt idx="1422">
                        <c:v>43129.249999996551</c:v>
                      </c:pt>
                      <c:pt idx="1423">
                        <c:v>43129.291666663215</c:v>
                      </c:pt>
                      <c:pt idx="1424">
                        <c:v>43129.33333332988</c:v>
                      </c:pt>
                      <c:pt idx="1425">
                        <c:v>43129.374999996544</c:v>
                      </c:pt>
                      <c:pt idx="1426">
                        <c:v>43129.416666663208</c:v>
                      </c:pt>
                      <c:pt idx="1427">
                        <c:v>43129.458333329872</c:v>
                      </c:pt>
                      <c:pt idx="1428">
                        <c:v>43129.499999996537</c:v>
                      </c:pt>
                      <c:pt idx="1429">
                        <c:v>43129.541666663201</c:v>
                      </c:pt>
                      <c:pt idx="1430">
                        <c:v>43129.583333329865</c:v>
                      </c:pt>
                      <c:pt idx="1431">
                        <c:v>43129.624999996529</c:v>
                      </c:pt>
                      <c:pt idx="1432">
                        <c:v>43129.666666663194</c:v>
                      </c:pt>
                      <c:pt idx="1433">
                        <c:v>43129.708333329858</c:v>
                      </c:pt>
                      <c:pt idx="1434">
                        <c:v>43129.749999996522</c:v>
                      </c:pt>
                      <c:pt idx="1435">
                        <c:v>43129.791666663186</c:v>
                      </c:pt>
                      <c:pt idx="1436">
                        <c:v>43129.833333329851</c:v>
                      </c:pt>
                      <c:pt idx="1437">
                        <c:v>43129.874999996515</c:v>
                      </c:pt>
                      <c:pt idx="1438">
                        <c:v>43129.916666663179</c:v>
                      </c:pt>
                      <c:pt idx="1439">
                        <c:v>43129.958333329843</c:v>
                      </c:pt>
                      <c:pt idx="1440">
                        <c:v>43129.999999996508</c:v>
                      </c:pt>
                      <c:pt idx="1441">
                        <c:v>43130.041666663172</c:v>
                      </c:pt>
                      <c:pt idx="1442">
                        <c:v>43130.083333329836</c:v>
                      </c:pt>
                      <c:pt idx="1443">
                        <c:v>43130.1249999965</c:v>
                      </c:pt>
                      <c:pt idx="1444">
                        <c:v>43130.166666663165</c:v>
                      </c:pt>
                      <c:pt idx="1445">
                        <c:v>43130.208333329829</c:v>
                      </c:pt>
                      <c:pt idx="1446">
                        <c:v>43130.249999996493</c:v>
                      </c:pt>
                      <c:pt idx="1447">
                        <c:v>43130.291666663157</c:v>
                      </c:pt>
                      <c:pt idx="1448">
                        <c:v>43130.333333329821</c:v>
                      </c:pt>
                      <c:pt idx="1449">
                        <c:v>43130.374999996486</c:v>
                      </c:pt>
                      <c:pt idx="1450">
                        <c:v>43130.41666666315</c:v>
                      </c:pt>
                      <c:pt idx="1451">
                        <c:v>43130.458333329814</c:v>
                      </c:pt>
                      <c:pt idx="1452">
                        <c:v>43130.499999996478</c:v>
                      </c:pt>
                      <c:pt idx="1453">
                        <c:v>43130.541666663143</c:v>
                      </c:pt>
                      <c:pt idx="1454">
                        <c:v>43130.583333329807</c:v>
                      </c:pt>
                      <c:pt idx="1455">
                        <c:v>43130.624999996471</c:v>
                      </c:pt>
                      <c:pt idx="1456">
                        <c:v>43130.666666663135</c:v>
                      </c:pt>
                      <c:pt idx="1457">
                        <c:v>43130.7083333298</c:v>
                      </c:pt>
                      <c:pt idx="1458">
                        <c:v>43130.749999996464</c:v>
                      </c:pt>
                      <c:pt idx="1459">
                        <c:v>43130.791666663128</c:v>
                      </c:pt>
                      <c:pt idx="1460">
                        <c:v>43130.833333329792</c:v>
                      </c:pt>
                      <c:pt idx="1461">
                        <c:v>43130.874999996457</c:v>
                      </c:pt>
                      <c:pt idx="1462">
                        <c:v>43130.916666663121</c:v>
                      </c:pt>
                      <c:pt idx="1463">
                        <c:v>43130.958333329785</c:v>
                      </c:pt>
                      <c:pt idx="1464">
                        <c:v>43130.999999996449</c:v>
                      </c:pt>
                      <c:pt idx="1465">
                        <c:v>43131.041666663114</c:v>
                      </c:pt>
                      <c:pt idx="1466">
                        <c:v>43131.083333329778</c:v>
                      </c:pt>
                      <c:pt idx="1467">
                        <c:v>43131.124999996442</c:v>
                      </c:pt>
                      <c:pt idx="1468">
                        <c:v>43131.166666663106</c:v>
                      </c:pt>
                      <c:pt idx="1469">
                        <c:v>43131.208333329771</c:v>
                      </c:pt>
                      <c:pt idx="1470">
                        <c:v>43131.249999996435</c:v>
                      </c:pt>
                      <c:pt idx="1471">
                        <c:v>43131.291666663099</c:v>
                      </c:pt>
                      <c:pt idx="1472">
                        <c:v>43131.333333329763</c:v>
                      </c:pt>
                      <c:pt idx="1473">
                        <c:v>43131.374999996428</c:v>
                      </c:pt>
                      <c:pt idx="1474">
                        <c:v>43131.416666663092</c:v>
                      </c:pt>
                      <c:pt idx="1475">
                        <c:v>43131.458333329756</c:v>
                      </c:pt>
                      <c:pt idx="1476">
                        <c:v>43131.49999999642</c:v>
                      </c:pt>
                      <c:pt idx="1477">
                        <c:v>43131.541666663084</c:v>
                      </c:pt>
                      <c:pt idx="1478">
                        <c:v>43131.583333329749</c:v>
                      </c:pt>
                      <c:pt idx="1479">
                        <c:v>43131.624999996413</c:v>
                      </c:pt>
                      <c:pt idx="1480">
                        <c:v>43131.666666663077</c:v>
                      </c:pt>
                      <c:pt idx="1481">
                        <c:v>43131.708333329741</c:v>
                      </c:pt>
                      <c:pt idx="1482">
                        <c:v>43131.749999996406</c:v>
                      </c:pt>
                      <c:pt idx="1483">
                        <c:v>43131.79166666307</c:v>
                      </c:pt>
                      <c:pt idx="1484">
                        <c:v>43131.833333329734</c:v>
                      </c:pt>
                      <c:pt idx="1485">
                        <c:v>43131.874999996398</c:v>
                      </c:pt>
                      <c:pt idx="1486">
                        <c:v>43131.916666663063</c:v>
                      </c:pt>
                      <c:pt idx="1487">
                        <c:v>43131.958333329727</c:v>
                      </c:pt>
                      <c:pt idx="1488">
                        <c:v>43131.999999996391</c:v>
                      </c:pt>
                      <c:pt idx="1489">
                        <c:v>43132.041666663055</c:v>
                      </c:pt>
                      <c:pt idx="1490">
                        <c:v>43132.08333332972</c:v>
                      </c:pt>
                      <c:pt idx="1491">
                        <c:v>43132.124999996384</c:v>
                      </c:pt>
                      <c:pt idx="1492">
                        <c:v>43132.166666663048</c:v>
                      </c:pt>
                      <c:pt idx="1493">
                        <c:v>43132.208333329712</c:v>
                      </c:pt>
                      <c:pt idx="1494">
                        <c:v>43132.249999996377</c:v>
                      </c:pt>
                      <c:pt idx="1495">
                        <c:v>43132.291666663041</c:v>
                      </c:pt>
                      <c:pt idx="1496">
                        <c:v>43132.333333329705</c:v>
                      </c:pt>
                      <c:pt idx="1497">
                        <c:v>43132.374999996369</c:v>
                      </c:pt>
                      <c:pt idx="1498">
                        <c:v>43132.416666663034</c:v>
                      </c:pt>
                      <c:pt idx="1499">
                        <c:v>43132.458333329698</c:v>
                      </c:pt>
                      <c:pt idx="1500">
                        <c:v>43132.499999996362</c:v>
                      </c:pt>
                      <c:pt idx="1501">
                        <c:v>43132.541666663026</c:v>
                      </c:pt>
                      <c:pt idx="1502">
                        <c:v>43132.583333329691</c:v>
                      </c:pt>
                      <c:pt idx="1503">
                        <c:v>43132.624999996355</c:v>
                      </c:pt>
                      <c:pt idx="1504">
                        <c:v>43132.666666663019</c:v>
                      </c:pt>
                      <c:pt idx="1505">
                        <c:v>43132.708333329683</c:v>
                      </c:pt>
                      <c:pt idx="1506">
                        <c:v>43132.749999996347</c:v>
                      </c:pt>
                      <c:pt idx="1507">
                        <c:v>43132.791666663012</c:v>
                      </c:pt>
                      <c:pt idx="1508">
                        <c:v>43132.833333329676</c:v>
                      </c:pt>
                      <c:pt idx="1509">
                        <c:v>43132.87499999634</c:v>
                      </c:pt>
                      <c:pt idx="1510">
                        <c:v>43132.916666663004</c:v>
                      </c:pt>
                      <c:pt idx="1511">
                        <c:v>43132.958333329669</c:v>
                      </c:pt>
                      <c:pt idx="1512">
                        <c:v>43132.999999996333</c:v>
                      </c:pt>
                      <c:pt idx="1513">
                        <c:v>43133.041666662997</c:v>
                      </c:pt>
                      <c:pt idx="1514">
                        <c:v>43133.083333329661</c:v>
                      </c:pt>
                      <c:pt idx="1515">
                        <c:v>43133.124999996326</c:v>
                      </c:pt>
                      <c:pt idx="1516">
                        <c:v>43133.16666666299</c:v>
                      </c:pt>
                      <c:pt idx="1517">
                        <c:v>43133.208333329654</c:v>
                      </c:pt>
                      <c:pt idx="1518">
                        <c:v>43133.249999996318</c:v>
                      </c:pt>
                      <c:pt idx="1519">
                        <c:v>43133.291666662983</c:v>
                      </c:pt>
                      <c:pt idx="1520">
                        <c:v>43133.333333329647</c:v>
                      </c:pt>
                      <c:pt idx="1521">
                        <c:v>43133.374999996311</c:v>
                      </c:pt>
                      <c:pt idx="1522">
                        <c:v>43133.416666662975</c:v>
                      </c:pt>
                      <c:pt idx="1523">
                        <c:v>43133.45833332964</c:v>
                      </c:pt>
                      <c:pt idx="1524">
                        <c:v>43133.499999996304</c:v>
                      </c:pt>
                      <c:pt idx="1525">
                        <c:v>43133.541666662968</c:v>
                      </c:pt>
                      <c:pt idx="1526">
                        <c:v>43133.583333329632</c:v>
                      </c:pt>
                      <c:pt idx="1527">
                        <c:v>43133.624999996297</c:v>
                      </c:pt>
                      <c:pt idx="1528">
                        <c:v>43133.666666662961</c:v>
                      </c:pt>
                      <c:pt idx="1529">
                        <c:v>43133.708333329625</c:v>
                      </c:pt>
                      <c:pt idx="1530">
                        <c:v>43133.749999996289</c:v>
                      </c:pt>
                      <c:pt idx="1531">
                        <c:v>43133.791666662954</c:v>
                      </c:pt>
                      <c:pt idx="1532">
                        <c:v>43133.833333329618</c:v>
                      </c:pt>
                      <c:pt idx="1533">
                        <c:v>43133.874999996282</c:v>
                      </c:pt>
                      <c:pt idx="1534">
                        <c:v>43133.916666662946</c:v>
                      </c:pt>
                      <c:pt idx="1535">
                        <c:v>43133.95833332961</c:v>
                      </c:pt>
                      <c:pt idx="1536">
                        <c:v>43133.999999996275</c:v>
                      </c:pt>
                      <c:pt idx="1537">
                        <c:v>43134.041666662939</c:v>
                      </c:pt>
                      <c:pt idx="1538">
                        <c:v>43134.083333329603</c:v>
                      </c:pt>
                      <c:pt idx="1539">
                        <c:v>43134.124999996267</c:v>
                      </c:pt>
                      <c:pt idx="1540">
                        <c:v>43134.166666662932</c:v>
                      </c:pt>
                      <c:pt idx="1541">
                        <c:v>43134.208333329596</c:v>
                      </c:pt>
                      <c:pt idx="1542">
                        <c:v>43134.24999999626</c:v>
                      </c:pt>
                      <c:pt idx="1543">
                        <c:v>43134.291666662924</c:v>
                      </c:pt>
                      <c:pt idx="1544">
                        <c:v>43134.333333329589</c:v>
                      </c:pt>
                      <c:pt idx="1545">
                        <c:v>43134.374999996253</c:v>
                      </c:pt>
                      <c:pt idx="1546">
                        <c:v>43134.416666662917</c:v>
                      </c:pt>
                      <c:pt idx="1547">
                        <c:v>43134.458333329581</c:v>
                      </c:pt>
                      <c:pt idx="1548">
                        <c:v>43134.499999996246</c:v>
                      </c:pt>
                      <c:pt idx="1549">
                        <c:v>43134.54166666291</c:v>
                      </c:pt>
                      <c:pt idx="1550">
                        <c:v>43134.583333329574</c:v>
                      </c:pt>
                      <c:pt idx="1551">
                        <c:v>43134.624999996238</c:v>
                      </c:pt>
                      <c:pt idx="1552">
                        <c:v>43134.666666662903</c:v>
                      </c:pt>
                      <c:pt idx="1553">
                        <c:v>43134.708333329567</c:v>
                      </c:pt>
                      <c:pt idx="1554">
                        <c:v>43134.749999996231</c:v>
                      </c:pt>
                      <c:pt idx="1555">
                        <c:v>43134.791666662895</c:v>
                      </c:pt>
                      <c:pt idx="1556">
                        <c:v>43134.83333332956</c:v>
                      </c:pt>
                      <c:pt idx="1557">
                        <c:v>43134.874999996224</c:v>
                      </c:pt>
                      <c:pt idx="1558">
                        <c:v>43134.916666662888</c:v>
                      </c:pt>
                      <c:pt idx="1559">
                        <c:v>43134.958333329552</c:v>
                      </c:pt>
                      <c:pt idx="1560">
                        <c:v>43134.999999996217</c:v>
                      </c:pt>
                      <c:pt idx="1561">
                        <c:v>43135.041666662881</c:v>
                      </c:pt>
                      <c:pt idx="1562">
                        <c:v>43135.083333329545</c:v>
                      </c:pt>
                      <c:pt idx="1563">
                        <c:v>43135.124999996209</c:v>
                      </c:pt>
                      <c:pt idx="1564">
                        <c:v>43135.166666662873</c:v>
                      </c:pt>
                      <c:pt idx="1565">
                        <c:v>43135.208333329538</c:v>
                      </c:pt>
                      <c:pt idx="1566">
                        <c:v>43135.249999996202</c:v>
                      </c:pt>
                      <c:pt idx="1567">
                        <c:v>43135.291666662866</c:v>
                      </c:pt>
                      <c:pt idx="1568">
                        <c:v>43135.33333332953</c:v>
                      </c:pt>
                      <c:pt idx="1569">
                        <c:v>43135.374999996195</c:v>
                      </c:pt>
                      <c:pt idx="1570">
                        <c:v>43135.416666662859</c:v>
                      </c:pt>
                      <c:pt idx="1571">
                        <c:v>43135.458333329523</c:v>
                      </c:pt>
                      <c:pt idx="1572">
                        <c:v>43135.499999996187</c:v>
                      </c:pt>
                      <c:pt idx="1573">
                        <c:v>43135.541666662852</c:v>
                      </c:pt>
                      <c:pt idx="1574">
                        <c:v>43135.583333329516</c:v>
                      </c:pt>
                      <c:pt idx="1575">
                        <c:v>43135.62499999618</c:v>
                      </c:pt>
                      <c:pt idx="1576">
                        <c:v>43135.666666662844</c:v>
                      </c:pt>
                      <c:pt idx="1577">
                        <c:v>43135.708333329509</c:v>
                      </c:pt>
                      <c:pt idx="1578">
                        <c:v>43135.749999996173</c:v>
                      </c:pt>
                      <c:pt idx="1579">
                        <c:v>43135.791666662837</c:v>
                      </c:pt>
                      <c:pt idx="1580">
                        <c:v>43135.833333329501</c:v>
                      </c:pt>
                      <c:pt idx="1581">
                        <c:v>43135.874999996166</c:v>
                      </c:pt>
                      <c:pt idx="1582">
                        <c:v>43135.91666666283</c:v>
                      </c:pt>
                      <c:pt idx="1583">
                        <c:v>43135.958333329494</c:v>
                      </c:pt>
                      <c:pt idx="1584">
                        <c:v>43135.999999996158</c:v>
                      </c:pt>
                      <c:pt idx="1585">
                        <c:v>43136.041666662823</c:v>
                      </c:pt>
                      <c:pt idx="1586">
                        <c:v>43136.083333329487</c:v>
                      </c:pt>
                      <c:pt idx="1587">
                        <c:v>43136.124999996151</c:v>
                      </c:pt>
                      <c:pt idx="1588">
                        <c:v>43136.166666662815</c:v>
                      </c:pt>
                      <c:pt idx="1589">
                        <c:v>43136.20833332948</c:v>
                      </c:pt>
                      <c:pt idx="1590">
                        <c:v>43136.249999996144</c:v>
                      </c:pt>
                      <c:pt idx="1591">
                        <c:v>43136.291666662808</c:v>
                      </c:pt>
                      <c:pt idx="1592">
                        <c:v>43136.333333329472</c:v>
                      </c:pt>
                      <c:pt idx="1593">
                        <c:v>43136.374999996136</c:v>
                      </c:pt>
                      <c:pt idx="1594">
                        <c:v>43136.416666662801</c:v>
                      </c:pt>
                      <c:pt idx="1595">
                        <c:v>43136.458333329465</c:v>
                      </c:pt>
                      <c:pt idx="1596">
                        <c:v>43136.499999996129</c:v>
                      </c:pt>
                      <c:pt idx="1597">
                        <c:v>43136.541666662793</c:v>
                      </c:pt>
                      <c:pt idx="1598">
                        <c:v>43136.583333329458</c:v>
                      </c:pt>
                      <c:pt idx="1599">
                        <c:v>43136.624999996122</c:v>
                      </c:pt>
                      <c:pt idx="1600">
                        <c:v>43136.666666662786</c:v>
                      </c:pt>
                      <c:pt idx="1601">
                        <c:v>43136.70833332945</c:v>
                      </c:pt>
                      <c:pt idx="1602">
                        <c:v>43136.749999996115</c:v>
                      </c:pt>
                      <c:pt idx="1603">
                        <c:v>43136.791666662779</c:v>
                      </c:pt>
                      <c:pt idx="1604">
                        <c:v>43136.833333329443</c:v>
                      </c:pt>
                      <c:pt idx="1605">
                        <c:v>43136.874999996107</c:v>
                      </c:pt>
                      <c:pt idx="1606">
                        <c:v>43136.916666662772</c:v>
                      </c:pt>
                      <c:pt idx="1607">
                        <c:v>43136.958333329436</c:v>
                      </c:pt>
                      <c:pt idx="1608">
                        <c:v>43136.9999999961</c:v>
                      </c:pt>
                      <c:pt idx="1609">
                        <c:v>43137.041666662764</c:v>
                      </c:pt>
                      <c:pt idx="1610">
                        <c:v>43137.083333329429</c:v>
                      </c:pt>
                      <c:pt idx="1611">
                        <c:v>43137.124999996093</c:v>
                      </c:pt>
                      <c:pt idx="1612">
                        <c:v>43137.166666662757</c:v>
                      </c:pt>
                      <c:pt idx="1613">
                        <c:v>43137.208333329421</c:v>
                      </c:pt>
                      <c:pt idx="1614">
                        <c:v>43137.249999996086</c:v>
                      </c:pt>
                      <c:pt idx="1615">
                        <c:v>43137.29166666275</c:v>
                      </c:pt>
                      <c:pt idx="1616">
                        <c:v>43137.333333329414</c:v>
                      </c:pt>
                      <c:pt idx="1617">
                        <c:v>43137.374999996078</c:v>
                      </c:pt>
                      <c:pt idx="1618">
                        <c:v>43137.416666662743</c:v>
                      </c:pt>
                      <c:pt idx="1619">
                        <c:v>43137.458333329407</c:v>
                      </c:pt>
                      <c:pt idx="1620">
                        <c:v>43137.499999996071</c:v>
                      </c:pt>
                      <c:pt idx="1621">
                        <c:v>43137.541666662735</c:v>
                      </c:pt>
                      <c:pt idx="1622">
                        <c:v>43137.583333329399</c:v>
                      </c:pt>
                      <c:pt idx="1623">
                        <c:v>43137.624999996064</c:v>
                      </c:pt>
                      <c:pt idx="1624">
                        <c:v>43137.666666662728</c:v>
                      </c:pt>
                      <c:pt idx="1625">
                        <c:v>43137.708333329392</c:v>
                      </c:pt>
                      <c:pt idx="1626">
                        <c:v>43137.749999996056</c:v>
                      </c:pt>
                      <c:pt idx="1627">
                        <c:v>43137.791666662721</c:v>
                      </c:pt>
                      <c:pt idx="1628">
                        <c:v>43137.833333329385</c:v>
                      </c:pt>
                      <c:pt idx="1629">
                        <c:v>43137.874999996049</c:v>
                      </c:pt>
                      <c:pt idx="1630">
                        <c:v>43137.916666662713</c:v>
                      </c:pt>
                      <c:pt idx="1631">
                        <c:v>43137.958333329378</c:v>
                      </c:pt>
                      <c:pt idx="1632">
                        <c:v>43137.999999996042</c:v>
                      </c:pt>
                      <c:pt idx="1633">
                        <c:v>43138.041666662706</c:v>
                      </c:pt>
                      <c:pt idx="1634">
                        <c:v>43138.08333332937</c:v>
                      </c:pt>
                      <c:pt idx="1635">
                        <c:v>43138.124999996035</c:v>
                      </c:pt>
                      <c:pt idx="1636">
                        <c:v>43138.166666662699</c:v>
                      </c:pt>
                      <c:pt idx="1637">
                        <c:v>43138.208333329363</c:v>
                      </c:pt>
                      <c:pt idx="1638">
                        <c:v>43138.249999996027</c:v>
                      </c:pt>
                      <c:pt idx="1639">
                        <c:v>43138.291666662692</c:v>
                      </c:pt>
                      <c:pt idx="1640">
                        <c:v>43138.333333329356</c:v>
                      </c:pt>
                      <c:pt idx="1641">
                        <c:v>43138.37499999602</c:v>
                      </c:pt>
                      <c:pt idx="1642">
                        <c:v>43138.416666662684</c:v>
                      </c:pt>
                      <c:pt idx="1643">
                        <c:v>43138.458333329349</c:v>
                      </c:pt>
                      <c:pt idx="1644">
                        <c:v>43138.499999996013</c:v>
                      </c:pt>
                      <c:pt idx="1645">
                        <c:v>43138.541666662677</c:v>
                      </c:pt>
                      <c:pt idx="1646">
                        <c:v>43138.583333329341</c:v>
                      </c:pt>
                      <c:pt idx="1647">
                        <c:v>43138.624999996005</c:v>
                      </c:pt>
                      <c:pt idx="1648">
                        <c:v>43138.66666666267</c:v>
                      </c:pt>
                      <c:pt idx="1649">
                        <c:v>43138.708333329334</c:v>
                      </c:pt>
                      <c:pt idx="1650">
                        <c:v>43138.749999995998</c:v>
                      </c:pt>
                      <c:pt idx="1651">
                        <c:v>43138.791666662662</c:v>
                      </c:pt>
                      <c:pt idx="1652">
                        <c:v>43138.833333329327</c:v>
                      </c:pt>
                      <c:pt idx="1653">
                        <c:v>43138.874999995991</c:v>
                      </c:pt>
                      <c:pt idx="1654">
                        <c:v>43138.916666662655</c:v>
                      </c:pt>
                      <c:pt idx="1655">
                        <c:v>43138.958333329319</c:v>
                      </c:pt>
                      <c:pt idx="1656">
                        <c:v>43138.999999995984</c:v>
                      </c:pt>
                      <c:pt idx="1657">
                        <c:v>43139.041666662648</c:v>
                      </c:pt>
                      <c:pt idx="1658">
                        <c:v>43139.083333329312</c:v>
                      </c:pt>
                      <c:pt idx="1659">
                        <c:v>43139.124999995976</c:v>
                      </c:pt>
                      <c:pt idx="1660">
                        <c:v>43139.166666662641</c:v>
                      </c:pt>
                      <c:pt idx="1661">
                        <c:v>43139.208333329305</c:v>
                      </c:pt>
                      <c:pt idx="1662">
                        <c:v>43139.249999995969</c:v>
                      </c:pt>
                      <c:pt idx="1663">
                        <c:v>43139.291666662633</c:v>
                      </c:pt>
                      <c:pt idx="1664">
                        <c:v>43139.333333329298</c:v>
                      </c:pt>
                      <c:pt idx="1665">
                        <c:v>43139.374999995962</c:v>
                      </c:pt>
                      <c:pt idx="1666">
                        <c:v>43139.416666662626</c:v>
                      </c:pt>
                      <c:pt idx="1667">
                        <c:v>43139.45833332929</c:v>
                      </c:pt>
                      <c:pt idx="1668">
                        <c:v>43139.499999995955</c:v>
                      </c:pt>
                      <c:pt idx="1669">
                        <c:v>43139.541666662619</c:v>
                      </c:pt>
                      <c:pt idx="1670">
                        <c:v>43139.583333329283</c:v>
                      </c:pt>
                      <c:pt idx="1671">
                        <c:v>43139.624999995947</c:v>
                      </c:pt>
                      <c:pt idx="1672">
                        <c:v>43139.666666662612</c:v>
                      </c:pt>
                      <c:pt idx="1673">
                        <c:v>43139.708333329276</c:v>
                      </c:pt>
                      <c:pt idx="1674">
                        <c:v>43139.74999999594</c:v>
                      </c:pt>
                      <c:pt idx="1675">
                        <c:v>43139.791666662604</c:v>
                      </c:pt>
                      <c:pt idx="1676">
                        <c:v>43139.833333329268</c:v>
                      </c:pt>
                      <c:pt idx="1677">
                        <c:v>43139.874999995933</c:v>
                      </c:pt>
                      <c:pt idx="1678">
                        <c:v>43139.916666662597</c:v>
                      </c:pt>
                      <c:pt idx="1679">
                        <c:v>43139.958333329261</c:v>
                      </c:pt>
                      <c:pt idx="1680">
                        <c:v>43139.999999995925</c:v>
                      </c:pt>
                      <c:pt idx="1681">
                        <c:v>43140.04166666259</c:v>
                      </c:pt>
                      <c:pt idx="1682">
                        <c:v>43140.083333329254</c:v>
                      </c:pt>
                      <c:pt idx="1683">
                        <c:v>43140.124999995918</c:v>
                      </c:pt>
                      <c:pt idx="1684">
                        <c:v>43140.166666662582</c:v>
                      </c:pt>
                      <c:pt idx="1685">
                        <c:v>43140.208333329247</c:v>
                      </c:pt>
                      <c:pt idx="1686">
                        <c:v>43140.249999995911</c:v>
                      </c:pt>
                      <c:pt idx="1687">
                        <c:v>43140.291666662575</c:v>
                      </c:pt>
                      <c:pt idx="1688">
                        <c:v>43140.333333329239</c:v>
                      </c:pt>
                      <c:pt idx="1689">
                        <c:v>43140.374999995904</c:v>
                      </c:pt>
                      <c:pt idx="1690">
                        <c:v>43140.416666662568</c:v>
                      </c:pt>
                      <c:pt idx="1691">
                        <c:v>43140.458333329232</c:v>
                      </c:pt>
                      <c:pt idx="1692">
                        <c:v>43140.499999995896</c:v>
                      </c:pt>
                      <c:pt idx="1693">
                        <c:v>43140.541666662561</c:v>
                      </c:pt>
                      <c:pt idx="1694">
                        <c:v>43140.583333329225</c:v>
                      </c:pt>
                      <c:pt idx="1695">
                        <c:v>43140.624999995889</c:v>
                      </c:pt>
                      <c:pt idx="1696">
                        <c:v>43140.666666662553</c:v>
                      </c:pt>
                      <c:pt idx="1697">
                        <c:v>43140.708333329218</c:v>
                      </c:pt>
                      <c:pt idx="1698">
                        <c:v>43140.749999995882</c:v>
                      </c:pt>
                      <c:pt idx="1699">
                        <c:v>43140.791666662546</c:v>
                      </c:pt>
                      <c:pt idx="1700">
                        <c:v>43140.83333332921</c:v>
                      </c:pt>
                      <c:pt idx="1701">
                        <c:v>43140.874999995875</c:v>
                      </c:pt>
                      <c:pt idx="1702">
                        <c:v>43140.916666662539</c:v>
                      </c:pt>
                      <c:pt idx="1703">
                        <c:v>43140.958333329203</c:v>
                      </c:pt>
                      <c:pt idx="1704">
                        <c:v>43140.999999995867</c:v>
                      </c:pt>
                      <c:pt idx="1705">
                        <c:v>43141.041666662531</c:v>
                      </c:pt>
                      <c:pt idx="1706">
                        <c:v>43141.083333329196</c:v>
                      </c:pt>
                      <c:pt idx="1707">
                        <c:v>43141.12499999586</c:v>
                      </c:pt>
                      <c:pt idx="1708">
                        <c:v>43141.166666662524</c:v>
                      </c:pt>
                      <c:pt idx="1709">
                        <c:v>43141.208333329188</c:v>
                      </c:pt>
                      <c:pt idx="1710">
                        <c:v>43141.249999995853</c:v>
                      </c:pt>
                      <c:pt idx="1711">
                        <c:v>43141.291666662517</c:v>
                      </c:pt>
                      <c:pt idx="1712">
                        <c:v>43141.333333329181</c:v>
                      </c:pt>
                      <c:pt idx="1713">
                        <c:v>43141.374999995845</c:v>
                      </c:pt>
                      <c:pt idx="1714">
                        <c:v>43141.41666666251</c:v>
                      </c:pt>
                      <c:pt idx="1715">
                        <c:v>43141.458333329174</c:v>
                      </c:pt>
                      <c:pt idx="1716">
                        <c:v>43141.499999995838</c:v>
                      </c:pt>
                      <c:pt idx="1717">
                        <c:v>43141.541666662502</c:v>
                      </c:pt>
                      <c:pt idx="1718">
                        <c:v>43141.583333329167</c:v>
                      </c:pt>
                      <c:pt idx="1719">
                        <c:v>43141.624999995831</c:v>
                      </c:pt>
                      <c:pt idx="1720">
                        <c:v>43141.666666662495</c:v>
                      </c:pt>
                      <c:pt idx="1721">
                        <c:v>43141.708333329159</c:v>
                      </c:pt>
                      <c:pt idx="1722">
                        <c:v>43141.749999995824</c:v>
                      </c:pt>
                      <c:pt idx="1723">
                        <c:v>43141.791666662488</c:v>
                      </c:pt>
                      <c:pt idx="1724">
                        <c:v>43141.833333329152</c:v>
                      </c:pt>
                      <c:pt idx="1725">
                        <c:v>43141.874999995816</c:v>
                      </c:pt>
                      <c:pt idx="1726">
                        <c:v>43141.916666662481</c:v>
                      </c:pt>
                      <c:pt idx="1727">
                        <c:v>43141.958333329145</c:v>
                      </c:pt>
                      <c:pt idx="1728">
                        <c:v>43141.999999995809</c:v>
                      </c:pt>
                      <c:pt idx="1729">
                        <c:v>43142.041666662473</c:v>
                      </c:pt>
                      <c:pt idx="1730">
                        <c:v>43142.083333329138</c:v>
                      </c:pt>
                      <c:pt idx="1731">
                        <c:v>43142.124999995802</c:v>
                      </c:pt>
                      <c:pt idx="1732">
                        <c:v>43142.166666662466</c:v>
                      </c:pt>
                      <c:pt idx="1733">
                        <c:v>43142.20833332913</c:v>
                      </c:pt>
                      <c:pt idx="1734">
                        <c:v>43142.249999995794</c:v>
                      </c:pt>
                      <c:pt idx="1735">
                        <c:v>43142.291666662459</c:v>
                      </c:pt>
                      <c:pt idx="1736">
                        <c:v>43142.333333329123</c:v>
                      </c:pt>
                      <c:pt idx="1737">
                        <c:v>43142.374999995787</c:v>
                      </c:pt>
                      <c:pt idx="1738">
                        <c:v>43142.416666662451</c:v>
                      </c:pt>
                      <c:pt idx="1739">
                        <c:v>43142.458333329116</c:v>
                      </c:pt>
                      <c:pt idx="1740">
                        <c:v>43142.49999999578</c:v>
                      </c:pt>
                      <c:pt idx="1741">
                        <c:v>43142.541666662444</c:v>
                      </c:pt>
                      <c:pt idx="1742">
                        <c:v>43142.583333329108</c:v>
                      </c:pt>
                      <c:pt idx="1743">
                        <c:v>43142.624999995773</c:v>
                      </c:pt>
                      <c:pt idx="1744">
                        <c:v>43142.666666662437</c:v>
                      </c:pt>
                      <c:pt idx="1745">
                        <c:v>43142.708333329101</c:v>
                      </c:pt>
                      <c:pt idx="1746">
                        <c:v>43142.749999995765</c:v>
                      </c:pt>
                      <c:pt idx="1747">
                        <c:v>43142.79166666243</c:v>
                      </c:pt>
                      <c:pt idx="1748">
                        <c:v>43142.833333329094</c:v>
                      </c:pt>
                      <c:pt idx="1749">
                        <c:v>43142.874999995758</c:v>
                      </c:pt>
                      <c:pt idx="1750">
                        <c:v>43142.916666662422</c:v>
                      </c:pt>
                      <c:pt idx="1751">
                        <c:v>43142.958333329087</c:v>
                      </c:pt>
                      <c:pt idx="1752">
                        <c:v>43142.999999995751</c:v>
                      </c:pt>
                      <c:pt idx="1753">
                        <c:v>43143.041666662415</c:v>
                      </c:pt>
                      <c:pt idx="1754">
                        <c:v>43143.083333329079</c:v>
                      </c:pt>
                      <c:pt idx="1755">
                        <c:v>43143.124999995744</c:v>
                      </c:pt>
                      <c:pt idx="1756">
                        <c:v>43143.166666662408</c:v>
                      </c:pt>
                      <c:pt idx="1757">
                        <c:v>43143.208333329072</c:v>
                      </c:pt>
                      <c:pt idx="1758">
                        <c:v>43143.249999995736</c:v>
                      </c:pt>
                      <c:pt idx="1759">
                        <c:v>43143.291666662401</c:v>
                      </c:pt>
                      <c:pt idx="1760">
                        <c:v>43143.333333329065</c:v>
                      </c:pt>
                      <c:pt idx="1761">
                        <c:v>43143.374999995729</c:v>
                      </c:pt>
                      <c:pt idx="1762">
                        <c:v>43143.416666662393</c:v>
                      </c:pt>
                      <c:pt idx="1763">
                        <c:v>43143.458333329057</c:v>
                      </c:pt>
                      <c:pt idx="1764">
                        <c:v>43143.499999995722</c:v>
                      </c:pt>
                      <c:pt idx="1765">
                        <c:v>43143.541666662386</c:v>
                      </c:pt>
                      <c:pt idx="1766">
                        <c:v>43143.58333332905</c:v>
                      </c:pt>
                      <c:pt idx="1767">
                        <c:v>43143.624999995714</c:v>
                      </c:pt>
                      <c:pt idx="1768">
                        <c:v>43143.666666662379</c:v>
                      </c:pt>
                      <c:pt idx="1769">
                        <c:v>43143.708333329043</c:v>
                      </c:pt>
                      <c:pt idx="1770">
                        <c:v>43143.749999995707</c:v>
                      </c:pt>
                      <c:pt idx="1771">
                        <c:v>43143.791666662371</c:v>
                      </c:pt>
                      <c:pt idx="1772">
                        <c:v>43143.833333329036</c:v>
                      </c:pt>
                      <c:pt idx="1773">
                        <c:v>43143.8749999957</c:v>
                      </c:pt>
                      <c:pt idx="1774">
                        <c:v>43143.916666662364</c:v>
                      </c:pt>
                      <c:pt idx="1775">
                        <c:v>43143.958333329028</c:v>
                      </c:pt>
                      <c:pt idx="1776">
                        <c:v>43143.999999995693</c:v>
                      </c:pt>
                      <c:pt idx="1777">
                        <c:v>43144.041666662357</c:v>
                      </c:pt>
                      <c:pt idx="1778">
                        <c:v>43144.083333329021</c:v>
                      </c:pt>
                      <c:pt idx="1779">
                        <c:v>43144.124999995685</c:v>
                      </c:pt>
                      <c:pt idx="1780">
                        <c:v>43144.16666666235</c:v>
                      </c:pt>
                      <c:pt idx="1781">
                        <c:v>43144.208333329014</c:v>
                      </c:pt>
                      <c:pt idx="1782">
                        <c:v>43144.249999995678</c:v>
                      </c:pt>
                      <c:pt idx="1783">
                        <c:v>43144.291666662342</c:v>
                      </c:pt>
                      <c:pt idx="1784">
                        <c:v>43144.333333329007</c:v>
                      </c:pt>
                      <c:pt idx="1785">
                        <c:v>43144.374999995671</c:v>
                      </c:pt>
                      <c:pt idx="1786">
                        <c:v>43144.416666662335</c:v>
                      </c:pt>
                      <c:pt idx="1787">
                        <c:v>43144.458333328999</c:v>
                      </c:pt>
                      <c:pt idx="1788">
                        <c:v>43144.499999995664</c:v>
                      </c:pt>
                      <c:pt idx="1789">
                        <c:v>43144.541666662328</c:v>
                      </c:pt>
                      <c:pt idx="1790">
                        <c:v>43144.583333328992</c:v>
                      </c:pt>
                      <c:pt idx="1791">
                        <c:v>43144.624999995656</c:v>
                      </c:pt>
                      <c:pt idx="1792">
                        <c:v>43144.66666666232</c:v>
                      </c:pt>
                      <c:pt idx="1793">
                        <c:v>43144.708333328985</c:v>
                      </c:pt>
                      <c:pt idx="1794">
                        <c:v>43144.749999995649</c:v>
                      </c:pt>
                      <c:pt idx="1795">
                        <c:v>43144.791666662313</c:v>
                      </c:pt>
                      <c:pt idx="1796">
                        <c:v>43144.833333328977</c:v>
                      </c:pt>
                      <c:pt idx="1797">
                        <c:v>43144.874999995642</c:v>
                      </c:pt>
                      <c:pt idx="1798">
                        <c:v>43144.916666662306</c:v>
                      </c:pt>
                      <c:pt idx="1799">
                        <c:v>43144.95833332897</c:v>
                      </c:pt>
                      <c:pt idx="1800">
                        <c:v>43144.999999995634</c:v>
                      </c:pt>
                      <c:pt idx="1801">
                        <c:v>43145.041666662299</c:v>
                      </c:pt>
                      <c:pt idx="1802">
                        <c:v>43145.083333328963</c:v>
                      </c:pt>
                      <c:pt idx="1803">
                        <c:v>43145.124999995627</c:v>
                      </c:pt>
                      <c:pt idx="1804">
                        <c:v>43145.166666662291</c:v>
                      </c:pt>
                      <c:pt idx="1805">
                        <c:v>43145.208333328956</c:v>
                      </c:pt>
                      <c:pt idx="1806">
                        <c:v>43145.24999999562</c:v>
                      </c:pt>
                      <c:pt idx="1807">
                        <c:v>43145.291666662284</c:v>
                      </c:pt>
                      <c:pt idx="1808">
                        <c:v>43145.333333328948</c:v>
                      </c:pt>
                      <c:pt idx="1809">
                        <c:v>43145.374999995613</c:v>
                      </c:pt>
                      <c:pt idx="1810">
                        <c:v>43145.416666662277</c:v>
                      </c:pt>
                      <c:pt idx="1811">
                        <c:v>43145.458333328941</c:v>
                      </c:pt>
                      <c:pt idx="1812">
                        <c:v>43145.499999995605</c:v>
                      </c:pt>
                      <c:pt idx="1813">
                        <c:v>43145.54166666227</c:v>
                      </c:pt>
                      <c:pt idx="1814">
                        <c:v>43145.583333328934</c:v>
                      </c:pt>
                      <c:pt idx="1815">
                        <c:v>43145.624999995598</c:v>
                      </c:pt>
                      <c:pt idx="1816">
                        <c:v>43145.666666662262</c:v>
                      </c:pt>
                      <c:pt idx="1817">
                        <c:v>43145.708333328927</c:v>
                      </c:pt>
                      <c:pt idx="1818">
                        <c:v>43145.749999995591</c:v>
                      </c:pt>
                      <c:pt idx="1819">
                        <c:v>43145.791666662255</c:v>
                      </c:pt>
                      <c:pt idx="1820">
                        <c:v>43145.833333328919</c:v>
                      </c:pt>
                      <c:pt idx="1821">
                        <c:v>43145.874999995583</c:v>
                      </c:pt>
                      <c:pt idx="1822">
                        <c:v>43145.916666662248</c:v>
                      </c:pt>
                      <c:pt idx="1823">
                        <c:v>43145.958333328912</c:v>
                      </c:pt>
                      <c:pt idx="1824">
                        <c:v>43145.999999995576</c:v>
                      </c:pt>
                      <c:pt idx="1825">
                        <c:v>43146.04166666224</c:v>
                      </c:pt>
                      <c:pt idx="1826">
                        <c:v>43146.083333328905</c:v>
                      </c:pt>
                      <c:pt idx="1827">
                        <c:v>43146.124999995569</c:v>
                      </c:pt>
                      <c:pt idx="1828">
                        <c:v>43146.166666662233</c:v>
                      </c:pt>
                      <c:pt idx="1829">
                        <c:v>43146.208333328897</c:v>
                      </c:pt>
                      <c:pt idx="1830">
                        <c:v>43146.249999995562</c:v>
                      </c:pt>
                      <c:pt idx="1831">
                        <c:v>43146.291666662226</c:v>
                      </c:pt>
                      <c:pt idx="1832">
                        <c:v>43146.33333332889</c:v>
                      </c:pt>
                      <c:pt idx="1833">
                        <c:v>43146.374999995554</c:v>
                      </c:pt>
                      <c:pt idx="1834">
                        <c:v>43146.416666662219</c:v>
                      </c:pt>
                      <c:pt idx="1835">
                        <c:v>43146.458333328883</c:v>
                      </c:pt>
                      <c:pt idx="1836">
                        <c:v>43146.499999995547</c:v>
                      </c:pt>
                      <c:pt idx="1837">
                        <c:v>43146.541666662211</c:v>
                      </c:pt>
                      <c:pt idx="1838">
                        <c:v>43146.583333328876</c:v>
                      </c:pt>
                      <c:pt idx="1839">
                        <c:v>43146.62499999554</c:v>
                      </c:pt>
                      <c:pt idx="1840">
                        <c:v>43146.666666662204</c:v>
                      </c:pt>
                      <c:pt idx="1841">
                        <c:v>43146.708333328868</c:v>
                      </c:pt>
                      <c:pt idx="1842">
                        <c:v>43146.749999995533</c:v>
                      </c:pt>
                      <c:pt idx="1843">
                        <c:v>43146.791666662197</c:v>
                      </c:pt>
                      <c:pt idx="1844">
                        <c:v>43146.833333328861</c:v>
                      </c:pt>
                      <c:pt idx="1845">
                        <c:v>43146.874999995525</c:v>
                      </c:pt>
                      <c:pt idx="1846">
                        <c:v>43146.91666666219</c:v>
                      </c:pt>
                      <c:pt idx="1847">
                        <c:v>43146.958333328854</c:v>
                      </c:pt>
                      <c:pt idx="1848">
                        <c:v>43146.999999995518</c:v>
                      </c:pt>
                      <c:pt idx="1849">
                        <c:v>43147.041666662182</c:v>
                      </c:pt>
                      <c:pt idx="1850">
                        <c:v>43147.083333328846</c:v>
                      </c:pt>
                      <c:pt idx="1851">
                        <c:v>43147.124999995511</c:v>
                      </c:pt>
                      <c:pt idx="1852">
                        <c:v>43147.166666662175</c:v>
                      </c:pt>
                      <c:pt idx="1853">
                        <c:v>43147.208333328839</c:v>
                      </c:pt>
                      <c:pt idx="1854">
                        <c:v>43147.249999995503</c:v>
                      </c:pt>
                      <c:pt idx="1855">
                        <c:v>43147.291666662168</c:v>
                      </c:pt>
                      <c:pt idx="1856">
                        <c:v>43147.333333328832</c:v>
                      </c:pt>
                      <c:pt idx="1857">
                        <c:v>43147.374999995496</c:v>
                      </c:pt>
                      <c:pt idx="1858">
                        <c:v>43147.41666666216</c:v>
                      </c:pt>
                      <c:pt idx="1859">
                        <c:v>43147.458333328825</c:v>
                      </c:pt>
                      <c:pt idx="1860">
                        <c:v>43147.499999995489</c:v>
                      </c:pt>
                      <c:pt idx="1861">
                        <c:v>43147.541666662153</c:v>
                      </c:pt>
                      <c:pt idx="1862">
                        <c:v>43147.583333328817</c:v>
                      </c:pt>
                      <c:pt idx="1863">
                        <c:v>43147.624999995482</c:v>
                      </c:pt>
                      <c:pt idx="1864">
                        <c:v>43147.666666662146</c:v>
                      </c:pt>
                      <c:pt idx="1865">
                        <c:v>43147.70833332881</c:v>
                      </c:pt>
                      <c:pt idx="1866">
                        <c:v>43147.749999995474</c:v>
                      </c:pt>
                      <c:pt idx="1867">
                        <c:v>43147.791666662139</c:v>
                      </c:pt>
                      <c:pt idx="1868">
                        <c:v>43147.833333328803</c:v>
                      </c:pt>
                      <c:pt idx="1869">
                        <c:v>43147.874999995467</c:v>
                      </c:pt>
                      <c:pt idx="1870">
                        <c:v>43147.916666662131</c:v>
                      </c:pt>
                      <c:pt idx="1871">
                        <c:v>43147.958333328796</c:v>
                      </c:pt>
                      <c:pt idx="1872">
                        <c:v>43147.99999999546</c:v>
                      </c:pt>
                      <c:pt idx="1873">
                        <c:v>43148.041666662124</c:v>
                      </c:pt>
                      <c:pt idx="1874">
                        <c:v>43148.083333328788</c:v>
                      </c:pt>
                      <c:pt idx="1875">
                        <c:v>43148.124999995453</c:v>
                      </c:pt>
                      <c:pt idx="1876">
                        <c:v>43148.166666662117</c:v>
                      </c:pt>
                      <c:pt idx="1877">
                        <c:v>43148.208333328781</c:v>
                      </c:pt>
                      <c:pt idx="1878">
                        <c:v>43148.249999995445</c:v>
                      </c:pt>
                      <c:pt idx="1879">
                        <c:v>43148.291666662109</c:v>
                      </c:pt>
                      <c:pt idx="1880">
                        <c:v>43148.333333328774</c:v>
                      </c:pt>
                      <c:pt idx="1881">
                        <c:v>43148.374999995438</c:v>
                      </c:pt>
                      <c:pt idx="1882">
                        <c:v>43148.416666662102</c:v>
                      </c:pt>
                      <c:pt idx="1883">
                        <c:v>43148.458333328766</c:v>
                      </c:pt>
                      <c:pt idx="1884">
                        <c:v>43148.499999995431</c:v>
                      </c:pt>
                      <c:pt idx="1885">
                        <c:v>43148.541666662095</c:v>
                      </c:pt>
                      <c:pt idx="1886">
                        <c:v>43148.583333328759</c:v>
                      </c:pt>
                      <c:pt idx="1887">
                        <c:v>43148.624999995423</c:v>
                      </c:pt>
                      <c:pt idx="1888">
                        <c:v>43148.666666662088</c:v>
                      </c:pt>
                      <c:pt idx="1889">
                        <c:v>43148.708333328752</c:v>
                      </c:pt>
                      <c:pt idx="1890">
                        <c:v>43148.749999995416</c:v>
                      </c:pt>
                      <c:pt idx="1891">
                        <c:v>43148.79166666208</c:v>
                      </c:pt>
                      <c:pt idx="1892">
                        <c:v>43148.833333328745</c:v>
                      </c:pt>
                      <c:pt idx="1893">
                        <c:v>43148.874999995409</c:v>
                      </c:pt>
                      <c:pt idx="1894">
                        <c:v>43148.916666662073</c:v>
                      </c:pt>
                      <c:pt idx="1895">
                        <c:v>43148.958333328737</c:v>
                      </c:pt>
                      <c:pt idx="1896">
                        <c:v>43148.999999995402</c:v>
                      </c:pt>
                      <c:pt idx="1897">
                        <c:v>43149.041666662066</c:v>
                      </c:pt>
                      <c:pt idx="1898">
                        <c:v>43149.08333332873</c:v>
                      </c:pt>
                      <c:pt idx="1899">
                        <c:v>43149.124999995394</c:v>
                      </c:pt>
                      <c:pt idx="1900">
                        <c:v>43149.166666662059</c:v>
                      </c:pt>
                      <c:pt idx="1901">
                        <c:v>43149.208333328723</c:v>
                      </c:pt>
                      <c:pt idx="1902">
                        <c:v>43149.249999995387</c:v>
                      </c:pt>
                      <c:pt idx="1903">
                        <c:v>43149.291666662051</c:v>
                      </c:pt>
                      <c:pt idx="1904">
                        <c:v>43149.333333328716</c:v>
                      </c:pt>
                      <c:pt idx="1905">
                        <c:v>43149.37499999538</c:v>
                      </c:pt>
                      <c:pt idx="1906">
                        <c:v>43149.416666662044</c:v>
                      </c:pt>
                      <c:pt idx="1907">
                        <c:v>43149.458333328708</c:v>
                      </c:pt>
                      <c:pt idx="1908">
                        <c:v>43149.499999995372</c:v>
                      </c:pt>
                      <c:pt idx="1909">
                        <c:v>43149.541666662037</c:v>
                      </c:pt>
                      <c:pt idx="1910">
                        <c:v>43149.583333328701</c:v>
                      </c:pt>
                      <c:pt idx="1911">
                        <c:v>43149.624999995365</c:v>
                      </c:pt>
                      <c:pt idx="1912">
                        <c:v>43149.666666662029</c:v>
                      </c:pt>
                      <c:pt idx="1913">
                        <c:v>43149.708333328694</c:v>
                      </c:pt>
                      <c:pt idx="1914">
                        <c:v>43149.749999995358</c:v>
                      </c:pt>
                      <c:pt idx="1915">
                        <c:v>43149.791666662022</c:v>
                      </c:pt>
                      <c:pt idx="1916">
                        <c:v>43149.833333328686</c:v>
                      </c:pt>
                      <c:pt idx="1917">
                        <c:v>43149.874999995351</c:v>
                      </c:pt>
                      <c:pt idx="1918">
                        <c:v>43149.916666662015</c:v>
                      </c:pt>
                      <c:pt idx="1919">
                        <c:v>43149.958333328679</c:v>
                      </c:pt>
                      <c:pt idx="1920">
                        <c:v>43149.999999995343</c:v>
                      </c:pt>
                      <c:pt idx="1921">
                        <c:v>43150.041666662008</c:v>
                      </c:pt>
                      <c:pt idx="1922">
                        <c:v>43150.083333328672</c:v>
                      </c:pt>
                      <c:pt idx="1923">
                        <c:v>43150.124999995336</c:v>
                      </c:pt>
                      <c:pt idx="1924">
                        <c:v>43150.166666662</c:v>
                      </c:pt>
                      <c:pt idx="1925">
                        <c:v>43150.208333328665</c:v>
                      </c:pt>
                      <c:pt idx="1926">
                        <c:v>43150.249999995329</c:v>
                      </c:pt>
                      <c:pt idx="1927">
                        <c:v>43150.291666661993</c:v>
                      </c:pt>
                      <c:pt idx="1928">
                        <c:v>43150.333333328657</c:v>
                      </c:pt>
                      <c:pt idx="1929">
                        <c:v>43150.374999995322</c:v>
                      </c:pt>
                      <c:pt idx="1930">
                        <c:v>43150.416666661986</c:v>
                      </c:pt>
                      <c:pt idx="1931">
                        <c:v>43150.45833332865</c:v>
                      </c:pt>
                      <c:pt idx="1932">
                        <c:v>43150.499999995314</c:v>
                      </c:pt>
                      <c:pt idx="1933">
                        <c:v>43150.541666661979</c:v>
                      </c:pt>
                      <c:pt idx="1934">
                        <c:v>43150.583333328643</c:v>
                      </c:pt>
                      <c:pt idx="1935">
                        <c:v>43150.624999995307</c:v>
                      </c:pt>
                      <c:pt idx="1936">
                        <c:v>43150.666666661971</c:v>
                      </c:pt>
                      <c:pt idx="1937">
                        <c:v>43150.708333328635</c:v>
                      </c:pt>
                      <c:pt idx="1938">
                        <c:v>43150.7499999953</c:v>
                      </c:pt>
                      <c:pt idx="1939">
                        <c:v>43150.791666661964</c:v>
                      </c:pt>
                      <c:pt idx="1940">
                        <c:v>43150.833333328628</c:v>
                      </c:pt>
                      <c:pt idx="1941">
                        <c:v>43150.874999995292</c:v>
                      </c:pt>
                      <c:pt idx="1942">
                        <c:v>43150.916666661957</c:v>
                      </c:pt>
                      <c:pt idx="1943">
                        <c:v>43150.958333328621</c:v>
                      </c:pt>
                      <c:pt idx="1944">
                        <c:v>43150.999999995285</c:v>
                      </c:pt>
                      <c:pt idx="1945">
                        <c:v>43151.041666661949</c:v>
                      </c:pt>
                      <c:pt idx="1946">
                        <c:v>43151.083333328614</c:v>
                      </c:pt>
                      <c:pt idx="1947">
                        <c:v>43151.124999995278</c:v>
                      </c:pt>
                      <c:pt idx="1948">
                        <c:v>43151.166666661942</c:v>
                      </c:pt>
                      <c:pt idx="1949">
                        <c:v>43151.208333328606</c:v>
                      </c:pt>
                      <c:pt idx="1950">
                        <c:v>43151.249999995271</c:v>
                      </c:pt>
                      <c:pt idx="1951">
                        <c:v>43151.291666661935</c:v>
                      </c:pt>
                      <c:pt idx="1952">
                        <c:v>43151.333333328599</c:v>
                      </c:pt>
                      <c:pt idx="1953">
                        <c:v>43151.374999995263</c:v>
                      </c:pt>
                      <c:pt idx="1954">
                        <c:v>43151.416666661928</c:v>
                      </c:pt>
                      <c:pt idx="1955">
                        <c:v>43151.458333328592</c:v>
                      </c:pt>
                      <c:pt idx="1956">
                        <c:v>43151.499999995256</c:v>
                      </c:pt>
                      <c:pt idx="1957">
                        <c:v>43151.54166666192</c:v>
                      </c:pt>
                      <c:pt idx="1958">
                        <c:v>43151.583333328585</c:v>
                      </c:pt>
                      <c:pt idx="1959">
                        <c:v>43151.624999995249</c:v>
                      </c:pt>
                      <c:pt idx="1960">
                        <c:v>43151.666666661913</c:v>
                      </c:pt>
                      <c:pt idx="1961">
                        <c:v>43151.708333328577</c:v>
                      </c:pt>
                      <c:pt idx="1962">
                        <c:v>43151.749999995242</c:v>
                      </c:pt>
                      <c:pt idx="1963">
                        <c:v>43151.791666661906</c:v>
                      </c:pt>
                      <c:pt idx="1964">
                        <c:v>43151.83333332857</c:v>
                      </c:pt>
                      <c:pt idx="1965">
                        <c:v>43151.874999995234</c:v>
                      </c:pt>
                      <c:pt idx="1966">
                        <c:v>43151.916666661898</c:v>
                      </c:pt>
                      <c:pt idx="1967">
                        <c:v>43151.958333328563</c:v>
                      </c:pt>
                      <c:pt idx="1968">
                        <c:v>43151.999999995227</c:v>
                      </c:pt>
                      <c:pt idx="1969">
                        <c:v>43152.041666661891</c:v>
                      </c:pt>
                      <c:pt idx="1970">
                        <c:v>43152.083333328555</c:v>
                      </c:pt>
                      <c:pt idx="1971">
                        <c:v>43152.12499999522</c:v>
                      </c:pt>
                      <c:pt idx="1972">
                        <c:v>43152.166666661884</c:v>
                      </c:pt>
                      <c:pt idx="1973">
                        <c:v>43152.208333328548</c:v>
                      </c:pt>
                      <c:pt idx="1974">
                        <c:v>43152.249999995212</c:v>
                      </c:pt>
                      <c:pt idx="1975">
                        <c:v>43152.291666661877</c:v>
                      </c:pt>
                      <c:pt idx="1976">
                        <c:v>43152.333333328541</c:v>
                      </c:pt>
                      <c:pt idx="1977">
                        <c:v>43152.374999995205</c:v>
                      </c:pt>
                      <c:pt idx="1978">
                        <c:v>43152.416666661869</c:v>
                      </c:pt>
                      <c:pt idx="1979">
                        <c:v>43152.458333328534</c:v>
                      </c:pt>
                      <c:pt idx="1980">
                        <c:v>43152.499999995198</c:v>
                      </c:pt>
                      <c:pt idx="1981">
                        <c:v>43152.541666661862</c:v>
                      </c:pt>
                      <c:pt idx="1982">
                        <c:v>43152.583333328526</c:v>
                      </c:pt>
                      <c:pt idx="1983">
                        <c:v>43152.624999995191</c:v>
                      </c:pt>
                      <c:pt idx="1984">
                        <c:v>43152.666666661855</c:v>
                      </c:pt>
                      <c:pt idx="1985">
                        <c:v>43152.708333328519</c:v>
                      </c:pt>
                      <c:pt idx="1986">
                        <c:v>43152.749999995183</c:v>
                      </c:pt>
                      <c:pt idx="1987">
                        <c:v>43152.791666661848</c:v>
                      </c:pt>
                      <c:pt idx="1988">
                        <c:v>43152.833333328512</c:v>
                      </c:pt>
                      <c:pt idx="1989">
                        <c:v>43152.874999995176</c:v>
                      </c:pt>
                      <c:pt idx="1990">
                        <c:v>43152.91666666184</c:v>
                      </c:pt>
                      <c:pt idx="1991">
                        <c:v>43152.958333328505</c:v>
                      </c:pt>
                      <c:pt idx="1992">
                        <c:v>43152.999999995169</c:v>
                      </c:pt>
                      <c:pt idx="1993">
                        <c:v>43153.041666661833</c:v>
                      </c:pt>
                      <c:pt idx="1994">
                        <c:v>43153.083333328497</c:v>
                      </c:pt>
                      <c:pt idx="1995">
                        <c:v>43153.124999995161</c:v>
                      </c:pt>
                      <c:pt idx="1996">
                        <c:v>43153.166666661826</c:v>
                      </c:pt>
                      <c:pt idx="1997">
                        <c:v>43153.20833332849</c:v>
                      </c:pt>
                      <c:pt idx="1998">
                        <c:v>43153.249999995154</c:v>
                      </c:pt>
                      <c:pt idx="1999">
                        <c:v>43153.291666661818</c:v>
                      </c:pt>
                      <c:pt idx="2000">
                        <c:v>43153.333333328483</c:v>
                      </c:pt>
                      <c:pt idx="2001">
                        <c:v>43153.374999995147</c:v>
                      </c:pt>
                      <c:pt idx="2002">
                        <c:v>43153.416666661811</c:v>
                      </c:pt>
                      <c:pt idx="2003">
                        <c:v>43153.458333328475</c:v>
                      </c:pt>
                      <c:pt idx="2004">
                        <c:v>43153.49999999514</c:v>
                      </c:pt>
                      <c:pt idx="2005">
                        <c:v>43153.541666661804</c:v>
                      </c:pt>
                      <c:pt idx="2006">
                        <c:v>43153.583333328468</c:v>
                      </c:pt>
                      <c:pt idx="2007">
                        <c:v>43153.624999995132</c:v>
                      </c:pt>
                      <c:pt idx="2008">
                        <c:v>43153.666666661797</c:v>
                      </c:pt>
                      <c:pt idx="2009">
                        <c:v>43153.708333328461</c:v>
                      </c:pt>
                      <c:pt idx="2010">
                        <c:v>43153.749999995125</c:v>
                      </c:pt>
                      <c:pt idx="2011">
                        <c:v>43153.791666661789</c:v>
                      </c:pt>
                      <c:pt idx="2012">
                        <c:v>43153.833333328454</c:v>
                      </c:pt>
                      <c:pt idx="2013">
                        <c:v>43153.874999995118</c:v>
                      </c:pt>
                      <c:pt idx="2014">
                        <c:v>43153.916666661782</c:v>
                      </c:pt>
                      <c:pt idx="2015">
                        <c:v>43153.958333328446</c:v>
                      </c:pt>
                      <c:pt idx="2016">
                        <c:v>43153.999999995111</c:v>
                      </c:pt>
                      <c:pt idx="2017">
                        <c:v>43154.041666661775</c:v>
                      </c:pt>
                      <c:pt idx="2018">
                        <c:v>43154.083333328439</c:v>
                      </c:pt>
                      <c:pt idx="2019">
                        <c:v>43154.124999995103</c:v>
                      </c:pt>
                      <c:pt idx="2020">
                        <c:v>43154.166666661768</c:v>
                      </c:pt>
                      <c:pt idx="2021">
                        <c:v>43154.208333328432</c:v>
                      </c:pt>
                      <c:pt idx="2022">
                        <c:v>43154.249999995096</c:v>
                      </c:pt>
                      <c:pt idx="2023">
                        <c:v>43154.29166666176</c:v>
                      </c:pt>
                      <c:pt idx="2024">
                        <c:v>43154.333333328424</c:v>
                      </c:pt>
                      <c:pt idx="2025">
                        <c:v>43154.374999995089</c:v>
                      </c:pt>
                      <c:pt idx="2026">
                        <c:v>43154.416666661753</c:v>
                      </c:pt>
                      <c:pt idx="2027">
                        <c:v>43154.458333328417</c:v>
                      </c:pt>
                      <c:pt idx="2028">
                        <c:v>43154.499999995081</c:v>
                      </c:pt>
                      <c:pt idx="2029">
                        <c:v>43154.541666661746</c:v>
                      </c:pt>
                      <c:pt idx="2030">
                        <c:v>43154.58333332841</c:v>
                      </c:pt>
                      <c:pt idx="2031">
                        <c:v>43154.624999995074</c:v>
                      </c:pt>
                      <c:pt idx="2032">
                        <c:v>43154.666666661738</c:v>
                      </c:pt>
                      <c:pt idx="2033">
                        <c:v>43154.708333328403</c:v>
                      </c:pt>
                      <c:pt idx="2034">
                        <c:v>43154.749999995067</c:v>
                      </c:pt>
                      <c:pt idx="2035">
                        <c:v>43154.791666661731</c:v>
                      </c:pt>
                      <c:pt idx="2036">
                        <c:v>43154.833333328395</c:v>
                      </c:pt>
                      <c:pt idx="2037">
                        <c:v>43154.87499999506</c:v>
                      </c:pt>
                      <c:pt idx="2038">
                        <c:v>43154.916666661724</c:v>
                      </c:pt>
                      <c:pt idx="2039">
                        <c:v>43154.958333328388</c:v>
                      </c:pt>
                      <c:pt idx="2040">
                        <c:v>43154.999999995052</c:v>
                      </c:pt>
                      <c:pt idx="2041">
                        <c:v>43155.041666661717</c:v>
                      </c:pt>
                      <c:pt idx="2042">
                        <c:v>43155.083333328381</c:v>
                      </c:pt>
                      <c:pt idx="2043">
                        <c:v>43155.124999995045</c:v>
                      </c:pt>
                      <c:pt idx="2044">
                        <c:v>43155.166666661709</c:v>
                      </c:pt>
                      <c:pt idx="2045">
                        <c:v>43155.208333328374</c:v>
                      </c:pt>
                      <c:pt idx="2046">
                        <c:v>43155.249999995038</c:v>
                      </c:pt>
                      <c:pt idx="2047">
                        <c:v>43155.291666661702</c:v>
                      </c:pt>
                      <c:pt idx="2048">
                        <c:v>43155.333333328366</c:v>
                      </c:pt>
                      <c:pt idx="2049">
                        <c:v>43155.374999995031</c:v>
                      </c:pt>
                      <c:pt idx="2050">
                        <c:v>43155.416666661695</c:v>
                      </c:pt>
                      <c:pt idx="2051">
                        <c:v>43155.458333328359</c:v>
                      </c:pt>
                      <c:pt idx="2052">
                        <c:v>43155.499999995023</c:v>
                      </c:pt>
                      <c:pt idx="2053">
                        <c:v>43155.541666661687</c:v>
                      </c:pt>
                      <c:pt idx="2054">
                        <c:v>43155.583333328352</c:v>
                      </c:pt>
                      <c:pt idx="2055">
                        <c:v>43155.624999995016</c:v>
                      </c:pt>
                      <c:pt idx="2056">
                        <c:v>43155.66666666168</c:v>
                      </c:pt>
                      <c:pt idx="2057">
                        <c:v>43155.708333328344</c:v>
                      </c:pt>
                      <c:pt idx="2058">
                        <c:v>43155.749999995009</c:v>
                      </c:pt>
                      <c:pt idx="2059">
                        <c:v>43155.791666661673</c:v>
                      </c:pt>
                      <c:pt idx="2060">
                        <c:v>43155.833333328337</c:v>
                      </c:pt>
                      <c:pt idx="2061">
                        <c:v>43155.874999995001</c:v>
                      </c:pt>
                      <c:pt idx="2062">
                        <c:v>43155.916666661666</c:v>
                      </c:pt>
                      <c:pt idx="2063">
                        <c:v>43155.95833332833</c:v>
                      </c:pt>
                      <c:pt idx="2064">
                        <c:v>43155.999999994994</c:v>
                      </c:pt>
                      <c:pt idx="2065">
                        <c:v>43156.041666661658</c:v>
                      </c:pt>
                      <c:pt idx="2066">
                        <c:v>43156.083333328323</c:v>
                      </c:pt>
                      <c:pt idx="2067">
                        <c:v>43156.124999994987</c:v>
                      </c:pt>
                      <c:pt idx="2068">
                        <c:v>43156.166666661651</c:v>
                      </c:pt>
                      <c:pt idx="2069">
                        <c:v>43156.208333328315</c:v>
                      </c:pt>
                      <c:pt idx="2070">
                        <c:v>43156.24999999498</c:v>
                      </c:pt>
                      <c:pt idx="2071">
                        <c:v>43156.291666661644</c:v>
                      </c:pt>
                      <c:pt idx="2072">
                        <c:v>43156.333333328308</c:v>
                      </c:pt>
                      <c:pt idx="2073">
                        <c:v>43156.374999994972</c:v>
                      </c:pt>
                      <c:pt idx="2074">
                        <c:v>43156.416666661637</c:v>
                      </c:pt>
                      <c:pt idx="2075">
                        <c:v>43156.458333328301</c:v>
                      </c:pt>
                      <c:pt idx="2076">
                        <c:v>43156.499999994965</c:v>
                      </c:pt>
                      <c:pt idx="2077">
                        <c:v>43156.541666661629</c:v>
                      </c:pt>
                      <c:pt idx="2078">
                        <c:v>43156.583333328294</c:v>
                      </c:pt>
                      <c:pt idx="2079">
                        <c:v>43156.624999994958</c:v>
                      </c:pt>
                      <c:pt idx="2080">
                        <c:v>43156.666666661622</c:v>
                      </c:pt>
                      <c:pt idx="2081">
                        <c:v>43156.708333328286</c:v>
                      </c:pt>
                      <c:pt idx="2082">
                        <c:v>43156.74999999495</c:v>
                      </c:pt>
                      <c:pt idx="2083">
                        <c:v>43156.791666661615</c:v>
                      </c:pt>
                      <c:pt idx="2084">
                        <c:v>43156.833333328279</c:v>
                      </c:pt>
                      <c:pt idx="2085">
                        <c:v>43156.874999994943</c:v>
                      </c:pt>
                      <c:pt idx="2086">
                        <c:v>43156.916666661607</c:v>
                      </c:pt>
                      <c:pt idx="2087">
                        <c:v>43156.958333328272</c:v>
                      </c:pt>
                      <c:pt idx="2088">
                        <c:v>43156.999999994936</c:v>
                      </c:pt>
                      <c:pt idx="2089">
                        <c:v>43157.0416666616</c:v>
                      </c:pt>
                      <c:pt idx="2090">
                        <c:v>43157.083333328264</c:v>
                      </c:pt>
                      <c:pt idx="2091">
                        <c:v>43157.124999994929</c:v>
                      </c:pt>
                      <c:pt idx="2092">
                        <c:v>43157.166666661593</c:v>
                      </c:pt>
                      <c:pt idx="2093">
                        <c:v>43157.208333328257</c:v>
                      </c:pt>
                      <c:pt idx="2094">
                        <c:v>43157.249999994921</c:v>
                      </c:pt>
                      <c:pt idx="2095">
                        <c:v>43157.291666661586</c:v>
                      </c:pt>
                      <c:pt idx="2096">
                        <c:v>43157.33333332825</c:v>
                      </c:pt>
                      <c:pt idx="2097">
                        <c:v>43157.374999994914</c:v>
                      </c:pt>
                      <c:pt idx="2098">
                        <c:v>43157.416666661578</c:v>
                      </c:pt>
                      <c:pt idx="2099">
                        <c:v>43157.458333328243</c:v>
                      </c:pt>
                      <c:pt idx="2100">
                        <c:v>43157.499999994907</c:v>
                      </c:pt>
                      <c:pt idx="2101">
                        <c:v>43157.541666661571</c:v>
                      </c:pt>
                      <c:pt idx="2102">
                        <c:v>43157.583333328235</c:v>
                      </c:pt>
                      <c:pt idx="2103">
                        <c:v>43157.6249999949</c:v>
                      </c:pt>
                      <c:pt idx="2104">
                        <c:v>43157.666666661564</c:v>
                      </c:pt>
                      <c:pt idx="2105">
                        <c:v>43157.708333328228</c:v>
                      </c:pt>
                      <c:pt idx="2106">
                        <c:v>43157.749999994892</c:v>
                      </c:pt>
                      <c:pt idx="2107">
                        <c:v>43157.791666661557</c:v>
                      </c:pt>
                      <c:pt idx="2108">
                        <c:v>43157.833333328221</c:v>
                      </c:pt>
                      <c:pt idx="2109">
                        <c:v>43157.874999994885</c:v>
                      </c:pt>
                      <c:pt idx="2110">
                        <c:v>43157.916666661549</c:v>
                      </c:pt>
                      <c:pt idx="2111">
                        <c:v>43157.958333328213</c:v>
                      </c:pt>
                      <c:pt idx="2112">
                        <c:v>43157.999999994878</c:v>
                      </c:pt>
                      <c:pt idx="2113">
                        <c:v>43158.041666661542</c:v>
                      </c:pt>
                      <c:pt idx="2114">
                        <c:v>43158.083333328206</c:v>
                      </c:pt>
                      <c:pt idx="2115">
                        <c:v>43158.12499999487</c:v>
                      </c:pt>
                      <c:pt idx="2116">
                        <c:v>43158.166666661535</c:v>
                      </c:pt>
                      <c:pt idx="2117">
                        <c:v>43158.208333328199</c:v>
                      </c:pt>
                      <c:pt idx="2118">
                        <c:v>43158.249999994863</c:v>
                      </c:pt>
                      <c:pt idx="2119">
                        <c:v>43158.291666661527</c:v>
                      </c:pt>
                      <c:pt idx="2120">
                        <c:v>43158.333333328192</c:v>
                      </c:pt>
                      <c:pt idx="2121">
                        <c:v>43158.374999994856</c:v>
                      </c:pt>
                      <c:pt idx="2122">
                        <c:v>43158.41666666152</c:v>
                      </c:pt>
                      <c:pt idx="2123">
                        <c:v>43158.458333328184</c:v>
                      </c:pt>
                      <c:pt idx="2124">
                        <c:v>43158.499999994849</c:v>
                      </c:pt>
                      <c:pt idx="2125">
                        <c:v>43158.541666661513</c:v>
                      </c:pt>
                      <c:pt idx="2126">
                        <c:v>43158.583333328177</c:v>
                      </c:pt>
                      <c:pt idx="2127">
                        <c:v>43158.624999994841</c:v>
                      </c:pt>
                      <c:pt idx="2128">
                        <c:v>43158.666666661506</c:v>
                      </c:pt>
                      <c:pt idx="2129">
                        <c:v>43158.70833332817</c:v>
                      </c:pt>
                      <c:pt idx="2130">
                        <c:v>43158.749999994834</c:v>
                      </c:pt>
                      <c:pt idx="2131">
                        <c:v>43158.791666661498</c:v>
                      </c:pt>
                      <c:pt idx="2132">
                        <c:v>43158.833333328163</c:v>
                      </c:pt>
                      <c:pt idx="2133">
                        <c:v>43158.874999994827</c:v>
                      </c:pt>
                      <c:pt idx="2134">
                        <c:v>43158.916666661491</c:v>
                      </c:pt>
                      <c:pt idx="2135">
                        <c:v>43158.958333328155</c:v>
                      </c:pt>
                      <c:pt idx="2136">
                        <c:v>43158.99999999482</c:v>
                      </c:pt>
                      <c:pt idx="2137">
                        <c:v>43159.041666661484</c:v>
                      </c:pt>
                      <c:pt idx="2138">
                        <c:v>43159.083333328148</c:v>
                      </c:pt>
                      <c:pt idx="2139">
                        <c:v>43159.124999994812</c:v>
                      </c:pt>
                      <c:pt idx="2140">
                        <c:v>43159.166666661476</c:v>
                      </c:pt>
                      <c:pt idx="2141">
                        <c:v>43159.208333328141</c:v>
                      </c:pt>
                      <c:pt idx="2142">
                        <c:v>43159.249999994805</c:v>
                      </c:pt>
                      <c:pt idx="2143">
                        <c:v>43159.291666661469</c:v>
                      </c:pt>
                      <c:pt idx="2144">
                        <c:v>43159.333333328133</c:v>
                      </c:pt>
                      <c:pt idx="2145">
                        <c:v>43159.374999994798</c:v>
                      </c:pt>
                      <c:pt idx="2146">
                        <c:v>43159.416666661462</c:v>
                      </c:pt>
                      <c:pt idx="2147">
                        <c:v>43159.458333328126</c:v>
                      </c:pt>
                      <c:pt idx="2148">
                        <c:v>43159.49999999479</c:v>
                      </c:pt>
                      <c:pt idx="2149">
                        <c:v>43159.541666661455</c:v>
                      </c:pt>
                      <c:pt idx="2150">
                        <c:v>43159.583333328119</c:v>
                      </c:pt>
                      <c:pt idx="2151">
                        <c:v>43159.624999994783</c:v>
                      </c:pt>
                      <c:pt idx="2152">
                        <c:v>43159.666666661447</c:v>
                      </c:pt>
                      <c:pt idx="2153">
                        <c:v>43159.708333328112</c:v>
                      </c:pt>
                      <c:pt idx="2154">
                        <c:v>43159.749999994776</c:v>
                      </c:pt>
                      <c:pt idx="2155">
                        <c:v>43159.79166666144</c:v>
                      </c:pt>
                      <c:pt idx="2156">
                        <c:v>43159.833333328104</c:v>
                      </c:pt>
                      <c:pt idx="2157">
                        <c:v>43159.874999994769</c:v>
                      </c:pt>
                      <c:pt idx="2158">
                        <c:v>43159.916666661433</c:v>
                      </c:pt>
                      <c:pt idx="2159">
                        <c:v>43159.958333328097</c:v>
                      </c:pt>
                      <c:pt idx="2160">
                        <c:v>43159.999999994761</c:v>
                      </c:pt>
                      <c:pt idx="2161">
                        <c:v>43160.041666661426</c:v>
                      </c:pt>
                      <c:pt idx="2162">
                        <c:v>43160.08333332809</c:v>
                      </c:pt>
                      <c:pt idx="2163">
                        <c:v>43160.124999994754</c:v>
                      </c:pt>
                      <c:pt idx="2164">
                        <c:v>43160.166666661418</c:v>
                      </c:pt>
                      <c:pt idx="2165">
                        <c:v>43160.208333328083</c:v>
                      </c:pt>
                      <c:pt idx="2166">
                        <c:v>43160.249999994747</c:v>
                      </c:pt>
                      <c:pt idx="2167">
                        <c:v>43160.291666661411</c:v>
                      </c:pt>
                      <c:pt idx="2168">
                        <c:v>43160.333333328075</c:v>
                      </c:pt>
                      <c:pt idx="2169">
                        <c:v>43160.374999994739</c:v>
                      </c:pt>
                      <c:pt idx="2170">
                        <c:v>43160.416666661404</c:v>
                      </c:pt>
                      <c:pt idx="2171">
                        <c:v>43160.458333328068</c:v>
                      </c:pt>
                      <c:pt idx="2172">
                        <c:v>43160.499999994732</c:v>
                      </c:pt>
                      <c:pt idx="2173">
                        <c:v>43160.541666661396</c:v>
                      </c:pt>
                      <c:pt idx="2174">
                        <c:v>43160.583333328061</c:v>
                      </c:pt>
                      <c:pt idx="2175">
                        <c:v>43160.624999994725</c:v>
                      </c:pt>
                      <c:pt idx="2176">
                        <c:v>43160.666666661389</c:v>
                      </c:pt>
                      <c:pt idx="2177">
                        <c:v>43160.708333328053</c:v>
                      </c:pt>
                      <c:pt idx="2178">
                        <c:v>43160.749999994718</c:v>
                      </c:pt>
                      <c:pt idx="2179">
                        <c:v>43160.791666661382</c:v>
                      </c:pt>
                      <c:pt idx="2180">
                        <c:v>43160.833333328046</c:v>
                      </c:pt>
                      <c:pt idx="2181">
                        <c:v>43160.87499999471</c:v>
                      </c:pt>
                      <c:pt idx="2182">
                        <c:v>43160.916666661375</c:v>
                      </c:pt>
                      <c:pt idx="2183">
                        <c:v>43160.958333328039</c:v>
                      </c:pt>
                      <c:pt idx="2184">
                        <c:v>43160.999999994703</c:v>
                      </c:pt>
                      <c:pt idx="2185">
                        <c:v>43161.041666661367</c:v>
                      </c:pt>
                      <c:pt idx="2186">
                        <c:v>43161.083333328032</c:v>
                      </c:pt>
                      <c:pt idx="2187">
                        <c:v>43161.124999994696</c:v>
                      </c:pt>
                      <c:pt idx="2188">
                        <c:v>43161.16666666136</c:v>
                      </c:pt>
                      <c:pt idx="2189">
                        <c:v>43161.208333328024</c:v>
                      </c:pt>
                      <c:pt idx="2190">
                        <c:v>43161.249999994689</c:v>
                      </c:pt>
                      <c:pt idx="2191">
                        <c:v>43161.291666661353</c:v>
                      </c:pt>
                      <c:pt idx="2192">
                        <c:v>43161.333333328017</c:v>
                      </c:pt>
                      <c:pt idx="2193">
                        <c:v>43161.374999994681</c:v>
                      </c:pt>
                      <c:pt idx="2194">
                        <c:v>43161.416666661346</c:v>
                      </c:pt>
                      <c:pt idx="2195">
                        <c:v>43161.45833332801</c:v>
                      </c:pt>
                      <c:pt idx="2196">
                        <c:v>43161.499999994674</c:v>
                      </c:pt>
                      <c:pt idx="2197">
                        <c:v>43161.541666661338</c:v>
                      </c:pt>
                      <c:pt idx="2198">
                        <c:v>43161.583333328002</c:v>
                      </c:pt>
                      <c:pt idx="2199">
                        <c:v>43161.624999994667</c:v>
                      </c:pt>
                      <c:pt idx="2200">
                        <c:v>43161.666666661331</c:v>
                      </c:pt>
                      <c:pt idx="2201">
                        <c:v>43161.708333327995</c:v>
                      </c:pt>
                      <c:pt idx="2202">
                        <c:v>43161.749999994659</c:v>
                      </c:pt>
                      <c:pt idx="2203">
                        <c:v>43161.791666661324</c:v>
                      </c:pt>
                      <c:pt idx="2204">
                        <c:v>43161.833333327988</c:v>
                      </c:pt>
                      <c:pt idx="2205">
                        <c:v>43161.874999994652</c:v>
                      </c:pt>
                      <c:pt idx="2206">
                        <c:v>43161.916666661316</c:v>
                      </c:pt>
                      <c:pt idx="2207">
                        <c:v>43161.958333327981</c:v>
                      </c:pt>
                      <c:pt idx="2208">
                        <c:v>43161.999999994645</c:v>
                      </c:pt>
                      <c:pt idx="2209">
                        <c:v>43162.041666661309</c:v>
                      </c:pt>
                      <c:pt idx="2210">
                        <c:v>43162.083333327973</c:v>
                      </c:pt>
                      <c:pt idx="2211">
                        <c:v>43162.124999994638</c:v>
                      </c:pt>
                      <c:pt idx="2212">
                        <c:v>43162.166666661302</c:v>
                      </c:pt>
                      <c:pt idx="2213">
                        <c:v>43162.208333327966</c:v>
                      </c:pt>
                      <c:pt idx="2214">
                        <c:v>43162.24999999463</c:v>
                      </c:pt>
                      <c:pt idx="2215">
                        <c:v>43162.291666661295</c:v>
                      </c:pt>
                      <c:pt idx="2216">
                        <c:v>43162.333333327959</c:v>
                      </c:pt>
                      <c:pt idx="2217">
                        <c:v>43162.374999994623</c:v>
                      </c:pt>
                      <c:pt idx="2218">
                        <c:v>43162.416666661287</c:v>
                      </c:pt>
                      <c:pt idx="2219">
                        <c:v>43162.458333327952</c:v>
                      </c:pt>
                      <c:pt idx="2220">
                        <c:v>43162.499999994616</c:v>
                      </c:pt>
                      <c:pt idx="2221">
                        <c:v>43162.54166666128</c:v>
                      </c:pt>
                      <c:pt idx="2222">
                        <c:v>43162.583333327944</c:v>
                      </c:pt>
                      <c:pt idx="2223">
                        <c:v>43162.624999994609</c:v>
                      </c:pt>
                      <c:pt idx="2224">
                        <c:v>43162.666666661273</c:v>
                      </c:pt>
                      <c:pt idx="2225">
                        <c:v>43162.708333327937</c:v>
                      </c:pt>
                      <c:pt idx="2226">
                        <c:v>43162.749999994601</c:v>
                      </c:pt>
                      <c:pt idx="2227">
                        <c:v>43162.791666661265</c:v>
                      </c:pt>
                      <c:pt idx="2228">
                        <c:v>43162.83333332793</c:v>
                      </c:pt>
                      <c:pt idx="2229">
                        <c:v>43162.874999994594</c:v>
                      </c:pt>
                      <c:pt idx="2230">
                        <c:v>43162.916666661258</c:v>
                      </c:pt>
                      <c:pt idx="2231">
                        <c:v>43162.958333327922</c:v>
                      </c:pt>
                      <c:pt idx="2232">
                        <c:v>43162.999999994587</c:v>
                      </c:pt>
                      <c:pt idx="2233">
                        <c:v>43163.041666661251</c:v>
                      </c:pt>
                      <c:pt idx="2234">
                        <c:v>43163.083333327915</c:v>
                      </c:pt>
                      <c:pt idx="2235">
                        <c:v>43163.124999994579</c:v>
                      </c:pt>
                      <c:pt idx="2236">
                        <c:v>43163.166666661244</c:v>
                      </c:pt>
                      <c:pt idx="2237">
                        <c:v>43163.208333327908</c:v>
                      </c:pt>
                      <c:pt idx="2238">
                        <c:v>43163.249999994572</c:v>
                      </c:pt>
                      <c:pt idx="2239">
                        <c:v>43163.291666661236</c:v>
                      </c:pt>
                      <c:pt idx="2240">
                        <c:v>43163.333333327901</c:v>
                      </c:pt>
                      <c:pt idx="2241">
                        <c:v>43163.374999994565</c:v>
                      </c:pt>
                      <c:pt idx="2242">
                        <c:v>43163.416666661229</c:v>
                      </c:pt>
                      <c:pt idx="2243">
                        <c:v>43163.458333327893</c:v>
                      </c:pt>
                      <c:pt idx="2244">
                        <c:v>43163.499999994558</c:v>
                      </c:pt>
                      <c:pt idx="2245">
                        <c:v>43163.541666661222</c:v>
                      </c:pt>
                      <c:pt idx="2246">
                        <c:v>43163.583333327886</c:v>
                      </c:pt>
                      <c:pt idx="2247">
                        <c:v>43163.62499999455</c:v>
                      </c:pt>
                      <c:pt idx="2248">
                        <c:v>43163.666666661215</c:v>
                      </c:pt>
                      <c:pt idx="2249">
                        <c:v>43163.708333327879</c:v>
                      </c:pt>
                      <c:pt idx="2250">
                        <c:v>43163.749999994543</c:v>
                      </c:pt>
                      <c:pt idx="2251">
                        <c:v>43163.791666661207</c:v>
                      </c:pt>
                      <c:pt idx="2252">
                        <c:v>43163.833333327872</c:v>
                      </c:pt>
                      <c:pt idx="2253">
                        <c:v>43163.874999994536</c:v>
                      </c:pt>
                      <c:pt idx="2254">
                        <c:v>43163.9166666612</c:v>
                      </c:pt>
                      <c:pt idx="2255">
                        <c:v>43163.958333327864</c:v>
                      </c:pt>
                      <c:pt idx="2256">
                        <c:v>43163.999999994528</c:v>
                      </c:pt>
                      <c:pt idx="2257">
                        <c:v>43164.041666661193</c:v>
                      </c:pt>
                      <c:pt idx="2258">
                        <c:v>43164.083333327857</c:v>
                      </c:pt>
                      <c:pt idx="2259">
                        <c:v>43164.124999994521</c:v>
                      </c:pt>
                      <c:pt idx="2260">
                        <c:v>43164.166666661185</c:v>
                      </c:pt>
                      <c:pt idx="2261">
                        <c:v>43164.20833332785</c:v>
                      </c:pt>
                      <c:pt idx="2262">
                        <c:v>43164.249999994514</c:v>
                      </c:pt>
                      <c:pt idx="2263">
                        <c:v>43164.291666661178</c:v>
                      </c:pt>
                      <c:pt idx="2264">
                        <c:v>43164.333333327842</c:v>
                      </c:pt>
                      <c:pt idx="2265">
                        <c:v>43164.374999994507</c:v>
                      </c:pt>
                      <c:pt idx="2266">
                        <c:v>43164.416666661171</c:v>
                      </c:pt>
                      <c:pt idx="2267">
                        <c:v>43164.458333327835</c:v>
                      </c:pt>
                      <c:pt idx="2268">
                        <c:v>43164.499999994499</c:v>
                      </c:pt>
                      <c:pt idx="2269">
                        <c:v>43164.541666661164</c:v>
                      </c:pt>
                      <c:pt idx="2270">
                        <c:v>43164.583333327828</c:v>
                      </c:pt>
                      <c:pt idx="2271">
                        <c:v>43164.624999994492</c:v>
                      </c:pt>
                      <c:pt idx="2272">
                        <c:v>43164.666666661156</c:v>
                      </c:pt>
                      <c:pt idx="2273">
                        <c:v>43164.708333327821</c:v>
                      </c:pt>
                      <c:pt idx="2274">
                        <c:v>43164.749999994485</c:v>
                      </c:pt>
                      <c:pt idx="2275">
                        <c:v>43164.791666661149</c:v>
                      </c:pt>
                      <c:pt idx="2276">
                        <c:v>43164.833333327813</c:v>
                      </c:pt>
                      <c:pt idx="2277">
                        <c:v>43164.874999994478</c:v>
                      </c:pt>
                      <c:pt idx="2278">
                        <c:v>43164.916666661142</c:v>
                      </c:pt>
                      <c:pt idx="2279">
                        <c:v>43164.958333327806</c:v>
                      </c:pt>
                      <c:pt idx="2280">
                        <c:v>43164.99999999447</c:v>
                      </c:pt>
                      <c:pt idx="2281">
                        <c:v>43165.041666661135</c:v>
                      </c:pt>
                      <c:pt idx="2282">
                        <c:v>43165.083333327799</c:v>
                      </c:pt>
                      <c:pt idx="2283">
                        <c:v>43165.124999994463</c:v>
                      </c:pt>
                      <c:pt idx="2284">
                        <c:v>43165.166666661127</c:v>
                      </c:pt>
                      <c:pt idx="2285">
                        <c:v>43165.208333327791</c:v>
                      </c:pt>
                      <c:pt idx="2286">
                        <c:v>43165.249999994456</c:v>
                      </c:pt>
                      <c:pt idx="2287">
                        <c:v>43165.29166666112</c:v>
                      </c:pt>
                      <c:pt idx="2288">
                        <c:v>43165.333333327784</c:v>
                      </c:pt>
                      <c:pt idx="2289">
                        <c:v>43165.374999994448</c:v>
                      </c:pt>
                      <c:pt idx="2290">
                        <c:v>43165.416666661113</c:v>
                      </c:pt>
                      <c:pt idx="2291">
                        <c:v>43165.458333327777</c:v>
                      </c:pt>
                      <c:pt idx="2292">
                        <c:v>43165.499999994441</c:v>
                      </c:pt>
                      <c:pt idx="2293">
                        <c:v>43165.541666661105</c:v>
                      </c:pt>
                      <c:pt idx="2294">
                        <c:v>43165.58333332777</c:v>
                      </c:pt>
                      <c:pt idx="2295">
                        <c:v>43165.624999994434</c:v>
                      </c:pt>
                      <c:pt idx="2296">
                        <c:v>43165.666666661098</c:v>
                      </c:pt>
                      <c:pt idx="2297">
                        <c:v>43165.708333327762</c:v>
                      </c:pt>
                      <c:pt idx="2298">
                        <c:v>43165.749999994427</c:v>
                      </c:pt>
                      <c:pt idx="2299">
                        <c:v>43165.791666661091</c:v>
                      </c:pt>
                      <c:pt idx="2300">
                        <c:v>43165.833333327755</c:v>
                      </c:pt>
                      <c:pt idx="2301">
                        <c:v>43165.874999994419</c:v>
                      </c:pt>
                      <c:pt idx="2302">
                        <c:v>43165.916666661084</c:v>
                      </c:pt>
                      <c:pt idx="2303">
                        <c:v>43165.958333327748</c:v>
                      </c:pt>
                      <c:pt idx="2304">
                        <c:v>43165.999999994412</c:v>
                      </c:pt>
                      <c:pt idx="2305">
                        <c:v>43166.041666661076</c:v>
                      </c:pt>
                      <c:pt idx="2306">
                        <c:v>43166.083333327741</c:v>
                      </c:pt>
                      <c:pt idx="2307">
                        <c:v>43166.124999994405</c:v>
                      </c:pt>
                      <c:pt idx="2308">
                        <c:v>43166.166666661069</c:v>
                      </c:pt>
                      <c:pt idx="2309">
                        <c:v>43166.208333327733</c:v>
                      </c:pt>
                      <c:pt idx="2310">
                        <c:v>43166.249999994398</c:v>
                      </c:pt>
                      <c:pt idx="2311">
                        <c:v>43166.291666661062</c:v>
                      </c:pt>
                      <c:pt idx="2312">
                        <c:v>43166.333333327726</c:v>
                      </c:pt>
                      <c:pt idx="2313">
                        <c:v>43166.37499999439</c:v>
                      </c:pt>
                      <c:pt idx="2314">
                        <c:v>43166.416666661054</c:v>
                      </c:pt>
                      <c:pt idx="2315">
                        <c:v>43166.458333327719</c:v>
                      </c:pt>
                      <c:pt idx="2316">
                        <c:v>43166.499999994383</c:v>
                      </c:pt>
                      <c:pt idx="2317">
                        <c:v>43166.541666661047</c:v>
                      </c:pt>
                      <c:pt idx="2318">
                        <c:v>43166.583333327711</c:v>
                      </c:pt>
                      <c:pt idx="2319">
                        <c:v>43166.624999994376</c:v>
                      </c:pt>
                      <c:pt idx="2320">
                        <c:v>43166.66666666104</c:v>
                      </c:pt>
                      <c:pt idx="2321">
                        <c:v>43166.708333327704</c:v>
                      </c:pt>
                      <c:pt idx="2322">
                        <c:v>43166.749999994368</c:v>
                      </c:pt>
                      <c:pt idx="2323">
                        <c:v>43166.791666661033</c:v>
                      </c:pt>
                      <c:pt idx="2324">
                        <c:v>43166.833333327697</c:v>
                      </c:pt>
                      <c:pt idx="2325">
                        <c:v>43166.874999994361</c:v>
                      </c:pt>
                      <c:pt idx="2326">
                        <c:v>43166.916666661025</c:v>
                      </c:pt>
                      <c:pt idx="2327">
                        <c:v>43166.95833332769</c:v>
                      </c:pt>
                      <c:pt idx="2328">
                        <c:v>43166.999999994354</c:v>
                      </c:pt>
                      <c:pt idx="2329">
                        <c:v>43167.041666661018</c:v>
                      </c:pt>
                      <c:pt idx="2330">
                        <c:v>43167.083333327682</c:v>
                      </c:pt>
                      <c:pt idx="2331">
                        <c:v>43167.124999994347</c:v>
                      </c:pt>
                      <c:pt idx="2332">
                        <c:v>43167.166666661011</c:v>
                      </c:pt>
                      <c:pt idx="2333">
                        <c:v>43167.208333327675</c:v>
                      </c:pt>
                      <c:pt idx="2334">
                        <c:v>43167.249999994339</c:v>
                      </c:pt>
                      <c:pt idx="2335">
                        <c:v>43167.291666661004</c:v>
                      </c:pt>
                      <c:pt idx="2336">
                        <c:v>43167.333333327668</c:v>
                      </c:pt>
                      <c:pt idx="2337">
                        <c:v>43167.374999994332</c:v>
                      </c:pt>
                      <c:pt idx="2338">
                        <c:v>43167.416666660996</c:v>
                      </c:pt>
                      <c:pt idx="2339">
                        <c:v>43167.458333327661</c:v>
                      </c:pt>
                      <c:pt idx="2340">
                        <c:v>43167.499999994325</c:v>
                      </c:pt>
                      <c:pt idx="2341">
                        <c:v>43167.541666660989</c:v>
                      </c:pt>
                      <c:pt idx="2342">
                        <c:v>43167.583333327653</c:v>
                      </c:pt>
                      <c:pt idx="2343">
                        <c:v>43167.624999994317</c:v>
                      </c:pt>
                      <c:pt idx="2344">
                        <c:v>43167.666666660982</c:v>
                      </c:pt>
                      <c:pt idx="2345">
                        <c:v>43167.708333327646</c:v>
                      </c:pt>
                      <c:pt idx="2346">
                        <c:v>43167.74999999431</c:v>
                      </c:pt>
                      <c:pt idx="2347">
                        <c:v>43167.791666660974</c:v>
                      </c:pt>
                      <c:pt idx="2348">
                        <c:v>43167.833333327639</c:v>
                      </c:pt>
                      <c:pt idx="2349">
                        <c:v>43167.874999994303</c:v>
                      </c:pt>
                      <c:pt idx="2350">
                        <c:v>43167.916666660967</c:v>
                      </c:pt>
                      <c:pt idx="2351">
                        <c:v>43167.958333327631</c:v>
                      </c:pt>
                      <c:pt idx="2352">
                        <c:v>43167.999999994296</c:v>
                      </c:pt>
                      <c:pt idx="2353">
                        <c:v>43168.04166666096</c:v>
                      </c:pt>
                      <c:pt idx="2354">
                        <c:v>43168.083333327624</c:v>
                      </c:pt>
                      <c:pt idx="2355">
                        <c:v>43168.124999994288</c:v>
                      </c:pt>
                      <c:pt idx="2356">
                        <c:v>43168.166666660953</c:v>
                      </c:pt>
                      <c:pt idx="2357">
                        <c:v>43168.208333327617</c:v>
                      </c:pt>
                      <c:pt idx="2358">
                        <c:v>43168.249999994281</c:v>
                      </c:pt>
                      <c:pt idx="2359">
                        <c:v>43168.291666660945</c:v>
                      </c:pt>
                      <c:pt idx="2360">
                        <c:v>43168.33333332761</c:v>
                      </c:pt>
                      <c:pt idx="2361">
                        <c:v>43168.374999994274</c:v>
                      </c:pt>
                      <c:pt idx="2362">
                        <c:v>43168.416666660938</c:v>
                      </c:pt>
                      <c:pt idx="2363">
                        <c:v>43168.458333327602</c:v>
                      </c:pt>
                      <c:pt idx="2364">
                        <c:v>43168.499999994267</c:v>
                      </c:pt>
                      <c:pt idx="2365">
                        <c:v>43168.541666660931</c:v>
                      </c:pt>
                      <c:pt idx="2366">
                        <c:v>43168.583333327595</c:v>
                      </c:pt>
                      <c:pt idx="2367">
                        <c:v>43168.624999994259</c:v>
                      </c:pt>
                      <c:pt idx="2368">
                        <c:v>43168.666666660924</c:v>
                      </c:pt>
                      <c:pt idx="2369">
                        <c:v>43168.708333327588</c:v>
                      </c:pt>
                      <c:pt idx="2370">
                        <c:v>43168.749999994252</c:v>
                      </c:pt>
                      <c:pt idx="2371">
                        <c:v>43168.791666660916</c:v>
                      </c:pt>
                      <c:pt idx="2372">
                        <c:v>43168.83333332758</c:v>
                      </c:pt>
                      <c:pt idx="2373">
                        <c:v>43168.874999994245</c:v>
                      </c:pt>
                      <c:pt idx="2374">
                        <c:v>43168.916666660909</c:v>
                      </c:pt>
                      <c:pt idx="2375">
                        <c:v>43168.958333327573</c:v>
                      </c:pt>
                      <c:pt idx="2376">
                        <c:v>43168.999999994237</c:v>
                      </c:pt>
                      <c:pt idx="2377">
                        <c:v>43169.041666660902</c:v>
                      </c:pt>
                      <c:pt idx="2378">
                        <c:v>43169.083333327566</c:v>
                      </c:pt>
                      <c:pt idx="2379">
                        <c:v>43169.12499999423</c:v>
                      </c:pt>
                      <c:pt idx="2380">
                        <c:v>43169.166666660894</c:v>
                      </c:pt>
                      <c:pt idx="2381">
                        <c:v>43169.208333327559</c:v>
                      </c:pt>
                      <c:pt idx="2382">
                        <c:v>43169.249999994223</c:v>
                      </c:pt>
                      <c:pt idx="2383">
                        <c:v>43169.291666660887</c:v>
                      </c:pt>
                      <c:pt idx="2384">
                        <c:v>43169.333333327551</c:v>
                      </c:pt>
                      <c:pt idx="2385">
                        <c:v>43169.374999994216</c:v>
                      </c:pt>
                      <c:pt idx="2386">
                        <c:v>43169.41666666088</c:v>
                      </c:pt>
                      <c:pt idx="2387">
                        <c:v>43169.458333327544</c:v>
                      </c:pt>
                      <c:pt idx="2388">
                        <c:v>43169.499999994208</c:v>
                      </c:pt>
                      <c:pt idx="2389">
                        <c:v>43169.541666660873</c:v>
                      </c:pt>
                      <c:pt idx="2390">
                        <c:v>43169.583333327537</c:v>
                      </c:pt>
                      <c:pt idx="2391">
                        <c:v>43169.624999994201</c:v>
                      </c:pt>
                      <c:pt idx="2392">
                        <c:v>43169.666666660865</c:v>
                      </c:pt>
                      <c:pt idx="2393">
                        <c:v>43169.70833332753</c:v>
                      </c:pt>
                      <c:pt idx="2394">
                        <c:v>43169.749999994194</c:v>
                      </c:pt>
                      <c:pt idx="2395">
                        <c:v>43169.791666660858</c:v>
                      </c:pt>
                      <c:pt idx="2396">
                        <c:v>43169.833333327522</c:v>
                      </c:pt>
                      <c:pt idx="2397">
                        <c:v>43169.874999994187</c:v>
                      </c:pt>
                      <c:pt idx="2398">
                        <c:v>43169.916666660851</c:v>
                      </c:pt>
                      <c:pt idx="2399">
                        <c:v>43169.958333327515</c:v>
                      </c:pt>
                      <c:pt idx="2400">
                        <c:v>43169.999999994179</c:v>
                      </c:pt>
                      <c:pt idx="2401">
                        <c:v>43170.041666660843</c:v>
                      </c:pt>
                      <c:pt idx="2402">
                        <c:v>43170.083333327508</c:v>
                      </c:pt>
                      <c:pt idx="2403">
                        <c:v>43170.124999994172</c:v>
                      </c:pt>
                      <c:pt idx="2404">
                        <c:v>43170.166666660836</c:v>
                      </c:pt>
                      <c:pt idx="2405">
                        <c:v>43170.2083333275</c:v>
                      </c:pt>
                      <c:pt idx="2406">
                        <c:v>43170.249999994165</c:v>
                      </c:pt>
                      <c:pt idx="2407">
                        <c:v>43170.291666660829</c:v>
                      </c:pt>
                      <c:pt idx="2408">
                        <c:v>43170.333333327493</c:v>
                      </c:pt>
                      <c:pt idx="2409">
                        <c:v>43170.374999994157</c:v>
                      </c:pt>
                      <c:pt idx="2410">
                        <c:v>43170.416666660822</c:v>
                      </c:pt>
                      <c:pt idx="2411">
                        <c:v>43170.458333327486</c:v>
                      </c:pt>
                      <c:pt idx="2412">
                        <c:v>43170.49999999415</c:v>
                      </c:pt>
                      <c:pt idx="2413">
                        <c:v>43170.541666660814</c:v>
                      </c:pt>
                      <c:pt idx="2414">
                        <c:v>43170.583333327479</c:v>
                      </c:pt>
                      <c:pt idx="2415">
                        <c:v>43170.624999994143</c:v>
                      </c:pt>
                      <c:pt idx="2416">
                        <c:v>43170.666666660807</c:v>
                      </c:pt>
                      <c:pt idx="2417">
                        <c:v>43170.708333327471</c:v>
                      </c:pt>
                      <c:pt idx="2418">
                        <c:v>43170.749999994136</c:v>
                      </c:pt>
                      <c:pt idx="2419">
                        <c:v>43170.7916666608</c:v>
                      </c:pt>
                      <c:pt idx="2420">
                        <c:v>43170.833333327464</c:v>
                      </c:pt>
                      <c:pt idx="2421">
                        <c:v>43170.874999994128</c:v>
                      </c:pt>
                      <c:pt idx="2422">
                        <c:v>43170.916666660793</c:v>
                      </c:pt>
                      <c:pt idx="2423">
                        <c:v>43170.958333327457</c:v>
                      </c:pt>
                      <c:pt idx="2424">
                        <c:v>43170.999999994121</c:v>
                      </c:pt>
                      <c:pt idx="2425">
                        <c:v>43171.041666660785</c:v>
                      </c:pt>
                      <c:pt idx="2426">
                        <c:v>43171.08333332745</c:v>
                      </c:pt>
                      <c:pt idx="2427">
                        <c:v>43171.124999994114</c:v>
                      </c:pt>
                      <c:pt idx="2428">
                        <c:v>43171.166666660778</c:v>
                      </c:pt>
                      <c:pt idx="2429">
                        <c:v>43171.208333327442</c:v>
                      </c:pt>
                      <c:pt idx="2430">
                        <c:v>43171.249999994106</c:v>
                      </c:pt>
                      <c:pt idx="2431">
                        <c:v>43171.291666660771</c:v>
                      </c:pt>
                      <c:pt idx="2432">
                        <c:v>43171.333333327435</c:v>
                      </c:pt>
                      <c:pt idx="2433">
                        <c:v>43171.374999994099</c:v>
                      </c:pt>
                      <c:pt idx="2434">
                        <c:v>43171.416666660763</c:v>
                      </c:pt>
                      <c:pt idx="2435">
                        <c:v>43171.458333327428</c:v>
                      </c:pt>
                      <c:pt idx="2436">
                        <c:v>43171.499999994092</c:v>
                      </c:pt>
                      <c:pt idx="2437">
                        <c:v>43171.541666660756</c:v>
                      </c:pt>
                      <c:pt idx="2438">
                        <c:v>43171.58333332742</c:v>
                      </c:pt>
                      <c:pt idx="2439">
                        <c:v>43171.624999994085</c:v>
                      </c:pt>
                      <c:pt idx="2440">
                        <c:v>43171.666666660749</c:v>
                      </c:pt>
                      <c:pt idx="2441">
                        <c:v>43171.708333327413</c:v>
                      </c:pt>
                      <c:pt idx="2442">
                        <c:v>43171.749999994077</c:v>
                      </c:pt>
                      <c:pt idx="2443">
                        <c:v>43171.791666660742</c:v>
                      </c:pt>
                      <c:pt idx="2444">
                        <c:v>43171.833333327406</c:v>
                      </c:pt>
                      <c:pt idx="2445">
                        <c:v>43171.87499999407</c:v>
                      </c:pt>
                      <c:pt idx="2446">
                        <c:v>43171.916666660734</c:v>
                      </c:pt>
                      <c:pt idx="2447">
                        <c:v>43171.958333327399</c:v>
                      </c:pt>
                      <c:pt idx="2448">
                        <c:v>43171.999999994063</c:v>
                      </c:pt>
                      <c:pt idx="2449">
                        <c:v>43172.041666660727</c:v>
                      </c:pt>
                      <c:pt idx="2450">
                        <c:v>43172.083333327391</c:v>
                      </c:pt>
                      <c:pt idx="2451">
                        <c:v>43172.124999994056</c:v>
                      </c:pt>
                      <c:pt idx="2452">
                        <c:v>43172.16666666072</c:v>
                      </c:pt>
                      <c:pt idx="2453">
                        <c:v>43172.208333327384</c:v>
                      </c:pt>
                      <c:pt idx="2454">
                        <c:v>43172.249999994048</c:v>
                      </c:pt>
                      <c:pt idx="2455">
                        <c:v>43172.291666660713</c:v>
                      </c:pt>
                      <c:pt idx="2456">
                        <c:v>43172.333333327377</c:v>
                      </c:pt>
                      <c:pt idx="2457">
                        <c:v>43172.374999994041</c:v>
                      </c:pt>
                      <c:pt idx="2458">
                        <c:v>43172.416666660705</c:v>
                      </c:pt>
                      <c:pt idx="2459">
                        <c:v>43172.458333327369</c:v>
                      </c:pt>
                      <c:pt idx="2460">
                        <c:v>43172.499999994034</c:v>
                      </c:pt>
                      <c:pt idx="2461">
                        <c:v>43172.541666660698</c:v>
                      </c:pt>
                      <c:pt idx="2462">
                        <c:v>43172.583333327362</c:v>
                      </c:pt>
                      <c:pt idx="2463">
                        <c:v>43172.624999994026</c:v>
                      </c:pt>
                      <c:pt idx="2464">
                        <c:v>43172.666666660691</c:v>
                      </c:pt>
                      <c:pt idx="2465">
                        <c:v>43172.708333327355</c:v>
                      </c:pt>
                      <c:pt idx="2466">
                        <c:v>43172.749999994019</c:v>
                      </c:pt>
                      <c:pt idx="2467">
                        <c:v>43172.791666660683</c:v>
                      </c:pt>
                      <c:pt idx="2468">
                        <c:v>43172.833333327348</c:v>
                      </c:pt>
                      <c:pt idx="2469">
                        <c:v>43172.874999994012</c:v>
                      </c:pt>
                      <c:pt idx="2470">
                        <c:v>43172.916666660676</c:v>
                      </c:pt>
                      <c:pt idx="2471">
                        <c:v>43172.95833332734</c:v>
                      </c:pt>
                      <c:pt idx="2472">
                        <c:v>43172.999999994005</c:v>
                      </c:pt>
                      <c:pt idx="2473">
                        <c:v>43173.041666660669</c:v>
                      </c:pt>
                      <c:pt idx="2474">
                        <c:v>43173.083333327333</c:v>
                      </c:pt>
                      <c:pt idx="2475">
                        <c:v>43173.124999993997</c:v>
                      </c:pt>
                      <c:pt idx="2476">
                        <c:v>43173.166666660662</c:v>
                      </c:pt>
                      <c:pt idx="2477">
                        <c:v>43173.208333327326</c:v>
                      </c:pt>
                      <c:pt idx="2478">
                        <c:v>43173.24999999399</c:v>
                      </c:pt>
                      <c:pt idx="2479">
                        <c:v>43173.291666660654</c:v>
                      </c:pt>
                      <c:pt idx="2480">
                        <c:v>43173.333333327319</c:v>
                      </c:pt>
                      <c:pt idx="2481">
                        <c:v>43173.374999993983</c:v>
                      </c:pt>
                      <c:pt idx="2482">
                        <c:v>43173.416666660647</c:v>
                      </c:pt>
                      <c:pt idx="2483">
                        <c:v>43173.458333327311</c:v>
                      </c:pt>
                      <c:pt idx="2484">
                        <c:v>43173.499999993976</c:v>
                      </c:pt>
                      <c:pt idx="2485">
                        <c:v>43173.54166666064</c:v>
                      </c:pt>
                      <c:pt idx="2486">
                        <c:v>43173.583333327304</c:v>
                      </c:pt>
                      <c:pt idx="2487">
                        <c:v>43173.624999993968</c:v>
                      </c:pt>
                      <c:pt idx="2488">
                        <c:v>43173.666666660632</c:v>
                      </c:pt>
                      <c:pt idx="2489">
                        <c:v>43173.708333327297</c:v>
                      </c:pt>
                      <c:pt idx="2490">
                        <c:v>43173.749999993961</c:v>
                      </c:pt>
                      <c:pt idx="2491">
                        <c:v>43173.791666660625</c:v>
                      </c:pt>
                      <c:pt idx="2492">
                        <c:v>43173.833333327289</c:v>
                      </c:pt>
                      <c:pt idx="2493">
                        <c:v>43173.874999993954</c:v>
                      </c:pt>
                      <c:pt idx="2494">
                        <c:v>43173.916666660618</c:v>
                      </c:pt>
                      <c:pt idx="2495">
                        <c:v>43173.958333327282</c:v>
                      </c:pt>
                      <c:pt idx="2496">
                        <c:v>43173.999999993946</c:v>
                      </c:pt>
                      <c:pt idx="2497">
                        <c:v>43174.041666660611</c:v>
                      </c:pt>
                      <c:pt idx="2498">
                        <c:v>43174.083333327275</c:v>
                      </c:pt>
                      <c:pt idx="2499">
                        <c:v>43174.124999993939</c:v>
                      </c:pt>
                      <c:pt idx="2500">
                        <c:v>43174.166666660603</c:v>
                      </c:pt>
                      <c:pt idx="2501">
                        <c:v>43174.208333327268</c:v>
                      </c:pt>
                      <c:pt idx="2502">
                        <c:v>43174.249999993932</c:v>
                      </c:pt>
                      <c:pt idx="2503">
                        <c:v>43174.291666660596</c:v>
                      </c:pt>
                      <c:pt idx="2504">
                        <c:v>43174.33333332726</c:v>
                      </c:pt>
                      <c:pt idx="2505">
                        <c:v>43174.374999993925</c:v>
                      </c:pt>
                      <c:pt idx="2506">
                        <c:v>43174.416666660589</c:v>
                      </c:pt>
                      <c:pt idx="2507">
                        <c:v>43174.458333327253</c:v>
                      </c:pt>
                      <c:pt idx="2508">
                        <c:v>43174.499999993917</c:v>
                      </c:pt>
                      <c:pt idx="2509">
                        <c:v>43174.541666660582</c:v>
                      </c:pt>
                      <c:pt idx="2510">
                        <c:v>43174.583333327246</c:v>
                      </c:pt>
                      <c:pt idx="2511">
                        <c:v>43174.62499999391</c:v>
                      </c:pt>
                      <c:pt idx="2512">
                        <c:v>43174.666666660574</c:v>
                      </c:pt>
                      <c:pt idx="2513">
                        <c:v>43174.708333327239</c:v>
                      </c:pt>
                      <c:pt idx="2514">
                        <c:v>43174.749999993903</c:v>
                      </c:pt>
                      <c:pt idx="2515">
                        <c:v>43174.791666660567</c:v>
                      </c:pt>
                      <c:pt idx="2516">
                        <c:v>43174.833333327231</c:v>
                      </c:pt>
                      <c:pt idx="2517">
                        <c:v>43174.874999993895</c:v>
                      </c:pt>
                      <c:pt idx="2518">
                        <c:v>43174.91666666056</c:v>
                      </c:pt>
                      <c:pt idx="2519">
                        <c:v>43174.958333327224</c:v>
                      </c:pt>
                      <c:pt idx="2520">
                        <c:v>43174.999999993888</c:v>
                      </c:pt>
                      <c:pt idx="2521">
                        <c:v>43175.041666660552</c:v>
                      </c:pt>
                      <c:pt idx="2522">
                        <c:v>43175.083333327217</c:v>
                      </c:pt>
                      <c:pt idx="2523">
                        <c:v>43175.124999993881</c:v>
                      </c:pt>
                      <c:pt idx="2524">
                        <c:v>43175.166666660545</c:v>
                      </c:pt>
                      <c:pt idx="2525">
                        <c:v>43175.208333327209</c:v>
                      </c:pt>
                      <c:pt idx="2526">
                        <c:v>43175.249999993874</c:v>
                      </c:pt>
                      <c:pt idx="2527">
                        <c:v>43175.291666660538</c:v>
                      </c:pt>
                      <c:pt idx="2528">
                        <c:v>43175.333333327202</c:v>
                      </c:pt>
                      <c:pt idx="2529">
                        <c:v>43175.374999993866</c:v>
                      </c:pt>
                      <c:pt idx="2530">
                        <c:v>43175.416666660531</c:v>
                      </c:pt>
                      <c:pt idx="2531">
                        <c:v>43175.458333327195</c:v>
                      </c:pt>
                      <c:pt idx="2532">
                        <c:v>43175.499999993859</c:v>
                      </c:pt>
                      <c:pt idx="2533">
                        <c:v>43175.541666660523</c:v>
                      </c:pt>
                      <c:pt idx="2534">
                        <c:v>43175.583333327188</c:v>
                      </c:pt>
                      <c:pt idx="2535">
                        <c:v>43175.624999993852</c:v>
                      </c:pt>
                      <c:pt idx="2536">
                        <c:v>43175.666666660516</c:v>
                      </c:pt>
                      <c:pt idx="2537">
                        <c:v>43175.70833332718</c:v>
                      </c:pt>
                      <c:pt idx="2538">
                        <c:v>43175.749999993845</c:v>
                      </c:pt>
                      <c:pt idx="2539">
                        <c:v>43175.791666660509</c:v>
                      </c:pt>
                      <c:pt idx="2540">
                        <c:v>43175.833333327173</c:v>
                      </c:pt>
                      <c:pt idx="2541">
                        <c:v>43175.874999993837</c:v>
                      </c:pt>
                      <c:pt idx="2542">
                        <c:v>43175.916666660502</c:v>
                      </c:pt>
                      <c:pt idx="2543">
                        <c:v>43175.958333327166</c:v>
                      </c:pt>
                      <c:pt idx="2544">
                        <c:v>43175.99999999383</c:v>
                      </c:pt>
                      <c:pt idx="2545">
                        <c:v>43176.041666660494</c:v>
                      </c:pt>
                      <c:pt idx="2546">
                        <c:v>43176.083333327158</c:v>
                      </c:pt>
                      <c:pt idx="2547">
                        <c:v>43176.124999993823</c:v>
                      </c:pt>
                      <c:pt idx="2548">
                        <c:v>43176.166666660487</c:v>
                      </c:pt>
                      <c:pt idx="2549">
                        <c:v>43176.208333327151</c:v>
                      </c:pt>
                      <c:pt idx="2550">
                        <c:v>43176.249999993815</c:v>
                      </c:pt>
                      <c:pt idx="2551">
                        <c:v>43176.29166666048</c:v>
                      </c:pt>
                      <c:pt idx="2552">
                        <c:v>43176.333333327144</c:v>
                      </c:pt>
                      <c:pt idx="2553">
                        <c:v>43176.374999993808</c:v>
                      </c:pt>
                      <c:pt idx="2554">
                        <c:v>43176.416666660472</c:v>
                      </c:pt>
                      <c:pt idx="2555">
                        <c:v>43176.458333327137</c:v>
                      </c:pt>
                      <c:pt idx="2556">
                        <c:v>43176.499999993801</c:v>
                      </c:pt>
                      <c:pt idx="2557">
                        <c:v>43176.541666660465</c:v>
                      </c:pt>
                      <c:pt idx="2558">
                        <c:v>43176.583333327129</c:v>
                      </c:pt>
                      <c:pt idx="2559">
                        <c:v>43176.624999993794</c:v>
                      </c:pt>
                      <c:pt idx="2560">
                        <c:v>43176.666666660458</c:v>
                      </c:pt>
                      <c:pt idx="2561">
                        <c:v>43176.708333327122</c:v>
                      </c:pt>
                      <c:pt idx="2562">
                        <c:v>43176.749999993786</c:v>
                      </c:pt>
                      <c:pt idx="2563">
                        <c:v>43176.791666660451</c:v>
                      </c:pt>
                      <c:pt idx="2564">
                        <c:v>43176.833333327115</c:v>
                      </c:pt>
                      <c:pt idx="2565">
                        <c:v>43176.874999993779</c:v>
                      </c:pt>
                      <c:pt idx="2566">
                        <c:v>43176.916666660443</c:v>
                      </c:pt>
                      <c:pt idx="2567">
                        <c:v>43176.958333327108</c:v>
                      </c:pt>
                      <c:pt idx="2568">
                        <c:v>43176.999999993772</c:v>
                      </c:pt>
                      <c:pt idx="2569">
                        <c:v>43177.041666660436</c:v>
                      </c:pt>
                      <c:pt idx="2570">
                        <c:v>43177.0833333271</c:v>
                      </c:pt>
                      <c:pt idx="2571">
                        <c:v>43177.124999993765</c:v>
                      </c:pt>
                      <c:pt idx="2572">
                        <c:v>43177.166666660429</c:v>
                      </c:pt>
                      <c:pt idx="2573">
                        <c:v>43177.208333327093</c:v>
                      </c:pt>
                      <c:pt idx="2574">
                        <c:v>43177.249999993757</c:v>
                      </c:pt>
                      <c:pt idx="2575">
                        <c:v>43177.291666660421</c:v>
                      </c:pt>
                      <c:pt idx="2576">
                        <c:v>43177.333333327086</c:v>
                      </c:pt>
                      <c:pt idx="2577">
                        <c:v>43177.37499999375</c:v>
                      </c:pt>
                      <c:pt idx="2578">
                        <c:v>43177.416666660414</c:v>
                      </c:pt>
                      <c:pt idx="2579">
                        <c:v>43177.458333327078</c:v>
                      </c:pt>
                      <c:pt idx="2580">
                        <c:v>43177.499999993743</c:v>
                      </c:pt>
                      <c:pt idx="2581">
                        <c:v>43177.541666660407</c:v>
                      </c:pt>
                      <c:pt idx="2582">
                        <c:v>43177.583333327071</c:v>
                      </c:pt>
                      <c:pt idx="2583">
                        <c:v>43177.624999993735</c:v>
                      </c:pt>
                      <c:pt idx="2584">
                        <c:v>43177.6666666604</c:v>
                      </c:pt>
                      <c:pt idx="2585">
                        <c:v>43177.708333327064</c:v>
                      </c:pt>
                      <c:pt idx="2586">
                        <c:v>43177.749999993728</c:v>
                      </c:pt>
                      <c:pt idx="2587">
                        <c:v>43177.791666660392</c:v>
                      </c:pt>
                      <c:pt idx="2588">
                        <c:v>43177.833333327057</c:v>
                      </c:pt>
                      <c:pt idx="2589">
                        <c:v>43177.874999993721</c:v>
                      </c:pt>
                      <c:pt idx="2590">
                        <c:v>43177.916666660385</c:v>
                      </c:pt>
                      <c:pt idx="2591">
                        <c:v>43177.958333327049</c:v>
                      </c:pt>
                      <c:pt idx="2592">
                        <c:v>43177.999999993714</c:v>
                      </c:pt>
                      <c:pt idx="2593">
                        <c:v>43178.041666660378</c:v>
                      </c:pt>
                      <c:pt idx="2594">
                        <c:v>43178.083333327042</c:v>
                      </c:pt>
                      <c:pt idx="2595">
                        <c:v>43178.124999993706</c:v>
                      </c:pt>
                      <c:pt idx="2596">
                        <c:v>43178.166666660371</c:v>
                      </c:pt>
                      <c:pt idx="2597">
                        <c:v>43178.208333327035</c:v>
                      </c:pt>
                      <c:pt idx="2598">
                        <c:v>43178.249999993699</c:v>
                      </c:pt>
                      <c:pt idx="2599">
                        <c:v>43178.291666660363</c:v>
                      </c:pt>
                      <c:pt idx="2600">
                        <c:v>43178.333333327028</c:v>
                      </c:pt>
                      <c:pt idx="2601">
                        <c:v>43178.374999993692</c:v>
                      </c:pt>
                      <c:pt idx="2602">
                        <c:v>43178.416666660356</c:v>
                      </c:pt>
                      <c:pt idx="2603">
                        <c:v>43178.45833332702</c:v>
                      </c:pt>
                      <c:pt idx="2604">
                        <c:v>43178.499999993684</c:v>
                      </c:pt>
                      <c:pt idx="2605">
                        <c:v>43178.541666660349</c:v>
                      </c:pt>
                      <c:pt idx="2606">
                        <c:v>43178.583333327013</c:v>
                      </c:pt>
                      <c:pt idx="2607">
                        <c:v>43178.624999993677</c:v>
                      </c:pt>
                      <c:pt idx="2608">
                        <c:v>43178.666666660341</c:v>
                      </c:pt>
                      <c:pt idx="2609">
                        <c:v>43178.708333327006</c:v>
                      </c:pt>
                      <c:pt idx="2610">
                        <c:v>43178.74999999367</c:v>
                      </c:pt>
                      <c:pt idx="2611">
                        <c:v>43178.791666660334</c:v>
                      </c:pt>
                      <c:pt idx="2612">
                        <c:v>43178.833333326998</c:v>
                      </c:pt>
                      <c:pt idx="2613">
                        <c:v>43178.874999993663</c:v>
                      </c:pt>
                      <c:pt idx="2614">
                        <c:v>43178.916666660327</c:v>
                      </c:pt>
                      <c:pt idx="2615">
                        <c:v>43178.958333326991</c:v>
                      </c:pt>
                      <c:pt idx="2616">
                        <c:v>43178.999999993655</c:v>
                      </c:pt>
                      <c:pt idx="2617">
                        <c:v>43179.04166666032</c:v>
                      </c:pt>
                      <c:pt idx="2618">
                        <c:v>43179.083333326984</c:v>
                      </c:pt>
                      <c:pt idx="2619">
                        <c:v>43179.124999993648</c:v>
                      </c:pt>
                      <c:pt idx="2620">
                        <c:v>43179.166666660312</c:v>
                      </c:pt>
                      <c:pt idx="2621">
                        <c:v>43179.208333326977</c:v>
                      </c:pt>
                      <c:pt idx="2622">
                        <c:v>43179.249999993641</c:v>
                      </c:pt>
                      <c:pt idx="2623">
                        <c:v>43179.291666660305</c:v>
                      </c:pt>
                      <c:pt idx="2624">
                        <c:v>43179.333333326969</c:v>
                      </c:pt>
                      <c:pt idx="2625">
                        <c:v>43179.374999993634</c:v>
                      </c:pt>
                      <c:pt idx="2626">
                        <c:v>43179.416666660298</c:v>
                      </c:pt>
                      <c:pt idx="2627">
                        <c:v>43179.458333326962</c:v>
                      </c:pt>
                      <c:pt idx="2628">
                        <c:v>43179.499999993626</c:v>
                      </c:pt>
                      <c:pt idx="2629">
                        <c:v>43179.541666660291</c:v>
                      </c:pt>
                      <c:pt idx="2630">
                        <c:v>43179.583333326955</c:v>
                      </c:pt>
                      <c:pt idx="2631">
                        <c:v>43179.624999993619</c:v>
                      </c:pt>
                      <c:pt idx="2632">
                        <c:v>43179.666666660283</c:v>
                      </c:pt>
                      <c:pt idx="2633">
                        <c:v>43179.708333326947</c:v>
                      </c:pt>
                      <c:pt idx="2634">
                        <c:v>43179.749999993612</c:v>
                      </c:pt>
                      <c:pt idx="2635">
                        <c:v>43179.791666660276</c:v>
                      </c:pt>
                      <c:pt idx="2636">
                        <c:v>43179.83333332694</c:v>
                      </c:pt>
                      <c:pt idx="2637">
                        <c:v>43179.874999993604</c:v>
                      </c:pt>
                      <c:pt idx="2638">
                        <c:v>43179.916666660269</c:v>
                      </c:pt>
                      <c:pt idx="2639">
                        <c:v>43179.958333326933</c:v>
                      </c:pt>
                      <c:pt idx="2640">
                        <c:v>43179.999999993597</c:v>
                      </c:pt>
                      <c:pt idx="2641">
                        <c:v>43180.041666660261</c:v>
                      </c:pt>
                      <c:pt idx="2642">
                        <c:v>43180.083333326926</c:v>
                      </c:pt>
                      <c:pt idx="2643">
                        <c:v>43180.12499999359</c:v>
                      </c:pt>
                      <c:pt idx="2644">
                        <c:v>43180.166666660254</c:v>
                      </c:pt>
                      <c:pt idx="2645">
                        <c:v>43180.208333326918</c:v>
                      </c:pt>
                      <c:pt idx="2646">
                        <c:v>43180.249999993583</c:v>
                      </c:pt>
                      <c:pt idx="2647">
                        <c:v>43180.291666660247</c:v>
                      </c:pt>
                      <c:pt idx="2648">
                        <c:v>43180.333333326911</c:v>
                      </c:pt>
                      <c:pt idx="2649">
                        <c:v>43180.374999993575</c:v>
                      </c:pt>
                      <c:pt idx="2650">
                        <c:v>43180.41666666024</c:v>
                      </c:pt>
                      <c:pt idx="2651">
                        <c:v>43180.458333326904</c:v>
                      </c:pt>
                      <c:pt idx="2652">
                        <c:v>43180.499999993568</c:v>
                      </c:pt>
                      <c:pt idx="2653">
                        <c:v>43180.541666660232</c:v>
                      </c:pt>
                      <c:pt idx="2654">
                        <c:v>43180.583333326897</c:v>
                      </c:pt>
                      <c:pt idx="2655">
                        <c:v>43180.624999993561</c:v>
                      </c:pt>
                      <c:pt idx="2656">
                        <c:v>43180.666666660225</c:v>
                      </c:pt>
                      <c:pt idx="2657">
                        <c:v>43180.708333326889</c:v>
                      </c:pt>
                      <c:pt idx="2658">
                        <c:v>43180.749999993554</c:v>
                      </c:pt>
                      <c:pt idx="2659">
                        <c:v>43180.791666660218</c:v>
                      </c:pt>
                      <c:pt idx="2660">
                        <c:v>43180.833333326882</c:v>
                      </c:pt>
                      <c:pt idx="2661">
                        <c:v>43180.874999993546</c:v>
                      </c:pt>
                      <c:pt idx="2662">
                        <c:v>43180.91666666021</c:v>
                      </c:pt>
                      <c:pt idx="2663">
                        <c:v>43180.958333326875</c:v>
                      </c:pt>
                      <c:pt idx="2664">
                        <c:v>43180.999999993539</c:v>
                      </c:pt>
                      <c:pt idx="2665">
                        <c:v>43181.041666660203</c:v>
                      </c:pt>
                      <c:pt idx="2666">
                        <c:v>43181.083333326867</c:v>
                      </c:pt>
                      <c:pt idx="2667">
                        <c:v>43181.124999993532</c:v>
                      </c:pt>
                      <c:pt idx="2668">
                        <c:v>43181.166666660196</c:v>
                      </c:pt>
                      <c:pt idx="2669">
                        <c:v>43181.20833332686</c:v>
                      </c:pt>
                      <c:pt idx="2670">
                        <c:v>43181.249999993524</c:v>
                      </c:pt>
                      <c:pt idx="2671">
                        <c:v>43181.291666660189</c:v>
                      </c:pt>
                      <c:pt idx="2672">
                        <c:v>43181.333333326853</c:v>
                      </c:pt>
                      <c:pt idx="2673">
                        <c:v>43181.374999993517</c:v>
                      </c:pt>
                      <c:pt idx="2674">
                        <c:v>43181.416666660181</c:v>
                      </c:pt>
                      <c:pt idx="2675">
                        <c:v>43181.458333326846</c:v>
                      </c:pt>
                      <c:pt idx="2676">
                        <c:v>43181.49999999351</c:v>
                      </c:pt>
                      <c:pt idx="2677">
                        <c:v>43181.541666660174</c:v>
                      </c:pt>
                      <c:pt idx="2678">
                        <c:v>43181.583333326838</c:v>
                      </c:pt>
                      <c:pt idx="2679">
                        <c:v>43181.624999993503</c:v>
                      </c:pt>
                      <c:pt idx="2680">
                        <c:v>43181.666666660167</c:v>
                      </c:pt>
                      <c:pt idx="2681">
                        <c:v>43181.708333326831</c:v>
                      </c:pt>
                      <c:pt idx="2682">
                        <c:v>43181.749999993495</c:v>
                      </c:pt>
                      <c:pt idx="2683">
                        <c:v>43181.79166666016</c:v>
                      </c:pt>
                      <c:pt idx="2684">
                        <c:v>43181.833333326824</c:v>
                      </c:pt>
                      <c:pt idx="2685">
                        <c:v>43181.874999993488</c:v>
                      </c:pt>
                      <c:pt idx="2686">
                        <c:v>43181.916666660152</c:v>
                      </c:pt>
                      <c:pt idx="2687">
                        <c:v>43181.958333326817</c:v>
                      </c:pt>
                      <c:pt idx="2688">
                        <c:v>43181.999999993481</c:v>
                      </c:pt>
                      <c:pt idx="2689">
                        <c:v>43182.041666660145</c:v>
                      </c:pt>
                      <c:pt idx="2690">
                        <c:v>43182.083333326809</c:v>
                      </c:pt>
                      <c:pt idx="2691">
                        <c:v>43182.124999993473</c:v>
                      </c:pt>
                      <c:pt idx="2692">
                        <c:v>43182.166666660138</c:v>
                      </c:pt>
                      <c:pt idx="2693">
                        <c:v>43182.208333326802</c:v>
                      </c:pt>
                      <c:pt idx="2694">
                        <c:v>43182.249999993466</c:v>
                      </c:pt>
                      <c:pt idx="2695">
                        <c:v>43182.29166666013</c:v>
                      </c:pt>
                      <c:pt idx="2696">
                        <c:v>43182.333333326795</c:v>
                      </c:pt>
                      <c:pt idx="2697">
                        <c:v>43182.374999993459</c:v>
                      </c:pt>
                      <c:pt idx="2698">
                        <c:v>43182.416666660123</c:v>
                      </c:pt>
                      <c:pt idx="2699">
                        <c:v>43182.458333326787</c:v>
                      </c:pt>
                      <c:pt idx="2700">
                        <c:v>43182.499999993452</c:v>
                      </c:pt>
                      <c:pt idx="2701">
                        <c:v>43182.541666660116</c:v>
                      </c:pt>
                      <c:pt idx="2702">
                        <c:v>43182.58333332678</c:v>
                      </c:pt>
                      <c:pt idx="2703">
                        <c:v>43182.624999993444</c:v>
                      </c:pt>
                      <c:pt idx="2704">
                        <c:v>43182.666666660109</c:v>
                      </c:pt>
                      <c:pt idx="2705">
                        <c:v>43182.708333326773</c:v>
                      </c:pt>
                      <c:pt idx="2706">
                        <c:v>43182.749999993437</c:v>
                      </c:pt>
                      <c:pt idx="2707">
                        <c:v>43182.791666660101</c:v>
                      </c:pt>
                      <c:pt idx="2708">
                        <c:v>43182.833333326766</c:v>
                      </c:pt>
                      <c:pt idx="2709">
                        <c:v>43182.87499999343</c:v>
                      </c:pt>
                      <c:pt idx="2710">
                        <c:v>43182.916666660094</c:v>
                      </c:pt>
                      <c:pt idx="2711">
                        <c:v>43182.958333326758</c:v>
                      </c:pt>
                      <c:pt idx="2712">
                        <c:v>43182.999999993423</c:v>
                      </c:pt>
                      <c:pt idx="2713">
                        <c:v>43183.041666660087</c:v>
                      </c:pt>
                      <c:pt idx="2714">
                        <c:v>43183.083333326751</c:v>
                      </c:pt>
                      <c:pt idx="2715">
                        <c:v>43183.124999993415</c:v>
                      </c:pt>
                      <c:pt idx="2716">
                        <c:v>43183.166666660079</c:v>
                      </c:pt>
                      <c:pt idx="2717">
                        <c:v>43183.208333326744</c:v>
                      </c:pt>
                      <c:pt idx="2718">
                        <c:v>43183.249999993408</c:v>
                      </c:pt>
                      <c:pt idx="2719">
                        <c:v>43183.291666660072</c:v>
                      </c:pt>
                      <c:pt idx="2720">
                        <c:v>43183.333333326736</c:v>
                      </c:pt>
                      <c:pt idx="2721">
                        <c:v>43183.374999993401</c:v>
                      </c:pt>
                      <c:pt idx="2722">
                        <c:v>43183.416666660065</c:v>
                      </c:pt>
                      <c:pt idx="2723">
                        <c:v>43183.458333326729</c:v>
                      </c:pt>
                      <c:pt idx="2724">
                        <c:v>43183.499999993393</c:v>
                      </c:pt>
                      <c:pt idx="2725">
                        <c:v>43183.541666660058</c:v>
                      </c:pt>
                      <c:pt idx="2726">
                        <c:v>43183.583333326722</c:v>
                      </c:pt>
                      <c:pt idx="2727">
                        <c:v>43183.624999993386</c:v>
                      </c:pt>
                      <c:pt idx="2728">
                        <c:v>43183.66666666005</c:v>
                      </c:pt>
                      <c:pt idx="2729">
                        <c:v>43183.708333326715</c:v>
                      </c:pt>
                      <c:pt idx="2730">
                        <c:v>43183.749999993379</c:v>
                      </c:pt>
                      <c:pt idx="2731">
                        <c:v>43183.791666660043</c:v>
                      </c:pt>
                      <c:pt idx="2732">
                        <c:v>43183.833333326707</c:v>
                      </c:pt>
                      <c:pt idx="2733">
                        <c:v>43183.874999993372</c:v>
                      </c:pt>
                      <c:pt idx="2734">
                        <c:v>43183.916666660036</c:v>
                      </c:pt>
                      <c:pt idx="2735">
                        <c:v>43183.9583333267</c:v>
                      </c:pt>
                      <c:pt idx="2736">
                        <c:v>43183.999999993364</c:v>
                      </c:pt>
                      <c:pt idx="2737">
                        <c:v>43184.041666660029</c:v>
                      </c:pt>
                      <c:pt idx="2738">
                        <c:v>43184.083333326693</c:v>
                      </c:pt>
                      <c:pt idx="2739">
                        <c:v>43184.124999993357</c:v>
                      </c:pt>
                      <c:pt idx="2740">
                        <c:v>43184.166666660021</c:v>
                      </c:pt>
                      <c:pt idx="2741">
                        <c:v>43184.208333326686</c:v>
                      </c:pt>
                      <c:pt idx="2742">
                        <c:v>43184.24999999335</c:v>
                      </c:pt>
                      <c:pt idx="2743">
                        <c:v>43184.291666660014</c:v>
                      </c:pt>
                      <c:pt idx="2744">
                        <c:v>43184.333333326678</c:v>
                      </c:pt>
                      <c:pt idx="2745">
                        <c:v>43184.374999993342</c:v>
                      </c:pt>
                      <c:pt idx="2746">
                        <c:v>43184.416666660007</c:v>
                      </c:pt>
                      <c:pt idx="2747">
                        <c:v>43184.458333326671</c:v>
                      </c:pt>
                      <c:pt idx="2748">
                        <c:v>43184.499999993335</c:v>
                      </c:pt>
                      <c:pt idx="2749">
                        <c:v>43184.541666659999</c:v>
                      </c:pt>
                      <c:pt idx="2750">
                        <c:v>43184.583333326664</c:v>
                      </c:pt>
                      <c:pt idx="2751">
                        <c:v>43184.624999993328</c:v>
                      </c:pt>
                      <c:pt idx="2752">
                        <c:v>43184.666666659992</c:v>
                      </c:pt>
                      <c:pt idx="2753">
                        <c:v>43184.708333326656</c:v>
                      </c:pt>
                      <c:pt idx="2754">
                        <c:v>43184.749999993321</c:v>
                      </c:pt>
                      <c:pt idx="2755">
                        <c:v>43184.791666659985</c:v>
                      </c:pt>
                      <c:pt idx="2756">
                        <c:v>43184.833333326649</c:v>
                      </c:pt>
                      <c:pt idx="2757">
                        <c:v>43184.874999993313</c:v>
                      </c:pt>
                      <c:pt idx="2758">
                        <c:v>43184.916666659978</c:v>
                      </c:pt>
                      <c:pt idx="2759">
                        <c:v>43184.958333326642</c:v>
                      </c:pt>
                      <c:pt idx="2760">
                        <c:v>43184.999999993306</c:v>
                      </c:pt>
                      <c:pt idx="2761">
                        <c:v>43185.04166665997</c:v>
                      </c:pt>
                      <c:pt idx="2762">
                        <c:v>43185.083333326635</c:v>
                      </c:pt>
                      <c:pt idx="2763">
                        <c:v>43185.124999993299</c:v>
                      </c:pt>
                      <c:pt idx="2764">
                        <c:v>43185.166666659963</c:v>
                      </c:pt>
                      <c:pt idx="2765">
                        <c:v>43185.208333326627</c:v>
                      </c:pt>
                      <c:pt idx="2766">
                        <c:v>43185.249999993292</c:v>
                      </c:pt>
                      <c:pt idx="2767">
                        <c:v>43185.291666659956</c:v>
                      </c:pt>
                      <c:pt idx="2768">
                        <c:v>43185.33333332662</c:v>
                      </c:pt>
                      <c:pt idx="2769">
                        <c:v>43185.374999993284</c:v>
                      </c:pt>
                      <c:pt idx="2770">
                        <c:v>43185.416666659949</c:v>
                      </c:pt>
                      <c:pt idx="2771">
                        <c:v>43185.458333326613</c:v>
                      </c:pt>
                      <c:pt idx="2772">
                        <c:v>43185.499999993277</c:v>
                      </c:pt>
                      <c:pt idx="2773">
                        <c:v>43185.541666659941</c:v>
                      </c:pt>
                      <c:pt idx="2774">
                        <c:v>43185.583333326605</c:v>
                      </c:pt>
                      <c:pt idx="2775">
                        <c:v>43185.62499999327</c:v>
                      </c:pt>
                      <c:pt idx="2776">
                        <c:v>43185.666666659934</c:v>
                      </c:pt>
                      <c:pt idx="2777">
                        <c:v>43185.708333326598</c:v>
                      </c:pt>
                      <c:pt idx="2778">
                        <c:v>43185.749999993262</c:v>
                      </c:pt>
                      <c:pt idx="2779">
                        <c:v>43185.791666659927</c:v>
                      </c:pt>
                      <c:pt idx="2780">
                        <c:v>43185.833333326591</c:v>
                      </c:pt>
                      <c:pt idx="2781">
                        <c:v>43185.874999993255</c:v>
                      </c:pt>
                      <c:pt idx="2782">
                        <c:v>43185.916666659919</c:v>
                      </c:pt>
                      <c:pt idx="2783">
                        <c:v>43185.958333326584</c:v>
                      </c:pt>
                      <c:pt idx="2784">
                        <c:v>43185.999999993248</c:v>
                      </c:pt>
                      <c:pt idx="2785">
                        <c:v>43186.041666659912</c:v>
                      </c:pt>
                      <c:pt idx="2786">
                        <c:v>43186.083333326576</c:v>
                      </c:pt>
                      <c:pt idx="2787">
                        <c:v>43186.124999993241</c:v>
                      </c:pt>
                      <c:pt idx="2788">
                        <c:v>43186.166666659905</c:v>
                      </c:pt>
                      <c:pt idx="2789">
                        <c:v>43186.208333326569</c:v>
                      </c:pt>
                      <c:pt idx="2790">
                        <c:v>43186.249999993233</c:v>
                      </c:pt>
                      <c:pt idx="2791">
                        <c:v>43186.291666659898</c:v>
                      </c:pt>
                      <c:pt idx="2792">
                        <c:v>43186.333333326562</c:v>
                      </c:pt>
                      <c:pt idx="2793">
                        <c:v>43186.374999993226</c:v>
                      </c:pt>
                      <c:pt idx="2794">
                        <c:v>43186.41666665989</c:v>
                      </c:pt>
                      <c:pt idx="2795">
                        <c:v>43186.458333326555</c:v>
                      </c:pt>
                      <c:pt idx="2796">
                        <c:v>43186.499999993219</c:v>
                      </c:pt>
                      <c:pt idx="2797">
                        <c:v>43186.541666659883</c:v>
                      </c:pt>
                      <c:pt idx="2798">
                        <c:v>43186.583333326547</c:v>
                      </c:pt>
                      <c:pt idx="2799">
                        <c:v>43186.624999993212</c:v>
                      </c:pt>
                      <c:pt idx="2800">
                        <c:v>43186.666666659876</c:v>
                      </c:pt>
                      <c:pt idx="2801">
                        <c:v>43186.70833332654</c:v>
                      </c:pt>
                      <c:pt idx="2802">
                        <c:v>43186.749999993204</c:v>
                      </c:pt>
                      <c:pt idx="2803">
                        <c:v>43186.791666659868</c:v>
                      </c:pt>
                      <c:pt idx="2804">
                        <c:v>43186.833333326533</c:v>
                      </c:pt>
                      <c:pt idx="2805">
                        <c:v>43186.874999993197</c:v>
                      </c:pt>
                      <c:pt idx="2806">
                        <c:v>43186.916666659861</c:v>
                      </c:pt>
                      <c:pt idx="2807">
                        <c:v>43186.958333326525</c:v>
                      </c:pt>
                      <c:pt idx="2808">
                        <c:v>43186.99999999319</c:v>
                      </c:pt>
                      <c:pt idx="2809">
                        <c:v>43187.041666659854</c:v>
                      </c:pt>
                      <c:pt idx="2810">
                        <c:v>43187.083333326518</c:v>
                      </c:pt>
                      <c:pt idx="2811">
                        <c:v>43187.124999993182</c:v>
                      </c:pt>
                      <c:pt idx="2812">
                        <c:v>43187.166666659847</c:v>
                      </c:pt>
                      <c:pt idx="2813">
                        <c:v>43187.208333326511</c:v>
                      </c:pt>
                      <c:pt idx="2814">
                        <c:v>43187.249999993175</c:v>
                      </c:pt>
                      <c:pt idx="2815">
                        <c:v>43187.291666659839</c:v>
                      </c:pt>
                      <c:pt idx="2816">
                        <c:v>43187.333333326504</c:v>
                      </c:pt>
                      <c:pt idx="2817">
                        <c:v>43187.374999993168</c:v>
                      </c:pt>
                      <c:pt idx="2818">
                        <c:v>43187.416666659832</c:v>
                      </c:pt>
                      <c:pt idx="2819">
                        <c:v>43187.458333326496</c:v>
                      </c:pt>
                      <c:pt idx="2820">
                        <c:v>43187.499999993161</c:v>
                      </c:pt>
                      <c:pt idx="2821">
                        <c:v>43187.541666659825</c:v>
                      </c:pt>
                      <c:pt idx="2822">
                        <c:v>43187.583333326489</c:v>
                      </c:pt>
                      <c:pt idx="2823">
                        <c:v>43187.624999993153</c:v>
                      </c:pt>
                      <c:pt idx="2824">
                        <c:v>43187.666666659818</c:v>
                      </c:pt>
                      <c:pt idx="2825">
                        <c:v>43187.708333326482</c:v>
                      </c:pt>
                      <c:pt idx="2826">
                        <c:v>43187.749999993146</c:v>
                      </c:pt>
                      <c:pt idx="2827">
                        <c:v>43187.79166665981</c:v>
                      </c:pt>
                      <c:pt idx="2828">
                        <c:v>43187.833333326475</c:v>
                      </c:pt>
                      <c:pt idx="2829">
                        <c:v>43187.874999993139</c:v>
                      </c:pt>
                      <c:pt idx="2830">
                        <c:v>43187.916666659803</c:v>
                      </c:pt>
                      <c:pt idx="2831">
                        <c:v>43187.958333326467</c:v>
                      </c:pt>
                      <c:pt idx="2832">
                        <c:v>43187.999999993131</c:v>
                      </c:pt>
                      <c:pt idx="2833">
                        <c:v>43188.041666659796</c:v>
                      </c:pt>
                      <c:pt idx="2834">
                        <c:v>43188.08333332646</c:v>
                      </c:pt>
                      <c:pt idx="2835">
                        <c:v>43188.124999993124</c:v>
                      </c:pt>
                      <c:pt idx="2836">
                        <c:v>43188.166666659788</c:v>
                      </c:pt>
                      <c:pt idx="2837">
                        <c:v>43188.208333326453</c:v>
                      </c:pt>
                      <c:pt idx="2838">
                        <c:v>43188.249999993117</c:v>
                      </c:pt>
                      <c:pt idx="2839">
                        <c:v>43188.291666659781</c:v>
                      </c:pt>
                      <c:pt idx="2840">
                        <c:v>43188.333333326445</c:v>
                      </c:pt>
                      <c:pt idx="2841">
                        <c:v>43188.37499999311</c:v>
                      </c:pt>
                      <c:pt idx="2842">
                        <c:v>43188.416666659774</c:v>
                      </c:pt>
                      <c:pt idx="2843">
                        <c:v>43188.458333326438</c:v>
                      </c:pt>
                      <c:pt idx="2844">
                        <c:v>43188.499999993102</c:v>
                      </c:pt>
                      <c:pt idx="2845">
                        <c:v>43188.541666659767</c:v>
                      </c:pt>
                      <c:pt idx="2846">
                        <c:v>43188.583333326431</c:v>
                      </c:pt>
                      <c:pt idx="2847">
                        <c:v>43188.624999993095</c:v>
                      </c:pt>
                      <c:pt idx="2848">
                        <c:v>43188.666666659759</c:v>
                      </c:pt>
                      <c:pt idx="2849">
                        <c:v>43188.708333326424</c:v>
                      </c:pt>
                      <c:pt idx="2850">
                        <c:v>43188.749999993088</c:v>
                      </c:pt>
                      <c:pt idx="2851">
                        <c:v>43188.791666659752</c:v>
                      </c:pt>
                      <c:pt idx="2852">
                        <c:v>43188.833333326416</c:v>
                      </c:pt>
                      <c:pt idx="2853">
                        <c:v>43188.874999993081</c:v>
                      </c:pt>
                      <c:pt idx="2854">
                        <c:v>43188.916666659745</c:v>
                      </c:pt>
                      <c:pt idx="2855">
                        <c:v>43188.958333326409</c:v>
                      </c:pt>
                      <c:pt idx="2856">
                        <c:v>43188.999999993073</c:v>
                      </c:pt>
                      <c:pt idx="2857">
                        <c:v>43189.041666659738</c:v>
                      </c:pt>
                      <c:pt idx="2858">
                        <c:v>43189.083333326402</c:v>
                      </c:pt>
                      <c:pt idx="2859">
                        <c:v>43189.124999993066</c:v>
                      </c:pt>
                      <c:pt idx="2860">
                        <c:v>43189.16666665973</c:v>
                      </c:pt>
                      <c:pt idx="2861">
                        <c:v>43189.208333326394</c:v>
                      </c:pt>
                      <c:pt idx="2862">
                        <c:v>43189.249999993059</c:v>
                      </c:pt>
                      <c:pt idx="2863">
                        <c:v>43189.291666659723</c:v>
                      </c:pt>
                      <c:pt idx="2864">
                        <c:v>43189.333333326387</c:v>
                      </c:pt>
                      <c:pt idx="2865">
                        <c:v>43189.374999993051</c:v>
                      </c:pt>
                      <c:pt idx="2866">
                        <c:v>43189.416666659716</c:v>
                      </c:pt>
                      <c:pt idx="2867">
                        <c:v>43189.45833332638</c:v>
                      </c:pt>
                      <c:pt idx="2868">
                        <c:v>43189.499999993044</c:v>
                      </c:pt>
                      <c:pt idx="2869">
                        <c:v>43189.541666659708</c:v>
                      </c:pt>
                      <c:pt idx="2870">
                        <c:v>43189.583333326373</c:v>
                      </c:pt>
                      <c:pt idx="2871">
                        <c:v>43189.624999993037</c:v>
                      </c:pt>
                      <c:pt idx="2872">
                        <c:v>43189.666666659701</c:v>
                      </c:pt>
                      <c:pt idx="2873">
                        <c:v>43189.708333326365</c:v>
                      </c:pt>
                      <c:pt idx="2874">
                        <c:v>43189.74999999303</c:v>
                      </c:pt>
                      <c:pt idx="2875">
                        <c:v>43189.791666659694</c:v>
                      </c:pt>
                      <c:pt idx="2876">
                        <c:v>43189.833333326358</c:v>
                      </c:pt>
                      <c:pt idx="2877">
                        <c:v>43189.874999993022</c:v>
                      </c:pt>
                      <c:pt idx="2878">
                        <c:v>43189.916666659687</c:v>
                      </c:pt>
                      <c:pt idx="2879">
                        <c:v>43189.958333326351</c:v>
                      </c:pt>
                      <c:pt idx="2880">
                        <c:v>43189.999999993015</c:v>
                      </c:pt>
                      <c:pt idx="2881">
                        <c:v>43190.041666659679</c:v>
                      </c:pt>
                      <c:pt idx="2882">
                        <c:v>43190.083333326344</c:v>
                      </c:pt>
                      <c:pt idx="2883">
                        <c:v>43190.124999993008</c:v>
                      </c:pt>
                      <c:pt idx="2884">
                        <c:v>43190.166666659672</c:v>
                      </c:pt>
                      <c:pt idx="2885">
                        <c:v>43190.208333326336</c:v>
                      </c:pt>
                      <c:pt idx="2886">
                        <c:v>43190.249999993001</c:v>
                      </c:pt>
                      <c:pt idx="2887">
                        <c:v>43190.291666659665</c:v>
                      </c:pt>
                      <c:pt idx="2888">
                        <c:v>43190.333333326329</c:v>
                      </c:pt>
                      <c:pt idx="2889">
                        <c:v>43190.374999992993</c:v>
                      </c:pt>
                      <c:pt idx="2890">
                        <c:v>43190.416666659657</c:v>
                      </c:pt>
                      <c:pt idx="2891">
                        <c:v>43190.458333326322</c:v>
                      </c:pt>
                      <c:pt idx="2892">
                        <c:v>43190.499999992986</c:v>
                      </c:pt>
                      <c:pt idx="2893">
                        <c:v>43190.54166665965</c:v>
                      </c:pt>
                      <c:pt idx="2894">
                        <c:v>43190.583333326314</c:v>
                      </c:pt>
                      <c:pt idx="2895">
                        <c:v>43190.624999992979</c:v>
                      </c:pt>
                      <c:pt idx="2896">
                        <c:v>43190.666666659643</c:v>
                      </c:pt>
                      <c:pt idx="2897">
                        <c:v>43190.708333326307</c:v>
                      </c:pt>
                      <c:pt idx="2898">
                        <c:v>43190.749999992971</c:v>
                      </c:pt>
                      <c:pt idx="2899">
                        <c:v>43190.791666659636</c:v>
                      </c:pt>
                      <c:pt idx="2900">
                        <c:v>43190.8333333263</c:v>
                      </c:pt>
                      <c:pt idx="2901">
                        <c:v>43190.874999992964</c:v>
                      </c:pt>
                      <c:pt idx="2902">
                        <c:v>43190.916666659628</c:v>
                      </c:pt>
                      <c:pt idx="2903">
                        <c:v>43190.958333326293</c:v>
                      </c:pt>
                      <c:pt idx="2904">
                        <c:v>43190.999999992957</c:v>
                      </c:pt>
                      <c:pt idx="2905">
                        <c:v>43191.041666659621</c:v>
                      </c:pt>
                      <c:pt idx="2906">
                        <c:v>43191.083333326285</c:v>
                      </c:pt>
                      <c:pt idx="2907">
                        <c:v>43191.12499999295</c:v>
                      </c:pt>
                      <c:pt idx="2908">
                        <c:v>43191.166666659614</c:v>
                      </c:pt>
                      <c:pt idx="2909">
                        <c:v>43191.208333326278</c:v>
                      </c:pt>
                      <c:pt idx="2910">
                        <c:v>43191.249999992942</c:v>
                      </c:pt>
                      <c:pt idx="2911">
                        <c:v>43191.291666659607</c:v>
                      </c:pt>
                      <c:pt idx="2912">
                        <c:v>43191.333333326271</c:v>
                      </c:pt>
                      <c:pt idx="2913">
                        <c:v>43191.374999992935</c:v>
                      </c:pt>
                      <c:pt idx="2914">
                        <c:v>43191.416666659599</c:v>
                      </c:pt>
                      <c:pt idx="2915">
                        <c:v>43191.458333326264</c:v>
                      </c:pt>
                      <c:pt idx="2916">
                        <c:v>43191.499999992928</c:v>
                      </c:pt>
                      <c:pt idx="2917">
                        <c:v>43191.541666659592</c:v>
                      </c:pt>
                      <c:pt idx="2918">
                        <c:v>43191.583333326256</c:v>
                      </c:pt>
                      <c:pt idx="2919">
                        <c:v>43191.62499999292</c:v>
                      </c:pt>
                      <c:pt idx="2920">
                        <c:v>43191.666666659585</c:v>
                      </c:pt>
                      <c:pt idx="2921">
                        <c:v>43191.708333326249</c:v>
                      </c:pt>
                      <c:pt idx="2922">
                        <c:v>43191.749999992913</c:v>
                      </c:pt>
                      <c:pt idx="2923">
                        <c:v>43191.791666659577</c:v>
                      </c:pt>
                      <c:pt idx="2924">
                        <c:v>43191.833333326242</c:v>
                      </c:pt>
                      <c:pt idx="2925">
                        <c:v>43191.874999992906</c:v>
                      </c:pt>
                      <c:pt idx="2926">
                        <c:v>43191.91666665957</c:v>
                      </c:pt>
                      <c:pt idx="2927">
                        <c:v>43191.958333326234</c:v>
                      </c:pt>
                      <c:pt idx="2928">
                        <c:v>43191.999999992899</c:v>
                      </c:pt>
                      <c:pt idx="2929">
                        <c:v>43192.041666659563</c:v>
                      </c:pt>
                      <c:pt idx="2930">
                        <c:v>43192.083333326227</c:v>
                      </c:pt>
                      <c:pt idx="2931">
                        <c:v>43192.124999992891</c:v>
                      </c:pt>
                      <c:pt idx="2932">
                        <c:v>43192.166666659556</c:v>
                      </c:pt>
                      <c:pt idx="2933">
                        <c:v>43192.20833332622</c:v>
                      </c:pt>
                      <c:pt idx="2934">
                        <c:v>43192.249999992884</c:v>
                      </c:pt>
                      <c:pt idx="2935">
                        <c:v>43192.291666659548</c:v>
                      </c:pt>
                      <c:pt idx="2936">
                        <c:v>43192.333333326213</c:v>
                      </c:pt>
                      <c:pt idx="2937">
                        <c:v>43192.374999992877</c:v>
                      </c:pt>
                      <c:pt idx="2938">
                        <c:v>43192.416666659541</c:v>
                      </c:pt>
                      <c:pt idx="2939">
                        <c:v>43192.458333326205</c:v>
                      </c:pt>
                      <c:pt idx="2940">
                        <c:v>43192.49999999287</c:v>
                      </c:pt>
                      <c:pt idx="2941">
                        <c:v>43192.541666659534</c:v>
                      </c:pt>
                      <c:pt idx="2942">
                        <c:v>43192.583333326198</c:v>
                      </c:pt>
                      <c:pt idx="2943">
                        <c:v>43192.624999992862</c:v>
                      </c:pt>
                      <c:pt idx="2944">
                        <c:v>43192.666666659527</c:v>
                      </c:pt>
                      <c:pt idx="2945">
                        <c:v>43192.708333326191</c:v>
                      </c:pt>
                      <c:pt idx="2946">
                        <c:v>43192.749999992855</c:v>
                      </c:pt>
                      <c:pt idx="2947">
                        <c:v>43192.791666659519</c:v>
                      </c:pt>
                      <c:pt idx="2948">
                        <c:v>43192.833333326183</c:v>
                      </c:pt>
                      <c:pt idx="2949">
                        <c:v>43192.874999992848</c:v>
                      </c:pt>
                      <c:pt idx="2950">
                        <c:v>43192.916666659512</c:v>
                      </c:pt>
                      <c:pt idx="2951">
                        <c:v>43192.958333326176</c:v>
                      </c:pt>
                      <c:pt idx="2952">
                        <c:v>43192.99999999284</c:v>
                      </c:pt>
                      <c:pt idx="2953">
                        <c:v>43193.041666659505</c:v>
                      </c:pt>
                      <c:pt idx="2954">
                        <c:v>43193.083333326169</c:v>
                      </c:pt>
                      <c:pt idx="2955">
                        <c:v>43193.124999992833</c:v>
                      </c:pt>
                      <c:pt idx="2956">
                        <c:v>43193.166666659497</c:v>
                      </c:pt>
                      <c:pt idx="2957">
                        <c:v>43193.208333326162</c:v>
                      </c:pt>
                      <c:pt idx="2958">
                        <c:v>43193.249999992826</c:v>
                      </c:pt>
                      <c:pt idx="2959">
                        <c:v>43193.29166665949</c:v>
                      </c:pt>
                      <c:pt idx="2960">
                        <c:v>43193.333333326154</c:v>
                      </c:pt>
                      <c:pt idx="2961">
                        <c:v>43193.374999992819</c:v>
                      </c:pt>
                      <c:pt idx="2962">
                        <c:v>43193.416666659483</c:v>
                      </c:pt>
                      <c:pt idx="2963">
                        <c:v>43193.458333326147</c:v>
                      </c:pt>
                      <c:pt idx="2964">
                        <c:v>43193.499999992811</c:v>
                      </c:pt>
                      <c:pt idx="2965">
                        <c:v>43193.541666659476</c:v>
                      </c:pt>
                      <c:pt idx="2966">
                        <c:v>43193.58333332614</c:v>
                      </c:pt>
                      <c:pt idx="2967">
                        <c:v>43193.624999992804</c:v>
                      </c:pt>
                      <c:pt idx="2968">
                        <c:v>43193.666666659468</c:v>
                      </c:pt>
                      <c:pt idx="2969">
                        <c:v>43193.708333326133</c:v>
                      </c:pt>
                      <c:pt idx="2970">
                        <c:v>43193.749999992797</c:v>
                      </c:pt>
                      <c:pt idx="2971">
                        <c:v>43193.791666659461</c:v>
                      </c:pt>
                      <c:pt idx="2972">
                        <c:v>43193.833333326125</c:v>
                      </c:pt>
                      <c:pt idx="2973">
                        <c:v>43193.87499999279</c:v>
                      </c:pt>
                      <c:pt idx="2974">
                        <c:v>43193.916666659454</c:v>
                      </c:pt>
                      <c:pt idx="2975">
                        <c:v>43193.958333326118</c:v>
                      </c:pt>
                      <c:pt idx="2976">
                        <c:v>43193.999999992782</c:v>
                      </c:pt>
                      <c:pt idx="2977">
                        <c:v>43194.041666659446</c:v>
                      </c:pt>
                      <c:pt idx="2978">
                        <c:v>43194.083333326111</c:v>
                      </c:pt>
                      <c:pt idx="2979">
                        <c:v>43194.124999992775</c:v>
                      </c:pt>
                      <c:pt idx="2980">
                        <c:v>43194.166666659439</c:v>
                      </c:pt>
                      <c:pt idx="2981">
                        <c:v>43194.208333326103</c:v>
                      </c:pt>
                      <c:pt idx="2982">
                        <c:v>43194.249999992768</c:v>
                      </c:pt>
                      <c:pt idx="2983">
                        <c:v>43194.291666659432</c:v>
                      </c:pt>
                      <c:pt idx="2984">
                        <c:v>43194.333333326096</c:v>
                      </c:pt>
                      <c:pt idx="2985">
                        <c:v>43194.37499999276</c:v>
                      </c:pt>
                      <c:pt idx="2986">
                        <c:v>43194.416666659425</c:v>
                      </c:pt>
                      <c:pt idx="2987">
                        <c:v>43194.458333326089</c:v>
                      </c:pt>
                      <c:pt idx="2988">
                        <c:v>43194.499999992753</c:v>
                      </c:pt>
                      <c:pt idx="2989">
                        <c:v>43194.541666659417</c:v>
                      </c:pt>
                      <c:pt idx="2990">
                        <c:v>43194.583333326082</c:v>
                      </c:pt>
                      <c:pt idx="2991">
                        <c:v>43194.624999992746</c:v>
                      </c:pt>
                      <c:pt idx="2992">
                        <c:v>43194.66666665941</c:v>
                      </c:pt>
                      <c:pt idx="2993">
                        <c:v>43194.708333326074</c:v>
                      </c:pt>
                      <c:pt idx="2994">
                        <c:v>43194.749999992739</c:v>
                      </c:pt>
                      <c:pt idx="2995">
                        <c:v>43194.791666659403</c:v>
                      </c:pt>
                      <c:pt idx="2996">
                        <c:v>43194.833333326067</c:v>
                      </c:pt>
                      <c:pt idx="2997">
                        <c:v>43194.874999992731</c:v>
                      </c:pt>
                      <c:pt idx="2998">
                        <c:v>43194.916666659396</c:v>
                      </c:pt>
                      <c:pt idx="2999">
                        <c:v>43194.95833332606</c:v>
                      </c:pt>
                      <c:pt idx="3000">
                        <c:v>43194.999999992724</c:v>
                      </c:pt>
                      <c:pt idx="3001">
                        <c:v>43195.041666659388</c:v>
                      </c:pt>
                      <c:pt idx="3002">
                        <c:v>43195.083333326053</c:v>
                      </c:pt>
                      <c:pt idx="3003">
                        <c:v>43195.124999992717</c:v>
                      </c:pt>
                      <c:pt idx="3004">
                        <c:v>43195.166666659381</c:v>
                      </c:pt>
                      <c:pt idx="3005">
                        <c:v>43195.208333326045</c:v>
                      </c:pt>
                      <c:pt idx="3006">
                        <c:v>43195.249999992709</c:v>
                      </c:pt>
                      <c:pt idx="3007">
                        <c:v>43195.291666659374</c:v>
                      </c:pt>
                      <c:pt idx="3008">
                        <c:v>43195.333333326038</c:v>
                      </c:pt>
                      <c:pt idx="3009">
                        <c:v>43195.374999992702</c:v>
                      </c:pt>
                      <c:pt idx="3010">
                        <c:v>43195.416666659366</c:v>
                      </c:pt>
                      <c:pt idx="3011">
                        <c:v>43195.458333326031</c:v>
                      </c:pt>
                      <c:pt idx="3012">
                        <c:v>43195.499999992695</c:v>
                      </c:pt>
                      <c:pt idx="3013">
                        <c:v>43195.541666659359</c:v>
                      </c:pt>
                      <c:pt idx="3014">
                        <c:v>43195.583333326023</c:v>
                      </c:pt>
                      <c:pt idx="3015">
                        <c:v>43195.624999992688</c:v>
                      </c:pt>
                      <c:pt idx="3016">
                        <c:v>43195.666666659352</c:v>
                      </c:pt>
                      <c:pt idx="3017">
                        <c:v>43195.708333326016</c:v>
                      </c:pt>
                      <c:pt idx="3018">
                        <c:v>43195.74999999268</c:v>
                      </c:pt>
                      <c:pt idx="3019">
                        <c:v>43195.791666659345</c:v>
                      </c:pt>
                      <c:pt idx="3020">
                        <c:v>43195.833333326009</c:v>
                      </c:pt>
                      <c:pt idx="3021">
                        <c:v>43195.874999992673</c:v>
                      </c:pt>
                      <c:pt idx="3022">
                        <c:v>43195.916666659337</c:v>
                      </c:pt>
                      <c:pt idx="3023">
                        <c:v>43195.958333326002</c:v>
                      </c:pt>
                      <c:pt idx="3024">
                        <c:v>43195.999999992666</c:v>
                      </c:pt>
                      <c:pt idx="3025">
                        <c:v>43196.04166665933</c:v>
                      </c:pt>
                      <c:pt idx="3026">
                        <c:v>43196.083333325994</c:v>
                      </c:pt>
                      <c:pt idx="3027">
                        <c:v>43196.124999992659</c:v>
                      </c:pt>
                      <c:pt idx="3028">
                        <c:v>43196.166666659323</c:v>
                      </c:pt>
                      <c:pt idx="3029">
                        <c:v>43196.208333325987</c:v>
                      </c:pt>
                      <c:pt idx="3030">
                        <c:v>43196.249999992651</c:v>
                      </c:pt>
                      <c:pt idx="3031">
                        <c:v>43196.291666659316</c:v>
                      </c:pt>
                      <c:pt idx="3032">
                        <c:v>43196.33333332598</c:v>
                      </c:pt>
                      <c:pt idx="3033">
                        <c:v>43196.374999992644</c:v>
                      </c:pt>
                      <c:pt idx="3034">
                        <c:v>43196.416666659308</c:v>
                      </c:pt>
                      <c:pt idx="3035">
                        <c:v>43196.458333325972</c:v>
                      </c:pt>
                      <c:pt idx="3036">
                        <c:v>43196.499999992637</c:v>
                      </c:pt>
                      <c:pt idx="3037">
                        <c:v>43196.541666659301</c:v>
                      </c:pt>
                      <c:pt idx="3038">
                        <c:v>43196.583333325965</c:v>
                      </c:pt>
                      <c:pt idx="3039">
                        <c:v>43196.624999992629</c:v>
                      </c:pt>
                      <c:pt idx="3040">
                        <c:v>43196.666666659294</c:v>
                      </c:pt>
                      <c:pt idx="3041">
                        <c:v>43196.708333325958</c:v>
                      </c:pt>
                      <c:pt idx="3042">
                        <c:v>43196.749999992622</c:v>
                      </c:pt>
                      <c:pt idx="3043">
                        <c:v>43196.791666659286</c:v>
                      </c:pt>
                      <c:pt idx="3044">
                        <c:v>43196.833333325951</c:v>
                      </c:pt>
                      <c:pt idx="3045">
                        <c:v>43196.874999992615</c:v>
                      </c:pt>
                      <c:pt idx="3046">
                        <c:v>43196.916666659279</c:v>
                      </c:pt>
                      <c:pt idx="3047">
                        <c:v>43196.958333325943</c:v>
                      </c:pt>
                      <c:pt idx="3048">
                        <c:v>43196.999999992608</c:v>
                      </c:pt>
                      <c:pt idx="3049">
                        <c:v>43197.041666659272</c:v>
                      </c:pt>
                      <c:pt idx="3050">
                        <c:v>43197.083333325936</c:v>
                      </c:pt>
                      <c:pt idx="3051">
                        <c:v>43197.1249999926</c:v>
                      </c:pt>
                      <c:pt idx="3052">
                        <c:v>43197.166666659265</c:v>
                      </c:pt>
                      <c:pt idx="3053">
                        <c:v>43197.208333325929</c:v>
                      </c:pt>
                      <c:pt idx="3054">
                        <c:v>43197.249999992593</c:v>
                      </c:pt>
                      <c:pt idx="3055">
                        <c:v>43197.291666659257</c:v>
                      </c:pt>
                      <c:pt idx="3056">
                        <c:v>43197.333333325922</c:v>
                      </c:pt>
                      <c:pt idx="3057">
                        <c:v>43197.374999992586</c:v>
                      </c:pt>
                      <c:pt idx="3058">
                        <c:v>43197.41666665925</c:v>
                      </c:pt>
                      <c:pt idx="3059">
                        <c:v>43197.458333325914</c:v>
                      </c:pt>
                      <c:pt idx="3060">
                        <c:v>43197.499999992579</c:v>
                      </c:pt>
                      <c:pt idx="3061">
                        <c:v>43197.541666659243</c:v>
                      </c:pt>
                      <c:pt idx="3062">
                        <c:v>43197.583333325907</c:v>
                      </c:pt>
                      <c:pt idx="3063">
                        <c:v>43197.624999992571</c:v>
                      </c:pt>
                      <c:pt idx="3064">
                        <c:v>43197.666666659235</c:v>
                      </c:pt>
                      <c:pt idx="3065">
                        <c:v>43197.7083333259</c:v>
                      </c:pt>
                      <c:pt idx="3066">
                        <c:v>43197.749999992564</c:v>
                      </c:pt>
                      <c:pt idx="3067">
                        <c:v>43197.791666659228</c:v>
                      </c:pt>
                      <c:pt idx="3068">
                        <c:v>43197.833333325892</c:v>
                      </c:pt>
                      <c:pt idx="3069">
                        <c:v>43197.874999992557</c:v>
                      </c:pt>
                      <c:pt idx="3070">
                        <c:v>43197.916666659221</c:v>
                      </c:pt>
                      <c:pt idx="3071">
                        <c:v>43197.958333325885</c:v>
                      </c:pt>
                      <c:pt idx="3072">
                        <c:v>43197.999999992549</c:v>
                      </c:pt>
                      <c:pt idx="3073">
                        <c:v>43198.041666659214</c:v>
                      </c:pt>
                      <c:pt idx="3074">
                        <c:v>43198.083333325878</c:v>
                      </c:pt>
                      <c:pt idx="3075">
                        <c:v>43198.124999992542</c:v>
                      </c:pt>
                      <c:pt idx="3076">
                        <c:v>43198.166666659206</c:v>
                      </c:pt>
                      <c:pt idx="3077">
                        <c:v>43198.208333325871</c:v>
                      </c:pt>
                      <c:pt idx="3078">
                        <c:v>43198.249999992535</c:v>
                      </c:pt>
                      <c:pt idx="3079">
                        <c:v>43198.291666659199</c:v>
                      </c:pt>
                      <c:pt idx="3080">
                        <c:v>43198.333333325863</c:v>
                      </c:pt>
                      <c:pt idx="3081">
                        <c:v>43198.374999992528</c:v>
                      </c:pt>
                      <c:pt idx="3082">
                        <c:v>43198.416666659192</c:v>
                      </c:pt>
                      <c:pt idx="3083">
                        <c:v>43198.458333325856</c:v>
                      </c:pt>
                      <c:pt idx="3084">
                        <c:v>43198.49999999252</c:v>
                      </c:pt>
                      <c:pt idx="3085">
                        <c:v>43198.541666659185</c:v>
                      </c:pt>
                      <c:pt idx="3086">
                        <c:v>43198.583333325849</c:v>
                      </c:pt>
                      <c:pt idx="3087">
                        <c:v>43198.624999992513</c:v>
                      </c:pt>
                      <c:pt idx="3088">
                        <c:v>43198.666666659177</c:v>
                      </c:pt>
                      <c:pt idx="3089">
                        <c:v>43198.708333325842</c:v>
                      </c:pt>
                      <c:pt idx="3090">
                        <c:v>43198.749999992506</c:v>
                      </c:pt>
                      <c:pt idx="3091">
                        <c:v>43198.79166665917</c:v>
                      </c:pt>
                      <c:pt idx="3092">
                        <c:v>43198.833333325834</c:v>
                      </c:pt>
                      <c:pt idx="3093">
                        <c:v>43198.874999992498</c:v>
                      </c:pt>
                      <c:pt idx="3094">
                        <c:v>43198.916666659163</c:v>
                      </c:pt>
                      <c:pt idx="3095">
                        <c:v>43198.958333325827</c:v>
                      </c:pt>
                      <c:pt idx="3096">
                        <c:v>43198.999999992491</c:v>
                      </c:pt>
                      <c:pt idx="3097">
                        <c:v>43199.041666659155</c:v>
                      </c:pt>
                      <c:pt idx="3098">
                        <c:v>43199.08333332582</c:v>
                      </c:pt>
                      <c:pt idx="3099">
                        <c:v>43199.124999992484</c:v>
                      </c:pt>
                      <c:pt idx="3100">
                        <c:v>43199.166666659148</c:v>
                      </c:pt>
                      <c:pt idx="3101">
                        <c:v>43199.208333325812</c:v>
                      </c:pt>
                      <c:pt idx="3102">
                        <c:v>43199.249999992477</c:v>
                      </c:pt>
                      <c:pt idx="3103">
                        <c:v>43199.291666659141</c:v>
                      </c:pt>
                      <c:pt idx="3104">
                        <c:v>43199.333333325805</c:v>
                      </c:pt>
                      <c:pt idx="3105">
                        <c:v>43199.374999992469</c:v>
                      </c:pt>
                      <c:pt idx="3106">
                        <c:v>43199.416666659134</c:v>
                      </c:pt>
                      <c:pt idx="3107">
                        <c:v>43199.458333325798</c:v>
                      </c:pt>
                      <c:pt idx="3108">
                        <c:v>43199.499999992462</c:v>
                      </c:pt>
                      <c:pt idx="3109">
                        <c:v>43199.541666659126</c:v>
                      </c:pt>
                      <c:pt idx="3110">
                        <c:v>43199.583333325791</c:v>
                      </c:pt>
                      <c:pt idx="3111">
                        <c:v>43199.624999992455</c:v>
                      </c:pt>
                      <c:pt idx="3112">
                        <c:v>43199.666666659119</c:v>
                      </c:pt>
                      <c:pt idx="3113">
                        <c:v>43199.708333325783</c:v>
                      </c:pt>
                      <c:pt idx="3114">
                        <c:v>43199.749999992448</c:v>
                      </c:pt>
                      <c:pt idx="3115">
                        <c:v>43199.791666659112</c:v>
                      </c:pt>
                      <c:pt idx="3116">
                        <c:v>43199.833333325776</c:v>
                      </c:pt>
                      <c:pt idx="3117">
                        <c:v>43199.87499999244</c:v>
                      </c:pt>
                      <c:pt idx="3118">
                        <c:v>43199.916666659105</c:v>
                      </c:pt>
                      <c:pt idx="3119">
                        <c:v>43199.958333325769</c:v>
                      </c:pt>
                      <c:pt idx="3120">
                        <c:v>43199.999999992433</c:v>
                      </c:pt>
                      <c:pt idx="3121">
                        <c:v>43200.041666659097</c:v>
                      </c:pt>
                      <c:pt idx="3122">
                        <c:v>43200.083333325761</c:v>
                      </c:pt>
                      <c:pt idx="3123">
                        <c:v>43200.124999992426</c:v>
                      </c:pt>
                      <c:pt idx="3124">
                        <c:v>43200.16666665909</c:v>
                      </c:pt>
                      <c:pt idx="3125">
                        <c:v>43200.208333325754</c:v>
                      </c:pt>
                      <c:pt idx="3126">
                        <c:v>43200.249999992418</c:v>
                      </c:pt>
                      <c:pt idx="3127">
                        <c:v>43200.291666659083</c:v>
                      </c:pt>
                      <c:pt idx="3128">
                        <c:v>43200.333333325747</c:v>
                      </c:pt>
                      <c:pt idx="3129">
                        <c:v>43200.374999992411</c:v>
                      </c:pt>
                      <c:pt idx="3130">
                        <c:v>43200.416666659075</c:v>
                      </c:pt>
                      <c:pt idx="3131">
                        <c:v>43200.45833332574</c:v>
                      </c:pt>
                      <c:pt idx="3132">
                        <c:v>43200.499999992404</c:v>
                      </c:pt>
                      <c:pt idx="3133">
                        <c:v>43200.541666659068</c:v>
                      </c:pt>
                      <c:pt idx="3134">
                        <c:v>43200.583333325732</c:v>
                      </c:pt>
                      <c:pt idx="3135">
                        <c:v>43200.624999992397</c:v>
                      </c:pt>
                      <c:pt idx="3136">
                        <c:v>43200.666666659061</c:v>
                      </c:pt>
                      <c:pt idx="3137">
                        <c:v>43200.708333325725</c:v>
                      </c:pt>
                      <c:pt idx="3138">
                        <c:v>43200.749999992389</c:v>
                      </c:pt>
                      <c:pt idx="3139">
                        <c:v>43200.791666659054</c:v>
                      </c:pt>
                      <c:pt idx="3140">
                        <c:v>43200.833333325718</c:v>
                      </c:pt>
                      <c:pt idx="3141">
                        <c:v>43200.874999992382</c:v>
                      </c:pt>
                      <c:pt idx="3142">
                        <c:v>43200.916666659046</c:v>
                      </c:pt>
                      <c:pt idx="3143">
                        <c:v>43200.958333325711</c:v>
                      </c:pt>
                      <c:pt idx="3144">
                        <c:v>43200.999999992375</c:v>
                      </c:pt>
                      <c:pt idx="3145">
                        <c:v>43201.041666659039</c:v>
                      </c:pt>
                      <c:pt idx="3146">
                        <c:v>43201.083333325703</c:v>
                      </c:pt>
                      <c:pt idx="3147">
                        <c:v>43201.124999992368</c:v>
                      </c:pt>
                      <c:pt idx="3148">
                        <c:v>43201.166666659032</c:v>
                      </c:pt>
                      <c:pt idx="3149">
                        <c:v>43201.208333325696</c:v>
                      </c:pt>
                      <c:pt idx="3150">
                        <c:v>43201.24999999236</c:v>
                      </c:pt>
                      <c:pt idx="3151">
                        <c:v>43201.291666659024</c:v>
                      </c:pt>
                      <c:pt idx="3152">
                        <c:v>43201.333333325689</c:v>
                      </c:pt>
                      <c:pt idx="3153">
                        <c:v>43201.374999992353</c:v>
                      </c:pt>
                      <c:pt idx="3154">
                        <c:v>43201.416666659017</c:v>
                      </c:pt>
                      <c:pt idx="3155">
                        <c:v>43201.458333325681</c:v>
                      </c:pt>
                      <c:pt idx="3156">
                        <c:v>43201.499999992346</c:v>
                      </c:pt>
                      <c:pt idx="3157">
                        <c:v>43201.54166665901</c:v>
                      </c:pt>
                      <c:pt idx="3158">
                        <c:v>43201.583333325674</c:v>
                      </c:pt>
                      <c:pt idx="3159">
                        <c:v>43201.624999992338</c:v>
                      </c:pt>
                      <c:pt idx="3160">
                        <c:v>43201.666666659003</c:v>
                      </c:pt>
                      <c:pt idx="3161">
                        <c:v>43201.708333325667</c:v>
                      </c:pt>
                      <c:pt idx="3162">
                        <c:v>43201.749999992331</c:v>
                      </c:pt>
                      <c:pt idx="3163">
                        <c:v>43201.791666658995</c:v>
                      </c:pt>
                      <c:pt idx="3164">
                        <c:v>43201.83333332566</c:v>
                      </c:pt>
                      <c:pt idx="3165">
                        <c:v>43201.874999992324</c:v>
                      </c:pt>
                      <c:pt idx="3166">
                        <c:v>43201.916666658988</c:v>
                      </c:pt>
                      <c:pt idx="3167">
                        <c:v>43201.958333325652</c:v>
                      </c:pt>
                      <c:pt idx="3168">
                        <c:v>43201.999999992317</c:v>
                      </c:pt>
                      <c:pt idx="3169">
                        <c:v>43202.041666658981</c:v>
                      </c:pt>
                      <c:pt idx="3170">
                        <c:v>43202.083333325645</c:v>
                      </c:pt>
                      <c:pt idx="3171">
                        <c:v>43202.124999992309</c:v>
                      </c:pt>
                      <c:pt idx="3172">
                        <c:v>43202.166666658974</c:v>
                      </c:pt>
                      <c:pt idx="3173">
                        <c:v>43202.208333325638</c:v>
                      </c:pt>
                      <c:pt idx="3174">
                        <c:v>43202.249999992302</c:v>
                      </c:pt>
                      <c:pt idx="3175">
                        <c:v>43202.291666658966</c:v>
                      </c:pt>
                      <c:pt idx="3176">
                        <c:v>43202.333333325631</c:v>
                      </c:pt>
                      <c:pt idx="3177">
                        <c:v>43202.374999992295</c:v>
                      </c:pt>
                      <c:pt idx="3178">
                        <c:v>43202.416666658959</c:v>
                      </c:pt>
                      <c:pt idx="3179">
                        <c:v>43202.458333325623</c:v>
                      </c:pt>
                      <c:pt idx="3180">
                        <c:v>43202.499999992287</c:v>
                      </c:pt>
                      <c:pt idx="3181">
                        <c:v>43202.541666658952</c:v>
                      </c:pt>
                      <c:pt idx="3182">
                        <c:v>43202.583333325616</c:v>
                      </c:pt>
                      <c:pt idx="3183">
                        <c:v>43202.62499999228</c:v>
                      </c:pt>
                      <c:pt idx="3184">
                        <c:v>43202.666666658944</c:v>
                      </c:pt>
                      <c:pt idx="3185">
                        <c:v>43202.708333325609</c:v>
                      </c:pt>
                      <c:pt idx="3186">
                        <c:v>43202.749999992273</c:v>
                      </c:pt>
                      <c:pt idx="3187">
                        <c:v>43202.791666658937</c:v>
                      </c:pt>
                      <c:pt idx="3188">
                        <c:v>43202.833333325601</c:v>
                      </c:pt>
                      <c:pt idx="3189">
                        <c:v>43202.874999992266</c:v>
                      </c:pt>
                      <c:pt idx="3190">
                        <c:v>43202.91666665893</c:v>
                      </c:pt>
                      <c:pt idx="3191">
                        <c:v>43202.958333325594</c:v>
                      </c:pt>
                      <c:pt idx="3192">
                        <c:v>43202.999999992258</c:v>
                      </c:pt>
                      <c:pt idx="3193">
                        <c:v>43203.041666658923</c:v>
                      </c:pt>
                      <c:pt idx="3194">
                        <c:v>43203.083333325587</c:v>
                      </c:pt>
                      <c:pt idx="3195">
                        <c:v>43203.124999992251</c:v>
                      </c:pt>
                      <c:pt idx="3196">
                        <c:v>43203.166666658915</c:v>
                      </c:pt>
                      <c:pt idx="3197">
                        <c:v>43203.20833332558</c:v>
                      </c:pt>
                      <c:pt idx="3198">
                        <c:v>43203.249999992244</c:v>
                      </c:pt>
                      <c:pt idx="3199">
                        <c:v>43203.291666658908</c:v>
                      </c:pt>
                      <c:pt idx="3200">
                        <c:v>43203.333333325572</c:v>
                      </c:pt>
                      <c:pt idx="3201">
                        <c:v>43203.374999992237</c:v>
                      </c:pt>
                      <c:pt idx="3202">
                        <c:v>43203.416666658901</c:v>
                      </c:pt>
                      <c:pt idx="3203">
                        <c:v>43203.458333325565</c:v>
                      </c:pt>
                      <c:pt idx="3204">
                        <c:v>43203.499999992229</c:v>
                      </c:pt>
                      <c:pt idx="3205">
                        <c:v>43203.541666658894</c:v>
                      </c:pt>
                      <c:pt idx="3206">
                        <c:v>43203.583333325558</c:v>
                      </c:pt>
                      <c:pt idx="3207">
                        <c:v>43203.624999992222</c:v>
                      </c:pt>
                      <c:pt idx="3208">
                        <c:v>43203.666666658886</c:v>
                      </c:pt>
                      <c:pt idx="3209">
                        <c:v>43203.70833332555</c:v>
                      </c:pt>
                      <c:pt idx="3210">
                        <c:v>43203.749999992215</c:v>
                      </c:pt>
                      <c:pt idx="3211">
                        <c:v>43203.791666658879</c:v>
                      </c:pt>
                      <c:pt idx="3212">
                        <c:v>43203.833333325543</c:v>
                      </c:pt>
                      <c:pt idx="3213">
                        <c:v>43203.874999992207</c:v>
                      </c:pt>
                      <c:pt idx="3214">
                        <c:v>43203.916666658872</c:v>
                      </c:pt>
                      <c:pt idx="3215">
                        <c:v>43203.958333325536</c:v>
                      </c:pt>
                      <c:pt idx="3216">
                        <c:v>43203.9999999922</c:v>
                      </c:pt>
                      <c:pt idx="3217">
                        <c:v>43204.041666658864</c:v>
                      </c:pt>
                      <c:pt idx="3218">
                        <c:v>43204.083333325529</c:v>
                      </c:pt>
                      <c:pt idx="3219">
                        <c:v>43204.124999992193</c:v>
                      </c:pt>
                      <c:pt idx="3220">
                        <c:v>43204.166666658857</c:v>
                      </c:pt>
                      <c:pt idx="3221">
                        <c:v>43204.208333325521</c:v>
                      </c:pt>
                      <c:pt idx="3222">
                        <c:v>43204.249999992186</c:v>
                      </c:pt>
                      <c:pt idx="3223">
                        <c:v>43204.29166665885</c:v>
                      </c:pt>
                      <c:pt idx="3224">
                        <c:v>43204.333333325514</c:v>
                      </c:pt>
                      <c:pt idx="3225">
                        <c:v>43204.374999992178</c:v>
                      </c:pt>
                      <c:pt idx="3226">
                        <c:v>43204.416666658843</c:v>
                      </c:pt>
                      <c:pt idx="3227">
                        <c:v>43204.458333325507</c:v>
                      </c:pt>
                      <c:pt idx="3228">
                        <c:v>43204.499999992171</c:v>
                      </c:pt>
                      <c:pt idx="3229">
                        <c:v>43204.541666658835</c:v>
                      </c:pt>
                      <c:pt idx="3230">
                        <c:v>43204.5833333255</c:v>
                      </c:pt>
                      <c:pt idx="3231">
                        <c:v>43204.624999992164</c:v>
                      </c:pt>
                      <c:pt idx="3232">
                        <c:v>43204.666666658828</c:v>
                      </c:pt>
                      <c:pt idx="3233">
                        <c:v>43204.708333325492</c:v>
                      </c:pt>
                      <c:pt idx="3234">
                        <c:v>43204.749999992157</c:v>
                      </c:pt>
                      <c:pt idx="3235">
                        <c:v>43204.791666658821</c:v>
                      </c:pt>
                      <c:pt idx="3236">
                        <c:v>43204.833333325485</c:v>
                      </c:pt>
                      <c:pt idx="3237">
                        <c:v>43204.874999992149</c:v>
                      </c:pt>
                      <c:pt idx="3238">
                        <c:v>43204.916666658813</c:v>
                      </c:pt>
                      <c:pt idx="3239">
                        <c:v>43204.958333325478</c:v>
                      </c:pt>
                      <c:pt idx="3240">
                        <c:v>43204.999999992142</c:v>
                      </c:pt>
                      <c:pt idx="3241">
                        <c:v>43205.041666658806</c:v>
                      </c:pt>
                      <c:pt idx="3242">
                        <c:v>43205.08333332547</c:v>
                      </c:pt>
                      <c:pt idx="3243">
                        <c:v>43205.124999992135</c:v>
                      </c:pt>
                      <c:pt idx="3244">
                        <c:v>43205.166666658799</c:v>
                      </c:pt>
                      <c:pt idx="3245">
                        <c:v>43205.208333325463</c:v>
                      </c:pt>
                      <c:pt idx="3246">
                        <c:v>43205.249999992127</c:v>
                      </c:pt>
                      <c:pt idx="3247">
                        <c:v>43205.291666658792</c:v>
                      </c:pt>
                      <c:pt idx="3248">
                        <c:v>43205.333333325456</c:v>
                      </c:pt>
                      <c:pt idx="3249">
                        <c:v>43205.37499999212</c:v>
                      </c:pt>
                      <c:pt idx="3250">
                        <c:v>43205.416666658784</c:v>
                      </c:pt>
                      <c:pt idx="3251">
                        <c:v>43205.458333325449</c:v>
                      </c:pt>
                      <c:pt idx="3252">
                        <c:v>43205.499999992113</c:v>
                      </c:pt>
                      <c:pt idx="3253">
                        <c:v>43205.541666658777</c:v>
                      </c:pt>
                      <c:pt idx="3254">
                        <c:v>43205.583333325441</c:v>
                      </c:pt>
                      <c:pt idx="3255">
                        <c:v>43205.624999992106</c:v>
                      </c:pt>
                      <c:pt idx="3256">
                        <c:v>43205.66666665877</c:v>
                      </c:pt>
                      <c:pt idx="3257">
                        <c:v>43205.708333325434</c:v>
                      </c:pt>
                      <c:pt idx="3258">
                        <c:v>43205.749999992098</c:v>
                      </c:pt>
                      <c:pt idx="3259">
                        <c:v>43205.791666658763</c:v>
                      </c:pt>
                      <c:pt idx="3260">
                        <c:v>43205.833333325427</c:v>
                      </c:pt>
                      <c:pt idx="3261">
                        <c:v>43205.874999992091</c:v>
                      </c:pt>
                      <c:pt idx="3262">
                        <c:v>43205.916666658755</c:v>
                      </c:pt>
                      <c:pt idx="3263">
                        <c:v>43205.95833332542</c:v>
                      </c:pt>
                      <c:pt idx="3264">
                        <c:v>43205.999999992084</c:v>
                      </c:pt>
                      <c:pt idx="3265">
                        <c:v>43206.041666658748</c:v>
                      </c:pt>
                      <c:pt idx="3266">
                        <c:v>43206.083333325412</c:v>
                      </c:pt>
                      <c:pt idx="3267">
                        <c:v>43206.124999992076</c:v>
                      </c:pt>
                      <c:pt idx="3268">
                        <c:v>43206.166666658741</c:v>
                      </c:pt>
                      <c:pt idx="3269">
                        <c:v>43206.208333325405</c:v>
                      </c:pt>
                      <c:pt idx="3270">
                        <c:v>43206.249999992069</c:v>
                      </c:pt>
                      <c:pt idx="3271">
                        <c:v>43206.291666658733</c:v>
                      </c:pt>
                      <c:pt idx="3272">
                        <c:v>43206.333333325398</c:v>
                      </c:pt>
                      <c:pt idx="3273">
                        <c:v>43206.374999992062</c:v>
                      </c:pt>
                      <c:pt idx="3274">
                        <c:v>43206.416666658726</c:v>
                      </c:pt>
                      <c:pt idx="3275">
                        <c:v>43206.45833332539</c:v>
                      </c:pt>
                      <c:pt idx="3276">
                        <c:v>43206.499999992055</c:v>
                      </c:pt>
                      <c:pt idx="3277">
                        <c:v>43206.541666658719</c:v>
                      </c:pt>
                      <c:pt idx="3278">
                        <c:v>43206.583333325383</c:v>
                      </c:pt>
                      <c:pt idx="3279">
                        <c:v>43206.624999992047</c:v>
                      </c:pt>
                      <c:pt idx="3280">
                        <c:v>43206.666666658712</c:v>
                      </c:pt>
                      <c:pt idx="3281">
                        <c:v>43206.708333325376</c:v>
                      </c:pt>
                      <c:pt idx="3282">
                        <c:v>43206.74999999204</c:v>
                      </c:pt>
                      <c:pt idx="3283">
                        <c:v>43206.791666658704</c:v>
                      </c:pt>
                      <c:pt idx="3284">
                        <c:v>43206.833333325369</c:v>
                      </c:pt>
                      <c:pt idx="3285">
                        <c:v>43206.874999992033</c:v>
                      </c:pt>
                      <c:pt idx="3286">
                        <c:v>43206.916666658697</c:v>
                      </c:pt>
                      <c:pt idx="3287">
                        <c:v>43206.958333325361</c:v>
                      </c:pt>
                      <c:pt idx="3288">
                        <c:v>43206.999999992026</c:v>
                      </c:pt>
                      <c:pt idx="3289">
                        <c:v>43207.04166665869</c:v>
                      </c:pt>
                      <c:pt idx="3290">
                        <c:v>43207.083333325354</c:v>
                      </c:pt>
                      <c:pt idx="3291">
                        <c:v>43207.124999992018</c:v>
                      </c:pt>
                      <c:pt idx="3292">
                        <c:v>43207.166666658683</c:v>
                      </c:pt>
                      <c:pt idx="3293">
                        <c:v>43207.208333325347</c:v>
                      </c:pt>
                      <c:pt idx="3294">
                        <c:v>43207.249999992011</c:v>
                      </c:pt>
                      <c:pt idx="3295">
                        <c:v>43207.291666658675</c:v>
                      </c:pt>
                      <c:pt idx="3296">
                        <c:v>43207.333333325339</c:v>
                      </c:pt>
                      <c:pt idx="3297">
                        <c:v>43207.374999992004</c:v>
                      </c:pt>
                      <c:pt idx="3298">
                        <c:v>43207.416666658668</c:v>
                      </c:pt>
                      <c:pt idx="3299">
                        <c:v>43207.458333325332</c:v>
                      </c:pt>
                      <c:pt idx="3300">
                        <c:v>43207.499999991996</c:v>
                      </c:pt>
                      <c:pt idx="3301">
                        <c:v>43207.541666658661</c:v>
                      </c:pt>
                      <c:pt idx="3302">
                        <c:v>43207.583333325325</c:v>
                      </c:pt>
                      <c:pt idx="3303">
                        <c:v>43207.624999991989</c:v>
                      </c:pt>
                      <c:pt idx="3304">
                        <c:v>43207.666666658653</c:v>
                      </c:pt>
                      <c:pt idx="3305">
                        <c:v>43207.708333325318</c:v>
                      </c:pt>
                      <c:pt idx="3306">
                        <c:v>43207.749999991982</c:v>
                      </c:pt>
                      <c:pt idx="3307">
                        <c:v>43207.791666658646</c:v>
                      </c:pt>
                      <c:pt idx="3308">
                        <c:v>43207.83333332531</c:v>
                      </c:pt>
                      <c:pt idx="3309">
                        <c:v>43207.874999991975</c:v>
                      </c:pt>
                      <c:pt idx="3310">
                        <c:v>43207.916666658639</c:v>
                      </c:pt>
                      <c:pt idx="3311">
                        <c:v>43207.958333325303</c:v>
                      </c:pt>
                      <c:pt idx="3312">
                        <c:v>43207.999999991967</c:v>
                      </c:pt>
                      <c:pt idx="3313">
                        <c:v>43208.041666658632</c:v>
                      </c:pt>
                      <c:pt idx="3314">
                        <c:v>43208.083333325296</c:v>
                      </c:pt>
                      <c:pt idx="3315">
                        <c:v>43208.12499999196</c:v>
                      </c:pt>
                      <c:pt idx="3316">
                        <c:v>43208.166666658624</c:v>
                      </c:pt>
                      <c:pt idx="3317">
                        <c:v>43208.208333325289</c:v>
                      </c:pt>
                      <c:pt idx="3318">
                        <c:v>43208.249999991953</c:v>
                      </c:pt>
                      <c:pt idx="3319">
                        <c:v>43208.291666658617</c:v>
                      </c:pt>
                      <c:pt idx="3320">
                        <c:v>43208.333333325281</c:v>
                      </c:pt>
                      <c:pt idx="3321">
                        <c:v>43208.374999991946</c:v>
                      </c:pt>
                      <c:pt idx="3322">
                        <c:v>43208.41666665861</c:v>
                      </c:pt>
                      <c:pt idx="3323">
                        <c:v>43208.458333325274</c:v>
                      </c:pt>
                      <c:pt idx="3324">
                        <c:v>43208.499999991938</c:v>
                      </c:pt>
                      <c:pt idx="3325">
                        <c:v>43208.541666658602</c:v>
                      </c:pt>
                      <c:pt idx="3326">
                        <c:v>43208.583333325267</c:v>
                      </c:pt>
                      <c:pt idx="3327">
                        <c:v>43208.624999991931</c:v>
                      </c:pt>
                      <c:pt idx="3328">
                        <c:v>43208.666666658595</c:v>
                      </c:pt>
                      <c:pt idx="3329">
                        <c:v>43208.708333325259</c:v>
                      </c:pt>
                      <c:pt idx="3330">
                        <c:v>43208.749999991924</c:v>
                      </c:pt>
                      <c:pt idx="3331">
                        <c:v>43208.791666658588</c:v>
                      </c:pt>
                      <c:pt idx="3332">
                        <c:v>43208.833333325252</c:v>
                      </c:pt>
                      <c:pt idx="3333">
                        <c:v>43208.874999991916</c:v>
                      </c:pt>
                      <c:pt idx="3334">
                        <c:v>43208.916666658581</c:v>
                      </c:pt>
                      <c:pt idx="3335">
                        <c:v>43208.958333325245</c:v>
                      </c:pt>
                      <c:pt idx="3336">
                        <c:v>43208.999999991909</c:v>
                      </c:pt>
                      <c:pt idx="3337">
                        <c:v>43209.041666658573</c:v>
                      </c:pt>
                      <c:pt idx="3338">
                        <c:v>43209.083333325238</c:v>
                      </c:pt>
                      <c:pt idx="3339">
                        <c:v>43209.124999991902</c:v>
                      </c:pt>
                      <c:pt idx="3340">
                        <c:v>43209.166666658566</c:v>
                      </c:pt>
                      <c:pt idx="3341">
                        <c:v>43209.20833332523</c:v>
                      </c:pt>
                      <c:pt idx="3342">
                        <c:v>43209.249999991895</c:v>
                      </c:pt>
                      <c:pt idx="3343">
                        <c:v>43209.291666658559</c:v>
                      </c:pt>
                      <c:pt idx="3344">
                        <c:v>43209.333333325223</c:v>
                      </c:pt>
                      <c:pt idx="3345">
                        <c:v>43209.374999991887</c:v>
                      </c:pt>
                      <c:pt idx="3346">
                        <c:v>43209.416666658552</c:v>
                      </c:pt>
                      <c:pt idx="3347">
                        <c:v>43209.458333325216</c:v>
                      </c:pt>
                      <c:pt idx="3348">
                        <c:v>43209.49999999188</c:v>
                      </c:pt>
                      <c:pt idx="3349">
                        <c:v>43209.541666658544</c:v>
                      </c:pt>
                      <c:pt idx="3350">
                        <c:v>43209.583333325209</c:v>
                      </c:pt>
                      <c:pt idx="3351">
                        <c:v>43209.624999991873</c:v>
                      </c:pt>
                      <c:pt idx="3352">
                        <c:v>43209.666666658537</c:v>
                      </c:pt>
                      <c:pt idx="3353">
                        <c:v>43209.708333325201</c:v>
                      </c:pt>
                      <c:pt idx="3354">
                        <c:v>43209.749999991865</c:v>
                      </c:pt>
                      <c:pt idx="3355">
                        <c:v>43209.79166665853</c:v>
                      </c:pt>
                      <c:pt idx="3356">
                        <c:v>43209.833333325194</c:v>
                      </c:pt>
                      <c:pt idx="3357">
                        <c:v>43209.874999991858</c:v>
                      </c:pt>
                      <c:pt idx="3358">
                        <c:v>43209.916666658522</c:v>
                      </c:pt>
                      <c:pt idx="3359">
                        <c:v>43209.958333325187</c:v>
                      </c:pt>
                      <c:pt idx="3360">
                        <c:v>43209.999999991851</c:v>
                      </c:pt>
                      <c:pt idx="3361">
                        <c:v>43210.041666658515</c:v>
                      </c:pt>
                      <c:pt idx="3362">
                        <c:v>43210.083333325179</c:v>
                      </c:pt>
                      <c:pt idx="3363">
                        <c:v>43210.124999991844</c:v>
                      </c:pt>
                      <c:pt idx="3364">
                        <c:v>43210.166666658508</c:v>
                      </c:pt>
                      <c:pt idx="3365">
                        <c:v>43210.208333325172</c:v>
                      </c:pt>
                      <c:pt idx="3366">
                        <c:v>43210.249999991836</c:v>
                      </c:pt>
                      <c:pt idx="3367">
                        <c:v>43210.291666658501</c:v>
                      </c:pt>
                      <c:pt idx="3368">
                        <c:v>43210.333333325165</c:v>
                      </c:pt>
                      <c:pt idx="3369">
                        <c:v>43210.374999991829</c:v>
                      </c:pt>
                      <c:pt idx="3370">
                        <c:v>43210.416666658493</c:v>
                      </c:pt>
                      <c:pt idx="3371">
                        <c:v>43210.458333325158</c:v>
                      </c:pt>
                      <c:pt idx="3372">
                        <c:v>43210.499999991822</c:v>
                      </c:pt>
                      <c:pt idx="3373">
                        <c:v>43210.541666658486</c:v>
                      </c:pt>
                      <c:pt idx="3374">
                        <c:v>43210.58333332515</c:v>
                      </c:pt>
                      <c:pt idx="3375">
                        <c:v>43210.624999991815</c:v>
                      </c:pt>
                      <c:pt idx="3376">
                        <c:v>43210.666666658479</c:v>
                      </c:pt>
                      <c:pt idx="3377">
                        <c:v>43210.708333325143</c:v>
                      </c:pt>
                      <c:pt idx="3378">
                        <c:v>43210.749999991807</c:v>
                      </c:pt>
                      <c:pt idx="3379">
                        <c:v>43210.791666658472</c:v>
                      </c:pt>
                      <c:pt idx="3380">
                        <c:v>43210.833333325136</c:v>
                      </c:pt>
                      <c:pt idx="3381">
                        <c:v>43210.8749999918</c:v>
                      </c:pt>
                      <c:pt idx="3382">
                        <c:v>43210.916666658464</c:v>
                      </c:pt>
                      <c:pt idx="3383">
                        <c:v>43210.958333325128</c:v>
                      </c:pt>
                      <c:pt idx="3384">
                        <c:v>43210.999999991793</c:v>
                      </c:pt>
                      <c:pt idx="3385">
                        <c:v>43211.041666658457</c:v>
                      </c:pt>
                      <c:pt idx="3386">
                        <c:v>43211.083333325121</c:v>
                      </c:pt>
                      <c:pt idx="3387">
                        <c:v>43211.124999991785</c:v>
                      </c:pt>
                      <c:pt idx="3388">
                        <c:v>43211.16666665845</c:v>
                      </c:pt>
                      <c:pt idx="3389">
                        <c:v>43211.208333325114</c:v>
                      </c:pt>
                      <c:pt idx="3390">
                        <c:v>43211.249999991778</c:v>
                      </c:pt>
                      <c:pt idx="3391">
                        <c:v>43211.291666658442</c:v>
                      </c:pt>
                      <c:pt idx="3392">
                        <c:v>43211.333333325107</c:v>
                      </c:pt>
                      <c:pt idx="3393">
                        <c:v>43211.374999991771</c:v>
                      </c:pt>
                      <c:pt idx="3394">
                        <c:v>43211.416666658435</c:v>
                      </c:pt>
                      <c:pt idx="3395">
                        <c:v>43211.458333325099</c:v>
                      </c:pt>
                      <c:pt idx="3396">
                        <c:v>43211.499999991764</c:v>
                      </c:pt>
                      <c:pt idx="3397">
                        <c:v>43211.541666658428</c:v>
                      </c:pt>
                      <c:pt idx="3398">
                        <c:v>43211.583333325092</c:v>
                      </c:pt>
                      <c:pt idx="3399">
                        <c:v>43211.624999991756</c:v>
                      </c:pt>
                      <c:pt idx="3400">
                        <c:v>43211.666666658421</c:v>
                      </c:pt>
                      <c:pt idx="3401">
                        <c:v>43211.708333325085</c:v>
                      </c:pt>
                      <c:pt idx="3402">
                        <c:v>43211.749999991749</c:v>
                      </c:pt>
                      <c:pt idx="3403">
                        <c:v>43211.791666658413</c:v>
                      </c:pt>
                      <c:pt idx="3404">
                        <c:v>43211.833333325078</c:v>
                      </c:pt>
                      <c:pt idx="3405">
                        <c:v>43211.874999991742</c:v>
                      </c:pt>
                      <c:pt idx="3406">
                        <c:v>43211.916666658406</c:v>
                      </c:pt>
                      <c:pt idx="3407">
                        <c:v>43211.95833332507</c:v>
                      </c:pt>
                      <c:pt idx="3408">
                        <c:v>43211.999999991735</c:v>
                      </c:pt>
                      <c:pt idx="3409">
                        <c:v>43212.041666658399</c:v>
                      </c:pt>
                      <c:pt idx="3410">
                        <c:v>43212.083333325063</c:v>
                      </c:pt>
                      <c:pt idx="3411">
                        <c:v>43212.124999991727</c:v>
                      </c:pt>
                      <c:pt idx="3412">
                        <c:v>43212.166666658391</c:v>
                      </c:pt>
                      <c:pt idx="3413">
                        <c:v>43212.208333325056</c:v>
                      </c:pt>
                      <c:pt idx="3414">
                        <c:v>43212.24999999172</c:v>
                      </c:pt>
                      <c:pt idx="3415">
                        <c:v>43212.291666658384</c:v>
                      </c:pt>
                      <c:pt idx="3416">
                        <c:v>43212.333333325048</c:v>
                      </c:pt>
                      <c:pt idx="3417">
                        <c:v>43212.374999991713</c:v>
                      </c:pt>
                      <c:pt idx="3418">
                        <c:v>43212.416666658377</c:v>
                      </c:pt>
                      <c:pt idx="3419">
                        <c:v>43212.458333325041</c:v>
                      </c:pt>
                      <c:pt idx="3420">
                        <c:v>43212.499999991705</c:v>
                      </c:pt>
                      <c:pt idx="3421">
                        <c:v>43212.54166665837</c:v>
                      </c:pt>
                      <c:pt idx="3422">
                        <c:v>43212.583333325034</c:v>
                      </c:pt>
                      <c:pt idx="3423">
                        <c:v>43212.624999991698</c:v>
                      </c:pt>
                      <c:pt idx="3424">
                        <c:v>43212.666666658362</c:v>
                      </c:pt>
                      <c:pt idx="3425">
                        <c:v>43212.708333325027</c:v>
                      </c:pt>
                      <c:pt idx="3426">
                        <c:v>43212.749999991691</c:v>
                      </c:pt>
                      <c:pt idx="3427">
                        <c:v>43212.791666658355</c:v>
                      </c:pt>
                      <c:pt idx="3428">
                        <c:v>43212.833333325019</c:v>
                      </c:pt>
                      <c:pt idx="3429">
                        <c:v>43212.874999991684</c:v>
                      </c:pt>
                      <c:pt idx="3430">
                        <c:v>43212.916666658348</c:v>
                      </c:pt>
                      <c:pt idx="3431">
                        <c:v>43212.958333325012</c:v>
                      </c:pt>
                      <c:pt idx="3432">
                        <c:v>43212.999999991676</c:v>
                      </c:pt>
                      <c:pt idx="3433">
                        <c:v>43213.041666658341</c:v>
                      </c:pt>
                      <c:pt idx="3434">
                        <c:v>43213.083333325005</c:v>
                      </c:pt>
                      <c:pt idx="3435">
                        <c:v>43213.124999991669</c:v>
                      </c:pt>
                      <c:pt idx="3436">
                        <c:v>43213.166666658333</c:v>
                      </c:pt>
                      <c:pt idx="3437">
                        <c:v>43213.208333324998</c:v>
                      </c:pt>
                      <c:pt idx="3438">
                        <c:v>43213.249999991662</c:v>
                      </c:pt>
                      <c:pt idx="3439">
                        <c:v>43213.291666658326</c:v>
                      </c:pt>
                      <c:pt idx="3440">
                        <c:v>43213.33333332499</c:v>
                      </c:pt>
                      <c:pt idx="3441">
                        <c:v>43213.374999991654</c:v>
                      </c:pt>
                      <c:pt idx="3442">
                        <c:v>43213.416666658319</c:v>
                      </c:pt>
                      <c:pt idx="3443">
                        <c:v>43213.458333324983</c:v>
                      </c:pt>
                      <c:pt idx="3444">
                        <c:v>43213.499999991647</c:v>
                      </c:pt>
                      <c:pt idx="3445">
                        <c:v>43213.541666658311</c:v>
                      </c:pt>
                      <c:pt idx="3446">
                        <c:v>43213.583333324976</c:v>
                      </c:pt>
                      <c:pt idx="3447">
                        <c:v>43213.62499999164</c:v>
                      </c:pt>
                      <c:pt idx="3448">
                        <c:v>43213.666666658304</c:v>
                      </c:pt>
                      <c:pt idx="3449">
                        <c:v>43213.708333324968</c:v>
                      </c:pt>
                      <c:pt idx="3450">
                        <c:v>43213.749999991633</c:v>
                      </c:pt>
                      <c:pt idx="3451">
                        <c:v>43213.791666658297</c:v>
                      </c:pt>
                      <c:pt idx="3452">
                        <c:v>43213.833333324961</c:v>
                      </c:pt>
                      <c:pt idx="3453">
                        <c:v>43213.874999991625</c:v>
                      </c:pt>
                      <c:pt idx="3454">
                        <c:v>43213.91666665829</c:v>
                      </c:pt>
                      <c:pt idx="3455">
                        <c:v>43213.958333324954</c:v>
                      </c:pt>
                      <c:pt idx="3456">
                        <c:v>43213.999999991618</c:v>
                      </c:pt>
                      <c:pt idx="3457">
                        <c:v>43214.041666658282</c:v>
                      </c:pt>
                      <c:pt idx="3458">
                        <c:v>43214.083333324947</c:v>
                      </c:pt>
                      <c:pt idx="3459">
                        <c:v>43214.124999991611</c:v>
                      </c:pt>
                      <c:pt idx="3460">
                        <c:v>43214.166666658275</c:v>
                      </c:pt>
                      <c:pt idx="3461">
                        <c:v>43214.208333324939</c:v>
                      </c:pt>
                      <c:pt idx="3462">
                        <c:v>43214.249999991604</c:v>
                      </c:pt>
                      <c:pt idx="3463">
                        <c:v>43214.291666658268</c:v>
                      </c:pt>
                      <c:pt idx="3464">
                        <c:v>43214.333333324932</c:v>
                      </c:pt>
                      <c:pt idx="3465">
                        <c:v>43214.374999991596</c:v>
                      </c:pt>
                      <c:pt idx="3466">
                        <c:v>43214.416666658261</c:v>
                      </c:pt>
                      <c:pt idx="3467">
                        <c:v>43214.458333324925</c:v>
                      </c:pt>
                      <c:pt idx="3468">
                        <c:v>43214.499999991589</c:v>
                      </c:pt>
                      <c:pt idx="3469">
                        <c:v>43214.541666658253</c:v>
                      </c:pt>
                      <c:pt idx="3470">
                        <c:v>43214.583333324917</c:v>
                      </c:pt>
                      <c:pt idx="3471">
                        <c:v>43214.624999991582</c:v>
                      </c:pt>
                      <c:pt idx="3472">
                        <c:v>43214.666666658246</c:v>
                      </c:pt>
                      <c:pt idx="3473">
                        <c:v>43214.70833332491</c:v>
                      </c:pt>
                      <c:pt idx="3474">
                        <c:v>43214.749999991574</c:v>
                      </c:pt>
                      <c:pt idx="3475">
                        <c:v>43214.791666658239</c:v>
                      </c:pt>
                      <c:pt idx="3476">
                        <c:v>43214.833333324903</c:v>
                      </c:pt>
                      <c:pt idx="3477">
                        <c:v>43214.874999991567</c:v>
                      </c:pt>
                      <c:pt idx="3478">
                        <c:v>43214.916666658231</c:v>
                      </c:pt>
                      <c:pt idx="3479">
                        <c:v>43214.958333324896</c:v>
                      </c:pt>
                      <c:pt idx="3480">
                        <c:v>43214.99999999156</c:v>
                      </c:pt>
                      <c:pt idx="3481">
                        <c:v>43215.041666658224</c:v>
                      </c:pt>
                      <c:pt idx="3482">
                        <c:v>43215.083333324888</c:v>
                      </c:pt>
                      <c:pt idx="3483">
                        <c:v>43215.124999991553</c:v>
                      </c:pt>
                      <c:pt idx="3484">
                        <c:v>43215.166666658217</c:v>
                      </c:pt>
                      <c:pt idx="3485">
                        <c:v>43215.208333324881</c:v>
                      </c:pt>
                      <c:pt idx="3486">
                        <c:v>43215.249999991545</c:v>
                      </c:pt>
                      <c:pt idx="3487">
                        <c:v>43215.29166665821</c:v>
                      </c:pt>
                      <c:pt idx="3488">
                        <c:v>43215.333333324874</c:v>
                      </c:pt>
                      <c:pt idx="3489">
                        <c:v>43215.374999991538</c:v>
                      </c:pt>
                      <c:pt idx="3490">
                        <c:v>43215.416666658202</c:v>
                      </c:pt>
                      <c:pt idx="3491">
                        <c:v>43215.458333324867</c:v>
                      </c:pt>
                      <c:pt idx="3492">
                        <c:v>43215.499999991531</c:v>
                      </c:pt>
                      <c:pt idx="3493">
                        <c:v>43215.541666658195</c:v>
                      </c:pt>
                      <c:pt idx="3494">
                        <c:v>43215.583333324859</c:v>
                      </c:pt>
                      <c:pt idx="3495">
                        <c:v>43215.624999991524</c:v>
                      </c:pt>
                      <c:pt idx="3496">
                        <c:v>43215.666666658188</c:v>
                      </c:pt>
                      <c:pt idx="3497">
                        <c:v>43215.708333324852</c:v>
                      </c:pt>
                      <c:pt idx="3498">
                        <c:v>43215.749999991516</c:v>
                      </c:pt>
                      <c:pt idx="3499">
                        <c:v>43215.79166665818</c:v>
                      </c:pt>
                      <c:pt idx="3500">
                        <c:v>43215.833333324845</c:v>
                      </c:pt>
                      <c:pt idx="3501">
                        <c:v>43215.874999991509</c:v>
                      </c:pt>
                      <c:pt idx="3502">
                        <c:v>43215.916666658173</c:v>
                      </c:pt>
                      <c:pt idx="3503">
                        <c:v>43215.958333324837</c:v>
                      </c:pt>
                      <c:pt idx="3504">
                        <c:v>43215.999999991502</c:v>
                      </c:pt>
                      <c:pt idx="3505">
                        <c:v>43216.041666658166</c:v>
                      </c:pt>
                      <c:pt idx="3506">
                        <c:v>43216.08333332483</c:v>
                      </c:pt>
                      <c:pt idx="3507">
                        <c:v>43216.124999991494</c:v>
                      </c:pt>
                      <c:pt idx="3508">
                        <c:v>43216.166666658159</c:v>
                      </c:pt>
                      <c:pt idx="3509">
                        <c:v>43216.208333324823</c:v>
                      </c:pt>
                      <c:pt idx="3510">
                        <c:v>43216.249999991487</c:v>
                      </c:pt>
                      <c:pt idx="3511">
                        <c:v>43216.291666658151</c:v>
                      </c:pt>
                      <c:pt idx="3512">
                        <c:v>43216.333333324816</c:v>
                      </c:pt>
                      <c:pt idx="3513">
                        <c:v>43216.37499999148</c:v>
                      </c:pt>
                      <c:pt idx="3514">
                        <c:v>43216.416666658144</c:v>
                      </c:pt>
                      <c:pt idx="3515">
                        <c:v>43216.458333324808</c:v>
                      </c:pt>
                      <c:pt idx="3516">
                        <c:v>43216.499999991473</c:v>
                      </c:pt>
                      <c:pt idx="3517">
                        <c:v>43216.541666658137</c:v>
                      </c:pt>
                      <c:pt idx="3518">
                        <c:v>43216.583333324801</c:v>
                      </c:pt>
                      <c:pt idx="3519">
                        <c:v>43216.624999991465</c:v>
                      </c:pt>
                      <c:pt idx="3520">
                        <c:v>43216.66666665813</c:v>
                      </c:pt>
                      <c:pt idx="3521">
                        <c:v>43216.708333324794</c:v>
                      </c:pt>
                      <c:pt idx="3522">
                        <c:v>43216.749999991458</c:v>
                      </c:pt>
                      <c:pt idx="3523">
                        <c:v>43216.791666658122</c:v>
                      </c:pt>
                      <c:pt idx="3524">
                        <c:v>43216.833333324787</c:v>
                      </c:pt>
                      <c:pt idx="3525">
                        <c:v>43216.874999991451</c:v>
                      </c:pt>
                      <c:pt idx="3526">
                        <c:v>43216.916666658115</c:v>
                      </c:pt>
                      <c:pt idx="3527">
                        <c:v>43216.958333324779</c:v>
                      </c:pt>
                      <c:pt idx="3528">
                        <c:v>43216.999999991443</c:v>
                      </c:pt>
                      <c:pt idx="3529">
                        <c:v>43217.041666658108</c:v>
                      </c:pt>
                      <c:pt idx="3530">
                        <c:v>43217.083333324772</c:v>
                      </c:pt>
                      <c:pt idx="3531">
                        <c:v>43217.124999991436</c:v>
                      </c:pt>
                      <c:pt idx="3532">
                        <c:v>43217.1666666581</c:v>
                      </c:pt>
                      <c:pt idx="3533">
                        <c:v>43217.208333324765</c:v>
                      </c:pt>
                      <c:pt idx="3534">
                        <c:v>43217.249999991429</c:v>
                      </c:pt>
                      <c:pt idx="3535">
                        <c:v>43217.291666658093</c:v>
                      </c:pt>
                      <c:pt idx="3536">
                        <c:v>43217.333333324757</c:v>
                      </c:pt>
                      <c:pt idx="3537">
                        <c:v>43217.374999991422</c:v>
                      </c:pt>
                      <c:pt idx="3538">
                        <c:v>43217.416666658086</c:v>
                      </c:pt>
                      <c:pt idx="3539">
                        <c:v>43217.45833332475</c:v>
                      </c:pt>
                      <c:pt idx="3540">
                        <c:v>43217.499999991414</c:v>
                      </c:pt>
                      <c:pt idx="3541">
                        <c:v>43217.541666658079</c:v>
                      </c:pt>
                      <c:pt idx="3542">
                        <c:v>43217.583333324743</c:v>
                      </c:pt>
                      <c:pt idx="3543">
                        <c:v>43217.624999991407</c:v>
                      </c:pt>
                      <c:pt idx="3544">
                        <c:v>43217.666666658071</c:v>
                      </c:pt>
                      <c:pt idx="3545">
                        <c:v>43217.708333324736</c:v>
                      </c:pt>
                      <c:pt idx="3546">
                        <c:v>43217.7499999914</c:v>
                      </c:pt>
                      <c:pt idx="3547">
                        <c:v>43217.791666658064</c:v>
                      </c:pt>
                      <c:pt idx="3548">
                        <c:v>43217.833333324728</c:v>
                      </c:pt>
                      <c:pt idx="3549">
                        <c:v>43217.874999991393</c:v>
                      </c:pt>
                      <c:pt idx="3550">
                        <c:v>43217.916666658057</c:v>
                      </c:pt>
                      <c:pt idx="3551">
                        <c:v>43217.958333324721</c:v>
                      </c:pt>
                      <c:pt idx="3552">
                        <c:v>43217.999999991385</c:v>
                      </c:pt>
                      <c:pt idx="3553">
                        <c:v>43218.04166665805</c:v>
                      </c:pt>
                      <c:pt idx="3554">
                        <c:v>43218.083333324714</c:v>
                      </c:pt>
                      <c:pt idx="3555">
                        <c:v>43218.124999991378</c:v>
                      </c:pt>
                      <c:pt idx="3556">
                        <c:v>43218.166666658042</c:v>
                      </c:pt>
                      <c:pt idx="3557">
                        <c:v>43218.208333324706</c:v>
                      </c:pt>
                      <c:pt idx="3558">
                        <c:v>43218.249999991371</c:v>
                      </c:pt>
                      <c:pt idx="3559">
                        <c:v>43218.291666658035</c:v>
                      </c:pt>
                      <c:pt idx="3560">
                        <c:v>43218.333333324699</c:v>
                      </c:pt>
                      <c:pt idx="3561">
                        <c:v>43218.374999991363</c:v>
                      </c:pt>
                      <c:pt idx="3562">
                        <c:v>43218.416666658028</c:v>
                      </c:pt>
                      <c:pt idx="3563">
                        <c:v>43218.458333324692</c:v>
                      </c:pt>
                      <c:pt idx="3564">
                        <c:v>43218.499999991356</c:v>
                      </c:pt>
                      <c:pt idx="3565">
                        <c:v>43218.54166665802</c:v>
                      </c:pt>
                      <c:pt idx="3566">
                        <c:v>43218.583333324685</c:v>
                      </c:pt>
                      <c:pt idx="3567">
                        <c:v>43218.624999991349</c:v>
                      </c:pt>
                      <c:pt idx="3568">
                        <c:v>43218.666666658013</c:v>
                      </c:pt>
                      <c:pt idx="3569">
                        <c:v>43218.708333324677</c:v>
                      </c:pt>
                      <c:pt idx="3570">
                        <c:v>43218.749999991342</c:v>
                      </c:pt>
                      <c:pt idx="3571">
                        <c:v>43218.791666658006</c:v>
                      </c:pt>
                      <c:pt idx="3572">
                        <c:v>43218.83333332467</c:v>
                      </c:pt>
                      <c:pt idx="3573">
                        <c:v>43218.874999991334</c:v>
                      </c:pt>
                      <c:pt idx="3574">
                        <c:v>43218.916666657999</c:v>
                      </c:pt>
                      <c:pt idx="3575">
                        <c:v>43218.958333324663</c:v>
                      </c:pt>
                      <c:pt idx="3576">
                        <c:v>43218.999999991327</c:v>
                      </c:pt>
                      <c:pt idx="3577">
                        <c:v>43219.041666657991</c:v>
                      </c:pt>
                      <c:pt idx="3578">
                        <c:v>43219.083333324656</c:v>
                      </c:pt>
                      <c:pt idx="3579">
                        <c:v>43219.12499999132</c:v>
                      </c:pt>
                      <c:pt idx="3580">
                        <c:v>43219.166666657984</c:v>
                      </c:pt>
                      <c:pt idx="3581">
                        <c:v>43219.208333324648</c:v>
                      </c:pt>
                      <c:pt idx="3582">
                        <c:v>43219.249999991313</c:v>
                      </c:pt>
                      <c:pt idx="3583">
                        <c:v>43219.291666657977</c:v>
                      </c:pt>
                      <c:pt idx="3584">
                        <c:v>43219.333333324641</c:v>
                      </c:pt>
                      <c:pt idx="3585">
                        <c:v>43219.374999991305</c:v>
                      </c:pt>
                      <c:pt idx="3586">
                        <c:v>43219.416666657969</c:v>
                      </c:pt>
                      <c:pt idx="3587">
                        <c:v>43219.458333324634</c:v>
                      </c:pt>
                      <c:pt idx="3588">
                        <c:v>43219.499999991298</c:v>
                      </c:pt>
                      <c:pt idx="3589">
                        <c:v>43219.541666657962</c:v>
                      </c:pt>
                      <c:pt idx="3590">
                        <c:v>43219.583333324626</c:v>
                      </c:pt>
                      <c:pt idx="3591">
                        <c:v>43219.624999991291</c:v>
                      </c:pt>
                      <c:pt idx="3592">
                        <c:v>43219.666666657955</c:v>
                      </c:pt>
                      <c:pt idx="3593">
                        <c:v>43219.708333324619</c:v>
                      </c:pt>
                      <c:pt idx="3594">
                        <c:v>43219.749999991283</c:v>
                      </c:pt>
                      <c:pt idx="3595">
                        <c:v>43219.791666657948</c:v>
                      </c:pt>
                      <c:pt idx="3596">
                        <c:v>43219.833333324612</c:v>
                      </c:pt>
                      <c:pt idx="3597">
                        <c:v>43219.874999991276</c:v>
                      </c:pt>
                      <c:pt idx="3598">
                        <c:v>43219.91666665794</c:v>
                      </c:pt>
                      <c:pt idx="3599">
                        <c:v>43219.958333324605</c:v>
                      </c:pt>
                      <c:pt idx="3600">
                        <c:v>43219.999999991269</c:v>
                      </c:pt>
                      <c:pt idx="3601">
                        <c:v>43220.041666657933</c:v>
                      </c:pt>
                      <c:pt idx="3602">
                        <c:v>43220.083333324597</c:v>
                      </c:pt>
                      <c:pt idx="3603">
                        <c:v>43220.124999991262</c:v>
                      </c:pt>
                      <c:pt idx="3604">
                        <c:v>43220.166666657926</c:v>
                      </c:pt>
                      <c:pt idx="3605">
                        <c:v>43220.20833332459</c:v>
                      </c:pt>
                      <c:pt idx="3606">
                        <c:v>43220.249999991254</c:v>
                      </c:pt>
                      <c:pt idx="3607">
                        <c:v>43220.291666657919</c:v>
                      </c:pt>
                      <c:pt idx="3608">
                        <c:v>43220.333333324583</c:v>
                      </c:pt>
                      <c:pt idx="3609">
                        <c:v>43220.374999991247</c:v>
                      </c:pt>
                      <c:pt idx="3610">
                        <c:v>43220.416666657911</c:v>
                      </c:pt>
                      <c:pt idx="3611">
                        <c:v>43220.458333324576</c:v>
                      </c:pt>
                      <c:pt idx="3612">
                        <c:v>43220.49999999124</c:v>
                      </c:pt>
                      <c:pt idx="3613">
                        <c:v>43220.541666657904</c:v>
                      </c:pt>
                      <c:pt idx="3614">
                        <c:v>43220.583333324568</c:v>
                      </c:pt>
                      <c:pt idx="3615">
                        <c:v>43220.624999991232</c:v>
                      </c:pt>
                      <c:pt idx="3616">
                        <c:v>43220.666666657897</c:v>
                      </c:pt>
                      <c:pt idx="3617">
                        <c:v>43220.708333324561</c:v>
                      </c:pt>
                      <c:pt idx="3618">
                        <c:v>43220.749999991225</c:v>
                      </c:pt>
                      <c:pt idx="3619">
                        <c:v>43220.791666657889</c:v>
                      </c:pt>
                      <c:pt idx="3620">
                        <c:v>43220.833333324554</c:v>
                      </c:pt>
                      <c:pt idx="3621">
                        <c:v>43220.874999991218</c:v>
                      </c:pt>
                      <c:pt idx="3622">
                        <c:v>43220.916666657882</c:v>
                      </c:pt>
                      <c:pt idx="3623">
                        <c:v>43220.958333324546</c:v>
                      </c:pt>
                      <c:pt idx="3624">
                        <c:v>43220.999999991211</c:v>
                      </c:pt>
                      <c:pt idx="3625">
                        <c:v>43221.041666657875</c:v>
                      </c:pt>
                      <c:pt idx="3626">
                        <c:v>43221.083333324539</c:v>
                      </c:pt>
                      <c:pt idx="3627">
                        <c:v>43221.124999991203</c:v>
                      </c:pt>
                      <c:pt idx="3628">
                        <c:v>43221.166666657868</c:v>
                      </c:pt>
                      <c:pt idx="3629">
                        <c:v>43221.208333324532</c:v>
                      </c:pt>
                      <c:pt idx="3630">
                        <c:v>43221.249999991196</c:v>
                      </c:pt>
                      <c:pt idx="3631">
                        <c:v>43221.29166665786</c:v>
                      </c:pt>
                      <c:pt idx="3632">
                        <c:v>43221.333333324525</c:v>
                      </c:pt>
                      <c:pt idx="3633">
                        <c:v>43221.374999991189</c:v>
                      </c:pt>
                      <c:pt idx="3634">
                        <c:v>43221.416666657853</c:v>
                      </c:pt>
                      <c:pt idx="3635">
                        <c:v>43221.458333324517</c:v>
                      </c:pt>
                      <c:pt idx="3636">
                        <c:v>43221.499999991182</c:v>
                      </c:pt>
                      <c:pt idx="3637">
                        <c:v>43221.541666657846</c:v>
                      </c:pt>
                      <c:pt idx="3638">
                        <c:v>43221.58333332451</c:v>
                      </c:pt>
                      <c:pt idx="3639">
                        <c:v>43221.624999991174</c:v>
                      </c:pt>
                      <c:pt idx="3640">
                        <c:v>43221.666666657839</c:v>
                      </c:pt>
                      <c:pt idx="3641">
                        <c:v>43221.708333324503</c:v>
                      </c:pt>
                      <c:pt idx="3642">
                        <c:v>43221.749999991167</c:v>
                      </c:pt>
                      <c:pt idx="3643">
                        <c:v>43221.791666657831</c:v>
                      </c:pt>
                      <c:pt idx="3644">
                        <c:v>43221.833333324495</c:v>
                      </c:pt>
                      <c:pt idx="3645">
                        <c:v>43221.87499999116</c:v>
                      </c:pt>
                      <c:pt idx="3646">
                        <c:v>43221.916666657824</c:v>
                      </c:pt>
                      <c:pt idx="3647">
                        <c:v>43221.958333324488</c:v>
                      </c:pt>
                      <c:pt idx="3648">
                        <c:v>43221.999999991152</c:v>
                      </c:pt>
                      <c:pt idx="3649">
                        <c:v>43222.041666657817</c:v>
                      </c:pt>
                      <c:pt idx="3650">
                        <c:v>43222.083333324481</c:v>
                      </c:pt>
                      <c:pt idx="3651">
                        <c:v>43222.124999991145</c:v>
                      </c:pt>
                      <c:pt idx="3652">
                        <c:v>43222.166666657809</c:v>
                      </c:pt>
                      <c:pt idx="3653">
                        <c:v>43222.208333324474</c:v>
                      </c:pt>
                      <c:pt idx="3654">
                        <c:v>43222.249999991138</c:v>
                      </c:pt>
                      <c:pt idx="3655">
                        <c:v>43222.291666657802</c:v>
                      </c:pt>
                      <c:pt idx="3656">
                        <c:v>43222.333333324466</c:v>
                      </c:pt>
                      <c:pt idx="3657">
                        <c:v>43222.374999991131</c:v>
                      </c:pt>
                      <c:pt idx="3658">
                        <c:v>43222.416666657795</c:v>
                      </c:pt>
                      <c:pt idx="3659">
                        <c:v>43222.458333324459</c:v>
                      </c:pt>
                      <c:pt idx="3660">
                        <c:v>43222.499999991123</c:v>
                      </c:pt>
                      <c:pt idx="3661">
                        <c:v>43222.541666657788</c:v>
                      </c:pt>
                      <c:pt idx="3662">
                        <c:v>43222.583333324452</c:v>
                      </c:pt>
                      <c:pt idx="3663">
                        <c:v>43222.624999991116</c:v>
                      </c:pt>
                      <c:pt idx="3664">
                        <c:v>43222.66666665778</c:v>
                      </c:pt>
                      <c:pt idx="3665">
                        <c:v>43222.708333324445</c:v>
                      </c:pt>
                      <c:pt idx="3666">
                        <c:v>43222.749999991109</c:v>
                      </c:pt>
                      <c:pt idx="3667">
                        <c:v>43222.791666657773</c:v>
                      </c:pt>
                      <c:pt idx="3668">
                        <c:v>43222.833333324437</c:v>
                      </c:pt>
                      <c:pt idx="3669">
                        <c:v>43222.874999991102</c:v>
                      </c:pt>
                      <c:pt idx="3670">
                        <c:v>43222.916666657766</c:v>
                      </c:pt>
                      <c:pt idx="3671">
                        <c:v>43222.95833332443</c:v>
                      </c:pt>
                      <c:pt idx="3672">
                        <c:v>43222.999999991094</c:v>
                      </c:pt>
                      <c:pt idx="3673">
                        <c:v>43223.041666657758</c:v>
                      </c:pt>
                      <c:pt idx="3674">
                        <c:v>43223.083333324423</c:v>
                      </c:pt>
                      <c:pt idx="3675">
                        <c:v>43223.124999991087</c:v>
                      </c:pt>
                      <c:pt idx="3676">
                        <c:v>43223.166666657751</c:v>
                      </c:pt>
                      <c:pt idx="3677">
                        <c:v>43223.208333324415</c:v>
                      </c:pt>
                      <c:pt idx="3678">
                        <c:v>43223.24999999108</c:v>
                      </c:pt>
                      <c:pt idx="3679">
                        <c:v>43223.291666657744</c:v>
                      </c:pt>
                      <c:pt idx="3680">
                        <c:v>43223.333333324408</c:v>
                      </c:pt>
                      <c:pt idx="3681">
                        <c:v>43223.374999991072</c:v>
                      </c:pt>
                      <c:pt idx="3682">
                        <c:v>43223.416666657737</c:v>
                      </c:pt>
                      <c:pt idx="3683">
                        <c:v>43223.458333324401</c:v>
                      </c:pt>
                      <c:pt idx="3684">
                        <c:v>43223.499999991065</c:v>
                      </c:pt>
                      <c:pt idx="3685">
                        <c:v>43223.541666657729</c:v>
                      </c:pt>
                      <c:pt idx="3686">
                        <c:v>43223.583333324394</c:v>
                      </c:pt>
                      <c:pt idx="3687">
                        <c:v>43223.624999991058</c:v>
                      </c:pt>
                      <c:pt idx="3688">
                        <c:v>43223.666666657722</c:v>
                      </c:pt>
                      <c:pt idx="3689">
                        <c:v>43223.708333324386</c:v>
                      </c:pt>
                      <c:pt idx="3690">
                        <c:v>43223.749999991051</c:v>
                      </c:pt>
                      <c:pt idx="3691">
                        <c:v>43223.791666657715</c:v>
                      </c:pt>
                      <c:pt idx="3692">
                        <c:v>43223.833333324379</c:v>
                      </c:pt>
                      <c:pt idx="3693">
                        <c:v>43223.874999991043</c:v>
                      </c:pt>
                      <c:pt idx="3694">
                        <c:v>43223.916666657708</c:v>
                      </c:pt>
                      <c:pt idx="3695">
                        <c:v>43223.958333324372</c:v>
                      </c:pt>
                      <c:pt idx="3696">
                        <c:v>43223.999999991036</c:v>
                      </c:pt>
                      <c:pt idx="3697">
                        <c:v>43224.0416666577</c:v>
                      </c:pt>
                      <c:pt idx="3698">
                        <c:v>43224.083333324365</c:v>
                      </c:pt>
                      <c:pt idx="3699">
                        <c:v>43224.124999991029</c:v>
                      </c:pt>
                      <c:pt idx="3700">
                        <c:v>43224.166666657693</c:v>
                      </c:pt>
                      <c:pt idx="3701">
                        <c:v>43224.208333324357</c:v>
                      </c:pt>
                      <c:pt idx="3702">
                        <c:v>43224.249999991021</c:v>
                      </c:pt>
                      <c:pt idx="3703">
                        <c:v>43224.291666657686</c:v>
                      </c:pt>
                      <c:pt idx="3704">
                        <c:v>43224.33333332435</c:v>
                      </c:pt>
                      <c:pt idx="3705">
                        <c:v>43224.374999991014</c:v>
                      </c:pt>
                      <c:pt idx="3706">
                        <c:v>43224.416666657678</c:v>
                      </c:pt>
                      <c:pt idx="3707">
                        <c:v>43224.458333324343</c:v>
                      </c:pt>
                      <c:pt idx="3708">
                        <c:v>43224.499999991007</c:v>
                      </c:pt>
                      <c:pt idx="3709">
                        <c:v>43224.541666657671</c:v>
                      </c:pt>
                      <c:pt idx="3710">
                        <c:v>43224.583333324335</c:v>
                      </c:pt>
                      <c:pt idx="3711">
                        <c:v>43224.624999991</c:v>
                      </c:pt>
                      <c:pt idx="3712">
                        <c:v>43224.666666657664</c:v>
                      </c:pt>
                      <c:pt idx="3713">
                        <c:v>43224.708333324328</c:v>
                      </c:pt>
                      <c:pt idx="3714">
                        <c:v>43224.749999990992</c:v>
                      </c:pt>
                      <c:pt idx="3715">
                        <c:v>43224.791666657657</c:v>
                      </c:pt>
                      <c:pt idx="3716">
                        <c:v>43224.833333324321</c:v>
                      </c:pt>
                      <c:pt idx="3717">
                        <c:v>43224.874999990985</c:v>
                      </c:pt>
                      <c:pt idx="3718">
                        <c:v>43224.916666657649</c:v>
                      </c:pt>
                      <c:pt idx="3719">
                        <c:v>43224.958333324314</c:v>
                      </c:pt>
                      <c:pt idx="3720">
                        <c:v>43224.999999990978</c:v>
                      </c:pt>
                      <c:pt idx="3721">
                        <c:v>43225.041666657642</c:v>
                      </c:pt>
                      <c:pt idx="3722">
                        <c:v>43225.083333324306</c:v>
                      </c:pt>
                      <c:pt idx="3723">
                        <c:v>43225.124999990971</c:v>
                      </c:pt>
                      <c:pt idx="3724">
                        <c:v>43225.166666657635</c:v>
                      </c:pt>
                      <c:pt idx="3725">
                        <c:v>43225.208333324299</c:v>
                      </c:pt>
                      <c:pt idx="3726">
                        <c:v>43225.249999990963</c:v>
                      </c:pt>
                      <c:pt idx="3727">
                        <c:v>43225.291666657628</c:v>
                      </c:pt>
                      <c:pt idx="3728">
                        <c:v>43225.333333324292</c:v>
                      </c:pt>
                      <c:pt idx="3729">
                        <c:v>43225.374999990956</c:v>
                      </c:pt>
                      <c:pt idx="3730">
                        <c:v>43225.41666665762</c:v>
                      </c:pt>
                      <c:pt idx="3731">
                        <c:v>43225.458333324284</c:v>
                      </c:pt>
                      <c:pt idx="3732">
                        <c:v>43225.499999990949</c:v>
                      </c:pt>
                      <c:pt idx="3733">
                        <c:v>43225.541666657613</c:v>
                      </c:pt>
                      <c:pt idx="3734">
                        <c:v>43225.583333324277</c:v>
                      </c:pt>
                      <c:pt idx="3735">
                        <c:v>43225.624999990941</c:v>
                      </c:pt>
                      <c:pt idx="3736">
                        <c:v>43225.666666657606</c:v>
                      </c:pt>
                      <c:pt idx="3737">
                        <c:v>43225.70833332427</c:v>
                      </c:pt>
                      <c:pt idx="3738">
                        <c:v>43225.749999990934</c:v>
                      </c:pt>
                      <c:pt idx="3739">
                        <c:v>43225.791666657598</c:v>
                      </c:pt>
                      <c:pt idx="3740">
                        <c:v>43225.833333324263</c:v>
                      </c:pt>
                      <c:pt idx="3741">
                        <c:v>43225.874999990927</c:v>
                      </c:pt>
                      <c:pt idx="3742">
                        <c:v>43225.916666657591</c:v>
                      </c:pt>
                      <c:pt idx="3743">
                        <c:v>43225.958333324255</c:v>
                      </c:pt>
                      <c:pt idx="3744">
                        <c:v>43225.99999999092</c:v>
                      </c:pt>
                      <c:pt idx="3745">
                        <c:v>43226.041666657584</c:v>
                      </c:pt>
                      <c:pt idx="3746">
                        <c:v>43226.083333324248</c:v>
                      </c:pt>
                      <c:pt idx="3747">
                        <c:v>43226.124999990912</c:v>
                      </c:pt>
                      <c:pt idx="3748">
                        <c:v>43226.166666657577</c:v>
                      </c:pt>
                      <c:pt idx="3749">
                        <c:v>43226.208333324241</c:v>
                      </c:pt>
                      <c:pt idx="3750">
                        <c:v>43226.249999990905</c:v>
                      </c:pt>
                      <c:pt idx="3751">
                        <c:v>43226.291666657569</c:v>
                      </c:pt>
                      <c:pt idx="3752">
                        <c:v>43226.333333324234</c:v>
                      </c:pt>
                      <c:pt idx="3753">
                        <c:v>43226.374999990898</c:v>
                      </c:pt>
                      <c:pt idx="3754">
                        <c:v>43226.416666657562</c:v>
                      </c:pt>
                      <c:pt idx="3755">
                        <c:v>43226.458333324226</c:v>
                      </c:pt>
                      <c:pt idx="3756">
                        <c:v>43226.499999990891</c:v>
                      </c:pt>
                      <c:pt idx="3757">
                        <c:v>43226.541666657555</c:v>
                      </c:pt>
                      <c:pt idx="3758">
                        <c:v>43226.583333324219</c:v>
                      </c:pt>
                      <c:pt idx="3759">
                        <c:v>43226.624999990883</c:v>
                      </c:pt>
                      <c:pt idx="3760">
                        <c:v>43226.666666657547</c:v>
                      </c:pt>
                      <c:pt idx="3761">
                        <c:v>43226.708333324212</c:v>
                      </c:pt>
                      <c:pt idx="3762">
                        <c:v>43226.749999990876</c:v>
                      </c:pt>
                      <c:pt idx="3763">
                        <c:v>43226.79166665754</c:v>
                      </c:pt>
                      <c:pt idx="3764">
                        <c:v>43226.833333324204</c:v>
                      </c:pt>
                      <c:pt idx="3765">
                        <c:v>43226.874999990869</c:v>
                      </c:pt>
                      <c:pt idx="3766">
                        <c:v>43226.916666657533</c:v>
                      </c:pt>
                      <c:pt idx="3767">
                        <c:v>43226.958333324197</c:v>
                      </c:pt>
                      <c:pt idx="3768">
                        <c:v>43226.999999990861</c:v>
                      </c:pt>
                      <c:pt idx="3769">
                        <c:v>43227.041666657526</c:v>
                      </c:pt>
                      <c:pt idx="3770">
                        <c:v>43227.08333332419</c:v>
                      </c:pt>
                      <c:pt idx="3771">
                        <c:v>43227.124999990854</c:v>
                      </c:pt>
                      <c:pt idx="3772">
                        <c:v>43227.166666657518</c:v>
                      </c:pt>
                      <c:pt idx="3773">
                        <c:v>43227.208333324183</c:v>
                      </c:pt>
                      <c:pt idx="3774">
                        <c:v>43227.249999990847</c:v>
                      </c:pt>
                      <c:pt idx="3775">
                        <c:v>43227.291666657511</c:v>
                      </c:pt>
                      <c:pt idx="3776">
                        <c:v>43227.333333324175</c:v>
                      </c:pt>
                      <c:pt idx="3777">
                        <c:v>43227.37499999084</c:v>
                      </c:pt>
                      <c:pt idx="3778">
                        <c:v>43227.416666657504</c:v>
                      </c:pt>
                      <c:pt idx="3779">
                        <c:v>43227.458333324168</c:v>
                      </c:pt>
                      <c:pt idx="3780">
                        <c:v>43227.499999990832</c:v>
                      </c:pt>
                      <c:pt idx="3781">
                        <c:v>43227.541666657497</c:v>
                      </c:pt>
                      <c:pt idx="3782">
                        <c:v>43227.583333324161</c:v>
                      </c:pt>
                      <c:pt idx="3783">
                        <c:v>43227.624999990825</c:v>
                      </c:pt>
                      <c:pt idx="3784">
                        <c:v>43227.666666657489</c:v>
                      </c:pt>
                      <c:pt idx="3785">
                        <c:v>43227.708333324154</c:v>
                      </c:pt>
                      <c:pt idx="3786">
                        <c:v>43227.749999990818</c:v>
                      </c:pt>
                      <c:pt idx="3787">
                        <c:v>43227.791666657482</c:v>
                      </c:pt>
                      <c:pt idx="3788">
                        <c:v>43227.833333324146</c:v>
                      </c:pt>
                      <c:pt idx="3789">
                        <c:v>43227.87499999081</c:v>
                      </c:pt>
                      <c:pt idx="3790">
                        <c:v>43227.916666657475</c:v>
                      </c:pt>
                      <c:pt idx="3791">
                        <c:v>43227.958333324139</c:v>
                      </c:pt>
                      <c:pt idx="3792">
                        <c:v>43227.999999990803</c:v>
                      </c:pt>
                      <c:pt idx="3793">
                        <c:v>43228.041666657467</c:v>
                      </c:pt>
                      <c:pt idx="3794">
                        <c:v>43228.083333324132</c:v>
                      </c:pt>
                      <c:pt idx="3795">
                        <c:v>43228.124999990796</c:v>
                      </c:pt>
                      <c:pt idx="3796">
                        <c:v>43228.16666665746</c:v>
                      </c:pt>
                      <c:pt idx="3797">
                        <c:v>43228.208333324124</c:v>
                      </c:pt>
                      <c:pt idx="3798">
                        <c:v>43228.249999990789</c:v>
                      </c:pt>
                      <c:pt idx="3799">
                        <c:v>43228.291666657453</c:v>
                      </c:pt>
                      <c:pt idx="3800">
                        <c:v>43228.333333324117</c:v>
                      </c:pt>
                      <c:pt idx="3801">
                        <c:v>43228.374999990781</c:v>
                      </c:pt>
                      <c:pt idx="3802">
                        <c:v>43228.416666657446</c:v>
                      </c:pt>
                      <c:pt idx="3803">
                        <c:v>43228.45833332411</c:v>
                      </c:pt>
                      <c:pt idx="3804">
                        <c:v>43228.499999990774</c:v>
                      </c:pt>
                      <c:pt idx="3805">
                        <c:v>43228.541666657438</c:v>
                      </c:pt>
                      <c:pt idx="3806">
                        <c:v>43228.583333324103</c:v>
                      </c:pt>
                      <c:pt idx="3807">
                        <c:v>43228.624999990767</c:v>
                      </c:pt>
                      <c:pt idx="3808">
                        <c:v>43228.666666657431</c:v>
                      </c:pt>
                      <c:pt idx="3809">
                        <c:v>43228.708333324095</c:v>
                      </c:pt>
                      <c:pt idx="3810">
                        <c:v>43228.74999999076</c:v>
                      </c:pt>
                      <c:pt idx="3811">
                        <c:v>43228.791666657424</c:v>
                      </c:pt>
                      <c:pt idx="3812">
                        <c:v>43228.833333324088</c:v>
                      </c:pt>
                      <c:pt idx="3813">
                        <c:v>43228.874999990752</c:v>
                      </c:pt>
                      <c:pt idx="3814">
                        <c:v>43228.916666657416</c:v>
                      </c:pt>
                      <c:pt idx="3815">
                        <c:v>43228.958333324081</c:v>
                      </c:pt>
                      <c:pt idx="3816">
                        <c:v>43228.999999990745</c:v>
                      </c:pt>
                      <c:pt idx="3817">
                        <c:v>43229.041666657409</c:v>
                      </c:pt>
                      <c:pt idx="3818">
                        <c:v>43229.083333324073</c:v>
                      </c:pt>
                      <c:pt idx="3819">
                        <c:v>43229.124999990738</c:v>
                      </c:pt>
                      <c:pt idx="3820">
                        <c:v>43229.166666657402</c:v>
                      </c:pt>
                      <c:pt idx="3821">
                        <c:v>43229.208333324066</c:v>
                      </c:pt>
                      <c:pt idx="3822">
                        <c:v>43229.24999999073</c:v>
                      </c:pt>
                      <c:pt idx="3823">
                        <c:v>43229.291666657395</c:v>
                      </c:pt>
                      <c:pt idx="3824">
                        <c:v>43229.333333324059</c:v>
                      </c:pt>
                      <c:pt idx="3825">
                        <c:v>43229.374999990723</c:v>
                      </c:pt>
                      <c:pt idx="3826">
                        <c:v>43229.416666657387</c:v>
                      </c:pt>
                      <c:pt idx="3827">
                        <c:v>43229.458333324052</c:v>
                      </c:pt>
                      <c:pt idx="3828">
                        <c:v>43229.499999990716</c:v>
                      </c:pt>
                      <c:pt idx="3829">
                        <c:v>43229.54166665738</c:v>
                      </c:pt>
                      <c:pt idx="3830">
                        <c:v>43229.583333324044</c:v>
                      </c:pt>
                      <c:pt idx="3831">
                        <c:v>43229.624999990709</c:v>
                      </c:pt>
                      <c:pt idx="3832">
                        <c:v>43229.666666657373</c:v>
                      </c:pt>
                      <c:pt idx="3833">
                        <c:v>43229.708333324037</c:v>
                      </c:pt>
                      <c:pt idx="3834">
                        <c:v>43229.749999990701</c:v>
                      </c:pt>
                      <c:pt idx="3835">
                        <c:v>43229.791666657366</c:v>
                      </c:pt>
                      <c:pt idx="3836">
                        <c:v>43229.83333332403</c:v>
                      </c:pt>
                      <c:pt idx="3837">
                        <c:v>43229.874999990694</c:v>
                      </c:pt>
                      <c:pt idx="3838">
                        <c:v>43229.916666657358</c:v>
                      </c:pt>
                      <c:pt idx="3839">
                        <c:v>43229.958333324023</c:v>
                      </c:pt>
                      <c:pt idx="3840">
                        <c:v>43229.999999990687</c:v>
                      </c:pt>
                      <c:pt idx="3841">
                        <c:v>43230.041666657351</c:v>
                      </c:pt>
                      <c:pt idx="3842">
                        <c:v>43230.083333324015</c:v>
                      </c:pt>
                      <c:pt idx="3843">
                        <c:v>43230.124999990679</c:v>
                      </c:pt>
                      <c:pt idx="3844">
                        <c:v>43230.166666657344</c:v>
                      </c:pt>
                      <c:pt idx="3845">
                        <c:v>43230.208333324008</c:v>
                      </c:pt>
                      <c:pt idx="3846">
                        <c:v>43230.249999990672</c:v>
                      </c:pt>
                      <c:pt idx="3847">
                        <c:v>43230.291666657336</c:v>
                      </c:pt>
                      <c:pt idx="3848">
                        <c:v>43230.333333324001</c:v>
                      </c:pt>
                      <c:pt idx="3849">
                        <c:v>43230.374999990665</c:v>
                      </c:pt>
                      <c:pt idx="3850">
                        <c:v>43230.416666657329</c:v>
                      </c:pt>
                      <c:pt idx="3851">
                        <c:v>43230.458333323993</c:v>
                      </c:pt>
                      <c:pt idx="3852">
                        <c:v>43230.499999990658</c:v>
                      </c:pt>
                      <c:pt idx="3853">
                        <c:v>43230.541666657322</c:v>
                      </c:pt>
                      <c:pt idx="3854">
                        <c:v>43230.583333323986</c:v>
                      </c:pt>
                      <c:pt idx="3855">
                        <c:v>43230.62499999065</c:v>
                      </c:pt>
                      <c:pt idx="3856">
                        <c:v>43230.666666657315</c:v>
                      </c:pt>
                      <c:pt idx="3857">
                        <c:v>43230.708333323979</c:v>
                      </c:pt>
                      <c:pt idx="3858">
                        <c:v>43230.749999990643</c:v>
                      </c:pt>
                      <c:pt idx="3859">
                        <c:v>43230.791666657307</c:v>
                      </c:pt>
                      <c:pt idx="3860">
                        <c:v>43230.833333323972</c:v>
                      </c:pt>
                      <c:pt idx="3861">
                        <c:v>43230.874999990636</c:v>
                      </c:pt>
                      <c:pt idx="3862">
                        <c:v>43230.9166666573</c:v>
                      </c:pt>
                      <c:pt idx="3863">
                        <c:v>43230.958333323964</c:v>
                      </c:pt>
                      <c:pt idx="3864">
                        <c:v>43230.999999990629</c:v>
                      </c:pt>
                      <c:pt idx="3865">
                        <c:v>43231.041666657293</c:v>
                      </c:pt>
                      <c:pt idx="3866">
                        <c:v>43231.083333323957</c:v>
                      </c:pt>
                      <c:pt idx="3867">
                        <c:v>43231.124999990621</c:v>
                      </c:pt>
                      <c:pt idx="3868">
                        <c:v>43231.166666657286</c:v>
                      </c:pt>
                      <c:pt idx="3869">
                        <c:v>43231.20833332395</c:v>
                      </c:pt>
                      <c:pt idx="3870">
                        <c:v>43231.249999990614</c:v>
                      </c:pt>
                      <c:pt idx="3871">
                        <c:v>43231.291666657278</c:v>
                      </c:pt>
                      <c:pt idx="3872">
                        <c:v>43231.333333323942</c:v>
                      </c:pt>
                      <c:pt idx="3873">
                        <c:v>43231.374999990607</c:v>
                      </c:pt>
                      <c:pt idx="3874">
                        <c:v>43231.416666657271</c:v>
                      </c:pt>
                      <c:pt idx="3875">
                        <c:v>43231.458333323935</c:v>
                      </c:pt>
                      <c:pt idx="3876">
                        <c:v>43231.499999990599</c:v>
                      </c:pt>
                      <c:pt idx="3877">
                        <c:v>43231.541666657264</c:v>
                      </c:pt>
                      <c:pt idx="3878">
                        <c:v>43231.583333323928</c:v>
                      </c:pt>
                      <c:pt idx="3879">
                        <c:v>43231.624999990592</c:v>
                      </c:pt>
                      <c:pt idx="3880">
                        <c:v>43231.666666657256</c:v>
                      </c:pt>
                      <c:pt idx="3881">
                        <c:v>43231.708333323921</c:v>
                      </c:pt>
                      <c:pt idx="3882">
                        <c:v>43231.749999990585</c:v>
                      </c:pt>
                      <c:pt idx="3883">
                        <c:v>43231.791666657249</c:v>
                      </c:pt>
                      <c:pt idx="3884">
                        <c:v>43231.833333323913</c:v>
                      </c:pt>
                      <c:pt idx="3885">
                        <c:v>43231.874999990578</c:v>
                      </c:pt>
                      <c:pt idx="3886">
                        <c:v>43231.916666657242</c:v>
                      </c:pt>
                      <c:pt idx="3887">
                        <c:v>43231.958333323906</c:v>
                      </c:pt>
                      <c:pt idx="3888">
                        <c:v>43231.99999999057</c:v>
                      </c:pt>
                      <c:pt idx="3889">
                        <c:v>43232.041666657235</c:v>
                      </c:pt>
                      <c:pt idx="3890">
                        <c:v>43232.083333323899</c:v>
                      </c:pt>
                      <c:pt idx="3891">
                        <c:v>43232.124999990563</c:v>
                      </c:pt>
                      <c:pt idx="3892">
                        <c:v>43232.166666657227</c:v>
                      </c:pt>
                      <c:pt idx="3893">
                        <c:v>43232.208333323892</c:v>
                      </c:pt>
                      <c:pt idx="3894">
                        <c:v>43232.249999990556</c:v>
                      </c:pt>
                      <c:pt idx="3895">
                        <c:v>43232.29166665722</c:v>
                      </c:pt>
                      <c:pt idx="3896">
                        <c:v>43232.333333323884</c:v>
                      </c:pt>
                      <c:pt idx="3897">
                        <c:v>43232.374999990549</c:v>
                      </c:pt>
                      <c:pt idx="3898">
                        <c:v>43232.416666657213</c:v>
                      </c:pt>
                      <c:pt idx="3899">
                        <c:v>43232.458333323877</c:v>
                      </c:pt>
                      <c:pt idx="3900">
                        <c:v>43232.499999990541</c:v>
                      </c:pt>
                      <c:pt idx="3901">
                        <c:v>43232.541666657205</c:v>
                      </c:pt>
                      <c:pt idx="3902">
                        <c:v>43232.58333332387</c:v>
                      </c:pt>
                      <c:pt idx="3903">
                        <c:v>43232.624999990534</c:v>
                      </c:pt>
                      <c:pt idx="3904">
                        <c:v>43232.666666657198</c:v>
                      </c:pt>
                      <c:pt idx="3905">
                        <c:v>43232.708333323862</c:v>
                      </c:pt>
                      <c:pt idx="3906">
                        <c:v>43232.749999990527</c:v>
                      </c:pt>
                      <c:pt idx="3907">
                        <c:v>43232.791666657191</c:v>
                      </c:pt>
                      <c:pt idx="3908">
                        <c:v>43232.833333323855</c:v>
                      </c:pt>
                      <c:pt idx="3909">
                        <c:v>43232.874999990519</c:v>
                      </c:pt>
                      <c:pt idx="3910">
                        <c:v>43232.916666657184</c:v>
                      </c:pt>
                      <c:pt idx="3911">
                        <c:v>43232.958333323848</c:v>
                      </c:pt>
                      <c:pt idx="3912">
                        <c:v>43232.999999990512</c:v>
                      </c:pt>
                      <c:pt idx="3913">
                        <c:v>43233.041666657176</c:v>
                      </c:pt>
                      <c:pt idx="3914">
                        <c:v>43233.083333323841</c:v>
                      </c:pt>
                      <c:pt idx="3915">
                        <c:v>43233.124999990505</c:v>
                      </c:pt>
                      <c:pt idx="3916">
                        <c:v>43233.166666657169</c:v>
                      </c:pt>
                      <c:pt idx="3917">
                        <c:v>43233.208333323833</c:v>
                      </c:pt>
                      <c:pt idx="3918">
                        <c:v>43233.249999990498</c:v>
                      </c:pt>
                      <c:pt idx="3919">
                        <c:v>43233.291666657162</c:v>
                      </c:pt>
                      <c:pt idx="3920">
                        <c:v>43233.333333323826</c:v>
                      </c:pt>
                      <c:pt idx="3921">
                        <c:v>43233.37499999049</c:v>
                      </c:pt>
                      <c:pt idx="3922">
                        <c:v>43233.416666657155</c:v>
                      </c:pt>
                      <c:pt idx="3923">
                        <c:v>43233.458333323819</c:v>
                      </c:pt>
                      <c:pt idx="3924">
                        <c:v>43233.499999990483</c:v>
                      </c:pt>
                      <c:pt idx="3925">
                        <c:v>43233.541666657147</c:v>
                      </c:pt>
                      <c:pt idx="3926">
                        <c:v>43233.583333323812</c:v>
                      </c:pt>
                      <c:pt idx="3927">
                        <c:v>43233.624999990476</c:v>
                      </c:pt>
                      <c:pt idx="3928">
                        <c:v>43233.66666665714</c:v>
                      </c:pt>
                      <c:pt idx="3929">
                        <c:v>43233.708333323804</c:v>
                      </c:pt>
                      <c:pt idx="3930">
                        <c:v>43233.749999990468</c:v>
                      </c:pt>
                      <c:pt idx="3931">
                        <c:v>43233.791666657133</c:v>
                      </c:pt>
                      <c:pt idx="3932">
                        <c:v>43233.833333323797</c:v>
                      </c:pt>
                      <c:pt idx="3933">
                        <c:v>43233.874999990461</c:v>
                      </c:pt>
                      <c:pt idx="3934">
                        <c:v>43233.916666657125</c:v>
                      </c:pt>
                      <c:pt idx="3935">
                        <c:v>43233.95833332379</c:v>
                      </c:pt>
                      <c:pt idx="3936">
                        <c:v>43233.999999990454</c:v>
                      </c:pt>
                      <c:pt idx="3937">
                        <c:v>43234.041666657118</c:v>
                      </c:pt>
                      <c:pt idx="3938">
                        <c:v>43234.083333323782</c:v>
                      </c:pt>
                      <c:pt idx="3939">
                        <c:v>43234.124999990447</c:v>
                      </c:pt>
                      <c:pt idx="3940">
                        <c:v>43234.166666657111</c:v>
                      </c:pt>
                      <c:pt idx="3941">
                        <c:v>43234.208333323775</c:v>
                      </c:pt>
                      <c:pt idx="3942">
                        <c:v>43234.249999990439</c:v>
                      </c:pt>
                      <c:pt idx="3943">
                        <c:v>43234.291666657104</c:v>
                      </c:pt>
                      <c:pt idx="3944">
                        <c:v>43234.333333323768</c:v>
                      </c:pt>
                      <c:pt idx="3945">
                        <c:v>43234.374999990432</c:v>
                      </c:pt>
                      <c:pt idx="3946">
                        <c:v>43234.416666657096</c:v>
                      </c:pt>
                      <c:pt idx="3947">
                        <c:v>43234.458333323761</c:v>
                      </c:pt>
                      <c:pt idx="3948">
                        <c:v>43234.499999990425</c:v>
                      </c:pt>
                      <c:pt idx="3949">
                        <c:v>43234.541666657089</c:v>
                      </c:pt>
                      <c:pt idx="3950">
                        <c:v>43234.583333323753</c:v>
                      </c:pt>
                      <c:pt idx="3951">
                        <c:v>43234.624999990418</c:v>
                      </c:pt>
                      <c:pt idx="3952">
                        <c:v>43234.666666657082</c:v>
                      </c:pt>
                      <c:pt idx="3953">
                        <c:v>43234.708333323746</c:v>
                      </c:pt>
                      <c:pt idx="3954">
                        <c:v>43234.74999999041</c:v>
                      </c:pt>
                      <c:pt idx="3955">
                        <c:v>43234.791666657075</c:v>
                      </c:pt>
                      <c:pt idx="3956">
                        <c:v>43234.833333323739</c:v>
                      </c:pt>
                      <c:pt idx="3957">
                        <c:v>43234.874999990403</c:v>
                      </c:pt>
                      <c:pt idx="3958">
                        <c:v>43234.916666657067</c:v>
                      </c:pt>
                      <c:pt idx="3959">
                        <c:v>43234.958333323731</c:v>
                      </c:pt>
                      <c:pt idx="3960">
                        <c:v>43234.999999990396</c:v>
                      </c:pt>
                      <c:pt idx="3961">
                        <c:v>43235.04166665706</c:v>
                      </c:pt>
                      <c:pt idx="3962">
                        <c:v>43235.083333323724</c:v>
                      </c:pt>
                      <c:pt idx="3963">
                        <c:v>43235.124999990388</c:v>
                      </c:pt>
                      <c:pt idx="3964">
                        <c:v>43235.166666657053</c:v>
                      </c:pt>
                      <c:pt idx="3965">
                        <c:v>43235.208333323717</c:v>
                      </c:pt>
                      <c:pt idx="3966">
                        <c:v>43235.249999990381</c:v>
                      </c:pt>
                      <c:pt idx="3967">
                        <c:v>43235.291666657045</c:v>
                      </c:pt>
                      <c:pt idx="3968">
                        <c:v>43235.33333332371</c:v>
                      </c:pt>
                      <c:pt idx="3969">
                        <c:v>43235.374999990374</c:v>
                      </c:pt>
                      <c:pt idx="3970">
                        <c:v>43235.416666657038</c:v>
                      </c:pt>
                      <c:pt idx="3971">
                        <c:v>43235.458333323702</c:v>
                      </c:pt>
                      <c:pt idx="3972">
                        <c:v>43235.499999990367</c:v>
                      </c:pt>
                      <c:pt idx="3973">
                        <c:v>43235.541666657031</c:v>
                      </c:pt>
                      <c:pt idx="3974">
                        <c:v>43235.583333323695</c:v>
                      </c:pt>
                      <c:pt idx="3975">
                        <c:v>43235.624999990359</c:v>
                      </c:pt>
                      <c:pt idx="3976">
                        <c:v>43235.666666657024</c:v>
                      </c:pt>
                      <c:pt idx="3977">
                        <c:v>43235.708333323688</c:v>
                      </c:pt>
                      <c:pt idx="3978">
                        <c:v>43235.749999990352</c:v>
                      </c:pt>
                      <c:pt idx="3979">
                        <c:v>43235.791666657016</c:v>
                      </c:pt>
                      <c:pt idx="3980">
                        <c:v>43235.833333323681</c:v>
                      </c:pt>
                      <c:pt idx="3981">
                        <c:v>43235.874999990345</c:v>
                      </c:pt>
                      <c:pt idx="3982">
                        <c:v>43235.916666657009</c:v>
                      </c:pt>
                      <c:pt idx="3983">
                        <c:v>43235.958333323673</c:v>
                      </c:pt>
                      <c:pt idx="3984">
                        <c:v>43235.999999990338</c:v>
                      </c:pt>
                      <c:pt idx="3985">
                        <c:v>43236.041666657002</c:v>
                      </c:pt>
                      <c:pt idx="3986">
                        <c:v>43236.083333323666</c:v>
                      </c:pt>
                      <c:pt idx="3987">
                        <c:v>43236.12499999033</c:v>
                      </c:pt>
                      <c:pt idx="3988">
                        <c:v>43236.166666656994</c:v>
                      </c:pt>
                      <c:pt idx="3989">
                        <c:v>43236.208333323659</c:v>
                      </c:pt>
                      <c:pt idx="3990">
                        <c:v>43236.249999990323</c:v>
                      </c:pt>
                      <c:pt idx="3991">
                        <c:v>43236.291666656987</c:v>
                      </c:pt>
                      <c:pt idx="3992">
                        <c:v>43236.333333323651</c:v>
                      </c:pt>
                      <c:pt idx="3993">
                        <c:v>43236.374999990316</c:v>
                      </c:pt>
                      <c:pt idx="3994">
                        <c:v>43236.41666665698</c:v>
                      </c:pt>
                      <c:pt idx="3995">
                        <c:v>43236.458333323644</c:v>
                      </c:pt>
                      <c:pt idx="3996">
                        <c:v>43236.499999990308</c:v>
                      </c:pt>
                      <c:pt idx="3997">
                        <c:v>43236.541666656973</c:v>
                      </c:pt>
                      <c:pt idx="3998">
                        <c:v>43236.583333323637</c:v>
                      </c:pt>
                      <c:pt idx="3999">
                        <c:v>43236.624999990301</c:v>
                      </c:pt>
                      <c:pt idx="4000">
                        <c:v>43236.666666656965</c:v>
                      </c:pt>
                      <c:pt idx="4001">
                        <c:v>43236.70833332363</c:v>
                      </c:pt>
                      <c:pt idx="4002">
                        <c:v>43236.749999990294</c:v>
                      </c:pt>
                      <c:pt idx="4003">
                        <c:v>43236.791666656958</c:v>
                      </c:pt>
                      <c:pt idx="4004">
                        <c:v>43236.833333323622</c:v>
                      </c:pt>
                      <c:pt idx="4005">
                        <c:v>43236.874999990287</c:v>
                      </c:pt>
                      <c:pt idx="4006">
                        <c:v>43236.916666656951</c:v>
                      </c:pt>
                      <c:pt idx="4007">
                        <c:v>43236.958333323615</c:v>
                      </c:pt>
                      <c:pt idx="4008">
                        <c:v>43236.999999990279</c:v>
                      </c:pt>
                      <c:pt idx="4009">
                        <c:v>43237.041666656944</c:v>
                      </c:pt>
                      <c:pt idx="4010">
                        <c:v>43237.083333323608</c:v>
                      </c:pt>
                      <c:pt idx="4011">
                        <c:v>43237.124999990272</c:v>
                      </c:pt>
                      <c:pt idx="4012">
                        <c:v>43237.166666656936</c:v>
                      </c:pt>
                      <c:pt idx="4013">
                        <c:v>43237.208333323601</c:v>
                      </c:pt>
                      <c:pt idx="4014">
                        <c:v>43237.249999990265</c:v>
                      </c:pt>
                      <c:pt idx="4015">
                        <c:v>43237.291666656929</c:v>
                      </c:pt>
                      <c:pt idx="4016">
                        <c:v>43237.333333323593</c:v>
                      </c:pt>
                      <c:pt idx="4017">
                        <c:v>43237.374999990257</c:v>
                      </c:pt>
                      <c:pt idx="4018">
                        <c:v>43237.416666656922</c:v>
                      </c:pt>
                      <c:pt idx="4019">
                        <c:v>43237.458333323586</c:v>
                      </c:pt>
                      <c:pt idx="4020">
                        <c:v>43237.49999999025</c:v>
                      </c:pt>
                      <c:pt idx="4021">
                        <c:v>43237.541666656914</c:v>
                      </c:pt>
                      <c:pt idx="4022">
                        <c:v>43237.583333323579</c:v>
                      </c:pt>
                      <c:pt idx="4023">
                        <c:v>43237.624999990243</c:v>
                      </c:pt>
                      <c:pt idx="4024">
                        <c:v>43237.666666656907</c:v>
                      </c:pt>
                      <c:pt idx="4025">
                        <c:v>43237.708333323571</c:v>
                      </c:pt>
                      <c:pt idx="4026">
                        <c:v>43237.749999990236</c:v>
                      </c:pt>
                      <c:pt idx="4027">
                        <c:v>43237.7916666569</c:v>
                      </c:pt>
                      <c:pt idx="4028">
                        <c:v>43237.833333323564</c:v>
                      </c:pt>
                      <c:pt idx="4029">
                        <c:v>43237.874999990228</c:v>
                      </c:pt>
                      <c:pt idx="4030">
                        <c:v>43237.916666656893</c:v>
                      </c:pt>
                      <c:pt idx="4031">
                        <c:v>43237.958333323557</c:v>
                      </c:pt>
                      <c:pt idx="4032">
                        <c:v>43237.999999990221</c:v>
                      </c:pt>
                      <c:pt idx="4033">
                        <c:v>43238.041666656885</c:v>
                      </c:pt>
                      <c:pt idx="4034">
                        <c:v>43238.08333332355</c:v>
                      </c:pt>
                      <c:pt idx="4035">
                        <c:v>43238.124999990214</c:v>
                      </c:pt>
                      <c:pt idx="4036">
                        <c:v>43238.166666656878</c:v>
                      </c:pt>
                      <c:pt idx="4037">
                        <c:v>43238.208333323542</c:v>
                      </c:pt>
                      <c:pt idx="4038">
                        <c:v>43238.249999990207</c:v>
                      </c:pt>
                      <c:pt idx="4039">
                        <c:v>43238.291666656871</c:v>
                      </c:pt>
                      <c:pt idx="4040">
                        <c:v>43238.333333323535</c:v>
                      </c:pt>
                      <c:pt idx="4041">
                        <c:v>43238.374999990199</c:v>
                      </c:pt>
                      <c:pt idx="4042">
                        <c:v>43238.416666656864</c:v>
                      </c:pt>
                      <c:pt idx="4043">
                        <c:v>43238.458333323528</c:v>
                      </c:pt>
                      <c:pt idx="4044">
                        <c:v>43238.499999990192</c:v>
                      </c:pt>
                      <c:pt idx="4045">
                        <c:v>43238.541666656856</c:v>
                      </c:pt>
                      <c:pt idx="4046">
                        <c:v>43238.58333332352</c:v>
                      </c:pt>
                      <c:pt idx="4047">
                        <c:v>43238.624999990185</c:v>
                      </c:pt>
                      <c:pt idx="4048">
                        <c:v>43238.666666656849</c:v>
                      </c:pt>
                      <c:pt idx="4049">
                        <c:v>43238.708333323513</c:v>
                      </c:pt>
                      <c:pt idx="4050">
                        <c:v>43238.749999990177</c:v>
                      </c:pt>
                      <c:pt idx="4051">
                        <c:v>43238.791666656842</c:v>
                      </c:pt>
                      <c:pt idx="4052">
                        <c:v>43238.833333323506</c:v>
                      </c:pt>
                      <c:pt idx="4053">
                        <c:v>43238.87499999017</c:v>
                      </c:pt>
                      <c:pt idx="4054">
                        <c:v>43238.916666656834</c:v>
                      </c:pt>
                      <c:pt idx="4055">
                        <c:v>43238.958333323499</c:v>
                      </c:pt>
                      <c:pt idx="4056">
                        <c:v>43238.999999990163</c:v>
                      </c:pt>
                      <c:pt idx="4057">
                        <c:v>43239.041666656827</c:v>
                      </c:pt>
                      <c:pt idx="4058">
                        <c:v>43239.083333323491</c:v>
                      </c:pt>
                      <c:pt idx="4059">
                        <c:v>43239.124999990156</c:v>
                      </c:pt>
                      <c:pt idx="4060">
                        <c:v>43239.16666665682</c:v>
                      </c:pt>
                      <c:pt idx="4061">
                        <c:v>43239.208333323484</c:v>
                      </c:pt>
                      <c:pt idx="4062">
                        <c:v>43239.249999990148</c:v>
                      </c:pt>
                      <c:pt idx="4063">
                        <c:v>43239.291666656813</c:v>
                      </c:pt>
                      <c:pt idx="4064">
                        <c:v>43239.333333323477</c:v>
                      </c:pt>
                      <c:pt idx="4065">
                        <c:v>43239.374999990141</c:v>
                      </c:pt>
                      <c:pt idx="4066">
                        <c:v>43239.416666656805</c:v>
                      </c:pt>
                      <c:pt idx="4067">
                        <c:v>43239.45833332347</c:v>
                      </c:pt>
                      <c:pt idx="4068">
                        <c:v>43239.499999990134</c:v>
                      </c:pt>
                      <c:pt idx="4069">
                        <c:v>43239.541666656798</c:v>
                      </c:pt>
                      <c:pt idx="4070">
                        <c:v>43239.583333323462</c:v>
                      </c:pt>
                      <c:pt idx="4071">
                        <c:v>43239.624999990127</c:v>
                      </c:pt>
                      <c:pt idx="4072">
                        <c:v>43239.666666656791</c:v>
                      </c:pt>
                      <c:pt idx="4073">
                        <c:v>43239.708333323455</c:v>
                      </c:pt>
                      <c:pt idx="4074">
                        <c:v>43239.749999990119</c:v>
                      </c:pt>
                      <c:pt idx="4075">
                        <c:v>43239.791666656783</c:v>
                      </c:pt>
                      <c:pt idx="4076">
                        <c:v>43239.833333323448</c:v>
                      </c:pt>
                      <c:pt idx="4077">
                        <c:v>43239.874999990112</c:v>
                      </c:pt>
                      <c:pt idx="4078">
                        <c:v>43239.916666656776</c:v>
                      </c:pt>
                      <c:pt idx="4079">
                        <c:v>43239.95833332344</c:v>
                      </c:pt>
                      <c:pt idx="4080">
                        <c:v>43239.999999990105</c:v>
                      </c:pt>
                      <c:pt idx="4081">
                        <c:v>43240.041666656769</c:v>
                      </c:pt>
                      <c:pt idx="4082">
                        <c:v>43240.083333323433</c:v>
                      </c:pt>
                      <c:pt idx="4083">
                        <c:v>43240.124999990097</c:v>
                      </c:pt>
                      <c:pt idx="4084">
                        <c:v>43240.166666656762</c:v>
                      </c:pt>
                      <c:pt idx="4085">
                        <c:v>43240.208333323426</c:v>
                      </c:pt>
                      <c:pt idx="4086">
                        <c:v>43240.24999999009</c:v>
                      </c:pt>
                      <c:pt idx="4087">
                        <c:v>43240.291666656754</c:v>
                      </c:pt>
                      <c:pt idx="4088">
                        <c:v>43240.333333323419</c:v>
                      </c:pt>
                      <c:pt idx="4089">
                        <c:v>43240.374999990083</c:v>
                      </c:pt>
                      <c:pt idx="4090">
                        <c:v>43240.416666656747</c:v>
                      </c:pt>
                      <c:pt idx="4091">
                        <c:v>43240.458333323411</c:v>
                      </c:pt>
                      <c:pt idx="4092">
                        <c:v>43240.499999990076</c:v>
                      </c:pt>
                      <c:pt idx="4093">
                        <c:v>43240.54166665674</c:v>
                      </c:pt>
                      <c:pt idx="4094">
                        <c:v>43240.583333323404</c:v>
                      </c:pt>
                      <c:pt idx="4095">
                        <c:v>43240.624999990068</c:v>
                      </c:pt>
                      <c:pt idx="4096">
                        <c:v>43240.666666656733</c:v>
                      </c:pt>
                      <c:pt idx="4097">
                        <c:v>43240.708333323397</c:v>
                      </c:pt>
                      <c:pt idx="4098">
                        <c:v>43240.749999990061</c:v>
                      </c:pt>
                      <c:pt idx="4099">
                        <c:v>43240.791666656725</c:v>
                      </c:pt>
                      <c:pt idx="4100">
                        <c:v>43240.83333332339</c:v>
                      </c:pt>
                      <c:pt idx="4101">
                        <c:v>43240.874999990054</c:v>
                      </c:pt>
                      <c:pt idx="4102">
                        <c:v>43240.916666656718</c:v>
                      </c:pt>
                      <c:pt idx="4103">
                        <c:v>43240.958333323382</c:v>
                      </c:pt>
                      <c:pt idx="4104">
                        <c:v>43240.999999990046</c:v>
                      </c:pt>
                      <c:pt idx="4105">
                        <c:v>43241.041666656711</c:v>
                      </c:pt>
                      <c:pt idx="4106">
                        <c:v>43241.083333323375</c:v>
                      </c:pt>
                      <c:pt idx="4107">
                        <c:v>43241.124999990039</c:v>
                      </c:pt>
                      <c:pt idx="4108">
                        <c:v>43241.166666656703</c:v>
                      </c:pt>
                      <c:pt idx="4109">
                        <c:v>43241.208333323368</c:v>
                      </c:pt>
                      <c:pt idx="4110">
                        <c:v>43241.249999990032</c:v>
                      </c:pt>
                      <c:pt idx="4111">
                        <c:v>43241.291666656696</c:v>
                      </c:pt>
                      <c:pt idx="4112">
                        <c:v>43241.33333332336</c:v>
                      </c:pt>
                      <c:pt idx="4113">
                        <c:v>43241.374999990025</c:v>
                      </c:pt>
                      <c:pt idx="4114">
                        <c:v>43241.416666656689</c:v>
                      </c:pt>
                      <c:pt idx="4115">
                        <c:v>43241.458333323353</c:v>
                      </c:pt>
                      <c:pt idx="4116">
                        <c:v>43241.499999990017</c:v>
                      </c:pt>
                      <c:pt idx="4117">
                        <c:v>43241.541666656682</c:v>
                      </c:pt>
                      <c:pt idx="4118">
                        <c:v>43241.583333323346</c:v>
                      </c:pt>
                      <c:pt idx="4119">
                        <c:v>43241.62499999001</c:v>
                      </c:pt>
                      <c:pt idx="4120">
                        <c:v>43241.666666656674</c:v>
                      </c:pt>
                      <c:pt idx="4121">
                        <c:v>43241.708333323339</c:v>
                      </c:pt>
                      <c:pt idx="4122">
                        <c:v>43241.749999990003</c:v>
                      </c:pt>
                      <c:pt idx="4123">
                        <c:v>43241.791666656667</c:v>
                      </c:pt>
                      <c:pt idx="4124">
                        <c:v>43241.833333323331</c:v>
                      </c:pt>
                      <c:pt idx="4125">
                        <c:v>43241.874999989996</c:v>
                      </c:pt>
                      <c:pt idx="4126">
                        <c:v>43241.91666665666</c:v>
                      </c:pt>
                      <c:pt idx="4127">
                        <c:v>43241.958333323324</c:v>
                      </c:pt>
                      <c:pt idx="4128">
                        <c:v>43241.999999989988</c:v>
                      </c:pt>
                      <c:pt idx="4129">
                        <c:v>43242.041666656653</c:v>
                      </c:pt>
                      <c:pt idx="4130">
                        <c:v>43242.083333323317</c:v>
                      </c:pt>
                      <c:pt idx="4131">
                        <c:v>43242.124999989981</c:v>
                      </c:pt>
                      <c:pt idx="4132">
                        <c:v>43242.166666656645</c:v>
                      </c:pt>
                      <c:pt idx="4133">
                        <c:v>43242.208333323309</c:v>
                      </c:pt>
                      <c:pt idx="4134">
                        <c:v>43242.249999989974</c:v>
                      </c:pt>
                      <c:pt idx="4135">
                        <c:v>43242.291666656638</c:v>
                      </c:pt>
                      <c:pt idx="4136">
                        <c:v>43242.333333323302</c:v>
                      </c:pt>
                      <c:pt idx="4137">
                        <c:v>43242.374999989966</c:v>
                      </c:pt>
                      <c:pt idx="4138">
                        <c:v>43242.416666656631</c:v>
                      </c:pt>
                      <c:pt idx="4139">
                        <c:v>43242.458333323295</c:v>
                      </c:pt>
                      <c:pt idx="4140">
                        <c:v>43242.499999989959</c:v>
                      </c:pt>
                      <c:pt idx="4141">
                        <c:v>43242.541666656623</c:v>
                      </c:pt>
                      <c:pt idx="4142">
                        <c:v>43242.583333323288</c:v>
                      </c:pt>
                      <c:pt idx="4143">
                        <c:v>43242.624999989952</c:v>
                      </c:pt>
                      <c:pt idx="4144">
                        <c:v>43242.666666656616</c:v>
                      </c:pt>
                      <c:pt idx="4145">
                        <c:v>43242.70833332328</c:v>
                      </c:pt>
                      <c:pt idx="4146">
                        <c:v>43242.749999989945</c:v>
                      </c:pt>
                      <c:pt idx="4147">
                        <c:v>43242.791666656609</c:v>
                      </c:pt>
                      <c:pt idx="4148">
                        <c:v>43242.833333323273</c:v>
                      </c:pt>
                      <c:pt idx="4149">
                        <c:v>43242.874999989937</c:v>
                      </c:pt>
                      <c:pt idx="4150">
                        <c:v>43242.916666656602</c:v>
                      </c:pt>
                      <c:pt idx="4151">
                        <c:v>43242.958333323266</c:v>
                      </c:pt>
                      <c:pt idx="4152">
                        <c:v>43242.99999998993</c:v>
                      </c:pt>
                      <c:pt idx="4153">
                        <c:v>43243.041666656594</c:v>
                      </c:pt>
                      <c:pt idx="4154">
                        <c:v>43243.083333323259</c:v>
                      </c:pt>
                      <c:pt idx="4155">
                        <c:v>43243.124999989923</c:v>
                      </c:pt>
                      <c:pt idx="4156">
                        <c:v>43243.166666656587</c:v>
                      </c:pt>
                      <c:pt idx="4157">
                        <c:v>43243.208333323251</c:v>
                      </c:pt>
                      <c:pt idx="4158">
                        <c:v>43243.249999989916</c:v>
                      </c:pt>
                      <c:pt idx="4159">
                        <c:v>43243.29166665658</c:v>
                      </c:pt>
                      <c:pt idx="4160">
                        <c:v>43243.333333323244</c:v>
                      </c:pt>
                      <c:pt idx="4161">
                        <c:v>43243.374999989908</c:v>
                      </c:pt>
                      <c:pt idx="4162">
                        <c:v>43243.416666656572</c:v>
                      </c:pt>
                      <c:pt idx="4163">
                        <c:v>43243.458333323237</c:v>
                      </c:pt>
                      <c:pt idx="4164">
                        <c:v>43243.499999989901</c:v>
                      </c:pt>
                      <c:pt idx="4165">
                        <c:v>43243.541666656565</c:v>
                      </c:pt>
                      <c:pt idx="4166">
                        <c:v>43243.583333323229</c:v>
                      </c:pt>
                      <c:pt idx="4167">
                        <c:v>43243.624999989894</c:v>
                      </c:pt>
                      <c:pt idx="4168">
                        <c:v>43243.666666656558</c:v>
                      </c:pt>
                      <c:pt idx="4169">
                        <c:v>43243.708333323222</c:v>
                      </c:pt>
                      <c:pt idx="4170">
                        <c:v>43243.749999989886</c:v>
                      </c:pt>
                      <c:pt idx="4171">
                        <c:v>43243.791666656551</c:v>
                      </c:pt>
                      <c:pt idx="4172">
                        <c:v>43243.833333323215</c:v>
                      </c:pt>
                      <c:pt idx="4173">
                        <c:v>43243.874999989879</c:v>
                      </c:pt>
                      <c:pt idx="4174">
                        <c:v>43243.916666656543</c:v>
                      </c:pt>
                      <c:pt idx="4175">
                        <c:v>43243.958333323208</c:v>
                      </c:pt>
                      <c:pt idx="4176">
                        <c:v>43243.999999989872</c:v>
                      </c:pt>
                      <c:pt idx="4177">
                        <c:v>43244.041666656536</c:v>
                      </c:pt>
                      <c:pt idx="4178">
                        <c:v>43244.0833333232</c:v>
                      </c:pt>
                      <c:pt idx="4179">
                        <c:v>43244.124999989865</c:v>
                      </c:pt>
                      <c:pt idx="4180">
                        <c:v>43244.166666656529</c:v>
                      </c:pt>
                      <c:pt idx="4181">
                        <c:v>43244.208333323193</c:v>
                      </c:pt>
                      <c:pt idx="4182">
                        <c:v>43244.249999989857</c:v>
                      </c:pt>
                      <c:pt idx="4183">
                        <c:v>43244.291666656522</c:v>
                      </c:pt>
                      <c:pt idx="4184">
                        <c:v>43244.333333323186</c:v>
                      </c:pt>
                      <c:pt idx="4185">
                        <c:v>43244.37499998985</c:v>
                      </c:pt>
                      <c:pt idx="4186">
                        <c:v>43244.416666656514</c:v>
                      </c:pt>
                      <c:pt idx="4187">
                        <c:v>43244.458333323179</c:v>
                      </c:pt>
                      <c:pt idx="4188">
                        <c:v>43244.499999989843</c:v>
                      </c:pt>
                      <c:pt idx="4189">
                        <c:v>43244.541666656507</c:v>
                      </c:pt>
                      <c:pt idx="4190">
                        <c:v>43244.583333323171</c:v>
                      </c:pt>
                      <c:pt idx="4191">
                        <c:v>43244.624999989835</c:v>
                      </c:pt>
                      <c:pt idx="4192">
                        <c:v>43244.6666666565</c:v>
                      </c:pt>
                      <c:pt idx="4193">
                        <c:v>43244.708333323164</c:v>
                      </c:pt>
                      <c:pt idx="4194">
                        <c:v>43244.749999989828</c:v>
                      </c:pt>
                      <c:pt idx="4195">
                        <c:v>43244.791666656492</c:v>
                      </c:pt>
                      <c:pt idx="4196">
                        <c:v>43244.833333323157</c:v>
                      </c:pt>
                      <c:pt idx="4197">
                        <c:v>43244.874999989821</c:v>
                      </c:pt>
                      <c:pt idx="4198">
                        <c:v>43244.916666656485</c:v>
                      </c:pt>
                      <c:pt idx="4199">
                        <c:v>43244.958333323149</c:v>
                      </c:pt>
                      <c:pt idx="4200">
                        <c:v>43244.999999989814</c:v>
                      </c:pt>
                      <c:pt idx="4201">
                        <c:v>43245.041666656478</c:v>
                      </c:pt>
                      <c:pt idx="4202">
                        <c:v>43245.083333323142</c:v>
                      </c:pt>
                      <c:pt idx="4203">
                        <c:v>43245.124999989806</c:v>
                      </c:pt>
                      <c:pt idx="4204">
                        <c:v>43245.166666656471</c:v>
                      </c:pt>
                      <c:pt idx="4205">
                        <c:v>43245.208333323135</c:v>
                      </c:pt>
                      <c:pt idx="4206">
                        <c:v>43245.249999989799</c:v>
                      </c:pt>
                      <c:pt idx="4207">
                        <c:v>43245.291666656463</c:v>
                      </c:pt>
                      <c:pt idx="4208">
                        <c:v>43245.333333323128</c:v>
                      </c:pt>
                      <c:pt idx="4209">
                        <c:v>43245.374999989792</c:v>
                      </c:pt>
                      <c:pt idx="4210">
                        <c:v>43245.416666656456</c:v>
                      </c:pt>
                      <c:pt idx="4211">
                        <c:v>43245.45833332312</c:v>
                      </c:pt>
                      <c:pt idx="4212">
                        <c:v>43245.499999989785</c:v>
                      </c:pt>
                      <c:pt idx="4213">
                        <c:v>43245.541666656449</c:v>
                      </c:pt>
                      <c:pt idx="4214">
                        <c:v>43245.583333323113</c:v>
                      </c:pt>
                      <c:pt idx="4215">
                        <c:v>43245.624999989777</c:v>
                      </c:pt>
                      <c:pt idx="4216">
                        <c:v>43245.666666656442</c:v>
                      </c:pt>
                      <c:pt idx="4217">
                        <c:v>43245.708333323106</c:v>
                      </c:pt>
                      <c:pt idx="4218">
                        <c:v>43245.74999998977</c:v>
                      </c:pt>
                      <c:pt idx="4219">
                        <c:v>43245.791666656434</c:v>
                      </c:pt>
                      <c:pt idx="4220">
                        <c:v>43245.833333323098</c:v>
                      </c:pt>
                      <c:pt idx="4221">
                        <c:v>43245.874999989763</c:v>
                      </c:pt>
                      <c:pt idx="4222">
                        <c:v>43245.916666656427</c:v>
                      </c:pt>
                      <c:pt idx="4223">
                        <c:v>43245.958333323091</c:v>
                      </c:pt>
                      <c:pt idx="4224">
                        <c:v>43245.999999989755</c:v>
                      </c:pt>
                      <c:pt idx="4225">
                        <c:v>43246.04166665642</c:v>
                      </c:pt>
                      <c:pt idx="4226">
                        <c:v>43246.083333323084</c:v>
                      </c:pt>
                      <c:pt idx="4227">
                        <c:v>43246.124999989748</c:v>
                      </c:pt>
                      <c:pt idx="4228">
                        <c:v>43246.166666656412</c:v>
                      </c:pt>
                      <c:pt idx="4229">
                        <c:v>43246.208333323077</c:v>
                      </c:pt>
                      <c:pt idx="4230">
                        <c:v>43246.249999989741</c:v>
                      </c:pt>
                      <c:pt idx="4231">
                        <c:v>43246.291666656405</c:v>
                      </c:pt>
                      <c:pt idx="4232">
                        <c:v>43246.333333323069</c:v>
                      </c:pt>
                      <c:pt idx="4233">
                        <c:v>43246.374999989734</c:v>
                      </c:pt>
                      <c:pt idx="4234">
                        <c:v>43246.416666656398</c:v>
                      </c:pt>
                      <c:pt idx="4235">
                        <c:v>43246.458333323062</c:v>
                      </c:pt>
                      <c:pt idx="4236">
                        <c:v>43246.499999989726</c:v>
                      </c:pt>
                      <c:pt idx="4237">
                        <c:v>43246.541666656391</c:v>
                      </c:pt>
                      <c:pt idx="4238">
                        <c:v>43246.583333323055</c:v>
                      </c:pt>
                      <c:pt idx="4239">
                        <c:v>43246.624999989719</c:v>
                      </c:pt>
                      <c:pt idx="4240">
                        <c:v>43246.666666656383</c:v>
                      </c:pt>
                      <c:pt idx="4241">
                        <c:v>43246.708333323048</c:v>
                      </c:pt>
                      <c:pt idx="4242">
                        <c:v>43246.749999989712</c:v>
                      </c:pt>
                      <c:pt idx="4243">
                        <c:v>43246.791666656376</c:v>
                      </c:pt>
                      <c:pt idx="4244">
                        <c:v>43246.83333332304</c:v>
                      </c:pt>
                      <c:pt idx="4245">
                        <c:v>43246.874999989705</c:v>
                      </c:pt>
                      <c:pt idx="4246">
                        <c:v>43246.916666656369</c:v>
                      </c:pt>
                      <c:pt idx="4247">
                        <c:v>43246.958333323033</c:v>
                      </c:pt>
                      <c:pt idx="4248">
                        <c:v>43246.999999989697</c:v>
                      </c:pt>
                      <c:pt idx="4249">
                        <c:v>43247.041666656361</c:v>
                      </c:pt>
                      <c:pt idx="4250">
                        <c:v>43247.083333323026</c:v>
                      </c:pt>
                      <c:pt idx="4251">
                        <c:v>43247.12499998969</c:v>
                      </c:pt>
                      <c:pt idx="4252">
                        <c:v>43247.166666656354</c:v>
                      </c:pt>
                      <c:pt idx="4253">
                        <c:v>43247.208333323018</c:v>
                      </c:pt>
                      <c:pt idx="4254">
                        <c:v>43247.249999989683</c:v>
                      </c:pt>
                      <c:pt idx="4255">
                        <c:v>43247.291666656347</c:v>
                      </c:pt>
                      <c:pt idx="4256">
                        <c:v>43247.333333323011</c:v>
                      </c:pt>
                      <c:pt idx="4257">
                        <c:v>43247.374999989675</c:v>
                      </c:pt>
                      <c:pt idx="4258">
                        <c:v>43247.41666665634</c:v>
                      </c:pt>
                      <c:pt idx="4259">
                        <c:v>43247.458333323004</c:v>
                      </c:pt>
                      <c:pt idx="4260">
                        <c:v>43247.499999989668</c:v>
                      </c:pt>
                      <c:pt idx="4261">
                        <c:v>43247.541666656332</c:v>
                      </c:pt>
                      <c:pt idx="4262">
                        <c:v>43247.583333322997</c:v>
                      </c:pt>
                      <c:pt idx="4263">
                        <c:v>43247.624999989661</c:v>
                      </c:pt>
                      <c:pt idx="4264">
                        <c:v>43247.666666656325</c:v>
                      </c:pt>
                      <c:pt idx="4265">
                        <c:v>43247.708333322989</c:v>
                      </c:pt>
                      <c:pt idx="4266">
                        <c:v>43247.749999989654</c:v>
                      </c:pt>
                      <c:pt idx="4267">
                        <c:v>43247.791666656318</c:v>
                      </c:pt>
                      <c:pt idx="4268">
                        <c:v>43247.833333322982</c:v>
                      </c:pt>
                      <c:pt idx="4269">
                        <c:v>43247.874999989646</c:v>
                      </c:pt>
                      <c:pt idx="4270">
                        <c:v>43247.916666656311</c:v>
                      </c:pt>
                      <c:pt idx="4271">
                        <c:v>43247.958333322975</c:v>
                      </c:pt>
                      <c:pt idx="4272">
                        <c:v>43247.999999989639</c:v>
                      </c:pt>
                      <c:pt idx="4273">
                        <c:v>43248.041666656303</c:v>
                      </c:pt>
                      <c:pt idx="4274">
                        <c:v>43248.083333322968</c:v>
                      </c:pt>
                      <c:pt idx="4275">
                        <c:v>43248.124999989632</c:v>
                      </c:pt>
                      <c:pt idx="4276">
                        <c:v>43248.166666656296</c:v>
                      </c:pt>
                      <c:pt idx="4277">
                        <c:v>43248.20833332296</c:v>
                      </c:pt>
                      <c:pt idx="4278">
                        <c:v>43248.249999989624</c:v>
                      </c:pt>
                      <c:pt idx="4279">
                        <c:v>43248.291666656289</c:v>
                      </c:pt>
                      <c:pt idx="4280">
                        <c:v>43248.333333322953</c:v>
                      </c:pt>
                      <c:pt idx="4281">
                        <c:v>43248.374999989617</c:v>
                      </c:pt>
                      <c:pt idx="4282">
                        <c:v>43248.416666656281</c:v>
                      </c:pt>
                      <c:pt idx="4283">
                        <c:v>43248.458333322946</c:v>
                      </c:pt>
                      <c:pt idx="4284">
                        <c:v>43248.49999998961</c:v>
                      </c:pt>
                      <c:pt idx="4285">
                        <c:v>43248.541666656274</c:v>
                      </c:pt>
                      <c:pt idx="4286">
                        <c:v>43248.583333322938</c:v>
                      </c:pt>
                      <c:pt idx="4287">
                        <c:v>43248.624999989603</c:v>
                      </c:pt>
                      <c:pt idx="4288">
                        <c:v>43248.666666656267</c:v>
                      </c:pt>
                      <c:pt idx="4289">
                        <c:v>43248.708333322931</c:v>
                      </c:pt>
                      <c:pt idx="4290">
                        <c:v>43248.749999989595</c:v>
                      </c:pt>
                      <c:pt idx="4291">
                        <c:v>43248.79166665626</c:v>
                      </c:pt>
                      <c:pt idx="4292">
                        <c:v>43248.833333322924</c:v>
                      </c:pt>
                      <c:pt idx="4293">
                        <c:v>43248.874999989588</c:v>
                      </c:pt>
                      <c:pt idx="4294">
                        <c:v>43248.916666656252</c:v>
                      </c:pt>
                      <c:pt idx="4295">
                        <c:v>43248.958333322917</c:v>
                      </c:pt>
                      <c:pt idx="4296">
                        <c:v>43248.999999989581</c:v>
                      </c:pt>
                      <c:pt idx="4297">
                        <c:v>43249.041666656245</c:v>
                      </c:pt>
                      <c:pt idx="4298">
                        <c:v>43249.083333322909</c:v>
                      </c:pt>
                      <c:pt idx="4299">
                        <c:v>43249.124999989574</c:v>
                      </c:pt>
                      <c:pt idx="4300">
                        <c:v>43249.166666656238</c:v>
                      </c:pt>
                      <c:pt idx="4301">
                        <c:v>43249.208333322902</c:v>
                      </c:pt>
                      <c:pt idx="4302">
                        <c:v>43249.249999989566</c:v>
                      </c:pt>
                      <c:pt idx="4303">
                        <c:v>43249.291666656231</c:v>
                      </c:pt>
                      <c:pt idx="4304">
                        <c:v>43249.333333322895</c:v>
                      </c:pt>
                      <c:pt idx="4305">
                        <c:v>43249.374999989559</c:v>
                      </c:pt>
                      <c:pt idx="4306">
                        <c:v>43249.416666656223</c:v>
                      </c:pt>
                      <c:pt idx="4307">
                        <c:v>43249.458333322887</c:v>
                      </c:pt>
                      <c:pt idx="4308">
                        <c:v>43249.499999989552</c:v>
                      </c:pt>
                      <c:pt idx="4309">
                        <c:v>43249.541666656216</c:v>
                      </c:pt>
                      <c:pt idx="4310">
                        <c:v>43249.58333332288</c:v>
                      </c:pt>
                      <c:pt idx="4311">
                        <c:v>43249.624999989544</c:v>
                      </c:pt>
                      <c:pt idx="4312">
                        <c:v>43249.666666656209</c:v>
                      </c:pt>
                      <c:pt idx="4313">
                        <c:v>43249.708333322873</c:v>
                      </c:pt>
                      <c:pt idx="4314">
                        <c:v>43249.749999989537</c:v>
                      </c:pt>
                      <c:pt idx="4315">
                        <c:v>43249.791666656201</c:v>
                      </c:pt>
                      <c:pt idx="4316">
                        <c:v>43249.833333322866</c:v>
                      </c:pt>
                      <c:pt idx="4317">
                        <c:v>43249.87499998953</c:v>
                      </c:pt>
                      <c:pt idx="4318">
                        <c:v>43249.916666656194</c:v>
                      </c:pt>
                      <c:pt idx="4319">
                        <c:v>43249.958333322858</c:v>
                      </c:pt>
                      <c:pt idx="4320">
                        <c:v>43249.999999989523</c:v>
                      </c:pt>
                      <c:pt idx="4321">
                        <c:v>43250.041666656187</c:v>
                      </c:pt>
                      <c:pt idx="4322">
                        <c:v>43250.083333322851</c:v>
                      </c:pt>
                      <c:pt idx="4323">
                        <c:v>43250.124999989515</c:v>
                      </c:pt>
                      <c:pt idx="4324">
                        <c:v>43250.16666665618</c:v>
                      </c:pt>
                      <c:pt idx="4325">
                        <c:v>43250.208333322844</c:v>
                      </c:pt>
                      <c:pt idx="4326">
                        <c:v>43250.249999989508</c:v>
                      </c:pt>
                      <c:pt idx="4327">
                        <c:v>43250.291666656172</c:v>
                      </c:pt>
                      <c:pt idx="4328">
                        <c:v>43250.333333322837</c:v>
                      </c:pt>
                      <c:pt idx="4329">
                        <c:v>43250.374999989501</c:v>
                      </c:pt>
                      <c:pt idx="4330">
                        <c:v>43250.416666656165</c:v>
                      </c:pt>
                      <c:pt idx="4331">
                        <c:v>43250.458333322829</c:v>
                      </c:pt>
                      <c:pt idx="4332">
                        <c:v>43250.499999989494</c:v>
                      </c:pt>
                      <c:pt idx="4333">
                        <c:v>43250.541666656158</c:v>
                      </c:pt>
                      <c:pt idx="4334">
                        <c:v>43250.583333322822</c:v>
                      </c:pt>
                      <c:pt idx="4335">
                        <c:v>43250.624999989486</c:v>
                      </c:pt>
                      <c:pt idx="4336">
                        <c:v>43250.66666665615</c:v>
                      </c:pt>
                      <c:pt idx="4337">
                        <c:v>43250.708333322815</c:v>
                      </c:pt>
                      <c:pt idx="4338">
                        <c:v>43250.749999989479</c:v>
                      </c:pt>
                      <c:pt idx="4339">
                        <c:v>43250.791666656143</c:v>
                      </c:pt>
                      <c:pt idx="4340">
                        <c:v>43250.833333322807</c:v>
                      </c:pt>
                      <c:pt idx="4341">
                        <c:v>43250.874999989472</c:v>
                      </c:pt>
                      <c:pt idx="4342">
                        <c:v>43250.916666656136</c:v>
                      </c:pt>
                      <c:pt idx="4343">
                        <c:v>43250.9583333228</c:v>
                      </c:pt>
                      <c:pt idx="4344">
                        <c:v>43250.999999989464</c:v>
                      </c:pt>
                      <c:pt idx="4345">
                        <c:v>43251.041666656129</c:v>
                      </c:pt>
                      <c:pt idx="4346">
                        <c:v>43251.083333322793</c:v>
                      </c:pt>
                      <c:pt idx="4347">
                        <c:v>43251.124999989457</c:v>
                      </c:pt>
                      <c:pt idx="4348">
                        <c:v>43251.166666656121</c:v>
                      </c:pt>
                      <c:pt idx="4349">
                        <c:v>43251.208333322786</c:v>
                      </c:pt>
                      <c:pt idx="4350">
                        <c:v>43251.24999998945</c:v>
                      </c:pt>
                      <c:pt idx="4351">
                        <c:v>43251.291666656114</c:v>
                      </c:pt>
                      <c:pt idx="4352">
                        <c:v>43251.333333322778</c:v>
                      </c:pt>
                      <c:pt idx="4353">
                        <c:v>43251.374999989443</c:v>
                      </c:pt>
                      <c:pt idx="4354">
                        <c:v>43251.416666656107</c:v>
                      </c:pt>
                      <c:pt idx="4355">
                        <c:v>43251.458333322771</c:v>
                      </c:pt>
                      <c:pt idx="4356">
                        <c:v>43251.499999989435</c:v>
                      </c:pt>
                      <c:pt idx="4357">
                        <c:v>43251.5416666561</c:v>
                      </c:pt>
                      <c:pt idx="4358">
                        <c:v>43251.583333322764</c:v>
                      </c:pt>
                      <c:pt idx="4359">
                        <c:v>43251.624999989428</c:v>
                      </c:pt>
                      <c:pt idx="4360">
                        <c:v>43251.666666656092</c:v>
                      </c:pt>
                      <c:pt idx="4361">
                        <c:v>43251.708333322757</c:v>
                      </c:pt>
                      <c:pt idx="4362">
                        <c:v>43251.749999989421</c:v>
                      </c:pt>
                      <c:pt idx="4363">
                        <c:v>43251.791666656085</c:v>
                      </c:pt>
                      <c:pt idx="4364">
                        <c:v>43251.833333322749</c:v>
                      </c:pt>
                      <c:pt idx="4365">
                        <c:v>43251.874999989413</c:v>
                      </c:pt>
                      <c:pt idx="4366">
                        <c:v>43251.916666656078</c:v>
                      </c:pt>
                      <c:pt idx="4367">
                        <c:v>43251.958333322742</c:v>
                      </c:pt>
                      <c:pt idx="4368">
                        <c:v>43251.999999989406</c:v>
                      </c:pt>
                      <c:pt idx="4369">
                        <c:v>43252.04166665607</c:v>
                      </c:pt>
                      <c:pt idx="4370">
                        <c:v>43252.083333322735</c:v>
                      </c:pt>
                      <c:pt idx="4371">
                        <c:v>43252.124999989399</c:v>
                      </c:pt>
                      <c:pt idx="4372">
                        <c:v>43252.166666656063</c:v>
                      </c:pt>
                      <c:pt idx="4373">
                        <c:v>43252.208333322727</c:v>
                      </c:pt>
                      <c:pt idx="4374">
                        <c:v>43252.249999989392</c:v>
                      </c:pt>
                      <c:pt idx="4375">
                        <c:v>43252.291666656056</c:v>
                      </c:pt>
                      <c:pt idx="4376">
                        <c:v>43252.33333332272</c:v>
                      </c:pt>
                      <c:pt idx="4377">
                        <c:v>43252.374999989384</c:v>
                      </c:pt>
                      <c:pt idx="4378">
                        <c:v>43252.416666656049</c:v>
                      </c:pt>
                      <c:pt idx="4379">
                        <c:v>43252.458333322713</c:v>
                      </c:pt>
                      <c:pt idx="4380">
                        <c:v>43252.499999989377</c:v>
                      </c:pt>
                      <c:pt idx="4381">
                        <c:v>43252.541666656041</c:v>
                      </c:pt>
                      <c:pt idx="4382">
                        <c:v>43252.583333322706</c:v>
                      </c:pt>
                      <c:pt idx="4383">
                        <c:v>43252.62499998937</c:v>
                      </c:pt>
                      <c:pt idx="4384">
                        <c:v>43252.666666656034</c:v>
                      </c:pt>
                      <c:pt idx="4385">
                        <c:v>43252.708333322698</c:v>
                      </c:pt>
                      <c:pt idx="4386">
                        <c:v>43252.749999989363</c:v>
                      </c:pt>
                      <c:pt idx="4387">
                        <c:v>43252.791666656027</c:v>
                      </c:pt>
                      <c:pt idx="4388">
                        <c:v>43252.833333322691</c:v>
                      </c:pt>
                      <c:pt idx="4389">
                        <c:v>43252.874999989355</c:v>
                      </c:pt>
                      <c:pt idx="4390">
                        <c:v>43252.91666665602</c:v>
                      </c:pt>
                      <c:pt idx="4391">
                        <c:v>43252.958333322684</c:v>
                      </c:pt>
                      <c:pt idx="4392">
                        <c:v>43252.999999989348</c:v>
                      </c:pt>
                      <c:pt idx="4393">
                        <c:v>43253.041666656012</c:v>
                      </c:pt>
                      <c:pt idx="4394">
                        <c:v>43253.083333322676</c:v>
                      </c:pt>
                      <c:pt idx="4395">
                        <c:v>43253.124999989341</c:v>
                      </c:pt>
                      <c:pt idx="4396">
                        <c:v>43253.166666656005</c:v>
                      </c:pt>
                      <c:pt idx="4397">
                        <c:v>43253.208333322669</c:v>
                      </c:pt>
                      <c:pt idx="4398">
                        <c:v>43253.249999989333</c:v>
                      </c:pt>
                      <c:pt idx="4399">
                        <c:v>43253.291666655998</c:v>
                      </c:pt>
                      <c:pt idx="4400">
                        <c:v>43253.333333322662</c:v>
                      </c:pt>
                      <c:pt idx="4401">
                        <c:v>43253.374999989326</c:v>
                      </c:pt>
                      <c:pt idx="4402">
                        <c:v>43253.41666665599</c:v>
                      </c:pt>
                      <c:pt idx="4403">
                        <c:v>43253.458333322655</c:v>
                      </c:pt>
                      <c:pt idx="4404">
                        <c:v>43253.499999989319</c:v>
                      </c:pt>
                      <c:pt idx="4405">
                        <c:v>43253.541666655983</c:v>
                      </c:pt>
                      <c:pt idx="4406">
                        <c:v>43253.583333322647</c:v>
                      </c:pt>
                      <c:pt idx="4407">
                        <c:v>43253.624999989312</c:v>
                      </c:pt>
                      <c:pt idx="4408">
                        <c:v>43253.666666655976</c:v>
                      </c:pt>
                      <c:pt idx="4409">
                        <c:v>43253.70833332264</c:v>
                      </c:pt>
                      <c:pt idx="4410">
                        <c:v>43253.749999989304</c:v>
                      </c:pt>
                      <c:pt idx="4411">
                        <c:v>43253.791666655969</c:v>
                      </c:pt>
                      <c:pt idx="4412">
                        <c:v>43253.833333322633</c:v>
                      </c:pt>
                      <c:pt idx="4413">
                        <c:v>43253.874999989297</c:v>
                      </c:pt>
                      <c:pt idx="4414">
                        <c:v>43253.916666655961</c:v>
                      </c:pt>
                      <c:pt idx="4415">
                        <c:v>43253.958333322626</c:v>
                      </c:pt>
                      <c:pt idx="4416">
                        <c:v>43253.99999998929</c:v>
                      </c:pt>
                      <c:pt idx="4417">
                        <c:v>43254.041666655954</c:v>
                      </c:pt>
                      <c:pt idx="4418">
                        <c:v>43254.083333322618</c:v>
                      </c:pt>
                      <c:pt idx="4419">
                        <c:v>43254.124999989283</c:v>
                      </c:pt>
                      <c:pt idx="4420">
                        <c:v>43254.166666655947</c:v>
                      </c:pt>
                      <c:pt idx="4421">
                        <c:v>43254.208333322611</c:v>
                      </c:pt>
                      <c:pt idx="4422">
                        <c:v>43254.249999989275</c:v>
                      </c:pt>
                      <c:pt idx="4423">
                        <c:v>43254.291666655939</c:v>
                      </c:pt>
                      <c:pt idx="4424">
                        <c:v>43254.333333322604</c:v>
                      </c:pt>
                      <c:pt idx="4425">
                        <c:v>43254.374999989268</c:v>
                      </c:pt>
                      <c:pt idx="4426">
                        <c:v>43254.416666655932</c:v>
                      </c:pt>
                      <c:pt idx="4427">
                        <c:v>43254.458333322596</c:v>
                      </c:pt>
                      <c:pt idx="4428">
                        <c:v>43254.499999989261</c:v>
                      </c:pt>
                      <c:pt idx="4429">
                        <c:v>43254.541666655925</c:v>
                      </c:pt>
                      <c:pt idx="4430">
                        <c:v>43254.583333322589</c:v>
                      </c:pt>
                      <c:pt idx="4431">
                        <c:v>43254.624999989253</c:v>
                      </c:pt>
                      <c:pt idx="4432">
                        <c:v>43254.666666655918</c:v>
                      </c:pt>
                      <c:pt idx="4433">
                        <c:v>43254.708333322582</c:v>
                      </c:pt>
                      <c:pt idx="4434">
                        <c:v>43254.749999989246</c:v>
                      </c:pt>
                      <c:pt idx="4435">
                        <c:v>43254.79166665591</c:v>
                      </c:pt>
                      <c:pt idx="4436">
                        <c:v>43254.833333322575</c:v>
                      </c:pt>
                      <c:pt idx="4437">
                        <c:v>43254.874999989239</c:v>
                      </c:pt>
                      <c:pt idx="4438">
                        <c:v>43254.916666655903</c:v>
                      </c:pt>
                      <c:pt idx="4439">
                        <c:v>43254.958333322567</c:v>
                      </c:pt>
                      <c:pt idx="4440">
                        <c:v>43254.999999989232</c:v>
                      </c:pt>
                      <c:pt idx="4441">
                        <c:v>43255.041666655896</c:v>
                      </c:pt>
                      <c:pt idx="4442">
                        <c:v>43255.08333332256</c:v>
                      </c:pt>
                      <c:pt idx="4443">
                        <c:v>43255.124999989224</c:v>
                      </c:pt>
                      <c:pt idx="4444">
                        <c:v>43255.166666655889</c:v>
                      </c:pt>
                      <c:pt idx="4445">
                        <c:v>43255.208333322553</c:v>
                      </c:pt>
                      <c:pt idx="4446">
                        <c:v>43255.249999989217</c:v>
                      </c:pt>
                      <c:pt idx="4447">
                        <c:v>43255.291666655881</c:v>
                      </c:pt>
                      <c:pt idx="4448">
                        <c:v>43255.333333322546</c:v>
                      </c:pt>
                      <c:pt idx="4449">
                        <c:v>43255.37499998921</c:v>
                      </c:pt>
                      <c:pt idx="4450">
                        <c:v>43255.416666655874</c:v>
                      </c:pt>
                      <c:pt idx="4451">
                        <c:v>43255.458333322538</c:v>
                      </c:pt>
                      <c:pt idx="4452">
                        <c:v>43255.499999989202</c:v>
                      </c:pt>
                      <c:pt idx="4453">
                        <c:v>43255.541666655867</c:v>
                      </c:pt>
                      <c:pt idx="4454">
                        <c:v>43255.583333322531</c:v>
                      </c:pt>
                      <c:pt idx="4455">
                        <c:v>43255.624999989195</c:v>
                      </c:pt>
                      <c:pt idx="4456">
                        <c:v>43255.666666655859</c:v>
                      </c:pt>
                      <c:pt idx="4457">
                        <c:v>43255.708333322524</c:v>
                      </c:pt>
                      <c:pt idx="4458">
                        <c:v>43255.749999989188</c:v>
                      </c:pt>
                      <c:pt idx="4459">
                        <c:v>43255.791666655852</c:v>
                      </c:pt>
                      <c:pt idx="4460">
                        <c:v>43255.833333322516</c:v>
                      </c:pt>
                      <c:pt idx="4461">
                        <c:v>43255.874999989181</c:v>
                      </c:pt>
                      <c:pt idx="4462">
                        <c:v>43255.916666655845</c:v>
                      </c:pt>
                      <c:pt idx="4463">
                        <c:v>43255.958333322509</c:v>
                      </c:pt>
                      <c:pt idx="4464">
                        <c:v>43255.999999989173</c:v>
                      </c:pt>
                      <c:pt idx="4465">
                        <c:v>43256.041666655838</c:v>
                      </c:pt>
                      <c:pt idx="4466">
                        <c:v>43256.083333322502</c:v>
                      </c:pt>
                      <c:pt idx="4467">
                        <c:v>43256.124999989166</c:v>
                      </c:pt>
                      <c:pt idx="4468">
                        <c:v>43256.16666665583</c:v>
                      </c:pt>
                      <c:pt idx="4469">
                        <c:v>43256.208333322495</c:v>
                      </c:pt>
                      <c:pt idx="4470">
                        <c:v>43256.249999989159</c:v>
                      </c:pt>
                      <c:pt idx="4471">
                        <c:v>43256.291666655823</c:v>
                      </c:pt>
                      <c:pt idx="4472">
                        <c:v>43256.333333322487</c:v>
                      </c:pt>
                      <c:pt idx="4473">
                        <c:v>43256.374999989152</c:v>
                      </c:pt>
                      <c:pt idx="4474">
                        <c:v>43256.416666655816</c:v>
                      </c:pt>
                      <c:pt idx="4475">
                        <c:v>43256.45833332248</c:v>
                      </c:pt>
                      <c:pt idx="4476">
                        <c:v>43256.499999989144</c:v>
                      </c:pt>
                      <c:pt idx="4477">
                        <c:v>43256.541666655809</c:v>
                      </c:pt>
                      <c:pt idx="4478">
                        <c:v>43256.583333322473</c:v>
                      </c:pt>
                      <c:pt idx="4479">
                        <c:v>43256.624999989137</c:v>
                      </c:pt>
                      <c:pt idx="4480">
                        <c:v>43256.666666655801</c:v>
                      </c:pt>
                      <c:pt idx="4481">
                        <c:v>43256.708333322465</c:v>
                      </c:pt>
                      <c:pt idx="4482">
                        <c:v>43256.74999998913</c:v>
                      </c:pt>
                      <c:pt idx="4483">
                        <c:v>43256.791666655794</c:v>
                      </c:pt>
                      <c:pt idx="4484">
                        <c:v>43256.833333322458</c:v>
                      </c:pt>
                      <c:pt idx="4485">
                        <c:v>43256.874999989122</c:v>
                      </c:pt>
                      <c:pt idx="4486">
                        <c:v>43256.916666655787</c:v>
                      </c:pt>
                      <c:pt idx="4487">
                        <c:v>43256.958333322451</c:v>
                      </c:pt>
                      <c:pt idx="4488">
                        <c:v>43256.999999989115</c:v>
                      </c:pt>
                      <c:pt idx="4489">
                        <c:v>43257.041666655779</c:v>
                      </c:pt>
                      <c:pt idx="4490">
                        <c:v>43257.083333322444</c:v>
                      </c:pt>
                      <c:pt idx="4491">
                        <c:v>43257.124999989108</c:v>
                      </c:pt>
                      <c:pt idx="4492">
                        <c:v>43257.166666655772</c:v>
                      </c:pt>
                      <c:pt idx="4493">
                        <c:v>43257.208333322436</c:v>
                      </c:pt>
                      <c:pt idx="4494">
                        <c:v>43257.249999989101</c:v>
                      </c:pt>
                      <c:pt idx="4495">
                        <c:v>43257.291666655765</c:v>
                      </c:pt>
                      <c:pt idx="4496">
                        <c:v>43257.333333322429</c:v>
                      </c:pt>
                      <c:pt idx="4497">
                        <c:v>43257.374999989093</c:v>
                      </c:pt>
                      <c:pt idx="4498">
                        <c:v>43257.416666655758</c:v>
                      </c:pt>
                      <c:pt idx="4499">
                        <c:v>43257.458333322422</c:v>
                      </c:pt>
                      <c:pt idx="4500">
                        <c:v>43257.499999989086</c:v>
                      </c:pt>
                      <c:pt idx="4501">
                        <c:v>43257.54166665575</c:v>
                      </c:pt>
                      <c:pt idx="4502">
                        <c:v>43257.583333322415</c:v>
                      </c:pt>
                      <c:pt idx="4503">
                        <c:v>43257.624999989079</c:v>
                      </c:pt>
                      <c:pt idx="4504">
                        <c:v>43257.666666655743</c:v>
                      </c:pt>
                      <c:pt idx="4505">
                        <c:v>43257.708333322407</c:v>
                      </c:pt>
                      <c:pt idx="4506">
                        <c:v>43257.749999989072</c:v>
                      </c:pt>
                      <c:pt idx="4507">
                        <c:v>43257.791666655736</c:v>
                      </c:pt>
                      <c:pt idx="4508">
                        <c:v>43257.8333333224</c:v>
                      </c:pt>
                      <c:pt idx="4509">
                        <c:v>43257.874999989064</c:v>
                      </c:pt>
                      <c:pt idx="4510">
                        <c:v>43257.916666655728</c:v>
                      </c:pt>
                      <c:pt idx="4511">
                        <c:v>43257.958333322393</c:v>
                      </c:pt>
                      <c:pt idx="4512">
                        <c:v>43257.999999989057</c:v>
                      </c:pt>
                      <c:pt idx="4513">
                        <c:v>43258.041666655721</c:v>
                      </c:pt>
                      <c:pt idx="4514">
                        <c:v>43258.083333322385</c:v>
                      </c:pt>
                      <c:pt idx="4515">
                        <c:v>43258.12499998905</c:v>
                      </c:pt>
                      <c:pt idx="4516">
                        <c:v>43258.166666655714</c:v>
                      </c:pt>
                      <c:pt idx="4517">
                        <c:v>43258.208333322378</c:v>
                      </c:pt>
                      <c:pt idx="4518">
                        <c:v>43258.249999989042</c:v>
                      </c:pt>
                      <c:pt idx="4519">
                        <c:v>43258.291666655707</c:v>
                      </c:pt>
                      <c:pt idx="4520">
                        <c:v>43258.333333322371</c:v>
                      </c:pt>
                      <c:pt idx="4521">
                        <c:v>43258.374999989035</c:v>
                      </c:pt>
                      <c:pt idx="4522">
                        <c:v>43258.416666655699</c:v>
                      </c:pt>
                      <c:pt idx="4523">
                        <c:v>43258.458333322364</c:v>
                      </c:pt>
                      <c:pt idx="4524">
                        <c:v>43258.499999989028</c:v>
                      </c:pt>
                      <c:pt idx="4525">
                        <c:v>43258.541666655692</c:v>
                      </c:pt>
                      <c:pt idx="4526">
                        <c:v>43258.583333322356</c:v>
                      </c:pt>
                      <c:pt idx="4527">
                        <c:v>43258.624999989021</c:v>
                      </c:pt>
                      <c:pt idx="4528">
                        <c:v>43258.666666655685</c:v>
                      </c:pt>
                      <c:pt idx="4529">
                        <c:v>43258.708333322349</c:v>
                      </c:pt>
                      <c:pt idx="4530">
                        <c:v>43258.749999989013</c:v>
                      </c:pt>
                      <c:pt idx="4531">
                        <c:v>43258.791666655678</c:v>
                      </c:pt>
                      <c:pt idx="4532">
                        <c:v>43258.833333322342</c:v>
                      </c:pt>
                      <c:pt idx="4533">
                        <c:v>43258.874999989006</c:v>
                      </c:pt>
                      <c:pt idx="4534">
                        <c:v>43258.91666665567</c:v>
                      </c:pt>
                      <c:pt idx="4535">
                        <c:v>43258.958333322335</c:v>
                      </c:pt>
                      <c:pt idx="4536">
                        <c:v>43258.999999988999</c:v>
                      </c:pt>
                      <c:pt idx="4537">
                        <c:v>43259.041666655663</c:v>
                      </c:pt>
                      <c:pt idx="4538">
                        <c:v>43259.083333322327</c:v>
                      </c:pt>
                      <c:pt idx="4539">
                        <c:v>43259.124999988991</c:v>
                      </c:pt>
                      <c:pt idx="4540">
                        <c:v>43259.166666655656</c:v>
                      </c:pt>
                      <c:pt idx="4541">
                        <c:v>43259.20833332232</c:v>
                      </c:pt>
                      <c:pt idx="4542">
                        <c:v>43259.249999988984</c:v>
                      </c:pt>
                      <c:pt idx="4543">
                        <c:v>43259.291666655648</c:v>
                      </c:pt>
                      <c:pt idx="4544">
                        <c:v>43259.333333322313</c:v>
                      </c:pt>
                      <c:pt idx="4545">
                        <c:v>43259.374999988977</c:v>
                      </c:pt>
                      <c:pt idx="4546">
                        <c:v>43259.416666655641</c:v>
                      </c:pt>
                      <c:pt idx="4547">
                        <c:v>43259.458333322305</c:v>
                      </c:pt>
                      <c:pt idx="4548">
                        <c:v>43259.49999998897</c:v>
                      </c:pt>
                      <c:pt idx="4549">
                        <c:v>43259.541666655634</c:v>
                      </c:pt>
                      <c:pt idx="4550">
                        <c:v>43259.583333322298</c:v>
                      </c:pt>
                      <c:pt idx="4551">
                        <c:v>43259.624999988962</c:v>
                      </c:pt>
                      <c:pt idx="4552">
                        <c:v>43259.666666655627</c:v>
                      </c:pt>
                      <c:pt idx="4553">
                        <c:v>43259.708333322291</c:v>
                      </c:pt>
                      <c:pt idx="4554">
                        <c:v>43259.749999988955</c:v>
                      </c:pt>
                      <c:pt idx="4555">
                        <c:v>43259.791666655619</c:v>
                      </c:pt>
                      <c:pt idx="4556">
                        <c:v>43259.833333322284</c:v>
                      </c:pt>
                      <c:pt idx="4557">
                        <c:v>43259.874999988948</c:v>
                      </c:pt>
                      <c:pt idx="4558">
                        <c:v>43259.916666655612</c:v>
                      </c:pt>
                      <c:pt idx="4559">
                        <c:v>43259.958333322276</c:v>
                      </c:pt>
                      <c:pt idx="4560">
                        <c:v>43259.999999988941</c:v>
                      </c:pt>
                      <c:pt idx="4561">
                        <c:v>43260.041666655605</c:v>
                      </c:pt>
                      <c:pt idx="4562">
                        <c:v>43260.083333322269</c:v>
                      </c:pt>
                      <c:pt idx="4563">
                        <c:v>43260.124999988933</c:v>
                      </c:pt>
                      <c:pt idx="4564">
                        <c:v>43260.166666655598</c:v>
                      </c:pt>
                      <c:pt idx="4565">
                        <c:v>43260.208333322262</c:v>
                      </c:pt>
                      <c:pt idx="4566">
                        <c:v>43260.249999988926</c:v>
                      </c:pt>
                      <c:pt idx="4567">
                        <c:v>43260.29166665559</c:v>
                      </c:pt>
                      <c:pt idx="4568">
                        <c:v>43260.333333322254</c:v>
                      </c:pt>
                      <c:pt idx="4569">
                        <c:v>43260.374999988919</c:v>
                      </c:pt>
                      <c:pt idx="4570">
                        <c:v>43260.416666655583</c:v>
                      </c:pt>
                      <c:pt idx="4571">
                        <c:v>43260.458333322247</c:v>
                      </c:pt>
                      <c:pt idx="4572">
                        <c:v>43260.499999988911</c:v>
                      </c:pt>
                      <c:pt idx="4573">
                        <c:v>43260.541666655576</c:v>
                      </c:pt>
                      <c:pt idx="4574">
                        <c:v>43260.58333332224</c:v>
                      </c:pt>
                      <c:pt idx="4575">
                        <c:v>43260.624999988904</c:v>
                      </c:pt>
                      <c:pt idx="4576">
                        <c:v>43260.666666655568</c:v>
                      </c:pt>
                      <c:pt idx="4577">
                        <c:v>43260.708333322233</c:v>
                      </c:pt>
                      <c:pt idx="4578">
                        <c:v>43260.749999988897</c:v>
                      </c:pt>
                      <c:pt idx="4579">
                        <c:v>43260.791666655561</c:v>
                      </c:pt>
                      <c:pt idx="4580">
                        <c:v>43260.833333322225</c:v>
                      </c:pt>
                      <c:pt idx="4581">
                        <c:v>43260.87499998889</c:v>
                      </c:pt>
                      <c:pt idx="4582">
                        <c:v>43260.916666655554</c:v>
                      </c:pt>
                      <c:pt idx="4583">
                        <c:v>43260.958333322218</c:v>
                      </c:pt>
                      <c:pt idx="4584">
                        <c:v>43260.999999988882</c:v>
                      </c:pt>
                      <c:pt idx="4585">
                        <c:v>43261.041666655547</c:v>
                      </c:pt>
                      <c:pt idx="4586">
                        <c:v>43261.083333322211</c:v>
                      </c:pt>
                      <c:pt idx="4587">
                        <c:v>43261.124999988875</c:v>
                      </c:pt>
                      <c:pt idx="4588">
                        <c:v>43261.166666655539</c:v>
                      </c:pt>
                      <c:pt idx="4589">
                        <c:v>43261.208333322204</c:v>
                      </c:pt>
                      <c:pt idx="4590">
                        <c:v>43261.249999988868</c:v>
                      </c:pt>
                      <c:pt idx="4591">
                        <c:v>43261.291666655532</c:v>
                      </c:pt>
                      <c:pt idx="4592">
                        <c:v>43261.333333322196</c:v>
                      </c:pt>
                      <c:pt idx="4593">
                        <c:v>43261.374999988861</c:v>
                      </c:pt>
                      <c:pt idx="4594">
                        <c:v>43261.416666655525</c:v>
                      </c:pt>
                      <c:pt idx="4595">
                        <c:v>43261.458333322189</c:v>
                      </c:pt>
                      <c:pt idx="4596">
                        <c:v>43261.499999988853</c:v>
                      </c:pt>
                      <c:pt idx="4597">
                        <c:v>43261.541666655517</c:v>
                      </c:pt>
                      <c:pt idx="4598">
                        <c:v>43261.583333322182</c:v>
                      </c:pt>
                      <c:pt idx="4599">
                        <c:v>43261.624999988846</c:v>
                      </c:pt>
                      <c:pt idx="4600">
                        <c:v>43261.66666665551</c:v>
                      </c:pt>
                      <c:pt idx="4601">
                        <c:v>43261.708333322174</c:v>
                      </c:pt>
                      <c:pt idx="4602">
                        <c:v>43261.749999988839</c:v>
                      </c:pt>
                      <c:pt idx="4603">
                        <c:v>43261.791666655503</c:v>
                      </c:pt>
                      <c:pt idx="4604">
                        <c:v>43261.833333322167</c:v>
                      </c:pt>
                      <c:pt idx="4605">
                        <c:v>43261.874999988831</c:v>
                      </c:pt>
                      <c:pt idx="4606">
                        <c:v>43261.916666655496</c:v>
                      </c:pt>
                      <c:pt idx="4607">
                        <c:v>43261.95833332216</c:v>
                      </c:pt>
                      <c:pt idx="4608">
                        <c:v>43261.999999988824</c:v>
                      </c:pt>
                      <c:pt idx="4609">
                        <c:v>43262.041666655488</c:v>
                      </c:pt>
                      <c:pt idx="4610">
                        <c:v>43262.083333322153</c:v>
                      </c:pt>
                      <c:pt idx="4611">
                        <c:v>43262.124999988817</c:v>
                      </c:pt>
                      <c:pt idx="4612">
                        <c:v>43262.166666655481</c:v>
                      </c:pt>
                      <c:pt idx="4613">
                        <c:v>43262.208333322145</c:v>
                      </c:pt>
                      <c:pt idx="4614">
                        <c:v>43262.24999998881</c:v>
                      </c:pt>
                      <c:pt idx="4615">
                        <c:v>43262.291666655474</c:v>
                      </c:pt>
                      <c:pt idx="4616">
                        <c:v>43262.333333322138</c:v>
                      </c:pt>
                      <c:pt idx="4617">
                        <c:v>43262.374999988802</c:v>
                      </c:pt>
                      <c:pt idx="4618">
                        <c:v>43262.416666655467</c:v>
                      </c:pt>
                      <c:pt idx="4619">
                        <c:v>43262.458333322131</c:v>
                      </c:pt>
                      <c:pt idx="4620">
                        <c:v>43262.499999988795</c:v>
                      </c:pt>
                      <c:pt idx="4621">
                        <c:v>43262.541666655459</c:v>
                      </c:pt>
                      <c:pt idx="4622">
                        <c:v>43262.583333322124</c:v>
                      </c:pt>
                      <c:pt idx="4623">
                        <c:v>43262.624999988788</c:v>
                      </c:pt>
                      <c:pt idx="4624">
                        <c:v>43262.666666655452</c:v>
                      </c:pt>
                      <c:pt idx="4625">
                        <c:v>43262.708333322116</c:v>
                      </c:pt>
                      <c:pt idx="4626">
                        <c:v>43262.74999998878</c:v>
                      </c:pt>
                      <c:pt idx="4627">
                        <c:v>43262.791666655445</c:v>
                      </c:pt>
                      <c:pt idx="4628">
                        <c:v>43262.833333322109</c:v>
                      </c:pt>
                      <c:pt idx="4629">
                        <c:v>43262.874999988773</c:v>
                      </c:pt>
                      <c:pt idx="4630">
                        <c:v>43262.916666655437</c:v>
                      </c:pt>
                      <c:pt idx="4631">
                        <c:v>43262.958333322102</c:v>
                      </c:pt>
                      <c:pt idx="4632">
                        <c:v>43262.999999988766</c:v>
                      </c:pt>
                      <c:pt idx="4633">
                        <c:v>43263.04166665543</c:v>
                      </c:pt>
                      <c:pt idx="4634">
                        <c:v>43263.083333322094</c:v>
                      </c:pt>
                      <c:pt idx="4635">
                        <c:v>43263.124999988759</c:v>
                      </c:pt>
                      <c:pt idx="4636">
                        <c:v>43263.166666655423</c:v>
                      </c:pt>
                      <c:pt idx="4637">
                        <c:v>43263.208333322087</c:v>
                      </c:pt>
                      <c:pt idx="4638">
                        <c:v>43263.249999988751</c:v>
                      </c:pt>
                      <c:pt idx="4639">
                        <c:v>43263.291666655416</c:v>
                      </c:pt>
                      <c:pt idx="4640">
                        <c:v>43263.33333332208</c:v>
                      </c:pt>
                      <c:pt idx="4641">
                        <c:v>43263.374999988744</c:v>
                      </c:pt>
                      <c:pt idx="4642">
                        <c:v>43263.416666655408</c:v>
                      </c:pt>
                      <c:pt idx="4643">
                        <c:v>43263.458333322073</c:v>
                      </c:pt>
                      <c:pt idx="4644">
                        <c:v>43263.499999988737</c:v>
                      </c:pt>
                      <c:pt idx="4645">
                        <c:v>43263.541666655401</c:v>
                      </c:pt>
                      <c:pt idx="4646">
                        <c:v>43263.583333322065</c:v>
                      </c:pt>
                      <c:pt idx="4647">
                        <c:v>43263.62499998873</c:v>
                      </c:pt>
                      <c:pt idx="4648">
                        <c:v>43263.666666655394</c:v>
                      </c:pt>
                      <c:pt idx="4649">
                        <c:v>43263.708333322058</c:v>
                      </c:pt>
                      <c:pt idx="4650">
                        <c:v>43263.749999988722</c:v>
                      </c:pt>
                      <c:pt idx="4651">
                        <c:v>43263.791666655387</c:v>
                      </c:pt>
                      <c:pt idx="4652">
                        <c:v>43263.833333322051</c:v>
                      </c:pt>
                      <c:pt idx="4653">
                        <c:v>43263.874999988715</c:v>
                      </c:pt>
                      <c:pt idx="4654">
                        <c:v>43263.916666655379</c:v>
                      </c:pt>
                      <c:pt idx="4655">
                        <c:v>43263.958333322043</c:v>
                      </c:pt>
                      <c:pt idx="4656">
                        <c:v>43263.999999988708</c:v>
                      </c:pt>
                      <c:pt idx="4657">
                        <c:v>43264.041666655372</c:v>
                      </c:pt>
                      <c:pt idx="4658">
                        <c:v>43264.083333322036</c:v>
                      </c:pt>
                      <c:pt idx="4659">
                        <c:v>43264.1249999887</c:v>
                      </c:pt>
                      <c:pt idx="4660">
                        <c:v>43264.166666655365</c:v>
                      </c:pt>
                      <c:pt idx="4661">
                        <c:v>43264.208333322029</c:v>
                      </c:pt>
                      <c:pt idx="4662">
                        <c:v>43264.249999988693</c:v>
                      </c:pt>
                      <c:pt idx="4663">
                        <c:v>43264.291666655357</c:v>
                      </c:pt>
                      <c:pt idx="4664">
                        <c:v>43264.333333322022</c:v>
                      </c:pt>
                      <c:pt idx="4665">
                        <c:v>43264.374999988686</c:v>
                      </c:pt>
                      <c:pt idx="4666">
                        <c:v>43264.41666665535</c:v>
                      </c:pt>
                      <c:pt idx="4667">
                        <c:v>43264.458333322014</c:v>
                      </c:pt>
                      <c:pt idx="4668">
                        <c:v>43264.499999988679</c:v>
                      </c:pt>
                      <c:pt idx="4669">
                        <c:v>43264.541666655343</c:v>
                      </c:pt>
                      <c:pt idx="4670">
                        <c:v>43264.583333322007</c:v>
                      </c:pt>
                      <c:pt idx="4671">
                        <c:v>43264.624999988671</c:v>
                      </c:pt>
                      <c:pt idx="4672">
                        <c:v>43264.666666655336</c:v>
                      </c:pt>
                      <c:pt idx="4673">
                        <c:v>43264.708333322</c:v>
                      </c:pt>
                      <c:pt idx="4674">
                        <c:v>43264.749999988664</c:v>
                      </c:pt>
                      <c:pt idx="4675">
                        <c:v>43264.791666655328</c:v>
                      </c:pt>
                      <c:pt idx="4676">
                        <c:v>43264.833333321993</c:v>
                      </c:pt>
                      <c:pt idx="4677">
                        <c:v>43264.874999988657</c:v>
                      </c:pt>
                      <c:pt idx="4678">
                        <c:v>43264.916666655321</c:v>
                      </c:pt>
                      <c:pt idx="4679">
                        <c:v>43264.958333321985</c:v>
                      </c:pt>
                      <c:pt idx="4680">
                        <c:v>43264.99999998865</c:v>
                      </c:pt>
                      <c:pt idx="4681">
                        <c:v>43265.041666655314</c:v>
                      </c:pt>
                      <c:pt idx="4682">
                        <c:v>43265.083333321978</c:v>
                      </c:pt>
                      <c:pt idx="4683">
                        <c:v>43265.124999988642</c:v>
                      </c:pt>
                      <c:pt idx="4684">
                        <c:v>43265.166666655306</c:v>
                      </c:pt>
                      <c:pt idx="4685">
                        <c:v>43265.208333321971</c:v>
                      </c:pt>
                      <c:pt idx="4686">
                        <c:v>43265.249999988635</c:v>
                      </c:pt>
                      <c:pt idx="4687">
                        <c:v>43265.291666655299</c:v>
                      </c:pt>
                      <c:pt idx="4688">
                        <c:v>43265.333333321963</c:v>
                      </c:pt>
                      <c:pt idx="4689">
                        <c:v>43265.374999988628</c:v>
                      </c:pt>
                      <c:pt idx="4690">
                        <c:v>43265.416666655292</c:v>
                      </c:pt>
                      <c:pt idx="4691">
                        <c:v>43265.458333321956</c:v>
                      </c:pt>
                      <c:pt idx="4692">
                        <c:v>43265.49999998862</c:v>
                      </c:pt>
                      <c:pt idx="4693">
                        <c:v>43265.541666655285</c:v>
                      </c:pt>
                      <c:pt idx="4694">
                        <c:v>43265.583333321949</c:v>
                      </c:pt>
                      <c:pt idx="4695">
                        <c:v>43265.624999988613</c:v>
                      </c:pt>
                      <c:pt idx="4696">
                        <c:v>43265.666666655277</c:v>
                      </c:pt>
                      <c:pt idx="4697">
                        <c:v>43265.708333321942</c:v>
                      </c:pt>
                      <c:pt idx="4698">
                        <c:v>43265.749999988606</c:v>
                      </c:pt>
                      <c:pt idx="4699">
                        <c:v>43265.79166665527</c:v>
                      </c:pt>
                      <c:pt idx="4700">
                        <c:v>43265.833333321934</c:v>
                      </c:pt>
                      <c:pt idx="4701">
                        <c:v>43265.874999988599</c:v>
                      </c:pt>
                      <c:pt idx="4702">
                        <c:v>43265.916666655263</c:v>
                      </c:pt>
                      <c:pt idx="4703">
                        <c:v>43265.958333321927</c:v>
                      </c:pt>
                      <c:pt idx="4704">
                        <c:v>43265.999999988591</c:v>
                      </c:pt>
                      <c:pt idx="4705">
                        <c:v>43266.041666655256</c:v>
                      </c:pt>
                      <c:pt idx="4706">
                        <c:v>43266.08333332192</c:v>
                      </c:pt>
                      <c:pt idx="4707">
                        <c:v>43266.124999988584</c:v>
                      </c:pt>
                      <c:pt idx="4708">
                        <c:v>43266.166666655248</c:v>
                      </c:pt>
                      <c:pt idx="4709">
                        <c:v>43266.208333321913</c:v>
                      </c:pt>
                      <c:pt idx="4710">
                        <c:v>43266.249999988577</c:v>
                      </c:pt>
                      <c:pt idx="4711">
                        <c:v>43266.291666655241</c:v>
                      </c:pt>
                      <c:pt idx="4712">
                        <c:v>43266.333333321905</c:v>
                      </c:pt>
                      <c:pt idx="4713">
                        <c:v>43266.374999988569</c:v>
                      </c:pt>
                      <c:pt idx="4714">
                        <c:v>43266.416666655234</c:v>
                      </c:pt>
                      <c:pt idx="4715">
                        <c:v>43266.458333321898</c:v>
                      </c:pt>
                      <c:pt idx="4716">
                        <c:v>43266.499999988562</c:v>
                      </c:pt>
                      <c:pt idx="4717">
                        <c:v>43266.541666655226</c:v>
                      </c:pt>
                      <c:pt idx="4718">
                        <c:v>43266.583333321891</c:v>
                      </c:pt>
                      <c:pt idx="4719">
                        <c:v>43266.624999988555</c:v>
                      </c:pt>
                      <c:pt idx="4720">
                        <c:v>43266.666666655219</c:v>
                      </c:pt>
                      <c:pt idx="4721">
                        <c:v>43266.708333321883</c:v>
                      </c:pt>
                      <c:pt idx="4722">
                        <c:v>43266.749999988548</c:v>
                      </c:pt>
                      <c:pt idx="4723">
                        <c:v>43266.791666655212</c:v>
                      </c:pt>
                      <c:pt idx="4724">
                        <c:v>43266.833333321876</c:v>
                      </c:pt>
                      <c:pt idx="4725">
                        <c:v>43266.87499998854</c:v>
                      </c:pt>
                      <c:pt idx="4726">
                        <c:v>43266.916666655205</c:v>
                      </c:pt>
                      <c:pt idx="4727">
                        <c:v>43266.958333321869</c:v>
                      </c:pt>
                      <c:pt idx="4728">
                        <c:v>43266.999999988533</c:v>
                      </c:pt>
                      <c:pt idx="4729">
                        <c:v>43267.041666655197</c:v>
                      </c:pt>
                      <c:pt idx="4730">
                        <c:v>43267.083333321862</c:v>
                      </c:pt>
                      <c:pt idx="4731">
                        <c:v>43267.124999988526</c:v>
                      </c:pt>
                      <c:pt idx="4732">
                        <c:v>43267.16666665519</c:v>
                      </c:pt>
                      <c:pt idx="4733">
                        <c:v>43267.208333321854</c:v>
                      </c:pt>
                      <c:pt idx="4734">
                        <c:v>43267.249999988519</c:v>
                      </c:pt>
                      <c:pt idx="4735">
                        <c:v>43267.291666655183</c:v>
                      </c:pt>
                      <c:pt idx="4736">
                        <c:v>43267.333333321847</c:v>
                      </c:pt>
                      <c:pt idx="4737">
                        <c:v>43267.374999988511</c:v>
                      </c:pt>
                      <c:pt idx="4738">
                        <c:v>43267.416666655176</c:v>
                      </c:pt>
                      <c:pt idx="4739">
                        <c:v>43267.45833332184</c:v>
                      </c:pt>
                      <c:pt idx="4740">
                        <c:v>43267.499999988504</c:v>
                      </c:pt>
                      <c:pt idx="4741">
                        <c:v>43267.541666655168</c:v>
                      </c:pt>
                      <c:pt idx="4742">
                        <c:v>43267.583333321832</c:v>
                      </c:pt>
                      <c:pt idx="4743">
                        <c:v>43267.624999988497</c:v>
                      </c:pt>
                      <c:pt idx="4744">
                        <c:v>43267.666666655161</c:v>
                      </c:pt>
                      <c:pt idx="4745">
                        <c:v>43267.708333321825</c:v>
                      </c:pt>
                      <c:pt idx="4746">
                        <c:v>43267.749999988489</c:v>
                      </c:pt>
                      <c:pt idx="4747">
                        <c:v>43267.791666655154</c:v>
                      </c:pt>
                      <c:pt idx="4748">
                        <c:v>43267.833333321818</c:v>
                      </c:pt>
                      <c:pt idx="4749">
                        <c:v>43267.874999988482</c:v>
                      </c:pt>
                      <c:pt idx="4750">
                        <c:v>43267.916666655146</c:v>
                      </c:pt>
                      <c:pt idx="4751">
                        <c:v>43267.958333321811</c:v>
                      </c:pt>
                      <c:pt idx="4752">
                        <c:v>43267.999999988475</c:v>
                      </c:pt>
                      <c:pt idx="4753">
                        <c:v>43268.041666655139</c:v>
                      </c:pt>
                      <c:pt idx="4754">
                        <c:v>43268.083333321803</c:v>
                      </c:pt>
                      <c:pt idx="4755">
                        <c:v>43268.124999988468</c:v>
                      </c:pt>
                      <c:pt idx="4756">
                        <c:v>43268.166666655132</c:v>
                      </c:pt>
                      <c:pt idx="4757">
                        <c:v>43268.208333321796</c:v>
                      </c:pt>
                      <c:pt idx="4758">
                        <c:v>43268.24999998846</c:v>
                      </c:pt>
                      <c:pt idx="4759">
                        <c:v>43268.291666655125</c:v>
                      </c:pt>
                      <c:pt idx="4760">
                        <c:v>43268.333333321789</c:v>
                      </c:pt>
                      <c:pt idx="4761">
                        <c:v>43268.374999988453</c:v>
                      </c:pt>
                      <c:pt idx="4762">
                        <c:v>43268.416666655117</c:v>
                      </c:pt>
                      <c:pt idx="4763">
                        <c:v>43268.458333321782</c:v>
                      </c:pt>
                      <c:pt idx="4764">
                        <c:v>43268.499999988446</c:v>
                      </c:pt>
                      <c:pt idx="4765">
                        <c:v>43268.54166665511</c:v>
                      </c:pt>
                      <c:pt idx="4766">
                        <c:v>43268.583333321774</c:v>
                      </c:pt>
                      <c:pt idx="4767">
                        <c:v>43268.624999988439</c:v>
                      </c:pt>
                      <c:pt idx="4768">
                        <c:v>43268.666666655103</c:v>
                      </c:pt>
                      <c:pt idx="4769">
                        <c:v>43268.708333321767</c:v>
                      </c:pt>
                      <c:pt idx="4770">
                        <c:v>43268.749999988431</c:v>
                      </c:pt>
                      <c:pt idx="4771">
                        <c:v>43268.791666655095</c:v>
                      </c:pt>
                      <c:pt idx="4772">
                        <c:v>43268.83333332176</c:v>
                      </c:pt>
                      <c:pt idx="4773">
                        <c:v>43268.874999988424</c:v>
                      </c:pt>
                      <c:pt idx="4774">
                        <c:v>43268.916666655088</c:v>
                      </c:pt>
                      <c:pt idx="4775">
                        <c:v>43268.958333321752</c:v>
                      </c:pt>
                      <c:pt idx="4776">
                        <c:v>43268.999999988417</c:v>
                      </c:pt>
                      <c:pt idx="4777">
                        <c:v>43269.041666655081</c:v>
                      </c:pt>
                      <c:pt idx="4778">
                        <c:v>43269.083333321745</c:v>
                      </c:pt>
                      <c:pt idx="4779">
                        <c:v>43269.124999988409</c:v>
                      </c:pt>
                      <c:pt idx="4780">
                        <c:v>43269.166666655074</c:v>
                      </c:pt>
                      <c:pt idx="4781">
                        <c:v>43269.208333321738</c:v>
                      </c:pt>
                      <c:pt idx="4782">
                        <c:v>43269.249999988402</c:v>
                      </c:pt>
                      <c:pt idx="4783">
                        <c:v>43269.291666655066</c:v>
                      </c:pt>
                      <c:pt idx="4784">
                        <c:v>43269.333333321731</c:v>
                      </c:pt>
                      <c:pt idx="4785">
                        <c:v>43269.374999988395</c:v>
                      </c:pt>
                      <c:pt idx="4786">
                        <c:v>43269.416666655059</c:v>
                      </c:pt>
                      <c:pt idx="4787">
                        <c:v>43269.458333321723</c:v>
                      </c:pt>
                      <c:pt idx="4788">
                        <c:v>43269.499999988388</c:v>
                      </c:pt>
                      <c:pt idx="4789">
                        <c:v>43269.541666655052</c:v>
                      </c:pt>
                      <c:pt idx="4790">
                        <c:v>43269.583333321716</c:v>
                      </c:pt>
                      <c:pt idx="4791">
                        <c:v>43269.62499998838</c:v>
                      </c:pt>
                      <c:pt idx="4792">
                        <c:v>43269.666666655045</c:v>
                      </c:pt>
                      <c:pt idx="4793">
                        <c:v>43269.708333321709</c:v>
                      </c:pt>
                      <c:pt idx="4794">
                        <c:v>43269.749999988373</c:v>
                      </c:pt>
                      <c:pt idx="4795">
                        <c:v>43269.791666655037</c:v>
                      </c:pt>
                      <c:pt idx="4796">
                        <c:v>43269.833333321702</c:v>
                      </c:pt>
                      <c:pt idx="4797">
                        <c:v>43269.874999988366</c:v>
                      </c:pt>
                      <c:pt idx="4798">
                        <c:v>43269.91666665503</c:v>
                      </c:pt>
                      <c:pt idx="4799">
                        <c:v>43269.958333321694</c:v>
                      </c:pt>
                      <c:pt idx="4800">
                        <c:v>43269.999999988358</c:v>
                      </c:pt>
                      <c:pt idx="4801">
                        <c:v>43270.041666655023</c:v>
                      </c:pt>
                      <c:pt idx="4802">
                        <c:v>43270.083333321687</c:v>
                      </c:pt>
                      <c:pt idx="4803">
                        <c:v>43270.124999988351</c:v>
                      </c:pt>
                      <c:pt idx="4804">
                        <c:v>43270.166666655015</c:v>
                      </c:pt>
                      <c:pt idx="4805">
                        <c:v>43270.20833332168</c:v>
                      </c:pt>
                      <c:pt idx="4806">
                        <c:v>43270.249999988344</c:v>
                      </c:pt>
                      <c:pt idx="4807">
                        <c:v>43270.291666655008</c:v>
                      </c:pt>
                      <c:pt idx="4808">
                        <c:v>43270.333333321672</c:v>
                      </c:pt>
                      <c:pt idx="4809">
                        <c:v>43270.374999988337</c:v>
                      </c:pt>
                      <c:pt idx="4810">
                        <c:v>43270.416666655001</c:v>
                      </c:pt>
                      <c:pt idx="4811">
                        <c:v>43270.458333321665</c:v>
                      </c:pt>
                      <c:pt idx="4812">
                        <c:v>43270.499999988329</c:v>
                      </c:pt>
                      <c:pt idx="4813">
                        <c:v>43270.541666654994</c:v>
                      </c:pt>
                      <c:pt idx="4814">
                        <c:v>43270.583333321658</c:v>
                      </c:pt>
                      <c:pt idx="4815">
                        <c:v>43270.624999988322</c:v>
                      </c:pt>
                      <c:pt idx="4816">
                        <c:v>43270.666666654986</c:v>
                      </c:pt>
                      <c:pt idx="4817">
                        <c:v>43270.708333321651</c:v>
                      </c:pt>
                      <c:pt idx="4818">
                        <c:v>43270.749999988315</c:v>
                      </c:pt>
                      <c:pt idx="4819">
                        <c:v>43270.791666654979</c:v>
                      </c:pt>
                      <c:pt idx="4820">
                        <c:v>43270.833333321643</c:v>
                      </c:pt>
                      <c:pt idx="4821">
                        <c:v>43270.874999988308</c:v>
                      </c:pt>
                      <c:pt idx="4822">
                        <c:v>43270.916666654972</c:v>
                      </c:pt>
                      <c:pt idx="4823">
                        <c:v>43270.958333321636</c:v>
                      </c:pt>
                      <c:pt idx="4824">
                        <c:v>43270.9999999883</c:v>
                      </c:pt>
                      <c:pt idx="4825">
                        <c:v>43271.041666654965</c:v>
                      </c:pt>
                      <c:pt idx="4826">
                        <c:v>43271.083333321629</c:v>
                      </c:pt>
                      <c:pt idx="4827">
                        <c:v>43271.124999988293</c:v>
                      </c:pt>
                      <c:pt idx="4828">
                        <c:v>43271.166666654957</c:v>
                      </c:pt>
                      <c:pt idx="4829">
                        <c:v>43271.208333321621</c:v>
                      </c:pt>
                      <c:pt idx="4830">
                        <c:v>43271.249999988286</c:v>
                      </c:pt>
                      <c:pt idx="4831">
                        <c:v>43271.29166665495</c:v>
                      </c:pt>
                      <c:pt idx="4832">
                        <c:v>43271.333333321614</c:v>
                      </c:pt>
                      <c:pt idx="4833">
                        <c:v>43271.374999988278</c:v>
                      </c:pt>
                      <c:pt idx="4834">
                        <c:v>43271.416666654943</c:v>
                      </c:pt>
                      <c:pt idx="4835">
                        <c:v>43271.458333321607</c:v>
                      </c:pt>
                      <c:pt idx="4836">
                        <c:v>43271.499999988271</c:v>
                      </c:pt>
                      <c:pt idx="4837">
                        <c:v>43271.541666654935</c:v>
                      </c:pt>
                      <c:pt idx="4838">
                        <c:v>43271.5833333216</c:v>
                      </c:pt>
                      <c:pt idx="4839">
                        <c:v>43271.624999988264</c:v>
                      </c:pt>
                      <c:pt idx="4840">
                        <c:v>43271.666666654928</c:v>
                      </c:pt>
                      <c:pt idx="4841">
                        <c:v>43271.708333321592</c:v>
                      </c:pt>
                      <c:pt idx="4842">
                        <c:v>43271.749999988257</c:v>
                      </c:pt>
                      <c:pt idx="4843">
                        <c:v>43271.791666654921</c:v>
                      </c:pt>
                      <c:pt idx="4844">
                        <c:v>43271.833333321585</c:v>
                      </c:pt>
                      <c:pt idx="4845">
                        <c:v>43271.874999988249</c:v>
                      </c:pt>
                      <c:pt idx="4846">
                        <c:v>43271.916666654914</c:v>
                      </c:pt>
                      <c:pt idx="4847">
                        <c:v>43271.958333321578</c:v>
                      </c:pt>
                      <c:pt idx="4848">
                        <c:v>43271.999999988242</c:v>
                      </c:pt>
                      <c:pt idx="4849">
                        <c:v>43272.041666654906</c:v>
                      </c:pt>
                      <c:pt idx="4850">
                        <c:v>43272.083333321571</c:v>
                      </c:pt>
                      <c:pt idx="4851">
                        <c:v>43272.124999988235</c:v>
                      </c:pt>
                      <c:pt idx="4852">
                        <c:v>43272.166666654899</c:v>
                      </c:pt>
                      <c:pt idx="4853">
                        <c:v>43272.208333321563</c:v>
                      </c:pt>
                      <c:pt idx="4854">
                        <c:v>43272.249999988228</c:v>
                      </c:pt>
                      <c:pt idx="4855">
                        <c:v>43272.291666654892</c:v>
                      </c:pt>
                      <c:pt idx="4856">
                        <c:v>43272.333333321556</c:v>
                      </c:pt>
                      <c:pt idx="4857">
                        <c:v>43272.37499998822</c:v>
                      </c:pt>
                      <c:pt idx="4858">
                        <c:v>43272.416666654884</c:v>
                      </c:pt>
                      <c:pt idx="4859">
                        <c:v>43272.458333321549</c:v>
                      </c:pt>
                      <c:pt idx="4860">
                        <c:v>43272.499999988213</c:v>
                      </c:pt>
                      <c:pt idx="4861">
                        <c:v>43272.541666654877</c:v>
                      </c:pt>
                      <c:pt idx="4862">
                        <c:v>43272.583333321541</c:v>
                      </c:pt>
                      <c:pt idx="4863">
                        <c:v>43272.624999988206</c:v>
                      </c:pt>
                      <c:pt idx="4864">
                        <c:v>43272.66666665487</c:v>
                      </c:pt>
                      <c:pt idx="4865">
                        <c:v>43272.708333321534</c:v>
                      </c:pt>
                      <c:pt idx="4866">
                        <c:v>43272.749999988198</c:v>
                      </c:pt>
                      <c:pt idx="4867">
                        <c:v>43272.791666654863</c:v>
                      </c:pt>
                      <c:pt idx="4868">
                        <c:v>43272.833333321527</c:v>
                      </c:pt>
                      <c:pt idx="4869">
                        <c:v>43272.874999988191</c:v>
                      </c:pt>
                      <c:pt idx="4870">
                        <c:v>43272.916666654855</c:v>
                      </c:pt>
                      <c:pt idx="4871">
                        <c:v>43272.95833332152</c:v>
                      </c:pt>
                      <c:pt idx="4872">
                        <c:v>43272.999999988184</c:v>
                      </c:pt>
                      <c:pt idx="4873">
                        <c:v>43273.041666654848</c:v>
                      </c:pt>
                      <c:pt idx="4874">
                        <c:v>43273.083333321512</c:v>
                      </c:pt>
                      <c:pt idx="4875">
                        <c:v>43273.124999988177</c:v>
                      </c:pt>
                      <c:pt idx="4876">
                        <c:v>43273.166666654841</c:v>
                      </c:pt>
                      <c:pt idx="4877">
                        <c:v>43273.208333321505</c:v>
                      </c:pt>
                      <c:pt idx="4878">
                        <c:v>43273.249999988169</c:v>
                      </c:pt>
                      <c:pt idx="4879">
                        <c:v>43273.291666654834</c:v>
                      </c:pt>
                      <c:pt idx="4880">
                        <c:v>43273.333333321498</c:v>
                      </c:pt>
                      <c:pt idx="4881">
                        <c:v>43273.374999988162</c:v>
                      </c:pt>
                      <c:pt idx="4882">
                        <c:v>43273.416666654826</c:v>
                      </c:pt>
                      <c:pt idx="4883">
                        <c:v>43273.45833332149</c:v>
                      </c:pt>
                      <c:pt idx="4884">
                        <c:v>43273.499999988155</c:v>
                      </c:pt>
                      <c:pt idx="4885">
                        <c:v>43273.541666654819</c:v>
                      </c:pt>
                      <c:pt idx="4886">
                        <c:v>43273.583333321483</c:v>
                      </c:pt>
                      <c:pt idx="4887">
                        <c:v>43273.624999988147</c:v>
                      </c:pt>
                      <c:pt idx="4888">
                        <c:v>43273.666666654812</c:v>
                      </c:pt>
                      <c:pt idx="4889">
                        <c:v>43273.708333321476</c:v>
                      </c:pt>
                      <c:pt idx="4890">
                        <c:v>43273.74999998814</c:v>
                      </c:pt>
                      <c:pt idx="4891">
                        <c:v>43273.791666654804</c:v>
                      </c:pt>
                      <c:pt idx="4892">
                        <c:v>43273.833333321469</c:v>
                      </c:pt>
                      <c:pt idx="4893">
                        <c:v>43273.874999988133</c:v>
                      </c:pt>
                      <c:pt idx="4894">
                        <c:v>43273.916666654797</c:v>
                      </c:pt>
                      <c:pt idx="4895">
                        <c:v>43273.958333321461</c:v>
                      </c:pt>
                      <c:pt idx="4896">
                        <c:v>43273.999999988126</c:v>
                      </c:pt>
                      <c:pt idx="4897">
                        <c:v>43274.04166665479</c:v>
                      </c:pt>
                      <c:pt idx="4898">
                        <c:v>43274.083333321454</c:v>
                      </c:pt>
                      <c:pt idx="4899">
                        <c:v>43274.124999988118</c:v>
                      </c:pt>
                      <c:pt idx="4900">
                        <c:v>43274.166666654783</c:v>
                      </c:pt>
                      <c:pt idx="4901">
                        <c:v>43274.208333321447</c:v>
                      </c:pt>
                      <c:pt idx="4902">
                        <c:v>43274.249999988111</c:v>
                      </c:pt>
                      <c:pt idx="4903">
                        <c:v>43274.291666654775</c:v>
                      </c:pt>
                      <c:pt idx="4904">
                        <c:v>43274.33333332144</c:v>
                      </c:pt>
                      <c:pt idx="4905">
                        <c:v>43274.374999988104</c:v>
                      </c:pt>
                      <c:pt idx="4906">
                        <c:v>43274.416666654768</c:v>
                      </c:pt>
                      <c:pt idx="4907">
                        <c:v>43274.458333321432</c:v>
                      </c:pt>
                      <c:pt idx="4908">
                        <c:v>43274.499999988097</c:v>
                      </c:pt>
                      <c:pt idx="4909">
                        <c:v>43274.541666654761</c:v>
                      </c:pt>
                      <c:pt idx="4910">
                        <c:v>43274.583333321425</c:v>
                      </c:pt>
                      <c:pt idx="4911">
                        <c:v>43274.624999988089</c:v>
                      </c:pt>
                      <c:pt idx="4912">
                        <c:v>43274.666666654753</c:v>
                      </c:pt>
                      <c:pt idx="4913">
                        <c:v>43274.708333321418</c:v>
                      </c:pt>
                      <c:pt idx="4914">
                        <c:v>43274.749999988082</c:v>
                      </c:pt>
                      <c:pt idx="4915">
                        <c:v>43274.791666654746</c:v>
                      </c:pt>
                      <c:pt idx="4916">
                        <c:v>43274.83333332141</c:v>
                      </c:pt>
                      <c:pt idx="4917">
                        <c:v>43274.874999988075</c:v>
                      </c:pt>
                      <c:pt idx="4918">
                        <c:v>43274.916666654739</c:v>
                      </c:pt>
                      <c:pt idx="4919">
                        <c:v>43274.958333321403</c:v>
                      </c:pt>
                      <c:pt idx="4920">
                        <c:v>43274.999999988067</c:v>
                      </c:pt>
                      <c:pt idx="4921">
                        <c:v>43275.041666654732</c:v>
                      </c:pt>
                      <c:pt idx="4922">
                        <c:v>43275.083333321396</c:v>
                      </c:pt>
                      <c:pt idx="4923">
                        <c:v>43275.12499998806</c:v>
                      </c:pt>
                      <c:pt idx="4924">
                        <c:v>43275.166666654724</c:v>
                      </c:pt>
                      <c:pt idx="4925">
                        <c:v>43275.208333321389</c:v>
                      </c:pt>
                      <c:pt idx="4926">
                        <c:v>43275.249999988053</c:v>
                      </c:pt>
                      <c:pt idx="4927">
                        <c:v>43275.291666654717</c:v>
                      </c:pt>
                      <c:pt idx="4928">
                        <c:v>43275.333333321381</c:v>
                      </c:pt>
                      <c:pt idx="4929">
                        <c:v>43275.374999988046</c:v>
                      </c:pt>
                      <c:pt idx="4930">
                        <c:v>43275.41666665471</c:v>
                      </c:pt>
                      <c:pt idx="4931">
                        <c:v>43275.458333321374</c:v>
                      </c:pt>
                      <c:pt idx="4932">
                        <c:v>43275.499999988038</c:v>
                      </c:pt>
                      <c:pt idx="4933">
                        <c:v>43275.541666654703</c:v>
                      </c:pt>
                      <c:pt idx="4934">
                        <c:v>43275.583333321367</c:v>
                      </c:pt>
                      <c:pt idx="4935">
                        <c:v>43275.624999988031</c:v>
                      </c:pt>
                      <c:pt idx="4936">
                        <c:v>43275.666666654695</c:v>
                      </c:pt>
                      <c:pt idx="4937">
                        <c:v>43275.70833332136</c:v>
                      </c:pt>
                      <c:pt idx="4938">
                        <c:v>43275.749999988024</c:v>
                      </c:pt>
                      <c:pt idx="4939">
                        <c:v>43275.791666654688</c:v>
                      </c:pt>
                      <c:pt idx="4940">
                        <c:v>43275.833333321352</c:v>
                      </c:pt>
                      <c:pt idx="4941">
                        <c:v>43275.874999988016</c:v>
                      </c:pt>
                      <c:pt idx="4942">
                        <c:v>43275.916666654681</c:v>
                      </c:pt>
                      <c:pt idx="4943">
                        <c:v>43275.958333321345</c:v>
                      </c:pt>
                      <c:pt idx="4944">
                        <c:v>43275.999999988009</c:v>
                      </c:pt>
                      <c:pt idx="4945">
                        <c:v>43276.041666654673</c:v>
                      </c:pt>
                      <c:pt idx="4946">
                        <c:v>43276.083333321338</c:v>
                      </c:pt>
                      <c:pt idx="4947">
                        <c:v>43276.124999988002</c:v>
                      </c:pt>
                      <c:pt idx="4948">
                        <c:v>43276.166666654666</c:v>
                      </c:pt>
                      <c:pt idx="4949">
                        <c:v>43276.20833332133</c:v>
                      </c:pt>
                      <c:pt idx="4950">
                        <c:v>43276.249999987995</c:v>
                      </c:pt>
                      <c:pt idx="4951">
                        <c:v>43276.291666654659</c:v>
                      </c:pt>
                      <c:pt idx="4952">
                        <c:v>43276.333333321323</c:v>
                      </c:pt>
                      <c:pt idx="4953">
                        <c:v>43276.374999987987</c:v>
                      </c:pt>
                      <c:pt idx="4954">
                        <c:v>43276.416666654652</c:v>
                      </c:pt>
                      <c:pt idx="4955">
                        <c:v>43276.458333321316</c:v>
                      </c:pt>
                      <c:pt idx="4956">
                        <c:v>43276.49999998798</c:v>
                      </c:pt>
                      <c:pt idx="4957">
                        <c:v>43276.541666654644</c:v>
                      </c:pt>
                      <c:pt idx="4958">
                        <c:v>43276.583333321309</c:v>
                      </c:pt>
                      <c:pt idx="4959">
                        <c:v>43276.624999987973</c:v>
                      </c:pt>
                      <c:pt idx="4960">
                        <c:v>43276.666666654637</c:v>
                      </c:pt>
                      <c:pt idx="4961">
                        <c:v>43276.708333321301</c:v>
                      </c:pt>
                      <c:pt idx="4962">
                        <c:v>43276.749999987966</c:v>
                      </c:pt>
                      <c:pt idx="4963">
                        <c:v>43276.79166665463</c:v>
                      </c:pt>
                      <c:pt idx="4964">
                        <c:v>43276.833333321294</c:v>
                      </c:pt>
                      <c:pt idx="4965">
                        <c:v>43276.874999987958</c:v>
                      </c:pt>
                      <c:pt idx="4966">
                        <c:v>43276.916666654623</c:v>
                      </c:pt>
                      <c:pt idx="4967">
                        <c:v>43276.958333321287</c:v>
                      </c:pt>
                      <c:pt idx="4968">
                        <c:v>43276.999999987951</c:v>
                      </c:pt>
                      <c:pt idx="4969">
                        <c:v>43277.041666654615</c:v>
                      </c:pt>
                      <c:pt idx="4970">
                        <c:v>43277.083333321279</c:v>
                      </c:pt>
                      <c:pt idx="4971">
                        <c:v>43277.124999987944</c:v>
                      </c:pt>
                      <c:pt idx="4972">
                        <c:v>43277.166666654608</c:v>
                      </c:pt>
                      <c:pt idx="4973">
                        <c:v>43277.208333321272</c:v>
                      </c:pt>
                      <c:pt idx="4974">
                        <c:v>43277.249999987936</c:v>
                      </c:pt>
                      <c:pt idx="4975">
                        <c:v>43277.291666654601</c:v>
                      </c:pt>
                      <c:pt idx="4976">
                        <c:v>43277.333333321265</c:v>
                      </c:pt>
                      <c:pt idx="4977">
                        <c:v>43277.374999987929</c:v>
                      </c:pt>
                      <c:pt idx="4978">
                        <c:v>43277.416666654593</c:v>
                      </c:pt>
                      <c:pt idx="4979">
                        <c:v>43277.458333321258</c:v>
                      </c:pt>
                      <c:pt idx="4980">
                        <c:v>43277.499999987922</c:v>
                      </c:pt>
                      <c:pt idx="4981">
                        <c:v>43277.541666654586</c:v>
                      </c:pt>
                      <c:pt idx="4982">
                        <c:v>43277.58333332125</c:v>
                      </c:pt>
                      <c:pt idx="4983">
                        <c:v>43277.624999987915</c:v>
                      </c:pt>
                      <c:pt idx="4984">
                        <c:v>43277.666666654579</c:v>
                      </c:pt>
                      <c:pt idx="4985">
                        <c:v>43277.708333321243</c:v>
                      </c:pt>
                      <c:pt idx="4986">
                        <c:v>43277.749999987907</c:v>
                      </c:pt>
                      <c:pt idx="4987">
                        <c:v>43277.791666654572</c:v>
                      </c:pt>
                      <c:pt idx="4988">
                        <c:v>43277.833333321236</c:v>
                      </c:pt>
                      <c:pt idx="4989">
                        <c:v>43277.8749999879</c:v>
                      </c:pt>
                      <c:pt idx="4990">
                        <c:v>43277.916666654564</c:v>
                      </c:pt>
                      <c:pt idx="4991">
                        <c:v>43277.958333321229</c:v>
                      </c:pt>
                      <c:pt idx="4992">
                        <c:v>43277.999999987893</c:v>
                      </c:pt>
                      <c:pt idx="4993">
                        <c:v>43278.041666654557</c:v>
                      </c:pt>
                      <c:pt idx="4994">
                        <c:v>43278.083333321221</c:v>
                      </c:pt>
                      <c:pt idx="4995">
                        <c:v>43278.124999987886</c:v>
                      </c:pt>
                      <c:pt idx="4996">
                        <c:v>43278.16666665455</c:v>
                      </c:pt>
                      <c:pt idx="4997">
                        <c:v>43278.208333321214</c:v>
                      </c:pt>
                      <c:pt idx="4998">
                        <c:v>43278.249999987878</c:v>
                      </c:pt>
                      <c:pt idx="4999">
                        <c:v>43278.291666654542</c:v>
                      </c:pt>
                      <c:pt idx="5000">
                        <c:v>43278.333333321207</c:v>
                      </c:pt>
                      <c:pt idx="5001">
                        <c:v>43278.374999987871</c:v>
                      </c:pt>
                      <c:pt idx="5002">
                        <c:v>43278.416666654535</c:v>
                      </c:pt>
                      <c:pt idx="5003">
                        <c:v>43278.458333321199</c:v>
                      </c:pt>
                      <c:pt idx="5004">
                        <c:v>43278.499999987864</c:v>
                      </c:pt>
                      <c:pt idx="5005">
                        <c:v>43278.541666654528</c:v>
                      </c:pt>
                      <c:pt idx="5006">
                        <c:v>43278.583333321192</c:v>
                      </c:pt>
                      <c:pt idx="5007">
                        <c:v>43278.624999987856</c:v>
                      </c:pt>
                      <c:pt idx="5008">
                        <c:v>43278.666666654521</c:v>
                      </c:pt>
                      <c:pt idx="5009">
                        <c:v>43278.708333321185</c:v>
                      </c:pt>
                      <c:pt idx="5010">
                        <c:v>43278.749999987849</c:v>
                      </c:pt>
                      <c:pt idx="5011">
                        <c:v>43278.791666654513</c:v>
                      </c:pt>
                      <c:pt idx="5012">
                        <c:v>43278.833333321178</c:v>
                      </c:pt>
                      <c:pt idx="5013">
                        <c:v>43278.874999987842</c:v>
                      </c:pt>
                      <c:pt idx="5014">
                        <c:v>43278.916666654506</c:v>
                      </c:pt>
                      <c:pt idx="5015">
                        <c:v>43278.95833332117</c:v>
                      </c:pt>
                      <c:pt idx="5016">
                        <c:v>43278.999999987835</c:v>
                      </c:pt>
                      <c:pt idx="5017">
                        <c:v>43279.041666654499</c:v>
                      </c:pt>
                      <c:pt idx="5018">
                        <c:v>43279.083333321163</c:v>
                      </c:pt>
                      <c:pt idx="5019">
                        <c:v>43279.124999987827</c:v>
                      </c:pt>
                      <c:pt idx="5020">
                        <c:v>43279.166666654492</c:v>
                      </c:pt>
                      <c:pt idx="5021">
                        <c:v>43279.208333321156</c:v>
                      </c:pt>
                      <c:pt idx="5022">
                        <c:v>43279.24999998782</c:v>
                      </c:pt>
                      <c:pt idx="5023">
                        <c:v>43279.291666654484</c:v>
                      </c:pt>
                      <c:pt idx="5024">
                        <c:v>43279.333333321149</c:v>
                      </c:pt>
                      <c:pt idx="5025">
                        <c:v>43279.374999987813</c:v>
                      </c:pt>
                      <c:pt idx="5026">
                        <c:v>43279.416666654477</c:v>
                      </c:pt>
                      <c:pt idx="5027">
                        <c:v>43279.458333321141</c:v>
                      </c:pt>
                      <c:pt idx="5028">
                        <c:v>43279.499999987805</c:v>
                      </c:pt>
                      <c:pt idx="5029">
                        <c:v>43279.54166665447</c:v>
                      </c:pt>
                      <c:pt idx="5030">
                        <c:v>43279.583333321134</c:v>
                      </c:pt>
                      <c:pt idx="5031">
                        <c:v>43279.624999987798</c:v>
                      </c:pt>
                      <c:pt idx="5032">
                        <c:v>43279.666666654462</c:v>
                      </c:pt>
                      <c:pt idx="5033">
                        <c:v>43279.708333321127</c:v>
                      </c:pt>
                      <c:pt idx="5034">
                        <c:v>43279.749999987791</c:v>
                      </c:pt>
                      <c:pt idx="5035">
                        <c:v>43279.791666654455</c:v>
                      </c:pt>
                      <c:pt idx="5036">
                        <c:v>43279.833333321119</c:v>
                      </c:pt>
                      <c:pt idx="5037">
                        <c:v>43279.874999987784</c:v>
                      </c:pt>
                      <c:pt idx="5038">
                        <c:v>43279.916666654448</c:v>
                      </c:pt>
                      <c:pt idx="5039">
                        <c:v>43279.958333321112</c:v>
                      </c:pt>
                      <c:pt idx="5040">
                        <c:v>43279.999999987776</c:v>
                      </c:pt>
                      <c:pt idx="5041">
                        <c:v>43280.041666654441</c:v>
                      </c:pt>
                      <c:pt idx="5042">
                        <c:v>43280.083333321105</c:v>
                      </c:pt>
                      <c:pt idx="5043">
                        <c:v>43280.124999987769</c:v>
                      </c:pt>
                      <c:pt idx="5044">
                        <c:v>43280.166666654433</c:v>
                      </c:pt>
                      <c:pt idx="5045">
                        <c:v>43280.208333321098</c:v>
                      </c:pt>
                      <c:pt idx="5046">
                        <c:v>43280.249999987762</c:v>
                      </c:pt>
                      <c:pt idx="5047">
                        <c:v>43280.291666654426</c:v>
                      </c:pt>
                      <c:pt idx="5048">
                        <c:v>43280.33333332109</c:v>
                      </c:pt>
                      <c:pt idx="5049">
                        <c:v>43280.374999987755</c:v>
                      </c:pt>
                      <c:pt idx="5050">
                        <c:v>43280.416666654419</c:v>
                      </c:pt>
                      <c:pt idx="5051">
                        <c:v>43280.458333321083</c:v>
                      </c:pt>
                      <c:pt idx="5052">
                        <c:v>43280.499999987747</c:v>
                      </c:pt>
                      <c:pt idx="5053">
                        <c:v>43280.541666654412</c:v>
                      </c:pt>
                      <c:pt idx="5054">
                        <c:v>43280.583333321076</c:v>
                      </c:pt>
                      <c:pt idx="5055">
                        <c:v>43280.62499998774</c:v>
                      </c:pt>
                      <c:pt idx="5056">
                        <c:v>43280.666666654404</c:v>
                      </c:pt>
                      <c:pt idx="5057">
                        <c:v>43280.708333321068</c:v>
                      </c:pt>
                      <c:pt idx="5058">
                        <c:v>43280.749999987733</c:v>
                      </c:pt>
                      <c:pt idx="5059">
                        <c:v>43280.791666654397</c:v>
                      </c:pt>
                      <c:pt idx="5060">
                        <c:v>43280.833333321061</c:v>
                      </c:pt>
                      <c:pt idx="5061">
                        <c:v>43280.874999987725</c:v>
                      </c:pt>
                      <c:pt idx="5062">
                        <c:v>43280.91666665439</c:v>
                      </c:pt>
                      <c:pt idx="5063">
                        <c:v>43280.958333321054</c:v>
                      </c:pt>
                      <c:pt idx="5064">
                        <c:v>43280.999999987718</c:v>
                      </c:pt>
                      <c:pt idx="5065">
                        <c:v>43281.041666654382</c:v>
                      </c:pt>
                      <c:pt idx="5066">
                        <c:v>43281.083333321047</c:v>
                      </c:pt>
                      <c:pt idx="5067">
                        <c:v>43281.124999987711</c:v>
                      </c:pt>
                      <c:pt idx="5068">
                        <c:v>43281.166666654375</c:v>
                      </c:pt>
                      <c:pt idx="5069">
                        <c:v>43281.208333321039</c:v>
                      </c:pt>
                      <c:pt idx="5070">
                        <c:v>43281.249999987704</c:v>
                      </c:pt>
                      <c:pt idx="5071">
                        <c:v>43281.291666654368</c:v>
                      </c:pt>
                      <c:pt idx="5072">
                        <c:v>43281.333333321032</c:v>
                      </c:pt>
                      <c:pt idx="5073">
                        <c:v>43281.374999987696</c:v>
                      </c:pt>
                      <c:pt idx="5074">
                        <c:v>43281.416666654361</c:v>
                      </c:pt>
                      <c:pt idx="5075">
                        <c:v>43281.458333321025</c:v>
                      </c:pt>
                      <c:pt idx="5076">
                        <c:v>43281.499999987689</c:v>
                      </c:pt>
                      <c:pt idx="5077">
                        <c:v>43281.541666654353</c:v>
                      </c:pt>
                      <c:pt idx="5078">
                        <c:v>43281.583333321018</c:v>
                      </c:pt>
                      <c:pt idx="5079">
                        <c:v>43281.624999987682</c:v>
                      </c:pt>
                      <c:pt idx="5080">
                        <c:v>43281.666666654346</c:v>
                      </c:pt>
                      <c:pt idx="5081">
                        <c:v>43281.70833332101</c:v>
                      </c:pt>
                      <c:pt idx="5082">
                        <c:v>43281.749999987675</c:v>
                      </c:pt>
                      <c:pt idx="5083">
                        <c:v>43281.791666654339</c:v>
                      </c:pt>
                      <c:pt idx="5084">
                        <c:v>43281.833333321003</c:v>
                      </c:pt>
                      <c:pt idx="5085">
                        <c:v>43281.874999987667</c:v>
                      </c:pt>
                      <c:pt idx="5086">
                        <c:v>43281.916666654331</c:v>
                      </c:pt>
                      <c:pt idx="5087">
                        <c:v>43281.958333320996</c:v>
                      </c:pt>
                      <c:pt idx="5088">
                        <c:v>43281.99999998766</c:v>
                      </c:pt>
                      <c:pt idx="5089">
                        <c:v>43282.041666654324</c:v>
                      </c:pt>
                      <c:pt idx="5090">
                        <c:v>43282.083333320988</c:v>
                      </c:pt>
                      <c:pt idx="5091">
                        <c:v>43282.124999987653</c:v>
                      </c:pt>
                      <c:pt idx="5092">
                        <c:v>43282.166666654317</c:v>
                      </c:pt>
                      <c:pt idx="5093">
                        <c:v>43282.208333320981</c:v>
                      </c:pt>
                      <c:pt idx="5094">
                        <c:v>43282.249999987645</c:v>
                      </c:pt>
                      <c:pt idx="5095">
                        <c:v>43282.29166665431</c:v>
                      </c:pt>
                      <c:pt idx="5096">
                        <c:v>43282.333333320974</c:v>
                      </c:pt>
                      <c:pt idx="5097">
                        <c:v>43282.374999987638</c:v>
                      </c:pt>
                      <c:pt idx="5098">
                        <c:v>43282.416666654302</c:v>
                      </c:pt>
                      <c:pt idx="5099">
                        <c:v>43282.458333320967</c:v>
                      </c:pt>
                      <c:pt idx="5100">
                        <c:v>43282.499999987631</c:v>
                      </c:pt>
                      <c:pt idx="5101">
                        <c:v>43282.541666654295</c:v>
                      </c:pt>
                      <c:pt idx="5102">
                        <c:v>43282.583333320959</c:v>
                      </c:pt>
                      <c:pt idx="5103">
                        <c:v>43282.624999987624</c:v>
                      </c:pt>
                      <c:pt idx="5104">
                        <c:v>43282.666666654288</c:v>
                      </c:pt>
                      <c:pt idx="5105">
                        <c:v>43282.708333320952</c:v>
                      </c:pt>
                      <c:pt idx="5106">
                        <c:v>43282.749999987616</c:v>
                      </c:pt>
                      <c:pt idx="5107">
                        <c:v>43282.791666654281</c:v>
                      </c:pt>
                      <c:pt idx="5108">
                        <c:v>43282.833333320945</c:v>
                      </c:pt>
                      <c:pt idx="5109">
                        <c:v>43282.874999987609</c:v>
                      </c:pt>
                      <c:pt idx="5110">
                        <c:v>43282.916666654273</c:v>
                      </c:pt>
                      <c:pt idx="5111">
                        <c:v>43282.958333320938</c:v>
                      </c:pt>
                      <c:pt idx="5112">
                        <c:v>43282.999999987602</c:v>
                      </c:pt>
                      <c:pt idx="5113">
                        <c:v>43283.041666654266</c:v>
                      </c:pt>
                      <c:pt idx="5114">
                        <c:v>43283.08333332093</c:v>
                      </c:pt>
                      <c:pt idx="5115">
                        <c:v>43283.124999987594</c:v>
                      </c:pt>
                      <c:pt idx="5116">
                        <c:v>43283.166666654259</c:v>
                      </c:pt>
                      <c:pt idx="5117">
                        <c:v>43283.208333320923</c:v>
                      </c:pt>
                      <c:pt idx="5118">
                        <c:v>43283.249999987587</c:v>
                      </c:pt>
                      <c:pt idx="5119">
                        <c:v>43283.291666654251</c:v>
                      </c:pt>
                      <c:pt idx="5120">
                        <c:v>43283.333333320916</c:v>
                      </c:pt>
                      <c:pt idx="5121">
                        <c:v>43283.37499998758</c:v>
                      </c:pt>
                      <c:pt idx="5122">
                        <c:v>43283.416666654244</c:v>
                      </c:pt>
                      <c:pt idx="5123">
                        <c:v>43283.458333320908</c:v>
                      </c:pt>
                      <c:pt idx="5124">
                        <c:v>43283.499999987573</c:v>
                      </c:pt>
                      <c:pt idx="5125">
                        <c:v>43283.541666654237</c:v>
                      </c:pt>
                      <c:pt idx="5126">
                        <c:v>43283.583333320901</c:v>
                      </c:pt>
                      <c:pt idx="5127">
                        <c:v>43283.624999987565</c:v>
                      </c:pt>
                      <c:pt idx="5128">
                        <c:v>43283.66666665423</c:v>
                      </c:pt>
                      <c:pt idx="5129">
                        <c:v>43283.708333320894</c:v>
                      </c:pt>
                      <c:pt idx="5130">
                        <c:v>43283.749999987558</c:v>
                      </c:pt>
                      <c:pt idx="5131">
                        <c:v>43283.791666654222</c:v>
                      </c:pt>
                      <c:pt idx="5132">
                        <c:v>43283.833333320887</c:v>
                      </c:pt>
                      <c:pt idx="5133">
                        <c:v>43283.874999987551</c:v>
                      </c:pt>
                      <c:pt idx="5134">
                        <c:v>43283.916666654215</c:v>
                      </c:pt>
                      <c:pt idx="5135">
                        <c:v>43283.958333320879</c:v>
                      </c:pt>
                      <c:pt idx="5136">
                        <c:v>43283.999999987544</c:v>
                      </c:pt>
                      <c:pt idx="5137">
                        <c:v>43284.041666654208</c:v>
                      </c:pt>
                      <c:pt idx="5138">
                        <c:v>43284.083333320872</c:v>
                      </c:pt>
                      <c:pt idx="5139">
                        <c:v>43284.124999987536</c:v>
                      </c:pt>
                      <c:pt idx="5140">
                        <c:v>43284.166666654201</c:v>
                      </c:pt>
                      <c:pt idx="5141">
                        <c:v>43284.208333320865</c:v>
                      </c:pt>
                      <c:pt idx="5142">
                        <c:v>43284.249999987529</c:v>
                      </c:pt>
                      <c:pt idx="5143">
                        <c:v>43284.291666654193</c:v>
                      </c:pt>
                      <c:pt idx="5144">
                        <c:v>43284.333333320857</c:v>
                      </c:pt>
                      <c:pt idx="5145">
                        <c:v>43284.374999987522</c:v>
                      </c:pt>
                      <c:pt idx="5146">
                        <c:v>43284.416666654186</c:v>
                      </c:pt>
                      <c:pt idx="5147">
                        <c:v>43284.45833332085</c:v>
                      </c:pt>
                      <c:pt idx="5148">
                        <c:v>43284.499999987514</c:v>
                      </c:pt>
                      <c:pt idx="5149">
                        <c:v>43284.541666654179</c:v>
                      </c:pt>
                      <c:pt idx="5150">
                        <c:v>43284.583333320843</c:v>
                      </c:pt>
                      <c:pt idx="5151">
                        <c:v>43284.624999987507</c:v>
                      </c:pt>
                      <c:pt idx="5152">
                        <c:v>43284.666666654171</c:v>
                      </c:pt>
                      <c:pt idx="5153">
                        <c:v>43284.708333320836</c:v>
                      </c:pt>
                      <c:pt idx="5154">
                        <c:v>43284.7499999875</c:v>
                      </c:pt>
                      <c:pt idx="5155">
                        <c:v>43284.791666654164</c:v>
                      </c:pt>
                      <c:pt idx="5156">
                        <c:v>43284.833333320828</c:v>
                      </c:pt>
                      <c:pt idx="5157">
                        <c:v>43284.874999987493</c:v>
                      </c:pt>
                      <c:pt idx="5158">
                        <c:v>43284.916666654157</c:v>
                      </c:pt>
                      <c:pt idx="5159">
                        <c:v>43284.958333320821</c:v>
                      </c:pt>
                      <c:pt idx="5160">
                        <c:v>43284.999999987485</c:v>
                      </c:pt>
                      <c:pt idx="5161">
                        <c:v>43285.04166665415</c:v>
                      </c:pt>
                      <c:pt idx="5162">
                        <c:v>43285.083333320814</c:v>
                      </c:pt>
                      <c:pt idx="5163">
                        <c:v>43285.124999987478</c:v>
                      </c:pt>
                      <c:pt idx="5164">
                        <c:v>43285.166666654142</c:v>
                      </c:pt>
                      <c:pt idx="5165">
                        <c:v>43285.208333320807</c:v>
                      </c:pt>
                      <c:pt idx="5166">
                        <c:v>43285.249999987471</c:v>
                      </c:pt>
                      <c:pt idx="5167">
                        <c:v>43285.291666654135</c:v>
                      </c:pt>
                      <c:pt idx="5168">
                        <c:v>43285.333333320799</c:v>
                      </c:pt>
                      <c:pt idx="5169">
                        <c:v>43285.374999987464</c:v>
                      </c:pt>
                      <c:pt idx="5170">
                        <c:v>43285.416666654128</c:v>
                      </c:pt>
                      <c:pt idx="5171">
                        <c:v>43285.458333320792</c:v>
                      </c:pt>
                      <c:pt idx="5172">
                        <c:v>43285.499999987456</c:v>
                      </c:pt>
                      <c:pt idx="5173">
                        <c:v>43285.54166665412</c:v>
                      </c:pt>
                      <c:pt idx="5174">
                        <c:v>43285.583333320785</c:v>
                      </c:pt>
                      <c:pt idx="5175">
                        <c:v>43285.624999987449</c:v>
                      </c:pt>
                      <c:pt idx="5176">
                        <c:v>43285.666666654113</c:v>
                      </c:pt>
                      <c:pt idx="5177">
                        <c:v>43285.708333320777</c:v>
                      </c:pt>
                      <c:pt idx="5178">
                        <c:v>43285.749999987442</c:v>
                      </c:pt>
                      <c:pt idx="5179">
                        <c:v>43285.791666654106</c:v>
                      </c:pt>
                      <c:pt idx="5180">
                        <c:v>43285.83333332077</c:v>
                      </c:pt>
                      <c:pt idx="5181">
                        <c:v>43285.874999987434</c:v>
                      </c:pt>
                      <c:pt idx="5182">
                        <c:v>43285.916666654099</c:v>
                      </c:pt>
                      <c:pt idx="5183">
                        <c:v>43285.958333320763</c:v>
                      </c:pt>
                      <c:pt idx="5184">
                        <c:v>43285.999999987427</c:v>
                      </c:pt>
                      <c:pt idx="5185">
                        <c:v>43286.041666654091</c:v>
                      </c:pt>
                      <c:pt idx="5186">
                        <c:v>43286.083333320756</c:v>
                      </c:pt>
                      <c:pt idx="5187">
                        <c:v>43286.12499998742</c:v>
                      </c:pt>
                      <c:pt idx="5188">
                        <c:v>43286.166666654084</c:v>
                      </c:pt>
                      <c:pt idx="5189">
                        <c:v>43286.208333320748</c:v>
                      </c:pt>
                      <c:pt idx="5190">
                        <c:v>43286.249999987413</c:v>
                      </c:pt>
                      <c:pt idx="5191">
                        <c:v>43286.291666654077</c:v>
                      </c:pt>
                      <c:pt idx="5192">
                        <c:v>43286.333333320741</c:v>
                      </c:pt>
                      <c:pt idx="5193">
                        <c:v>43286.374999987405</c:v>
                      </c:pt>
                      <c:pt idx="5194">
                        <c:v>43286.41666665407</c:v>
                      </c:pt>
                      <c:pt idx="5195">
                        <c:v>43286.458333320734</c:v>
                      </c:pt>
                      <c:pt idx="5196">
                        <c:v>43286.499999987398</c:v>
                      </c:pt>
                      <c:pt idx="5197">
                        <c:v>43286.541666654062</c:v>
                      </c:pt>
                      <c:pt idx="5198">
                        <c:v>43286.583333320727</c:v>
                      </c:pt>
                      <c:pt idx="5199">
                        <c:v>43286.624999987391</c:v>
                      </c:pt>
                      <c:pt idx="5200">
                        <c:v>43286.666666654055</c:v>
                      </c:pt>
                      <c:pt idx="5201">
                        <c:v>43286.708333320719</c:v>
                      </c:pt>
                      <c:pt idx="5202">
                        <c:v>43286.749999987383</c:v>
                      </c:pt>
                      <c:pt idx="5203">
                        <c:v>43286.791666654048</c:v>
                      </c:pt>
                      <c:pt idx="5204">
                        <c:v>43286.833333320712</c:v>
                      </c:pt>
                      <c:pt idx="5205">
                        <c:v>43286.874999987376</c:v>
                      </c:pt>
                      <c:pt idx="5206">
                        <c:v>43286.91666665404</c:v>
                      </c:pt>
                      <c:pt idx="5207">
                        <c:v>43286.958333320705</c:v>
                      </c:pt>
                      <c:pt idx="5208">
                        <c:v>43286.999999987369</c:v>
                      </c:pt>
                      <c:pt idx="5209">
                        <c:v>43287.041666654033</c:v>
                      </c:pt>
                      <c:pt idx="5210">
                        <c:v>43287.083333320697</c:v>
                      </c:pt>
                      <c:pt idx="5211">
                        <c:v>43287.124999987362</c:v>
                      </c:pt>
                      <c:pt idx="5212">
                        <c:v>43287.166666654026</c:v>
                      </c:pt>
                      <c:pt idx="5213">
                        <c:v>43287.20833332069</c:v>
                      </c:pt>
                      <c:pt idx="5214">
                        <c:v>43287.249999987354</c:v>
                      </c:pt>
                      <c:pt idx="5215">
                        <c:v>43287.291666654019</c:v>
                      </c:pt>
                      <c:pt idx="5216">
                        <c:v>43287.333333320683</c:v>
                      </c:pt>
                      <c:pt idx="5217">
                        <c:v>43287.374999987347</c:v>
                      </c:pt>
                      <c:pt idx="5218">
                        <c:v>43287.416666654011</c:v>
                      </c:pt>
                      <c:pt idx="5219">
                        <c:v>43287.458333320676</c:v>
                      </c:pt>
                      <c:pt idx="5220">
                        <c:v>43287.49999998734</c:v>
                      </c:pt>
                      <c:pt idx="5221">
                        <c:v>43287.541666654004</c:v>
                      </c:pt>
                      <c:pt idx="5222">
                        <c:v>43287.583333320668</c:v>
                      </c:pt>
                      <c:pt idx="5223">
                        <c:v>43287.624999987333</c:v>
                      </c:pt>
                      <c:pt idx="5224">
                        <c:v>43287.666666653997</c:v>
                      </c:pt>
                      <c:pt idx="5225">
                        <c:v>43287.708333320661</c:v>
                      </c:pt>
                      <c:pt idx="5226">
                        <c:v>43287.749999987325</c:v>
                      </c:pt>
                      <c:pt idx="5227">
                        <c:v>43287.79166665399</c:v>
                      </c:pt>
                      <c:pt idx="5228">
                        <c:v>43287.833333320654</c:v>
                      </c:pt>
                      <c:pt idx="5229">
                        <c:v>43287.874999987318</c:v>
                      </c:pt>
                      <c:pt idx="5230">
                        <c:v>43287.916666653982</c:v>
                      </c:pt>
                      <c:pt idx="5231">
                        <c:v>43287.958333320646</c:v>
                      </c:pt>
                      <c:pt idx="5232">
                        <c:v>43287.999999987311</c:v>
                      </c:pt>
                      <c:pt idx="5233">
                        <c:v>43288.041666653975</c:v>
                      </c:pt>
                      <c:pt idx="5234">
                        <c:v>43288.083333320639</c:v>
                      </c:pt>
                      <c:pt idx="5235">
                        <c:v>43288.124999987303</c:v>
                      </c:pt>
                      <c:pt idx="5236">
                        <c:v>43288.166666653968</c:v>
                      </c:pt>
                      <c:pt idx="5237">
                        <c:v>43288.208333320632</c:v>
                      </c:pt>
                      <c:pt idx="5238">
                        <c:v>43288.249999987296</c:v>
                      </c:pt>
                      <c:pt idx="5239">
                        <c:v>43288.29166665396</c:v>
                      </c:pt>
                      <c:pt idx="5240">
                        <c:v>43288.333333320625</c:v>
                      </c:pt>
                      <c:pt idx="5241">
                        <c:v>43288.374999987289</c:v>
                      </c:pt>
                      <c:pt idx="5242">
                        <c:v>43288.416666653953</c:v>
                      </c:pt>
                      <c:pt idx="5243">
                        <c:v>43288.458333320617</c:v>
                      </c:pt>
                      <c:pt idx="5244">
                        <c:v>43288.499999987282</c:v>
                      </c:pt>
                      <c:pt idx="5245">
                        <c:v>43288.541666653946</c:v>
                      </c:pt>
                      <c:pt idx="5246">
                        <c:v>43288.58333332061</c:v>
                      </c:pt>
                      <c:pt idx="5247">
                        <c:v>43288.624999987274</c:v>
                      </c:pt>
                      <c:pt idx="5248">
                        <c:v>43288.666666653939</c:v>
                      </c:pt>
                      <c:pt idx="5249">
                        <c:v>43288.708333320603</c:v>
                      </c:pt>
                      <c:pt idx="5250">
                        <c:v>43288.749999987267</c:v>
                      </c:pt>
                      <c:pt idx="5251">
                        <c:v>43288.791666653931</c:v>
                      </c:pt>
                      <c:pt idx="5252">
                        <c:v>43288.833333320596</c:v>
                      </c:pt>
                      <c:pt idx="5253">
                        <c:v>43288.87499998726</c:v>
                      </c:pt>
                      <c:pt idx="5254">
                        <c:v>43288.916666653924</c:v>
                      </c:pt>
                      <c:pt idx="5255">
                        <c:v>43288.958333320588</c:v>
                      </c:pt>
                      <c:pt idx="5256">
                        <c:v>43288.999999987253</c:v>
                      </c:pt>
                      <c:pt idx="5257">
                        <c:v>43289.041666653917</c:v>
                      </c:pt>
                      <c:pt idx="5258">
                        <c:v>43289.083333320581</c:v>
                      </c:pt>
                      <c:pt idx="5259">
                        <c:v>43289.124999987245</c:v>
                      </c:pt>
                      <c:pt idx="5260">
                        <c:v>43289.166666653909</c:v>
                      </c:pt>
                      <c:pt idx="5261">
                        <c:v>43289.208333320574</c:v>
                      </c:pt>
                      <c:pt idx="5262">
                        <c:v>43289.249999987238</c:v>
                      </c:pt>
                      <c:pt idx="5263">
                        <c:v>43289.291666653902</c:v>
                      </c:pt>
                      <c:pt idx="5264">
                        <c:v>43289.333333320566</c:v>
                      </c:pt>
                      <c:pt idx="5265">
                        <c:v>43289.374999987231</c:v>
                      </c:pt>
                      <c:pt idx="5266">
                        <c:v>43289.416666653895</c:v>
                      </c:pt>
                      <c:pt idx="5267">
                        <c:v>43289.458333320559</c:v>
                      </c:pt>
                      <c:pt idx="5268">
                        <c:v>43289.499999987223</c:v>
                      </c:pt>
                      <c:pt idx="5269">
                        <c:v>43289.541666653888</c:v>
                      </c:pt>
                      <c:pt idx="5270">
                        <c:v>43289.583333320552</c:v>
                      </c:pt>
                      <c:pt idx="5271">
                        <c:v>43289.624999987216</c:v>
                      </c:pt>
                      <c:pt idx="5272">
                        <c:v>43289.66666665388</c:v>
                      </c:pt>
                      <c:pt idx="5273">
                        <c:v>43289.708333320545</c:v>
                      </c:pt>
                      <c:pt idx="5274">
                        <c:v>43289.749999987209</c:v>
                      </c:pt>
                      <c:pt idx="5275">
                        <c:v>43289.791666653873</c:v>
                      </c:pt>
                      <c:pt idx="5276">
                        <c:v>43289.833333320537</c:v>
                      </c:pt>
                      <c:pt idx="5277">
                        <c:v>43289.874999987202</c:v>
                      </c:pt>
                      <c:pt idx="5278">
                        <c:v>43289.916666653866</c:v>
                      </c:pt>
                      <c:pt idx="5279">
                        <c:v>43289.95833332053</c:v>
                      </c:pt>
                      <c:pt idx="5280">
                        <c:v>43289.999999987194</c:v>
                      </c:pt>
                      <c:pt idx="5281">
                        <c:v>43290.041666653859</c:v>
                      </c:pt>
                      <c:pt idx="5282">
                        <c:v>43290.083333320523</c:v>
                      </c:pt>
                      <c:pt idx="5283">
                        <c:v>43290.124999987187</c:v>
                      </c:pt>
                      <c:pt idx="5284">
                        <c:v>43290.166666653851</c:v>
                      </c:pt>
                      <c:pt idx="5285">
                        <c:v>43290.208333320516</c:v>
                      </c:pt>
                      <c:pt idx="5286">
                        <c:v>43290.24999998718</c:v>
                      </c:pt>
                      <c:pt idx="5287">
                        <c:v>43290.291666653844</c:v>
                      </c:pt>
                      <c:pt idx="5288">
                        <c:v>43290.333333320508</c:v>
                      </c:pt>
                      <c:pt idx="5289">
                        <c:v>43290.374999987172</c:v>
                      </c:pt>
                      <c:pt idx="5290">
                        <c:v>43290.416666653837</c:v>
                      </c:pt>
                      <c:pt idx="5291">
                        <c:v>43290.458333320501</c:v>
                      </c:pt>
                      <c:pt idx="5292">
                        <c:v>43290.499999987165</c:v>
                      </c:pt>
                      <c:pt idx="5293">
                        <c:v>43290.541666653829</c:v>
                      </c:pt>
                      <c:pt idx="5294">
                        <c:v>43290.583333320494</c:v>
                      </c:pt>
                      <c:pt idx="5295">
                        <c:v>43290.624999987158</c:v>
                      </c:pt>
                      <c:pt idx="5296">
                        <c:v>43290.666666653822</c:v>
                      </c:pt>
                      <c:pt idx="5297">
                        <c:v>43290.708333320486</c:v>
                      </c:pt>
                      <c:pt idx="5298">
                        <c:v>43290.749999987151</c:v>
                      </c:pt>
                      <c:pt idx="5299">
                        <c:v>43290.791666653815</c:v>
                      </c:pt>
                      <c:pt idx="5300">
                        <c:v>43290.833333320479</c:v>
                      </c:pt>
                      <c:pt idx="5301">
                        <c:v>43290.874999987143</c:v>
                      </c:pt>
                      <c:pt idx="5302">
                        <c:v>43290.916666653808</c:v>
                      </c:pt>
                      <c:pt idx="5303">
                        <c:v>43290.958333320472</c:v>
                      </c:pt>
                      <c:pt idx="5304">
                        <c:v>43290.999999987136</c:v>
                      </c:pt>
                      <c:pt idx="5305">
                        <c:v>43291.0416666538</c:v>
                      </c:pt>
                      <c:pt idx="5306">
                        <c:v>43291.083333320465</c:v>
                      </c:pt>
                      <c:pt idx="5307">
                        <c:v>43291.124999987129</c:v>
                      </c:pt>
                      <c:pt idx="5308">
                        <c:v>43291.166666653793</c:v>
                      </c:pt>
                      <c:pt idx="5309">
                        <c:v>43291.208333320457</c:v>
                      </c:pt>
                      <c:pt idx="5310">
                        <c:v>43291.249999987122</c:v>
                      </c:pt>
                      <c:pt idx="5311">
                        <c:v>43291.291666653786</c:v>
                      </c:pt>
                      <c:pt idx="5312">
                        <c:v>43291.33333332045</c:v>
                      </c:pt>
                      <c:pt idx="5313">
                        <c:v>43291.374999987114</c:v>
                      </c:pt>
                      <c:pt idx="5314">
                        <c:v>43291.416666653779</c:v>
                      </c:pt>
                      <c:pt idx="5315">
                        <c:v>43291.458333320443</c:v>
                      </c:pt>
                      <c:pt idx="5316">
                        <c:v>43291.499999987107</c:v>
                      </c:pt>
                      <c:pt idx="5317">
                        <c:v>43291.541666653771</c:v>
                      </c:pt>
                      <c:pt idx="5318">
                        <c:v>43291.583333320435</c:v>
                      </c:pt>
                      <c:pt idx="5319">
                        <c:v>43291.6249999871</c:v>
                      </c:pt>
                      <c:pt idx="5320">
                        <c:v>43291.666666653764</c:v>
                      </c:pt>
                      <c:pt idx="5321">
                        <c:v>43291.708333320428</c:v>
                      </c:pt>
                      <c:pt idx="5322">
                        <c:v>43291.749999987092</c:v>
                      </c:pt>
                      <c:pt idx="5323">
                        <c:v>43291.791666653757</c:v>
                      </c:pt>
                      <c:pt idx="5324">
                        <c:v>43291.833333320421</c:v>
                      </c:pt>
                      <c:pt idx="5325">
                        <c:v>43291.874999987085</c:v>
                      </c:pt>
                      <c:pt idx="5326">
                        <c:v>43291.916666653749</c:v>
                      </c:pt>
                      <c:pt idx="5327">
                        <c:v>43291.958333320414</c:v>
                      </c:pt>
                      <c:pt idx="5328">
                        <c:v>43291.999999987078</c:v>
                      </c:pt>
                      <c:pt idx="5329">
                        <c:v>43292.041666653742</c:v>
                      </c:pt>
                      <c:pt idx="5330">
                        <c:v>43292.083333320406</c:v>
                      </c:pt>
                      <c:pt idx="5331">
                        <c:v>43292.124999987071</c:v>
                      </c:pt>
                      <c:pt idx="5332">
                        <c:v>43292.166666653735</c:v>
                      </c:pt>
                      <c:pt idx="5333">
                        <c:v>43292.208333320399</c:v>
                      </c:pt>
                      <c:pt idx="5334">
                        <c:v>43292.249999987063</c:v>
                      </c:pt>
                      <c:pt idx="5335">
                        <c:v>43292.291666653728</c:v>
                      </c:pt>
                      <c:pt idx="5336">
                        <c:v>43292.333333320392</c:v>
                      </c:pt>
                      <c:pt idx="5337">
                        <c:v>43292.374999987056</c:v>
                      </c:pt>
                      <c:pt idx="5338">
                        <c:v>43292.41666665372</c:v>
                      </c:pt>
                      <c:pt idx="5339">
                        <c:v>43292.458333320385</c:v>
                      </c:pt>
                      <c:pt idx="5340">
                        <c:v>43292.499999987049</c:v>
                      </c:pt>
                      <c:pt idx="5341">
                        <c:v>43292.541666653713</c:v>
                      </c:pt>
                      <c:pt idx="5342">
                        <c:v>43292.583333320377</c:v>
                      </c:pt>
                      <c:pt idx="5343">
                        <c:v>43292.624999987042</c:v>
                      </c:pt>
                      <c:pt idx="5344">
                        <c:v>43292.666666653706</c:v>
                      </c:pt>
                      <c:pt idx="5345">
                        <c:v>43292.70833332037</c:v>
                      </c:pt>
                      <c:pt idx="5346">
                        <c:v>43292.749999987034</c:v>
                      </c:pt>
                      <c:pt idx="5347">
                        <c:v>43292.791666653698</c:v>
                      </c:pt>
                      <c:pt idx="5348">
                        <c:v>43292.833333320363</c:v>
                      </c:pt>
                      <c:pt idx="5349">
                        <c:v>43292.874999987027</c:v>
                      </c:pt>
                      <c:pt idx="5350">
                        <c:v>43292.916666653691</c:v>
                      </c:pt>
                      <c:pt idx="5351">
                        <c:v>43292.958333320355</c:v>
                      </c:pt>
                      <c:pt idx="5352">
                        <c:v>43292.99999998702</c:v>
                      </c:pt>
                      <c:pt idx="5353">
                        <c:v>43293.041666653684</c:v>
                      </c:pt>
                      <c:pt idx="5354">
                        <c:v>43293.083333320348</c:v>
                      </c:pt>
                      <c:pt idx="5355">
                        <c:v>43293.124999987012</c:v>
                      </c:pt>
                      <c:pt idx="5356">
                        <c:v>43293.166666653677</c:v>
                      </c:pt>
                      <c:pt idx="5357">
                        <c:v>43293.208333320341</c:v>
                      </c:pt>
                      <c:pt idx="5358">
                        <c:v>43293.249999987005</c:v>
                      </c:pt>
                      <c:pt idx="5359">
                        <c:v>43293.291666653669</c:v>
                      </c:pt>
                      <c:pt idx="5360">
                        <c:v>43293.333333320334</c:v>
                      </c:pt>
                      <c:pt idx="5361">
                        <c:v>43293.374999986998</c:v>
                      </c:pt>
                      <c:pt idx="5362">
                        <c:v>43293.416666653662</c:v>
                      </c:pt>
                      <c:pt idx="5363">
                        <c:v>43293.458333320326</c:v>
                      </c:pt>
                      <c:pt idx="5364">
                        <c:v>43293.499999986991</c:v>
                      </c:pt>
                      <c:pt idx="5365">
                        <c:v>43293.541666653655</c:v>
                      </c:pt>
                      <c:pt idx="5366">
                        <c:v>43293.583333320319</c:v>
                      </c:pt>
                      <c:pt idx="5367">
                        <c:v>43293.624999986983</c:v>
                      </c:pt>
                      <c:pt idx="5368">
                        <c:v>43293.666666653648</c:v>
                      </c:pt>
                      <c:pt idx="5369">
                        <c:v>43293.708333320312</c:v>
                      </c:pt>
                      <c:pt idx="5370">
                        <c:v>43293.749999986976</c:v>
                      </c:pt>
                      <c:pt idx="5371">
                        <c:v>43293.79166665364</c:v>
                      </c:pt>
                      <c:pt idx="5372">
                        <c:v>43293.833333320305</c:v>
                      </c:pt>
                      <c:pt idx="5373">
                        <c:v>43293.874999986969</c:v>
                      </c:pt>
                      <c:pt idx="5374">
                        <c:v>43293.916666653633</c:v>
                      </c:pt>
                      <c:pt idx="5375">
                        <c:v>43293.958333320297</c:v>
                      </c:pt>
                      <c:pt idx="5376">
                        <c:v>43293.999999986961</c:v>
                      </c:pt>
                      <c:pt idx="5377">
                        <c:v>43294.041666653626</c:v>
                      </c:pt>
                      <c:pt idx="5378">
                        <c:v>43294.08333332029</c:v>
                      </c:pt>
                      <c:pt idx="5379">
                        <c:v>43294.124999986954</c:v>
                      </c:pt>
                      <c:pt idx="5380">
                        <c:v>43294.166666653618</c:v>
                      </c:pt>
                      <c:pt idx="5381">
                        <c:v>43294.208333320283</c:v>
                      </c:pt>
                      <c:pt idx="5382">
                        <c:v>43294.249999986947</c:v>
                      </c:pt>
                      <c:pt idx="5383">
                        <c:v>43294.291666653611</c:v>
                      </c:pt>
                      <c:pt idx="5384">
                        <c:v>43294.333333320275</c:v>
                      </c:pt>
                      <c:pt idx="5385">
                        <c:v>43294.37499998694</c:v>
                      </c:pt>
                      <c:pt idx="5386">
                        <c:v>43294.416666653604</c:v>
                      </c:pt>
                      <c:pt idx="5387">
                        <c:v>43294.458333320268</c:v>
                      </c:pt>
                      <c:pt idx="5388">
                        <c:v>43294.499999986932</c:v>
                      </c:pt>
                      <c:pt idx="5389">
                        <c:v>43294.541666653597</c:v>
                      </c:pt>
                      <c:pt idx="5390">
                        <c:v>43294.583333320261</c:v>
                      </c:pt>
                      <c:pt idx="5391">
                        <c:v>43294.624999986925</c:v>
                      </c:pt>
                      <c:pt idx="5392">
                        <c:v>43294.666666653589</c:v>
                      </c:pt>
                      <c:pt idx="5393">
                        <c:v>43294.708333320254</c:v>
                      </c:pt>
                      <c:pt idx="5394">
                        <c:v>43294.749999986918</c:v>
                      </c:pt>
                      <c:pt idx="5395">
                        <c:v>43294.791666653582</c:v>
                      </c:pt>
                      <c:pt idx="5396">
                        <c:v>43294.833333320246</c:v>
                      </c:pt>
                      <c:pt idx="5397">
                        <c:v>43294.874999986911</c:v>
                      </c:pt>
                      <c:pt idx="5398">
                        <c:v>43294.916666653575</c:v>
                      </c:pt>
                      <c:pt idx="5399">
                        <c:v>43294.958333320239</c:v>
                      </c:pt>
                      <c:pt idx="5400">
                        <c:v>43294.999999986903</c:v>
                      </c:pt>
                      <c:pt idx="5401">
                        <c:v>43295.041666653568</c:v>
                      </c:pt>
                      <c:pt idx="5402">
                        <c:v>43295.083333320232</c:v>
                      </c:pt>
                      <c:pt idx="5403">
                        <c:v>43295.124999986896</c:v>
                      </c:pt>
                      <c:pt idx="5404">
                        <c:v>43295.16666665356</c:v>
                      </c:pt>
                      <c:pt idx="5405">
                        <c:v>43295.208333320224</c:v>
                      </c:pt>
                      <c:pt idx="5406">
                        <c:v>43295.249999986889</c:v>
                      </c:pt>
                      <c:pt idx="5407">
                        <c:v>43295.291666653553</c:v>
                      </c:pt>
                      <c:pt idx="5408">
                        <c:v>43295.333333320217</c:v>
                      </c:pt>
                      <c:pt idx="5409">
                        <c:v>43295.374999986881</c:v>
                      </c:pt>
                      <c:pt idx="5410">
                        <c:v>43295.416666653546</c:v>
                      </c:pt>
                      <c:pt idx="5411">
                        <c:v>43295.45833332021</c:v>
                      </c:pt>
                      <c:pt idx="5412">
                        <c:v>43295.499999986874</c:v>
                      </c:pt>
                      <c:pt idx="5413">
                        <c:v>43295.541666653538</c:v>
                      </c:pt>
                      <c:pt idx="5414">
                        <c:v>43295.583333320203</c:v>
                      </c:pt>
                      <c:pt idx="5415">
                        <c:v>43295.624999986867</c:v>
                      </c:pt>
                      <c:pt idx="5416">
                        <c:v>43295.666666653531</c:v>
                      </c:pt>
                      <c:pt idx="5417">
                        <c:v>43295.708333320195</c:v>
                      </c:pt>
                      <c:pt idx="5418">
                        <c:v>43295.74999998686</c:v>
                      </c:pt>
                      <c:pt idx="5419">
                        <c:v>43295.791666653524</c:v>
                      </c:pt>
                      <c:pt idx="5420">
                        <c:v>43295.833333320188</c:v>
                      </c:pt>
                      <c:pt idx="5421">
                        <c:v>43295.874999986852</c:v>
                      </c:pt>
                      <c:pt idx="5422">
                        <c:v>43295.916666653517</c:v>
                      </c:pt>
                      <c:pt idx="5423">
                        <c:v>43295.958333320181</c:v>
                      </c:pt>
                      <c:pt idx="5424">
                        <c:v>43295.999999986845</c:v>
                      </c:pt>
                      <c:pt idx="5425">
                        <c:v>43296.041666653509</c:v>
                      </c:pt>
                      <c:pt idx="5426">
                        <c:v>43296.083333320174</c:v>
                      </c:pt>
                      <c:pt idx="5427">
                        <c:v>43296.124999986838</c:v>
                      </c:pt>
                      <c:pt idx="5428">
                        <c:v>43296.166666653502</c:v>
                      </c:pt>
                      <c:pt idx="5429">
                        <c:v>43296.208333320166</c:v>
                      </c:pt>
                      <c:pt idx="5430">
                        <c:v>43296.249999986831</c:v>
                      </c:pt>
                      <c:pt idx="5431">
                        <c:v>43296.291666653495</c:v>
                      </c:pt>
                      <c:pt idx="5432">
                        <c:v>43296.333333320159</c:v>
                      </c:pt>
                      <c:pt idx="5433">
                        <c:v>43296.374999986823</c:v>
                      </c:pt>
                      <c:pt idx="5434">
                        <c:v>43296.416666653487</c:v>
                      </c:pt>
                      <c:pt idx="5435">
                        <c:v>43296.458333320152</c:v>
                      </c:pt>
                      <c:pt idx="5436">
                        <c:v>43296.499999986816</c:v>
                      </c:pt>
                      <c:pt idx="5437">
                        <c:v>43296.54166665348</c:v>
                      </c:pt>
                      <c:pt idx="5438">
                        <c:v>43296.583333320144</c:v>
                      </c:pt>
                      <c:pt idx="5439">
                        <c:v>43296.624999986809</c:v>
                      </c:pt>
                      <c:pt idx="5440">
                        <c:v>43296.666666653473</c:v>
                      </c:pt>
                      <c:pt idx="5441">
                        <c:v>43296.708333320137</c:v>
                      </c:pt>
                      <c:pt idx="5442">
                        <c:v>43296.749999986801</c:v>
                      </c:pt>
                      <c:pt idx="5443">
                        <c:v>43296.791666653466</c:v>
                      </c:pt>
                      <c:pt idx="5444">
                        <c:v>43296.83333332013</c:v>
                      </c:pt>
                      <c:pt idx="5445">
                        <c:v>43296.874999986794</c:v>
                      </c:pt>
                      <c:pt idx="5446">
                        <c:v>43296.916666653458</c:v>
                      </c:pt>
                      <c:pt idx="5447">
                        <c:v>43296.958333320123</c:v>
                      </c:pt>
                      <c:pt idx="5448">
                        <c:v>43296.999999986787</c:v>
                      </c:pt>
                      <c:pt idx="5449">
                        <c:v>43297.041666653451</c:v>
                      </c:pt>
                      <c:pt idx="5450">
                        <c:v>43297.083333320115</c:v>
                      </c:pt>
                      <c:pt idx="5451">
                        <c:v>43297.12499998678</c:v>
                      </c:pt>
                      <c:pt idx="5452">
                        <c:v>43297.166666653444</c:v>
                      </c:pt>
                      <c:pt idx="5453">
                        <c:v>43297.208333320108</c:v>
                      </c:pt>
                      <c:pt idx="5454">
                        <c:v>43297.249999986772</c:v>
                      </c:pt>
                      <c:pt idx="5455">
                        <c:v>43297.291666653437</c:v>
                      </c:pt>
                      <c:pt idx="5456">
                        <c:v>43297.333333320101</c:v>
                      </c:pt>
                      <c:pt idx="5457">
                        <c:v>43297.374999986765</c:v>
                      </c:pt>
                      <c:pt idx="5458">
                        <c:v>43297.416666653429</c:v>
                      </c:pt>
                      <c:pt idx="5459">
                        <c:v>43297.458333320094</c:v>
                      </c:pt>
                      <c:pt idx="5460">
                        <c:v>43297.499999986758</c:v>
                      </c:pt>
                      <c:pt idx="5461">
                        <c:v>43297.541666653422</c:v>
                      </c:pt>
                      <c:pt idx="5462">
                        <c:v>43297.583333320086</c:v>
                      </c:pt>
                      <c:pt idx="5463">
                        <c:v>43297.62499998675</c:v>
                      </c:pt>
                      <c:pt idx="5464">
                        <c:v>43297.666666653415</c:v>
                      </c:pt>
                      <c:pt idx="5465">
                        <c:v>43297.708333320079</c:v>
                      </c:pt>
                      <c:pt idx="5466">
                        <c:v>43297.749999986743</c:v>
                      </c:pt>
                      <c:pt idx="5467">
                        <c:v>43297.791666653407</c:v>
                      </c:pt>
                      <c:pt idx="5468">
                        <c:v>43297.833333320072</c:v>
                      </c:pt>
                      <c:pt idx="5469">
                        <c:v>43297.874999986736</c:v>
                      </c:pt>
                      <c:pt idx="5470">
                        <c:v>43297.9166666534</c:v>
                      </c:pt>
                      <c:pt idx="5471">
                        <c:v>43297.958333320064</c:v>
                      </c:pt>
                      <c:pt idx="5472">
                        <c:v>43297.999999986729</c:v>
                      </c:pt>
                      <c:pt idx="5473">
                        <c:v>43298.041666653393</c:v>
                      </c:pt>
                      <c:pt idx="5474">
                        <c:v>43298.083333320057</c:v>
                      </c:pt>
                      <c:pt idx="5475">
                        <c:v>43298.124999986721</c:v>
                      </c:pt>
                      <c:pt idx="5476">
                        <c:v>43298.166666653386</c:v>
                      </c:pt>
                      <c:pt idx="5477">
                        <c:v>43298.20833332005</c:v>
                      </c:pt>
                      <c:pt idx="5478">
                        <c:v>43298.249999986714</c:v>
                      </c:pt>
                      <c:pt idx="5479">
                        <c:v>43298.291666653378</c:v>
                      </c:pt>
                      <c:pt idx="5480">
                        <c:v>43298.333333320043</c:v>
                      </c:pt>
                      <c:pt idx="5481">
                        <c:v>43298.374999986707</c:v>
                      </c:pt>
                      <c:pt idx="5482">
                        <c:v>43298.416666653371</c:v>
                      </c:pt>
                      <c:pt idx="5483">
                        <c:v>43298.458333320035</c:v>
                      </c:pt>
                      <c:pt idx="5484">
                        <c:v>43298.4999999867</c:v>
                      </c:pt>
                      <c:pt idx="5485">
                        <c:v>43298.541666653364</c:v>
                      </c:pt>
                      <c:pt idx="5486">
                        <c:v>43298.583333320028</c:v>
                      </c:pt>
                      <c:pt idx="5487">
                        <c:v>43298.624999986692</c:v>
                      </c:pt>
                      <c:pt idx="5488">
                        <c:v>43298.666666653357</c:v>
                      </c:pt>
                      <c:pt idx="5489">
                        <c:v>43298.708333320021</c:v>
                      </c:pt>
                      <c:pt idx="5490">
                        <c:v>43298.749999986685</c:v>
                      </c:pt>
                      <c:pt idx="5491">
                        <c:v>43298.791666653349</c:v>
                      </c:pt>
                      <c:pt idx="5492">
                        <c:v>43298.833333320013</c:v>
                      </c:pt>
                      <c:pt idx="5493">
                        <c:v>43298.874999986678</c:v>
                      </c:pt>
                      <c:pt idx="5494">
                        <c:v>43298.916666653342</c:v>
                      </c:pt>
                      <c:pt idx="5495">
                        <c:v>43298.958333320006</c:v>
                      </c:pt>
                      <c:pt idx="5496">
                        <c:v>43298.99999998667</c:v>
                      </c:pt>
                      <c:pt idx="5497">
                        <c:v>43299.041666653335</c:v>
                      </c:pt>
                      <c:pt idx="5498">
                        <c:v>43299.083333319999</c:v>
                      </c:pt>
                      <c:pt idx="5499">
                        <c:v>43299.124999986663</c:v>
                      </c:pt>
                      <c:pt idx="5500">
                        <c:v>43299.166666653327</c:v>
                      </c:pt>
                      <c:pt idx="5501">
                        <c:v>43299.208333319992</c:v>
                      </c:pt>
                      <c:pt idx="5502">
                        <c:v>43299.249999986656</c:v>
                      </c:pt>
                      <c:pt idx="5503">
                        <c:v>43299.29166665332</c:v>
                      </c:pt>
                      <c:pt idx="5504">
                        <c:v>43299.333333319984</c:v>
                      </c:pt>
                      <c:pt idx="5505">
                        <c:v>43299.374999986649</c:v>
                      </c:pt>
                      <c:pt idx="5506">
                        <c:v>43299.416666653313</c:v>
                      </c:pt>
                      <c:pt idx="5507">
                        <c:v>43299.458333319977</c:v>
                      </c:pt>
                      <c:pt idx="5508">
                        <c:v>43299.499999986641</c:v>
                      </c:pt>
                      <c:pt idx="5509">
                        <c:v>43299.541666653306</c:v>
                      </c:pt>
                      <c:pt idx="5510">
                        <c:v>43299.58333331997</c:v>
                      </c:pt>
                      <c:pt idx="5511">
                        <c:v>43299.624999986634</c:v>
                      </c:pt>
                      <c:pt idx="5512">
                        <c:v>43299.666666653298</c:v>
                      </c:pt>
                      <c:pt idx="5513">
                        <c:v>43299.708333319963</c:v>
                      </c:pt>
                      <c:pt idx="5514">
                        <c:v>43299.749999986627</c:v>
                      </c:pt>
                      <c:pt idx="5515">
                        <c:v>43299.791666653291</c:v>
                      </c:pt>
                      <c:pt idx="5516">
                        <c:v>43299.833333319955</c:v>
                      </c:pt>
                      <c:pt idx="5517">
                        <c:v>43299.87499998662</c:v>
                      </c:pt>
                      <c:pt idx="5518">
                        <c:v>43299.916666653284</c:v>
                      </c:pt>
                      <c:pt idx="5519">
                        <c:v>43299.958333319948</c:v>
                      </c:pt>
                      <c:pt idx="5520">
                        <c:v>43299.999999986612</c:v>
                      </c:pt>
                      <c:pt idx="5521">
                        <c:v>43300.041666653276</c:v>
                      </c:pt>
                      <c:pt idx="5522">
                        <c:v>43300.083333319941</c:v>
                      </c:pt>
                      <c:pt idx="5523">
                        <c:v>43300.124999986605</c:v>
                      </c:pt>
                      <c:pt idx="5524">
                        <c:v>43300.166666653269</c:v>
                      </c:pt>
                      <c:pt idx="5525">
                        <c:v>43300.208333319933</c:v>
                      </c:pt>
                      <c:pt idx="5526">
                        <c:v>43300.249999986598</c:v>
                      </c:pt>
                      <c:pt idx="5527">
                        <c:v>43300.291666653262</c:v>
                      </c:pt>
                      <c:pt idx="5528">
                        <c:v>43300.333333319926</c:v>
                      </c:pt>
                      <c:pt idx="5529">
                        <c:v>43300.37499998659</c:v>
                      </c:pt>
                      <c:pt idx="5530">
                        <c:v>43300.416666653255</c:v>
                      </c:pt>
                      <c:pt idx="5531">
                        <c:v>43300.458333319919</c:v>
                      </c:pt>
                      <c:pt idx="5532">
                        <c:v>43300.499999986583</c:v>
                      </c:pt>
                      <c:pt idx="5533">
                        <c:v>43300.541666653247</c:v>
                      </c:pt>
                      <c:pt idx="5534">
                        <c:v>43300.583333319912</c:v>
                      </c:pt>
                      <c:pt idx="5535">
                        <c:v>43300.624999986576</c:v>
                      </c:pt>
                      <c:pt idx="5536">
                        <c:v>43300.66666665324</c:v>
                      </c:pt>
                      <c:pt idx="5537">
                        <c:v>43300.708333319904</c:v>
                      </c:pt>
                      <c:pt idx="5538">
                        <c:v>43300.749999986569</c:v>
                      </c:pt>
                      <c:pt idx="5539">
                        <c:v>43300.791666653233</c:v>
                      </c:pt>
                      <c:pt idx="5540">
                        <c:v>43300.833333319897</c:v>
                      </c:pt>
                      <c:pt idx="5541">
                        <c:v>43300.874999986561</c:v>
                      </c:pt>
                      <c:pt idx="5542">
                        <c:v>43300.916666653226</c:v>
                      </c:pt>
                      <c:pt idx="5543">
                        <c:v>43300.95833331989</c:v>
                      </c:pt>
                      <c:pt idx="5544">
                        <c:v>43300.999999986554</c:v>
                      </c:pt>
                      <c:pt idx="5545">
                        <c:v>43301.041666653218</c:v>
                      </c:pt>
                      <c:pt idx="5546">
                        <c:v>43301.083333319883</c:v>
                      </c:pt>
                      <c:pt idx="5547">
                        <c:v>43301.124999986547</c:v>
                      </c:pt>
                      <c:pt idx="5548">
                        <c:v>43301.166666653211</c:v>
                      </c:pt>
                      <c:pt idx="5549">
                        <c:v>43301.208333319875</c:v>
                      </c:pt>
                      <c:pt idx="5550">
                        <c:v>43301.249999986539</c:v>
                      </c:pt>
                      <c:pt idx="5551">
                        <c:v>43301.291666653204</c:v>
                      </c:pt>
                      <c:pt idx="5552">
                        <c:v>43301.333333319868</c:v>
                      </c:pt>
                      <c:pt idx="5553">
                        <c:v>43301.374999986532</c:v>
                      </c:pt>
                      <c:pt idx="5554">
                        <c:v>43301.416666653196</c:v>
                      </c:pt>
                      <c:pt idx="5555">
                        <c:v>43301.458333319861</c:v>
                      </c:pt>
                      <c:pt idx="5556">
                        <c:v>43301.499999986525</c:v>
                      </c:pt>
                      <c:pt idx="5557">
                        <c:v>43301.541666653189</c:v>
                      </c:pt>
                      <c:pt idx="5558">
                        <c:v>43301.583333319853</c:v>
                      </c:pt>
                      <c:pt idx="5559">
                        <c:v>43301.624999986518</c:v>
                      </c:pt>
                      <c:pt idx="5560">
                        <c:v>43301.666666653182</c:v>
                      </c:pt>
                      <c:pt idx="5561">
                        <c:v>43301.708333319846</c:v>
                      </c:pt>
                      <c:pt idx="5562">
                        <c:v>43301.74999998651</c:v>
                      </c:pt>
                      <c:pt idx="5563">
                        <c:v>43301.791666653175</c:v>
                      </c:pt>
                      <c:pt idx="5564">
                        <c:v>43301.833333319839</c:v>
                      </c:pt>
                      <c:pt idx="5565">
                        <c:v>43301.874999986503</c:v>
                      </c:pt>
                      <c:pt idx="5566">
                        <c:v>43301.916666653167</c:v>
                      </c:pt>
                      <c:pt idx="5567">
                        <c:v>43301.958333319832</c:v>
                      </c:pt>
                      <c:pt idx="5568">
                        <c:v>43301.999999986496</c:v>
                      </c:pt>
                      <c:pt idx="5569">
                        <c:v>43302.04166665316</c:v>
                      </c:pt>
                      <c:pt idx="5570">
                        <c:v>43302.083333319824</c:v>
                      </c:pt>
                      <c:pt idx="5571">
                        <c:v>43302.124999986489</c:v>
                      </c:pt>
                      <c:pt idx="5572">
                        <c:v>43302.166666653153</c:v>
                      </c:pt>
                      <c:pt idx="5573">
                        <c:v>43302.208333319817</c:v>
                      </c:pt>
                      <c:pt idx="5574">
                        <c:v>43302.249999986481</c:v>
                      </c:pt>
                      <c:pt idx="5575">
                        <c:v>43302.291666653146</c:v>
                      </c:pt>
                      <c:pt idx="5576">
                        <c:v>43302.33333331981</c:v>
                      </c:pt>
                      <c:pt idx="5577">
                        <c:v>43302.374999986474</c:v>
                      </c:pt>
                      <c:pt idx="5578">
                        <c:v>43302.416666653138</c:v>
                      </c:pt>
                      <c:pt idx="5579">
                        <c:v>43302.458333319802</c:v>
                      </c:pt>
                      <c:pt idx="5580">
                        <c:v>43302.499999986467</c:v>
                      </c:pt>
                      <c:pt idx="5581">
                        <c:v>43302.541666653131</c:v>
                      </c:pt>
                      <c:pt idx="5582">
                        <c:v>43302.583333319795</c:v>
                      </c:pt>
                      <c:pt idx="5583">
                        <c:v>43302.624999986459</c:v>
                      </c:pt>
                      <c:pt idx="5584">
                        <c:v>43302.666666653124</c:v>
                      </c:pt>
                      <c:pt idx="5585">
                        <c:v>43302.708333319788</c:v>
                      </c:pt>
                      <c:pt idx="5586">
                        <c:v>43302.749999986452</c:v>
                      </c:pt>
                      <c:pt idx="5587">
                        <c:v>43302.791666653116</c:v>
                      </c:pt>
                      <c:pt idx="5588">
                        <c:v>43302.833333319781</c:v>
                      </c:pt>
                      <c:pt idx="5589">
                        <c:v>43302.874999986445</c:v>
                      </c:pt>
                      <c:pt idx="5590">
                        <c:v>43302.916666653109</c:v>
                      </c:pt>
                      <c:pt idx="5591">
                        <c:v>43302.958333319773</c:v>
                      </c:pt>
                      <c:pt idx="5592">
                        <c:v>43302.999999986438</c:v>
                      </c:pt>
                      <c:pt idx="5593">
                        <c:v>43303.041666653102</c:v>
                      </c:pt>
                      <c:pt idx="5594">
                        <c:v>43303.083333319766</c:v>
                      </c:pt>
                      <c:pt idx="5595">
                        <c:v>43303.12499998643</c:v>
                      </c:pt>
                      <c:pt idx="5596">
                        <c:v>43303.166666653095</c:v>
                      </c:pt>
                      <c:pt idx="5597">
                        <c:v>43303.208333319759</c:v>
                      </c:pt>
                      <c:pt idx="5598">
                        <c:v>43303.249999986423</c:v>
                      </c:pt>
                      <c:pt idx="5599">
                        <c:v>43303.291666653087</c:v>
                      </c:pt>
                      <c:pt idx="5600">
                        <c:v>43303.333333319752</c:v>
                      </c:pt>
                      <c:pt idx="5601">
                        <c:v>43303.374999986416</c:v>
                      </c:pt>
                      <c:pt idx="5602">
                        <c:v>43303.41666665308</c:v>
                      </c:pt>
                      <c:pt idx="5603">
                        <c:v>43303.458333319744</c:v>
                      </c:pt>
                      <c:pt idx="5604">
                        <c:v>43303.499999986409</c:v>
                      </c:pt>
                      <c:pt idx="5605">
                        <c:v>43303.541666653073</c:v>
                      </c:pt>
                      <c:pt idx="5606">
                        <c:v>43303.583333319737</c:v>
                      </c:pt>
                      <c:pt idx="5607">
                        <c:v>43303.624999986401</c:v>
                      </c:pt>
                      <c:pt idx="5608">
                        <c:v>43303.666666653065</c:v>
                      </c:pt>
                      <c:pt idx="5609">
                        <c:v>43303.70833331973</c:v>
                      </c:pt>
                      <c:pt idx="5610">
                        <c:v>43303.749999986394</c:v>
                      </c:pt>
                      <c:pt idx="5611">
                        <c:v>43303.791666653058</c:v>
                      </c:pt>
                      <c:pt idx="5612">
                        <c:v>43303.833333319722</c:v>
                      </c:pt>
                      <c:pt idx="5613">
                        <c:v>43303.874999986387</c:v>
                      </c:pt>
                      <c:pt idx="5614">
                        <c:v>43303.916666653051</c:v>
                      </c:pt>
                      <c:pt idx="5615">
                        <c:v>43303.958333319715</c:v>
                      </c:pt>
                      <c:pt idx="5616">
                        <c:v>43303.999999986379</c:v>
                      </c:pt>
                      <c:pt idx="5617">
                        <c:v>43304.041666653044</c:v>
                      </c:pt>
                      <c:pt idx="5618">
                        <c:v>43304.083333319708</c:v>
                      </c:pt>
                      <c:pt idx="5619">
                        <c:v>43304.124999986372</c:v>
                      </c:pt>
                      <c:pt idx="5620">
                        <c:v>43304.166666653036</c:v>
                      </c:pt>
                      <c:pt idx="5621">
                        <c:v>43304.208333319701</c:v>
                      </c:pt>
                      <c:pt idx="5622">
                        <c:v>43304.249999986365</c:v>
                      </c:pt>
                      <c:pt idx="5623">
                        <c:v>43304.291666653029</c:v>
                      </c:pt>
                      <c:pt idx="5624">
                        <c:v>43304.333333319693</c:v>
                      </c:pt>
                      <c:pt idx="5625">
                        <c:v>43304.374999986358</c:v>
                      </c:pt>
                      <c:pt idx="5626">
                        <c:v>43304.416666653022</c:v>
                      </c:pt>
                      <c:pt idx="5627">
                        <c:v>43304.458333319686</c:v>
                      </c:pt>
                      <c:pt idx="5628">
                        <c:v>43304.49999998635</c:v>
                      </c:pt>
                      <c:pt idx="5629">
                        <c:v>43304.541666653015</c:v>
                      </c:pt>
                      <c:pt idx="5630">
                        <c:v>43304.583333319679</c:v>
                      </c:pt>
                      <c:pt idx="5631">
                        <c:v>43304.624999986343</c:v>
                      </c:pt>
                      <c:pt idx="5632">
                        <c:v>43304.666666653007</c:v>
                      </c:pt>
                      <c:pt idx="5633">
                        <c:v>43304.708333319672</c:v>
                      </c:pt>
                      <c:pt idx="5634">
                        <c:v>43304.749999986336</c:v>
                      </c:pt>
                      <c:pt idx="5635">
                        <c:v>43304.791666653</c:v>
                      </c:pt>
                      <c:pt idx="5636">
                        <c:v>43304.833333319664</c:v>
                      </c:pt>
                      <c:pt idx="5637">
                        <c:v>43304.874999986328</c:v>
                      </c:pt>
                      <c:pt idx="5638">
                        <c:v>43304.916666652993</c:v>
                      </c:pt>
                      <c:pt idx="5639">
                        <c:v>43304.958333319657</c:v>
                      </c:pt>
                      <c:pt idx="5640">
                        <c:v>43304.999999986321</c:v>
                      </c:pt>
                      <c:pt idx="5641">
                        <c:v>43305.041666652985</c:v>
                      </c:pt>
                      <c:pt idx="5642">
                        <c:v>43305.08333331965</c:v>
                      </c:pt>
                      <c:pt idx="5643">
                        <c:v>43305.124999986314</c:v>
                      </c:pt>
                      <c:pt idx="5644">
                        <c:v>43305.166666652978</c:v>
                      </c:pt>
                      <c:pt idx="5645">
                        <c:v>43305.208333319642</c:v>
                      </c:pt>
                      <c:pt idx="5646">
                        <c:v>43305.249999986307</c:v>
                      </c:pt>
                      <c:pt idx="5647">
                        <c:v>43305.291666652971</c:v>
                      </c:pt>
                      <c:pt idx="5648">
                        <c:v>43305.333333319635</c:v>
                      </c:pt>
                      <c:pt idx="5649">
                        <c:v>43305.374999986299</c:v>
                      </c:pt>
                      <c:pt idx="5650">
                        <c:v>43305.416666652964</c:v>
                      </c:pt>
                      <c:pt idx="5651">
                        <c:v>43305.458333319628</c:v>
                      </c:pt>
                      <c:pt idx="5652">
                        <c:v>43305.499999986292</c:v>
                      </c:pt>
                      <c:pt idx="5653">
                        <c:v>43305.541666652956</c:v>
                      </c:pt>
                      <c:pt idx="5654">
                        <c:v>43305.583333319621</c:v>
                      </c:pt>
                      <c:pt idx="5655">
                        <c:v>43305.624999986285</c:v>
                      </c:pt>
                      <c:pt idx="5656">
                        <c:v>43305.666666652949</c:v>
                      </c:pt>
                      <c:pt idx="5657">
                        <c:v>43305.708333319613</c:v>
                      </c:pt>
                      <c:pt idx="5658">
                        <c:v>43305.749999986278</c:v>
                      </c:pt>
                      <c:pt idx="5659">
                        <c:v>43305.791666652942</c:v>
                      </c:pt>
                      <c:pt idx="5660">
                        <c:v>43305.833333319606</c:v>
                      </c:pt>
                      <c:pt idx="5661">
                        <c:v>43305.87499998627</c:v>
                      </c:pt>
                      <c:pt idx="5662">
                        <c:v>43305.916666652935</c:v>
                      </c:pt>
                      <c:pt idx="5663">
                        <c:v>43305.958333319599</c:v>
                      </c:pt>
                      <c:pt idx="5664">
                        <c:v>43305.999999986263</c:v>
                      </c:pt>
                      <c:pt idx="5665">
                        <c:v>43306.041666652927</c:v>
                      </c:pt>
                      <c:pt idx="5666">
                        <c:v>43306.083333319591</c:v>
                      </c:pt>
                      <c:pt idx="5667">
                        <c:v>43306.124999986256</c:v>
                      </c:pt>
                      <c:pt idx="5668">
                        <c:v>43306.16666665292</c:v>
                      </c:pt>
                      <c:pt idx="5669">
                        <c:v>43306.208333319584</c:v>
                      </c:pt>
                      <c:pt idx="5670">
                        <c:v>43306.249999986248</c:v>
                      </c:pt>
                      <c:pt idx="5671">
                        <c:v>43306.291666652913</c:v>
                      </c:pt>
                      <c:pt idx="5672">
                        <c:v>43306.333333319577</c:v>
                      </c:pt>
                      <c:pt idx="5673">
                        <c:v>43306.374999986241</c:v>
                      </c:pt>
                      <c:pt idx="5674">
                        <c:v>43306.416666652905</c:v>
                      </c:pt>
                      <c:pt idx="5675">
                        <c:v>43306.45833331957</c:v>
                      </c:pt>
                      <c:pt idx="5676">
                        <c:v>43306.499999986234</c:v>
                      </c:pt>
                      <c:pt idx="5677">
                        <c:v>43306.541666652898</c:v>
                      </c:pt>
                      <c:pt idx="5678">
                        <c:v>43306.583333319562</c:v>
                      </c:pt>
                      <c:pt idx="5679">
                        <c:v>43306.624999986227</c:v>
                      </c:pt>
                      <c:pt idx="5680">
                        <c:v>43306.666666652891</c:v>
                      </c:pt>
                      <c:pt idx="5681">
                        <c:v>43306.708333319555</c:v>
                      </c:pt>
                      <c:pt idx="5682">
                        <c:v>43306.749999986219</c:v>
                      </c:pt>
                      <c:pt idx="5683">
                        <c:v>43306.791666652884</c:v>
                      </c:pt>
                      <c:pt idx="5684">
                        <c:v>43306.833333319548</c:v>
                      </c:pt>
                      <c:pt idx="5685">
                        <c:v>43306.874999986212</c:v>
                      </c:pt>
                      <c:pt idx="5686">
                        <c:v>43306.916666652876</c:v>
                      </c:pt>
                      <c:pt idx="5687">
                        <c:v>43306.958333319541</c:v>
                      </c:pt>
                      <c:pt idx="5688">
                        <c:v>43306.999999986205</c:v>
                      </c:pt>
                      <c:pt idx="5689">
                        <c:v>43307.041666652869</c:v>
                      </c:pt>
                      <c:pt idx="5690">
                        <c:v>43307.083333319533</c:v>
                      </c:pt>
                      <c:pt idx="5691">
                        <c:v>43307.124999986198</c:v>
                      </c:pt>
                      <c:pt idx="5692">
                        <c:v>43307.166666652862</c:v>
                      </c:pt>
                      <c:pt idx="5693">
                        <c:v>43307.208333319526</c:v>
                      </c:pt>
                      <c:pt idx="5694">
                        <c:v>43307.24999998619</c:v>
                      </c:pt>
                      <c:pt idx="5695">
                        <c:v>43307.291666652854</c:v>
                      </c:pt>
                      <c:pt idx="5696">
                        <c:v>43307.333333319519</c:v>
                      </c:pt>
                      <c:pt idx="5697">
                        <c:v>43307.374999986183</c:v>
                      </c:pt>
                      <c:pt idx="5698">
                        <c:v>43307.416666652847</c:v>
                      </c:pt>
                      <c:pt idx="5699">
                        <c:v>43307.458333319511</c:v>
                      </c:pt>
                      <c:pt idx="5700">
                        <c:v>43307.499999986176</c:v>
                      </c:pt>
                      <c:pt idx="5701">
                        <c:v>43307.54166665284</c:v>
                      </c:pt>
                      <c:pt idx="5702">
                        <c:v>43307.583333319504</c:v>
                      </c:pt>
                      <c:pt idx="5703">
                        <c:v>43307.624999986168</c:v>
                      </c:pt>
                      <c:pt idx="5704">
                        <c:v>43307.666666652833</c:v>
                      </c:pt>
                      <c:pt idx="5705">
                        <c:v>43307.708333319497</c:v>
                      </c:pt>
                      <c:pt idx="5706">
                        <c:v>43307.749999986161</c:v>
                      </c:pt>
                      <c:pt idx="5707">
                        <c:v>43307.791666652825</c:v>
                      </c:pt>
                      <c:pt idx="5708">
                        <c:v>43307.83333331949</c:v>
                      </c:pt>
                      <c:pt idx="5709">
                        <c:v>43307.874999986154</c:v>
                      </c:pt>
                      <c:pt idx="5710">
                        <c:v>43307.916666652818</c:v>
                      </c:pt>
                      <c:pt idx="5711">
                        <c:v>43307.958333319482</c:v>
                      </c:pt>
                      <c:pt idx="5712">
                        <c:v>43307.999999986147</c:v>
                      </c:pt>
                      <c:pt idx="5713">
                        <c:v>43308.041666652811</c:v>
                      </c:pt>
                      <c:pt idx="5714">
                        <c:v>43308.083333319475</c:v>
                      </c:pt>
                      <c:pt idx="5715">
                        <c:v>43308.124999986139</c:v>
                      </c:pt>
                      <c:pt idx="5716">
                        <c:v>43308.166666652804</c:v>
                      </c:pt>
                      <c:pt idx="5717">
                        <c:v>43308.208333319468</c:v>
                      </c:pt>
                      <c:pt idx="5718">
                        <c:v>43308.249999986132</c:v>
                      </c:pt>
                      <c:pt idx="5719">
                        <c:v>43308.291666652796</c:v>
                      </c:pt>
                      <c:pt idx="5720">
                        <c:v>43308.333333319461</c:v>
                      </c:pt>
                      <c:pt idx="5721">
                        <c:v>43308.374999986125</c:v>
                      </c:pt>
                      <c:pt idx="5722">
                        <c:v>43308.416666652789</c:v>
                      </c:pt>
                      <c:pt idx="5723">
                        <c:v>43308.458333319453</c:v>
                      </c:pt>
                      <c:pt idx="5724">
                        <c:v>43308.499999986117</c:v>
                      </c:pt>
                      <c:pt idx="5725">
                        <c:v>43308.541666652782</c:v>
                      </c:pt>
                      <c:pt idx="5726">
                        <c:v>43308.583333319446</c:v>
                      </c:pt>
                      <c:pt idx="5727">
                        <c:v>43308.62499998611</c:v>
                      </c:pt>
                      <c:pt idx="5728">
                        <c:v>43308.666666652774</c:v>
                      </c:pt>
                      <c:pt idx="5729">
                        <c:v>43308.708333319439</c:v>
                      </c:pt>
                      <c:pt idx="5730">
                        <c:v>43308.749999986103</c:v>
                      </c:pt>
                      <c:pt idx="5731">
                        <c:v>43308.791666652767</c:v>
                      </c:pt>
                      <c:pt idx="5732">
                        <c:v>43308.833333319431</c:v>
                      </c:pt>
                      <c:pt idx="5733">
                        <c:v>43308.874999986096</c:v>
                      </c:pt>
                      <c:pt idx="5734">
                        <c:v>43308.91666665276</c:v>
                      </c:pt>
                      <c:pt idx="5735">
                        <c:v>43308.958333319424</c:v>
                      </c:pt>
                      <c:pt idx="5736">
                        <c:v>43308.999999986088</c:v>
                      </c:pt>
                      <c:pt idx="5737">
                        <c:v>43309.041666652753</c:v>
                      </c:pt>
                      <c:pt idx="5738">
                        <c:v>43309.083333319417</c:v>
                      </c:pt>
                      <c:pt idx="5739">
                        <c:v>43309.124999986081</c:v>
                      </c:pt>
                      <c:pt idx="5740">
                        <c:v>43309.166666652745</c:v>
                      </c:pt>
                      <c:pt idx="5741">
                        <c:v>43309.20833331941</c:v>
                      </c:pt>
                      <c:pt idx="5742">
                        <c:v>43309.249999986074</c:v>
                      </c:pt>
                      <c:pt idx="5743">
                        <c:v>43309.291666652738</c:v>
                      </c:pt>
                      <c:pt idx="5744">
                        <c:v>43309.333333319402</c:v>
                      </c:pt>
                      <c:pt idx="5745">
                        <c:v>43309.374999986067</c:v>
                      </c:pt>
                      <c:pt idx="5746">
                        <c:v>43309.416666652731</c:v>
                      </c:pt>
                      <c:pt idx="5747">
                        <c:v>43309.458333319395</c:v>
                      </c:pt>
                      <c:pt idx="5748">
                        <c:v>43309.499999986059</c:v>
                      </c:pt>
                      <c:pt idx="5749">
                        <c:v>43309.541666652724</c:v>
                      </c:pt>
                      <c:pt idx="5750">
                        <c:v>43309.583333319388</c:v>
                      </c:pt>
                      <c:pt idx="5751">
                        <c:v>43309.624999986052</c:v>
                      </c:pt>
                      <c:pt idx="5752">
                        <c:v>43309.666666652716</c:v>
                      </c:pt>
                      <c:pt idx="5753">
                        <c:v>43309.70833331938</c:v>
                      </c:pt>
                      <c:pt idx="5754">
                        <c:v>43309.749999986045</c:v>
                      </c:pt>
                      <c:pt idx="5755">
                        <c:v>43309.791666652709</c:v>
                      </c:pt>
                      <c:pt idx="5756">
                        <c:v>43309.833333319373</c:v>
                      </c:pt>
                      <c:pt idx="5757">
                        <c:v>43309.874999986037</c:v>
                      </c:pt>
                      <c:pt idx="5758">
                        <c:v>43309.916666652702</c:v>
                      </c:pt>
                      <c:pt idx="5759">
                        <c:v>43309.958333319366</c:v>
                      </c:pt>
                      <c:pt idx="5760">
                        <c:v>43309.99999998603</c:v>
                      </c:pt>
                      <c:pt idx="5761">
                        <c:v>43310.041666652694</c:v>
                      </c:pt>
                      <c:pt idx="5762">
                        <c:v>43310.083333319359</c:v>
                      </c:pt>
                      <c:pt idx="5763">
                        <c:v>43310.124999986023</c:v>
                      </c:pt>
                      <c:pt idx="5764">
                        <c:v>43310.166666652687</c:v>
                      </c:pt>
                      <c:pt idx="5765">
                        <c:v>43310.208333319351</c:v>
                      </c:pt>
                      <c:pt idx="5766">
                        <c:v>43310.249999986016</c:v>
                      </c:pt>
                      <c:pt idx="5767">
                        <c:v>43310.29166665268</c:v>
                      </c:pt>
                      <c:pt idx="5768">
                        <c:v>43310.333333319344</c:v>
                      </c:pt>
                      <c:pt idx="5769">
                        <c:v>43310.374999986008</c:v>
                      </c:pt>
                      <c:pt idx="5770">
                        <c:v>43310.416666652673</c:v>
                      </c:pt>
                      <c:pt idx="5771">
                        <c:v>43310.458333319337</c:v>
                      </c:pt>
                      <c:pt idx="5772">
                        <c:v>43310.499999986001</c:v>
                      </c:pt>
                      <c:pt idx="5773">
                        <c:v>43310.541666652665</c:v>
                      </c:pt>
                      <c:pt idx="5774">
                        <c:v>43310.58333331933</c:v>
                      </c:pt>
                      <c:pt idx="5775">
                        <c:v>43310.624999985994</c:v>
                      </c:pt>
                      <c:pt idx="5776">
                        <c:v>43310.666666652658</c:v>
                      </c:pt>
                      <c:pt idx="5777">
                        <c:v>43310.708333319322</c:v>
                      </c:pt>
                      <c:pt idx="5778">
                        <c:v>43310.749999985987</c:v>
                      </c:pt>
                      <c:pt idx="5779">
                        <c:v>43310.791666652651</c:v>
                      </c:pt>
                      <c:pt idx="5780">
                        <c:v>43310.833333319315</c:v>
                      </c:pt>
                      <c:pt idx="5781">
                        <c:v>43310.874999985979</c:v>
                      </c:pt>
                      <c:pt idx="5782">
                        <c:v>43310.916666652643</c:v>
                      </c:pt>
                      <c:pt idx="5783">
                        <c:v>43310.958333319308</c:v>
                      </c:pt>
                      <c:pt idx="5784">
                        <c:v>43310.999999985972</c:v>
                      </c:pt>
                      <c:pt idx="5785">
                        <c:v>43311.041666652636</c:v>
                      </c:pt>
                      <c:pt idx="5786">
                        <c:v>43311.0833333193</c:v>
                      </c:pt>
                      <c:pt idx="5787">
                        <c:v>43311.124999985965</c:v>
                      </c:pt>
                      <c:pt idx="5788">
                        <c:v>43311.166666652629</c:v>
                      </c:pt>
                      <c:pt idx="5789">
                        <c:v>43311.208333319293</c:v>
                      </c:pt>
                      <c:pt idx="5790">
                        <c:v>43311.249999985957</c:v>
                      </c:pt>
                      <c:pt idx="5791">
                        <c:v>43311.291666652622</c:v>
                      </c:pt>
                      <c:pt idx="5792">
                        <c:v>43311.333333319286</c:v>
                      </c:pt>
                      <c:pt idx="5793">
                        <c:v>43311.37499998595</c:v>
                      </c:pt>
                      <c:pt idx="5794">
                        <c:v>43311.416666652614</c:v>
                      </c:pt>
                      <c:pt idx="5795">
                        <c:v>43311.458333319279</c:v>
                      </c:pt>
                      <c:pt idx="5796">
                        <c:v>43311.499999985943</c:v>
                      </c:pt>
                      <c:pt idx="5797">
                        <c:v>43311.541666652607</c:v>
                      </c:pt>
                      <c:pt idx="5798">
                        <c:v>43311.583333319271</c:v>
                      </c:pt>
                      <c:pt idx="5799">
                        <c:v>43311.624999985936</c:v>
                      </c:pt>
                      <c:pt idx="5800">
                        <c:v>43311.6666666526</c:v>
                      </c:pt>
                      <c:pt idx="5801">
                        <c:v>43311.708333319264</c:v>
                      </c:pt>
                      <c:pt idx="5802">
                        <c:v>43311.749999985928</c:v>
                      </c:pt>
                      <c:pt idx="5803">
                        <c:v>43311.791666652593</c:v>
                      </c:pt>
                      <c:pt idx="5804">
                        <c:v>43311.833333319257</c:v>
                      </c:pt>
                      <c:pt idx="5805">
                        <c:v>43311.874999985921</c:v>
                      </c:pt>
                      <c:pt idx="5806">
                        <c:v>43311.916666652585</c:v>
                      </c:pt>
                      <c:pt idx="5807">
                        <c:v>43311.95833331925</c:v>
                      </c:pt>
                      <c:pt idx="5808">
                        <c:v>43311.999999985914</c:v>
                      </c:pt>
                      <c:pt idx="5809">
                        <c:v>43312.041666652578</c:v>
                      </c:pt>
                      <c:pt idx="5810">
                        <c:v>43312.083333319242</c:v>
                      </c:pt>
                      <c:pt idx="5811">
                        <c:v>43312.124999985906</c:v>
                      </c:pt>
                      <c:pt idx="5812">
                        <c:v>43312.166666652571</c:v>
                      </c:pt>
                      <c:pt idx="5813">
                        <c:v>43312.208333319235</c:v>
                      </c:pt>
                      <c:pt idx="5814">
                        <c:v>43312.249999985899</c:v>
                      </c:pt>
                      <c:pt idx="5815">
                        <c:v>43312.291666652563</c:v>
                      </c:pt>
                      <c:pt idx="5816">
                        <c:v>43312.333333319228</c:v>
                      </c:pt>
                      <c:pt idx="5817">
                        <c:v>43312.374999985892</c:v>
                      </c:pt>
                      <c:pt idx="5818">
                        <c:v>43312.416666652556</c:v>
                      </c:pt>
                      <c:pt idx="5819">
                        <c:v>43312.45833331922</c:v>
                      </c:pt>
                      <c:pt idx="5820">
                        <c:v>43312.499999985885</c:v>
                      </c:pt>
                      <c:pt idx="5821">
                        <c:v>43312.541666652549</c:v>
                      </c:pt>
                      <c:pt idx="5822">
                        <c:v>43312.583333319213</c:v>
                      </c:pt>
                      <c:pt idx="5823">
                        <c:v>43312.624999985877</c:v>
                      </c:pt>
                      <c:pt idx="5824">
                        <c:v>43312.666666652542</c:v>
                      </c:pt>
                      <c:pt idx="5825">
                        <c:v>43312.708333319206</c:v>
                      </c:pt>
                      <c:pt idx="5826">
                        <c:v>43312.74999998587</c:v>
                      </c:pt>
                      <c:pt idx="5827">
                        <c:v>43312.791666652534</c:v>
                      </c:pt>
                      <c:pt idx="5828">
                        <c:v>43312.833333319199</c:v>
                      </c:pt>
                      <c:pt idx="5829">
                        <c:v>43312.874999985863</c:v>
                      </c:pt>
                      <c:pt idx="5830">
                        <c:v>43312.916666652527</c:v>
                      </c:pt>
                      <c:pt idx="5831">
                        <c:v>43312.958333319191</c:v>
                      </c:pt>
                      <c:pt idx="5832">
                        <c:v>43312.999999985856</c:v>
                      </c:pt>
                      <c:pt idx="5833">
                        <c:v>43313.04166665252</c:v>
                      </c:pt>
                      <c:pt idx="5834">
                        <c:v>43313.083333319184</c:v>
                      </c:pt>
                      <c:pt idx="5835">
                        <c:v>43313.124999985848</c:v>
                      </c:pt>
                      <c:pt idx="5836">
                        <c:v>43313.166666652513</c:v>
                      </c:pt>
                      <c:pt idx="5837">
                        <c:v>43313.208333319177</c:v>
                      </c:pt>
                      <c:pt idx="5838">
                        <c:v>43313.249999985841</c:v>
                      </c:pt>
                      <c:pt idx="5839">
                        <c:v>43313.291666652505</c:v>
                      </c:pt>
                      <c:pt idx="5840">
                        <c:v>43313.333333319169</c:v>
                      </c:pt>
                      <c:pt idx="5841">
                        <c:v>43313.374999985834</c:v>
                      </c:pt>
                      <c:pt idx="5842">
                        <c:v>43313.416666652498</c:v>
                      </c:pt>
                      <c:pt idx="5843">
                        <c:v>43313.458333319162</c:v>
                      </c:pt>
                      <c:pt idx="5844">
                        <c:v>43313.499999985826</c:v>
                      </c:pt>
                      <c:pt idx="5845">
                        <c:v>43313.541666652491</c:v>
                      </c:pt>
                      <c:pt idx="5846">
                        <c:v>43313.583333319155</c:v>
                      </c:pt>
                      <c:pt idx="5847">
                        <c:v>43313.624999985819</c:v>
                      </c:pt>
                      <c:pt idx="5848">
                        <c:v>43313.666666652483</c:v>
                      </c:pt>
                      <c:pt idx="5849">
                        <c:v>43313.708333319148</c:v>
                      </c:pt>
                      <c:pt idx="5850">
                        <c:v>43313.749999985812</c:v>
                      </c:pt>
                      <c:pt idx="5851">
                        <c:v>43313.791666652476</c:v>
                      </c:pt>
                      <c:pt idx="5852">
                        <c:v>43313.83333331914</c:v>
                      </c:pt>
                      <c:pt idx="5853">
                        <c:v>43313.874999985805</c:v>
                      </c:pt>
                      <c:pt idx="5854">
                        <c:v>43313.916666652469</c:v>
                      </c:pt>
                      <c:pt idx="5855">
                        <c:v>43313.958333319133</c:v>
                      </c:pt>
                      <c:pt idx="5856">
                        <c:v>43313.999999985797</c:v>
                      </c:pt>
                      <c:pt idx="5857">
                        <c:v>43314.041666652462</c:v>
                      </c:pt>
                      <c:pt idx="5858">
                        <c:v>43314.083333319126</c:v>
                      </c:pt>
                      <c:pt idx="5859">
                        <c:v>43314.12499998579</c:v>
                      </c:pt>
                      <c:pt idx="5860">
                        <c:v>43314.166666652454</c:v>
                      </c:pt>
                      <c:pt idx="5861">
                        <c:v>43314.208333319119</c:v>
                      </c:pt>
                      <c:pt idx="5862">
                        <c:v>43314.249999985783</c:v>
                      </c:pt>
                      <c:pt idx="5863">
                        <c:v>43314.291666652447</c:v>
                      </c:pt>
                      <c:pt idx="5864">
                        <c:v>43314.333333319111</c:v>
                      </c:pt>
                      <c:pt idx="5865">
                        <c:v>43314.374999985776</c:v>
                      </c:pt>
                      <c:pt idx="5866">
                        <c:v>43314.41666665244</c:v>
                      </c:pt>
                      <c:pt idx="5867">
                        <c:v>43314.458333319104</c:v>
                      </c:pt>
                      <c:pt idx="5868">
                        <c:v>43314.499999985768</c:v>
                      </c:pt>
                      <c:pt idx="5869">
                        <c:v>43314.541666652432</c:v>
                      </c:pt>
                      <c:pt idx="5870">
                        <c:v>43314.583333319097</c:v>
                      </c:pt>
                      <c:pt idx="5871">
                        <c:v>43314.624999985761</c:v>
                      </c:pt>
                      <c:pt idx="5872">
                        <c:v>43314.666666652425</c:v>
                      </c:pt>
                      <c:pt idx="5873">
                        <c:v>43314.708333319089</c:v>
                      </c:pt>
                      <c:pt idx="5874">
                        <c:v>43314.749999985754</c:v>
                      </c:pt>
                      <c:pt idx="5875">
                        <c:v>43314.791666652418</c:v>
                      </c:pt>
                      <c:pt idx="5876">
                        <c:v>43314.833333319082</c:v>
                      </c:pt>
                      <c:pt idx="5877">
                        <c:v>43314.874999985746</c:v>
                      </c:pt>
                      <c:pt idx="5878">
                        <c:v>43314.916666652411</c:v>
                      </c:pt>
                      <c:pt idx="5879">
                        <c:v>43314.958333319075</c:v>
                      </c:pt>
                      <c:pt idx="5880">
                        <c:v>43314.999999985739</c:v>
                      </c:pt>
                      <c:pt idx="5881">
                        <c:v>43315.041666652403</c:v>
                      </c:pt>
                      <c:pt idx="5882">
                        <c:v>43315.083333319068</c:v>
                      </c:pt>
                      <c:pt idx="5883">
                        <c:v>43315.124999985732</c:v>
                      </c:pt>
                      <c:pt idx="5884">
                        <c:v>43315.166666652396</c:v>
                      </c:pt>
                      <c:pt idx="5885">
                        <c:v>43315.20833331906</c:v>
                      </c:pt>
                      <c:pt idx="5886">
                        <c:v>43315.249999985725</c:v>
                      </c:pt>
                      <c:pt idx="5887">
                        <c:v>43315.291666652389</c:v>
                      </c:pt>
                      <c:pt idx="5888">
                        <c:v>43315.333333319053</c:v>
                      </c:pt>
                      <c:pt idx="5889">
                        <c:v>43315.374999985717</c:v>
                      </c:pt>
                      <c:pt idx="5890">
                        <c:v>43315.416666652382</c:v>
                      </c:pt>
                      <c:pt idx="5891">
                        <c:v>43315.458333319046</c:v>
                      </c:pt>
                      <c:pt idx="5892">
                        <c:v>43315.49999998571</c:v>
                      </c:pt>
                      <c:pt idx="5893">
                        <c:v>43315.541666652374</c:v>
                      </c:pt>
                      <c:pt idx="5894">
                        <c:v>43315.583333319039</c:v>
                      </c:pt>
                      <c:pt idx="5895">
                        <c:v>43315.624999985703</c:v>
                      </c:pt>
                      <c:pt idx="5896">
                        <c:v>43315.666666652367</c:v>
                      </c:pt>
                      <c:pt idx="5897">
                        <c:v>43315.708333319031</c:v>
                      </c:pt>
                      <c:pt idx="5898">
                        <c:v>43315.749999985695</c:v>
                      </c:pt>
                      <c:pt idx="5899">
                        <c:v>43315.79166665236</c:v>
                      </c:pt>
                      <c:pt idx="5900">
                        <c:v>43315.833333319024</c:v>
                      </c:pt>
                      <c:pt idx="5901">
                        <c:v>43315.874999985688</c:v>
                      </c:pt>
                      <c:pt idx="5902">
                        <c:v>43315.916666652352</c:v>
                      </c:pt>
                      <c:pt idx="5903">
                        <c:v>43315.958333319017</c:v>
                      </c:pt>
                      <c:pt idx="5904">
                        <c:v>43315.999999985681</c:v>
                      </c:pt>
                      <c:pt idx="5905">
                        <c:v>43316.041666652345</c:v>
                      </c:pt>
                      <c:pt idx="5906">
                        <c:v>43316.083333319009</c:v>
                      </c:pt>
                      <c:pt idx="5907">
                        <c:v>43316.124999985674</c:v>
                      </c:pt>
                      <c:pt idx="5908">
                        <c:v>43316.166666652338</c:v>
                      </c:pt>
                      <c:pt idx="5909">
                        <c:v>43316.208333319002</c:v>
                      </c:pt>
                      <c:pt idx="5910">
                        <c:v>43316.249999985666</c:v>
                      </c:pt>
                      <c:pt idx="5911">
                        <c:v>43316.291666652331</c:v>
                      </c:pt>
                      <c:pt idx="5912">
                        <c:v>43316.333333318995</c:v>
                      </c:pt>
                      <c:pt idx="5913">
                        <c:v>43316.374999985659</c:v>
                      </c:pt>
                      <c:pt idx="5914">
                        <c:v>43316.416666652323</c:v>
                      </c:pt>
                      <c:pt idx="5915">
                        <c:v>43316.458333318988</c:v>
                      </c:pt>
                      <c:pt idx="5916">
                        <c:v>43316.499999985652</c:v>
                      </c:pt>
                      <c:pt idx="5917">
                        <c:v>43316.541666652316</c:v>
                      </c:pt>
                      <c:pt idx="5918">
                        <c:v>43316.58333331898</c:v>
                      </c:pt>
                      <c:pt idx="5919">
                        <c:v>43316.624999985645</c:v>
                      </c:pt>
                      <c:pt idx="5920">
                        <c:v>43316.666666652309</c:v>
                      </c:pt>
                      <c:pt idx="5921">
                        <c:v>43316.708333318973</c:v>
                      </c:pt>
                      <c:pt idx="5922">
                        <c:v>43316.749999985637</c:v>
                      </c:pt>
                      <c:pt idx="5923">
                        <c:v>43316.791666652302</c:v>
                      </c:pt>
                      <c:pt idx="5924">
                        <c:v>43316.833333318966</c:v>
                      </c:pt>
                      <c:pt idx="5925">
                        <c:v>43316.87499998563</c:v>
                      </c:pt>
                      <c:pt idx="5926">
                        <c:v>43316.916666652294</c:v>
                      </c:pt>
                      <c:pt idx="5927">
                        <c:v>43316.958333318958</c:v>
                      </c:pt>
                      <c:pt idx="5928">
                        <c:v>43316.999999985623</c:v>
                      </c:pt>
                      <c:pt idx="5929">
                        <c:v>43317.041666652287</c:v>
                      </c:pt>
                      <c:pt idx="5930">
                        <c:v>43317.083333318951</c:v>
                      </c:pt>
                      <c:pt idx="5931">
                        <c:v>43317.124999985615</c:v>
                      </c:pt>
                      <c:pt idx="5932">
                        <c:v>43317.16666665228</c:v>
                      </c:pt>
                      <c:pt idx="5933">
                        <c:v>43317.208333318944</c:v>
                      </c:pt>
                      <c:pt idx="5934">
                        <c:v>43317.249999985608</c:v>
                      </c:pt>
                      <c:pt idx="5935">
                        <c:v>43317.291666652272</c:v>
                      </c:pt>
                      <c:pt idx="5936">
                        <c:v>43317.333333318937</c:v>
                      </c:pt>
                      <c:pt idx="5937">
                        <c:v>43317.374999985601</c:v>
                      </c:pt>
                      <c:pt idx="5938">
                        <c:v>43317.416666652265</c:v>
                      </c:pt>
                      <c:pt idx="5939">
                        <c:v>43317.458333318929</c:v>
                      </c:pt>
                      <c:pt idx="5940">
                        <c:v>43317.499999985594</c:v>
                      </c:pt>
                      <c:pt idx="5941">
                        <c:v>43317.541666652258</c:v>
                      </c:pt>
                      <c:pt idx="5942">
                        <c:v>43317.583333318922</c:v>
                      </c:pt>
                      <c:pt idx="5943">
                        <c:v>43317.624999985586</c:v>
                      </c:pt>
                      <c:pt idx="5944">
                        <c:v>43317.666666652251</c:v>
                      </c:pt>
                      <c:pt idx="5945">
                        <c:v>43317.708333318915</c:v>
                      </c:pt>
                      <c:pt idx="5946">
                        <c:v>43317.749999985579</c:v>
                      </c:pt>
                      <c:pt idx="5947">
                        <c:v>43317.791666652243</c:v>
                      </c:pt>
                      <c:pt idx="5948">
                        <c:v>43317.833333318908</c:v>
                      </c:pt>
                      <c:pt idx="5949">
                        <c:v>43317.874999985572</c:v>
                      </c:pt>
                      <c:pt idx="5950">
                        <c:v>43317.916666652236</c:v>
                      </c:pt>
                      <c:pt idx="5951">
                        <c:v>43317.9583333189</c:v>
                      </c:pt>
                      <c:pt idx="5952">
                        <c:v>43317.999999985565</c:v>
                      </c:pt>
                      <c:pt idx="5953">
                        <c:v>43318.041666652229</c:v>
                      </c:pt>
                      <c:pt idx="5954">
                        <c:v>43318.083333318893</c:v>
                      </c:pt>
                      <c:pt idx="5955">
                        <c:v>43318.124999985557</c:v>
                      </c:pt>
                      <c:pt idx="5956">
                        <c:v>43318.166666652221</c:v>
                      </c:pt>
                      <c:pt idx="5957">
                        <c:v>43318.208333318886</c:v>
                      </c:pt>
                      <c:pt idx="5958">
                        <c:v>43318.24999998555</c:v>
                      </c:pt>
                      <c:pt idx="5959">
                        <c:v>43318.291666652214</c:v>
                      </c:pt>
                      <c:pt idx="5960">
                        <c:v>43318.333333318878</c:v>
                      </c:pt>
                      <c:pt idx="5961">
                        <c:v>43318.374999985543</c:v>
                      </c:pt>
                      <c:pt idx="5962">
                        <c:v>43318.416666652207</c:v>
                      </c:pt>
                      <c:pt idx="5963">
                        <c:v>43318.458333318871</c:v>
                      </c:pt>
                      <c:pt idx="5964">
                        <c:v>43318.499999985535</c:v>
                      </c:pt>
                      <c:pt idx="5965">
                        <c:v>43318.5416666522</c:v>
                      </c:pt>
                      <c:pt idx="5966">
                        <c:v>43318.583333318864</c:v>
                      </c:pt>
                      <c:pt idx="5967">
                        <c:v>43318.624999985528</c:v>
                      </c:pt>
                      <c:pt idx="5968">
                        <c:v>43318.666666652192</c:v>
                      </c:pt>
                      <c:pt idx="5969">
                        <c:v>43318.708333318857</c:v>
                      </c:pt>
                      <c:pt idx="5970">
                        <c:v>43318.749999985521</c:v>
                      </c:pt>
                      <c:pt idx="5971">
                        <c:v>43318.791666652185</c:v>
                      </c:pt>
                      <c:pt idx="5972">
                        <c:v>43318.833333318849</c:v>
                      </c:pt>
                      <c:pt idx="5973">
                        <c:v>43318.874999985514</c:v>
                      </c:pt>
                      <c:pt idx="5974">
                        <c:v>43318.916666652178</c:v>
                      </c:pt>
                      <c:pt idx="5975">
                        <c:v>43318.958333318842</c:v>
                      </c:pt>
                      <c:pt idx="5976">
                        <c:v>43318.999999985506</c:v>
                      </c:pt>
                      <c:pt idx="5977">
                        <c:v>43319.041666652171</c:v>
                      </c:pt>
                      <c:pt idx="5978">
                        <c:v>43319.083333318835</c:v>
                      </c:pt>
                      <c:pt idx="5979">
                        <c:v>43319.124999985499</c:v>
                      </c:pt>
                      <c:pt idx="5980">
                        <c:v>43319.166666652163</c:v>
                      </c:pt>
                      <c:pt idx="5981">
                        <c:v>43319.208333318827</c:v>
                      </c:pt>
                      <c:pt idx="5982">
                        <c:v>43319.249999985492</c:v>
                      </c:pt>
                      <c:pt idx="5983">
                        <c:v>43319.291666652156</c:v>
                      </c:pt>
                      <c:pt idx="5984">
                        <c:v>43319.33333331882</c:v>
                      </c:pt>
                      <c:pt idx="5985">
                        <c:v>43319.374999985484</c:v>
                      </c:pt>
                      <c:pt idx="5986">
                        <c:v>43319.416666652149</c:v>
                      </c:pt>
                      <c:pt idx="5987">
                        <c:v>43319.458333318813</c:v>
                      </c:pt>
                      <c:pt idx="5988">
                        <c:v>43319.499999985477</c:v>
                      </c:pt>
                      <c:pt idx="5989">
                        <c:v>43319.541666652141</c:v>
                      </c:pt>
                      <c:pt idx="5990">
                        <c:v>43319.583333318806</c:v>
                      </c:pt>
                      <c:pt idx="5991">
                        <c:v>43319.62499998547</c:v>
                      </c:pt>
                      <c:pt idx="5992">
                        <c:v>43319.666666652134</c:v>
                      </c:pt>
                      <c:pt idx="5993">
                        <c:v>43319.708333318798</c:v>
                      </c:pt>
                      <c:pt idx="5994">
                        <c:v>43319.749999985463</c:v>
                      </c:pt>
                      <c:pt idx="5995">
                        <c:v>43319.791666652127</c:v>
                      </c:pt>
                      <c:pt idx="5996">
                        <c:v>43319.833333318791</c:v>
                      </c:pt>
                      <c:pt idx="5997">
                        <c:v>43319.874999985455</c:v>
                      </c:pt>
                      <c:pt idx="5998">
                        <c:v>43319.91666665212</c:v>
                      </c:pt>
                      <c:pt idx="5999">
                        <c:v>43319.958333318784</c:v>
                      </c:pt>
                      <c:pt idx="6000">
                        <c:v>43319.999999985448</c:v>
                      </c:pt>
                      <c:pt idx="6001">
                        <c:v>43320.041666652112</c:v>
                      </c:pt>
                      <c:pt idx="6002">
                        <c:v>43320.083333318777</c:v>
                      </c:pt>
                      <c:pt idx="6003">
                        <c:v>43320.124999985441</c:v>
                      </c:pt>
                      <c:pt idx="6004">
                        <c:v>43320.166666652105</c:v>
                      </c:pt>
                      <c:pt idx="6005">
                        <c:v>43320.208333318769</c:v>
                      </c:pt>
                      <c:pt idx="6006">
                        <c:v>43320.249999985434</c:v>
                      </c:pt>
                      <c:pt idx="6007">
                        <c:v>43320.291666652098</c:v>
                      </c:pt>
                      <c:pt idx="6008">
                        <c:v>43320.333333318762</c:v>
                      </c:pt>
                      <c:pt idx="6009">
                        <c:v>43320.374999985426</c:v>
                      </c:pt>
                      <c:pt idx="6010">
                        <c:v>43320.41666665209</c:v>
                      </c:pt>
                      <c:pt idx="6011">
                        <c:v>43320.458333318755</c:v>
                      </c:pt>
                      <c:pt idx="6012">
                        <c:v>43320.499999985419</c:v>
                      </c:pt>
                      <c:pt idx="6013">
                        <c:v>43320.541666652083</c:v>
                      </c:pt>
                      <c:pt idx="6014">
                        <c:v>43320.583333318747</c:v>
                      </c:pt>
                      <c:pt idx="6015">
                        <c:v>43320.624999985412</c:v>
                      </c:pt>
                      <c:pt idx="6016">
                        <c:v>43320.666666652076</c:v>
                      </c:pt>
                      <c:pt idx="6017">
                        <c:v>43320.70833331874</c:v>
                      </c:pt>
                      <c:pt idx="6018">
                        <c:v>43320.749999985404</c:v>
                      </c:pt>
                      <c:pt idx="6019">
                        <c:v>43320.791666652069</c:v>
                      </c:pt>
                      <c:pt idx="6020">
                        <c:v>43320.833333318733</c:v>
                      </c:pt>
                      <c:pt idx="6021">
                        <c:v>43320.874999985397</c:v>
                      </c:pt>
                      <c:pt idx="6022">
                        <c:v>43320.916666652061</c:v>
                      </c:pt>
                      <c:pt idx="6023">
                        <c:v>43320.958333318726</c:v>
                      </c:pt>
                      <c:pt idx="6024">
                        <c:v>43320.99999998539</c:v>
                      </c:pt>
                      <c:pt idx="6025">
                        <c:v>43321.041666652054</c:v>
                      </c:pt>
                      <c:pt idx="6026">
                        <c:v>43321.083333318718</c:v>
                      </c:pt>
                      <c:pt idx="6027">
                        <c:v>43321.124999985383</c:v>
                      </c:pt>
                      <c:pt idx="6028">
                        <c:v>43321.166666652047</c:v>
                      </c:pt>
                      <c:pt idx="6029">
                        <c:v>43321.208333318711</c:v>
                      </c:pt>
                      <c:pt idx="6030">
                        <c:v>43321.249999985375</c:v>
                      </c:pt>
                      <c:pt idx="6031">
                        <c:v>43321.29166665204</c:v>
                      </c:pt>
                      <c:pt idx="6032">
                        <c:v>43321.333333318704</c:v>
                      </c:pt>
                      <c:pt idx="6033">
                        <c:v>43321.374999985368</c:v>
                      </c:pt>
                      <c:pt idx="6034">
                        <c:v>43321.416666652032</c:v>
                      </c:pt>
                      <c:pt idx="6035">
                        <c:v>43321.458333318697</c:v>
                      </c:pt>
                      <c:pt idx="6036">
                        <c:v>43321.499999985361</c:v>
                      </c:pt>
                      <c:pt idx="6037">
                        <c:v>43321.541666652025</c:v>
                      </c:pt>
                      <c:pt idx="6038">
                        <c:v>43321.583333318689</c:v>
                      </c:pt>
                      <c:pt idx="6039">
                        <c:v>43321.624999985353</c:v>
                      </c:pt>
                      <c:pt idx="6040">
                        <c:v>43321.666666652018</c:v>
                      </c:pt>
                      <c:pt idx="6041">
                        <c:v>43321.708333318682</c:v>
                      </c:pt>
                      <c:pt idx="6042">
                        <c:v>43321.749999985346</c:v>
                      </c:pt>
                      <c:pt idx="6043">
                        <c:v>43321.79166665201</c:v>
                      </c:pt>
                      <c:pt idx="6044">
                        <c:v>43321.833333318675</c:v>
                      </c:pt>
                      <c:pt idx="6045">
                        <c:v>43321.874999985339</c:v>
                      </c:pt>
                      <c:pt idx="6046">
                        <c:v>43321.916666652003</c:v>
                      </c:pt>
                      <c:pt idx="6047">
                        <c:v>43321.958333318667</c:v>
                      </c:pt>
                      <c:pt idx="6048">
                        <c:v>43321.999999985332</c:v>
                      </c:pt>
                      <c:pt idx="6049">
                        <c:v>43322.041666651996</c:v>
                      </c:pt>
                      <c:pt idx="6050">
                        <c:v>43322.08333331866</c:v>
                      </c:pt>
                      <c:pt idx="6051">
                        <c:v>43322.124999985324</c:v>
                      </c:pt>
                      <c:pt idx="6052">
                        <c:v>43322.166666651989</c:v>
                      </c:pt>
                      <c:pt idx="6053">
                        <c:v>43322.208333318653</c:v>
                      </c:pt>
                      <c:pt idx="6054">
                        <c:v>43322.249999985317</c:v>
                      </c:pt>
                      <c:pt idx="6055">
                        <c:v>43322.291666651981</c:v>
                      </c:pt>
                      <c:pt idx="6056">
                        <c:v>43322.333333318646</c:v>
                      </c:pt>
                      <c:pt idx="6057">
                        <c:v>43322.37499998531</c:v>
                      </c:pt>
                      <c:pt idx="6058">
                        <c:v>43322.416666651974</c:v>
                      </c:pt>
                      <c:pt idx="6059">
                        <c:v>43322.458333318638</c:v>
                      </c:pt>
                      <c:pt idx="6060">
                        <c:v>43322.499999985303</c:v>
                      </c:pt>
                      <c:pt idx="6061">
                        <c:v>43322.541666651967</c:v>
                      </c:pt>
                      <c:pt idx="6062">
                        <c:v>43322.583333318631</c:v>
                      </c:pt>
                      <c:pt idx="6063">
                        <c:v>43322.624999985295</c:v>
                      </c:pt>
                      <c:pt idx="6064">
                        <c:v>43322.66666665196</c:v>
                      </c:pt>
                      <c:pt idx="6065">
                        <c:v>43322.708333318624</c:v>
                      </c:pt>
                      <c:pt idx="6066">
                        <c:v>43322.749999985288</c:v>
                      </c:pt>
                      <c:pt idx="6067">
                        <c:v>43322.791666651952</c:v>
                      </c:pt>
                      <c:pt idx="6068">
                        <c:v>43322.833333318616</c:v>
                      </c:pt>
                      <c:pt idx="6069">
                        <c:v>43322.874999985281</c:v>
                      </c:pt>
                      <c:pt idx="6070">
                        <c:v>43322.916666651945</c:v>
                      </c:pt>
                      <c:pt idx="6071">
                        <c:v>43322.958333318609</c:v>
                      </c:pt>
                      <c:pt idx="6072">
                        <c:v>43322.999999985273</c:v>
                      </c:pt>
                      <c:pt idx="6073">
                        <c:v>43323.041666651938</c:v>
                      </c:pt>
                      <c:pt idx="6074">
                        <c:v>43323.083333318602</c:v>
                      </c:pt>
                      <c:pt idx="6075">
                        <c:v>43323.124999985266</c:v>
                      </c:pt>
                      <c:pt idx="6076">
                        <c:v>43323.16666665193</c:v>
                      </c:pt>
                      <c:pt idx="6077">
                        <c:v>43323.208333318595</c:v>
                      </c:pt>
                      <c:pt idx="6078">
                        <c:v>43323.249999985259</c:v>
                      </c:pt>
                      <c:pt idx="6079">
                        <c:v>43323.291666651923</c:v>
                      </c:pt>
                      <c:pt idx="6080">
                        <c:v>43323.333333318587</c:v>
                      </c:pt>
                      <c:pt idx="6081">
                        <c:v>43323.374999985252</c:v>
                      </c:pt>
                      <c:pt idx="6082">
                        <c:v>43323.416666651916</c:v>
                      </c:pt>
                      <c:pt idx="6083">
                        <c:v>43323.45833331858</c:v>
                      </c:pt>
                      <c:pt idx="6084">
                        <c:v>43323.499999985244</c:v>
                      </c:pt>
                      <c:pt idx="6085">
                        <c:v>43323.541666651909</c:v>
                      </c:pt>
                      <c:pt idx="6086">
                        <c:v>43323.583333318573</c:v>
                      </c:pt>
                      <c:pt idx="6087">
                        <c:v>43323.624999985237</c:v>
                      </c:pt>
                      <c:pt idx="6088">
                        <c:v>43323.666666651901</c:v>
                      </c:pt>
                      <c:pt idx="6089">
                        <c:v>43323.708333318566</c:v>
                      </c:pt>
                      <c:pt idx="6090">
                        <c:v>43323.74999998523</c:v>
                      </c:pt>
                      <c:pt idx="6091">
                        <c:v>43323.791666651894</c:v>
                      </c:pt>
                      <c:pt idx="6092">
                        <c:v>43323.833333318558</c:v>
                      </c:pt>
                      <c:pt idx="6093">
                        <c:v>43323.874999985223</c:v>
                      </c:pt>
                      <c:pt idx="6094">
                        <c:v>43323.916666651887</c:v>
                      </c:pt>
                      <c:pt idx="6095">
                        <c:v>43323.958333318551</c:v>
                      </c:pt>
                      <c:pt idx="6096">
                        <c:v>43323.999999985215</c:v>
                      </c:pt>
                      <c:pt idx="6097">
                        <c:v>43324.041666651879</c:v>
                      </c:pt>
                      <c:pt idx="6098">
                        <c:v>43324.083333318544</c:v>
                      </c:pt>
                      <c:pt idx="6099">
                        <c:v>43324.124999985208</c:v>
                      </c:pt>
                      <c:pt idx="6100">
                        <c:v>43324.166666651872</c:v>
                      </c:pt>
                      <c:pt idx="6101">
                        <c:v>43324.208333318536</c:v>
                      </c:pt>
                      <c:pt idx="6102">
                        <c:v>43324.249999985201</c:v>
                      </c:pt>
                      <c:pt idx="6103">
                        <c:v>43324.291666651865</c:v>
                      </c:pt>
                      <c:pt idx="6104">
                        <c:v>43324.333333318529</c:v>
                      </c:pt>
                      <c:pt idx="6105">
                        <c:v>43324.374999985193</c:v>
                      </c:pt>
                      <c:pt idx="6106">
                        <c:v>43324.416666651858</c:v>
                      </c:pt>
                      <c:pt idx="6107">
                        <c:v>43324.458333318522</c:v>
                      </c:pt>
                      <c:pt idx="6108">
                        <c:v>43324.499999985186</c:v>
                      </c:pt>
                      <c:pt idx="6109">
                        <c:v>43324.54166665185</c:v>
                      </c:pt>
                      <c:pt idx="6110">
                        <c:v>43324.583333318515</c:v>
                      </c:pt>
                      <c:pt idx="6111">
                        <c:v>43324.624999985179</c:v>
                      </c:pt>
                      <c:pt idx="6112">
                        <c:v>43324.666666651843</c:v>
                      </c:pt>
                      <c:pt idx="6113">
                        <c:v>43324.708333318507</c:v>
                      </c:pt>
                      <c:pt idx="6114">
                        <c:v>43324.749999985172</c:v>
                      </c:pt>
                      <c:pt idx="6115">
                        <c:v>43324.791666651836</c:v>
                      </c:pt>
                      <c:pt idx="6116">
                        <c:v>43324.8333333185</c:v>
                      </c:pt>
                      <c:pt idx="6117">
                        <c:v>43324.874999985164</c:v>
                      </c:pt>
                      <c:pt idx="6118">
                        <c:v>43324.916666651829</c:v>
                      </c:pt>
                      <c:pt idx="6119">
                        <c:v>43324.958333318493</c:v>
                      </c:pt>
                      <c:pt idx="6120">
                        <c:v>43324.999999985157</c:v>
                      </c:pt>
                      <c:pt idx="6121">
                        <c:v>43325.041666651821</c:v>
                      </c:pt>
                      <c:pt idx="6122">
                        <c:v>43325.083333318486</c:v>
                      </c:pt>
                      <c:pt idx="6123">
                        <c:v>43325.12499998515</c:v>
                      </c:pt>
                      <c:pt idx="6124">
                        <c:v>43325.166666651814</c:v>
                      </c:pt>
                      <c:pt idx="6125">
                        <c:v>43325.208333318478</c:v>
                      </c:pt>
                      <c:pt idx="6126">
                        <c:v>43325.249999985142</c:v>
                      </c:pt>
                      <c:pt idx="6127">
                        <c:v>43325.291666651807</c:v>
                      </c:pt>
                      <c:pt idx="6128">
                        <c:v>43325.333333318471</c:v>
                      </c:pt>
                      <c:pt idx="6129">
                        <c:v>43325.374999985135</c:v>
                      </c:pt>
                      <c:pt idx="6130">
                        <c:v>43325.416666651799</c:v>
                      </c:pt>
                      <c:pt idx="6131">
                        <c:v>43325.458333318464</c:v>
                      </c:pt>
                      <c:pt idx="6132">
                        <c:v>43325.499999985128</c:v>
                      </c:pt>
                      <c:pt idx="6133">
                        <c:v>43325.541666651792</c:v>
                      </c:pt>
                      <c:pt idx="6134">
                        <c:v>43325.583333318456</c:v>
                      </c:pt>
                      <c:pt idx="6135">
                        <c:v>43325.624999985121</c:v>
                      </c:pt>
                      <c:pt idx="6136">
                        <c:v>43325.666666651785</c:v>
                      </c:pt>
                      <c:pt idx="6137">
                        <c:v>43325.708333318449</c:v>
                      </c:pt>
                      <c:pt idx="6138">
                        <c:v>43325.749999985113</c:v>
                      </c:pt>
                      <c:pt idx="6139">
                        <c:v>43325.791666651778</c:v>
                      </c:pt>
                      <c:pt idx="6140">
                        <c:v>43325.833333318442</c:v>
                      </c:pt>
                      <c:pt idx="6141">
                        <c:v>43325.874999985106</c:v>
                      </c:pt>
                      <c:pt idx="6142">
                        <c:v>43325.91666665177</c:v>
                      </c:pt>
                      <c:pt idx="6143">
                        <c:v>43325.958333318435</c:v>
                      </c:pt>
                      <c:pt idx="6144">
                        <c:v>43325.999999985099</c:v>
                      </c:pt>
                      <c:pt idx="6145">
                        <c:v>43326.041666651763</c:v>
                      </c:pt>
                      <c:pt idx="6146">
                        <c:v>43326.083333318427</c:v>
                      </c:pt>
                      <c:pt idx="6147">
                        <c:v>43326.124999985092</c:v>
                      </c:pt>
                      <c:pt idx="6148">
                        <c:v>43326.166666651756</c:v>
                      </c:pt>
                      <c:pt idx="6149">
                        <c:v>43326.20833331842</c:v>
                      </c:pt>
                      <c:pt idx="6150">
                        <c:v>43326.249999985084</c:v>
                      </c:pt>
                      <c:pt idx="6151">
                        <c:v>43326.291666651749</c:v>
                      </c:pt>
                      <c:pt idx="6152">
                        <c:v>43326.333333318413</c:v>
                      </c:pt>
                      <c:pt idx="6153">
                        <c:v>43326.374999985077</c:v>
                      </c:pt>
                      <c:pt idx="6154">
                        <c:v>43326.416666651741</c:v>
                      </c:pt>
                      <c:pt idx="6155">
                        <c:v>43326.458333318405</c:v>
                      </c:pt>
                      <c:pt idx="6156">
                        <c:v>43326.49999998507</c:v>
                      </c:pt>
                      <c:pt idx="6157">
                        <c:v>43326.541666651734</c:v>
                      </c:pt>
                      <c:pt idx="6158">
                        <c:v>43326.583333318398</c:v>
                      </c:pt>
                      <c:pt idx="6159">
                        <c:v>43326.624999985062</c:v>
                      </c:pt>
                      <c:pt idx="6160">
                        <c:v>43326.666666651727</c:v>
                      </c:pt>
                      <c:pt idx="6161">
                        <c:v>43326.708333318391</c:v>
                      </c:pt>
                      <c:pt idx="6162">
                        <c:v>43326.749999985055</c:v>
                      </c:pt>
                      <c:pt idx="6163">
                        <c:v>43326.791666651719</c:v>
                      </c:pt>
                      <c:pt idx="6164">
                        <c:v>43326.833333318384</c:v>
                      </c:pt>
                      <c:pt idx="6165">
                        <c:v>43326.874999985048</c:v>
                      </c:pt>
                      <c:pt idx="6166">
                        <c:v>43326.916666651712</c:v>
                      </c:pt>
                      <c:pt idx="6167">
                        <c:v>43326.958333318376</c:v>
                      </c:pt>
                      <c:pt idx="6168">
                        <c:v>43326.999999985041</c:v>
                      </c:pt>
                      <c:pt idx="6169">
                        <c:v>43327.041666651705</c:v>
                      </c:pt>
                      <c:pt idx="6170">
                        <c:v>43327.083333318369</c:v>
                      </c:pt>
                      <c:pt idx="6171">
                        <c:v>43327.124999985033</c:v>
                      </c:pt>
                      <c:pt idx="6172">
                        <c:v>43327.166666651698</c:v>
                      </c:pt>
                      <c:pt idx="6173">
                        <c:v>43327.208333318362</c:v>
                      </c:pt>
                      <c:pt idx="6174">
                        <c:v>43327.249999985026</c:v>
                      </c:pt>
                      <c:pt idx="6175">
                        <c:v>43327.29166665169</c:v>
                      </c:pt>
                      <c:pt idx="6176">
                        <c:v>43327.333333318355</c:v>
                      </c:pt>
                      <c:pt idx="6177">
                        <c:v>43327.374999985019</c:v>
                      </c:pt>
                      <c:pt idx="6178">
                        <c:v>43327.416666651683</c:v>
                      </c:pt>
                      <c:pt idx="6179">
                        <c:v>43327.458333318347</c:v>
                      </c:pt>
                      <c:pt idx="6180">
                        <c:v>43327.499999985012</c:v>
                      </c:pt>
                      <c:pt idx="6181">
                        <c:v>43327.541666651676</c:v>
                      </c:pt>
                      <c:pt idx="6182">
                        <c:v>43327.58333331834</c:v>
                      </c:pt>
                      <c:pt idx="6183">
                        <c:v>43327.624999985004</c:v>
                      </c:pt>
                      <c:pt idx="6184">
                        <c:v>43327.666666651668</c:v>
                      </c:pt>
                      <c:pt idx="6185">
                        <c:v>43327.708333318333</c:v>
                      </c:pt>
                      <c:pt idx="6186">
                        <c:v>43327.749999984997</c:v>
                      </c:pt>
                      <c:pt idx="6187">
                        <c:v>43327.791666651661</c:v>
                      </c:pt>
                      <c:pt idx="6188">
                        <c:v>43327.833333318325</c:v>
                      </c:pt>
                      <c:pt idx="6189">
                        <c:v>43327.87499998499</c:v>
                      </c:pt>
                      <c:pt idx="6190">
                        <c:v>43327.916666651654</c:v>
                      </c:pt>
                      <c:pt idx="6191">
                        <c:v>43327.958333318318</c:v>
                      </c:pt>
                      <c:pt idx="6192">
                        <c:v>43327.999999984982</c:v>
                      </c:pt>
                      <c:pt idx="6193">
                        <c:v>43328.041666651647</c:v>
                      </c:pt>
                      <c:pt idx="6194">
                        <c:v>43328.083333318311</c:v>
                      </c:pt>
                      <c:pt idx="6195">
                        <c:v>43328.124999984975</c:v>
                      </c:pt>
                      <c:pt idx="6196">
                        <c:v>43328.166666651639</c:v>
                      </c:pt>
                      <c:pt idx="6197">
                        <c:v>43328.208333318304</c:v>
                      </c:pt>
                      <c:pt idx="6198">
                        <c:v>43328.249999984968</c:v>
                      </c:pt>
                      <c:pt idx="6199">
                        <c:v>43328.291666651632</c:v>
                      </c:pt>
                      <c:pt idx="6200">
                        <c:v>43328.333333318296</c:v>
                      </c:pt>
                      <c:pt idx="6201">
                        <c:v>43328.374999984961</c:v>
                      </c:pt>
                      <c:pt idx="6202">
                        <c:v>43328.416666651625</c:v>
                      </c:pt>
                      <c:pt idx="6203">
                        <c:v>43328.458333318289</c:v>
                      </c:pt>
                      <c:pt idx="6204">
                        <c:v>43328.499999984953</c:v>
                      </c:pt>
                      <c:pt idx="6205">
                        <c:v>43328.541666651618</c:v>
                      </c:pt>
                      <c:pt idx="6206">
                        <c:v>43328.583333318282</c:v>
                      </c:pt>
                      <c:pt idx="6207">
                        <c:v>43328.624999984946</c:v>
                      </c:pt>
                      <c:pt idx="6208">
                        <c:v>43328.66666665161</c:v>
                      </c:pt>
                      <c:pt idx="6209">
                        <c:v>43328.708333318275</c:v>
                      </c:pt>
                      <c:pt idx="6210">
                        <c:v>43328.749999984939</c:v>
                      </c:pt>
                      <c:pt idx="6211">
                        <c:v>43328.791666651603</c:v>
                      </c:pt>
                      <c:pt idx="6212">
                        <c:v>43328.833333318267</c:v>
                      </c:pt>
                      <c:pt idx="6213">
                        <c:v>43328.874999984931</c:v>
                      </c:pt>
                      <c:pt idx="6214">
                        <c:v>43328.916666651596</c:v>
                      </c:pt>
                      <c:pt idx="6215">
                        <c:v>43328.95833331826</c:v>
                      </c:pt>
                      <c:pt idx="6216">
                        <c:v>43328.999999984924</c:v>
                      </c:pt>
                      <c:pt idx="6217">
                        <c:v>43329.041666651588</c:v>
                      </c:pt>
                      <c:pt idx="6218">
                        <c:v>43329.083333318253</c:v>
                      </c:pt>
                      <c:pt idx="6219">
                        <c:v>43329.124999984917</c:v>
                      </c:pt>
                      <c:pt idx="6220">
                        <c:v>43329.166666651581</c:v>
                      </c:pt>
                      <c:pt idx="6221">
                        <c:v>43329.208333318245</c:v>
                      </c:pt>
                      <c:pt idx="6222">
                        <c:v>43329.24999998491</c:v>
                      </c:pt>
                      <c:pt idx="6223">
                        <c:v>43329.291666651574</c:v>
                      </c:pt>
                      <c:pt idx="6224">
                        <c:v>43329.333333318238</c:v>
                      </c:pt>
                      <c:pt idx="6225">
                        <c:v>43329.374999984902</c:v>
                      </c:pt>
                      <c:pt idx="6226">
                        <c:v>43329.416666651567</c:v>
                      </c:pt>
                      <c:pt idx="6227">
                        <c:v>43329.458333318231</c:v>
                      </c:pt>
                      <c:pt idx="6228">
                        <c:v>43329.499999984895</c:v>
                      </c:pt>
                      <c:pt idx="6229">
                        <c:v>43329.541666651559</c:v>
                      </c:pt>
                      <c:pt idx="6230">
                        <c:v>43329.583333318224</c:v>
                      </c:pt>
                      <c:pt idx="6231">
                        <c:v>43329.624999984888</c:v>
                      </c:pt>
                      <c:pt idx="6232">
                        <c:v>43329.666666651552</c:v>
                      </c:pt>
                      <c:pt idx="6233">
                        <c:v>43329.708333318216</c:v>
                      </c:pt>
                      <c:pt idx="6234">
                        <c:v>43329.749999984881</c:v>
                      </c:pt>
                      <c:pt idx="6235">
                        <c:v>43329.791666651545</c:v>
                      </c:pt>
                      <c:pt idx="6236">
                        <c:v>43329.833333318209</c:v>
                      </c:pt>
                      <c:pt idx="6237">
                        <c:v>43329.874999984873</c:v>
                      </c:pt>
                      <c:pt idx="6238">
                        <c:v>43329.916666651538</c:v>
                      </c:pt>
                      <c:pt idx="6239">
                        <c:v>43329.958333318202</c:v>
                      </c:pt>
                      <c:pt idx="6240">
                        <c:v>43329.999999984866</c:v>
                      </c:pt>
                      <c:pt idx="6241">
                        <c:v>43330.04166665153</c:v>
                      </c:pt>
                      <c:pt idx="6242">
                        <c:v>43330.083333318194</c:v>
                      </c:pt>
                      <c:pt idx="6243">
                        <c:v>43330.124999984859</c:v>
                      </c:pt>
                      <c:pt idx="6244">
                        <c:v>43330.166666651523</c:v>
                      </c:pt>
                      <c:pt idx="6245">
                        <c:v>43330.208333318187</c:v>
                      </c:pt>
                      <c:pt idx="6246">
                        <c:v>43330.249999984851</c:v>
                      </c:pt>
                      <c:pt idx="6247">
                        <c:v>43330.291666651516</c:v>
                      </c:pt>
                      <c:pt idx="6248">
                        <c:v>43330.33333331818</c:v>
                      </c:pt>
                      <c:pt idx="6249">
                        <c:v>43330.374999984844</c:v>
                      </c:pt>
                      <c:pt idx="6250">
                        <c:v>43330.416666651508</c:v>
                      </c:pt>
                      <c:pt idx="6251">
                        <c:v>43330.458333318173</c:v>
                      </c:pt>
                      <c:pt idx="6252">
                        <c:v>43330.499999984837</c:v>
                      </c:pt>
                      <c:pt idx="6253">
                        <c:v>43330.541666651501</c:v>
                      </c:pt>
                      <c:pt idx="6254">
                        <c:v>43330.583333318165</c:v>
                      </c:pt>
                      <c:pt idx="6255">
                        <c:v>43330.62499998483</c:v>
                      </c:pt>
                      <c:pt idx="6256">
                        <c:v>43330.666666651494</c:v>
                      </c:pt>
                      <c:pt idx="6257">
                        <c:v>43330.708333318158</c:v>
                      </c:pt>
                      <c:pt idx="6258">
                        <c:v>43330.749999984822</c:v>
                      </c:pt>
                      <c:pt idx="6259">
                        <c:v>43330.791666651487</c:v>
                      </c:pt>
                      <c:pt idx="6260">
                        <c:v>43330.833333318151</c:v>
                      </c:pt>
                      <c:pt idx="6261">
                        <c:v>43330.874999984815</c:v>
                      </c:pt>
                      <c:pt idx="6262">
                        <c:v>43330.916666651479</c:v>
                      </c:pt>
                      <c:pt idx="6263">
                        <c:v>43330.958333318144</c:v>
                      </c:pt>
                      <c:pt idx="6264">
                        <c:v>43330.999999984808</c:v>
                      </c:pt>
                      <c:pt idx="6265">
                        <c:v>43331.041666651472</c:v>
                      </c:pt>
                      <c:pt idx="6266">
                        <c:v>43331.083333318136</c:v>
                      </c:pt>
                      <c:pt idx="6267">
                        <c:v>43331.124999984801</c:v>
                      </c:pt>
                      <c:pt idx="6268">
                        <c:v>43331.166666651465</c:v>
                      </c:pt>
                      <c:pt idx="6269">
                        <c:v>43331.208333318129</c:v>
                      </c:pt>
                      <c:pt idx="6270">
                        <c:v>43331.249999984793</c:v>
                      </c:pt>
                      <c:pt idx="6271">
                        <c:v>43331.291666651457</c:v>
                      </c:pt>
                      <c:pt idx="6272">
                        <c:v>43331.333333318122</c:v>
                      </c:pt>
                      <c:pt idx="6273">
                        <c:v>43331.374999984786</c:v>
                      </c:pt>
                      <c:pt idx="6274">
                        <c:v>43331.41666665145</c:v>
                      </c:pt>
                      <c:pt idx="6275">
                        <c:v>43331.458333318114</c:v>
                      </c:pt>
                      <c:pt idx="6276">
                        <c:v>43331.499999984779</c:v>
                      </c:pt>
                      <c:pt idx="6277">
                        <c:v>43331.541666651443</c:v>
                      </c:pt>
                      <c:pt idx="6278">
                        <c:v>43331.583333318107</c:v>
                      </c:pt>
                      <c:pt idx="6279">
                        <c:v>43331.624999984771</c:v>
                      </c:pt>
                      <c:pt idx="6280">
                        <c:v>43331.666666651436</c:v>
                      </c:pt>
                      <c:pt idx="6281">
                        <c:v>43331.7083333181</c:v>
                      </c:pt>
                      <c:pt idx="6282">
                        <c:v>43331.749999984764</c:v>
                      </c:pt>
                      <c:pt idx="6283">
                        <c:v>43331.791666651428</c:v>
                      </c:pt>
                      <c:pt idx="6284">
                        <c:v>43331.833333318093</c:v>
                      </c:pt>
                      <c:pt idx="6285">
                        <c:v>43331.874999984757</c:v>
                      </c:pt>
                      <c:pt idx="6286">
                        <c:v>43331.916666651421</c:v>
                      </c:pt>
                      <c:pt idx="6287">
                        <c:v>43331.958333318085</c:v>
                      </c:pt>
                      <c:pt idx="6288">
                        <c:v>43331.99999998475</c:v>
                      </c:pt>
                      <c:pt idx="6289">
                        <c:v>43332.041666651414</c:v>
                      </c:pt>
                      <c:pt idx="6290">
                        <c:v>43332.083333318078</c:v>
                      </c:pt>
                      <c:pt idx="6291">
                        <c:v>43332.124999984742</c:v>
                      </c:pt>
                      <c:pt idx="6292">
                        <c:v>43332.166666651407</c:v>
                      </c:pt>
                      <c:pt idx="6293">
                        <c:v>43332.208333318071</c:v>
                      </c:pt>
                      <c:pt idx="6294">
                        <c:v>43332.249999984735</c:v>
                      </c:pt>
                      <c:pt idx="6295">
                        <c:v>43332.291666651399</c:v>
                      </c:pt>
                      <c:pt idx="6296">
                        <c:v>43332.333333318064</c:v>
                      </c:pt>
                      <c:pt idx="6297">
                        <c:v>43332.374999984728</c:v>
                      </c:pt>
                      <c:pt idx="6298">
                        <c:v>43332.416666651392</c:v>
                      </c:pt>
                      <c:pt idx="6299">
                        <c:v>43332.458333318056</c:v>
                      </c:pt>
                      <c:pt idx="6300">
                        <c:v>43332.49999998472</c:v>
                      </c:pt>
                      <c:pt idx="6301">
                        <c:v>43332.541666651385</c:v>
                      </c:pt>
                      <c:pt idx="6302">
                        <c:v>43332.583333318049</c:v>
                      </c:pt>
                      <c:pt idx="6303">
                        <c:v>43332.624999984713</c:v>
                      </c:pt>
                      <c:pt idx="6304">
                        <c:v>43332.666666651377</c:v>
                      </c:pt>
                      <c:pt idx="6305">
                        <c:v>43332.708333318042</c:v>
                      </c:pt>
                      <c:pt idx="6306">
                        <c:v>43332.749999984706</c:v>
                      </c:pt>
                      <c:pt idx="6307">
                        <c:v>43332.79166665137</c:v>
                      </c:pt>
                      <c:pt idx="6308">
                        <c:v>43332.833333318034</c:v>
                      </c:pt>
                      <c:pt idx="6309">
                        <c:v>43332.874999984699</c:v>
                      </c:pt>
                      <c:pt idx="6310">
                        <c:v>43332.916666651363</c:v>
                      </c:pt>
                      <c:pt idx="6311">
                        <c:v>43332.958333318027</c:v>
                      </c:pt>
                      <c:pt idx="6312">
                        <c:v>43332.999999984691</c:v>
                      </c:pt>
                      <c:pt idx="6313">
                        <c:v>43333.041666651356</c:v>
                      </c:pt>
                      <c:pt idx="6314">
                        <c:v>43333.08333331802</c:v>
                      </c:pt>
                      <c:pt idx="6315">
                        <c:v>43333.124999984684</c:v>
                      </c:pt>
                      <c:pt idx="6316">
                        <c:v>43333.166666651348</c:v>
                      </c:pt>
                      <c:pt idx="6317">
                        <c:v>43333.208333318013</c:v>
                      </c:pt>
                      <c:pt idx="6318">
                        <c:v>43333.249999984677</c:v>
                      </c:pt>
                      <c:pt idx="6319">
                        <c:v>43333.291666651341</c:v>
                      </c:pt>
                      <c:pt idx="6320">
                        <c:v>43333.333333318005</c:v>
                      </c:pt>
                      <c:pt idx="6321">
                        <c:v>43333.37499998467</c:v>
                      </c:pt>
                      <c:pt idx="6322">
                        <c:v>43333.416666651334</c:v>
                      </c:pt>
                      <c:pt idx="6323">
                        <c:v>43333.458333317998</c:v>
                      </c:pt>
                      <c:pt idx="6324">
                        <c:v>43333.499999984662</c:v>
                      </c:pt>
                      <c:pt idx="6325">
                        <c:v>43333.541666651327</c:v>
                      </c:pt>
                      <c:pt idx="6326">
                        <c:v>43333.583333317991</c:v>
                      </c:pt>
                      <c:pt idx="6327">
                        <c:v>43333.624999984655</c:v>
                      </c:pt>
                      <c:pt idx="6328">
                        <c:v>43333.666666651319</c:v>
                      </c:pt>
                      <c:pt idx="6329">
                        <c:v>43333.708333317983</c:v>
                      </c:pt>
                      <c:pt idx="6330">
                        <c:v>43333.749999984648</c:v>
                      </c:pt>
                      <c:pt idx="6331">
                        <c:v>43333.791666651312</c:v>
                      </c:pt>
                      <c:pt idx="6332">
                        <c:v>43333.833333317976</c:v>
                      </c:pt>
                      <c:pt idx="6333">
                        <c:v>43333.87499998464</c:v>
                      </c:pt>
                      <c:pt idx="6334">
                        <c:v>43333.916666651305</c:v>
                      </c:pt>
                      <c:pt idx="6335">
                        <c:v>43333.958333317969</c:v>
                      </c:pt>
                      <c:pt idx="6336">
                        <c:v>43333.999999984633</c:v>
                      </c:pt>
                      <c:pt idx="6337">
                        <c:v>43334.041666651297</c:v>
                      </c:pt>
                      <c:pt idx="6338">
                        <c:v>43334.083333317962</c:v>
                      </c:pt>
                      <c:pt idx="6339">
                        <c:v>43334.124999984626</c:v>
                      </c:pt>
                      <c:pt idx="6340">
                        <c:v>43334.16666665129</c:v>
                      </c:pt>
                      <c:pt idx="6341">
                        <c:v>43334.208333317954</c:v>
                      </c:pt>
                      <c:pt idx="6342">
                        <c:v>43334.249999984619</c:v>
                      </c:pt>
                      <c:pt idx="6343">
                        <c:v>43334.291666651283</c:v>
                      </c:pt>
                      <c:pt idx="6344">
                        <c:v>43334.333333317947</c:v>
                      </c:pt>
                      <c:pt idx="6345">
                        <c:v>43334.374999984611</c:v>
                      </c:pt>
                      <c:pt idx="6346">
                        <c:v>43334.416666651276</c:v>
                      </c:pt>
                      <c:pt idx="6347">
                        <c:v>43334.45833331794</c:v>
                      </c:pt>
                      <c:pt idx="6348">
                        <c:v>43334.499999984604</c:v>
                      </c:pt>
                      <c:pt idx="6349">
                        <c:v>43334.541666651268</c:v>
                      </c:pt>
                      <c:pt idx="6350">
                        <c:v>43334.583333317933</c:v>
                      </c:pt>
                      <c:pt idx="6351">
                        <c:v>43334.624999984597</c:v>
                      </c:pt>
                      <c:pt idx="6352">
                        <c:v>43334.666666651261</c:v>
                      </c:pt>
                      <c:pt idx="6353">
                        <c:v>43334.708333317925</c:v>
                      </c:pt>
                      <c:pt idx="6354">
                        <c:v>43334.74999998459</c:v>
                      </c:pt>
                      <c:pt idx="6355">
                        <c:v>43334.791666651254</c:v>
                      </c:pt>
                      <c:pt idx="6356">
                        <c:v>43334.833333317918</c:v>
                      </c:pt>
                      <c:pt idx="6357">
                        <c:v>43334.874999984582</c:v>
                      </c:pt>
                      <c:pt idx="6358">
                        <c:v>43334.916666651246</c:v>
                      </c:pt>
                      <c:pt idx="6359">
                        <c:v>43334.958333317911</c:v>
                      </c:pt>
                      <c:pt idx="6360">
                        <c:v>43334.999999984575</c:v>
                      </c:pt>
                      <c:pt idx="6361">
                        <c:v>43335.041666651239</c:v>
                      </c:pt>
                      <c:pt idx="6362">
                        <c:v>43335.083333317903</c:v>
                      </c:pt>
                      <c:pt idx="6363">
                        <c:v>43335.124999984568</c:v>
                      </c:pt>
                      <c:pt idx="6364">
                        <c:v>43335.166666651232</c:v>
                      </c:pt>
                      <c:pt idx="6365">
                        <c:v>43335.208333317896</c:v>
                      </c:pt>
                      <c:pt idx="6366">
                        <c:v>43335.24999998456</c:v>
                      </c:pt>
                      <c:pt idx="6367">
                        <c:v>43335.291666651225</c:v>
                      </c:pt>
                      <c:pt idx="6368">
                        <c:v>43335.333333317889</c:v>
                      </c:pt>
                      <c:pt idx="6369">
                        <c:v>43335.374999984553</c:v>
                      </c:pt>
                      <c:pt idx="6370">
                        <c:v>43335.416666651217</c:v>
                      </c:pt>
                      <c:pt idx="6371">
                        <c:v>43335.458333317882</c:v>
                      </c:pt>
                      <c:pt idx="6372">
                        <c:v>43335.499999984546</c:v>
                      </c:pt>
                      <c:pt idx="6373">
                        <c:v>43335.54166665121</c:v>
                      </c:pt>
                      <c:pt idx="6374">
                        <c:v>43335.583333317874</c:v>
                      </c:pt>
                      <c:pt idx="6375">
                        <c:v>43335.624999984539</c:v>
                      </c:pt>
                      <c:pt idx="6376">
                        <c:v>43335.666666651203</c:v>
                      </c:pt>
                      <c:pt idx="6377">
                        <c:v>43335.708333317867</c:v>
                      </c:pt>
                      <c:pt idx="6378">
                        <c:v>43335.749999984531</c:v>
                      </c:pt>
                      <c:pt idx="6379">
                        <c:v>43335.791666651196</c:v>
                      </c:pt>
                      <c:pt idx="6380">
                        <c:v>43335.83333331786</c:v>
                      </c:pt>
                      <c:pt idx="6381">
                        <c:v>43335.874999984524</c:v>
                      </c:pt>
                      <c:pt idx="6382">
                        <c:v>43335.916666651188</c:v>
                      </c:pt>
                      <c:pt idx="6383">
                        <c:v>43335.958333317853</c:v>
                      </c:pt>
                      <c:pt idx="6384">
                        <c:v>43335.999999984517</c:v>
                      </c:pt>
                      <c:pt idx="6385">
                        <c:v>43336.041666651181</c:v>
                      </c:pt>
                      <c:pt idx="6386">
                        <c:v>43336.083333317845</c:v>
                      </c:pt>
                      <c:pt idx="6387">
                        <c:v>43336.124999984509</c:v>
                      </c:pt>
                      <c:pt idx="6388">
                        <c:v>43336.166666651174</c:v>
                      </c:pt>
                      <c:pt idx="6389">
                        <c:v>43336.208333317838</c:v>
                      </c:pt>
                      <c:pt idx="6390">
                        <c:v>43336.249999984502</c:v>
                      </c:pt>
                      <c:pt idx="6391">
                        <c:v>43336.291666651166</c:v>
                      </c:pt>
                      <c:pt idx="6392">
                        <c:v>43336.333333317831</c:v>
                      </c:pt>
                      <c:pt idx="6393">
                        <c:v>43336.374999984495</c:v>
                      </c:pt>
                      <c:pt idx="6394">
                        <c:v>43336.416666651159</c:v>
                      </c:pt>
                      <c:pt idx="6395">
                        <c:v>43336.458333317823</c:v>
                      </c:pt>
                      <c:pt idx="6396">
                        <c:v>43336.499999984488</c:v>
                      </c:pt>
                      <c:pt idx="6397">
                        <c:v>43336.541666651152</c:v>
                      </c:pt>
                      <c:pt idx="6398">
                        <c:v>43336.583333317816</c:v>
                      </c:pt>
                      <c:pt idx="6399">
                        <c:v>43336.62499998448</c:v>
                      </c:pt>
                      <c:pt idx="6400">
                        <c:v>43336.666666651145</c:v>
                      </c:pt>
                      <c:pt idx="6401">
                        <c:v>43336.708333317809</c:v>
                      </c:pt>
                      <c:pt idx="6402">
                        <c:v>43336.749999984473</c:v>
                      </c:pt>
                      <c:pt idx="6403">
                        <c:v>43336.791666651137</c:v>
                      </c:pt>
                      <c:pt idx="6404">
                        <c:v>43336.833333317802</c:v>
                      </c:pt>
                      <c:pt idx="6405">
                        <c:v>43336.874999984466</c:v>
                      </c:pt>
                      <c:pt idx="6406">
                        <c:v>43336.91666665113</c:v>
                      </c:pt>
                      <c:pt idx="6407">
                        <c:v>43336.958333317794</c:v>
                      </c:pt>
                      <c:pt idx="6408">
                        <c:v>43336.999999984459</c:v>
                      </c:pt>
                      <c:pt idx="6409">
                        <c:v>43337.041666651123</c:v>
                      </c:pt>
                      <c:pt idx="6410">
                        <c:v>43337.083333317787</c:v>
                      </c:pt>
                      <c:pt idx="6411">
                        <c:v>43337.124999984451</c:v>
                      </c:pt>
                      <c:pt idx="6412">
                        <c:v>43337.166666651116</c:v>
                      </c:pt>
                      <c:pt idx="6413">
                        <c:v>43337.20833331778</c:v>
                      </c:pt>
                      <c:pt idx="6414">
                        <c:v>43337.249999984444</c:v>
                      </c:pt>
                      <c:pt idx="6415">
                        <c:v>43337.291666651108</c:v>
                      </c:pt>
                      <c:pt idx="6416">
                        <c:v>43337.333333317772</c:v>
                      </c:pt>
                      <c:pt idx="6417">
                        <c:v>43337.374999984437</c:v>
                      </c:pt>
                      <c:pt idx="6418">
                        <c:v>43337.416666651101</c:v>
                      </c:pt>
                      <c:pt idx="6419">
                        <c:v>43337.458333317765</c:v>
                      </c:pt>
                      <c:pt idx="6420">
                        <c:v>43337.499999984429</c:v>
                      </c:pt>
                      <c:pt idx="6421">
                        <c:v>43337.541666651094</c:v>
                      </c:pt>
                      <c:pt idx="6422">
                        <c:v>43337.583333317758</c:v>
                      </c:pt>
                      <c:pt idx="6423">
                        <c:v>43337.624999984422</c:v>
                      </c:pt>
                      <c:pt idx="6424">
                        <c:v>43337.666666651086</c:v>
                      </c:pt>
                      <c:pt idx="6425">
                        <c:v>43337.708333317751</c:v>
                      </c:pt>
                      <c:pt idx="6426">
                        <c:v>43337.749999984415</c:v>
                      </c:pt>
                      <c:pt idx="6427">
                        <c:v>43337.791666651079</c:v>
                      </c:pt>
                      <c:pt idx="6428">
                        <c:v>43337.833333317743</c:v>
                      </c:pt>
                      <c:pt idx="6429">
                        <c:v>43337.874999984408</c:v>
                      </c:pt>
                      <c:pt idx="6430">
                        <c:v>43337.916666651072</c:v>
                      </c:pt>
                      <c:pt idx="6431">
                        <c:v>43337.958333317736</c:v>
                      </c:pt>
                      <c:pt idx="6432">
                        <c:v>43337.9999999844</c:v>
                      </c:pt>
                      <c:pt idx="6433">
                        <c:v>43338.041666651065</c:v>
                      </c:pt>
                      <c:pt idx="6434">
                        <c:v>43338.083333317729</c:v>
                      </c:pt>
                      <c:pt idx="6435">
                        <c:v>43338.124999984393</c:v>
                      </c:pt>
                      <c:pt idx="6436">
                        <c:v>43338.166666651057</c:v>
                      </c:pt>
                      <c:pt idx="6437">
                        <c:v>43338.208333317722</c:v>
                      </c:pt>
                      <c:pt idx="6438">
                        <c:v>43338.249999984386</c:v>
                      </c:pt>
                      <c:pt idx="6439">
                        <c:v>43338.29166665105</c:v>
                      </c:pt>
                      <c:pt idx="6440">
                        <c:v>43338.333333317714</c:v>
                      </c:pt>
                      <c:pt idx="6441">
                        <c:v>43338.374999984379</c:v>
                      </c:pt>
                      <c:pt idx="6442">
                        <c:v>43338.416666651043</c:v>
                      </c:pt>
                      <c:pt idx="6443">
                        <c:v>43338.458333317707</c:v>
                      </c:pt>
                      <c:pt idx="6444">
                        <c:v>43338.499999984371</c:v>
                      </c:pt>
                      <c:pt idx="6445">
                        <c:v>43338.541666651035</c:v>
                      </c:pt>
                      <c:pt idx="6446">
                        <c:v>43338.5833333177</c:v>
                      </c:pt>
                      <c:pt idx="6447">
                        <c:v>43338.624999984364</c:v>
                      </c:pt>
                      <c:pt idx="6448">
                        <c:v>43338.666666651028</c:v>
                      </c:pt>
                      <c:pt idx="6449">
                        <c:v>43338.708333317692</c:v>
                      </c:pt>
                      <c:pt idx="6450">
                        <c:v>43338.749999984357</c:v>
                      </c:pt>
                      <c:pt idx="6451">
                        <c:v>43338.791666651021</c:v>
                      </c:pt>
                      <c:pt idx="6452">
                        <c:v>43338.833333317685</c:v>
                      </c:pt>
                      <c:pt idx="6453">
                        <c:v>43338.874999984349</c:v>
                      </c:pt>
                      <c:pt idx="6454">
                        <c:v>43338.916666651014</c:v>
                      </c:pt>
                      <c:pt idx="6455">
                        <c:v>43338.958333317678</c:v>
                      </c:pt>
                      <c:pt idx="6456">
                        <c:v>43338.999999984342</c:v>
                      </c:pt>
                      <c:pt idx="6457">
                        <c:v>43339.041666651006</c:v>
                      </c:pt>
                      <c:pt idx="6458">
                        <c:v>43339.083333317671</c:v>
                      </c:pt>
                      <c:pt idx="6459">
                        <c:v>43339.124999984335</c:v>
                      </c:pt>
                      <c:pt idx="6460">
                        <c:v>43339.166666650999</c:v>
                      </c:pt>
                      <c:pt idx="6461">
                        <c:v>43339.208333317663</c:v>
                      </c:pt>
                      <c:pt idx="6462">
                        <c:v>43339.249999984328</c:v>
                      </c:pt>
                      <c:pt idx="6463">
                        <c:v>43339.291666650992</c:v>
                      </c:pt>
                      <c:pt idx="6464">
                        <c:v>43339.333333317656</c:v>
                      </c:pt>
                      <c:pt idx="6465">
                        <c:v>43339.37499998432</c:v>
                      </c:pt>
                      <c:pt idx="6466">
                        <c:v>43339.416666650985</c:v>
                      </c:pt>
                      <c:pt idx="6467">
                        <c:v>43339.458333317649</c:v>
                      </c:pt>
                      <c:pt idx="6468">
                        <c:v>43339.499999984313</c:v>
                      </c:pt>
                      <c:pt idx="6469">
                        <c:v>43339.541666650977</c:v>
                      </c:pt>
                      <c:pt idx="6470">
                        <c:v>43339.583333317642</c:v>
                      </c:pt>
                      <c:pt idx="6471">
                        <c:v>43339.624999984306</c:v>
                      </c:pt>
                      <c:pt idx="6472">
                        <c:v>43339.66666665097</c:v>
                      </c:pt>
                      <c:pt idx="6473">
                        <c:v>43339.708333317634</c:v>
                      </c:pt>
                      <c:pt idx="6474">
                        <c:v>43339.749999984298</c:v>
                      </c:pt>
                      <c:pt idx="6475">
                        <c:v>43339.791666650963</c:v>
                      </c:pt>
                      <c:pt idx="6476">
                        <c:v>43339.833333317627</c:v>
                      </c:pt>
                      <c:pt idx="6477">
                        <c:v>43339.874999984291</c:v>
                      </c:pt>
                      <c:pt idx="6478">
                        <c:v>43339.916666650955</c:v>
                      </c:pt>
                      <c:pt idx="6479">
                        <c:v>43339.95833331762</c:v>
                      </c:pt>
                      <c:pt idx="6480">
                        <c:v>43339.999999984284</c:v>
                      </c:pt>
                      <c:pt idx="6481">
                        <c:v>43340.041666650948</c:v>
                      </c:pt>
                      <c:pt idx="6482">
                        <c:v>43340.083333317612</c:v>
                      </c:pt>
                      <c:pt idx="6483">
                        <c:v>43340.124999984277</c:v>
                      </c:pt>
                      <c:pt idx="6484">
                        <c:v>43340.166666650941</c:v>
                      </c:pt>
                      <c:pt idx="6485">
                        <c:v>43340.208333317605</c:v>
                      </c:pt>
                      <c:pt idx="6486">
                        <c:v>43340.249999984269</c:v>
                      </c:pt>
                      <c:pt idx="6487">
                        <c:v>43340.291666650934</c:v>
                      </c:pt>
                      <c:pt idx="6488">
                        <c:v>43340.333333317598</c:v>
                      </c:pt>
                      <c:pt idx="6489">
                        <c:v>43340.374999984262</c:v>
                      </c:pt>
                      <c:pt idx="6490">
                        <c:v>43340.416666650926</c:v>
                      </c:pt>
                      <c:pt idx="6491">
                        <c:v>43340.458333317591</c:v>
                      </c:pt>
                      <c:pt idx="6492">
                        <c:v>43340.499999984255</c:v>
                      </c:pt>
                      <c:pt idx="6493">
                        <c:v>43340.541666650919</c:v>
                      </c:pt>
                      <c:pt idx="6494">
                        <c:v>43340.583333317583</c:v>
                      </c:pt>
                      <c:pt idx="6495">
                        <c:v>43340.624999984248</c:v>
                      </c:pt>
                      <c:pt idx="6496">
                        <c:v>43340.666666650912</c:v>
                      </c:pt>
                      <c:pt idx="6497">
                        <c:v>43340.708333317576</c:v>
                      </c:pt>
                      <c:pt idx="6498">
                        <c:v>43340.74999998424</c:v>
                      </c:pt>
                      <c:pt idx="6499">
                        <c:v>43340.791666650905</c:v>
                      </c:pt>
                      <c:pt idx="6500">
                        <c:v>43340.833333317569</c:v>
                      </c:pt>
                      <c:pt idx="6501">
                        <c:v>43340.874999984233</c:v>
                      </c:pt>
                      <c:pt idx="6502">
                        <c:v>43340.916666650897</c:v>
                      </c:pt>
                      <c:pt idx="6503">
                        <c:v>43340.958333317561</c:v>
                      </c:pt>
                      <c:pt idx="6504">
                        <c:v>43340.999999984226</c:v>
                      </c:pt>
                      <c:pt idx="6505">
                        <c:v>43341.04166665089</c:v>
                      </c:pt>
                      <c:pt idx="6506">
                        <c:v>43341.083333317554</c:v>
                      </c:pt>
                      <c:pt idx="6507">
                        <c:v>43341.124999984218</c:v>
                      </c:pt>
                      <c:pt idx="6508">
                        <c:v>43341.166666650883</c:v>
                      </c:pt>
                      <c:pt idx="6509">
                        <c:v>43341.208333317547</c:v>
                      </c:pt>
                      <c:pt idx="6510">
                        <c:v>43341.249999984211</c:v>
                      </c:pt>
                      <c:pt idx="6511">
                        <c:v>43341.291666650875</c:v>
                      </c:pt>
                      <c:pt idx="6512">
                        <c:v>43341.33333331754</c:v>
                      </c:pt>
                      <c:pt idx="6513">
                        <c:v>43341.374999984204</c:v>
                      </c:pt>
                      <c:pt idx="6514">
                        <c:v>43341.416666650868</c:v>
                      </c:pt>
                      <c:pt idx="6515">
                        <c:v>43341.458333317532</c:v>
                      </c:pt>
                      <c:pt idx="6516">
                        <c:v>43341.499999984197</c:v>
                      </c:pt>
                      <c:pt idx="6517">
                        <c:v>43341.541666650861</c:v>
                      </c:pt>
                      <c:pt idx="6518">
                        <c:v>43341.583333317525</c:v>
                      </c:pt>
                      <c:pt idx="6519">
                        <c:v>43341.624999984189</c:v>
                      </c:pt>
                      <c:pt idx="6520">
                        <c:v>43341.666666650854</c:v>
                      </c:pt>
                      <c:pt idx="6521">
                        <c:v>43341.708333317518</c:v>
                      </c:pt>
                      <c:pt idx="6522">
                        <c:v>43341.749999984182</c:v>
                      </c:pt>
                      <c:pt idx="6523">
                        <c:v>43341.791666650846</c:v>
                      </c:pt>
                      <c:pt idx="6524">
                        <c:v>43341.833333317511</c:v>
                      </c:pt>
                      <c:pt idx="6525">
                        <c:v>43341.874999984175</c:v>
                      </c:pt>
                      <c:pt idx="6526">
                        <c:v>43341.916666650839</c:v>
                      </c:pt>
                      <c:pt idx="6527">
                        <c:v>43341.958333317503</c:v>
                      </c:pt>
                      <c:pt idx="6528">
                        <c:v>43341.999999984168</c:v>
                      </c:pt>
                      <c:pt idx="6529">
                        <c:v>43342.041666650832</c:v>
                      </c:pt>
                      <c:pt idx="6530">
                        <c:v>43342.083333317496</c:v>
                      </c:pt>
                      <c:pt idx="6531">
                        <c:v>43342.12499998416</c:v>
                      </c:pt>
                      <c:pt idx="6532">
                        <c:v>43342.166666650824</c:v>
                      </c:pt>
                      <c:pt idx="6533">
                        <c:v>43342.208333317489</c:v>
                      </c:pt>
                      <c:pt idx="6534">
                        <c:v>43342.249999984153</c:v>
                      </c:pt>
                      <c:pt idx="6535">
                        <c:v>43342.291666650817</c:v>
                      </c:pt>
                      <c:pt idx="6536">
                        <c:v>43342.333333317481</c:v>
                      </c:pt>
                      <c:pt idx="6537">
                        <c:v>43342.374999984146</c:v>
                      </c:pt>
                      <c:pt idx="6538">
                        <c:v>43342.41666665081</c:v>
                      </c:pt>
                      <c:pt idx="6539">
                        <c:v>43342.458333317474</c:v>
                      </c:pt>
                      <c:pt idx="6540">
                        <c:v>43342.499999984138</c:v>
                      </c:pt>
                      <c:pt idx="6541">
                        <c:v>43342.541666650803</c:v>
                      </c:pt>
                      <c:pt idx="6542">
                        <c:v>43342.583333317467</c:v>
                      </c:pt>
                      <c:pt idx="6543">
                        <c:v>43342.624999984131</c:v>
                      </c:pt>
                      <c:pt idx="6544">
                        <c:v>43342.666666650795</c:v>
                      </c:pt>
                      <c:pt idx="6545">
                        <c:v>43342.70833331746</c:v>
                      </c:pt>
                      <c:pt idx="6546">
                        <c:v>43342.749999984124</c:v>
                      </c:pt>
                      <c:pt idx="6547">
                        <c:v>43342.791666650788</c:v>
                      </c:pt>
                      <c:pt idx="6548">
                        <c:v>43342.833333317452</c:v>
                      </c:pt>
                      <c:pt idx="6549">
                        <c:v>43342.874999984117</c:v>
                      </c:pt>
                      <c:pt idx="6550">
                        <c:v>43342.916666650781</c:v>
                      </c:pt>
                      <c:pt idx="6551">
                        <c:v>43342.958333317445</c:v>
                      </c:pt>
                      <c:pt idx="6552">
                        <c:v>43342.999999984109</c:v>
                      </c:pt>
                      <c:pt idx="6553">
                        <c:v>43343.041666650774</c:v>
                      </c:pt>
                      <c:pt idx="6554">
                        <c:v>43343.083333317438</c:v>
                      </c:pt>
                      <c:pt idx="6555">
                        <c:v>43343.124999984102</c:v>
                      </c:pt>
                      <c:pt idx="6556">
                        <c:v>43343.166666650766</c:v>
                      </c:pt>
                      <c:pt idx="6557">
                        <c:v>43343.208333317431</c:v>
                      </c:pt>
                      <c:pt idx="6558">
                        <c:v>43343.249999984095</c:v>
                      </c:pt>
                      <c:pt idx="6559">
                        <c:v>43343.291666650759</c:v>
                      </c:pt>
                      <c:pt idx="6560">
                        <c:v>43343.333333317423</c:v>
                      </c:pt>
                      <c:pt idx="6561">
                        <c:v>43343.374999984087</c:v>
                      </c:pt>
                      <c:pt idx="6562">
                        <c:v>43343.416666650752</c:v>
                      </c:pt>
                      <c:pt idx="6563">
                        <c:v>43343.458333317416</c:v>
                      </c:pt>
                      <c:pt idx="6564">
                        <c:v>43343.49999998408</c:v>
                      </c:pt>
                      <c:pt idx="6565">
                        <c:v>43343.541666650744</c:v>
                      </c:pt>
                      <c:pt idx="6566">
                        <c:v>43343.583333317409</c:v>
                      </c:pt>
                      <c:pt idx="6567">
                        <c:v>43343.624999984073</c:v>
                      </c:pt>
                      <c:pt idx="6568">
                        <c:v>43343.666666650737</c:v>
                      </c:pt>
                      <c:pt idx="6569">
                        <c:v>43343.708333317401</c:v>
                      </c:pt>
                      <c:pt idx="6570">
                        <c:v>43343.749999984066</c:v>
                      </c:pt>
                      <c:pt idx="6571">
                        <c:v>43343.79166665073</c:v>
                      </c:pt>
                      <c:pt idx="6572">
                        <c:v>43343.833333317394</c:v>
                      </c:pt>
                      <c:pt idx="6573">
                        <c:v>43343.874999984058</c:v>
                      </c:pt>
                      <c:pt idx="6574">
                        <c:v>43343.916666650723</c:v>
                      </c:pt>
                      <c:pt idx="6575">
                        <c:v>43343.958333317387</c:v>
                      </c:pt>
                      <c:pt idx="6576">
                        <c:v>43343.999999984051</c:v>
                      </c:pt>
                      <c:pt idx="6577">
                        <c:v>43344.041666650715</c:v>
                      </c:pt>
                      <c:pt idx="6578">
                        <c:v>43344.08333331738</c:v>
                      </c:pt>
                      <c:pt idx="6579">
                        <c:v>43344.124999984044</c:v>
                      </c:pt>
                      <c:pt idx="6580">
                        <c:v>43344.166666650708</c:v>
                      </c:pt>
                      <c:pt idx="6581">
                        <c:v>43344.208333317372</c:v>
                      </c:pt>
                      <c:pt idx="6582">
                        <c:v>43344.249999984037</c:v>
                      </c:pt>
                      <c:pt idx="6583">
                        <c:v>43344.291666650701</c:v>
                      </c:pt>
                      <c:pt idx="6584">
                        <c:v>43344.333333317365</c:v>
                      </c:pt>
                      <c:pt idx="6585">
                        <c:v>43344.374999984029</c:v>
                      </c:pt>
                      <c:pt idx="6586">
                        <c:v>43344.416666650694</c:v>
                      </c:pt>
                      <c:pt idx="6587">
                        <c:v>43344.458333317358</c:v>
                      </c:pt>
                      <c:pt idx="6588">
                        <c:v>43344.499999984022</c:v>
                      </c:pt>
                      <c:pt idx="6589">
                        <c:v>43344.541666650686</c:v>
                      </c:pt>
                      <c:pt idx="6590">
                        <c:v>43344.58333331735</c:v>
                      </c:pt>
                      <c:pt idx="6591">
                        <c:v>43344.624999984015</c:v>
                      </c:pt>
                      <c:pt idx="6592">
                        <c:v>43344.666666650679</c:v>
                      </c:pt>
                      <c:pt idx="6593">
                        <c:v>43344.708333317343</c:v>
                      </c:pt>
                      <c:pt idx="6594">
                        <c:v>43344.749999984007</c:v>
                      </c:pt>
                      <c:pt idx="6595">
                        <c:v>43344.791666650672</c:v>
                      </c:pt>
                      <c:pt idx="6596">
                        <c:v>43344.833333317336</c:v>
                      </c:pt>
                      <c:pt idx="6597">
                        <c:v>43344.874999984</c:v>
                      </c:pt>
                      <c:pt idx="6598">
                        <c:v>43344.916666650664</c:v>
                      </c:pt>
                      <c:pt idx="6599">
                        <c:v>43344.958333317329</c:v>
                      </c:pt>
                      <c:pt idx="6600">
                        <c:v>43344.999999983993</c:v>
                      </c:pt>
                      <c:pt idx="6601">
                        <c:v>43345.041666650657</c:v>
                      </c:pt>
                      <c:pt idx="6602">
                        <c:v>43345.083333317321</c:v>
                      </c:pt>
                      <c:pt idx="6603">
                        <c:v>43345.124999983986</c:v>
                      </c:pt>
                      <c:pt idx="6604">
                        <c:v>43345.16666665065</c:v>
                      </c:pt>
                      <c:pt idx="6605">
                        <c:v>43345.208333317314</c:v>
                      </c:pt>
                      <c:pt idx="6606">
                        <c:v>43345.249999983978</c:v>
                      </c:pt>
                      <c:pt idx="6607">
                        <c:v>43345.291666650643</c:v>
                      </c:pt>
                      <c:pt idx="6608">
                        <c:v>43345.333333317307</c:v>
                      </c:pt>
                      <c:pt idx="6609">
                        <c:v>43345.374999983971</c:v>
                      </c:pt>
                      <c:pt idx="6610">
                        <c:v>43345.416666650635</c:v>
                      </c:pt>
                      <c:pt idx="6611">
                        <c:v>43345.4583333173</c:v>
                      </c:pt>
                      <c:pt idx="6612">
                        <c:v>43345.499999983964</c:v>
                      </c:pt>
                      <c:pt idx="6613">
                        <c:v>43345.541666650628</c:v>
                      </c:pt>
                      <c:pt idx="6614">
                        <c:v>43345.583333317292</c:v>
                      </c:pt>
                      <c:pt idx="6615">
                        <c:v>43345.624999983957</c:v>
                      </c:pt>
                      <c:pt idx="6616">
                        <c:v>43345.666666650621</c:v>
                      </c:pt>
                      <c:pt idx="6617">
                        <c:v>43345.708333317285</c:v>
                      </c:pt>
                      <c:pt idx="6618">
                        <c:v>43345.749999983949</c:v>
                      </c:pt>
                      <c:pt idx="6619">
                        <c:v>43345.791666650613</c:v>
                      </c:pt>
                      <c:pt idx="6620">
                        <c:v>43345.833333317278</c:v>
                      </c:pt>
                      <c:pt idx="6621">
                        <c:v>43345.874999983942</c:v>
                      </c:pt>
                      <c:pt idx="6622">
                        <c:v>43345.916666650606</c:v>
                      </c:pt>
                      <c:pt idx="6623">
                        <c:v>43345.95833331727</c:v>
                      </c:pt>
                      <c:pt idx="6624">
                        <c:v>43345.999999983935</c:v>
                      </c:pt>
                      <c:pt idx="6625">
                        <c:v>43346.041666650599</c:v>
                      </c:pt>
                      <c:pt idx="6626">
                        <c:v>43346.083333317263</c:v>
                      </c:pt>
                      <c:pt idx="6627">
                        <c:v>43346.124999983927</c:v>
                      </c:pt>
                      <c:pt idx="6628">
                        <c:v>43346.166666650592</c:v>
                      </c:pt>
                      <c:pt idx="6629">
                        <c:v>43346.208333317256</c:v>
                      </c:pt>
                      <c:pt idx="6630">
                        <c:v>43346.24999998392</c:v>
                      </c:pt>
                      <c:pt idx="6631">
                        <c:v>43346.291666650584</c:v>
                      </c:pt>
                      <c:pt idx="6632">
                        <c:v>43346.333333317249</c:v>
                      </c:pt>
                      <c:pt idx="6633">
                        <c:v>43346.374999983913</c:v>
                      </c:pt>
                      <c:pt idx="6634">
                        <c:v>43346.416666650577</c:v>
                      </c:pt>
                      <c:pt idx="6635">
                        <c:v>43346.458333317241</c:v>
                      </c:pt>
                      <c:pt idx="6636">
                        <c:v>43346.499999983906</c:v>
                      </c:pt>
                      <c:pt idx="6637">
                        <c:v>43346.54166665057</c:v>
                      </c:pt>
                      <c:pt idx="6638">
                        <c:v>43346.583333317234</c:v>
                      </c:pt>
                      <c:pt idx="6639">
                        <c:v>43346.624999983898</c:v>
                      </c:pt>
                      <c:pt idx="6640">
                        <c:v>43346.666666650563</c:v>
                      </c:pt>
                      <c:pt idx="6641">
                        <c:v>43346.708333317227</c:v>
                      </c:pt>
                      <c:pt idx="6642">
                        <c:v>43346.749999983891</c:v>
                      </c:pt>
                      <c:pt idx="6643">
                        <c:v>43346.791666650555</c:v>
                      </c:pt>
                      <c:pt idx="6644">
                        <c:v>43346.83333331722</c:v>
                      </c:pt>
                      <c:pt idx="6645">
                        <c:v>43346.874999983884</c:v>
                      </c:pt>
                      <c:pt idx="6646">
                        <c:v>43346.916666650548</c:v>
                      </c:pt>
                      <c:pt idx="6647">
                        <c:v>43346.958333317212</c:v>
                      </c:pt>
                      <c:pt idx="6648">
                        <c:v>43346.999999983876</c:v>
                      </c:pt>
                      <c:pt idx="6649">
                        <c:v>43347.041666650541</c:v>
                      </c:pt>
                      <c:pt idx="6650">
                        <c:v>43347.083333317205</c:v>
                      </c:pt>
                      <c:pt idx="6651">
                        <c:v>43347.124999983869</c:v>
                      </c:pt>
                      <c:pt idx="6652">
                        <c:v>43347.166666650533</c:v>
                      </c:pt>
                      <c:pt idx="6653">
                        <c:v>43347.208333317198</c:v>
                      </c:pt>
                      <c:pt idx="6654">
                        <c:v>43347.249999983862</c:v>
                      </c:pt>
                      <c:pt idx="6655">
                        <c:v>43347.291666650526</c:v>
                      </c:pt>
                      <c:pt idx="6656">
                        <c:v>43347.33333331719</c:v>
                      </c:pt>
                      <c:pt idx="6657">
                        <c:v>43347.374999983855</c:v>
                      </c:pt>
                      <c:pt idx="6658">
                        <c:v>43347.416666650519</c:v>
                      </c:pt>
                      <c:pt idx="6659">
                        <c:v>43347.458333317183</c:v>
                      </c:pt>
                      <c:pt idx="6660">
                        <c:v>43347.499999983847</c:v>
                      </c:pt>
                      <c:pt idx="6661">
                        <c:v>43347.541666650512</c:v>
                      </c:pt>
                      <c:pt idx="6662">
                        <c:v>43347.583333317176</c:v>
                      </c:pt>
                      <c:pt idx="6663">
                        <c:v>43347.62499998384</c:v>
                      </c:pt>
                      <c:pt idx="6664">
                        <c:v>43347.666666650504</c:v>
                      </c:pt>
                      <c:pt idx="6665">
                        <c:v>43347.708333317169</c:v>
                      </c:pt>
                      <c:pt idx="6666">
                        <c:v>43347.749999983833</c:v>
                      </c:pt>
                      <c:pt idx="6667">
                        <c:v>43347.791666650497</c:v>
                      </c:pt>
                      <c:pt idx="6668">
                        <c:v>43347.833333317161</c:v>
                      </c:pt>
                      <c:pt idx="6669">
                        <c:v>43347.874999983826</c:v>
                      </c:pt>
                      <c:pt idx="6670">
                        <c:v>43347.91666665049</c:v>
                      </c:pt>
                      <c:pt idx="6671">
                        <c:v>43347.958333317154</c:v>
                      </c:pt>
                      <c:pt idx="6672">
                        <c:v>43347.999999983818</c:v>
                      </c:pt>
                      <c:pt idx="6673">
                        <c:v>43348.041666650483</c:v>
                      </c:pt>
                      <c:pt idx="6674">
                        <c:v>43348.083333317147</c:v>
                      </c:pt>
                      <c:pt idx="6675">
                        <c:v>43348.124999983811</c:v>
                      </c:pt>
                      <c:pt idx="6676">
                        <c:v>43348.166666650475</c:v>
                      </c:pt>
                      <c:pt idx="6677">
                        <c:v>43348.208333317139</c:v>
                      </c:pt>
                      <c:pt idx="6678">
                        <c:v>43348.249999983804</c:v>
                      </c:pt>
                      <c:pt idx="6679">
                        <c:v>43348.291666650468</c:v>
                      </c:pt>
                      <c:pt idx="6680">
                        <c:v>43348.333333317132</c:v>
                      </c:pt>
                      <c:pt idx="6681">
                        <c:v>43348.374999983796</c:v>
                      </c:pt>
                      <c:pt idx="6682">
                        <c:v>43348.416666650461</c:v>
                      </c:pt>
                      <c:pt idx="6683">
                        <c:v>43348.458333317125</c:v>
                      </c:pt>
                      <c:pt idx="6684">
                        <c:v>43348.499999983789</c:v>
                      </c:pt>
                      <c:pt idx="6685">
                        <c:v>43348.541666650453</c:v>
                      </c:pt>
                      <c:pt idx="6686">
                        <c:v>43348.583333317118</c:v>
                      </c:pt>
                      <c:pt idx="6687">
                        <c:v>43348.624999983782</c:v>
                      </c:pt>
                      <c:pt idx="6688">
                        <c:v>43348.666666650446</c:v>
                      </c:pt>
                      <c:pt idx="6689">
                        <c:v>43348.70833331711</c:v>
                      </c:pt>
                      <c:pt idx="6690">
                        <c:v>43348.749999983775</c:v>
                      </c:pt>
                      <c:pt idx="6691">
                        <c:v>43348.791666650439</c:v>
                      </c:pt>
                      <c:pt idx="6692">
                        <c:v>43348.833333317103</c:v>
                      </c:pt>
                      <c:pt idx="6693">
                        <c:v>43348.874999983767</c:v>
                      </c:pt>
                      <c:pt idx="6694">
                        <c:v>43348.916666650432</c:v>
                      </c:pt>
                      <c:pt idx="6695">
                        <c:v>43348.958333317096</c:v>
                      </c:pt>
                      <c:pt idx="6696">
                        <c:v>43348.99999998376</c:v>
                      </c:pt>
                      <c:pt idx="6697">
                        <c:v>43349.041666650424</c:v>
                      </c:pt>
                      <c:pt idx="6698">
                        <c:v>43349.083333317089</c:v>
                      </c:pt>
                      <c:pt idx="6699">
                        <c:v>43349.124999983753</c:v>
                      </c:pt>
                      <c:pt idx="6700">
                        <c:v>43349.166666650417</c:v>
                      </c:pt>
                      <c:pt idx="6701">
                        <c:v>43349.208333317081</c:v>
                      </c:pt>
                      <c:pt idx="6702">
                        <c:v>43349.249999983746</c:v>
                      </c:pt>
                      <c:pt idx="6703">
                        <c:v>43349.29166665041</c:v>
                      </c:pt>
                      <c:pt idx="6704">
                        <c:v>43349.333333317074</c:v>
                      </c:pt>
                      <c:pt idx="6705">
                        <c:v>43349.374999983738</c:v>
                      </c:pt>
                      <c:pt idx="6706">
                        <c:v>43349.416666650402</c:v>
                      </c:pt>
                      <c:pt idx="6707">
                        <c:v>43349.458333317067</c:v>
                      </c:pt>
                      <c:pt idx="6708">
                        <c:v>43349.499999983731</c:v>
                      </c:pt>
                      <c:pt idx="6709">
                        <c:v>43349.541666650395</c:v>
                      </c:pt>
                      <c:pt idx="6710">
                        <c:v>43349.583333317059</c:v>
                      </c:pt>
                      <c:pt idx="6711">
                        <c:v>43349.624999983724</c:v>
                      </c:pt>
                      <c:pt idx="6712">
                        <c:v>43349.666666650388</c:v>
                      </c:pt>
                      <c:pt idx="6713">
                        <c:v>43349.708333317052</c:v>
                      </c:pt>
                      <c:pt idx="6714">
                        <c:v>43349.749999983716</c:v>
                      </c:pt>
                      <c:pt idx="6715">
                        <c:v>43349.791666650381</c:v>
                      </c:pt>
                      <c:pt idx="6716">
                        <c:v>43349.833333317045</c:v>
                      </c:pt>
                      <c:pt idx="6717">
                        <c:v>43349.874999983709</c:v>
                      </c:pt>
                      <c:pt idx="6718">
                        <c:v>43349.916666650373</c:v>
                      </c:pt>
                      <c:pt idx="6719">
                        <c:v>43349.958333317038</c:v>
                      </c:pt>
                      <c:pt idx="6720">
                        <c:v>43349.999999983702</c:v>
                      </c:pt>
                      <c:pt idx="6721">
                        <c:v>43350.041666650366</c:v>
                      </c:pt>
                      <c:pt idx="6722">
                        <c:v>43350.08333331703</c:v>
                      </c:pt>
                      <c:pt idx="6723">
                        <c:v>43350.124999983695</c:v>
                      </c:pt>
                      <c:pt idx="6724">
                        <c:v>43350.166666650359</c:v>
                      </c:pt>
                      <c:pt idx="6725">
                        <c:v>43350.208333317023</c:v>
                      </c:pt>
                      <c:pt idx="6726">
                        <c:v>43350.249999983687</c:v>
                      </c:pt>
                      <c:pt idx="6727">
                        <c:v>43350.291666650352</c:v>
                      </c:pt>
                      <c:pt idx="6728">
                        <c:v>43350.333333317016</c:v>
                      </c:pt>
                      <c:pt idx="6729">
                        <c:v>43350.37499998368</c:v>
                      </c:pt>
                      <c:pt idx="6730">
                        <c:v>43350.416666650344</c:v>
                      </c:pt>
                      <c:pt idx="6731">
                        <c:v>43350.458333317009</c:v>
                      </c:pt>
                      <c:pt idx="6732">
                        <c:v>43350.499999983673</c:v>
                      </c:pt>
                      <c:pt idx="6733">
                        <c:v>43350.541666650337</c:v>
                      </c:pt>
                      <c:pt idx="6734">
                        <c:v>43350.583333317001</c:v>
                      </c:pt>
                      <c:pt idx="6735">
                        <c:v>43350.624999983665</c:v>
                      </c:pt>
                      <c:pt idx="6736">
                        <c:v>43350.66666665033</c:v>
                      </c:pt>
                      <c:pt idx="6737">
                        <c:v>43350.708333316994</c:v>
                      </c:pt>
                      <c:pt idx="6738">
                        <c:v>43350.749999983658</c:v>
                      </c:pt>
                      <c:pt idx="6739">
                        <c:v>43350.791666650322</c:v>
                      </c:pt>
                      <c:pt idx="6740">
                        <c:v>43350.833333316987</c:v>
                      </c:pt>
                      <c:pt idx="6741">
                        <c:v>43350.874999983651</c:v>
                      </c:pt>
                      <c:pt idx="6742">
                        <c:v>43350.916666650315</c:v>
                      </c:pt>
                      <c:pt idx="6743">
                        <c:v>43350.958333316979</c:v>
                      </c:pt>
                      <c:pt idx="6744">
                        <c:v>43350.999999983644</c:v>
                      </c:pt>
                      <c:pt idx="6745">
                        <c:v>43351.041666650308</c:v>
                      </c:pt>
                      <c:pt idx="6746">
                        <c:v>43351.083333316972</c:v>
                      </c:pt>
                      <c:pt idx="6747">
                        <c:v>43351.124999983636</c:v>
                      </c:pt>
                      <c:pt idx="6748">
                        <c:v>43351.166666650301</c:v>
                      </c:pt>
                      <c:pt idx="6749">
                        <c:v>43351.208333316965</c:v>
                      </c:pt>
                      <c:pt idx="6750">
                        <c:v>43351.249999983629</c:v>
                      </c:pt>
                      <c:pt idx="6751">
                        <c:v>43351.291666650293</c:v>
                      </c:pt>
                      <c:pt idx="6752">
                        <c:v>43351.333333316958</c:v>
                      </c:pt>
                      <c:pt idx="6753">
                        <c:v>43351.374999983622</c:v>
                      </c:pt>
                      <c:pt idx="6754">
                        <c:v>43351.416666650286</c:v>
                      </c:pt>
                      <c:pt idx="6755">
                        <c:v>43351.45833331695</c:v>
                      </c:pt>
                      <c:pt idx="6756">
                        <c:v>43351.499999983615</c:v>
                      </c:pt>
                      <c:pt idx="6757">
                        <c:v>43351.541666650279</c:v>
                      </c:pt>
                      <c:pt idx="6758">
                        <c:v>43351.583333316943</c:v>
                      </c:pt>
                      <c:pt idx="6759">
                        <c:v>43351.624999983607</c:v>
                      </c:pt>
                      <c:pt idx="6760">
                        <c:v>43351.666666650272</c:v>
                      </c:pt>
                      <c:pt idx="6761">
                        <c:v>43351.708333316936</c:v>
                      </c:pt>
                      <c:pt idx="6762">
                        <c:v>43351.7499999836</c:v>
                      </c:pt>
                      <c:pt idx="6763">
                        <c:v>43351.791666650264</c:v>
                      </c:pt>
                      <c:pt idx="6764">
                        <c:v>43351.833333316928</c:v>
                      </c:pt>
                      <c:pt idx="6765">
                        <c:v>43351.874999983593</c:v>
                      </c:pt>
                      <c:pt idx="6766">
                        <c:v>43351.916666650257</c:v>
                      </c:pt>
                      <c:pt idx="6767">
                        <c:v>43351.958333316921</c:v>
                      </c:pt>
                      <c:pt idx="6768">
                        <c:v>43351.999999983585</c:v>
                      </c:pt>
                      <c:pt idx="6769">
                        <c:v>43352.04166665025</c:v>
                      </c:pt>
                      <c:pt idx="6770">
                        <c:v>43352.083333316914</c:v>
                      </c:pt>
                      <c:pt idx="6771">
                        <c:v>43352.124999983578</c:v>
                      </c:pt>
                      <c:pt idx="6772">
                        <c:v>43352.166666650242</c:v>
                      </c:pt>
                      <c:pt idx="6773">
                        <c:v>43352.208333316907</c:v>
                      </c:pt>
                      <c:pt idx="6774">
                        <c:v>43352.249999983571</c:v>
                      </c:pt>
                      <c:pt idx="6775">
                        <c:v>43352.291666650235</c:v>
                      </c:pt>
                      <c:pt idx="6776">
                        <c:v>43352.333333316899</c:v>
                      </c:pt>
                      <c:pt idx="6777">
                        <c:v>43352.374999983564</c:v>
                      </c:pt>
                      <c:pt idx="6778">
                        <c:v>43352.416666650228</c:v>
                      </c:pt>
                      <c:pt idx="6779">
                        <c:v>43352.458333316892</c:v>
                      </c:pt>
                      <c:pt idx="6780">
                        <c:v>43352.499999983556</c:v>
                      </c:pt>
                      <c:pt idx="6781">
                        <c:v>43352.541666650221</c:v>
                      </c:pt>
                      <c:pt idx="6782">
                        <c:v>43352.583333316885</c:v>
                      </c:pt>
                      <c:pt idx="6783">
                        <c:v>43352.624999983549</c:v>
                      </c:pt>
                      <c:pt idx="6784">
                        <c:v>43352.666666650213</c:v>
                      </c:pt>
                      <c:pt idx="6785">
                        <c:v>43352.708333316878</c:v>
                      </c:pt>
                      <c:pt idx="6786">
                        <c:v>43352.749999983542</c:v>
                      </c:pt>
                      <c:pt idx="6787">
                        <c:v>43352.791666650206</c:v>
                      </c:pt>
                      <c:pt idx="6788">
                        <c:v>43352.83333331687</c:v>
                      </c:pt>
                      <c:pt idx="6789">
                        <c:v>43352.874999983535</c:v>
                      </c:pt>
                      <c:pt idx="6790">
                        <c:v>43352.916666650199</c:v>
                      </c:pt>
                      <c:pt idx="6791">
                        <c:v>43352.958333316863</c:v>
                      </c:pt>
                      <c:pt idx="6792">
                        <c:v>43352.999999983527</c:v>
                      </c:pt>
                      <c:pt idx="6793">
                        <c:v>43353.041666650191</c:v>
                      </c:pt>
                      <c:pt idx="6794">
                        <c:v>43353.083333316856</c:v>
                      </c:pt>
                      <c:pt idx="6795">
                        <c:v>43353.12499998352</c:v>
                      </c:pt>
                      <c:pt idx="6796">
                        <c:v>43353.166666650184</c:v>
                      </c:pt>
                      <c:pt idx="6797">
                        <c:v>43353.208333316848</c:v>
                      </c:pt>
                      <c:pt idx="6798">
                        <c:v>43353.249999983513</c:v>
                      </c:pt>
                      <c:pt idx="6799">
                        <c:v>43353.291666650177</c:v>
                      </c:pt>
                      <c:pt idx="6800">
                        <c:v>43353.333333316841</c:v>
                      </c:pt>
                      <c:pt idx="6801">
                        <c:v>43353.374999983505</c:v>
                      </c:pt>
                      <c:pt idx="6802">
                        <c:v>43353.41666665017</c:v>
                      </c:pt>
                      <c:pt idx="6803">
                        <c:v>43353.458333316834</c:v>
                      </c:pt>
                      <c:pt idx="6804">
                        <c:v>43353.499999983498</c:v>
                      </c:pt>
                      <c:pt idx="6805">
                        <c:v>43353.541666650162</c:v>
                      </c:pt>
                      <c:pt idx="6806">
                        <c:v>43353.583333316827</c:v>
                      </c:pt>
                      <c:pt idx="6807">
                        <c:v>43353.624999983491</c:v>
                      </c:pt>
                      <c:pt idx="6808">
                        <c:v>43353.666666650155</c:v>
                      </c:pt>
                      <c:pt idx="6809">
                        <c:v>43353.708333316819</c:v>
                      </c:pt>
                      <c:pt idx="6810">
                        <c:v>43353.749999983484</c:v>
                      </c:pt>
                      <c:pt idx="6811">
                        <c:v>43353.791666650148</c:v>
                      </c:pt>
                      <c:pt idx="6812">
                        <c:v>43353.833333316812</c:v>
                      </c:pt>
                      <c:pt idx="6813">
                        <c:v>43353.874999983476</c:v>
                      </c:pt>
                      <c:pt idx="6814">
                        <c:v>43353.916666650141</c:v>
                      </c:pt>
                      <c:pt idx="6815">
                        <c:v>43353.958333316805</c:v>
                      </c:pt>
                      <c:pt idx="6816">
                        <c:v>43353.999999983469</c:v>
                      </c:pt>
                      <c:pt idx="6817">
                        <c:v>43354.041666650133</c:v>
                      </c:pt>
                      <c:pt idx="6818">
                        <c:v>43354.083333316798</c:v>
                      </c:pt>
                      <c:pt idx="6819">
                        <c:v>43354.124999983462</c:v>
                      </c:pt>
                      <c:pt idx="6820">
                        <c:v>43354.166666650126</c:v>
                      </c:pt>
                      <c:pt idx="6821">
                        <c:v>43354.20833331679</c:v>
                      </c:pt>
                      <c:pt idx="6822">
                        <c:v>43354.249999983454</c:v>
                      </c:pt>
                      <c:pt idx="6823">
                        <c:v>43354.291666650119</c:v>
                      </c:pt>
                      <c:pt idx="6824">
                        <c:v>43354.333333316783</c:v>
                      </c:pt>
                      <c:pt idx="6825">
                        <c:v>43354.374999983447</c:v>
                      </c:pt>
                      <c:pt idx="6826">
                        <c:v>43354.416666650111</c:v>
                      </c:pt>
                      <c:pt idx="6827">
                        <c:v>43354.458333316776</c:v>
                      </c:pt>
                      <c:pt idx="6828">
                        <c:v>43354.49999998344</c:v>
                      </c:pt>
                      <c:pt idx="6829">
                        <c:v>43354.541666650104</c:v>
                      </c:pt>
                      <c:pt idx="6830">
                        <c:v>43354.583333316768</c:v>
                      </c:pt>
                      <c:pt idx="6831">
                        <c:v>43354.624999983433</c:v>
                      </c:pt>
                      <c:pt idx="6832">
                        <c:v>43354.666666650097</c:v>
                      </c:pt>
                      <c:pt idx="6833">
                        <c:v>43354.708333316761</c:v>
                      </c:pt>
                      <c:pt idx="6834">
                        <c:v>43354.749999983425</c:v>
                      </c:pt>
                      <c:pt idx="6835">
                        <c:v>43354.79166665009</c:v>
                      </c:pt>
                      <c:pt idx="6836">
                        <c:v>43354.833333316754</c:v>
                      </c:pt>
                      <c:pt idx="6837">
                        <c:v>43354.874999983418</c:v>
                      </c:pt>
                      <c:pt idx="6838">
                        <c:v>43354.916666650082</c:v>
                      </c:pt>
                      <c:pt idx="6839">
                        <c:v>43354.958333316747</c:v>
                      </c:pt>
                      <c:pt idx="6840">
                        <c:v>43354.999999983411</c:v>
                      </c:pt>
                      <c:pt idx="6841">
                        <c:v>43355.041666650075</c:v>
                      </c:pt>
                      <c:pt idx="6842">
                        <c:v>43355.083333316739</c:v>
                      </c:pt>
                      <c:pt idx="6843">
                        <c:v>43355.124999983404</c:v>
                      </c:pt>
                      <c:pt idx="6844">
                        <c:v>43355.166666650068</c:v>
                      </c:pt>
                      <c:pt idx="6845">
                        <c:v>43355.208333316732</c:v>
                      </c:pt>
                      <c:pt idx="6846">
                        <c:v>43355.249999983396</c:v>
                      </c:pt>
                      <c:pt idx="6847">
                        <c:v>43355.291666650061</c:v>
                      </c:pt>
                      <c:pt idx="6848">
                        <c:v>43355.333333316725</c:v>
                      </c:pt>
                      <c:pt idx="6849">
                        <c:v>43355.374999983389</c:v>
                      </c:pt>
                      <c:pt idx="6850">
                        <c:v>43355.416666650053</c:v>
                      </c:pt>
                      <c:pt idx="6851">
                        <c:v>43355.458333316717</c:v>
                      </c:pt>
                      <c:pt idx="6852">
                        <c:v>43355.499999983382</c:v>
                      </c:pt>
                      <c:pt idx="6853">
                        <c:v>43355.541666650046</c:v>
                      </c:pt>
                      <c:pt idx="6854">
                        <c:v>43355.58333331671</c:v>
                      </c:pt>
                      <c:pt idx="6855">
                        <c:v>43355.624999983374</c:v>
                      </c:pt>
                      <c:pt idx="6856">
                        <c:v>43355.666666650039</c:v>
                      </c:pt>
                      <c:pt idx="6857">
                        <c:v>43355.708333316703</c:v>
                      </c:pt>
                      <c:pt idx="6858">
                        <c:v>43355.749999983367</c:v>
                      </c:pt>
                      <c:pt idx="6859">
                        <c:v>43355.791666650031</c:v>
                      </c:pt>
                      <c:pt idx="6860">
                        <c:v>43355.833333316696</c:v>
                      </c:pt>
                      <c:pt idx="6861">
                        <c:v>43355.87499998336</c:v>
                      </c:pt>
                      <c:pt idx="6862">
                        <c:v>43355.916666650024</c:v>
                      </c:pt>
                      <c:pt idx="6863">
                        <c:v>43355.958333316688</c:v>
                      </c:pt>
                      <c:pt idx="6864">
                        <c:v>43355.999999983353</c:v>
                      </c:pt>
                      <c:pt idx="6865">
                        <c:v>43356.041666650017</c:v>
                      </c:pt>
                      <c:pt idx="6866">
                        <c:v>43356.083333316681</c:v>
                      </c:pt>
                      <c:pt idx="6867">
                        <c:v>43356.124999983345</c:v>
                      </c:pt>
                      <c:pt idx="6868">
                        <c:v>43356.16666665001</c:v>
                      </c:pt>
                      <c:pt idx="6869">
                        <c:v>43356.208333316674</c:v>
                      </c:pt>
                      <c:pt idx="6870">
                        <c:v>43356.249999983338</c:v>
                      </c:pt>
                      <c:pt idx="6871">
                        <c:v>43356.291666650002</c:v>
                      </c:pt>
                      <c:pt idx="6872">
                        <c:v>43356.333333316667</c:v>
                      </c:pt>
                      <c:pt idx="6873">
                        <c:v>43356.374999983331</c:v>
                      </c:pt>
                      <c:pt idx="6874">
                        <c:v>43356.416666649995</c:v>
                      </c:pt>
                      <c:pt idx="6875">
                        <c:v>43356.458333316659</c:v>
                      </c:pt>
                      <c:pt idx="6876">
                        <c:v>43356.499999983324</c:v>
                      </c:pt>
                      <c:pt idx="6877">
                        <c:v>43356.541666649988</c:v>
                      </c:pt>
                      <c:pt idx="6878">
                        <c:v>43356.583333316652</c:v>
                      </c:pt>
                      <c:pt idx="6879">
                        <c:v>43356.624999983316</c:v>
                      </c:pt>
                      <c:pt idx="6880">
                        <c:v>43356.66666664998</c:v>
                      </c:pt>
                      <c:pt idx="6881">
                        <c:v>43356.708333316645</c:v>
                      </c:pt>
                      <c:pt idx="6882">
                        <c:v>43356.749999983309</c:v>
                      </c:pt>
                      <c:pt idx="6883">
                        <c:v>43356.791666649973</c:v>
                      </c:pt>
                      <c:pt idx="6884">
                        <c:v>43356.833333316637</c:v>
                      </c:pt>
                      <c:pt idx="6885">
                        <c:v>43356.874999983302</c:v>
                      </c:pt>
                      <c:pt idx="6886">
                        <c:v>43356.916666649966</c:v>
                      </c:pt>
                      <c:pt idx="6887">
                        <c:v>43356.95833331663</c:v>
                      </c:pt>
                      <c:pt idx="6888">
                        <c:v>43356.999999983294</c:v>
                      </c:pt>
                      <c:pt idx="6889">
                        <c:v>43357.041666649959</c:v>
                      </c:pt>
                      <c:pt idx="6890">
                        <c:v>43357.083333316623</c:v>
                      </c:pt>
                      <c:pt idx="6891">
                        <c:v>43357.124999983287</c:v>
                      </c:pt>
                      <c:pt idx="6892">
                        <c:v>43357.166666649951</c:v>
                      </c:pt>
                      <c:pt idx="6893">
                        <c:v>43357.208333316616</c:v>
                      </c:pt>
                      <c:pt idx="6894">
                        <c:v>43357.24999998328</c:v>
                      </c:pt>
                      <c:pt idx="6895">
                        <c:v>43357.291666649944</c:v>
                      </c:pt>
                      <c:pt idx="6896">
                        <c:v>43357.333333316608</c:v>
                      </c:pt>
                      <c:pt idx="6897">
                        <c:v>43357.374999983273</c:v>
                      </c:pt>
                      <c:pt idx="6898">
                        <c:v>43357.416666649937</c:v>
                      </c:pt>
                      <c:pt idx="6899">
                        <c:v>43357.458333316601</c:v>
                      </c:pt>
                      <c:pt idx="6900">
                        <c:v>43357.499999983265</c:v>
                      </c:pt>
                      <c:pt idx="6901">
                        <c:v>43357.54166664993</c:v>
                      </c:pt>
                      <c:pt idx="6902">
                        <c:v>43357.583333316594</c:v>
                      </c:pt>
                      <c:pt idx="6903">
                        <c:v>43357.624999983258</c:v>
                      </c:pt>
                      <c:pt idx="6904">
                        <c:v>43357.666666649922</c:v>
                      </c:pt>
                      <c:pt idx="6905">
                        <c:v>43357.708333316587</c:v>
                      </c:pt>
                      <c:pt idx="6906">
                        <c:v>43357.749999983251</c:v>
                      </c:pt>
                      <c:pt idx="6907">
                        <c:v>43357.791666649915</c:v>
                      </c:pt>
                      <c:pt idx="6908">
                        <c:v>43357.833333316579</c:v>
                      </c:pt>
                      <c:pt idx="6909">
                        <c:v>43357.874999983243</c:v>
                      </c:pt>
                      <c:pt idx="6910">
                        <c:v>43357.916666649908</c:v>
                      </c:pt>
                      <c:pt idx="6911">
                        <c:v>43357.958333316572</c:v>
                      </c:pt>
                      <c:pt idx="6912">
                        <c:v>43357.999999983236</c:v>
                      </c:pt>
                      <c:pt idx="6913">
                        <c:v>43358.0416666499</c:v>
                      </c:pt>
                      <c:pt idx="6914">
                        <c:v>43358.083333316565</c:v>
                      </c:pt>
                      <c:pt idx="6915">
                        <c:v>43358.124999983229</c:v>
                      </c:pt>
                      <c:pt idx="6916">
                        <c:v>43358.166666649893</c:v>
                      </c:pt>
                      <c:pt idx="6917">
                        <c:v>43358.208333316557</c:v>
                      </c:pt>
                      <c:pt idx="6918">
                        <c:v>43358.249999983222</c:v>
                      </c:pt>
                      <c:pt idx="6919">
                        <c:v>43358.291666649886</c:v>
                      </c:pt>
                      <c:pt idx="6920">
                        <c:v>43358.33333331655</c:v>
                      </c:pt>
                      <c:pt idx="6921">
                        <c:v>43358.374999983214</c:v>
                      </c:pt>
                      <c:pt idx="6922">
                        <c:v>43358.416666649879</c:v>
                      </c:pt>
                      <c:pt idx="6923">
                        <c:v>43358.458333316543</c:v>
                      </c:pt>
                      <c:pt idx="6924">
                        <c:v>43358.499999983207</c:v>
                      </c:pt>
                      <c:pt idx="6925">
                        <c:v>43358.541666649871</c:v>
                      </c:pt>
                      <c:pt idx="6926">
                        <c:v>43358.583333316536</c:v>
                      </c:pt>
                      <c:pt idx="6927">
                        <c:v>43358.6249999832</c:v>
                      </c:pt>
                      <c:pt idx="6928">
                        <c:v>43358.666666649864</c:v>
                      </c:pt>
                      <c:pt idx="6929">
                        <c:v>43358.708333316528</c:v>
                      </c:pt>
                      <c:pt idx="6930">
                        <c:v>43358.749999983193</c:v>
                      </c:pt>
                      <c:pt idx="6931">
                        <c:v>43358.791666649857</c:v>
                      </c:pt>
                      <c:pt idx="6932">
                        <c:v>43358.833333316521</c:v>
                      </c:pt>
                      <c:pt idx="6933">
                        <c:v>43358.874999983185</c:v>
                      </c:pt>
                      <c:pt idx="6934">
                        <c:v>43358.91666664985</c:v>
                      </c:pt>
                      <c:pt idx="6935">
                        <c:v>43358.958333316514</c:v>
                      </c:pt>
                      <c:pt idx="6936">
                        <c:v>43358.999999983178</c:v>
                      </c:pt>
                      <c:pt idx="6937">
                        <c:v>43359.041666649842</c:v>
                      </c:pt>
                      <c:pt idx="6938">
                        <c:v>43359.083333316506</c:v>
                      </c:pt>
                      <c:pt idx="6939">
                        <c:v>43359.124999983171</c:v>
                      </c:pt>
                      <c:pt idx="6940">
                        <c:v>43359.166666649835</c:v>
                      </c:pt>
                      <c:pt idx="6941">
                        <c:v>43359.208333316499</c:v>
                      </c:pt>
                      <c:pt idx="6942">
                        <c:v>43359.249999983163</c:v>
                      </c:pt>
                      <c:pt idx="6943">
                        <c:v>43359.291666649828</c:v>
                      </c:pt>
                      <c:pt idx="6944">
                        <c:v>43359.333333316492</c:v>
                      </c:pt>
                      <c:pt idx="6945">
                        <c:v>43359.374999983156</c:v>
                      </c:pt>
                      <c:pt idx="6946">
                        <c:v>43359.41666664982</c:v>
                      </c:pt>
                      <c:pt idx="6947">
                        <c:v>43359.458333316485</c:v>
                      </c:pt>
                      <c:pt idx="6948">
                        <c:v>43359.499999983149</c:v>
                      </c:pt>
                      <c:pt idx="6949">
                        <c:v>43359.541666649813</c:v>
                      </c:pt>
                      <c:pt idx="6950">
                        <c:v>43359.583333316477</c:v>
                      </c:pt>
                      <c:pt idx="6951">
                        <c:v>43359.624999983142</c:v>
                      </c:pt>
                      <c:pt idx="6952">
                        <c:v>43359.666666649806</c:v>
                      </c:pt>
                      <c:pt idx="6953">
                        <c:v>43359.70833331647</c:v>
                      </c:pt>
                      <c:pt idx="6954">
                        <c:v>43359.749999983134</c:v>
                      </c:pt>
                      <c:pt idx="6955">
                        <c:v>43359.791666649799</c:v>
                      </c:pt>
                      <c:pt idx="6956">
                        <c:v>43359.833333316463</c:v>
                      </c:pt>
                      <c:pt idx="6957">
                        <c:v>43359.874999983127</c:v>
                      </c:pt>
                      <c:pt idx="6958">
                        <c:v>43359.916666649791</c:v>
                      </c:pt>
                      <c:pt idx="6959">
                        <c:v>43359.958333316456</c:v>
                      </c:pt>
                      <c:pt idx="6960">
                        <c:v>43359.99999998312</c:v>
                      </c:pt>
                      <c:pt idx="6961">
                        <c:v>43360.041666649784</c:v>
                      </c:pt>
                      <c:pt idx="6962">
                        <c:v>43360.083333316448</c:v>
                      </c:pt>
                      <c:pt idx="6963">
                        <c:v>43360.124999983113</c:v>
                      </c:pt>
                      <c:pt idx="6964">
                        <c:v>43360.166666649777</c:v>
                      </c:pt>
                      <c:pt idx="6965">
                        <c:v>43360.208333316441</c:v>
                      </c:pt>
                      <c:pt idx="6966">
                        <c:v>43360.249999983105</c:v>
                      </c:pt>
                      <c:pt idx="6967">
                        <c:v>43360.291666649769</c:v>
                      </c:pt>
                      <c:pt idx="6968">
                        <c:v>43360.333333316434</c:v>
                      </c:pt>
                      <c:pt idx="6969">
                        <c:v>43360.374999983098</c:v>
                      </c:pt>
                      <c:pt idx="6970">
                        <c:v>43360.416666649762</c:v>
                      </c:pt>
                      <c:pt idx="6971">
                        <c:v>43360.458333316426</c:v>
                      </c:pt>
                      <c:pt idx="6972">
                        <c:v>43360.499999983091</c:v>
                      </c:pt>
                      <c:pt idx="6973">
                        <c:v>43360.541666649755</c:v>
                      </c:pt>
                      <c:pt idx="6974">
                        <c:v>43360.583333316419</c:v>
                      </c:pt>
                      <c:pt idx="6975">
                        <c:v>43360.624999983083</c:v>
                      </c:pt>
                      <c:pt idx="6976">
                        <c:v>43360.666666649748</c:v>
                      </c:pt>
                      <c:pt idx="6977">
                        <c:v>43360.708333316412</c:v>
                      </c:pt>
                      <c:pt idx="6978">
                        <c:v>43360.749999983076</c:v>
                      </c:pt>
                      <c:pt idx="6979">
                        <c:v>43360.79166664974</c:v>
                      </c:pt>
                      <c:pt idx="6980">
                        <c:v>43360.833333316405</c:v>
                      </c:pt>
                      <c:pt idx="6981">
                        <c:v>43360.874999983069</c:v>
                      </c:pt>
                      <c:pt idx="6982">
                        <c:v>43360.916666649733</c:v>
                      </c:pt>
                      <c:pt idx="6983">
                        <c:v>43360.958333316397</c:v>
                      </c:pt>
                      <c:pt idx="6984">
                        <c:v>43360.999999983062</c:v>
                      </c:pt>
                      <c:pt idx="6985">
                        <c:v>43361.041666649726</c:v>
                      </c:pt>
                      <c:pt idx="6986">
                        <c:v>43361.08333331639</c:v>
                      </c:pt>
                      <c:pt idx="6987">
                        <c:v>43361.124999983054</c:v>
                      </c:pt>
                      <c:pt idx="6988">
                        <c:v>43361.166666649719</c:v>
                      </c:pt>
                      <c:pt idx="6989">
                        <c:v>43361.208333316383</c:v>
                      </c:pt>
                      <c:pt idx="6990">
                        <c:v>43361.249999983047</c:v>
                      </c:pt>
                      <c:pt idx="6991">
                        <c:v>43361.291666649711</c:v>
                      </c:pt>
                      <c:pt idx="6992">
                        <c:v>43361.333333316376</c:v>
                      </c:pt>
                      <c:pt idx="6993">
                        <c:v>43361.37499998304</c:v>
                      </c:pt>
                      <c:pt idx="6994">
                        <c:v>43361.416666649704</c:v>
                      </c:pt>
                      <c:pt idx="6995">
                        <c:v>43361.458333316368</c:v>
                      </c:pt>
                      <c:pt idx="6996">
                        <c:v>43361.499999983032</c:v>
                      </c:pt>
                      <c:pt idx="6997">
                        <c:v>43361.541666649697</c:v>
                      </c:pt>
                      <c:pt idx="6998">
                        <c:v>43361.583333316361</c:v>
                      </c:pt>
                      <c:pt idx="6999">
                        <c:v>43361.624999983025</c:v>
                      </c:pt>
                      <c:pt idx="7000">
                        <c:v>43361.666666649689</c:v>
                      </c:pt>
                      <c:pt idx="7001">
                        <c:v>43361.708333316354</c:v>
                      </c:pt>
                      <c:pt idx="7002">
                        <c:v>43361.749999983018</c:v>
                      </c:pt>
                      <c:pt idx="7003">
                        <c:v>43361.791666649682</c:v>
                      </c:pt>
                      <c:pt idx="7004">
                        <c:v>43361.833333316346</c:v>
                      </c:pt>
                      <c:pt idx="7005">
                        <c:v>43361.874999983011</c:v>
                      </c:pt>
                      <c:pt idx="7006">
                        <c:v>43361.916666649675</c:v>
                      </c:pt>
                      <c:pt idx="7007">
                        <c:v>43361.958333316339</c:v>
                      </c:pt>
                      <c:pt idx="7008">
                        <c:v>43361.999999983003</c:v>
                      </c:pt>
                      <c:pt idx="7009">
                        <c:v>43362.041666649668</c:v>
                      </c:pt>
                      <c:pt idx="7010">
                        <c:v>43362.083333316332</c:v>
                      </c:pt>
                      <c:pt idx="7011">
                        <c:v>43362.124999982996</c:v>
                      </c:pt>
                      <c:pt idx="7012">
                        <c:v>43362.16666664966</c:v>
                      </c:pt>
                      <c:pt idx="7013">
                        <c:v>43362.208333316325</c:v>
                      </c:pt>
                      <c:pt idx="7014">
                        <c:v>43362.249999982989</c:v>
                      </c:pt>
                      <c:pt idx="7015">
                        <c:v>43362.291666649653</c:v>
                      </c:pt>
                      <c:pt idx="7016">
                        <c:v>43362.333333316317</c:v>
                      </c:pt>
                      <c:pt idx="7017">
                        <c:v>43362.374999982982</c:v>
                      </c:pt>
                      <c:pt idx="7018">
                        <c:v>43362.416666649646</c:v>
                      </c:pt>
                      <c:pt idx="7019">
                        <c:v>43362.45833331631</c:v>
                      </c:pt>
                      <c:pt idx="7020">
                        <c:v>43362.499999982974</c:v>
                      </c:pt>
                      <c:pt idx="7021">
                        <c:v>43362.541666649639</c:v>
                      </c:pt>
                      <c:pt idx="7022">
                        <c:v>43362.583333316303</c:v>
                      </c:pt>
                      <c:pt idx="7023">
                        <c:v>43362.624999982967</c:v>
                      </c:pt>
                      <c:pt idx="7024">
                        <c:v>43362.666666649631</c:v>
                      </c:pt>
                      <c:pt idx="7025">
                        <c:v>43362.708333316295</c:v>
                      </c:pt>
                      <c:pt idx="7026">
                        <c:v>43362.74999998296</c:v>
                      </c:pt>
                      <c:pt idx="7027">
                        <c:v>43362.791666649624</c:v>
                      </c:pt>
                      <c:pt idx="7028">
                        <c:v>43362.833333316288</c:v>
                      </c:pt>
                      <c:pt idx="7029">
                        <c:v>43362.874999982952</c:v>
                      </c:pt>
                      <c:pt idx="7030">
                        <c:v>43362.916666649617</c:v>
                      </c:pt>
                      <c:pt idx="7031">
                        <c:v>43362.958333316281</c:v>
                      </c:pt>
                      <c:pt idx="7032">
                        <c:v>43362.999999982945</c:v>
                      </c:pt>
                      <c:pt idx="7033">
                        <c:v>43363.041666649609</c:v>
                      </c:pt>
                      <c:pt idx="7034">
                        <c:v>43363.083333316274</c:v>
                      </c:pt>
                      <c:pt idx="7035">
                        <c:v>43363.124999982938</c:v>
                      </c:pt>
                      <c:pt idx="7036">
                        <c:v>43363.166666649602</c:v>
                      </c:pt>
                      <c:pt idx="7037">
                        <c:v>43363.208333316266</c:v>
                      </c:pt>
                      <c:pt idx="7038">
                        <c:v>43363.249999982931</c:v>
                      </c:pt>
                      <c:pt idx="7039">
                        <c:v>43363.291666649595</c:v>
                      </c:pt>
                      <c:pt idx="7040">
                        <c:v>43363.333333316259</c:v>
                      </c:pt>
                      <c:pt idx="7041">
                        <c:v>43363.374999982923</c:v>
                      </c:pt>
                      <c:pt idx="7042">
                        <c:v>43363.416666649588</c:v>
                      </c:pt>
                      <c:pt idx="7043">
                        <c:v>43363.458333316252</c:v>
                      </c:pt>
                      <c:pt idx="7044">
                        <c:v>43363.499999982916</c:v>
                      </c:pt>
                      <c:pt idx="7045">
                        <c:v>43363.54166664958</c:v>
                      </c:pt>
                      <c:pt idx="7046">
                        <c:v>43363.583333316245</c:v>
                      </c:pt>
                      <c:pt idx="7047">
                        <c:v>43363.624999982909</c:v>
                      </c:pt>
                      <c:pt idx="7048">
                        <c:v>43363.666666649573</c:v>
                      </c:pt>
                      <c:pt idx="7049">
                        <c:v>43363.708333316237</c:v>
                      </c:pt>
                      <c:pt idx="7050">
                        <c:v>43363.749999982901</c:v>
                      </c:pt>
                      <c:pt idx="7051">
                        <c:v>43363.791666649566</c:v>
                      </c:pt>
                      <c:pt idx="7052">
                        <c:v>43363.83333331623</c:v>
                      </c:pt>
                      <c:pt idx="7053">
                        <c:v>43363.874999982894</c:v>
                      </c:pt>
                      <c:pt idx="7054">
                        <c:v>43363.916666649558</c:v>
                      </c:pt>
                      <c:pt idx="7055">
                        <c:v>43363.958333316223</c:v>
                      </c:pt>
                      <c:pt idx="7056">
                        <c:v>43363.999999982887</c:v>
                      </c:pt>
                      <c:pt idx="7057">
                        <c:v>43364.041666649551</c:v>
                      </c:pt>
                      <c:pt idx="7058">
                        <c:v>43364.083333316215</c:v>
                      </c:pt>
                      <c:pt idx="7059">
                        <c:v>43364.12499998288</c:v>
                      </c:pt>
                      <c:pt idx="7060">
                        <c:v>43364.166666649544</c:v>
                      </c:pt>
                      <c:pt idx="7061">
                        <c:v>43364.208333316208</c:v>
                      </c:pt>
                      <c:pt idx="7062">
                        <c:v>43364.249999982872</c:v>
                      </c:pt>
                      <c:pt idx="7063">
                        <c:v>43364.291666649537</c:v>
                      </c:pt>
                      <c:pt idx="7064">
                        <c:v>43364.333333316201</c:v>
                      </c:pt>
                      <c:pt idx="7065">
                        <c:v>43364.374999982865</c:v>
                      </c:pt>
                      <c:pt idx="7066">
                        <c:v>43364.416666649529</c:v>
                      </c:pt>
                      <c:pt idx="7067">
                        <c:v>43364.458333316194</c:v>
                      </c:pt>
                      <c:pt idx="7068">
                        <c:v>43364.499999982858</c:v>
                      </c:pt>
                      <c:pt idx="7069">
                        <c:v>43364.541666649522</c:v>
                      </c:pt>
                      <c:pt idx="7070">
                        <c:v>43364.583333316186</c:v>
                      </c:pt>
                      <c:pt idx="7071">
                        <c:v>43364.624999982851</c:v>
                      </c:pt>
                      <c:pt idx="7072">
                        <c:v>43364.666666649515</c:v>
                      </c:pt>
                      <c:pt idx="7073">
                        <c:v>43364.708333316179</c:v>
                      </c:pt>
                      <c:pt idx="7074">
                        <c:v>43364.749999982843</c:v>
                      </c:pt>
                      <c:pt idx="7075">
                        <c:v>43364.791666649508</c:v>
                      </c:pt>
                      <c:pt idx="7076">
                        <c:v>43364.833333316172</c:v>
                      </c:pt>
                      <c:pt idx="7077">
                        <c:v>43364.874999982836</c:v>
                      </c:pt>
                      <c:pt idx="7078">
                        <c:v>43364.9166666495</c:v>
                      </c:pt>
                      <c:pt idx="7079">
                        <c:v>43364.958333316164</c:v>
                      </c:pt>
                      <c:pt idx="7080">
                        <c:v>43364.999999982829</c:v>
                      </c:pt>
                      <c:pt idx="7081">
                        <c:v>43365.041666649493</c:v>
                      </c:pt>
                      <c:pt idx="7082">
                        <c:v>43365.083333316157</c:v>
                      </c:pt>
                      <c:pt idx="7083">
                        <c:v>43365.124999982821</c:v>
                      </c:pt>
                      <c:pt idx="7084">
                        <c:v>43365.166666649486</c:v>
                      </c:pt>
                      <c:pt idx="7085">
                        <c:v>43365.20833331615</c:v>
                      </c:pt>
                      <c:pt idx="7086">
                        <c:v>43365.249999982814</c:v>
                      </c:pt>
                      <c:pt idx="7087">
                        <c:v>43365.291666649478</c:v>
                      </c:pt>
                      <c:pt idx="7088">
                        <c:v>43365.333333316143</c:v>
                      </c:pt>
                      <c:pt idx="7089">
                        <c:v>43365.374999982807</c:v>
                      </c:pt>
                      <c:pt idx="7090">
                        <c:v>43365.416666649471</c:v>
                      </c:pt>
                      <c:pt idx="7091">
                        <c:v>43365.458333316135</c:v>
                      </c:pt>
                      <c:pt idx="7092">
                        <c:v>43365.4999999828</c:v>
                      </c:pt>
                      <c:pt idx="7093">
                        <c:v>43365.541666649464</c:v>
                      </c:pt>
                      <c:pt idx="7094">
                        <c:v>43365.583333316128</c:v>
                      </c:pt>
                      <c:pt idx="7095">
                        <c:v>43365.624999982792</c:v>
                      </c:pt>
                      <c:pt idx="7096">
                        <c:v>43365.666666649457</c:v>
                      </c:pt>
                      <c:pt idx="7097">
                        <c:v>43365.708333316121</c:v>
                      </c:pt>
                      <c:pt idx="7098">
                        <c:v>43365.749999982785</c:v>
                      </c:pt>
                      <c:pt idx="7099">
                        <c:v>43365.791666649449</c:v>
                      </c:pt>
                      <c:pt idx="7100">
                        <c:v>43365.833333316114</c:v>
                      </c:pt>
                      <c:pt idx="7101">
                        <c:v>43365.874999982778</c:v>
                      </c:pt>
                      <c:pt idx="7102">
                        <c:v>43365.916666649442</c:v>
                      </c:pt>
                      <c:pt idx="7103">
                        <c:v>43365.958333316106</c:v>
                      </c:pt>
                      <c:pt idx="7104">
                        <c:v>43365.999999982771</c:v>
                      </c:pt>
                      <c:pt idx="7105">
                        <c:v>43366.041666649435</c:v>
                      </c:pt>
                      <c:pt idx="7106">
                        <c:v>43366.083333316099</c:v>
                      </c:pt>
                      <c:pt idx="7107">
                        <c:v>43366.124999982763</c:v>
                      </c:pt>
                      <c:pt idx="7108">
                        <c:v>43366.166666649427</c:v>
                      </c:pt>
                      <c:pt idx="7109">
                        <c:v>43366.208333316092</c:v>
                      </c:pt>
                      <c:pt idx="7110">
                        <c:v>43366.249999982756</c:v>
                      </c:pt>
                      <c:pt idx="7111">
                        <c:v>43366.29166664942</c:v>
                      </c:pt>
                      <c:pt idx="7112">
                        <c:v>43366.333333316084</c:v>
                      </c:pt>
                      <c:pt idx="7113">
                        <c:v>43366.374999982749</c:v>
                      </c:pt>
                      <c:pt idx="7114">
                        <c:v>43366.416666649413</c:v>
                      </c:pt>
                      <c:pt idx="7115">
                        <c:v>43366.458333316077</c:v>
                      </c:pt>
                      <c:pt idx="7116">
                        <c:v>43366.499999982741</c:v>
                      </c:pt>
                      <c:pt idx="7117">
                        <c:v>43366.541666649406</c:v>
                      </c:pt>
                      <c:pt idx="7118">
                        <c:v>43366.58333331607</c:v>
                      </c:pt>
                      <c:pt idx="7119">
                        <c:v>43366.624999982734</c:v>
                      </c:pt>
                      <c:pt idx="7120">
                        <c:v>43366.666666649398</c:v>
                      </c:pt>
                      <c:pt idx="7121">
                        <c:v>43366.708333316063</c:v>
                      </c:pt>
                      <c:pt idx="7122">
                        <c:v>43366.749999982727</c:v>
                      </c:pt>
                      <c:pt idx="7123">
                        <c:v>43366.791666649391</c:v>
                      </c:pt>
                      <c:pt idx="7124">
                        <c:v>43366.833333316055</c:v>
                      </c:pt>
                      <c:pt idx="7125">
                        <c:v>43366.87499998272</c:v>
                      </c:pt>
                      <c:pt idx="7126">
                        <c:v>43366.916666649384</c:v>
                      </c:pt>
                      <c:pt idx="7127">
                        <c:v>43366.958333316048</c:v>
                      </c:pt>
                      <c:pt idx="7128">
                        <c:v>43366.999999982712</c:v>
                      </c:pt>
                      <c:pt idx="7129">
                        <c:v>43367.041666649377</c:v>
                      </c:pt>
                      <c:pt idx="7130">
                        <c:v>43367.083333316041</c:v>
                      </c:pt>
                      <c:pt idx="7131">
                        <c:v>43367.124999982705</c:v>
                      </c:pt>
                      <c:pt idx="7132">
                        <c:v>43367.166666649369</c:v>
                      </c:pt>
                      <c:pt idx="7133">
                        <c:v>43367.208333316034</c:v>
                      </c:pt>
                      <c:pt idx="7134">
                        <c:v>43367.249999982698</c:v>
                      </c:pt>
                      <c:pt idx="7135">
                        <c:v>43367.291666649362</c:v>
                      </c:pt>
                      <c:pt idx="7136">
                        <c:v>43367.333333316026</c:v>
                      </c:pt>
                      <c:pt idx="7137">
                        <c:v>43367.37499998269</c:v>
                      </c:pt>
                      <c:pt idx="7138">
                        <c:v>43367.416666649355</c:v>
                      </c:pt>
                      <c:pt idx="7139">
                        <c:v>43367.458333316019</c:v>
                      </c:pt>
                      <c:pt idx="7140">
                        <c:v>43367.499999982683</c:v>
                      </c:pt>
                      <c:pt idx="7141">
                        <c:v>43367.541666649347</c:v>
                      </c:pt>
                      <c:pt idx="7142">
                        <c:v>43367.583333316012</c:v>
                      </c:pt>
                      <c:pt idx="7143">
                        <c:v>43367.624999982676</c:v>
                      </c:pt>
                      <c:pt idx="7144">
                        <c:v>43367.66666664934</c:v>
                      </c:pt>
                      <c:pt idx="7145">
                        <c:v>43367.708333316004</c:v>
                      </c:pt>
                      <c:pt idx="7146">
                        <c:v>43367.749999982669</c:v>
                      </c:pt>
                      <c:pt idx="7147">
                        <c:v>43367.791666649333</c:v>
                      </c:pt>
                      <c:pt idx="7148">
                        <c:v>43367.833333315997</c:v>
                      </c:pt>
                      <c:pt idx="7149">
                        <c:v>43367.874999982661</c:v>
                      </c:pt>
                      <c:pt idx="7150">
                        <c:v>43367.916666649326</c:v>
                      </c:pt>
                      <c:pt idx="7151">
                        <c:v>43367.95833331599</c:v>
                      </c:pt>
                      <c:pt idx="7152">
                        <c:v>43367.999999982654</c:v>
                      </c:pt>
                      <c:pt idx="7153">
                        <c:v>43368.041666649318</c:v>
                      </c:pt>
                      <c:pt idx="7154">
                        <c:v>43368.083333315983</c:v>
                      </c:pt>
                      <c:pt idx="7155">
                        <c:v>43368.124999982647</c:v>
                      </c:pt>
                      <c:pt idx="7156">
                        <c:v>43368.166666649311</c:v>
                      </c:pt>
                      <c:pt idx="7157">
                        <c:v>43368.208333315975</c:v>
                      </c:pt>
                      <c:pt idx="7158">
                        <c:v>43368.24999998264</c:v>
                      </c:pt>
                      <c:pt idx="7159">
                        <c:v>43368.291666649304</c:v>
                      </c:pt>
                      <c:pt idx="7160">
                        <c:v>43368.333333315968</c:v>
                      </c:pt>
                      <c:pt idx="7161">
                        <c:v>43368.374999982632</c:v>
                      </c:pt>
                      <c:pt idx="7162">
                        <c:v>43368.416666649297</c:v>
                      </c:pt>
                      <c:pt idx="7163">
                        <c:v>43368.458333315961</c:v>
                      </c:pt>
                      <c:pt idx="7164">
                        <c:v>43368.499999982625</c:v>
                      </c:pt>
                      <c:pt idx="7165">
                        <c:v>43368.541666649289</c:v>
                      </c:pt>
                      <c:pt idx="7166">
                        <c:v>43368.583333315953</c:v>
                      </c:pt>
                      <c:pt idx="7167">
                        <c:v>43368.624999982618</c:v>
                      </c:pt>
                      <c:pt idx="7168">
                        <c:v>43368.666666649282</c:v>
                      </c:pt>
                      <c:pt idx="7169">
                        <c:v>43368.708333315946</c:v>
                      </c:pt>
                      <c:pt idx="7170">
                        <c:v>43368.74999998261</c:v>
                      </c:pt>
                      <c:pt idx="7171">
                        <c:v>43368.791666649275</c:v>
                      </c:pt>
                      <c:pt idx="7172">
                        <c:v>43368.833333315939</c:v>
                      </c:pt>
                      <c:pt idx="7173">
                        <c:v>43368.874999982603</c:v>
                      </c:pt>
                      <c:pt idx="7174">
                        <c:v>43368.916666649267</c:v>
                      </c:pt>
                      <c:pt idx="7175">
                        <c:v>43368.958333315932</c:v>
                      </c:pt>
                      <c:pt idx="7176">
                        <c:v>43368.999999982596</c:v>
                      </c:pt>
                      <c:pt idx="7177">
                        <c:v>43369.04166664926</c:v>
                      </c:pt>
                      <c:pt idx="7178">
                        <c:v>43369.083333315924</c:v>
                      </c:pt>
                      <c:pt idx="7179">
                        <c:v>43369.124999982589</c:v>
                      </c:pt>
                      <c:pt idx="7180">
                        <c:v>43369.166666649253</c:v>
                      </c:pt>
                      <c:pt idx="7181">
                        <c:v>43369.208333315917</c:v>
                      </c:pt>
                      <c:pt idx="7182">
                        <c:v>43369.249999982581</c:v>
                      </c:pt>
                      <c:pt idx="7183">
                        <c:v>43369.291666649246</c:v>
                      </c:pt>
                      <c:pt idx="7184">
                        <c:v>43369.33333331591</c:v>
                      </c:pt>
                      <c:pt idx="7185">
                        <c:v>43369.374999982574</c:v>
                      </c:pt>
                      <c:pt idx="7186">
                        <c:v>43369.416666649238</c:v>
                      </c:pt>
                      <c:pt idx="7187">
                        <c:v>43369.458333315903</c:v>
                      </c:pt>
                      <c:pt idx="7188">
                        <c:v>43369.499999982567</c:v>
                      </c:pt>
                      <c:pt idx="7189">
                        <c:v>43369.541666649231</c:v>
                      </c:pt>
                      <c:pt idx="7190">
                        <c:v>43369.583333315895</c:v>
                      </c:pt>
                      <c:pt idx="7191">
                        <c:v>43369.62499998256</c:v>
                      </c:pt>
                      <c:pt idx="7192">
                        <c:v>43369.666666649224</c:v>
                      </c:pt>
                      <c:pt idx="7193">
                        <c:v>43369.708333315888</c:v>
                      </c:pt>
                      <c:pt idx="7194">
                        <c:v>43369.749999982552</c:v>
                      </c:pt>
                      <c:pt idx="7195">
                        <c:v>43369.791666649216</c:v>
                      </c:pt>
                      <c:pt idx="7196">
                        <c:v>43369.833333315881</c:v>
                      </c:pt>
                      <c:pt idx="7197">
                        <c:v>43369.874999982545</c:v>
                      </c:pt>
                      <c:pt idx="7198">
                        <c:v>43369.916666649209</c:v>
                      </c:pt>
                      <c:pt idx="7199">
                        <c:v>43369.958333315873</c:v>
                      </c:pt>
                      <c:pt idx="7200">
                        <c:v>43369.999999982538</c:v>
                      </c:pt>
                      <c:pt idx="7201">
                        <c:v>43370.041666649202</c:v>
                      </c:pt>
                      <c:pt idx="7202">
                        <c:v>43370.083333315866</c:v>
                      </c:pt>
                      <c:pt idx="7203">
                        <c:v>43370.12499998253</c:v>
                      </c:pt>
                      <c:pt idx="7204">
                        <c:v>43370.166666649195</c:v>
                      </c:pt>
                      <c:pt idx="7205">
                        <c:v>43370.208333315859</c:v>
                      </c:pt>
                      <c:pt idx="7206">
                        <c:v>43370.249999982523</c:v>
                      </c:pt>
                      <c:pt idx="7207">
                        <c:v>43370.291666649187</c:v>
                      </c:pt>
                      <c:pt idx="7208">
                        <c:v>43370.333333315852</c:v>
                      </c:pt>
                      <c:pt idx="7209">
                        <c:v>43370.374999982516</c:v>
                      </c:pt>
                      <c:pt idx="7210">
                        <c:v>43370.41666664918</c:v>
                      </c:pt>
                      <c:pt idx="7211">
                        <c:v>43370.458333315844</c:v>
                      </c:pt>
                      <c:pt idx="7212">
                        <c:v>43370.499999982509</c:v>
                      </c:pt>
                      <c:pt idx="7213">
                        <c:v>43370.541666649173</c:v>
                      </c:pt>
                      <c:pt idx="7214">
                        <c:v>43370.583333315837</c:v>
                      </c:pt>
                      <c:pt idx="7215">
                        <c:v>43370.624999982501</c:v>
                      </c:pt>
                      <c:pt idx="7216">
                        <c:v>43370.666666649166</c:v>
                      </c:pt>
                      <c:pt idx="7217">
                        <c:v>43370.70833331583</c:v>
                      </c:pt>
                      <c:pt idx="7218">
                        <c:v>43370.749999982494</c:v>
                      </c:pt>
                      <c:pt idx="7219">
                        <c:v>43370.791666649158</c:v>
                      </c:pt>
                      <c:pt idx="7220">
                        <c:v>43370.833333315823</c:v>
                      </c:pt>
                      <c:pt idx="7221">
                        <c:v>43370.874999982487</c:v>
                      </c:pt>
                      <c:pt idx="7222">
                        <c:v>43370.916666649151</c:v>
                      </c:pt>
                      <c:pt idx="7223">
                        <c:v>43370.958333315815</c:v>
                      </c:pt>
                      <c:pt idx="7224">
                        <c:v>43370.999999982479</c:v>
                      </c:pt>
                      <c:pt idx="7225">
                        <c:v>43371.041666649144</c:v>
                      </c:pt>
                      <c:pt idx="7226">
                        <c:v>43371.083333315808</c:v>
                      </c:pt>
                      <c:pt idx="7227">
                        <c:v>43371.124999982472</c:v>
                      </c:pt>
                      <c:pt idx="7228">
                        <c:v>43371.166666649136</c:v>
                      </c:pt>
                      <c:pt idx="7229">
                        <c:v>43371.208333315801</c:v>
                      </c:pt>
                      <c:pt idx="7230">
                        <c:v>43371.249999982465</c:v>
                      </c:pt>
                      <c:pt idx="7231">
                        <c:v>43371.291666649129</c:v>
                      </c:pt>
                      <c:pt idx="7232">
                        <c:v>43371.333333315793</c:v>
                      </c:pt>
                      <c:pt idx="7233">
                        <c:v>43371.374999982458</c:v>
                      </c:pt>
                      <c:pt idx="7234">
                        <c:v>43371.416666649122</c:v>
                      </c:pt>
                      <c:pt idx="7235">
                        <c:v>43371.458333315786</c:v>
                      </c:pt>
                      <c:pt idx="7236">
                        <c:v>43371.49999998245</c:v>
                      </c:pt>
                      <c:pt idx="7237">
                        <c:v>43371.541666649115</c:v>
                      </c:pt>
                      <c:pt idx="7238">
                        <c:v>43371.583333315779</c:v>
                      </c:pt>
                      <c:pt idx="7239">
                        <c:v>43371.624999982443</c:v>
                      </c:pt>
                      <c:pt idx="7240">
                        <c:v>43371.666666649107</c:v>
                      </c:pt>
                      <c:pt idx="7241">
                        <c:v>43371.708333315772</c:v>
                      </c:pt>
                      <c:pt idx="7242">
                        <c:v>43371.749999982436</c:v>
                      </c:pt>
                      <c:pt idx="7243">
                        <c:v>43371.7916666491</c:v>
                      </c:pt>
                      <c:pt idx="7244">
                        <c:v>43371.833333315764</c:v>
                      </c:pt>
                      <c:pt idx="7245">
                        <c:v>43371.874999982429</c:v>
                      </c:pt>
                      <c:pt idx="7246">
                        <c:v>43371.916666649093</c:v>
                      </c:pt>
                      <c:pt idx="7247">
                        <c:v>43371.958333315757</c:v>
                      </c:pt>
                      <c:pt idx="7248">
                        <c:v>43371.999999982421</c:v>
                      </c:pt>
                      <c:pt idx="7249">
                        <c:v>43372.041666649086</c:v>
                      </c:pt>
                      <c:pt idx="7250">
                        <c:v>43372.08333331575</c:v>
                      </c:pt>
                      <c:pt idx="7251">
                        <c:v>43372.124999982414</c:v>
                      </c:pt>
                      <c:pt idx="7252">
                        <c:v>43372.166666649078</c:v>
                      </c:pt>
                      <c:pt idx="7253">
                        <c:v>43372.208333315742</c:v>
                      </c:pt>
                      <c:pt idx="7254">
                        <c:v>43372.249999982407</c:v>
                      </c:pt>
                      <c:pt idx="7255">
                        <c:v>43372.291666649071</c:v>
                      </c:pt>
                      <c:pt idx="7256">
                        <c:v>43372.333333315735</c:v>
                      </c:pt>
                      <c:pt idx="7257">
                        <c:v>43372.374999982399</c:v>
                      </c:pt>
                      <c:pt idx="7258">
                        <c:v>43372.416666649064</c:v>
                      </c:pt>
                      <c:pt idx="7259">
                        <c:v>43372.458333315728</c:v>
                      </c:pt>
                      <c:pt idx="7260">
                        <c:v>43372.499999982392</c:v>
                      </c:pt>
                      <c:pt idx="7261">
                        <c:v>43372.541666649056</c:v>
                      </c:pt>
                      <c:pt idx="7262">
                        <c:v>43372.583333315721</c:v>
                      </c:pt>
                      <c:pt idx="7263">
                        <c:v>43372.624999982385</c:v>
                      </c:pt>
                      <c:pt idx="7264">
                        <c:v>43372.666666649049</c:v>
                      </c:pt>
                      <c:pt idx="7265">
                        <c:v>43372.708333315713</c:v>
                      </c:pt>
                      <c:pt idx="7266">
                        <c:v>43372.749999982378</c:v>
                      </c:pt>
                      <c:pt idx="7267">
                        <c:v>43372.791666649042</c:v>
                      </c:pt>
                      <c:pt idx="7268">
                        <c:v>43372.833333315706</c:v>
                      </c:pt>
                      <c:pt idx="7269">
                        <c:v>43372.87499998237</c:v>
                      </c:pt>
                      <c:pt idx="7270">
                        <c:v>43372.916666649035</c:v>
                      </c:pt>
                      <c:pt idx="7271">
                        <c:v>43372.958333315699</c:v>
                      </c:pt>
                      <c:pt idx="7272">
                        <c:v>43372.999999982363</c:v>
                      </c:pt>
                      <c:pt idx="7273">
                        <c:v>43373.041666649027</c:v>
                      </c:pt>
                      <c:pt idx="7274">
                        <c:v>43373.083333315692</c:v>
                      </c:pt>
                      <c:pt idx="7275">
                        <c:v>43373.124999982356</c:v>
                      </c:pt>
                      <c:pt idx="7276">
                        <c:v>43373.16666664902</c:v>
                      </c:pt>
                      <c:pt idx="7277">
                        <c:v>43373.208333315684</c:v>
                      </c:pt>
                      <c:pt idx="7278">
                        <c:v>43373.249999982349</c:v>
                      </c:pt>
                      <c:pt idx="7279">
                        <c:v>43373.291666649013</c:v>
                      </c:pt>
                      <c:pt idx="7280">
                        <c:v>43373.333333315677</c:v>
                      </c:pt>
                      <c:pt idx="7281">
                        <c:v>43373.374999982341</c:v>
                      </c:pt>
                      <c:pt idx="7282">
                        <c:v>43373.416666649005</c:v>
                      </c:pt>
                      <c:pt idx="7283">
                        <c:v>43373.45833331567</c:v>
                      </c:pt>
                      <c:pt idx="7284">
                        <c:v>43373.499999982334</c:v>
                      </c:pt>
                      <c:pt idx="7285">
                        <c:v>43373.541666648998</c:v>
                      </c:pt>
                      <c:pt idx="7286">
                        <c:v>43373.583333315662</c:v>
                      </c:pt>
                      <c:pt idx="7287">
                        <c:v>43373.624999982327</c:v>
                      </c:pt>
                      <c:pt idx="7288">
                        <c:v>43373.666666648991</c:v>
                      </c:pt>
                      <c:pt idx="7289">
                        <c:v>43373.708333315655</c:v>
                      </c:pt>
                      <c:pt idx="7290">
                        <c:v>43373.749999982319</c:v>
                      </c:pt>
                      <c:pt idx="7291">
                        <c:v>43373.791666648984</c:v>
                      </c:pt>
                      <c:pt idx="7292">
                        <c:v>43373.833333315648</c:v>
                      </c:pt>
                      <c:pt idx="7293">
                        <c:v>43373.874999982312</c:v>
                      </c:pt>
                      <c:pt idx="7294">
                        <c:v>43373.916666648976</c:v>
                      </c:pt>
                      <c:pt idx="7295">
                        <c:v>43373.958333315641</c:v>
                      </c:pt>
                      <c:pt idx="7296">
                        <c:v>43373.999999982305</c:v>
                      </c:pt>
                      <c:pt idx="7297">
                        <c:v>43374.041666648969</c:v>
                      </c:pt>
                      <c:pt idx="7298">
                        <c:v>43374.083333315633</c:v>
                      </c:pt>
                      <c:pt idx="7299">
                        <c:v>43374.124999982298</c:v>
                      </c:pt>
                      <c:pt idx="7300">
                        <c:v>43374.166666648962</c:v>
                      </c:pt>
                      <c:pt idx="7301">
                        <c:v>43374.208333315626</c:v>
                      </c:pt>
                      <c:pt idx="7302">
                        <c:v>43374.24999998229</c:v>
                      </c:pt>
                      <c:pt idx="7303">
                        <c:v>43374.291666648955</c:v>
                      </c:pt>
                      <c:pt idx="7304">
                        <c:v>43374.333333315619</c:v>
                      </c:pt>
                      <c:pt idx="7305">
                        <c:v>43374.374999982283</c:v>
                      </c:pt>
                      <c:pt idx="7306">
                        <c:v>43374.416666648947</c:v>
                      </c:pt>
                      <c:pt idx="7307">
                        <c:v>43374.458333315612</c:v>
                      </c:pt>
                      <c:pt idx="7308">
                        <c:v>43374.499999982276</c:v>
                      </c:pt>
                      <c:pt idx="7309">
                        <c:v>43374.54166664894</c:v>
                      </c:pt>
                      <c:pt idx="7310">
                        <c:v>43374.583333315604</c:v>
                      </c:pt>
                      <c:pt idx="7311">
                        <c:v>43374.624999982268</c:v>
                      </c:pt>
                      <c:pt idx="7312">
                        <c:v>43374.666666648933</c:v>
                      </c:pt>
                      <c:pt idx="7313">
                        <c:v>43374.708333315597</c:v>
                      </c:pt>
                      <c:pt idx="7314">
                        <c:v>43374.749999982261</c:v>
                      </c:pt>
                      <c:pt idx="7315">
                        <c:v>43374.791666648925</c:v>
                      </c:pt>
                      <c:pt idx="7316">
                        <c:v>43374.83333331559</c:v>
                      </c:pt>
                      <c:pt idx="7317">
                        <c:v>43374.874999982254</c:v>
                      </c:pt>
                      <c:pt idx="7318">
                        <c:v>43374.916666648918</c:v>
                      </c:pt>
                      <c:pt idx="7319">
                        <c:v>43374.958333315582</c:v>
                      </c:pt>
                      <c:pt idx="7320">
                        <c:v>43374.999999982247</c:v>
                      </c:pt>
                      <c:pt idx="7321">
                        <c:v>43375.041666648911</c:v>
                      </c:pt>
                      <c:pt idx="7322">
                        <c:v>43375.083333315575</c:v>
                      </c:pt>
                      <c:pt idx="7323">
                        <c:v>43375.124999982239</c:v>
                      </c:pt>
                      <c:pt idx="7324">
                        <c:v>43375.166666648904</c:v>
                      </c:pt>
                      <c:pt idx="7325">
                        <c:v>43375.208333315568</c:v>
                      </c:pt>
                      <c:pt idx="7326">
                        <c:v>43375.249999982232</c:v>
                      </c:pt>
                      <c:pt idx="7327">
                        <c:v>43375.291666648896</c:v>
                      </c:pt>
                      <c:pt idx="7328">
                        <c:v>43375.333333315561</c:v>
                      </c:pt>
                      <c:pt idx="7329">
                        <c:v>43375.374999982225</c:v>
                      </c:pt>
                      <c:pt idx="7330">
                        <c:v>43375.416666648889</c:v>
                      </c:pt>
                      <c:pt idx="7331">
                        <c:v>43375.458333315553</c:v>
                      </c:pt>
                      <c:pt idx="7332">
                        <c:v>43375.499999982218</c:v>
                      </c:pt>
                      <c:pt idx="7333">
                        <c:v>43375.541666648882</c:v>
                      </c:pt>
                      <c:pt idx="7334">
                        <c:v>43375.583333315546</c:v>
                      </c:pt>
                      <c:pt idx="7335">
                        <c:v>43375.62499998221</c:v>
                      </c:pt>
                      <c:pt idx="7336">
                        <c:v>43375.666666648875</c:v>
                      </c:pt>
                      <c:pt idx="7337">
                        <c:v>43375.708333315539</c:v>
                      </c:pt>
                      <c:pt idx="7338">
                        <c:v>43375.749999982203</c:v>
                      </c:pt>
                      <c:pt idx="7339">
                        <c:v>43375.791666648867</c:v>
                      </c:pt>
                      <c:pt idx="7340">
                        <c:v>43375.833333315531</c:v>
                      </c:pt>
                      <c:pt idx="7341">
                        <c:v>43375.874999982196</c:v>
                      </c:pt>
                      <c:pt idx="7342">
                        <c:v>43375.91666664886</c:v>
                      </c:pt>
                      <c:pt idx="7343">
                        <c:v>43375.958333315524</c:v>
                      </c:pt>
                      <c:pt idx="7344">
                        <c:v>43375.999999982188</c:v>
                      </c:pt>
                      <c:pt idx="7345">
                        <c:v>43376.041666648853</c:v>
                      </c:pt>
                      <c:pt idx="7346">
                        <c:v>43376.083333315517</c:v>
                      </c:pt>
                      <c:pt idx="7347">
                        <c:v>43376.124999982181</c:v>
                      </c:pt>
                      <c:pt idx="7348">
                        <c:v>43376.166666648845</c:v>
                      </c:pt>
                      <c:pt idx="7349">
                        <c:v>43376.20833331551</c:v>
                      </c:pt>
                      <c:pt idx="7350">
                        <c:v>43376.249999982174</c:v>
                      </c:pt>
                      <c:pt idx="7351">
                        <c:v>43376.291666648838</c:v>
                      </c:pt>
                      <c:pt idx="7352">
                        <c:v>43376.333333315502</c:v>
                      </c:pt>
                      <c:pt idx="7353">
                        <c:v>43376.374999982167</c:v>
                      </c:pt>
                      <c:pt idx="7354">
                        <c:v>43376.416666648831</c:v>
                      </c:pt>
                      <c:pt idx="7355">
                        <c:v>43376.458333315495</c:v>
                      </c:pt>
                      <c:pt idx="7356">
                        <c:v>43376.499999982159</c:v>
                      </c:pt>
                      <c:pt idx="7357">
                        <c:v>43376.541666648824</c:v>
                      </c:pt>
                      <c:pt idx="7358">
                        <c:v>43376.583333315488</c:v>
                      </c:pt>
                      <c:pt idx="7359">
                        <c:v>43376.624999982152</c:v>
                      </c:pt>
                      <c:pt idx="7360">
                        <c:v>43376.666666648816</c:v>
                      </c:pt>
                      <c:pt idx="7361">
                        <c:v>43376.708333315481</c:v>
                      </c:pt>
                      <c:pt idx="7362">
                        <c:v>43376.749999982145</c:v>
                      </c:pt>
                      <c:pt idx="7363">
                        <c:v>43376.791666648809</c:v>
                      </c:pt>
                      <c:pt idx="7364">
                        <c:v>43376.833333315473</c:v>
                      </c:pt>
                      <c:pt idx="7365">
                        <c:v>43376.874999982138</c:v>
                      </c:pt>
                      <c:pt idx="7366">
                        <c:v>43376.916666648802</c:v>
                      </c:pt>
                      <c:pt idx="7367">
                        <c:v>43376.958333315466</c:v>
                      </c:pt>
                      <c:pt idx="7368">
                        <c:v>43376.99999998213</c:v>
                      </c:pt>
                      <c:pt idx="7369">
                        <c:v>43377.041666648794</c:v>
                      </c:pt>
                      <c:pt idx="7370">
                        <c:v>43377.083333315459</c:v>
                      </c:pt>
                      <c:pt idx="7371">
                        <c:v>43377.124999982123</c:v>
                      </c:pt>
                      <c:pt idx="7372">
                        <c:v>43377.166666648787</c:v>
                      </c:pt>
                      <c:pt idx="7373">
                        <c:v>43377.208333315451</c:v>
                      </c:pt>
                      <c:pt idx="7374">
                        <c:v>43377.249999982116</c:v>
                      </c:pt>
                      <c:pt idx="7375">
                        <c:v>43377.29166664878</c:v>
                      </c:pt>
                      <c:pt idx="7376">
                        <c:v>43377.333333315444</c:v>
                      </c:pt>
                      <c:pt idx="7377">
                        <c:v>43377.374999982108</c:v>
                      </c:pt>
                      <c:pt idx="7378">
                        <c:v>43377.416666648773</c:v>
                      </c:pt>
                      <c:pt idx="7379">
                        <c:v>43377.458333315437</c:v>
                      </c:pt>
                      <c:pt idx="7380">
                        <c:v>43377.499999982101</c:v>
                      </c:pt>
                      <c:pt idx="7381">
                        <c:v>43377.541666648765</c:v>
                      </c:pt>
                      <c:pt idx="7382">
                        <c:v>43377.58333331543</c:v>
                      </c:pt>
                      <c:pt idx="7383">
                        <c:v>43377.624999982094</c:v>
                      </c:pt>
                      <c:pt idx="7384">
                        <c:v>43377.666666648758</c:v>
                      </c:pt>
                      <c:pt idx="7385">
                        <c:v>43377.708333315422</c:v>
                      </c:pt>
                      <c:pt idx="7386">
                        <c:v>43377.749999982087</c:v>
                      </c:pt>
                      <c:pt idx="7387">
                        <c:v>43377.791666648751</c:v>
                      </c:pt>
                      <c:pt idx="7388">
                        <c:v>43377.833333315415</c:v>
                      </c:pt>
                      <c:pt idx="7389">
                        <c:v>43377.874999982079</c:v>
                      </c:pt>
                      <c:pt idx="7390">
                        <c:v>43377.916666648744</c:v>
                      </c:pt>
                      <c:pt idx="7391">
                        <c:v>43377.958333315408</c:v>
                      </c:pt>
                      <c:pt idx="7392">
                        <c:v>43377.999999982072</c:v>
                      </c:pt>
                      <c:pt idx="7393">
                        <c:v>43378.041666648736</c:v>
                      </c:pt>
                      <c:pt idx="7394">
                        <c:v>43378.083333315401</c:v>
                      </c:pt>
                      <c:pt idx="7395">
                        <c:v>43378.124999982065</c:v>
                      </c:pt>
                      <c:pt idx="7396">
                        <c:v>43378.166666648729</c:v>
                      </c:pt>
                      <c:pt idx="7397">
                        <c:v>43378.208333315393</c:v>
                      </c:pt>
                      <c:pt idx="7398">
                        <c:v>43378.249999982057</c:v>
                      </c:pt>
                      <c:pt idx="7399">
                        <c:v>43378.291666648722</c:v>
                      </c:pt>
                      <c:pt idx="7400">
                        <c:v>43378.333333315386</c:v>
                      </c:pt>
                      <c:pt idx="7401">
                        <c:v>43378.37499998205</c:v>
                      </c:pt>
                      <c:pt idx="7402">
                        <c:v>43378.416666648714</c:v>
                      </c:pt>
                      <c:pt idx="7403">
                        <c:v>43378.458333315379</c:v>
                      </c:pt>
                      <c:pt idx="7404">
                        <c:v>43378.499999982043</c:v>
                      </c:pt>
                      <c:pt idx="7405">
                        <c:v>43378.541666648707</c:v>
                      </c:pt>
                      <c:pt idx="7406">
                        <c:v>43378.583333315371</c:v>
                      </c:pt>
                      <c:pt idx="7407">
                        <c:v>43378.624999982036</c:v>
                      </c:pt>
                      <c:pt idx="7408">
                        <c:v>43378.6666666487</c:v>
                      </c:pt>
                      <c:pt idx="7409">
                        <c:v>43378.708333315364</c:v>
                      </c:pt>
                      <c:pt idx="7410">
                        <c:v>43378.749999982028</c:v>
                      </c:pt>
                      <c:pt idx="7411">
                        <c:v>43378.791666648693</c:v>
                      </c:pt>
                      <c:pt idx="7412">
                        <c:v>43378.833333315357</c:v>
                      </c:pt>
                      <c:pt idx="7413">
                        <c:v>43378.874999982021</c:v>
                      </c:pt>
                      <c:pt idx="7414">
                        <c:v>43378.916666648685</c:v>
                      </c:pt>
                      <c:pt idx="7415">
                        <c:v>43378.95833331535</c:v>
                      </c:pt>
                      <c:pt idx="7416">
                        <c:v>43378.999999982014</c:v>
                      </c:pt>
                      <c:pt idx="7417">
                        <c:v>43379.041666648678</c:v>
                      </c:pt>
                      <c:pt idx="7418">
                        <c:v>43379.083333315342</c:v>
                      </c:pt>
                      <c:pt idx="7419">
                        <c:v>43379.124999982007</c:v>
                      </c:pt>
                      <c:pt idx="7420">
                        <c:v>43379.166666648671</c:v>
                      </c:pt>
                      <c:pt idx="7421">
                        <c:v>43379.208333315335</c:v>
                      </c:pt>
                      <c:pt idx="7422">
                        <c:v>43379.249999981999</c:v>
                      </c:pt>
                      <c:pt idx="7423">
                        <c:v>43379.291666648664</c:v>
                      </c:pt>
                      <c:pt idx="7424">
                        <c:v>43379.333333315328</c:v>
                      </c:pt>
                      <c:pt idx="7425">
                        <c:v>43379.374999981992</c:v>
                      </c:pt>
                      <c:pt idx="7426">
                        <c:v>43379.416666648656</c:v>
                      </c:pt>
                      <c:pt idx="7427">
                        <c:v>43379.45833331532</c:v>
                      </c:pt>
                      <c:pt idx="7428">
                        <c:v>43379.499999981985</c:v>
                      </c:pt>
                      <c:pt idx="7429">
                        <c:v>43379.541666648649</c:v>
                      </c:pt>
                      <c:pt idx="7430">
                        <c:v>43379.583333315313</c:v>
                      </c:pt>
                      <c:pt idx="7431">
                        <c:v>43379.624999981977</c:v>
                      </c:pt>
                      <c:pt idx="7432">
                        <c:v>43379.666666648642</c:v>
                      </c:pt>
                      <c:pt idx="7433">
                        <c:v>43379.708333315306</c:v>
                      </c:pt>
                      <c:pt idx="7434">
                        <c:v>43379.74999998197</c:v>
                      </c:pt>
                      <c:pt idx="7435">
                        <c:v>43379.791666648634</c:v>
                      </c:pt>
                      <c:pt idx="7436">
                        <c:v>43379.833333315299</c:v>
                      </c:pt>
                      <c:pt idx="7437">
                        <c:v>43379.874999981963</c:v>
                      </c:pt>
                      <c:pt idx="7438">
                        <c:v>43379.916666648627</c:v>
                      </c:pt>
                      <c:pt idx="7439">
                        <c:v>43379.958333315291</c:v>
                      </c:pt>
                      <c:pt idx="7440">
                        <c:v>43379.999999981956</c:v>
                      </c:pt>
                      <c:pt idx="7441">
                        <c:v>43380.04166664862</c:v>
                      </c:pt>
                      <c:pt idx="7442">
                        <c:v>43380.083333315284</c:v>
                      </c:pt>
                      <c:pt idx="7443">
                        <c:v>43380.124999981948</c:v>
                      </c:pt>
                      <c:pt idx="7444">
                        <c:v>43380.166666648613</c:v>
                      </c:pt>
                      <c:pt idx="7445">
                        <c:v>43380.208333315277</c:v>
                      </c:pt>
                      <c:pt idx="7446">
                        <c:v>43380.249999981941</c:v>
                      </c:pt>
                      <c:pt idx="7447">
                        <c:v>43380.291666648605</c:v>
                      </c:pt>
                      <c:pt idx="7448">
                        <c:v>43380.33333331527</c:v>
                      </c:pt>
                      <c:pt idx="7449">
                        <c:v>43380.374999981934</c:v>
                      </c:pt>
                      <c:pt idx="7450">
                        <c:v>43380.416666648598</c:v>
                      </c:pt>
                      <c:pt idx="7451">
                        <c:v>43380.458333315262</c:v>
                      </c:pt>
                      <c:pt idx="7452">
                        <c:v>43380.499999981927</c:v>
                      </c:pt>
                      <c:pt idx="7453">
                        <c:v>43380.541666648591</c:v>
                      </c:pt>
                      <c:pt idx="7454">
                        <c:v>43380.583333315255</c:v>
                      </c:pt>
                      <c:pt idx="7455">
                        <c:v>43380.624999981919</c:v>
                      </c:pt>
                      <c:pt idx="7456">
                        <c:v>43380.666666648583</c:v>
                      </c:pt>
                      <c:pt idx="7457">
                        <c:v>43380.708333315248</c:v>
                      </c:pt>
                      <c:pt idx="7458">
                        <c:v>43380.749999981912</c:v>
                      </c:pt>
                      <c:pt idx="7459">
                        <c:v>43380.791666648576</c:v>
                      </c:pt>
                      <c:pt idx="7460">
                        <c:v>43380.83333331524</c:v>
                      </c:pt>
                      <c:pt idx="7461">
                        <c:v>43380.874999981905</c:v>
                      </c:pt>
                      <c:pt idx="7462">
                        <c:v>43380.916666648569</c:v>
                      </c:pt>
                      <c:pt idx="7463">
                        <c:v>43380.958333315233</c:v>
                      </c:pt>
                      <c:pt idx="7464">
                        <c:v>43380.999999981897</c:v>
                      </c:pt>
                      <c:pt idx="7465">
                        <c:v>43381.041666648562</c:v>
                      </c:pt>
                      <c:pt idx="7466">
                        <c:v>43381.083333315226</c:v>
                      </c:pt>
                      <c:pt idx="7467">
                        <c:v>43381.12499998189</c:v>
                      </c:pt>
                      <c:pt idx="7468">
                        <c:v>43381.166666648554</c:v>
                      </c:pt>
                      <c:pt idx="7469">
                        <c:v>43381.208333315219</c:v>
                      </c:pt>
                      <c:pt idx="7470">
                        <c:v>43381.249999981883</c:v>
                      </c:pt>
                      <c:pt idx="7471">
                        <c:v>43381.291666648547</c:v>
                      </c:pt>
                      <c:pt idx="7472">
                        <c:v>43381.333333315211</c:v>
                      </c:pt>
                      <c:pt idx="7473">
                        <c:v>43381.374999981876</c:v>
                      </c:pt>
                      <c:pt idx="7474">
                        <c:v>43381.41666664854</c:v>
                      </c:pt>
                      <c:pt idx="7475">
                        <c:v>43381.458333315204</c:v>
                      </c:pt>
                      <c:pt idx="7476">
                        <c:v>43381.499999981868</c:v>
                      </c:pt>
                      <c:pt idx="7477">
                        <c:v>43381.541666648533</c:v>
                      </c:pt>
                      <c:pt idx="7478">
                        <c:v>43381.583333315197</c:v>
                      </c:pt>
                      <c:pt idx="7479">
                        <c:v>43381.624999981861</c:v>
                      </c:pt>
                      <c:pt idx="7480">
                        <c:v>43381.666666648525</c:v>
                      </c:pt>
                      <c:pt idx="7481">
                        <c:v>43381.70833331519</c:v>
                      </c:pt>
                      <c:pt idx="7482">
                        <c:v>43381.749999981854</c:v>
                      </c:pt>
                      <c:pt idx="7483">
                        <c:v>43381.791666648518</c:v>
                      </c:pt>
                      <c:pt idx="7484">
                        <c:v>43381.833333315182</c:v>
                      </c:pt>
                      <c:pt idx="7485">
                        <c:v>43381.874999981846</c:v>
                      </c:pt>
                      <c:pt idx="7486">
                        <c:v>43381.916666648511</c:v>
                      </c:pt>
                      <c:pt idx="7487">
                        <c:v>43381.958333315175</c:v>
                      </c:pt>
                      <c:pt idx="7488">
                        <c:v>43381.999999981839</c:v>
                      </c:pt>
                      <c:pt idx="7489">
                        <c:v>43382.041666648503</c:v>
                      </c:pt>
                      <c:pt idx="7490">
                        <c:v>43382.083333315168</c:v>
                      </c:pt>
                      <c:pt idx="7491">
                        <c:v>43382.124999981832</c:v>
                      </c:pt>
                      <c:pt idx="7492">
                        <c:v>43382.166666648496</c:v>
                      </c:pt>
                      <c:pt idx="7493">
                        <c:v>43382.20833331516</c:v>
                      </c:pt>
                      <c:pt idx="7494">
                        <c:v>43382.249999981825</c:v>
                      </c:pt>
                      <c:pt idx="7495">
                        <c:v>43382.291666648489</c:v>
                      </c:pt>
                      <c:pt idx="7496">
                        <c:v>43382.333333315153</c:v>
                      </c:pt>
                      <c:pt idx="7497">
                        <c:v>43382.374999981817</c:v>
                      </c:pt>
                      <c:pt idx="7498">
                        <c:v>43382.416666648482</c:v>
                      </c:pt>
                      <c:pt idx="7499">
                        <c:v>43382.458333315146</c:v>
                      </c:pt>
                      <c:pt idx="7500">
                        <c:v>43382.49999998181</c:v>
                      </c:pt>
                      <c:pt idx="7501">
                        <c:v>43382.541666648474</c:v>
                      </c:pt>
                      <c:pt idx="7502">
                        <c:v>43382.583333315139</c:v>
                      </c:pt>
                      <c:pt idx="7503">
                        <c:v>43382.624999981803</c:v>
                      </c:pt>
                      <c:pt idx="7504">
                        <c:v>43382.666666648467</c:v>
                      </c:pt>
                      <c:pt idx="7505">
                        <c:v>43382.708333315131</c:v>
                      </c:pt>
                      <c:pt idx="7506">
                        <c:v>43382.749999981796</c:v>
                      </c:pt>
                      <c:pt idx="7507">
                        <c:v>43382.79166664846</c:v>
                      </c:pt>
                      <c:pt idx="7508">
                        <c:v>43382.833333315124</c:v>
                      </c:pt>
                      <c:pt idx="7509">
                        <c:v>43382.874999981788</c:v>
                      </c:pt>
                      <c:pt idx="7510">
                        <c:v>43382.916666648453</c:v>
                      </c:pt>
                      <c:pt idx="7511">
                        <c:v>43382.958333315117</c:v>
                      </c:pt>
                      <c:pt idx="7512">
                        <c:v>43382.999999981781</c:v>
                      </c:pt>
                      <c:pt idx="7513">
                        <c:v>43383.041666648445</c:v>
                      </c:pt>
                      <c:pt idx="7514">
                        <c:v>43383.083333315109</c:v>
                      </c:pt>
                      <c:pt idx="7515">
                        <c:v>43383.124999981774</c:v>
                      </c:pt>
                      <c:pt idx="7516">
                        <c:v>43383.166666648438</c:v>
                      </c:pt>
                      <c:pt idx="7517">
                        <c:v>43383.208333315102</c:v>
                      </c:pt>
                      <c:pt idx="7518">
                        <c:v>43383.249999981766</c:v>
                      </c:pt>
                      <c:pt idx="7519">
                        <c:v>43383.291666648431</c:v>
                      </c:pt>
                      <c:pt idx="7520">
                        <c:v>43383.333333315095</c:v>
                      </c:pt>
                      <c:pt idx="7521">
                        <c:v>43383.374999981759</c:v>
                      </c:pt>
                      <c:pt idx="7522">
                        <c:v>43383.416666648423</c:v>
                      </c:pt>
                      <c:pt idx="7523">
                        <c:v>43383.458333315088</c:v>
                      </c:pt>
                      <c:pt idx="7524">
                        <c:v>43383.499999981752</c:v>
                      </c:pt>
                      <c:pt idx="7525">
                        <c:v>43383.541666648416</c:v>
                      </c:pt>
                      <c:pt idx="7526">
                        <c:v>43383.58333331508</c:v>
                      </c:pt>
                      <c:pt idx="7527">
                        <c:v>43383.624999981745</c:v>
                      </c:pt>
                      <c:pt idx="7528">
                        <c:v>43383.666666648409</c:v>
                      </c:pt>
                      <c:pt idx="7529">
                        <c:v>43383.708333315073</c:v>
                      </c:pt>
                      <c:pt idx="7530">
                        <c:v>43383.749999981737</c:v>
                      </c:pt>
                      <c:pt idx="7531">
                        <c:v>43383.791666648402</c:v>
                      </c:pt>
                      <c:pt idx="7532">
                        <c:v>43383.833333315066</c:v>
                      </c:pt>
                      <c:pt idx="7533">
                        <c:v>43383.87499998173</c:v>
                      </c:pt>
                      <c:pt idx="7534">
                        <c:v>43383.916666648394</c:v>
                      </c:pt>
                      <c:pt idx="7535">
                        <c:v>43383.958333315059</c:v>
                      </c:pt>
                      <c:pt idx="7536">
                        <c:v>43383.999999981723</c:v>
                      </c:pt>
                      <c:pt idx="7537">
                        <c:v>43384.041666648387</c:v>
                      </c:pt>
                      <c:pt idx="7538">
                        <c:v>43384.083333315051</c:v>
                      </c:pt>
                      <c:pt idx="7539">
                        <c:v>43384.124999981716</c:v>
                      </c:pt>
                      <c:pt idx="7540">
                        <c:v>43384.16666664838</c:v>
                      </c:pt>
                      <c:pt idx="7541">
                        <c:v>43384.208333315044</c:v>
                      </c:pt>
                      <c:pt idx="7542">
                        <c:v>43384.249999981708</c:v>
                      </c:pt>
                      <c:pt idx="7543">
                        <c:v>43384.291666648372</c:v>
                      </c:pt>
                      <c:pt idx="7544">
                        <c:v>43384.333333315037</c:v>
                      </c:pt>
                      <c:pt idx="7545">
                        <c:v>43384.374999981701</c:v>
                      </c:pt>
                      <c:pt idx="7546">
                        <c:v>43384.416666648365</c:v>
                      </c:pt>
                      <c:pt idx="7547">
                        <c:v>43384.458333315029</c:v>
                      </c:pt>
                      <c:pt idx="7548">
                        <c:v>43384.499999981694</c:v>
                      </c:pt>
                      <c:pt idx="7549">
                        <c:v>43384.541666648358</c:v>
                      </c:pt>
                      <c:pt idx="7550">
                        <c:v>43384.583333315022</c:v>
                      </c:pt>
                      <c:pt idx="7551">
                        <c:v>43384.624999981686</c:v>
                      </c:pt>
                      <c:pt idx="7552">
                        <c:v>43384.666666648351</c:v>
                      </c:pt>
                      <c:pt idx="7553">
                        <c:v>43384.708333315015</c:v>
                      </c:pt>
                      <c:pt idx="7554">
                        <c:v>43384.749999981679</c:v>
                      </c:pt>
                      <c:pt idx="7555">
                        <c:v>43384.791666648343</c:v>
                      </c:pt>
                      <c:pt idx="7556">
                        <c:v>43384.833333315008</c:v>
                      </c:pt>
                      <c:pt idx="7557">
                        <c:v>43384.874999981672</c:v>
                      </c:pt>
                      <c:pt idx="7558">
                        <c:v>43384.916666648336</c:v>
                      </c:pt>
                      <c:pt idx="7559">
                        <c:v>43384.958333315</c:v>
                      </c:pt>
                      <c:pt idx="7560">
                        <c:v>43384.999999981665</c:v>
                      </c:pt>
                      <c:pt idx="7561">
                        <c:v>43385.041666648329</c:v>
                      </c:pt>
                      <c:pt idx="7562">
                        <c:v>43385.083333314993</c:v>
                      </c:pt>
                      <c:pt idx="7563">
                        <c:v>43385.124999981657</c:v>
                      </c:pt>
                      <c:pt idx="7564">
                        <c:v>43385.166666648322</c:v>
                      </c:pt>
                      <c:pt idx="7565">
                        <c:v>43385.208333314986</c:v>
                      </c:pt>
                      <c:pt idx="7566">
                        <c:v>43385.24999998165</c:v>
                      </c:pt>
                      <c:pt idx="7567">
                        <c:v>43385.291666648314</c:v>
                      </c:pt>
                      <c:pt idx="7568">
                        <c:v>43385.333333314979</c:v>
                      </c:pt>
                      <c:pt idx="7569">
                        <c:v>43385.374999981643</c:v>
                      </c:pt>
                      <c:pt idx="7570">
                        <c:v>43385.416666648307</c:v>
                      </c:pt>
                      <c:pt idx="7571">
                        <c:v>43385.458333314971</c:v>
                      </c:pt>
                      <c:pt idx="7572">
                        <c:v>43385.499999981635</c:v>
                      </c:pt>
                      <c:pt idx="7573">
                        <c:v>43385.5416666483</c:v>
                      </c:pt>
                      <c:pt idx="7574">
                        <c:v>43385.583333314964</c:v>
                      </c:pt>
                      <c:pt idx="7575">
                        <c:v>43385.624999981628</c:v>
                      </c:pt>
                      <c:pt idx="7576">
                        <c:v>43385.666666648292</c:v>
                      </c:pt>
                      <c:pt idx="7577">
                        <c:v>43385.708333314957</c:v>
                      </c:pt>
                      <c:pt idx="7578">
                        <c:v>43385.749999981621</c:v>
                      </c:pt>
                      <c:pt idx="7579">
                        <c:v>43385.791666648285</c:v>
                      </c:pt>
                      <c:pt idx="7580">
                        <c:v>43385.833333314949</c:v>
                      </c:pt>
                      <c:pt idx="7581">
                        <c:v>43385.874999981614</c:v>
                      </c:pt>
                      <c:pt idx="7582">
                        <c:v>43385.916666648278</c:v>
                      </c:pt>
                      <c:pt idx="7583">
                        <c:v>43385.958333314942</c:v>
                      </c:pt>
                      <c:pt idx="7584">
                        <c:v>43385.999999981606</c:v>
                      </c:pt>
                      <c:pt idx="7585">
                        <c:v>43386.041666648271</c:v>
                      </c:pt>
                      <c:pt idx="7586">
                        <c:v>43386.083333314935</c:v>
                      </c:pt>
                      <c:pt idx="7587">
                        <c:v>43386.124999981599</c:v>
                      </c:pt>
                      <c:pt idx="7588">
                        <c:v>43386.166666648263</c:v>
                      </c:pt>
                      <c:pt idx="7589">
                        <c:v>43386.208333314928</c:v>
                      </c:pt>
                      <c:pt idx="7590">
                        <c:v>43386.249999981592</c:v>
                      </c:pt>
                      <c:pt idx="7591">
                        <c:v>43386.291666648256</c:v>
                      </c:pt>
                      <c:pt idx="7592">
                        <c:v>43386.33333331492</c:v>
                      </c:pt>
                      <c:pt idx="7593">
                        <c:v>43386.374999981585</c:v>
                      </c:pt>
                      <c:pt idx="7594">
                        <c:v>43386.416666648249</c:v>
                      </c:pt>
                      <c:pt idx="7595">
                        <c:v>43386.458333314913</c:v>
                      </c:pt>
                      <c:pt idx="7596">
                        <c:v>43386.499999981577</c:v>
                      </c:pt>
                      <c:pt idx="7597">
                        <c:v>43386.541666648242</c:v>
                      </c:pt>
                      <c:pt idx="7598">
                        <c:v>43386.583333314906</c:v>
                      </c:pt>
                      <c:pt idx="7599">
                        <c:v>43386.62499998157</c:v>
                      </c:pt>
                      <c:pt idx="7600">
                        <c:v>43386.666666648234</c:v>
                      </c:pt>
                      <c:pt idx="7601">
                        <c:v>43386.708333314898</c:v>
                      </c:pt>
                      <c:pt idx="7602">
                        <c:v>43386.749999981563</c:v>
                      </c:pt>
                      <c:pt idx="7603">
                        <c:v>43386.791666648227</c:v>
                      </c:pt>
                      <c:pt idx="7604">
                        <c:v>43386.833333314891</c:v>
                      </c:pt>
                      <c:pt idx="7605">
                        <c:v>43386.874999981555</c:v>
                      </c:pt>
                      <c:pt idx="7606">
                        <c:v>43386.91666664822</c:v>
                      </c:pt>
                      <c:pt idx="7607">
                        <c:v>43386.958333314884</c:v>
                      </c:pt>
                      <c:pt idx="7608">
                        <c:v>43386.999999981548</c:v>
                      </c:pt>
                      <c:pt idx="7609">
                        <c:v>43387.041666648212</c:v>
                      </c:pt>
                      <c:pt idx="7610">
                        <c:v>43387.083333314877</c:v>
                      </c:pt>
                      <c:pt idx="7611">
                        <c:v>43387.124999981541</c:v>
                      </c:pt>
                      <c:pt idx="7612">
                        <c:v>43387.166666648205</c:v>
                      </c:pt>
                      <c:pt idx="7613">
                        <c:v>43387.208333314869</c:v>
                      </c:pt>
                      <c:pt idx="7614">
                        <c:v>43387.249999981534</c:v>
                      </c:pt>
                      <c:pt idx="7615">
                        <c:v>43387.291666648198</c:v>
                      </c:pt>
                      <c:pt idx="7616">
                        <c:v>43387.333333314862</c:v>
                      </c:pt>
                      <c:pt idx="7617">
                        <c:v>43387.374999981526</c:v>
                      </c:pt>
                      <c:pt idx="7618">
                        <c:v>43387.416666648191</c:v>
                      </c:pt>
                      <c:pt idx="7619">
                        <c:v>43387.458333314855</c:v>
                      </c:pt>
                      <c:pt idx="7620">
                        <c:v>43387.499999981519</c:v>
                      </c:pt>
                      <c:pt idx="7621">
                        <c:v>43387.541666648183</c:v>
                      </c:pt>
                      <c:pt idx="7622">
                        <c:v>43387.583333314848</c:v>
                      </c:pt>
                      <c:pt idx="7623">
                        <c:v>43387.624999981512</c:v>
                      </c:pt>
                      <c:pt idx="7624">
                        <c:v>43387.666666648176</c:v>
                      </c:pt>
                      <c:pt idx="7625">
                        <c:v>43387.70833331484</c:v>
                      </c:pt>
                      <c:pt idx="7626">
                        <c:v>43387.749999981505</c:v>
                      </c:pt>
                      <c:pt idx="7627">
                        <c:v>43387.791666648169</c:v>
                      </c:pt>
                      <c:pt idx="7628">
                        <c:v>43387.833333314833</c:v>
                      </c:pt>
                      <c:pt idx="7629">
                        <c:v>43387.874999981497</c:v>
                      </c:pt>
                      <c:pt idx="7630">
                        <c:v>43387.916666648161</c:v>
                      </c:pt>
                      <c:pt idx="7631">
                        <c:v>43387.958333314826</c:v>
                      </c:pt>
                      <c:pt idx="7632">
                        <c:v>43387.99999998149</c:v>
                      </c:pt>
                      <c:pt idx="7633">
                        <c:v>43388.041666648154</c:v>
                      </c:pt>
                      <c:pt idx="7634">
                        <c:v>43388.083333314818</c:v>
                      </c:pt>
                      <c:pt idx="7635">
                        <c:v>43388.124999981483</c:v>
                      </c:pt>
                      <c:pt idx="7636">
                        <c:v>43388.166666648147</c:v>
                      </c:pt>
                      <c:pt idx="7637">
                        <c:v>43388.208333314811</c:v>
                      </c:pt>
                      <c:pt idx="7638">
                        <c:v>43388.249999981475</c:v>
                      </c:pt>
                      <c:pt idx="7639">
                        <c:v>43388.29166664814</c:v>
                      </c:pt>
                      <c:pt idx="7640">
                        <c:v>43388.333333314804</c:v>
                      </c:pt>
                      <c:pt idx="7641">
                        <c:v>43388.374999981468</c:v>
                      </c:pt>
                      <c:pt idx="7642">
                        <c:v>43388.416666648132</c:v>
                      </c:pt>
                      <c:pt idx="7643">
                        <c:v>43388.458333314797</c:v>
                      </c:pt>
                      <c:pt idx="7644">
                        <c:v>43388.499999981461</c:v>
                      </c:pt>
                      <c:pt idx="7645">
                        <c:v>43388.541666648125</c:v>
                      </c:pt>
                      <c:pt idx="7646">
                        <c:v>43388.583333314789</c:v>
                      </c:pt>
                      <c:pt idx="7647">
                        <c:v>43388.624999981454</c:v>
                      </c:pt>
                      <c:pt idx="7648">
                        <c:v>43388.666666648118</c:v>
                      </c:pt>
                      <c:pt idx="7649">
                        <c:v>43388.708333314782</c:v>
                      </c:pt>
                      <c:pt idx="7650">
                        <c:v>43388.749999981446</c:v>
                      </c:pt>
                      <c:pt idx="7651">
                        <c:v>43388.791666648111</c:v>
                      </c:pt>
                      <c:pt idx="7652">
                        <c:v>43388.833333314775</c:v>
                      </c:pt>
                      <c:pt idx="7653">
                        <c:v>43388.874999981439</c:v>
                      </c:pt>
                      <c:pt idx="7654">
                        <c:v>43388.916666648103</c:v>
                      </c:pt>
                      <c:pt idx="7655">
                        <c:v>43388.958333314768</c:v>
                      </c:pt>
                      <c:pt idx="7656">
                        <c:v>43388.999999981432</c:v>
                      </c:pt>
                      <c:pt idx="7657">
                        <c:v>43389.041666648096</c:v>
                      </c:pt>
                      <c:pt idx="7658">
                        <c:v>43389.08333331476</c:v>
                      </c:pt>
                      <c:pt idx="7659">
                        <c:v>43389.124999981424</c:v>
                      </c:pt>
                      <c:pt idx="7660">
                        <c:v>43389.166666648089</c:v>
                      </c:pt>
                      <c:pt idx="7661">
                        <c:v>43389.208333314753</c:v>
                      </c:pt>
                      <c:pt idx="7662">
                        <c:v>43389.249999981417</c:v>
                      </c:pt>
                      <c:pt idx="7663">
                        <c:v>43389.291666648081</c:v>
                      </c:pt>
                      <c:pt idx="7664">
                        <c:v>43389.333333314746</c:v>
                      </c:pt>
                      <c:pt idx="7665">
                        <c:v>43389.37499998141</c:v>
                      </c:pt>
                      <c:pt idx="7666">
                        <c:v>43389.416666648074</c:v>
                      </c:pt>
                      <c:pt idx="7667">
                        <c:v>43389.458333314738</c:v>
                      </c:pt>
                      <c:pt idx="7668">
                        <c:v>43389.499999981403</c:v>
                      </c:pt>
                      <c:pt idx="7669">
                        <c:v>43389.541666648067</c:v>
                      </c:pt>
                      <c:pt idx="7670">
                        <c:v>43389.583333314731</c:v>
                      </c:pt>
                      <c:pt idx="7671">
                        <c:v>43389.624999981395</c:v>
                      </c:pt>
                      <c:pt idx="7672">
                        <c:v>43389.66666664806</c:v>
                      </c:pt>
                      <c:pt idx="7673">
                        <c:v>43389.708333314724</c:v>
                      </c:pt>
                      <c:pt idx="7674">
                        <c:v>43389.749999981388</c:v>
                      </c:pt>
                      <c:pt idx="7675">
                        <c:v>43389.791666648052</c:v>
                      </c:pt>
                      <c:pt idx="7676">
                        <c:v>43389.833333314717</c:v>
                      </c:pt>
                      <c:pt idx="7677">
                        <c:v>43389.874999981381</c:v>
                      </c:pt>
                      <c:pt idx="7678">
                        <c:v>43389.916666648045</c:v>
                      </c:pt>
                      <c:pt idx="7679">
                        <c:v>43389.958333314709</c:v>
                      </c:pt>
                      <c:pt idx="7680">
                        <c:v>43389.999999981374</c:v>
                      </c:pt>
                      <c:pt idx="7681">
                        <c:v>43390.041666648038</c:v>
                      </c:pt>
                      <c:pt idx="7682">
                        <c:v>43390.083333314702</c:v>
                      </c:pt>
                      <c:pt idx="7683">
                        <c:v>43390.124999981366</c:v>
                      </c:pt>
                      <c:pt idx="7684">
                        <c:v>43390.166666648031</c:v>
                      </c:pt>
                      <c:pt idx="7685">
                        <c:v>43390.208333314695</c:v>
                      </c:pt>
                      <c:pt idx="7686">
                        <c:v>43390.249999981359</c:v>
                      </c:pt>
                      <c:pt idx="7687">
                        <c:v>43390.291666648023</c:v>
                      </c:pt>
                      <c:pt idx="7688">
                        <c:v>43390.333333314687</c:v>
                      </c:pt>
                      <c:pt idx="7689">
                        <c:v>43390.374999981352</c:v>
                      </c:pt>
                      <c:pt idx="7690">
                        <c:v>43390.416666648016</c:v>
                      </c:pt>
                      <c:pt idx="7691">
                        <c:v>43390.45833331468</c:v>
                      </c:pt>
                      <c:pt idx="7692">
                        <c:v>43390.499999981344</c:v>
                      </c:pt>
                      <c:pt idx="7693">
                        <c:v>43390.541666648009</c:v>
                      </c:pt>
                      <c:pt idx="7694">
                        <c:v>43390.583333314673</c:v>
                      </c:pt>
                      <c:pt idx="7695">
                        <c:v>43390.624999981337</c:v>
                      </c:pt>
                      <c:pt idx="7696">
                        <c:v>43390.666666648001</c:v>
                      </c:pt>
                      <c:pt idx="7697">
                        <c:v>43390.708333314666</c:v>
                      </c:pt>
                      <c:pt idx="7698">
                        <c:v>43390.74999998133</c:v>
                      </c:pt>
                      <c:pt idx="7699">
                        <c:v>43390.791666647994</c:v>
                      </c:pt>
                      <c:pt idx="7700">
                        <c:v>43390.833333314658</c:v>
                      </c:pt>
                      <c:pt idx="7701">
                        <c:v>43390.874999981323</c:v>
                      </c:pt>
                      <c:pt idx="7702">
                        <c:v>43390.916666647987</c:v>
                      </c:pt>
                      <c:pt idx="7703">
                        <c:v>43390.958333314651</c:v>
                      </c:pt>
                      <c:pt idx="7704">
                        <c:v>43390.999999981315</c:v>
                      </c:pt>
                      <c:pt idx="7705">
                        <c:v>43391.04166664798</c:v>
                      </c:pt>
                      <c:pt idx="7706">
                        <c:v>43391.083333314644</c:v>
                      </c:pt>
                      <c:pt idx="7707">
                        <c:v>43391.124999981308</c:v>
                      </c:pt>
                      <c:pt idx="7708">
                        <c:v>43391.166666647972</c:v>
                      </c:pt>
                      <c:pt idx="7709">
                        <c:v>43391.208333314637</c:v>
                      </c:pt>
                      <c:pt idx="7710">
                        <c:v>43391.249999981301</c:v>
                      </c:pt>
                      <c:pt idx="7711">
                        <c:v>43391.291666647965</c:v>
                      </c:pt>
                      <c:pt idx="7712">
                        <c:v>43391.333333314629</c:v>
                      </c:pt>
                      <c:pt idx="7713">
                        <c:v>43391.374999981294</c:v>
                      </c:pt>
                      <c:pt idx="7714">
                        <c:v>43391.416666647958</c:v>
                      </c:pt>
                      <c:pt idx="7715">
                        <c:v>43391.458333314622</c:v>
                      </c:pt>
                      <c:pt idx="7716">
                        <c:v>43391.499999981286</c:v>
                      </c:pt>
                      <c:pt idx="7717">
                        <c:v>43391.54166664795</c:v>
                      </c:pt>
                      <c:pt idx="7718">
                        <c:v>43391.583333314615</c:v>
                      </c:pt>
                      <c:pt idx="7719">
                        <c:v>43391.624999981279</c:v>
                      </c:pt>
                      <c:pt idx="7720">
                        <c:v>43391.666666647943</c:v>
                      </c:pt>
                      <c:pt idx="7721">
                        <c:v>43391.708333314607</c:v>
                      </c:pt>
                      <c:pt idx="7722">
                        <c:v>43391.749999981272</c:v>
                      </c:pt>
                      <c:pt idx="7723">
                        <c:v>43391.791666647936</c:v>
                      </c:pt>
                      <c:pt idx="7724">
                        <c:v>43391.8333333146</c:v>
                      </c:pt>
                      <c:pt idx="7725">
                        <c:v>43391.874999981264</c:v>
                      </c:pt>
                      <c:pt idx="7726">
                        <c:v>43391.916666647929</c:v>
                      </c:pt>
                      <c:pt idx="7727">
                        <c:v>43391.958333314593</c:v>
                      </c:pt>
                      <c:pt idx="7728">
                        <c:v>43391.999999981257</c:v>
                      </c:pt>
                      <c:pt idx="7729">
                        <c:v>43392.041666647921</c:v>
                      </c:pt>
                      <c:pt idx="7730">
                        <c:v>43392.083333314586</c:v>
                      </c:pt>
                      <c:pt idx="7731">
                        <c:v>43392.12499998125</c:v>
                      </c:pt>
                      <c:pt idx="7732">
                        <c:v>43392.166666647914</c:v>
                      </c:pt>
                      <c:pt idx="7733">
                        <c:v>43392.208333314578</c:v>
                      </c:pt>
                      <c:pt idx="7734">
                        <c:v>43392.249999981243</c:v>
                      </c:pt>
                      <c:pt idx="7735">
                        <c:v>43392.291666647907</c:v>
                      </c:pt>
                      <c:pt idx="7736">
                        <c:v>43392.333333314571</c:v>
                      </c:pt>
                      <c:pt idx="7737">
                        <c:v>43392.374999981235</c:v>
                      </c:pt>
                      <c:pt idx="7738">
                        <c:v>43392.4166666479</c:v>
                      </c:pt>
                      <c:pt idx="7739">
                        <c:v>43392.458333314564</c:v>
                      </c:pt>
                      <c:pt idx="7740">
                        <c:v>43392.499999981228</c:v>
                      </c:pt>
                      <c:pt idx="7741">
                        <c:v>43392.541666647892</c:v>
                      </c:pt>
                      <c:pt idx="7742">
                        <c:v>43392.583333314557</c:v>
                      </c:pt>
                      <c:pt idx="7743">
                        <c:v>43392.624999981221</c:v>
                      </c:pt>
                      <c:pt idx="7744">
                        <c:v>43392.666666647885</c:v>
                      </c:pt>
                      <c:pt idx="7745">
                        <c:v>43392.708333314549</c:v>
                      </c:pt>
                      <c:pt idx="7746">
                        <c:v>43392.749999981213</c:v>
                      </c:pt>
                      <c:pt idx="7747">
                        <c:v>43392.791666647878</c:v>
                      </c:pt>
                      <c:pt idx="7748">
                        <c:v>43392.833333314542</c:v>
                      </c:pt>
                      <c:pt idx="7749">
                        <c:v>43392.874999981206</c:v>
                      </c:pt>
                      <c:pt idx="7750">
                        <c:v>43392.91666664787</c:v>
                      </c:pt>
                      <c:pt idx="7751">
                        <c:v>43392.958333314535</c:v>
                      </c:pt>
                      <c:pt idx="7752">
                        <c:v>43392.999999981199</c:v>
                      </c:pt>
                      <c:pt idx="7753">
                        <c:v>43393.041666647863</c:v>
                      </c:pt>
                      <c:pt idx="7754">
                        <c:v>43393.083333314527</c:v>
                      </c:pt>
                      <c:pt idx="7755">
                        <c:v>43393.124999981192</c:v>
                      </c:pt>
                      <c:pt idx="7756">
                        <c:v>43393.166666647856</c:v>
                      </c:pt>
                      <c:pt idx="7757">
                        <c:v>43393.20833331452</c:v>
                      </c:pt>
                      <c:pt idx="7758">
                        <c:v>43393.249999981184</c:v>
                      </c:pt>
                      <c:pt idx="7759">
                        <c:v>43393.291666647849</c:v>
                      </c:pt>
                      <c:pt idx="7760">
                        <c:v>43393.333333314513</c:v>
                      </c:pt>
                      <c:pt idx="7761">
                        <c:v>43393.374999981177</c:v>
                      </c:pt>
                      <c:pt idx="7762">
                        <c:v>43393.416666647841</c:v>
                      </c:pt>
                      <c:pt idx="7763">
                        <c:v>43393.458333314506</c:v>
                      </c:pt>
                      <c:pt idx="7764">
                        <c:v>43393.49999998117</c:v>
                      </c:pt>
                      <c:pt idx="7765">
                        <c:v>43393.541666647834</c:v>
                      </c:pt>
                      <c:pt idx="7766">
                        <c:v>43393.583333314498</c:v>
                      </c:pt>
                      <c:pt idx="7767">
                        <c:v>43393.624999981163</c:v>
                      </c:pt>
                      <c:pt idx="7768">
                        <c:v>43393.666666647827</c:v>
                      </c:pt>
                      <c:pt idx="7769">
                        <c:v>43393.708333314491</c:v>
                      </c:pt>
                      <c:pt idx="7770">
                        <c:v>43393.749999981155</c:v>
                      </c:pt>
                      <c:pt idx="7771">
                        <c:v>43393.79166664782</c:v>
                      </c:pt>
                      <c:pt idx="7772">
                        <c:v>43393.833333314484</c:v>
                      </c:pt>
                      <c:pt idx="7773">
                        <c:v>43393.874999981148</c:v>
                      </c:pt>
                      <c:pt idx="7774">
                        <c:v>43393.916666647812</c:v>
                      </c:pt>
                      <c:pt idx="7775">
                        <c:v>43393.958333314476</c:v>
                      </c:pt>
                      <c:pt idx="7776">
                        <c:v>43393.999999981141</c:v>
                      </c:pt>
                      <c:pt idx="7777">
                        <c:v>43394.041666647805</c:v>
                      </c:pt>
                      <c:pt idx="7778">
                        <c:v>43394.083333314469</c:v>
                      </c:pt>
                      <c:pt idx="7779">
                        <c:v>43394.124999981133</c:v>
                      </c:pt>
                      <c:pt idx="7780">
                        <c:v>43394.166666647798</c:v>
                      </c:pt>
                      <c:pt idx="7781">
                        <c:v>43394.208333314462</c:v>
                      </c:pt>
                      <c:pt idx="7782">
                        <c:v>43394.249999981126</c:v>
                      </c:pt>
                      <c:pt idx="7783">
                        <c:v>43394.29166664779</c:v>
                      </c:pt>
                      <c:pt idx="7784">
                        <c:v>43394.333333314455</c:v>
                      </c:pt>
                      <c:pt idx="7785">
                        <c:v>43394.374999981119</c:v>
                      </c:pt>
                      <c:pt idx="7786">
                        <c:v>43394.416666647783</c:v>
                      </c:pt>
                      <c:pt idx="7787">
                        <c:v>43394.458333314447</c:v>
                      </c:pt>
                      <c:pt idx="7788">
                        <c:v>43394.499999981112</c:v>
                      </c:pt>
                      <c:pt idx="7789">
                        <c:v>43394.541666647776</c:v>
                      </c:pt>
                      <c:pt idx="7790">
                        <c:v>43394.58333331444</c:v>
                      </c:pt>
                      <c:pt idx="7791">
                        <c:v>43394.624999981104</c:v>
                      </c:pt>
                      <c:pt idx="7792">
                        <c:v>43394.666666647769</c:v>
                      </c:pt>
                      <c:pt idx="7793">
                        <c:v>43394.708333314433</c:v>
                      </c:pt>
                      <c:pt idx="7794">
                        <c:v>43394.749999981097</c:v>
                      </c:pt>
                      <c:pt idx="7795">
                        <c:v>43394.791666647761</c:v>
                      </c:pt>
                      <c:pt idx="7796">
                        <c:v>43394.833333314426</c:v>
                      </c:pt>
                      <c:pt idx="7797">
                        <c:v>43394.87499998109</c:v>
                      </c:pt>
                      <c:pt idx="7798">
                        <c:v>43394.916666647754</c:v>
                      </c:pt>
                      <c:pt idx="7799">
                        <c:v>43394.958333314418</c:v>
                      </c:pt>
                      <c:pt idx="7800">
                        <c:v>43394.999999981083</c:v>
                      </c:pt>
                      <c:pt idx="7801">
                        <c:v>43395.041666647747</c:v>
                      </c:pt>
                      <c:pt idx="7802">
                        <c:v>43395.083333314411</c:v>
                      </c:pt>
                      <c:pt idx="7803">
                        <c:v>43395.124999981075</c:v>
                      </c:pt>
                      <c:pt idx="7804">
                        <c:v>43395.166666647739</c:v>
                      </c:pt>
                      <c:pt idx="7805">
                        <c:v>43395.208333314404</c:v>
                      </c:pt>
                      <c:pt idx="7806">
                        <c:v>43395.249999981068</c:v>
                      </c:pt>
                      <c:pt idx="7807">
                        <c:v>43395.291666647732</c:v>
                      </c:pt>
                      <c:pt idx="7808">
                        <c:v>43395.333333314396</c:v>
                      </c:pt>
                      <c:pt idx="7809">
                        <c:v>43395.374999981061</c:v>
                      </c:pt>
                      <c:pt idx="7810">
                        <c:v>43395.416666647725</c:v>
                      </c:pt>
                      <c:pt idx="7811">
                        <c:v>43395.458333314389</c:v>
                      </c:pt>
                      <c:pt idx="7812">
                        <c:v>43395.499999981053</c:v>
                      </c:pt>
                      <c:pt idx="7813">
                        <c:v>43395.541666647718</c:v>
                      </c:pt>
                      <c:pt idx="7814">
                        <c:v>43395.583333314382</c:v>
                      </c:pt>
                      <c:pt idx="7815">
                        <c:v>43395.624999981046</c:v>
                      </c:pt>
                      <c:pt idx="7816">
                        <c:v>43395.66666664771</c:v>
                      </c:pt>
                      <c:pt idx="7817">
                        <c:v>43395.708333314375</c:v>
                      </c:pt>
                      <c:pt idx="7818">
                        <c:v>43395.749999981039</c:v>
                      </c:pt>
                      <c:pt idx="7819">
                        <c:v>43395.791666647703</c:v>
                      </c:pt>
                      <c:pt idx="7820">
                        <c:v>43395.833333314367</c:v>
                      </c:pt>
                      <c:pt idx="7821">
                        <c:v>43395.874999981032</c:v>
                      </c:pt>
                      <c:pt idx="7822">
                        <c:v>43395.916666647696</c:v>
                      </c:pt>
                      <c:pt idx="7823">
                        <c:v>43395.95833331436</c:v>
                      </c:pt>
                      <c:pt idx="7824">
                        <c:v>43395.999999981024</c:v>
                      </c:pt>
                      <c:pt idx="7825">
                        <c:v>43396.041666647689</c:v>
                      </c:pt>
                      <c:pt idx="7826">
                        <c:v>43396.083333314353</c:v>
                      </c:pt>
                      <c:pt idx="7827">
                        <c:v>43396.124999981017</c:v>
                      </c:pt>
                      <c:pt idx="7828">
                        <c:v>43396.166666647681</c:v>
                      </c:pt>
                      <c:pt idx="7829">
                        <c:v>43396.208333314346</c:v>
                      </c:pt>
                      <c:pt idx="7830">
                        <c:v>43396.24999998101</c:v>
                      </c:pt>
                      <c:pt idx="7831">
                        <c:v>43396.291666647674</c:v>
                      </c:pt>
                      <c:pt idx="7832">
                        <c:v>43396.333333314338</c:v>
                      </c:pt>
                      <c:pt idx="7833">
                        <c:v>43396.374999981002</c:v>
                      </c:pt>
                      <c:pt idx="7834">
                        <c:v>43396.416666647667</c:v>
                      </c:pt>
                      <c:pt idx="7835">
                        <c:v>43396.458333314331</c:v>
                      </c:pt>
                      <c:pt idx="7836">
                        <c:v>43396.499999980995</c:v>
                      </c:pt>
                      <c:pt idx="7837">
                        <c:v>43396.541666647659</c:v>
                      </c:pt>
                      <c:pt idx="7838">
                        <c:v>43396.583333314324</c:v>
                      </c:pt>
                      <c:pt idx="7839">
                        <c:v>43396.624999980988</c:v>
                      </c:pt>
                      <c:pt idx="7840">
                        <c:v>43396.666666647652</c:v>
                      </c:pt>
                      <c:pt idx="7841">
                        <c:v>43396.708333314316</c:v>
                      </c:pt>
                      <c:pt idx="7842">
                        <c:v>43396.749999980981</c:v>
                      </c:pt>
                      <c:pt idx="7843">
                        <c:v>43396.791666647645</c:v>
                      </c:pt>
                      <c:pt idx="7844">
                        <c:v>43396.833333314309</c:v>
                      </c:pt>
                      <c:pt idx="7845">
                        <c:v>43396.874999980973</c:v>
                      </c:pt>
                      <c:pt idx="7846">
                        <c:v>43396.916666647638</c:v>
                      </c:pt>
                      <c:pt idx="7847">
                        <c:v>43396.958333314302</c:v>
                      </c:pt>
                      <c:pt idx="7848">
                        <c:v>43396.999999980966</c:v>
                      </c:pt>
                      <c:pt idx="7849">
                        <c:v>43397.04166664763</c:v>
                      </c:pt>
                      <c:pt idx="7850">
                        <c:v>43397.083333314295</c:v>
                      </c:pt>
                      <c:pt idx="7851">
                        <c:v>43397.124999980959</c:v>
                      </c:pt>
                      <c:pt idx="7852">
                        <c:v>43397.166666647623</c:v>
                      </c:pt>
                      <c:pt idx="7853">
                        <c:v>43397.208333314287</c:v>
                      </c:pt>
                      <c:pt idx="7854">
                        <c:v>43397.249999980952</c:v>
                      </c:pt>
                      <c:pt idx="7855">
                        <c:v>43397.291666647616</c:v>
                      </c:pt>
                      <c:pt idx="7856">
                        <c:v>43397.33333331428</c:v>
                      </c:pt>
                      <c:pt idx="7857">
                        <c:v>43397.374999980944</c:v>
                      </c:pt>
                      <c:pt idx="7858">
                        <c:v>43397.416666647609</c:v>
                      </c:pt>
                      <c:pt idx="7859">
                        <c:v>43397.458333314273</c:v>
                      </c:pt>
                      <c:pt idx="7860">
                        <c:v>43397.499999980937</c:v>
                      </c:pt>
                      <c:pt idx="7861">
                        <c:v>43397.541666647601</c:v>
                      </c:pt>
                      <c:pt idx="7862">
                        <c:v>43397.583333314265</c:v>
                      </c:pt>
                      <c:pt idx="7863">
                        <c:v>43397.62499998093</c:v>
                      </c:pt>
                      <c:pt idx="7864">
                        <c:v>43397.666666647594</c:v>
                      </c:pt>
                      <c:pt idx="7865">
                        <c:v>43397.708333314258</c:v>
                      </c:pt>
                      <c:pt idx="7866">
                        <c:v>43397.749999980922</c:v>
                      </c:pt>
                      <c:pt idx="7867">
                        <c:v>43397.791666647587</c:v>
                      </c:pt>
                      <c:pt idx="7868">
                        <c:v>43397.833333314251</c:v>
                      </c:pt>
                      <c:pt idx="7869">
                        <c:v>43397.874999980915</c:v>
                      </c:pt>
                      <c:pt idx="7870">
                        <c:v>43397.916666647579</c:v>
                      </c:pt>
                      <c:pt idx="7871">
                        <c:v>43397.958333314244</c:v>
                      </c:pt>
                      <c:pt idx="7872">
                        <c:v>43397.999999980908</c:v>
                      </c:pt>
                      <c:pt idx="7873">
                        <c:v>43398.041666647572</c:v>
                      </c:pt>
                      <c:pt idx="7874">
                        <c:v>43398.083333314236</c:v>
                      </c:pt>
                      <c:pt idx="7875">
                        <c:v>43398.124999980901</c:v>
                      </c:pt>
                      <c:pt idx="7876">
                        <c:v>43398.166666647565</c:v>
                      </c:pt>
                      <c:pt idx="7877">
                        <c:v>43398.208333314229</c:v>
                      </c:pt>
                      <c:pt idx="7878">
                        <c:v>43398.249999980893</c:v>
                      </c:pt>
                      <c:pt idx="7879">
                        <c:v>43398.291666647558</c:v>
                      </c:pt>
                      <c:pt idx="7880">
                        <c:v>43398.333333314222</c:v>
                      </c:pt>
                      <c:pt idx="7881">
                        <c:v>43398.374999980886</c:v>
                      </c:pt>
                      <c:pt idx="7882">
                        <c:v>43398.41666664755</c:v>
                      </c:pt>
                      <c:pt idx="7883">
                        <c:v>43398.458333314215</c:v>
                      </c:pt>
                      <c:pt idx="7884">
                        <c:v>43398.499999980879</c:v>
                      </c:pt>
                      <c:pt idx="7885">
                        <c:v>43398.541666647543</c:v>
                      </c:pt>
                      <c:pt idx="7886">
                        <c:v>43398.583333314207</c:v>
                      </c:pt>
                      <c:pt idx="7887">
                        <c:v>43398.624999980872</c:v>
                      </c:pt>
                      <c:pt idx="7888">
                        <c:v>43398.666666647536</c:v>
                      </c:pt>
                      <c:pt idx="7889">
                        <c:v>43398.7083333142</c:v>
                      </c:pt>
                      <c:pt idx="7890">
                        <c:v>43398.749999980864</c:v>
                      </c:pt>
                      <c:pt idx="7891">
                        <c:v>43398.791666647528</c:v>
                      </c:pt>
                      <c:pt idx="7892">
                        <c:v>43398.833333314193</c:v>
                      </c:pt>
                      <c:pt idx="7893">
                        <c:v>43398.874999980857</c:v>
                      </c:pt>
                      <c:pt idx="7894">
                        <c:v>43398.916666647521</c:v>
                      </c:pt>
                      <c:pt idx="7895">
                        <c:v>43398.958333314185</c:v>
                      </c:pt>
                      <c:pt idx="7896">
                        <c:v>43398.99999998085</c:v>
                      </c:pt>
                      <c:pt idx="7897">
                        <c:v>43399.041666647514</c:v>
                      </c:pt>
                      <c:pt idx="7898">
                        <c:v>43399.083333314178</c:v>
                      </c:pt>
                      <c:pt idx="7899">
                        <c:v>43399.124999980842</c:v>
                      </c:pt>
                      <c:pt idx="7900">
                        <c:v>43399.166666647507</c:v>
                      </c:pt>
                      <c:pt idx="7901">
                        <c:v>43399.208333314171</c:v>
                      </c:pt>
                      <c:pt idx="7902">
                        <c:v>43399.249999980835</c:v>
                      </c:pt>
                      <c:pt idx="7903">
                        <c:v>43399.291666647499</c:v>
                      </c:pt>
                      <c:pt idx="7904">
                        <c:v>43399.333333314164</c:v>
                      </c:pt>
                      <c:pt idx="7905">
                        <c:v>43399.374999980828</c:v>
                      </c:pt>
                      <c:pt idx="7906">
                        <c:v>43399.416666647492</c:v>
                      </c:pt>
                      <c:pt idx="7907">
                        <c:v>43399.458333314156</c:v>
                      </c:pt>
                      <c:pt idx="7908">
                        <c:v>43399.499999980821</c:v>
                      </c:pt>
                      <c:pt idx="7909">
                        <c:v>43399.541666647485</c:v>
                      </c:pt>
                      <c:pt idx="7910">
                        <c:v>43399.583333314149</c:v>
                      </c:pt>
                      <c:pt idx="7911">
                        <c:v>43399.624999980813</c:v>
                      </c:pt>
                      <c:pt idx="7912">
                        <c:v>43399.666666647478</c:v>
                      </c:pt>
                      <c:pt idx="7913">
                        <c:v>43399.708333314142</c:v>
                      </c:pt>
                      <c:pt idx="7914">
                        <c:v>43399.749999980806</c:v>
                      </c:pt>
                      <c:pt idx="7915">
                        <c:v>43399.79166664747</c:v>
                      </c:pt>
                      <c:pt idx="7916">
                        <c:v>43399.833333314135</c:v>
                      </c:pt>
                      <c:pt idx="7917">
                        <c:v>43399.874999980799</c:v>
                      </c:pt>
                      <c:pt idx="7918">
                        <c:v>43399.916666647463</c:v>
                      </c:pt>
                      <c:pt idx="7919">
                        <c:v>43399.958333314127</c:v>
                      </c:pt>
                      <c:pt idx="7920">
                        <c:v>43399.999999980791</c:v>
                      </c:pt>
                      <c:pt idx="7921">
                        <c:v>43400.041666647456</c:v>
                      </c:pt>
                      <c:pt idx="7922">
                        <c:v>43400.08333331412</c:v>
                      </c:pt>
                      <c:pt idx="7923">
                        <c:v>43400.124999980784</c:v>
                      </c:pt>
                      <c:pt idx="7924">
                        <c:v>43400.166666647448</c:v>
                      </c:pt>
                      <c:pt idx="7925">
                        <c:v>43400.208333314113</c:v>
                      </c:pt>
                      <c:pt idx="7926">
                        <c:v>43400.249999980777</c:v>
                      </c:pt>
                      <c:pt idx="7927">
                        <c:v>43400.291666647441</c:v>
                      </c:pt>
                      <c:pt idx="7928">
                        <c:v>43400.333333314105</c:v>
                      </c:pt>
                      <c:pt idx="7929">
                        <c:v>43400.37499998077</c:v>
                      </c:pt>
                      <c:pt idx="7930">
                        <c:v>43400.416666647434</c:v>
                      </c:pt>
                      <c:pt idx="7931">
                        <c:v>43400.458333314098</c:v>
                      </c:pt>
                      <c:pt idx="7932">
                        <c:v>43400.499999980762</c:v>
                      </c:pt>
                      <c:pt idx="7933">
                        <c:v>43400.541666647427</c:v>
                      </c:pt>
                      <c:pt idx="7934">
                        <c:v>43400.583333314091</c:v>
                      </c:pt>
                      <c:pt idx="7935">
                        <c:v>43400.624999980755</c:v>
                      </c:pt>
                      <c:pt idx="7936">
                        <c:v>43400.666666647419</c:v>
                      </c:pt>
                      <c:pt idx="7937">
                        <c:v>43400.708333314084</c:v>
                      </c:pt>
                      <c:pt idx="7938">
                        <c:v>43400.749999980748</c:v>
                      </c:pt>
                      <c:pt idx="7939">
                        <c:v>43400.791666647412</c:v>
                      </c:pt>
                      <c:pt idx="7940">
                        <c:v>43400.833333314076</c:v>
                      </c:pt>
                      <c:pt idx="7941">
                        <c:v>43400.874999980741</c:v>
                      </c:pt>
                      <c:pt idx="7942">
                        <c:v>43400.916666647405</c:v>
                      </c:pt>
                      <c:pt idx="7943">
                        <c:v>43400.958333314069</c:v>
                      </c:pt>
                      <c:pt idx="7944">
                        <c:v>43400.999999980733</c:v>
                      </c:pt>
                      <c:pt idx="7945">
                        <c:v>43401.041666647398</c:v>
                      </c:pt>
                      <c:pt idx="7946">
                        <c:v>43401.083333314062</c:v>
                      </c:pt>
                      <c:pt idx="7947">
                        <c:v>43401.124999980726</c:v>
                      </c:pt>
                      <c:pt idx="7948">
                        <c:v>43401.16666664739</c:v>
                      </c:pt>
                      <c:pt idx="7949">
                        <c:v>43401.208333314054</c:v>
                      </c:pt>
                      <c:pt idx="7950">
                        <c:v>43401.249999980719</c:v>
                      </c:pt>
                      <c:pt idx="7951">
                        <c:v>43401.291666647383</c:v>
                      </c:pt>
                      <c:pt idx="7952">
                        <c:v>43401.333333314047</c:v>
                      </c:pt>
                      <c:pt idx="7953">
                        <c:v>43401.374999980711</c:v>
                      </c:pt>
                      <c:pt idx="7954">
                        <c:v>43401.416666647376</c:v>
                      </c:pt>
                      <c:pt idx="7955">
                        <c:v>43401.45833331404</c:v>
                      </c:pt>
                      <c:pt idx="7956">
                        <c:v>43401.499999980704</c:v>
                      </c:pt>
                      <c:pt idx="7957">
                        <c:v>43401.541666647368</c:v>
                      </c:pt>
                      <c:pt idx="7958">
                        <c:v>43401.583333314033</c:v>
                      </c:pt>
                      <c:pt idx="7959">
                        <c:v>43401.624999980697</c:v>
                      </c:pt>
                      <c:pt idx="7960">
                        <c:v>43401.666666647361</c:v>
                      </c:pt>
                      <c:pt idx="7961">
                        <c:v>43401.708333314025</c:v>
                      </c:pt>
                      <c:pt idx="7962">
                        <c:v>43401.74999998069</c:v>
                      </c:pt>
                      <c:pt idx="7963">
                        <c:v>43401.791666647354</c:v>
                      </c:pt>
                      <c:pt idx="7964">
                        <c:v>43401.833333314018</c:v>
                      </c:pt>
                      <c:pt idx="7965">
                        <c:v>43401.874999980682</c:v>
                      </c:pt>
                      <c:pt idx="7966">
                        <c:v>43401.916666647347</c:v>
                      </c:pt>
                      <c:pt idx="7967">
                        <c:v>43401.958333314011</c:v>
                      </c:pt>
                      <c:pt idx="7968">
                        <c:v>43401.999999980675</c:v>
                      </c:pt>
                      <c:pt idx="7969">
                        <c:v>43402.041666647339</c:v>
                      </c:pt>
                      <c:pt idx="7970">
                        <c:v>43402.083333314004</c:v>
                      </c:pt>
                      <c:pt idx="7971">
                        <c:v>43402.124999980668</c:v>
                      </c:pt>
                      <c:pt idx="7972">
                        <c:v>43402.166666647332</c:v>
                      </c:pt>
                      <c:pt idx="7973">
                        <c:v>43402.208333313996</c:v>
                      </c:pt>
                      <c:pt idx="7974">
                        <c:v>43402.249999980661</c:v>
                      </c:pt>
                      <c:pt idx="7975">
                        <c:v>43402.291666647325</c:v>
                      </c:pt>
                      <c:pt idx="7976">
                        <c:v>43402.333333313989</c:v>
                      </c:pt>
                      <c:pt idx="7977">
                        <c:v>43402.374999980653</c:v>
                      </c:pt>
                      <c:pt idx="7978">
                        <c:v>43402.416666647317</c:v>
                      </c:pt>
                      <c:pt idx="7979">
                        <c:v>43402.458333313982</c:v>
                      </c:pt>
                      <c:pt idx="7980">
                        <c:v>43402.499999980646</c:v>
                      </c:pt>
                      <c:pt idx="7981">
                        <c:v>43402.54166664731</c:v>
                      </c:pt>
                      <c:pt idx="7982">
                        <c:v>43402.583333313974</c:v>
                      </c:pt>
                      <c:pt idx="7983">
                        <c:v>43402.624999980639</c:v>
                      </c:pt>
                      <c:pt idx="7984">
                        <c:v>43402.666666647303</c:v>
                      </c:pt>
                      <c:pt idx="7985">
                        <c:v>43402.708333313967</c:v>
                      </c:pt>
                      <c:pt idx="7986">
                        <c:v>43402.749999980631</c:v>
                      </c:pt>
                      <c:pt idx="7987">
                        <c:v>43402.791666647296</c:v>
                      </c:pt>
                      <c:pt idx="7988">
                        <c:v>43402.83333331396</c:v>
                      </c:pt>
                      <c:pt idx="7989">
                        <c:v>43402.874999980624</c:v>
                      </c:pt>
                      <c:pt idx="7990">
                        <c:v>43402.916666647288</c:v>
                      </c:pt>
                      <c:pt idx="7991">
                        <c:v>43402.958333313953</c:v>
                      </c:pt>
                      <c:pt idx="7992">
                        <c:v>43402.999999980617</c:v>
                      </c:pt>
                      <c:pt idx="7993">
                        <c:v>43403.041666647281</c:v>
                      </c:pt>
                      <c:pt idx="7994">
                        <c:v>43403.083333313945</c:v>
                      </c:pt>
                      <c:pt idx="7995">
                        <c:v>43403.12499998061</c:v>
                      </c:pt>
                      <c:pt idx="7996">
                        <c:v>43403.166666647274</c:v>
                      </c:pt>
                      <c:pt idx="7997">
                        <c:v>43403.208333313938</c:v>
                      </c:pt>
                      <c:pt idx="7998">
                        <c:v>43403.249999980602</c:v>
                      </c:pt>
                      <c:pt idx="7999">
                        <c:v>43403.291666647267</c:v>
                      </c:pt>
                      <c:pt idx="8000">
                        <c:v>43403.333333313931</c:v>
                      </c:pt>
                      <c:pt idx="8001">
                        <c:v>43403.374999980595</c:v>
                      </c:pt>
                      <c:pt idx="8002">
                        <c:v>43403.416666647259</c:v>
                      </c:pt>
                      <c:pt idx="8003">
                        <c:v>43403.458333313924</c:v>
                      </c:pt>
                      <c:pt idx="8004">
                        <c:v>43403.499999980588</c:v>
                      </c:pt>
                      <c:pt idx="8005">
                        <c:v>43403.541666647252</c:v>
                      </c:pt>
                      <c:pt idx="8006">
                        <c:v>43403.583333313916</c:v>
                      </c:pt>
                      <c:pt idx="8007">
                        <c:v>43403.62499998058</c:v>
                      </c:pt>
                      <c:pt idx="8008">
                        <c:v>43403.666666647245</c:v>
                      </c:pt>
                      <c:pt idx="8009">
                        <c:v>43403.708333313909</c:v>
                      </c:pt>
                      <c:pt idx="8010">
                        <c:v>43403.749999980573</c:v>
                      </c:pt>
                      <c:pt idx="8011">
                        <c:v>43403.791666647237</c:v>
                      </c:pt>
                      <c:pt idx="8012">
                        <c:v>43403.833333313902</c:v>
                      </c:pt>
                      <c:pt idx="8013">
                        <c:v>43403.874999980566</c:v>
                      </c:pt>
                      <c:pt idx="8014">
                        <c:v>43403.91666664723</c:v>
                      </c:pt>
                      <c:pt idx="8015">
                        <c:v>43403.958333313894</c:v>
                      </c:pt>
                      <c:pt idx="8016">
                        <c:v>43403.999999980559</c:v>
                      </c:pt>
                      <c:pt idx="8017">
                        <c:v>43404.041666647223</c:v>
                      </c:pt>
                      <c:pt idx="8018">
                        <c:v>43404.083333313887</c:v>
                      </c:pt>
                      <c:pt idx="8019">
                        <c:v>43404.124999980551</c:v>
                      </c:pt>
                      <c:pt idx="8020">
                        <c:v>43404.166666647216</c:v>
                      </c:pt>
                      <c:pt idx="8021">
                        <c:v>43404.20833331388</c:v>
                      </c:pt>
                      <c:pt idx="8022">
                        <c:v>43404.249999980544</c:v>
                      </c:pt>
                      <c:pt idx="8023">
                        <c:v>43404.291666647208</c:v>
                      </c:pt>
                      <c:pt idx="8024">
                        <c:v>43404.333333313873</c:v>
                      </c:pt>
                      <c:pt idx="8025">
                        <c:v>43404.374999980537</c:v>
                      </c:pt>
                      <c:pt idx="8026">
                        <c:v>43404.416666647201</c:v>
                      </c:pt>
                      <c:pt idx="8027">
                        <c:v>43404.458333313865</c:v>
                      </c:pt>
                      <c:pt idx="8028">
                        <c:v>43404.49999998053</c:v>
                      </c:pt>
                      <c:pt idx="8029">
                        <c:v>43404.541666647194</c:v>
                      </c:pt>
                      <c:pt idx="8030">
                        <c:v>43404.583333313858</c:v>
                      </c:pt>
                      <c:pt idx="8031">
                        <c:v>43404.624999980522</c:v>
                      </c:pt>
                      <c:pt idx="8032">
                        <c:v>43404.666666647187</c:v>
                      </c:pt>
                      <c:pt idx="8033">
                        <c:v>43404.708333313851</c:v>
                      </c:pt>
                      <c:pt idx="8034">
                        <c:v>43404.749999980515</c:v>
                      </c:pt>
                      <c:pt idx="8035">
                        <c:v>43404.791666647179</c:v>
                      </c:pt>
                      <c:pt idx="8036">
                        <c:v>43404.833333313843</c:v>
                      </c:pt>
                      <c:pt idx="8037">
                        <c:v>43404.874999980508</c:v>
                      </c:pt>
                      <c:pt idx="8038">
                        <c:v>43404.916666647172</c:v>
                      </c:pt>
                      <c:pt idx="8039">
                        <c:v>43404.958333313836</c:v>
                      </c:pt>
                      <c:pt idx="8040">
                        <c:v>43404.9999999805</c:v>
                      </c:pt>
                      <c:pt idx="8041">
                        <c:v>43405.041666647165</c:v>
                      </c:pt>
                      <c:pt idx="8042">
                        <c:v>43405.083333313829</c:v>
                      </c:pt>
                      <c:pt idx="8043">
                        <c:v>43405.124999980493</c:v>
                      </c:pt>
                      <c:pt idx="8044">
                        <c:v>43405.166666647157</c:v>
                      </c:pt>
                      <c:pt idx="8045">
                        <c:v>43405.208333313822</c:v>
                      </c:pt>
                      <c:pt idx="8046">
                        <c:v>43405.249999980486</c:v>
                      </c:pt>
                      <c:pt idx="8047">
                        <c:v>43405.29166664715</c:v>
                      </c:pt>
                      <c:pt idx="8048">
                        <c:v>43405.333333313814</c:v>
                      </c:pt>
                      <c:pt idx="8049">
                        <c:v>43405.374999980479</c:v>
                      </c:pt>
                      <c:pt idx="8050">
                        <c:v>43405.416666647143</c:v>
                      </c:pt>
                      <c:pt idx="8051">
                        <c:v>43405.458333313807</c:v>
                      </c:pt>
                      <c:pt idx="8052">
                        <c:v>43405.499999980471</c:v>
                      </c:pt>
                      <c:pt idx="8053">
                        <c:v>43405.541666647136</c:v>
                      </c:pt>
                      <c:pt idx="8054">
                        <c:v>43405.5833333138</c:v>
                      </c:pt>
                      <c:pt idx="8055">
                        <c:v>43405.624999980464</c:v>
                      </c:pt>
                      <c:pt idx="8056">
                        <c:v>43405.666666647128</c:v>
                      </c:pt>
                      <c:pt idx="8057">
                        <c:v>43405.708333313793</c:v>
                      </c:pt>
                      <c:pt idx="8058">
                        <c:v>43405.749999980457</c:v>
                      </c:pt>
                      <c:pt idx="8059">
                        <c:v>43405.791666647121</c:v>
                      </c:pt>
                      <c:pt idx="8060">
                        <c:v>43405.833333313785</c:v>
                      </c:pt>
                      <c:pt idx="8061">
                        <c:v>43405.87499998045</c:v>
                      </c:pt>
                      <c:pt idx="8062">
                        <c:v>43405.916666647114</c:v>
                      </c:pt>
                      <c:pt idx="8063">
                        <c:v>43405.958333313778</c:v>
                      </c:pt>
                      <c:pt idx="8064">
                        <c:v>43405.999999980442</c:v>
                      </c:pt>
                      <c:pt idx="8065">
                        <c:v>43406.041666647106</c:v>
                      </c:pt>
                      <c:pt idx="8066">
                        <c:v>43406.083333313771</c:v>
                      </c:pt>
                      <c:pt idx="8067">
                        <c:v>43406.124999980435</c:v>
                      </c:pt>
                      <c:pt idx="8068">
                        <c:v>43406.166666647099</c:v>
                      </c:pt>
                      <c:pt idx="8069">
                        <c:v>43406.208333313763</c:v>
                      </c:pt>
                      <c:pt idx="8070">
                        <c:v>43406.249999980428</c:v>
                      </c:pt>
                      <c:pt idx="8071">
                        <c:v>43406.291666647092</c:v>
                      </c:pt>
                      <c:pt idx="8072">
                        <c:v>43406.333333313756</c:v>
                      </c:pt>
                      <c:pt idx="8073">
                        <c:v>43406.37499998042</c:v>
                      </c:pt>
                      <c:pt idx="8074">
                        <c:v>43406.416666647085</c:v>
                      </c:pt>
                      <c:pt idx="8075">
                        <c:v>43406.458333313749</c:v>
                      </c:pt>
                      <c:pt idx="8076">
                        <c:v>43406.499999980413</c:v>
                      </c:pt>
                      <c:pt idx="8077">
                        <c:v>43406.541666647077</c:v>
                      </c:pt>
                      <c:pt idx="8078">
                        <c:v>43406.583333313742</c:v>
                      </c:pt>
                      <c:pt idx="8079">
                        <c:v>43406.624999980406</c:v>
                      </c:pt>
                      <c:pt idx="8080">
                        <c:v>43406.66666664707</c:v>
                      </c:pt>
                      <c:pt idx="8081">
                        <c:v>43406.708333313734</c:v>
                      </c:pt>
                      <c:pt idx="8082">
                        <c:v>43406.749999980399</c:v>
                      </c:pt>
                      <c:pt idx="8083">
                        <c:v>43406.791666647063</c:v>
                      </c:pt>
                      <c:pt idx="8084">
                        <c:v>43406.833333313727</c:v>
                      </c:pt>
                      <c:pt idx="8085">
                        <c:v>43406.874999980391</c:v>
                      </c:pt>
                      <c:pt idx="8086">
                        <c:v>43406.916666647056</c:v>
                      </c:pt>
                      <c:pt idx="8087">
                        <c:v>43406.95833331372</c:v>
                      </c:pt>
                      <c:pt idx="8088">
                        <c:v>43406.999999980384</c:v>
                      </c:pt>
                      <c:pt idx="8089">
                        <c:v>43407.041666647048</c:v>
                      </c:pt>
                      <c:pt idx="8090">
                        <c:v>43407.083333313713</c:v>
                      </c:pt>
                      <c:pt idx="8091">
                        <c:v>43407.124999980377</c:v>
                      </c:pt>
                      <c:pt idx="8092">
                        <c:v>43407.166666647041</c:v>
                      </c:pt>
                      <c:pt idx="8093">
                        <c:v>43407.208333313705</c:v>
                      </c:pt>
                      <c:pt idx="8094">
                        <c:v>43407.249999980369</c:v>
                      </c:pt>
                      <c:pt idx="8095">
                        <c:v>43407.291666647034</c:v>
                      </c:pt>
                      <c:pt idx="8096">
                        <c:v>43407.333333313698</c:v>
                      </c:pt>
                      <c:pt idx="8097">
                        <c:v>43407.374999980362</c:v>
                      </c:pt>
                      <c:pt idx="8098">
                        <c:v>43407.416666647026</c:v>
                      </c:pt>
                      <c:pt idx="8099">
                        <c:v>43407.458333313691</c:v>
                      </c:pt>
                      <c:pt idx="8100">
                        <c:v>43407.499999980355</c:v>
                      </c:pt>
                      <c:pt idx="8101">
                        <c:v>43407.541666647019</c:v>
                      </c:pt>
                      <c:pt idx="8102">
                        <c:v>43407.583333313683</c:v>
                      </c:pt>
                      <c:pt idx="8103">
                        <c:v>43407.624999980348</c:v>
                      </c:pt>
                      <c:pt idx="8104">
                        <c:v>43407.666666647012</c:v>
                      </c:pt>
                      <c:pt idx="8105">
                        <c:v>43407.708333313676</c:v>
                      </c:pt>
                      <c:pt idx="8106">
                        <c:v>43407.74999998034</c:v>
                      </c:pt>
                      <c:pt idx="8107">
                        <c:v>43407.791666647005</c:v>
                      </c:pt>
                      <c:pt idx="8108">
                        <c:v>43407.833333313669</c:v>
                      </c:pt>
                      <c:pt idx="8109">
                        <c:v>43407.874999980333</c:v>
                      </c:pt>
                      <c:pt idx="8110">
                        <c:v>43407.916666646997</c:v>
                      </c:pt>
                      <c:pt idx="8111">
                        <c:v>43407.958333313662</c:v>
                      </c:pt>
                      <c:pt idx="8112">
                        <c:v>43407.999999980326</c:v>
                      </c:pt>
                      <c:pt idx="8113">
                        <c:v>43408.04166664699</c:v>
                      </c:pt>
                      <c:pt idx="8114">
                        <c:v>43408.083333313654</c:v>
                      </c:pt>
                      <c:pt idx="8115">
                        <c:v>43408.124999980319</c:v>
                      </c:pt>
                      <c:pt idx="8116">
                        <c:v>43408.166666646983</c:v>
                      </c:pt>
                      <c:pt idx="8117">
                        <c:v>43408.208333313647</c:v>
                      </c:pt>
                      <c:pt idx="8118">
                        <c:v>43408.249999980311</c:v>
                      </c:pt>
                      <c:pt idx="8119">
                        <c:v>43408.291666646976</c:v>
                      </c:pt>
                      <c:pt idx="8120">
                        <c:v>43408.33333331364</c:v>
                      </c:pt>
                      <c:pt idx="8121">
                        <c:v>43408.374999980304</c:v>
                      </c:pt>
                      <c:pt idx="8122">
                        <c:v>43408.416666646968</c:v>
                      </c:pt>
                      <c:pt idx="8123">
                        <c:v>43408.458333313632</c:v>
                      </c:pt>
                      <c:pt idx="8124">
                        <c:v>43408.499999980297</c:v>
                      </c:pt>
                      <c:pt idx="8125">
                        <c:v>43408.541666646961</c:v>
                      </c:pt>
                      <c:pt idx="8126">
                        <c:v>43408.583333313625</c:v>
                      </c:pt>
                      <c:pt idx="8127">
                        <c:v>43408.624999980289</c:v>
                      </c:pt>
                      <c:pt idx="8128">
                        <c:v>43408.666666646954</c:v>
                      </c:pt>
                      <c:pt idx="8129">
                        <c:v>43408.708333313618</c:v>
                      </c:pt>
                      <c:pt idx="8130">
                        <c:v>43408.749999980282</c:v>
                      </c:pt>
                      <c:pt idx="8131">
                        <c:v>43408.791666646946</c:v>
                      </c:pt>
                      <c:pt idx="8132">
                        <c:v>43408.833333313611</c:v>
                      </c:pt>
                      <c:pt idx="8133">
                        <c:v>43408.874999980275</c:v>
                      </c:pt>
                      <c:pt idx="8134">
                        <c:v>43408.916666646939</c:v>
                      </c:pt>
                      <c:pt idx="8135">
                        <c:v>43408.958333313603</c:v>
                      </c:pt>
                      <c:pt idx="8136">
                        <c:v>43408.999999980268</c:v>
                      </c:pt>
                      <c:pt idx="8137">
                        <c:v>43409.041666646932</c:v>
                      </c:pt>
                      <c:pt idx="8138">
                        <c:v>43409.083333313596</c:v>
                      </c:pt>
                      <c:pt idx="8139">
                        <c:v>43409.12499998026</c:v>
                      </c:pt>
                      <c:pt idx="8140">
                        <c:v>43409.166666646925</c:v>
                      </c:pt>
                      <c:pt idx="8141">
                        <c:v>43409.208333313589</c:v>
                      </c:pt>
                      <c:pt idx="8142">
                        <c:v>43409.249999980253</c:v>
                      </c:pt>
                      <c:pt idx="8143">
                        <c:v>43409.291666646917</c:v>
                      </c:pt>
                      <c:pt idx="8144">
                        <c:v>43409.333333313582</c:v>
                      </c:pt>
                      <c:pt idx="8145">
                        <c:v>43409.374999980246</c:v>
                      </c:pt>
                      <c:pt idx="8146">
                        <c:v>43409.41666664691</c:v>
                      </c:pt>
                      <c:pt idx="8147">
                        <c:v>43409.458333313574</c:v>
                      </c:pt>
                      <c:pt idx="8148">
                        <c:v>43409.499999980238</c:v>
                      </c:pt>
                      <c:pt idx="8149">
                        <c:v>43409.541666646903</c:v>
                      </c:pt>
                      <c:pt idx="8150">
                        <c:v>43409.583333313567</c:v>
                      </c:pt>
                      <c:pt idx="8151">
                        <c:v>43409.624999980231</c:v>
                      </c:pt>
                      <c:pt idx="8152">
                        <c:v>43409.666666646895</c:v>
                      </c:pt>
                      <c:pt idx="8153">
                        <c:v>43409.70833331356</c:v>
                      </c:pt>
                      <c:pt idx="8154">
                        <c:v>43409.749999980224</c:v>
                      </c:pt>
                      <c:pt idx="8155">
                        <c:v>43409.791666646888</c:v>
                      </c:pt>
                      <c:pt idx="8156">
                        <c:v>43409.833333313552</c:v>
                      </c:pt>
                      <c:pt idx="8157">
                        <c:v>43409.874999980217</c:v>
                      </c:pt>
                      <c:pt idx="8158">
                        <c:v>43409.916666646881</c:v>
                      </c:pt>
                      <c:pt idx="8159">
                        <c:v>43409.958333313545</c:v>
                      </c:pt>
                      <c:pt idx="8160">
                        <c:v>43409.999999980209</c:v>
                      </c:pt>
                      <c:pt idx="8161">
                        <c:v>43410.041666646874</c:v>
                      </c:pt>
                      <c:pt idx="8162">
                        <c:v>43410.083333313538</c:v>
                      </c:pt>
                      <c:pt idx="8163">
                        <c:v>43410.124999980202</c:v>
                      </c:pt>
                      <c:pt idx="8164">
                        <c:v>43410.166666646866</c:v>
                      </c:pt>
                      <c:pt idx="8165">
                        <c:v>43410.208333313531</c:v>
                      </c:pt>
                      <c:pt idx="8166">
                        <c:v>43410.249999980195</c:v>
                      </c:pt>
                      <c:pt idx="8167">
                        <c:v>43410.291666646859</c:v>
                      </c:pt>
                      <c:pt idx="8168">
                        <c:v>43410.333333313523</c:v>
                      </c:pt>
                      <c:pt idx="8169">
                        <c:v>43410.374999980188</c:v>
                      </c:pt>
                      <c:pt idx="8170">
                        <c:v>43410.416666646852</c:v>
                      </c:pt>
                      <c:pt idx="8171">
                        <c:v>43410.458333313516</c:v>
                      </c:pt>
                      <c:pt idx="8172">
                        <c:v>43410.49999998018</c:v>
                      </c:pt>
                      <c:pt idx="8173">
                        <c:v>43410.541666646845</c:v>
                      </c:pt>
                      <c:pt idx="8174">
                        <c:v>43410.583333313509</c:v>
                      </c:pt>
                      <c:pt idx="8175">
                        <c:v>43410.624999980173</c:v>
                      </c:pt>
                      <c:pt idx="8176">
                        <c:v>43410.666666646837</c:v>
                      </c:pt>
                      <c:pt idx="8177">
                        <c:v>43410.708333313501</c:v>
                      </c:pt>
                      <c:pt idx="8178">
                        <c:v>43410.749999980166</c:v>
                      </c:pt>
                      <c:pt idx="8179">
                        <c:v>43410.79166664683</c:v>
                      </c:pt>
                      <c:pt idx="8180">
                        <c:v>43410.833333313494</c:v>
                      </c:pt>
                      <c:pt idx="8181">
                        <c:v>43410.874999980158</c:v>
                      </c:pt>
                      <c:pt idx="8182">
                        <c:v>43410.916666646823</c:v>
                      </c:pt>
                      <c:pt idx="8183">
                        <c:v>43410.958333313487</c:v>
                      </c:pt>
                      <c:pt idx="8184">
                        <c:v>43410.999999980151</c:v>
                      </c:pt>
                      <c:pt idx="8185">
                        <c:v>43411.041666646815</c:v>
                      </c:pt>
                      <c:pt idx="8186">
                        <c:v>43411.08333331348</c:v>
                      </c:pt>
                      <c:pt idx="8187">
                        <c:v>43411.124999980144</c:v>
                      </c:pt>
                      <c:pt idx="8188">
                        <c:v>43411.166666646808</c:v>
                      </c:pt>
                      <c:pt idx="8189">
                        <c:v>43411.208333313472</c:v>
                      </c:pt>
                      <c:pt idx="8190">
                        <c:v>43411.249999980137</c:v>
                      </c:pt>
                      <c:pt idx="8191">
                        <c:v>43411.291666646801</c:v>
                      </c:pt>
                      <c:pt idx="8192">
                        <c:v>43411.333333313465</c:v>
                      </c:pt>
                      <c:pt idx="8193">
                        <c:v>43411.374999980129</c:v>
                      </c:pt>
                      <c:pt idx="8194">
                        <c:v>43411.416666646794</c:v>
                      </c:pt>
                      <c:pt idx="8195">
                        <c:v>43411.458333313458</c:v>
                      </c:pt>
                      <c:pt idx="8196">
                        <c:v>43411.499999980122</c:v>
                      </c:pt>
                      <c:pt idx="8197">
                        <c:v>43411.541666646786</c:v>
                      </c:pt>
                      <c:pt idx="8198">
                        <c:v>43411.583333313451</c:v>
                      </c:pt>
                      <c:pt idx="8199">
                        <c:v>43411.624999980115</c:v>
                      </c:pt>
                      <c:pt idx="8200">
                        <c:v>43411.666666646779</c:v>
                      </c:pt>
                      <c:pt idx="8201">
                        <c:v>43411.708333313443</c:v>
                      </c:pt>
                      <c:pt idx="8202">
                        <c:v>43411.749999980108</c:v>
                      </c:pt>
                      <c:pt idx="8203">
                        <c:v>43411.791666646772</c:v>
                      </c:pt>
                      <c:pt idx="8204">
                        <c:v>43411.833333313436</c:v>
                      </c:pt>
                      <c:pt idx="8205">
                        <c:v>43411.8749999801</c:v>
                      </c:pt>
                      <c:pt idx="8206">
                        <c:v>43411.916666646764</c:v>
                      </c:pt>
                      <c:pt idx="8207">
                        <c:v>43411.958333313429</c:v>
                      </c:pt>
                      <c:pt idx="8208">
                        <c:v>43411.999999980093</c:v>
                      </c:pt>
                      <c:pt idx="8209">
                        <c:v>43412.041666646757</c:v>
                      </c:pt>
                      <c:pt idx="8210">
                        <c:v>43412.083333313421</c:v>
                      </c:pt>
                      <c:pt idx="8211">
                        <c:v>43412.124999980086</c:v>
                      </c:pt>
                      <c:pt idx="8212">
                        <c:v>43412.16666664675</c:v>
                      </c:pt>
                      <c:pt idx="8213">
                        <c:v>43412.208333313414</c:v>
                      </c:pt>
                      <c:pt idx="8214">
                        <c:v>43412.249999980078</c:v>
                      </c:pt>
                      <c:pt idx="8215">
                        <c:v>43412.291666646743</c:v>
                      </c:pt>
                      <c:pt idx="8216">
                        <c:v>43412.333333313407</c:v>
                      </c:pt>
                      <c:pt idx="8217">
                        <c:v>43412.374999980071</c:v>
                      </c:pt>
                      <c:pt idx="8218">
                        <c:v>43412.416666646735</c:v>
                      </c:pt>
                      <c:pt idx="8219">
                        <c:v>43412.4583333134</c:v>
                      </c:pt>
                      <c:pt idx="8220">
                        <c:v>43412.499999980064</c:v>
                      </c:pt>
                      <c:pt idx="8221">
                        <c:v>43412.541666646728</c:v>
                      </c:pt>
                      <c:pt idx="8222">
                        <c:v>43412.583333313392</c:v>
                      </c:pt>
                      <c:pt idx="8223">
                        <c:v>43412.624999980057</c:v>
                      </c:pt>
                      <c:pt idx="8224">
                        <c:v>43412.666666646721</c:v>
                      </c:pt>
                      <c:pt idx="8225">
                        <c:v>43412.708333313385</c:v>
                      </c:pt>
                      <c:pt idx="8226">
                        <c:v>43412.749999980049</c:v>
                      </c:pt>
                      <c:pt idx="8227">
                        <c:v>43412.791666646714</c:v>
                      </c:pt>
                      <c:pt idx="8228">
                        <c:v>43412.833333313378</c:v>
                      </c:pt>
                      <c:pt idx="8229">
                        <c:v>43412.874999980042</c:v>
                      </c:pt>
                      <c:pt idx="8230">
                        <c:v>43412.916666646706</c:v>
                      </c:pt>
                      <c:pt idx="8231">
                        <c:v>43412.958333313371</c:v>
                      </c:pt>
                      <c:pt idx="8232">
                        <c:v>43412.999999980035</c:v>
                      </c:pt>
                      <c:pt idx="8233">
                        <c:v>43413.041666646699</c:v>
                      </c:pt>
                      <c:pt idx="8234">
                        <c:v>43413.083333313363</c:v>
                      </c:pt>
                      <c:pt idx="8235">
                        <c:v>43413.124999980027</c:v>
                      </c:pt>
                      <c:pt idx="8236">
                        <c:v>43413.166666646692</c:v>
                      </c:pt>
                      <c:pt idx="8237">
                        <c:v>43413.208333313356</c:v>
                      </c:pt>
                      <c:pt idx="8238">
                        <c:v>43413.24999998002</c:v>
                      </c:pt>
                      <c:pt idx="8239">
                        <c:v>43413.291666646684</c:v>
                      </c:pt>
                      <c:pt idx="8240">
                        <c:v>43413.333333313349</c:v>
                      </c:pt>
                      <c:pt idx="8241">
                        <c:v>43413.374999980013</c:v>
                      </c:pt>
                      <c:pt idx="8242">
                        <c:v>43413.416666646677</c:v>
                      </c:pt>
                      <c:pt idx="8243">
                        <c:v>43413.458333313341</c:v>
                      </c:pt>
                      <c:pt idx="8244">
                        <c:v>43413.499999980006</c:v>
                      </c:pt>
                      <c:pt idx="8245">
                        <c:v>43413.54166664667</c:v>
                      </c:pt>
                      <c:pt idx="8246">
                        <c:v>43413.583333313334</c:v>
                      </c:pt>
                      <c:pt idx="8247">
                        <c:v>43413.624999979998</c:v>
                      </c:pt>
                      <c:pt idx="8248">
                        <c:v>43413.666666646663</c:v>
                      </c:pt>
                      <c:pt idx="8249">
                        <c:v>43413.708333313327</c:v>
                      </c:pt>
                      <c:pt idx="8250">
                        <c:v>43413.749999979991</c:v>
                      </c:pt>
                      <c:pt idx="8251">
                        <c:v>43413.791666646655</c:v>
                      </c:pt>
                      <c:pt idx="8252">
                        <c:v>43413.83333331332</c:v>
                      </c:pt>
                      <c:pt idx="8253">
                        <c:v>43413.874999979984</c:v>
                      </c:pt>
                      <c:pt idx="8254">
                        <c:v>43413.916666646648</c:v>
                      </c:pt>
                      <c:pt idx="8255">
                        <c:v>43413.958333313312</c:v>
                      </c:pt>
                      <c:pt idx="8256">
                        <c:v>43413.999999979977</c:v>
                      </c:pt>
                      <c:pt idx="8257">
                        <c:v>43414.041666646641</c:v>
                      </c:pt>
                      <c:pt idx="8258">
                        <c:v>43414.083333313305</c:v>
                      </c:pt>
                      <c:pt idx="8259">
                        <c:v>43414.124999979969</c:v>
                      </c:pt>
                      <c:pt idx="8260">
                        <c:v>43414.166666646634</c:v>
                      </c:pt>
                      <c:pt idx="8261">
                        <c:v>43414.208333313298</c:v>
                      </c:pt>
                      <c:pt idx="8262">
                        <c:v>43414.249999979962</c:v>
                      </c:pt>
                      <c:pt idx="8263">
                        <c:v>43414.291666646626</c:v>
                      </c:pt>
                      <c:pt idx="8264">
                        <c:v>43414.33333331329</c:v>
                      </c:pt>
                      <c:pt idx="8265">
                        <c:v>43414.374999979955</c:v>
                      </c:pt>
                      <c:pt idx="8266">
                        <c:v>43414.416666646619</c:v>
                      </c:pt>
                      <c:pt idx="8267">
                        <c:v>43414.458333313283</c:v>
                      </c:pt>
                      <c:pt idx="8268">
                        <c:v>43414.499999979947</c:v>
                      </c:pt>
                      <c:pt idx="8269">
                        <c:v>43414.541666646612</c:v>
                      </c:pt>
                      <c:pt idx="8270">
                        <c:v>43414.583333313276</c:v>
                      </c:pt>
                      <c:pt idx="8271">
                        <c:v>43414.62499997994</c:v>
                      </c:pt>
                      <c:pt idx="8272">
                        <c:v>43414.666666646604</c:v>
                      </c:pt>
                      <c:pt idx="8273">
                        <c:v>43414.708333313269</c:v>
                      </c:pt>
                      <c:pt idx="8274">
                        <c:v>43414.749999979933</c:v>
                      </c:pt>
                      <c:pt idx="8275">
                        <c:v>43414.791666646597</c:v>
                      </c:pt>
                      <c:pt idx="8276">
                        <c:v>43414.833333313261</c:v>
                      </c:pt>
                      <c:pt idx="8277">
                        <c:v>43414.874999979926</c:v>
                      </c:pt>
                      <c:pt idx="8278">
                        <c:v>43414.91666664659</c:v>
                      </c:pt>
                      <c:pt idx="8279">
                        <c:v>43414.958333313254</c:v>
                      </c:pt>
                      <c:pt idx="8280">
                        <c:v>43414.999999979918</c:v>
                      </c:pt>
                      <c:pt idx="8281">
                        <c:v>43415.041666646583</c:v>
                      </c:pt>
                      <c:pt idx="8282">
                        <c:v>43415.083333313247</c:v>
                      </c:pt>
                      <c:pt idx="8283">
                        <c:v>43415.124999979911</c:v>
                      </c:pt>
                      <c:pt idx="8284">
                        <c:v>43415.166666646575</c:v>
                      </c:pt>
                      <c:pt idx="8285">
                        <c:v>43415.20833331324</c:v>
                      </c:pt>
                      <c:pt idx="8286">
                        <c:v>43415.249999979904</c:v>
                      </c:pt>
                      <c:pt idx="8287">
                        <c:v>43415.291666646568</c:v>
                      </c:pt>
                      <c:pt idx="8288">
                        <c:v>43415.333333313232</c:v>
                      </c:pt>
                      <c:pt idx="8289">
                        <c:v>43415.374999979897</c:v>
                      </c:pt>
                      <c:pt idx="8290">
                        <c:v>43415.416666646561</c:v>
                      </c:pt>
                      <c:pt idx="8291">
                        <c:v>43415.458333313225</c:v>
                      </c:pt>
                      <c:pt idx="8292">
                        <c:v>43415.499999979889</c:v>
                      </c:pt>
                      <c:pt idx="8293">
                        <c:v>43415.541666646553</c:v>
                      </c:pt>
                      <c:pt idx="8294">
                        <c:v>43415.583333313218</c:v>
                      </c:pt>
                      <c:pt idx="8295">
                        <c:v>43415.624999979882</c:v>
                      </c:pt>
                      <c:pt idx="8296">
                        <c:v>43415.666666646546</c:v>
                      </c:pt>
                      <c:pt idx="8297">
                        <c:v>43415.70833331321</c:v>
                      </c:pt>
                      <c:pt idx="8298">
                        <c:v>43415.749999979875</c:v>
                      </c:pt>
                      <c:pt idx="8299">
                        <c:v>43415.791666646539</c:v>
                      </c:pt>
                      <c:pt idx="8300">
                        <c:v>43415.833333313203</c:v>
                      </c:pt>
                      <c:pt idx="8301">
                        <c:v>43415.874999979867</c:v>
                      </c:pt>
                      <c:pt idx="8302">
                        <c:v>43415.916666646532</c:v>
                      </c:pt>
                      <c:pt idx="8303">
                        <c:v>43415.958333313196</c:v>
                      </c:pt>
                      <c:pt idx="8304">
                        <c:v>43415.99999997986</c:v>
                      </c:pt>
                      <c:pt idx="8305">
                        <c:v>43416.041666646524</c:v>
                      </c:pt>
                      <c:pt idx="8306">
                        <c:v>43416.083333313189</c:v>
                      </c:pt>
                      <c:pt idx="8307">
                        <c:v>43416.124999979853</c:v>
                      </c:pt>
                      <c:pt idx="8308">
                        <c:v>43416.166666646517</c:v>
                      </c:pt>
                      <c:pt idx="8309">
                        <c:v>43416.208333313181</c:v>
                      </c:pt>
                      <c:pt idx="8310">
                        <c:v>43416.249999979846</c:v>
                      </c:pt>
                      <c:pt idx="8311">
                        <c:v>43416.29166664651</c:v>
                      </c:pt>
                      <c:pt idx="8312">
                        <c:v>43416.333333313174</c:v>
                      </c:pt>
                      <c:pt idx="8313">
                        <c:v>43416.374999979838</c:v>
                      </c:pt>
                      <c:pt idx="8314">
                        <c:v>43416.416666646503</c:v>
                      </c:pt>
                      <c:pt idx="8315">
                        <c:v>43416.458333313167</c:v>
                      </c:pt>
                      <c:pt idx="8316">
                        <c:v>43416.499999979831</c:v>
                      </c:pt>
                      <c:pt idx="8317">
                        <c:v>43416.541666646495</c:v>
                      </c:pt>
                      <c:pt idx="8318">
                        <c:v>43416.58333331316</c:v>
                      </c:pt>
                      <c:pt idx="8319">
                        <c:v>43416.624999979824</c:v>
                      </c:pt>
                      <c:pt idx="8320">
                        <c:v>43416.666666646488</c:v>
                      </c:pt>
                      <c:pt idx="8321">
                        <c:v>43416.708333313152</c:v>
                      </c:pt>
                      <c:pt idx="8322">
                        <c:v>43416.749999979816</c:v>
                      </c:pt>
                      <c:pt idx="8323">
                        <c:v>43416.791666646481</c:v>
                      </c:pt>
                      <c:pt idx="8324">
                        <c:v>43416.833333313145</c:v>
                      </c:pt>
                      <c:pt idx="8325">
                        <c:v>43416.874999979809</c:v>
                      </c:pt>
                      <c:pt idx="8326">
                        <c:v>43416.916666646473</c:v>
                      </c:pt>
                      <c:pt idx="8327">
                        <c:v>43416.958333313138</c:v>
                      </c:pt>
                      <c:pt idx="8328">
                        <c:v>43416.999999979802</c:v>
                      </c:pt>
                      <c:pt idx="8329">
                        <c:v>43417.041666646466</c:v>
                      </c:pt>
                      <c:pt idx="8330">
                        <c:v>43417.08333331313</c:v>
                      </c:pt>
                      <c:pt idx="8331">
                        <c:v>43417.124999979795</c:v>
                      </c:pt>
                      <c:pt idx="8332">
                        <c:v>43417.166666646459</c:v>
                      </c:pt>
                      <c:pt idx="8333">
                        <c:v>43417.208333313123</c:v>
                      </c:pt>
                      <c:pt idx="8334">
                        <c:v>43417.249999979787</c:v>
                      </c:pt>
                      <c:pt idx="8335">
                        <c:v>43417.291666646452</c:v>
                      </c:pt>
                      <c:pt idx="8336">
                        <c:v>43417.333333313116</c:v>
                      </c:pt>
                      <c:pt idx="8337">
                        <c:v>43417.37499997978</c:v>
                      </c:pt>
                      <c:pt idx="8338">
                        <c:v>43417.416666646444</c:v>
                      </c:pt>
                      <c:pt idx="8339">
                        <c:v>43417.458333313109</c:v>
                      </c:pt>
                      <c:pt idx="8340">
                        <c:v>43417.499999979773</c:v>
                      </c:pt>
                      <c:pt idx="8341">
                        <c:v>43417.541666646437</c:v>
                      </c:pt>
                      <c:pt idx="8342">
                        <c:v>43417.583333313101</c:v>
                      </c:pt>
                      <c:pt idx="8343">
                        <c:v>43417.624999979766</c:v>
                      </c:pt>
                      <c:pt idx="8344">
                        <c:v>43417.66666664643</c:v>
                      </c:pt>
                      <c:pt idx="8345">
                        <c:v>43417.708333313094</c:v>
                      </c:pt>
                      <c:pt idx="8346">
                        <c:v>43417.749999979758</c:v>
                      </c:pt>
                      <c:pt idx="8347">
                        <c:v>43417.791666646423</c:v>
                      </c:pt>
                      <c:pt idx="8348">
                        <c:v>43417.833333313087</c:v>
                      </c:pt>
                      <c:pt idx="8349">
                        <c:v>43417.874999979751</c:v>
                      </c:pt>
                      <c:pt idx="8350">
                        <c:v>43417.916666646415</c:v>
                      </c:pt>
                      <c:pt idx="8351">
                        <c:v>43417.958333313079</c:v>
                      </c:pt>
                      <c:pt idx="8352">
                        <c:v>43417.999999979744</c:v>
                      </c:pt>
                      <c:pt idx="8353">
                        <c:v>43418.041666646408</c:v>
                      </c:pt>
                      <c:pt idx="8354">
                        <c:v>43418.083333313072</c:v>
                      </c:pt>
                      <c:pt idx="8355">
                        <c:v>43418.124999979736</c:v>
                      </c:pt>
                      <c:pt idx="8356">
                        <c:v>43418.166666646401</c:v>
                      </c:pt>
                      <c:pt idx="8357">
                        <c:v>43418.208333313065</c:v>
                      </c:pt>
                      <c:pt idx="8358">
                        <c:v>43418.249999979729</c:v>
                      </c:pt>
                      <c:pt idx="8359">
                        <c:v>43418.291666646393</c:v>
                      </c:pt>
                      <c:pt idx="8360">
                        <c:v>43418.333333313058</c:v>
                      </c:pt>
                      <c:pt idx="8361">
                        <c:v>43418.374999979722</c:v>
                      </c:pt>
                      <c:pt idx="8362">
                        <c:v>43418.416666646386</c:v>
                      </c:pt>
                      <c:pt idx="8363">
                        <c:v>43418.45833331305</c:v>
                      </c:pt>
                      <c:pt idx="8364">
                        <c:v>43418.499999979715</c:v>
                      </c:pt>
                      <c:pt idx="8365">
                        <c:v>43418.541666646379</c:v>
                      </c:pt>
                      <c:pt idx="8366">
                        <c:v>43418.583333313043</c:v>
                      </c:pt>
                      <c:pt idx="8367">
                        <c:v>43418.624999979707</c:v>
                      </c:pt>
                      <c:pt idx="8368">
                        <c:v>43418.666666646372</c:v>
                      </c:pt>
                      <c:pt idx="8369">
                        <c:v>43418.708333313036</c:v>
                      </c:pt>
                      <c:pt idx="8370">
                        <c:v>43418.7499999797</c:v>
                      </c:pt>
                      <c:pt idx="8371">
                        <c:v>43418.791666646364</c:v>
                      </c:pt>
                      <c:pt idx="8372">
                        <c:v>43418.833333313029</c:v>
                      </c:pt>
                      <c:pt idx="8373">
                        <c:v>43418.874999979693</c:v>
                      </c:pt>
                      <c:pt idx="8374">
                        <c:v>43418.916666646357</c:v>
                      </c:pt>
                      <c:pt idx="8375">
                        <c:v>43418.958333313021</c:v>
                      </c:pt>
                      <c:pt idx="8376">
                        <c:v>43418.999999979686</c:v>
                      </c:pt>
                      <c:pt idx="8377">
                        <c:v>43419.04166664635</c:v>
                      </c:pt>
                      <c:pt idx="8378">
                        <c:v>43419.083333313014</c:v>
                      </c:pt>
                      <c:pt idx="8379">
                        <c:v>43419.124999979678</c:v>
                      </c:pt>
                      <c:pt idx="8380">
                        <c:v>43419.166666646342</c:v>
                      </c:pt>
                      <c:pt idx="8381">
                        <c:v>43419.208333313007</c:v>
                      </c:pt>
                      <c:pt idx="8382">
                        <c:v>43419.249999979671</c:v>
                      </c:pt>
                      <c:pt idx="8383">
                        <c:v>43419.291666646335</c:v>
                      </c:pt>
                      <c:pt idx="8384">
                        <c:v>43419.333333312999</c:v>
                      </c:pt>
                      <c:pt idx="8385">
                        <c:v>43419.374999979664</c:v>
                      </c:pt>
                      <c:pt idx="8386">
                        <c:v>43419.416666646328</c:v>
                      </c:pt>
                      <c:pt idx="8387">
                        <c:v>43419.458333312992</c:v>
                      </c:pt>
                      <c:pt idx="8388">
                        <c:v>43419.499999979656</c:v>
                      </c:pt>
                      <c:pt idx="8389">
                        <c:v>43419.541666646321</c:v>
                      </c:pt>
                      <c:pt idx="8390">
                        <c:v>43419.583333312985</c:v>
                      </c:pt>
                      <c:pt idx="8391">
                        <c:v>43419.624999979649</c:v>
                      </c:pt>
                      <c:pt idx="8392">
                        <c:v>43419.666666646313</c:v>
                      </c:pt>
                      <c:pt idx="8393">
                        <c:v>43419.708333312978</c:v>
                      </c:pt>
                      <c:pt idx="8394">
                        <c:v>43419.749999979642</c:v>
                      </c:pt>
                      <c:pt idx="8395">
                        <c:v>43419.791666646306</c:v>
                      </c:pt>
                      <c:pt idx="8396">
                        <c:v>43419.83333331297</c:v>
                      </c:pt>
                      <c:pt idx="8397">
                        <c:v>43419.874999979635</c:v>
                      </c:pt>
                      <c:pt idx="8398">
                        <c:v>43419.916666646299</c:v>
                      </c:pt>
                      <c:pt idx="8399">
                        <c:v>43419.958333312963</c:v>
                      </c:pt>
                      <c:pt idx="8400">
                        <c:v>43419.999999979627</c:v>
                      </c:pt>
                      <c:pt idx="8401">
                        <c:v>43420.041666646292</c:v>
                      </c:pt>
                      <c:pt idx="8402">
                        <c:v>43420.083333312956</c:v>
                      </c:pt>
                      <c:pt idx="8403">
                        <c:v>43420.12499997962</c:v>
                      </c:pt>
                      <c:pt idx="8404">
                        <c:v>43420.166666646284</c:v>
                      </c:pt>
                      <c:pt idx="8405">
                        <c:v>43420.208333312949</c:v>
                      </c:pt>
                      <c:pt idx="8406">
                        <c:v>43420.249999979613</c:v>
                      </c:pt>
                      <c:pt idx="8407">
                        <c:v>43420.291666646277</c:v>
                      </c:pt>
                      <c:pt idx="8408">
                        <c:v>43420.333333312941</c:v>
                      </c:pt>
                      <c:pt idx="8409">
                        <c:v>43420.374999979605</c:v>
                      </c:pt>
                      <c:pt idx="8410">
                        <c:v>43420.41666664627</c:v>
                      </c:pt>
                      <c:pt idx="8411">
                        <c:v>43420.458333312934</c:v>
                      </c:pt>
                      <c:pt idx="8412">
                        <c:v>43420.499999979598</c:v>
                      </c:pt>
                      <c:pt idx="8413">
                        <c:v>43420.541666646262</c:v>
                      </c:pt>
                      <c:pt idx="8414">
                        <c:v>43420.583333312927</c:v>
                      </c:pt>
                      <c:pt idx="8415">
                        <c:v>43420.624999979591</c:v>
                      </c:pt>
                      <c:pt idx="8416">
                        <c:v>43420.666666646255</c:v>
                      </c:pt>
                      <c:pt idx="8417">
                        <c:v>43420.708333312919</c:v>
                      </c:pt>
                      <c:pt idx="8418">
                        <c:v>43420.749999979584</c:v>
                      </c:pt>
                      <c:pt idx="8419">
                        <c:v>43420.791666646248</c:v>
                      </c:pt>
                      <c:pt idx="8420">
                        <c:v>43420.833333312912</c:v>
                      </c:pt>
                      <c:pt idx="8421">
                        <c:v>43420.874999979576</c:v>
                      </c:pt>
                      <c:pt idx="8422">
                        <c:v>43420.916666646241</c:v>
                      </c:pt>
                      <c:pt idx="8423">
                        <c:v>43420.958333312905</c:v>
                      </c:pt>
                      <c:pt idx="8424">
                        <c:v>43420.999999979569</c:v>
                      </c:pt>
                      <c:pt idx="8425">
                        <c:v>43421.041666646233</c:v>
                      </c:pt>
                      <c:pt idx="8426">
                        <c:v>43421.083333312898</c:v>
                      </c:pt>
                      <c:pt idx="8427">
                        <c:v>43421.124999979562</c:v>
                      </c:pt>
                      <c:pt idx="8428">
                        <c:v>43421.166666646226</c:v>
                      </c:pt>
                      <c:pt idx="8429">
                        <c:v>43421.20833331289</c:v>
                      </c:pt>
                      <c:pt idx="8430">
                        <c:v>43421.249999979555</c:v>
                      </c:pt>
                      <c:pt idx="8431">
                        <c:v>43421.291666646219</c:v>
                      </c:pt>
                      <c:pt idx="8432">
                        <c:v>43421.333333312883</c:v>
                      </c:pt>
                      <c:pt idx="8433">
                        <c:v>43421.374999979547</c:v>
                      </c:pt>
                      <c:pt idx="8434">
                        <c:v>43421.416666646212</c:v>
                      </c:pt>
                      <c:pt idx="8435">
                        <c:v>43421.458333312876</c:v>
                      </c:pt>
                      <c:pt idx="8436">
                        <c:v>43421.49999997954</c:v>
                      </c:pt>
                      <c:pt idx="8437">
                        <c:v>43421.541666646204</c:v>
                      </c:pt>
                      <c:pt idx="8438">
                        <c:v>43421.583333312868</c:v>
                      </c:pt>
                      <c:pt idx="8439">
                        <c:v>43421.624999979533</c:v>
                      </c:pt>
                      <c:pt idx="8440">
                        <c:v>43421.666666646197</c:v>
                      </c:pt>
                      <c:pt idx="8441">
                        <c:v>43421.708333312861</c:v>
                      </c:pt>
                      <c:pt idx="8442">
                        <c:v>43421.749999979525</c:v>
                      </c:pt>
                      <c:pt idx="8443">
                        <c:v>43421.79166664619</c:v>
                      </c:pt>
                      <c:pt idx="8444">
                        <c:v>43421.833333312854</c:v>
                      </c:pt>
                      <c:pt idx="8445">
                        <c:v>43421.874999979518</c:v>
                      </c:pt>
                      <c:pt idx="8446">
                        <c:v>43421.916666646182</c:v>
                      </c:pt>
                      <c:pt idx="8447">
                        <c:v>43421.958333312847</c:v>
                      </c:pt>
                      <c:pt idx="8448">
                        <c:v>43421.999999979511</c:v>
                      </c:pt>
                      <c:pt idx="8449">
                        <c:v>43422.041666646175</c:v>
                      </c:pt>
                      <c:pt idx="8450">
                        <c:v>43422.083333312839</c:v>
                      </c:pt>
                      <c:pt idx="8451">
                        <c:v>43422.124999979504</c:v>
                      </c:pt>
                      <c:pt idx="8452">
                        <c:v>43422.166666646168</c:v>
                      </c:pt>
                      <c:pt idx="8453">
                        <c:v>43422.208333312832</c:v>
                      </c:pt>
                      <c:pt idx="8454">
                        <c:v>43422.249999979496</c:v>
                      </c:pt>
                      <c:pt idx="8455">
                        <c:v>43422.291666646161</c:v>
                      </c:pt>
                      <c:pt idx="8456">
                        <c:v>43422.333333312825</c:v>
                      </c:pt>
                      <c:pt idx="8457">
                        <c:v>43422.374999979489</c:v>
                      </c:pt>
                      <c:pt idx="8458">
                        <c:v>43422.416666646153</c:v>
                      </c:pt>
                      <c:pt idx="8459">
                        <c:v>43422.458333312818</c:v>
                      </c:pt>
                      <c:pt idx="8460">
                        <c:v>43422.499999979482</c:v>
                      </c:pt>
                      <c:pt idx="8461">
                        <c:v>43422.541666646146</c:v>
                      </c:pt>
                      <c:pt idx="8462">
                        <c:v>43422.58333331281</c:v>
                      </c:pt>
                      <c:pt idx="8463">
                        <c:v>43422.624999979475</c:v>
                      </c:pt>
                      <c:pt idx="8464">
                        <c:v>43422.666666646139</c:v>
                      </c:pt>
                      <c:pt idx="8465">
                        <c:v>43422.708333312803</c:v>
                      </c:pt>
                      <c:pt idx="8466">
                        <c:v>43422.749999979467</c:v>
                      </c:pt>
                      <c:pt idx="8467">
                        <c:v>43422.791666646131</c:v>
                      </c:pt>
                      <c:pt idx="8468">
                        <c:v>43422.833333312796</c:v>
                      </c:pt>
                      <c:pt idx="8469">
                        <c:v>43422.87499997946</c:v>
                      </c:pt>
                      <c:pt idx="8470">
                        <c:v>43422.916666646124</c:v>
                      </c:pt>
                      <c:pt idx="8471">
                        <c:v>43422.958333312788</c:v>
                      </c:pt>
                      <c:pt idx="8472">
                        <c:v>43422.999999979453</c:v>
                      </c:pt>
                      <c:pt idx="8473">
                        <c:v>43423.041666646117</c:v>
                      </c:pt>
                      <c:pt idx="8474">
                        <c:v>43423.083333312781</c:v>
                      </c:pt>
                      <c:pt idx="8475">
                        <c:v>43423.124999979445</c:v>
                      </c:pt>
                      <c:pt idx="8476">
                        <c:v>43423.16666664611</c:v>
                      </c:pt>
                      <c:pt idx="8477">
                        <c:v>43423.208333312774</c:v>
                      </c:pt>
                      <c:pt idx="8478">
                        <c:v>43423.249999979438</c:v>
                      </c:pt>
                      <c:pt idx="8479">
                        <c:v>43423.291666646102</c:v>
                      </c:pt>
                      <c:pt idx="8480">
                        <c:v>43423.333333312767</c:v>
                      </c:pt>
                      <c:pt idx="8481">
                        <c:v>43423.374999979431</c:v>
                      </c:pt>
                      <c:pt idx="8482">
                        <c:v>43423.416666646095</c:v>
                      </c:pt>
                      <c:pt idx="8483">
                        <c:v>43423.458333312759</c:v>
                      </c:pt>
                      <c:pt idx="8484">
                        <c:v>43423.499999979424</c:v>
                      </c:pt>
                      <c:pt idx="8485">
                        <c:v>43423.541666646088</c:v>
                      </c:pt>
                      <c:pt idx="8486">
                        <c:v>43423.583333312752</c:v>
                      </c:pt>
                      <c:pt idx="8487">
                        <c:v>43423.624999979416</c:v>
                      </c:pt>
                      <c:pt idx="8488">
                        <c:v>43423.666666646081</c:v>
                      </c:pt>
                      <c:pt idx="8489">
                        <c:v>43423.708333312745</c:v>
                      </c:pt>
                      <c:pt idx="8490">
                        <c:v>43423.749999979409</c:v>
                      </c:pt>
                      <c:pt idx="8491">
                        <c:v>43423.791666646073</c:v>
                      </c:pt>
                      <c:pt idx="8492">
                        <c:v>43423.833333312738</c:v>
                      </c:pt>
                      <c:pt idx="8493">
                        <c:v>43423.874999979402</c:v>
                      </c:pt>
                      <c:pt idx="8494">
                        <c:v>43423.916666646066</c:v>
                      </c:pt>
                      <c:pt idx="8495">
                        <c:v>43423.95833331273</c:v>
                      </c:pt>
                      <c:pt idx="8496">
                        <c:v>43423.999999979394</c:v>
                      </c:pt>
                      <c:pt idx="8497">
                        <c:v>43424.041666646059</c:v>
                      </c:pt>
                      <c:pt idx="8498">
                        <c:v>43424.083333312723</c:v>
                      </c:pt>
                      <c:pt idx="8499">
                        <c:v>43424.124999979387</c:v>
                      </c:pt>
                      <c:pt idx="8500">
                        <c:v>43424.166666646051</c:v>
                      </c:pt>
                      <c:pt idx="8501">
                        <c:v>43424.208333312716</c:v>
                      </c:pt>
                      <c:pt idx="8502">
                        <c:v>43424.24999997938</c:v>
                      </c:pt>
                      <c:pt idx="8503">
                        <c:v>43424.291666646044</c:v>
                      </c:pt>
                      <c:pt idx="8504">
                        <c:v>43424.333333312708</c:v>
                      </c:pt>
                      <c:pt idx="8505">
                        <c:v>43424.374999979373</c:v>
                      </c:pt>
                      <c:pt idx="8506">
                        <c:v>43424.416666646037</c:v>
                      </c:pt>
                      <c:pt idx="8507">
                        <c:v>43424.458333312701</c:v>
                      </c:pt>
                      <c:pt idx="8508">
                        <c:v>43424.499999979365</c:v>
                      </c:pt>
                      <c:pt idx="8509">
                        <c:v>43424.54166664603</c:v>
                      </c:pt>
                      <c:pt idx="8510">
                        <c:v>43424.583333312694</c:v>
                      </c:pt>
                      <c:pt idx="8511">
                        <c:v>43424.624999979358</c:v>
                      </c:pt>
                      <c:pt idx="8512">
                        <c:v>43424.666666646022</c:v>
                      </c:pt>
                      <c:pt idx="8513">
                        <c:v>43424.708333312687</c:v>
                      </c:pt>
                      <c:pt idx="8514">
                        <c:v>43424.749999979351</c:v>
                      </c:pt>
                      <c:pt idx="8515">
                        <c:v>43424.791666646015</c:v>
                      </c:pt>
                      <c:pt idx="8516">
                        <c:v>43424.833333312679</c:v>
                      </c:pt>
                      <c:pt idx="8517">
                        <c:v>43424.874999979344</c:v>
                      </c:pt>
                      <c:pt idx="8518">
                        <c:v>43424.916666646008</c:v>
                      </c:pt>
                      <c:pt idx="8519">
                        <c:v>43424.958333312672</c:v>
                      </c:pt>
                      <c:pt idx="8520">
                        <c:v>43424.999999979336</c:v>
                      </c:pt>
                      <c:pt idx="8521">
                        <c:v>43425.041666646001</c:v>
                      </c:pt>
                      <c:pt idx="8522">
                        <c:v>43425.083333312665</c:v>
                      </c:pt>
                      <c:pt idx="8523">
                        <c:v>43425.124999979329</c:v>
                      </c:pt>
                      <c:pt idx="8524">
                        <c:v>43425.166666645993</c:v>
                      </c:pt>
                      <c:pt idx="8525">
                        <c:v>43425.208333312657</c:v>
                      </c:pt>
                      <c:pt idx="8526">
                        <c:v>43425.249999979322</c:v>
                      </c:pt>
                      <c:pt idx="8527">
                        <c:v>43425.291666645986</c:v>
                      </c:pt>
                      <c:pt idx="8528">
                        <c:v>43425.33333331265</c:v>
                      </c:pt>
                      <c:pt idx="8529">
                        <c:v>43425.374999979314</c:v>
                      </c:pt>
                      <c:pt idx="8530">
                        <c:v>43425.416666645979</c:v>
                      </c:pt>
                      <c:pt idx="8531">
                        <c:v>43425.458333312643</c:v>
                      </c:pt>
                      <c:pt idx="8532">
                        <c:v>43425.499999979307</c:v>
                      </c:pt>
                      <c:pt idx="8533">
                        <c:v>43425.541666645971</c:v>
                      </c:pt>
                      <c:pt idx="8534">
                        <c:v>43425.583333312636</c:v>
                      </c:pt>
                      <c:pt idx="8535">
                        <c:v>43425.6249999793</c:v>
                      </c:pt>
                      <c:pt idx="8536">
                        <c:v>43425.666666645964</c:v>
                      </c:pt>
                      <c:pt idx="8537">
                        <c:v>43425.708333312628</c:v>
                      </c:pt>
                      <c:pt idx="8538">
                        <c:v>43425.749999979293</c:v>
                      </c:pt>
                      <c:pt idx="8539">
                        <c:v>43425.791666645957</c:v>
                      </c:pt>
                      <c:pt idx="8540">
                        <c:v>43425.833333312621</c:v>
                      </c:pt>
                      <c:pt idx="8541">
                        <c:v>43425.874999979285</c:v>
                      </c:pt>
                      <c:pt idx="8542">
                        <c:v>43425.91666664595</c:v>
                      </c:pt>
                      <c:pt idx="8543">
                        <c:v>43425.958333312614</c:v>
                      </c:pt>
                      <c:pt idx="8544">
                        <c:v>43425.999999979278</c:v>
                      </c:pt>
                      <c:pt idx="8545">
                        <c:v>43426.041666645942</c:v>
                      </c:pt>
                      <c:pt idx="8546">
                        <c:v>43426.083333312607</c:v>
                      </c:pt>
                      <c:pt idx="8547">
                        <c:v>43426.124999979271</c:v>
                      </c:pt>
                      <c:pt idx="8548">
                        <c:v>43426.166666645935</c:v>
                      </c:pt>
                      <c:pt idx="8549">
                        <c:v>43426.208333312599</c:v>
                      </c:pt>
                      <c:pt idx="8550">
                        <c:v>43426.249999979264</c:v>
                      </c:pt>
                      <c:pt idx="8551">
                        <c:v>43426.291666645928</c:v>
                      </c:pt>
                      <c:pt idx="8552">
                        <c:v>43426.333333312592</c:v>
                      </c:pt>
                      <c:pt idx="8553">
                        <c:v>43426.374999979256</c:v>
                      </c:pt>
                      <c:pt idx="8554">
                        <c:v>43426.41666664592</c:v>
                      </c:pt>
                      <c:pt idx="8555">
                        <c:v>43426.458333312585</c:v>
                      </c:pt>
                      <c:pt idx="8556">
                        <c:v>43426.499999979249</c:v>
                      </c:pt>
                      <c:pt idx="8557">
                        <c:v>43426.541666645913</c:v>
                      </c:pt>
                      <c:pt idx="8558">
                        <c:v>43426.583333312577</c:v>
                      </c:pt>
                      <c:pt idx="8559">
                        <c:v>43426.624999979242</c:v>
                      </c:pt>
                      <c:pt idx="8560">
                        <c:v>43426.666666645906</c:v>
                      </c:pt>
                      <c:pt idx="8561">
                        <c:v>43426.70833331257</c:v>
                      </c:pt>
                      <c:pt idx="8562">
                        <c:v>43426.749999979234</c:v>
                      </c:pt>
                      <c:pt idx="8563">
                        <c:v>43426.791666645899</c:v>
                      </c:pt>
                      <c:pt idx="8564">
                        <c:v>43426.833333312563</c:v>
                      </c:pt>
                      <c:pt idx="8565">
                        <c:v>43426.874999979227</c:v>
                      </c:pt>
                      <c:pt idx="8566">
                        <c:v>43426.916666645891</c:v>
                      </c:pt>
                      <c:pt idx="8567">
                        <c:v>43426.958333312556</c:v>
                      </c:pt>
                      <c:pt idx="8568">
                        <c:v>43426.99999997922</c:v>
                      </c:pt>
                      <c:pt idx="8569">
                        <c:v>43427.041666645884</c:v>
                      </c:pt>
                      <c:pt idx="8570">
                        <c:v>43427.083333312548</c:v>
                      </c:pt>
                      <c:pt idx="8571">
                        <c:v>43427.124999979213</c:v>
                      </c:pt>
                      <c:pt idx="8572">
                        <c:v>43427.166666645877</c:v>
                      </c:pt>
                      <c:pt idx="8573">
                        <c:v>43427.208333312541</c:v>
                      </c:pt>
                      <c:pt idx="8574">
                        <c:v>43427.249999979205</c:v>
                      </c:pt>
                      <c:pt idx="8575">
                        <c:v>43427.29166664587</c:v>
                      </c:pt>
                      <c:pt idx="8576">
                        <c:v>43427.333333312534</c:v>
                      </c:pt>
                      <c:pt idx="8577">
                        <c:v>43427.374999979198</c:v>
                      </c:pt>
                      <c:pt idx="8578">
                        <c:v>43427.416666645862</c:v>
                      </c:pt>
                      <c:pt idx="8579">
                        <c:v>43427.458333312527</c:v>
                      </c:pt>
                      <c:pt idx="8580">
                        <c:v>43427.499999979191</c:v>
                      </c:pt>
                      <c:pt idx="8581">
                        <c:v>43427.541666645855</c:v>
                      </c:pt>
                      <c:pt idx="8582">
                        <c:v>43427.583333312519</c:v>
                      </c:pt>
                      <c:pt idx="8583">
                        <c:v>43427.624999979183</c:v>
                      </c:pt>
                      <c:pt idx="8584">
                        <c:v>43427.666666645848</c:v>
                      </c:pt>
                      <c:pt idx="8585">
                        <c:v>43427.708333312512</c:v>
                      </c:pt>
                      <c:pt idx="8586">
                        <c:v>43427.749999979176</c:v>
                      </c:pt>
                      <c:pt idx="8587">
                        <c:v>43427.79166664584</c:v>
                      </c:pt>
                      <c:pt idx="8588">
                        <c:v>43427.833333312505</c:v>
                      </c:pt>
                      <c:pt idx="8589">
                        <c:v>43427.874999979169</c:v>
                      </c:pt>
                      <c:pt idx="8590">
                        <c:v>43427.916666645833</c:v>
                      </c:pt>
                      <c:pt idx="8591">
                        <c:v>43427.958333312497</c:v>
                      </c:pt>
                      <c:pt idx="8592">
                        <c:v>43427.999999979162</c:v>
                      </c:pt>
                      <c:pt idx="8593">
                        <c:v>43428.041666645826</c:v>
                      </c:pt>
                      <c:pt idx="8594">
                        <c:v>43428.08333331249</c:v>
                      </c:pt>
                      <c:pt idx="8595">
                        <c:v>43428.124999979154</c:v>
                      </c:pt>
                      <c:pt idx="8596">
                        <c:v>43428.166666645819</c:v>
                      </c:pt>
                      <c:pt idx="8597">
                        <c:v>43428.208333312483</c:v>
                      </c:pt>
                      <c:pt idx="8598">
                        <c:v>43428.249999979147</c:v>
                      </c:pt>
                      <c:pt idx="8599">
                        <c:v>43428.291666645811</c:v>
                      </c:pt>
                      <c:pt idx="8600">
                        <c:v>43428.333333312476</c:v>
                      </c:pt>
                      <c:pt idx="8601">
                        <c:v>43428.37499997914</c:v>
                      </c:pt>
                      <c:pt idx="8602">
                        <c:v>43428.416666645804</c:v>
                      </c:pt>
                      <c:pt idx="8603">
                        <c:v>43428.458333312468</c:v>
                      </c:pt>
                      <c:pt idx="8604">
                        <c:v>43428.499999979133</c:v>
                      </c:pt>
                      <c:pt idx="8605">
                        <c:v>43428.541666645797</c:v>
                      </c:pt>
                      <c:pt idx="8606">
                        <c:v>43428.583333312461</c:v>
                      </c:pt>
                      <c:pt idx="8607">
                        <c:v>43428.624999979125</c:v>
                      </c:pt>
                      <c:pt idx="8608">
                        <c:v>43428.66666664579</c:v>
                      </c:pt>
                      <c:pt idx="8609">
                        <c:v>43428.708333312454</c:v>
                      </c:pt>
                      <c:pt idx="8610">
                        <c:v>43428.749999979118</c:v>
                      </c:pt>
                      <c:pt idx="8611">
                        <c:v>43428.791666645782</c:v>
                      </c:pt>
                      <c:pt idx="8612">
                        <c:v>43428.833333312446</c:v>
                      </c:pt>
                      <c:pt idx="8613">
                        <c:v>43428.874999979111</c:v>
                      </c:pt>
                      <c:pt idx="8614">
                        <c:v>43428.916666645775</c:v>
                      </c:pt>
                      <c:pt idx="8615">
                        <c:v>43428.958333312439</c:v>
                      </c:pt>
                      <c:pt idx="8616">
                        <c:v>43428.999999979103</c:v>
                      </c:pt>
                      <c:pt idx="8617">
                        <c:v>43429.041666645768</c:v>
                      </c:pt>
                      <c:pt idx="8618">
                        <c:v>43429.083333312432</c:v>
                      </c:pt>
                      <c:pt idx="8619">
                        <c:v>43429.124999979096</c:v>
                      </c:pt>
                      <c:pt idx="8620">
                        <c:v>43429.16666664576</c:v>
                      </c:pt>
                      <c:pt idx="8621">
                        <c:v>43429.208333312425</c:v>
                      </c:pt>
                      <c:pt idx="8622">
                        <c:v>43429.249999979089</c:v>
                      </c:pt>
                      <c:pt idx="8623">
                        <c:v>43429.291666645753</c:v>
                      </c:pt>
                      <c:pt idx="8624">
                        <c:v>43429.333333312417</c:v>
                      </c:pt>
                      <c:pt idx="8625">
                        <c:v>43429.374999979082</c:v>
                      </c:pt>
                      <c:pt idx="8626">
                        <c:v>43429.416666645746</c:v>
                      </c:pt>
                      <c:pt idx="8627">
                        <c:v>43429.45833331241</c:v>
                      </c:pt>
                      <c:pt idx="8628">
                        <c:v>43429.499999979074</c:v>
                      </c:pt>
                      <c:pt idx="8629">
                        <c:v>43429.541666645739</c:v>
                      </c:pt>
                      <c:pt idx="8630">
                        <c:v>43429.583333312403</c:v>
                      </c:pt>
                      <c:pt idx="8631">
                        <c:v>43429.624999979067</c:v>
                      </c:pt>
                      <c:pt idx="8632">
                        <c:v>43429.666666645731</c:v>
                      </c:pt>
                      <c:pt idx="8633">
                        <c:v>43429.708333312396</c:v>
                      </c:pt>
                      <c:pt idx="8634">
                        <c:v>43429.74999997906</c:v>
                      </c:pt>
                      <c:pt idx="8635">
                        <c:v>43429.791666645724</c:v>
                      </c:pt>
                      <c:pt idx="8636">
                        <c:v>43429.833333312388</c:v>
                      </c:pt>
                      <c:pt idx="8637">
                        <c:v>43429.874999979053</c:v>
                      </c:pt>
                      <c:pt idx="8638">
                        <c:v>43429.916666645717</c:v>
                      </c:pt>
                      <c:pt idx="8639">
                        <c:v>43429.958333312381</c:v>
                      </c:pt>
                      <c:pt idx="8640">
                        <c:v>43429.999999979045</c:v>
                      </c:pt>
                      <c:pt idx="8641">
                        <c:v>43430.041666645709</c:v>
                      </c:pt>
                      <c:pt idx="8642">
                        <c:v>43430.083333312374</c:v>
                      </c:pt>
                      <c:pt idx="8643">
                        <c:v>43430.124999979038</c:v>
                      </c:pt>
                      <c:pt idx="8644">
                        <c:v>43430.166666645702</c:v>
                      </c:pt>
                      <c:pt idx="8645">
                        <c:v>43430.208333312366</c:v>
                      </c:pt>
                      <c:pt idx="8646">
                        <c:v>43430.249999979031</c:v>
                      </c:pt>
                      <c:pt idx="8647">
                        <c:v>43430.291666645695</c:v>
                      </c:pt>
                      <c:pt idx="8648">
                        <c:v>43430.333333312359</c:v>
                      </c:pt>
                      <c:pt idx="8649">
                        <c:v>43430.374999979023</c:v>
                      </c:pt>
                      <c:pt idx="8650">
                        <c:v>43430.416666645688</c:v>
                      </c:pt>
                      <c:pt idx="8651">
                        <c:v>43430.458333312352</c:v>
                      </c:pt>
                      <c:pt idx="8652">
                        <c:v>43430.499999979016</c:v>
                      </c:pt>
                      <c:pt idx="8653">
                        <c:v>43430.54166664568</c:v>
                      </c:pt>
                      <c:pt idx="8654">
                        <c:v>43430.583333312345</c:v>
                      </c:pt>
                      <c:pt idx="8655">
                        <c:v>43430.624999979009</c:v>
                      </c:pt>
                      <c:pt idx="8656">
                        <c:v>43430.666666645673</c:v>
                      </c:pt>
                      <c:pt idx="8657">
                        <c:v>43430.708333312337</c:v>
                      </c:pt>
                      <c:pt idx="8658">
                        <c:v>43430.749999979002</c:v>
                      </c:pt>
                      <c:pt idx="8659">
                        <c:v>43430.791666645666</c:v>
                      </c:pt>
                      <c:pt idx="8660">
                        <c:v>43430.83333331233</c:v>
                      </c:pt>
                      <c:pt idx="8661">
                        <c:v>43430.874999978994</c:v>
                      </c:pt>
                      <c:pt idx="8662">
                        <c:v>43430.916666645659</c:v>
                      </c:pt>
                      <c:pt idx="8663">
                        <c:v>43430.958333312323</c:v>
                      </c:pt>
                      <c:pt idx="8664">
                        <c:v>43430.999999978987</c:v>
                      </c:pt>
                      <c:pt idx="8665">
                        <c:v>43431.041666645651</c:v>
                      </c:pt>
                      <c:pt idx="8666">
                        <c:v>43431.083333312316</c:v>
                      </c:pt>
                      <c:pt idx="8667">
                        <c:v>43431.12499997898</c:v>
                      </c:pt>
                      <c:pt idx="8668">
                        <c:v>43431.166666645644</c:v>
                      </c:pt>
                      <c:pt idx="8669">
                        <c:v>43431.208333312308</c:v>
                      </c:pt>
                      <c:pt idx="8670">
                        <c:v>43431.249999978972</c:v>
                      </c:pt>
                      <c:pt idx="8671">
                        <c:v>43431.291666645637</c:v>
                      </c:pt>
                      <c:pt idx="8672">
                        <c:v>43431.333333312301</c:v>
                      </c:pt>
                      <c:pt idx="8673">
                        <c:v>43431.374999978965</c:v>
                      </c:pt>
                      <c:pt idx="8674">
                        <c:v>43431.416666645629</c:v>
                      </c:pt>
                      <c:pt idx="8675">
                        <c:v>43431.458333312294</c:v>
                      </c:pt>
                      <c:pt idx="8676">
                        <c:v>43431.499999978958</c:v>
                      </c:pt>
                      <c:pt idx="8677">
                        <c:v>43431.541666645622</c:v>
                      </c:pt>
                      <c:pt idx="8678">
                        <c:v>43431.583333312286</c:v>
                      </c:pt>
                      <c:pt idx="8679">
                        <c:v>43431.624999978951</c:v>
                      </c:pt>
                      <c:pt idx="8680">
                        <c:v>43431.666666645615</c:v>
                      </c:pt>
                      <c:pt idx="8681">
                        <c:v>43431.708333312279</c:v>
                      </c:pt>
                      <c:pt idx="8682">
                        <c:v>43431.749999978943</c:v>
                      </c:pt>
                      <c:pt idx="8683">
                        <c:v>43431.791666645608</c:v>
                      </c:pt>
                      <c:pt idx="8684">
                        <c:v>43431.833333312272</c:v>
                      </c:pt>
                      <c:pt idx="8685">
                        <c:v>43431.874999978936</c:v>
                      </c:pt>
                      <c:pt idx="8686">
                        <c:v>43431.9166666456</c:v>
                      </c:pt>
                      <c:pt idx="8687">
                        <c:v>43431.958333312265</c:v>
                      </c:pt>
                      <c:pt idx="8688">
                        <c:v>43431.999999978929</c:v>
                      </c:pt>
                      <c:pt idx="8689">
                        <c:v>43432.041666645593</c:v>
                      </c:pt>
                      <c:pt idx="8690">
                        <c:v>43432.083333312257</c:v>
                      </c:pt>
                      <c:pt idx="8691">
                        <c:v>43432.124999978922</c:v>
                      </c:pt>
                      <c:pt idx="8692">
                        <c:v>43432.166666645586</c:v>
                      </c:pt>
                      <c:pt idx="8693">
                        <c:v>43432.20833331225</c:v>
                      </c:pt>
                      <c:pt idx="8694">
                        <c:v>43432.249999978914</c:v>
                      </c:pt>
                      <c:pt idx="8695">
                        <c:v>43432.291666645579</c:v>
                      </c:pt>
                      <c:pt idx="8696">
                        <c:v>43432.333333312243</c:v>
                      </c:pt>
                      <c:pt idx="8697">
                        <c:v>43432.374999978907</c:v>
                      </c:pt>
                      <c:pt idx="8698">
                        <c:v>43432.416666645571</c:v>
                      </c:pt>
                      <c:pt idx="8699">
                        <c:v>43432.458333312235</c:v>
                      </c:pt>
                      <c:pt idx="8700">
                        <c:v>43432.4999999789</c:v>
                      </c:pt>
                      <c:pt idx="8701">
                        <c:v>43432.541666645564</c:v>
                      </c:pt>
                      <c:pt idx="8702">
                        <c:v>43432.583333312228</c:v>
                      </c:pt>
                      <c:pt idx="8703">
                        <c:v>43432.624999978892</c:v>
                      </c:pt>
                      <c:pt idx="8704">
                        <c:v>43432.666666645557</c:v>
                      </c:pt>
                      <c:pt idx="8705">
                        <c:v>43432.708333312221</c:v>
                      </c:pt>
                      <c:pt idx="8706">
                        <c:v>43432.749999978885</c:v>
                      </c:pt>
                      <c:pt idx="8707">
                        <c:v>43432.791666645549</c:v>
                      </c:pt>
                      <c:pt idx="8708">
                        <c:v>43432.833333312214</c:v>
                      </c:pt>
                      <c:pt idx="8709">
                        <c:v>43432.874999978878</c:v>
                      </c:pt>
                      <c:pt idx="8710">
                        <c:v>43432.916666645542</c:v>
                      </c:pt>
                      <c:pt idx="8711">
                        <c:v>43432.958333312206</c:v>
                      </c:pt>
                      <c:pt idx="8712">
                        <c:v>43432.999999978871</c:v>
                      </c:pt>
                      <c:pt idx="8713">
                        <c:v>43433.041666645535</c:v>
                      </c:pt>
                      <c:pt idx="8714">
                        <c:v>43433.083333312199</c:v>
                      </c:pt>
                      <c:pt idx="8715">
                        <c:v>43433.124999978863</c:v>
                      </c:pt>
                      <c:pt idx="8716">
                        <c:v>43433.166666645528</c:v>
                      </c:pt>
                      <c:pt idx="8717">
                        <c:v>43433.208333312192</c:v>
                      </c:pt>
                      <c:pt idx="8718">
                        <c:v>43433.249999978856</c:v>
                      </c:pt>
                      <c:pt idx="8719">
                        <c:v>43433.29166664552</c:v>
                      </c:pt>
                      <c:pt idx="8720">
                        <c:v>43433.333333312185</c:v>
                      </c:pt>
                      <c:pt idx="8721">
                        <c:v>43433.374999978849</c:v>
                      </c:pt>
                      <c:pt idx="8722">
                        <c:v>43433.416666645513</c:v>
                      </c:pt>
                      <c:pt idx="8723">
                        <c:v>43433.458333312177</c:v>
                      </c:pt>
                      <c:pt idx="8724">
                        <c:v>43433.499999978842</c:v>
                      </c:pt>
                      <c:pt idx="8725">
                        <c:v>43433.541666645506</c:v>
                      </c:pt>
                      <c:pt idx="8726">
                        <c:v>43433.58333331217</c:v>
                      </c:pt>
                      <c:pt idx="8727">
                        <c:v>43433.624999978834</c:v>
                      </c:pt>
                      <c:pt idx="8728">
                        <c:v>43433.666666645498</c:v>
                      </c:pt>
                      <c:pt idx="8729">
                        <c:v>43433.708333312163</c:v>
                      </c:pt>
                      <c:pt idx="8730">
                        <c:v>43433.749999978827</c:v>
                      </c:pt>
                      <c:pt idx="8731">
                        <c:v>43433.791666645491</c:v>
                      </c:pt>
                      <c:pt idx="8732">
                        <c:v>43433.833333312155</c:v>
                      </c:pt>
                      <c:pt idx="8733">
                        <c:v>43433.87499997882</c:v>
                      </c:pt>
                      <c:pt idx="8734">
                        <c:v>43433.916666645484</c:v>
                      </c:pt>
                      <c:pt idx="8735">
                        <c:v>43433.958333312148</c:v>
                      </c:pt>
                      <c:pt idx="8736">
                        <c:v>43433.999999978812</c:v>
                      </c:pt>
                      <c:pt idx="8737">
                        <c:v>43434.041666645477</c:v>
                      </c:pt>
                      <c:pt idx="8738">
                        <c:v>43434.083333312141</c:v>
                      </c:pt>
                      <c:pt idx="8739">
                        <c:v>43434.124999978805</c:v>
                      </c:pt>
                      <c:pt idx="8740">
                        <c:v>43434.166666645469</c:v>
                      </c:pt>
                      <c:pt idx="8741">
                        <c:v>43434.208333312134</c:v>
                      </c:pt>
                      <c:pt idx="8742">
                        <c:v>43434.249999978798</c:v>
                      </c:pt>
                      <c:pt idx="8743">
                        <c:v>43434.291666645462</c:v>
                      </c:pt>
                      <c:pt idx="8744">
                        <c:v>43434.333333312126</c:v>
                      </c:pt>
                      <c:pt idx="8745">
                        <c:v>43434.374999978791</c:v>
                      </c:pt>
                      <c:pt idx="8746">
                        <c:v>43434.416666645455</c:v>
                      </c:pt>
                      <c:pt idx="8747">
                        <c:v>43434.458333312119</c:v>
                      </c:pt>
                      <c:pt idx="8748">
                        <c:v>43434.499999978783</c:v>
                      </c:pt>
                      <c:pt idx="8749">
                        <c:v>43434.541666645448</c:v>
                      </c:pt>
                      <c:pt idx="8750">
                        <c:v>43434.583333312112</c:v>
                      </c:pt>
                      <c:pt idx="8751">
                        <c:v>43434.624999978776</c:v>
                      </c:pt>
                      <c:pt idx="8752">
                        <c:v>43434.66666664544</c:v>
                      </c:pt>
                      <c:pt idx="8753">
                        <c:v>43434.708333312105</c:v>
                      </c:pt>
                      <c:pt idx="8754">
                        <c:v>43434.749999978769</c:v>
                      </c:pt>
                      <c:pt idx="8755">
                        <c:v>43434.791666645433</c:v>
                      </c:pt>
                      <c:pt idx="8756">
                        <c:v>43434.833333312097</c:v>
                      </c:pt>
                      <c:pt idx="8757">
                        <c:v>43434.874999978761</c:v>
                      </c:pt>
                      <c:pt idx="8758">
                        <c:v>43434.916666645426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Graphs!$C$1:$C$8759</c15:sqref>
                        </c15:formulaRef>
                      </c:ext>
                    </c:extLst>
                    <c:numCache>
                      <c:formatCode>General</c:formatCode>
                      <c:ptCount val="8759"/>
                      <c:pt idx="0">
                        <c:v>1768.32</c:v>
                      </c:pt>
                      <c:pt idx="1">
                        <c:v>1741.9199999999998</c:v>
                      </c:pt>
                      <c:pt idx="2">
                        <c:v>1651.68</c:v>
                      </c:pt>
                      <c:pt idx="3">
                        <c:v>1705.44</c:v>
                      </c:pt>
                      <c:pt idx="4">
                        <c:v>1623.3600000000001</c:v>
                      </c:pt>
                      <c:pt idx="5">
                        <c:v>1667.04</c:v>
                      </c:pt>
                      <c:pt idx="6">
                        <c:v>1599.3600000000001</c:v>
                      </c:pt>
                      <c:pt idx="7">
                        <c:v>1690.08</c:v>
                      </c:pt>
                      <c:pt idx="8">
                        <c:v>1619.04</c:v>
                      </c:pt>
                      <c:pt idx="9">
                        <c:v>1490.4</c:v>
                      </c:pt>
                      <c:pt idx="10">
                        <c:v>1470.24</c:v>
                      </c:pt>
                      <c:pt idx="11">
                        <c:v>1524.48</c:v>
                      </c:pt>
                      <c:pt idx="12">
                        <c:v>1563.84</c:v>
                      </c:pt>
                      <c:pt idx="13">
                        <c:v>1549.44</c:v>
                      </c:pt>
                      <c:pt idx="14">
                        <c:v>1723.2</c:v>
                      </c:pt>
                      <c:pt idx="15">
                        <c:v>1816.32</c:v>
                      </c:pt>
                      <c:pt idx="16">
                        <c:v>1707.84</c:v>
                      </c:pt>
                      <c:pt idx="17">
                        <c:v>1584</c:v>
                      </c:pt>
                      <c:pt idx="18">
                        <c:v>1632.96</c:v>
                      </c:pt>
                      <c:pt idx="19">
                        <c:v>1491.3599999999997</c:v>
                      </c:pt>
                      <c:pt idx="20">
                        <c:v>1493.76</c:v>
                      </c:pt>
                      <c:pt idx="21">
                        <c:v>1556.1599999999999</c:v>
                      </c:pt>
                      <c:pt idx="22">
                        <c:v>1726.08</c:v>
                      </c:pt>
                      <c:pt idx="23">
                        <c:v>1617.12</c:v>
                      </c:pt>
                      <c:pt idx="24">
                        <c:v>1472.1599999999999</c:v>
                      </c:pt>
                      <c:pt idx="25">
                        <c:v>1544.16</c:v>
                      </c:pt>
                      <c:pt idx="26">
                        <c:v>1605.12</c:v>
                      </c:pt>
                      <c:pt idx="27">
                        <c:v>1662.24</c:v>
                      </c:pt>
                      <c:pt idx="28">
                        <c:v>1656.48</c:v>
                      </c:pt>
                      <c:pt idx="29">
                        <c:v>1719.36</c:v>
                      </c:pt>
                      <c:pt idx="30">
                        <c:v>1715.52</c:v>
                      </c:pt>
                      <c:pt idx="31">
                        <c:v>1683.36</c:v>
                      </c:pt>
                      <c:pt idx="32">
                        <c:v>1669.9199999999998</c:v>
                      </c:pt>
                      <c:pt idx="33">
                        <c:v>1657.44</c:v>
                      </c:pt>
                      <c:pt idx="34">
                        <c:v>1626.72</c:v>
                      </c:pt>
                      <c:pt idx="35">
                        <c:v>1567.2</c:v>
                      </c:pt>
                      <c:pt idx="36">
                        <c:v>1676.64</c:v>
                      </c:pt>
                      <c:pt idx="37">
                        <c:v>1785.1200000000001</c:v>
                      </c:pt>
                      <c:pt idx="38">
                        <c:v>1657.9199999999998</c:v>
                      </c:pt>
                      <c:pt idx="39">
                        <c:v>1485.1200000000001</c:v>
                      </c:pt>
                      <c:pt idx="40">
                        <c:v>1338.72</c:v>
                      </c:pt>
                      <c:pt idx="41">
                        <c:v>1393.44</c:v>
                      </c:pt>
                      <c:pt idx="42">
                        <c:v>1463.0400000000002</c:v>
                      </c:pt>
                      <c:pt idx="43">
                        <c:v>1374.72</c:v>
                      </c:pt>
                      <c:pt idx="44">
                        <c:v>1363.68</c:v>
                      </c:pt>
                      <c:pt idx="45">
                        <c:v>1456.32</c:v>
                      </c:pt>
                      <c:pt idx="46">
                        <c:v>1456.8000000000002</c:v>
                      </c:pt>
                      <c:pt idx="47">
                        <c:v>1392</c:v>
                      </c:pt>
                      <c:pt idx="48">
                        <c:v>1374.24</c:v>
                      </c:pt>
                      <c:pt idx="49">
                        <c:v>1508.6399999999999</c:v>
                      </c:pt>
                      <c:pt idx="50">
                        <c:v>1511.04</c:v>
                      </c:pt>
                      <c:pt idx="51">
                        <c:v>1499.52</c:v>
                      </c:pt>
                      <c:pt idx="52">
                        <c:v>1468.8</c:v>
                      </c:pt>
                      <c:pt idx="53">
                        <c:v>1334.4</c:v>
                      </c:pt>
                      <c:pt idx="54">
                        <c:v>1376.16</c:v>
                      </c:pt>
                      <c:pt idx="55">
                        <c:v>1450.56</c:v>
                      </c:pt>
                      <c:pt idx="56">
                        <c:v>1423.6799999999998</c:v>
                      </c:pt>
                      <c:pt idx="57">
                        <c:v>1356</c:v>
                      </c:pt>
                      <c:pt idx="58">
                        <c:v>1394.8799999999999</c:v>
                      </c:pt>
                      <c:pt idx="59">
                        <c:v>1359.8400000000001</c:v>
                      </c:pt>
                      <c:pt idx="60">
                        <c:v>1381.44</c:v>
                      </c:pt>
                      <c:pt idx="61">
                        <c:v>1265.7600000000002</c:v>
                      </c:pt>
                      <c:pt idx="62">
                        <c:v>1252.32</c:v>
                      </c:pt>
                      <c:pt idx="63">
                        <c:v>1232.1599999999999</c:v>
                      </c:pt>
                      <c:pt idx="64">
                        <c:v>1202.8799999999999</c:v>
                      </c:pt>
                      <c:pt idx="65">
                        <c:v>1134.72</c:v>
                      </c:pt>
                      <c:pt idx="66">
                        <c:v>1128.48</c:v>
                      </c:pt>
                      <c:pt idx="67">
                        <c:v>1119.8399999999999</c:v>
                      </c:pt>
                      <c:pt idx="68">
                        <c:v>1050.72</c:v>
                      </c:pt>
                      <c:pt idx="69">
                        <c:v>1012.3200000000002</c:v>
                      </c:pt>
                      <c:pt idx="70">
                        <c:v>976.8</c:v>
                      </c:pt>
                      <c:pt idx="71">
                        <c:v>946.08</c:v>
                      </c:pt>
                      <c:pt idx="72">
                        <c:v>950.4</c:v>
                      </c:pt>
                      <c:pt idx="73">
                        <c:v>892.31999999999994</c:v>
                      </c:pt>
                      <c:pt idx="74">
                        <c:v>815.52</c:v>
                      </c:pt>
                      <c:pt idx="75">
                        <c:v>779.52</c:v>
                      </c:pt>
                      <c:pt idx="76">
                        <c:v>773.28</c:v>
                      </c:pt>
                      <c:pt idx="77">
                        <c:v>686.4</c:v>
                      </c:pt>
                      <c:pt idx="78">
                        <c:v>612.96</c:v>
                      </c:pt>
                      <c:pt idx="79">
                        <c:v>662.4</c:v>
                      </c:pt>
                      <c:pt idx="80">
                        <c:v>635.04</c:v>
                      </c:pt>
                      <c:pt idx="81">
                        <c:v>717.59999999999991</c:v>
                      </c:pt>
                      <c:pt idx="82">
                        <c:v>761.28</c:v>
                      </c:pt>
                      <c:pt idx="83">
                        <c:v>719.52</c:v>
                      </c:pt>
                      <c:pt idx="84">
                        <c:v>702.72</c:v>
                      </c:pt>
                      <c:pt idx="85">
                        <c:v>825.59999999999991</c:v>
                      </c:pt>
                      <c:pt idx="86">
                        <c:v>1050.24</c:v>
                      </c:pt>
                      <c:pt idx="87">
                        <c:v>1181.76</c:v>
                      </c:pt>
                      <c:pt idx="88">
                        <c:v>1247.52</c:v>
                      </c:pt>
                      <c:pt idx="89">
                        <c:v>1225.92</c:v>
                      </c:pt>
                      <c:pt idx="90">
                        <c:v>1180.32</c:v>
                      </c:pt>
                      <c:pt idx="91">
                        <c:v>1176.48</c:v>
                      </c:pt>
                      <c:pt idx="92">
                        <c:v>1124.6400000000001</c:v>
                      </c:pt>
                      <c:pt idx="93">
                        <c:v>1251.8399999999999</c:v>
                      </c:pt>
                      <c:pt idx="94">
                        <c:v>1242.24</c:v>
                      </c:pt>
                      <c:pt idx="95">
                        <c:v>1252.32</c:v>
                      </c:pt>
                      <c:pt idx="96">
                        <c:v>1364.64</c:v>
                      </c:pt>
                      <c:pt idx="97">
                        <c:v>1396.8000000000002</c:v>
                      </c:pt>
                      <c:pt idx="98">
                        <c:v>1439.0400000000002</c:v>
                      </c:pt>
                      <c:pt idx="99">
                        <c:v>1391.04</c:v>
                      </c:pt>
                      <c:pt idx="100">
                        <c:v>1464.48</c:v>
                      </c:pt>
                      <c:pt idx="101">
                        <c:v>1570.56</c:v>
                      </c:pt>
                      <c:pt idx="102">
                        <c:v>1562.8799999999999</c:v>
                      </c:pt>
                      <c:pt idx="103">
                        <c:v>1538.3999999999999</c:v>
                      </c:pt>
                      <c:pt idx="104">
                        <c:v>1703.04</c:v>
                      </c:pt>
                      <c:pt idx="105">
                        <c:v>1859.04</c:v>
                      </c:pt>
                      <c:pt idx="106">
                        <c:v>1721.2800000000002</c:v>
                      </c:pt>
                      <c:pt idx="107">
                        <c:v>1649.28</c:v>
                      </c:pt>
                      <c:pt idx="108">
                        <c:v>1696.8000000000002</c:v>
                      </c:pt>
                      <c:pt idx="109">
                        <c:v>1757.28</c:v>
                      </c:pt>
                      <c:pt idx="110">
                        <c:v>1728.48</c:v>
                      </c:pt>
                      <c:pt idx="111">
                        <c:v>1803.3600000000001</c:v>
                      </c:pt>
                      <c:pt idx="112">
                        <c:v>1833.6</c:v>
                      </c:pt>
                      <c:pt idx="113">
                        <c:v>1725.6</c:v>
                      </c:pt>
                      <c:pt idx="114">
                        <c:v>1599.3600000000001</c:v>
                      </c:pt>
                      <c:pt idx="115">
                        <c:v>1615.1999999999998</c:v>
                      </c:pt>
                      <c:pt idx="116">
                        <c:v>1576.8000000000002</c:v>
                      </c:pt>
                      <c:pt idx="117">
                        <c:v>1687.68</c:v>
                      </c:pt>
                      <c:pt idx="118">
                        <c:v>1694.4</c:v>
                      </c:pt>
                      <c:pt idx="119">
                        <c:v>1707.8400000000001</c:v>
                      </c:pt>
                      <c:pt idx="120">
                        <c:v>1820.16</c:v>
                      </c:pt>
                      <c:pt idx="121">
                        <c:v>1872.48</c:v>
                      </c:pt>
                      <c:pt idx="122">
                        <c:v>1944.48</c:v>
                      </c:pt>
                      <c:pt idx="123">
                        <c:v>1944</c:v>
                      </c:pt>
                      <c:pt idx="124">
                        <c:v>1888.32</c:v>
                      </c:pt>
                      <c:pt idx="125">
                        <c:v>1890.72</c:v>
                      </c:pt>
                      <c:pt idx="126">
                        <c:v>1813.44</c:v>
                      </c:pt>
                      <c:pt idx="127">
                        <c:v>1640.1600000000003</c:v>
                      </c:pt>
                      <c:pt idx="128">
                        <c:v>1755.84</c:v>
                      </c:pt>
                      <c:pt idx="129">
                        <c:v>1912.8000000000002</c:v>
                      </c:pt>
                      <c:pt idx="130">
                        <c:v>1806.72</c:v>
                      </c:pt>
                      <c:pt idx="131">
                        <c:v>1700.64</c:v>
                      </c:pt>
                      <c:pt idx="132">
                        <c:v>1851.36</c:v>
                      </c:pt>
                      <c:pt idx="133">
                        <c:v>1792.8</c:v>
                      </c:pt>
                      <c:pt idx="134">
                        <c:v>1754.4</c:v>
                      </c:pt>
                      <c:pt idx="135">
                        <c:v>1762.56</c:v>
                      </c:pt>
                      <c:pt idx="136">
                        <c:v>1804.3200000000002</c:v>
                      </c:pt>
                      <c:pt idx="137">
                        <c:v>1739.5200000000002</c:v>
                      </c:pt>
                      <c:pt idx="138">
                        <c:v>1605.6</c:v>
                      </c:pt>
                      <c:pt idx="139">
                        <c:v>1675.2</c:v>
                      </c:pt>
                      <c:pt idx="140">
                        <c:v>1723.2</c:v>
                      </c:pt>
                      <c:pt idx="141">
                        <c:v>1806.2400000000002</c:v>
                      </c:pt>
                      <c:pt idx="142">
                        <c:v>1736.64</c:v>
                      </c:pt>
                      <c:pt idx="143">
                        <c:v>1825.92</c:v>
                      </c:pt>
                      <c:pt idx="144">
                        <c:v>1752.96</c:v>
                      </c:pt>
                      <c:pt idx="145">
                        <c:v>1648.32</c:v>
                      </c:pt>
                      <c:pt idx="146">
                        <c:v>1704.48</c:v>
                      </c:pt>
                      <c:pt idx="147">
                        <c:v>1757.76</c:v>
                      </c:pt>
                      <c:pt idx="148">
                        <c:v>1834.08</c:v>
                      </c:pt>
                      <c:pt idx="149">
                        <c:v>1848</c:v>
                      </c:pt>
                      <c:pt idx="150">
                        <c:v>1707.3600000000001</c:v>
                      </c:pt>
                      <c:pt idx="151">
                        <c:v>1789.92</c:v>
                      </c:pt>
                      <c:pt idx="152">
                        <c:v>1818.2400000000002</c:v>
                      </c:pt>
                      <c:pt idx="153">
                        <c:v>1772.64</c:v>
                      </c:pt>
                      <c:pt idx="154">
                        <c:v>1949.7600000000002</c:v>
                      </c:pt>
                      <c:pt idx="155">
                        <c:v>1896.96</c:v>
                      </c:pt>
                      <c:pt idx="156">
                        <c:v>1938.24</c:v>
                      </c:pt>
                      <c:pt idx="157">
                        <c:v>1982.3999999999999</c:v>
                      </c:pt>
                      <c:pt idx="158">
                        <c:v>1828.32</c:v>
                      </c:pt>
                      <c:pt idx="159">
                        <c:v>1749.12</c:v>
                      </c:pt>
                      <c:pt idx="160">
                        <c:v>1794.72</c:v>
                      </c:pt>
                      <c:pt idx="161">
                        <c:v>1907.52</c:v>
                      </c:pt>
                      <c:pt idx="162">
                        <c:v>1932.48</c:v>
                      </c:pt>
                      <c:pt idx="163">
                        <c:v>1649.2800000000002</c:v>
                      </c:pt>
                      <c:pt idx="164">
                        <c:v>1559.52</c:v>
                      </c:pt>
                      <c:pt idx="165">
                        <c:v>1605.12</c:v>
                      </c:pt>
                      <c:pt idx="166">
                        <c:v>1568.16</c:v>
                      </c:pt>
                      <c:pt idx="167">
                        <c:v>1629.6</c:v>
                      </c:pt>
                      <c:pt idx="168">
                        <c:v>1537.44</c:v>
                      </c:pt>
                      <c:pt idx="169">
                        <c:v>1507.1999999999998</c:v>
                      </c:pt>
                      <c:pt idx="170">
                        <c:v>1489.9199999999998</c:v>
                      </c:pt>
                      <c:pt idx="171">
                        <c:v>1529.76</c:v>
                      </c:pt>
                      <c:pt idx="172">
                        <c:v>1380.48</c:v>
                      </c:pt>
                      <c:pt idx="173">
                        <c:v>1391.52</c:v>
                      </c:pt>
                      <c:pt idx="174">
                        <c:v>1225.92</c:v>
                      </c:pt>
                      <c:pt idx="175">
                        <c:v>1312.8000000000002</c:v>
                      </c:pt>
                      <c:pt idx="176">
                        <c:v>1275.3600000000001</c:v>
                      </c:pt>
                      <c:pt idx="177">
                        <c:v>1251.8399999999999</c:v>
                      </c:pt>
                      <c:pt idx="178">
                        <c:v>1235.04</c:v>
                      </c:pt>
                      <c:pt idx="179">
                        <c:v>1220.6400000000001</c:v>
                      </c:pt>
                      <c:pt idx="180">
                        <c:v>1255.2</c:v>
                      </c:pt>
                      <c:pt idx="181">
                        <c:v>1267.1999999999998</c:v>
                      </c:pt>
                      <c:pt idx="182">
                        <c:v>1249.92</c:v>
                      </c:pt>
                      <c:pt idx="183">
                        <c:v>1162.56</c:v>
                      </c:pt>
                      <c:pt idx="184">
                        <c:v>1200.48</c:v>
                      </c:pt>
                      <c:pt idx="185">
                        <c:v>1288.8</c:v>
                      </c:pt>
                      <c:pt idx="186">
                        <c:v>1226.4000000000001</c:v>
                      </c:pt>
                      <c:pt idx="187">
                        <c:v>1032</c:v>
                      </c:pt>
                      <c:pt idx="188">
                        <c:v>1211.52</c:v>
                      </c:pt>
                      <c:pt idx="189">
                        <c:v>1233.6000000000001</c:v>
                      </c:pt>
                      <c:pt idx="190">
                        <c:v>1031.52</c:v>
                      </c:pt>
                      <c:pt idx="191">
                        <c:v>978.72</c:v>
                      </c:pt>
                      <c:pt idx="192">
                        <c:v>990.24</c:v>
                      </c:pt>
                      <c:pt idx="193">
                        <c:v>871.2</c:v>
                      </c:pt>
                      <c:pt idx="194">
                        <c:v>901.92</c:v>
                      </c:pt>
                      <c:pt idx="195">
                        <c:v>932.64</c:v>
                      </c:pt>
                      <c:pt idx="196">
                        <c:v>925.43999999999994</c:v>
                      </c:pt>
                      <c:pt idx="197">
                        <c:v>760.8</c:v>
                      </c:pt>
                      <c:pt idx="198">
                        <c:v>866.4</c:v>
                      </c:pt>
                      <c:pt idx="199">
                        <c:v>927.3599999999999</c:v>
                      </c:pt>
                      <c:pt idx="200">
                        <c:v>995.04000000000008</c:v>
                      </c:pt>
                      <c:pt idx="201">
                        <c:v>972</c:v>
                      </c:pt>
                      <c:pt idx="202">
                        <c:v>1224.48</c:v>
                      </c:pt>
                      <c:pt idx="203">
                        <c:v>1382.4</c:v>
                      </c:pt>
                      <c:pt idx="204">
                        <c:v>1379.52</c:v>
                      </c:pt>
                      <c:pt idx="205">
                        <c:v>1361.76</c:v>
                      </c:pt>
                      <c:pt idx="206">
                        <c:v>1409.28</c:v>
                      </c:pt>
                      <c:pt idx="207">
                        <c:v>1552.3200000000002</c:v>
                      </c:pt>
                      <c:pt idx="208">
                        <c:v>1442.4</c:v>
                      </c:pt>
                      <c:pt idx="209">
                        <c:v>1389.6</c:v>
                      </c:pt>
                      <c:pt idx="210">
                        <c:v>1397.76</c:v>
                      </c:pt>
                      <c:pt idx="211">
                        <c:v>1323.8400000000001</c:v>
                      </c:pt>
                      <c:pt idx="212">
                        <c:v>1420.3200000000002</c:v>
                      </c:pt>
                      <c:pt idx="213">
                        <c:v>1531.2</c:v>
                      </c:pt>
                      <c:pt idx="214">
                        <c:v>1603.2</c:v>
                      </c:pt>
                      <c:pt idx="215">
                        <c:v>1560.48</c:v>
                      </c:pt>
                      <c:pt idx="216">
                        <c:v>1647.36</c:v>
                      </c:pt>
                      <c:pt idx="217">
                        <c:v>1541.76</c:v>
                      </c:pt>
                      <c:pt idx="218">
                        <c:v>1455.36</c:v>
                      </c:pt>
                      <c:pt idx="219">
                        <c:v>1455.3600000000001</c:v>
                      </c:pt>
                      <c:pt idx="220">
                        <c:v>1352.16</c:v>
                      </c:pt>
                      <c:pt idx="221">
                        <c:v>1401.1200000000001</c:v>
                      </c:pt>
                      <c:pt idx="222">
                        <c:v>1502.3999999999999</c:v>
                      </c:pt>
                      <c:pt idx="223">
                        <c:v>1567.6799999999998</c:v>
                      </c:pt>
                      <c:pt idx="224">
                        <c:v>1566.24</c:v>
                      </c:pt>
                      <c:pt idx="225">
                        <c:v>1565.76</c:v>
                      </c:pt>
                      <c:pt idx="226">
                        <c:v>1639.68</c:v>
                      </c:pt>
                      <c:pt idx="227">
                        <c:v>1565.2800000000002</c:v>
                      </c:pt>
                      <c:pt idx="228">
                        <c:v>1719.84</c:v>
                      </c:pt>
                      <c:pt idx="229">
                        <c:v>1887.36</c:v>
                      </c:pt>
                      <c:pt idx="230">
                        <c:v>1875.36</c:v>
                      </c:pt>
                      <c:pt idx="231">
                        <c:v>1797.12</c:v>
                      </c:pt>
                      <c:pt idx="232">
                        <c:v>1788</c:v>
                      </c:pt>
                      <c:pt idx="233">
                        <c:v>1725.6</c:v>
                      </c:pt>
                      <c:pt idx="234">
                        <c:v>1728</c:v>
                      </c:pt>
                      <c:pt idx="235">
                        <c:v>1731.36</c:v>
                      </c:pt>
                      <c:pt idx="236">
                        <c:v>1696.32</c:v>
                      </c:pt>
                      <c:pt idx="237">
                        <c:v>1845.1200000000001</c:v>
                      </c:pt>
                      <c:pt idx="238">
                        <c:v>1884</c:v>
                      </c:pt>
                      <c:pt idx="239">
                        <c:v>1866.2399999999998</c:v>
                      </c:pt>
                      <c:pt idx="240">
                        <c:v>1972.3200000000002</c:v>
                      </c:pt>
                      <c:pt idx="241">
                        <c:v>1668.48</c:v>
                      </c:pt>
                      <c:pt idx="242">
                        <c:v>1697.28</c:v>
                      </c:pt>
                      <c:pt idx="243">
                        <c:v>1742.4</c:v>
                      </c:pt>
                      <c:pt idx="244">
                        <c:v>1765.4399999999998</c:v>
                      </c:pt>
                      <c:pt idx="245">
                        <c:v>1756.32</c:v>
                      </c:pt>
                      <c:pt idx="246">
                        <c:v>1608.48</c:v>
                      </c:pt>
                      <c:pt idx="247">
                        <c:v>1595.04</c:v>
                      </c:pt>
                      <c:pt idx="248">
                        <c:v>1679.52</c:v>
                      </c:pt>
                      <c:pt idx="249">
                        <c:v>1800</c:v>
                      </c:pt>
                      <c:pt idx="250">
                        <c:v>1783.1999999999998</c:v>
                      </c:pt>
                      <c:pt idx="251">
                        <c:v>1756.8</c:v>
                      </c:pt>
                      <c:pt idx="252">
                        <c:v>1760.16</c:v>
                      </c:pt>
                      <c:pt idx="253">
                        <c:v>1761.6000000000001</c:v>
                      </c:pt>
                      <c:pt idx="254">
                        <c:v>1691.5199999999998</c:v>
                      </c:pt>
                      <c:pt idx="255">
                        <c:v>1553.7600000000002</c:v>
                      </c:pt>
                      <c:pt idx="256">
                        <c:v>1708.32</c:v>
                      </c:pt>
                      <c:pt idx="257">
                        <c:v>1799.52</c:v>
                      </c:pt>
                      <c:pt idx="258">
                        <c:v>1830.72</c:v>
                      </c:pt>
                      <c:pt idx="259">
                        <c:v>1818.72</c:v>
                      </c:pt>
                      <c:pt idx="260">
                        <c:v>1756.8</c:v>
                      </c:pt>
                      <c:pt idx="261">
                        <c:v>1922.4</c:v>
                      </c:pt>
                      <c:pt idx="262">
                        <c:v>1863.3600000000001</c:v>
                      </c:pt>
                      <c:pt idx="263">
                        <c:v>1722.7199999999998</c:v>
                      </c:pt>
                      <c:pt idx="264">
                        <c:v>1738.56</c:v>
                      </c:pt>
                      <c:pt idx="265">
                        <c:v>1845.1200000000001</c:v>
                      </c:pt>
                      <c:pt idx="266">
                        <c:v>1872.48</c:v>
                      </c:pt>
                      <c:pt idx="267">
                        <c:v>1861.9199999999998</c:v>
                      </c:pt>
                      <c:pt idx="268">
                        <c:v>1735.2</c:v>
                      </c:pt>
                      <c:pt idx="269">
                        <c:v>1500</c:v>
                      </c:pt>
                      <c:pt idx="270">
                        <c:v>1362.24</c:v>
                      </c:pt>
                      <c:pt idx="271">
                        <c:v>1391.04</c:v>
                      </c:pt>
                      <c:pt idx="272">
                        <c:v>1609.92</c:v>
                      </c:pt>
                      <c:pt idx="273">
                        <c:v>1616.16</c:v>
                      </c:pt>
                      <c:pt idx="274">
                        <c:v>1642.56</c:v>
                      </c:pt>
                      <c:pt idx="275">
                        <c:v>1592.6399999999999</c:v>
                      </c:pt>
                      <c:pt idx="276">
                        <c:v>1509.12</c:v>
                      </c:pt>
                      <c:pt idx="277">
                        <c:v>1522.56</c:v>
                      </c:pt>
                      <c:pt idx="278">
                        <c:v>1603.2</c:v>
                      </c:pt>
                      <c:pt idx="279">
                        <c:v>1486.56</c:v>
                      </c:pt>
                      <c:pt idx="280">
                        <c:v>1400.6399999999999</c:v>
                      </c:pt>
                      <c:pt idx="281">
                        <c:v>1432.3200000000002</c:v>
                      </c:pt>
                      <c:pt idx="282">
                        <c:v>1410.24</c:v>
                      </c:pt>
                      <c:pt idx="283">
                        <c:v>1563.3600000000001</c:v>
                      </c:pt>
                      <c:pt idx="284">
                        <c:v>1724.1599999999999</c:v>
                      </c:pt>
                      <c:pt idx="285">
                        <c:v>1790.88</c:v>
                      </c:pt>
                      <c:pt idx="286">
                        <c:v>1828.32</c:v>
                      </c:pt>
                      <c:pt idx="287">
                        <c:v>1668.9599999999998</c:v>
                      </c:pt>
                      <c:pt idx="288">
                        <c:v>1567.6799999999998</c:v>
                      </c:pt>
                      <c:pt idx="289">
                        <c:v>1601.7600000000002</c:v>
                      </c:pt>
                      <c:pt idx="290">
                        <c:v>1678.08</c:v>
                      </c:pt>
                      <c:pt idx="291">
                        <c:v>1610.8799999999999</c:v>
                      </c:pt>
                      <c:pt idx="292">
                        <c:v>1618.08</c:v>
                      </c:pt>
                      <c:pt idx="293">
                        <c:v>1578.72</c:v>
                      </c:pt>
                      <c:pt idx="294">
                        <c:v>1438.56</c:v>
                      </c:pt>
                      <c:pt idx="295">
                        <c:v>1550.4</c:v>
                      </c:pt>
                      <c:pt idx="296">
                        <c:v>1623.36</c:v>
                      </c:pt>
                      <c:pt idx="297">
                        <c:v>1524.96</c:v>
                      </c:pt>
                      <c:pt idx="298">
                        <c:v>1578.24</c:v>
                      </c:pt>
                      <c:pt idx="299">
                        <c:v>1634.8799999999999</c:v>
                      </c:pt>
                      <c:pt idx="300">
                        <c:v>1583.52</c:v>
                      </c:pt>
                      <c:pt idx="301">
                        <c:v>1637.76</c:v>
                      </c:pt>
                      <c:pt idx="302">
                        <c:v>1808.64</c:v>
                      </c:pt>
                      <c:pt idx="303">
                        <c:v>1920.96</c:v>
                      </c:pt>
                      <c:pt idx="304">
                        <c:v>1764</c:v>
                      </c:pt>
                      <c:pt idx="305">
                        <c:v>1686.72</c:v>
                      </c:pt>
                      <c:pt idx="306">
                        <c:v>1680.48</c:v>
                      </c:pt>
                      <c:pt idx="307">
                        <c:v>1617.6000000000001</c:v>
                      </c:pt>
                      <c:pt idx="308">
                        <c:v>1631.52</c:v>
                      </c:pt>
                      <c:pt idx="309">
                        <c:v>1668.48</c:v>
                      </c:pt>
                      <c:pt idx="310">
                        <c:v>1691.04</c:v>
                      </c:pt>
                      <c:pt idx="311">
                        <c:v>1799.04</c:v>
                      </c:pt>
                      <c:pt idx="312">
                        <c:v>1631.52</c:v>
                      </c:pt>
                      <c:pt idx="313">
                        <c:v>1599.84</c:v>
                      </c:pt>
                      <c:pt idx="314">
                        <c:v>1515.8400000000001</c:v>
                      </c:pt>
                      <c:pt idx="315">
                        <c:v>1514.4</c:v>
                      </c:pt>
                      <c:pt idx="316">
                        <c:v>1712.16</c:v>
                      </c:pt>
                      <c:pt idx="317">
                        <c:v>1536.96</c:v>
                      </c:pt>
                      <c:pt idx="318">
                        <c:v>1482.2399999999998</c:v>
                      </c:pt>
                      <c:pt idx="319">
                        <c:v>1604.6399999999999</c:v>
                      </c:pt>
                      <c:pt idx="320">
                        <c:v>1596.4799999999998</c:v>
                      </c:pt>
                      <c:pt idx="321">
                        <c:v>1592.16</c:v>
                      </c:pt>
                      <c:pt idx="322">
                        <c:v>1568.64</c:v>
                      </c:pt>
                      <c:pt idx="323">
                        <c:v>1598.8799999999999</c:v>
                      </c:pt>
                      <c:pt idx="324">
                        <c:v>1561.44</c:v>
                      </c:pt>
                      <c:pt idx="325">
                        <c:v>1395.3600000000001</c:v>
                      </c:pt>
                      <c:pt idx="326">
                        <c:v>1469.2800000000002</c:v>
                      </c:pt>
                      <c:pt idx="327">
                        <c:v>1491.3600000000001</c:v>
                      </c:pt>
                      <c:pt idx="328">
                        <c:v>1464</c:v>
                      </c:pt>
                      <c:pt idx="329">
                        <c:v>1517.2800000000002</c:v>
                      </c:pt>
                      <c:pt idx="330">
                        <c:v>1435.2</c:v>
                      </c:pt>
                      <c:pt idx="331">
                        <c:v>1478.88</c:v>
                      </c:pt>
                      <c:pt idx="332">
                        <c:v>1554.72</c:v>
                      </c:pt>
                      <c:pt idx="333">
                        <c:v>1683.8400000000001</c:v>
                      </c:pt>
                      <c:pt idx="334">
                        <c:v>1795.68</c:v>
                      </c:pt>
                      <c:pt idx="335">
                        <c:v>1607.04</c:v>
                      </c:pt>
                      <c:pt idx="336">
                        <c:v>1578.7200000000003</c:v>
                      </c:pt>
                      <c:pt idx="337">
                        <c:v>1576.32</c:v>
                      </c:pt>
                      <c:pt idx="338">
                        <c:v>1497.12</c:v>
                      </c:pt>
                      <c:pt idx="339">
                        <c:v>1598.8799999999999</c:v>
                      </c:pt>
                      <c:pt idx="340">
                        <c:v>1722.72</c:v>
                      </c:pt>
                      <c:pt idx="341">
                        <c:v>1377.12</c:v>
                      </c:pt>
                      <c:pt idx="342">
                        <c:v>1416.96</c:v>
                      </c:pt>
                      <c:pt idx="343">
                        <c:v>1607.04</c:v>
                      </c:pt>
                      <c:pt idx="344">
                        <c:v>1694.3999999999999</c:v>
                      </c:pt>
                      <c:pt idx="345">
                        <c:v>1739.9999999999998</c:v>
                      </c:pt>
                      <c:pt idx="346">
                        <c:v>1744.3200000000002</c:v>
                      </c:pt>
                      <c:pt idx="347">
                        <c:v>1610.4</c:v>
                      </c:pt>
                      <c:pt idx="348">
                        <c:v>1648.3200000000002</c:v>
                      </c:pt>
                      <c:pt idx="349">
                        <c:v>1801.92</c:v>
                      </c:pt>
                      <c:pt idx="350">
                        <c:v>1830.24</c:v>
                      </c:pt>
                      <c:pt idx="351">
                        <c:v>1629.6</c:v>
                      </c:pt>
                      <c:pt idx="352">
                        <c:v>1518.72</c:v>
                      </c:pt>
                      <c:pt idx="353">
                        <c:v>1526.4</c:v>
                      </c:pt>
                      <c:pt idx="354">
                        <c:v>1563.8400000000001</c:v>
                      </c:pt>
                      <c:pt idx="355">
                        <c:v>1563.84</c:v>
                      </c:pt>
                      <c:pt idx="356">
                        <c:v>1679.0400000000002</c:v>
                      </c:pt>
                      <c:pt idx="357">
                        <c:v>1741.44</c:v>
                      </c:pt>
                      <c:pt idx="358">
                        <c:v>1744.32</c:v>
                      </c:pt>
                      <c:pt idx="359">
                        <c:v>1662.7199999999998</c:v>
                      </c:pt>
                      <c:pt idx="360">
                        <c:v>1592.6399999999999</c:v>
                      </c:pt>
                      <c:pt idx="361">
                        <c:v>1707.3600000000001</c:v>
                      </c:pt>
                      <c:pt idx="362">
                        <c:v>1782.72</c:v>
                      </c:pt>
                      <c:pt idx="363">
                        <c:v>1927.68</c:v>
                      </c:pt>
                      <c:pt idx="364">
                        <c:v>1798.0800000000002</c:v>
                      </c:pt>
                      <c:pt idx="365">
                        <c:v>1777.4400000000003</c:v>
                      </c:pt>
                      <c:pt idx="366">
                        <c:v>1765.92</c:v>
                      </c:pt>
                      <c:pt idx="367">
                        <c:v>1900.3200000000002</c:v>
                      </c:pt>
                      <c:pt idx="368">
                        <c:v>1851.8400000000001</c:v>
                      </c:pt>
                      <c:pt idx="369">
                        <c:v>1663.68</c:v>
                      </c:pt>
                      <c:pt idx="370">
                        <c:v>1683.8400000000001</c:v>
                      </c:pt>
                      <c:pt idx="371">
                        <c:v>1838.4</c:v>
                      </c:pt>
                      <c:pt idx="372">
                        <c:v>1753.92</c:v>
                      </c:pt>
                      <c:pt idx="373">
                        <c:v>1620.48</c:v>
                      </c:pt>
                      <c:pt idx="374">
                        <c:v>1668.0000000000002</c:v>
                      </c:pt>
                      <c:pt idx="375">
                        <c:v>1635.3600000000001</c:v>
                      </c:pt>
                      <c:pt idx="376">
                        <c:v>1586.4</c:v>
                      </c:pt>
                      <c:pt idx="377">
                        <c:v>1548.96</c:v>
                      </c:pt>
                      <c:pt idx="378">
                        <c:v>1558.56</c:v>
                      </c:pt>
                      <c:pt idx="379">
                        <c:v>1509.6</c:v>
                      </c:pt>
                      <c:pt idx="380">
                        <c:v>1632</c:v>
                      </c:pt>
                      <c:pt idx="381">
                        <c:v>1594.08</c:v>
                      </c:pt>
                      <c:pt idx="382">
                        <c:v>1625.76</c:v>
                      </c:pt>
                      <c:pt idx="383">
                        <c:v>1711.2</c:v>
                      </c:pt>
                      <c:pt idx="384">
                        <c:v>1682.4</c:v>
                      </c:pt>
                      <c:pt idx="385">
                        <c:v>1561.92</c:v>
                      </c:pt>
                      <c:pt idx="386">
                        <c:v>1599.36</c:v>
                      </c:pt>
                      <c:pt idx="387">
                        <c:v>1723.2</c:v>
                      </c:pt>
                      <c:pt idx="388">
                        <c:v>1731.36</c:v>
                      </c:pt>
                      <c:pt idx="389">
                        <c:v>1644.4800000000002</c:v>
                      </c:pt>
                      <c:pt idx="390">
                        <c:v>1563.84</c:v>
                      </c:pt>
                      <c:pt idx="391">
                        <c:v>1621.9199999999998</c:v>
                      </c:pt>
                      <c:pt idx="392">
                        <c:v>1623.36</c:v>
                      </c:pt>
                      <c:pt idx="393">
                        <c:v>1608.96</c:v>
                      </c:pt>
                      <c:pt idx="394">
                        <c:v>1529.28</c:v>
                      </c:pt>
                      <c:pt idx="395">
                        <c:v>1512.96</c:v>
                      </c:pt>
                      <c:pt idx="396">
                        <c:v>1495.6799999999998</c:v>
                      </c:pt>
                      <c:pt idx="397">
                        <c:v>1539.36</c:v>
                      </c:pt>
                      <c:pt idx="398">
                        <c:v>1538.4</c:v>
                      </c:pt>
                      <c:pt idx="399">
                        <c:v>1535.04</c:v>
                      </c:pt>
                      <c:pt idx="400">
                        <c:v>1650.72</c:v>
                      </c:pt>
                      <c:pt idx="401">
                        <c:v>1698.72</c:v>
                      </c:pt>
                      <c:pt idx="402">
                        <c:v>1548.48</c:v>
                      </c:pt>
                      <c:pt idx="403">
                        <c:v>1538.4</c:v>
                      </c:pt>
                      <c:pt idx="404">
                        <c:v>1615.2</c:v>
                      </c:pt>
                      <c:pt idx="405">
                        <c:v>1726.08</c:v>
                      </c:pt>
                      <c:pt idx="406">
                        <c:v>1729.92</c:v>
                      </c:pt>
                      <c:pt idx="407">
                        <c:v>1768.3200000000002</c:v>
                      </c:pt>
                      <c:pt idx="408">
                        <c:v>1707.3600000000001</c:v>
                      </c:pt>
                      <c:pt idx="409">
                        <c:v>1600.8</c:v>
                      </c:pt>
                      <c:pt idx="410">
                        <c:v>1537.44</c:v>
                      </c:pt>
                      <c:pt idx="411">
                        <c:v>1568.6399999999999</c:v>
                      </c:pt>
                      <c:pt idx="412">
                        <c:v>1485.1200000000001</c:v>
                      </c:pt>
                      <c:pt idx="413">
                        <c:v>1622.4</c:v>
                      </c:pt>
                      <c:pt idx="414">
                        <c:v>1715.04</c:v>
                      </c:pt>
                      <c:pt idx="415">
                        <c:v>1713.12</c:v>
                      </c:pt>
                      <c:pt idx="416">
                        <c:v>1647.3600000000001</c:v>
                      </c:pt>
                      <c:pt idx="417">
                        <c:v>1685.2800000000002</c:v>
                      </c:pt>
                      <c:pt idx="418">
                        <c:v>1645.9199999999998</c:v>
                      </c:pt>
                      <c:pt idx="419">
                        <c:v>1668.96</c:v>
                      </c:pt>
                      <c:pt idx="420">
                        <c:v>1755.84</c:v>
                      </c:pt>
                      <c:pt idx="421">
                        <c:v>1825.92</c:v>
                      </c:pt>
                      <c:pt idx="422">
                        <c:v>1827.36</c:v>
                      </c:pt>
                      <c:pt idx="423">
                        <c:v>1829.7600000000002</c:v>
                      </c:pt>
                      <c:pt idx="424">
                        <c:v>1792.3200000000002</c:v>
                      </c:pt>
                      <c:pt idx="425">
                        <c:v>1720.8</c:v>
                      </c:pt>
                      <c:pt idx="426">
                        <c:v>1673.76</c:v>
                      </c:pt>
                      <c:pt idx="427">
                        <c:v>1639.6799999999998</c:v>
                      </c:pt>
                      <c:pt idx="428">
                        <c:v>1607.9999999999998</c:v>
                      </c:pt>
                      <c:pt idx="429">
                        <c:v>1600.3200000000002</c:v>
                      </c:pt>
                      <c:pt idx="430">
                        <c:v>1547.5200000000002</c:v>
                      </c:pt>
                      <c:pt idx="431">
                        <c:v>1565.76</c:v>
                      </c:pt>
                      <c:pt idx="432">
                        <c:v>1565.76</c:v>
                      </c:pt>
                      <c:pt idx="433">
                        <c:v>1575.36</c:v>
                      </c:pt>
                      <c:pt idx="434">
                        <c:v>1589.76</c:v>
                      </c:pt>
                      <c:pt idx="435">
                        <c:v>1503.84</c:v>
                      </c:pt>
                      <c:pt idx="436">
                        <c:v>1522.08</c:v>
                      </c:pt>
                      <c:pt idx="437">
                        <c:v>1446.72</c:v>
                      </c:pt>
                      <c:pt idx="438">
                        <c:v>1472.1599999999999</c:v>
                      </c:pt>
                      <c:pt idx="439">
                        <c:v>1627.68</c:v>
                      </c:pt>
                      <c:pt idx="440">
                        <c:v>1765.4399999999998</c:v>
                      </c:pt>
                      <c:pt idx="441">
                        <c:v>1672.8</c:v>
                      </c:pt>
                      <c:pt idx="442">
                        <c:v>1575.8400000000001</c:v>
                      </c:pt>
                      <c:pt idx="443">
                        <c:v>1593.1200000000001</c:v>
                      </c:pt>
                      <c:pt idx="444">
                        <c:v>1693.92</c:v>
                      </c:pt>
                      <c:pt idx="445">
                        <c:v>1719.84</c:v>
                      </c:pt>
                      <c:pt idx="446">
                        <c:v>1667.52</c:v>
                      </c:pt>
                      <c:pt idx="447">
                        <c:v>1610.4</c:v>
                      </c:pt>
                      <c:pt idx="448">
                        <c:v>1619.9999999999998</c:v>
                      </c:pt>
                      <c:pt idx="449">
                        <c:v>1575.8400000000001</c:v>
                      </c:pt>
                      <c:pt idx="450">
                        <c:v>1475.52</c:v>
                      </c:pt>
                      <c:pt idx="451">
                        <c:v>1519.6799999999998</c:v>
                      </c:pt>
                      <c:pt idx="452">
                        <c:v>1610.88</c:v>
                      </c:pt>
                      <c:pt idx="453">
                        <c:v>1783.2</c:v>
                      </c:pt>
                      <c:pt idx="454">
                        <c:v>1902.72</c:v>
                      </c:pt>
                      <c:pt idx="455">
                        <c:v>1896.96</c:v>
                      </c:pt>
                      <c:pt idx="456">
                        <c:v>1793.28</c:v>
                      </c:pt>
                      <c:pt idx="457">
                        <c:v>1794.7199999999998</c:v>
                      </c:pt>
                      <c:pt idx="458">
                        <c:v>1823.04</c:v>
                      </c:pt>
                      <c:pt idx="459">
                        <c:v>1701.6</c:v>
                      </c:pt>
                      <c:pt idx="460">
                        <c:v>1550.8799999999999</c:v>
                      </c:pt>
                      <c:pt idx="461">
                        <c:v>1545.6000000000001</c:v>
                      </c:pt>
                      <c:pt idx="462">
                        <c:v>1464.96</c:v>
                      </c:pt>
                      <c:pt idx="463">
                        <c:v>1603.1999999999998</c:v>
                      </c:pt>
                      <c:pt idx="464">
                        <c:v>1703.04</c:v>
                      </c:pt>
                      <c:pt idx="465">
                        <c:v>1554.2399999999998</c:v>
                      </c:pt>
                      <c:pt idx="466">
                        <c:v>1616.6399999999999</c:v>
                      </c:pt>
                      <c:pt idx="467">
                        <c:v>1607.52</c:v>
                      </c:pt>
                      <c:pt idx="468">
                        <c:v>1662.72</c:v>
                      </c:pt>
                      <c:pt idx="469">
                        <c:v>1832.6399999999999</c:v>
                      </c:pt>
                      <c:pt idx="470">
                        <c:v>1755.8400000000001</c:v>
                      </c:pt>
                      <c:pt idx="471">
                        <c:v>1651.2</c:v>
                      </c:pt>
                      <c:pt idx="472">
                        <c:v>1740.48</c:v>
                      </c:pt>
                      <c:pt idx="473">
                        <c:v>1882.08</c:v>
                      </c:pt>
                      <c:pt idx="474">
                        <c:v>1832.1599999999999</c:v>
                      </c:pt>
                      <c:pt idx="475">
                        <c:v>1921.44</c:v>
                      </c:pt>
                      <c:pt idx="476">
                        <c:v>1954.08</c:v>
                      </c:pt>
                      <c:pt idx="477">
                        <c:v>1874.88</c:v>
                      </c:pt>
                      <c:pt idx="478">
                        <c:v>2002.0800000000002</c:v>
                      </c:pt>
                      <c:pt idx="479">
                        <c:v>2120.64</c:v>
                      </c:pt>
                      <c:pt idx="480">
                        <c:v>1939.1999999999998</c:v>
                      </c:pt>
                      <c:pt idx="481">
                        <c:v>1848.96</c:v>
                      </c:pt>
                      <c:pt idx="482">
                        <c:v>1866.72</c:v>
                      </c:pt>
                      <c:pt idx="483">
                        <c:v>1840.7999999999997</c:v>
                      </c:pt>
                      <c:pt idx="484">
                        <c:v>1926.24</c:v>
                      </c:pt>
                      <c:pt idx="485">
                        <c:v>1828.32</c:v>
                      </c:pt>
                      <c:pt idx="486">
                        <c:v>1728.96</c:v>
                      </c:pt>
                      <c:pt idx="487">
                        <c:v>1869.12</c:v>
                      </c:pt>
                      <c:pt idx="488">
                        <c:v>1883.04</c:v>
                      </c:pt>
                      <c:pt idx="489">
                        <c:v>2069.7600000000002</c:v>
                      </c:pt>
                      <c:pt idx="490">
                        <c:v>2015.04</c:v>
                      </c:pt>
                      <c:pt idx="491">
                        <c:v>1953.1200000000001</c:v>
                      </c:pt>
                      <c:pt idx="492">
                        <c:v>1919.04</c:v>
                      </c:pt>
                      <c:pt idx="493">
                        <c:v>1881.1200000000001</c:v>
                      </c:pt>
                      <c:pt idx="494">
                        <c:v>1968.4799999999998</c:v>
                      </c:pt>
                      <c:pt idx="495">
                        <c:v>1980.96</c:v>
                      </c:pt>
                      <c:pt idx="496">
                        <c:v>1992.48</c:v>
                      </c:pt>
                      <c:pt idx="497">
                        <c:v>1931.52</c:v>
                      </c:pt>
                      <c:pt idx="498">
                        <c:v>1885.4399999999998</c:v>
                      </c:pt>
                      <c:pt idx="499">
                        <c:v>1967.52</c:v>
                      </c:pt>
                      <c:pt idx="500">
                        <c:v>2041.4399999999998</c:v>
                      </c:pt>
                      <c:pt idx="501">
                        <c:v>2035.2</c:v>
                      </c:pt>
                      <c:pt idx="502">
                        <c:v>1940.6399999999999</c:v>
                      </c:pt>
                      <c:pt idx="503">
                        <c:v>1851.3600000000001</c:v>
                      </c:pt>
                      <c:pt idx="504">
                        <c:v>1835.04</c:v>
                      </c:pt>
                      <c:pt idx="505">
                        <c:v>1782.2399999999998</c:v>
                      </c:pt>
                      <c:pt idx="506">
                        <c:v>1753.44</c:v>
                      </c:pt>
                      <c:pt idx="507">
                        <c:v>1744.7999999999997</c:v>
                      </c:pt>
                      <c:pt idx="508">
                        <c:v>1707.84</c:v>
                      </c:pt>
                      <c:pt idx="509">
                        <c:v>1718.88</c:v>
                      </c:pt>
                      <c:pt idx="510">
                        <c:v>1746.2400000000002</c:v>
                      </c:pt>
                      <c:pt idx="511">
                        <c:v>1877.2800000000002</c:v>
                      </c:pt>
                      <c:pt idx="512">
                        <c:v>1838.4</c:v>
                      </c:pt>
                      <c:pt idx="513">
                        <c:v>1875.8400000000001</c:v>
                      </c:pt>
                      <c:pt idx="514">
                        <c:v>1909.44</c:v>
                      </c:pt>
                      <c:pt idx="515">
                        <c:v>1828.3200000000002</c:v>
                      </c:pt>
                      <c:pt idx="516">
                        <c:v>1826.88</c:v>
                      </c:pt>
                      <c:pt idx="517">
                        <c:v>1808.1599999999999</c:v>
                      </c:pt>
                      <c:pt idx="518">
                        <c:v>1842.72</c:v>
                      </c:pt>
                      <c:pt idx="519">
                        <c:v>1870.0800000000002</c:v>
                      </c:pt>
                      <c:pt idx="520">
                        <c:v>1923.3600000000001</c:v>
                      </c:pt>
                      <c:pt idx="521">
                        <c:v>1778.88</c:v>
                      </c:pt>
                      <c:pt idx="522">
                        <c:v>1721.28</c:v>
                      </c:pt>
                      <c:pt idx="523">
                        <c:v>1848</c:v>
                      </c:pt>
                      <c:pt idx="524">
                        <c:v>1873.9199999999998</c:v>
                      </c:pt>
                      <c:pt idx="525">
                        <c:v>1877.2800000000002</c:v>
                      </c:pt>
                      <c:pt idx="526">
                        <c:v>1820.1599999999999</c:v>
                      </c:pt>
                      <c:pt idx="527">
                        <c:v>1840.32</c:v>
                      </c:pt>
                      <c:pt idx="528">
                        <c:v>1855.1999999999998</c:v>
                      </c:pt>
                      <c:pt idx="529">
                        <c:v>1834.08</c:v>
                      </c:pt>
                      <c:pt idx="530">
                        <c:v>1753.92</c:v>
                      </c:pt>
                      <c:pt idx="531">
                        <c:v>1749.6000000000001</c:v>
                      </c:pt>
                      <c:pt idx="532">
                        <c:v>1848.0000000000002</c:v>
                      </c:pt>
                      <c:pt idx="533">
                        <c:v>1860.96</c:v>
                      </c:pt>
                      <c:pt idx="534">
                        <c:v>1853.28</c:v>
                      </c:pt>
                      <c:pt idx="535">
                        <c:v>1833.6</c:v>
                      </c:pt>
                      <c:pt idx="536">
                        <c:v>1848.96</c:v>
                      </c:pt>
                      <c:pt idx="537">
                        <c:v>1846.08</c:v>
                      </c:pt>
                      <c:pt idx="538">
                        <c:v>1794.2399999999998</c:v>
                      </c:pt>
                      <c:pt idx="539">
                        <c:v>1721.76</c:v>
                      </c:pt>
                      <c:pt idx="540">
                        <c:v>1655.9999999999998</c:v>
                      </c:pt>
                      <c:pt idx="541">
                        <c:v>1636.32</c:v>
                      </c:pt>
                      <c:pt idx="542">
                        <c:v>1505.2800000000002</c:v>
                      </c:pt>
                      <c:pt idx="543">
                        <c:v>1476.96</c:v>
                      </c:pt>
                      <c:pt idx="544">
                        <c:v>1495.2</c:v>
                      </c:pt>
                      <c:pt idx="545">
                        <c:v>1460.16</c:v>
                      </c:pt>
                      <c:pt idx="546">
                        <c:v>1458.24</c:v>
                      </c:pt>
                      <c:pt idx="547">
                        <c:v>1442.3999999999999</c:v>
                      </c:pt>
                      <c:pt idx="548">
                        <c:v>1349.28</c:v>
                      </c:pt>
                      <c:pt idx="549">
                        <c:v>1297.9199999999998</c:v>
                      </c:pt>
                      <c:pt idx="550">
                        <c:v>1095.3600000000001</c:v>
                      </c:pt>
                      <c:pt idx="551">
                        <c:v>1054.0800000000002</c:v>
                      </c:pt>
                      <c:pt idx="552">
                        <c:v>889.92</c:v>
                      </c:pt>
                      <c:pt idx="553">
                        <c:v>771.83999999999992</c:v>
                      </c:pt>
                      <c:pt idx="554">
                        <c:v>675.84</c:v>
                      </c:pt>
                      <c:pt idx="555">
                        <c:v>599.04</c:v>
                      </c:pt>
                      <c:pt idx="556">
                        <c:v>522.24</c:v>
                      </c:pt>
                      <c:pt idx="557">
                        <c:v>496.79999999999995</c:v>
                      </c:pt>
                      <c:pt idx="558">
                        <c:v>476.64</c:v>
                      </c:pt>
                      <c:pt idx="559">
                        <c:v>464.64</c:v>
                      </c:pt>
                      <c:pt idx="560">
                        <c:v>452.64</c:v>
                      </c:pt>
                      <c:pt idx="561">
                        <c:v>444.48</c:v>
                      </c:pt>
                      <c:pt idx="562">
                        <c:v>447.36</c:v>
                      </c:pt>
                      <c:pt idx="563">
                        <c:v>439.20000000000005</c:v>
                      </c:pt>
                      <c:pt idx="564">
                        <c:v>436.8</c:v>
                      </c:pt>
                      <c:pt idx="565">
                        <c:v>430.08000000000004</c:v>
                      </c:pt>
                      <c:pt idx="566">
                        <c:v>431.99999999999994</c:v>
                      </c:pt>
                      <c:pt idx="567">
                        <c:v>438.72</c:v>
                      </c:pt>
                      <c:pt idx="568">
                        <c:v>452.16</c:v>
                      </c:pt>
                      <c:pt idx="569">
                        <c:v>452.15999999999997</c:v>
                      </c:pt>
                      <c:pt idx="570">
                        <c:v>449.76</c:v>
                      </c:pt>
                      <c:pt idx="571">
                        <c:v>449.76</c:v>
                      </c:pt>
                      <c:pt idx="572">
                        <c:v>444.48</c:v>
                      </c:pt>
                      <c:pt idx="573">
                        <c:v>444.96000000000004</c:v>
                      </c:pt>
                      <c:pt idx="574">
                        <c:v>441.12</c:v>
                      </c:pt>
                      <c:pt idx="575">
                        <c:v>437.28</c:v>
                      </c:pt>
                      <c:pt idx="576">
                        <c:v>433.92</c:v>
                      </c:pt>
                      <c:pt idx="577">
                        <c:v>434.40000000000003</c:v>
                      </c:pt>
                      <c:pt idx="578">
                        <c:v>434.4</c:v>
                      </c:pt>
                      <c:pt idx="579">
                        <c:v>434.4</c:v>
                      </c:pt>
                      <c:pt idx="580">
                        <c:v>434.88</c:v>
                      </c:pt>
                      <c:pt idx="581">
                        <c:v>434.4</c:v>
                      </c:pt>
                      <c:pt idx="582">
                        <c:v>434.88000000000005</c:v>
                      </c:pt>
                      <c:pt idx="583">
                        <c:v>432.96000000000004</c:v>
                      </c:pt>
                      <c:pt idx="584">
                        <c:v>432</c:v>
                      </c:pt>
                      <c:pt idx="585">
                        <c:v>431.52</c:v>
                      </c:pt>
                      <c:pt idx="586">
                        <c:v>445.44</c:v>
                      </c:pt>
                      <c:pt idx="587">
                        <c:v>613.43999999999994</c:v>
                      </c:pt>
                      <c:pt idx="588">
                        <c:v>660.96</c:v>
                      </c:pt>
                      <c:pt idx="589">
                        <c:v>657.12</c:v>
                      </c:pt>
                      <c:pt idx="590">
                        <c:v>665.76</c:v>
                      </c:pt>
                      <c:pt idx="591">
                        <c:v>618.72</c:v>
                      </c:pt>
                      <c:pt idx="592">
                        <c:v>528.96</c:v>
                      </c:pt>
                      <c:pt idx="593">
                        <c:v>514.55999999999995</c:v>
                      </c:pt>
                      <c:pt idx="594">
                        <c:v>523.67999999999995</c:v>
                      </c:pt>
                      <c:pt idx="595">
                        <c:v>600</c:v>
                      </c:pt>
                      <c:pt idx="596">
                        <c:v>555.36</c:v>
                      </c:pt>
                      <c:pt idx="597">
                        <c:v>494.88</c:v>
                      </c:pt>
                      <c:pt idx="598">
                        <c:v>574.55999999999995</c:v>
                      </c:pt>
                      <c:pt idx="599">
                        <c:v>609.6</c:v>
                      </c:pt>
                      <c:pt idx="600">
                        <c:v>594.24</c:v>
                      </c:pt>
                      <c:pt idx="601">
                        <c:v>732.4799999999999</c:v>
                      </c:pt>
                      <c:pt idx="602">
                        <c:v>762.2399999999999</c:v>
                      </c:pt>
                      <c:pt idx="603">
                        <c:v>924.96</c:v>
                      </c:pt>
                      <c:pt idx="604">
                        <c:v>1024.32</c:v>
                      </c:pt>
                      <c:pt idx="605">
                        <c:v>1004.1600000000001</c:v>
                      </c:pt>
                      <c:pt idx="606">
                        <c:v>1044.96</c:v>
                      </c:pt>
                      <c:pt idx="607">
                        <c:v>1203.8399999999999</c:v>
                      </c:pt>
                      <c:pt idx="608">
                        <c:v>1137.5999999999999</c:v>
                      </c:pt>
                      <c:pt idx="609">
                        <c:v>1152</c:v>
                      </c:pt>
                      <c:pt idx="610">
                        <c:v>1225.92</c:v>
                      </c:pt>
                      <c:pt idx="611">
                        <c:v>1311.84</c:v>
                      </c:pt>
                      <c:pt idx="612">
                        <c:v>1492.8</c:v>
                      </c:pt>
                      <c:pt idx="613">
                        <c:v>1440</c:v>
                      </c:pt>
                      <c:pt idx="614">
                        <c:v>1406.8799999999999</c:v>
                      </c:pt>
                      <c:pt idx="615">
                        <c:v>1452</c:v>
                      </c:pt>
                      <c:pt idx="616">
                        <c:v>1512.4799999999998</c:v>
                      </c:pt>
                      <c:pt idx="617">
                        <c:v>1709.28</c:v>
                      </c:pt>
                      <c:pt idx="618">
                        <c:v>1626.72</c:v>
                      </c:pt>
                      <c:pt idx="619">
                        <c:v>1603.2</c:v>
                      </c:pt>
                      <c:pt idx="620">
                        <c:v>1773.6000000000001</c:v>
                      </c:pt>
                      <c:pt idx="621">
                        <c:v>1847.04</c:v>
                      </c:pt>
                      <c:pt idx="622">
                        <c:v>1894.56</c:v>
                      </c:pt>
                      <c:pt idx="623">
                        <c:v>1742.3999999999999</c:v>
                      </c:pt>
                      <c:pt idx="624">
                        <c:v>1833.6</c:v>
                      </c:pt>
                      <c:pt idx="625">
                        <c:v>1787.52</c:v>
                      </c:pt>
                      <c:pt idx="626">
                        <c:v>1737.6</c:v>
                      </c:pt>
                      <c:pt idx="627">
                        <c:v>1726.08</c:v>
                      </c:pt>
                      <c:pt idx="628">
                        <c:v>1748.16</c:v>
                      </c:pt>
                      <c:pt idx="629">
                        <c:v>1738.56</c:v>
                      </c:pt>
                      <c:pt idx="630">
                        <c:v>1783.6799999999998</c:v>
                      </c:pt>
                      <c:pt idx="631">
                        <c:v>1758.72</c:v>
                      </c:pt>
                      <c:pt idx="632">
                        <c:v>1846.56</c:v>
                      </c:pt>
                      <c:pt idx="633">
                        <c:v>1903.2</c:v>
                      </c:pt>
                      <c:pt idx="634">
                        <c:v>1959.36</c:v>
                      </c:pt>
                      <c:pt idx="635">
                        <c:v>1901.76</c:v>
                      </c:pt>
                      <c:pt idx="636">
                        <c:v>1810.08</c:v>
                      </c:pt>
                      <c:pt idx="637">
                        <c:v>1764.96</c:v>
                      </c:pt>
                      <c:pt idx="638">
                        <c:v>1860</c:v>
                      </c:pt>
                      <c:pt idx="639">
                        <c:v>1931.04</c:v>
                      </c:pt>
                      <c:pt idx="640">
                        <c:v>1974.72</c:v>
                      </c:pt>
                      <c:pt idx="641">
                        <c:v>1875.8400000000001</c:v>
                      </c:pt>
                      <c:pt idx="642">
                        <c:v>1893.6</c:v>
                      </c:pt>
                      <c:pt idx="643">
                        <c:v>1922.88</c:v>
                      </c:pt>
                      <c:pt idx="644">
                        <c:v>1826.4</c:v>
                      </c:pt>
                      <c:pt idx="645">
                        <c:v>1893.1200000000001</c:v>
                      </c:pt>
                      <c:pt idx="646">
                        <c:v>1949.76</c:v>
                      </c:pt>
                      <c:pt idx="647">
                        <c:v>1895.52</c:v>
                      </c:pt>
                      <c:pt idx="648">
                        <c:v>1748.6399999999999</c:v>
                      </c:pt>
                      <c:pt idx="649">
                        <c:v>1801.9199999999998</c:v>
                      </c:pt>
                      <c:pt idx="650">
                        <c:v>1831.1999999999998</c:v>
                      </c:pt>
                      <c:pt idx="651">
                        <c:v>1843.2</c:v>
                      </c:pt>
                      <c:pt idx="652">
                        <c:v>1806.72</c:v>
                      </c:pt>
                      <c:pt idx="653">
                        <c:v>1806.72</c:v>
                      </c:pt>
                      <c:pt idx="654">
                        <c:v>1866.72</c:v>
                      </c:pt>
                      <c:pt idx="655">
                        <c:v>1894.08</c:v>
                      </c:pt>
                      <c:pt idx="656">
                        <c:v>1888.3200000000002</c:v>
                      </c:pt>
                      <c:pt idx="657">
                        <c:v>1949.2799999999997</c:v>
                      </c:pt>
                      <c:pt idx="658">
                        <c:v>2014.0800000000002</c:v>
                      </c:pt>
                      <c:pt idx="659">
                        <c:v>1998.7199999999998</c:v>
                      </c:pt>
                      <c:pt idx="660">
                        <c:v>2021.7600000000002</c:v>
                      </c:pt>
                      <c:pt idx="661">
                        <c:v>2021.28</c:v>
                      </c:pt>
                      <c:pt idx="662">
                        <c:v>1954.5600000000002</c:v>
                      </c:pt>
                      <c:pt idx="663">
                        <c:v>2072.64</c:v>
                      </c:pt>
                      <c:pt idx="664">
                        <c:v>1982.88</c:v>
                      </c:pt>
                      <c:pt idx="665">
                        <c:v>1953.6</c:v>
                      </c:pt>
                      <c:pt idx="666">
                        <c:v>1963.2</c:v>
                      </c:pt>
                      <c:pt idx="667">
                        <c:v>1802.88</c:v>
                      </c:pt>
                      <c:pt idx="668">
                        <c:v>1865.76</c:v>
                      </c:pt>
                      <c:pt idx="669">
                        <c:v>1800.96</c:v>
                      </c:pt>
                      <c:pt idx="670">
                        <c:v>1845.6</c:v>
                      </c:pt>
                      <c:pt idx="671">
                        <c:v>1919.04</c:v>
                      </c:pt>
                      <c:pt idx="672">
                        <c:v>1868.1599999999999</c:v>
                      </c:pt>
                      <c:pt idx="673">
                        <c:v>1923.8400000000001</c:v>
                      </c:pt>
                      <c:pt idx="674">
                        <c:v>1881.6</c:v>
                      </c:pt>
                      <c:pt idx="675">
                        <c:v>1807.68</c:v>
                      </c:pt>
                      <c:pt idx="676">
                        <c:v>1846.08</c:v>
                      </c:pt>
                      <c:pt idx="677">
                        <c:v>1938.24</c:v>
                      </c:pt>
                      <c:pt idx="678">
                        <c:v>1889.2800000000002</c:v>
                      </c:pt>
                      <c:pt idx="679">
                        <c:v>1860.96</c:v>
                      </c:pt>
                      <c:pt idx="680">
                        <c:v>1886.88</c:v>
                      </c:pt>
                      <c:pt idx="681">
                        <c:v>1919.52</c:v>
                      </c:pt>
                      <c:pt idx="682">
                        <c:v>1821.12</c:v>
                      </c:pt>
                      <c:pt idx="683">
                        <c:v>1804.8000000000002</c:v>
                      </c:pt>
                      <c:pt idx="684">
                        <c:v>1682.4</c:v>
                      </c:pt>
                      <c:pt idx="685">
                        <c:v>1609.44</c:v>
                      </c:pt>
                      <c:pt idx="686">
                        <c:v>1549.44</c:v>
                      </c:pt>
                      <c:pt idx="687">
                        <c:v>1511.52</c:v>
                      </c:pt>
                      <c:pt idx="688">
                        <c:v>1649.28</c:v>
                      </c:pt>
                      <c:pt idx="689">
                        <c:v>1751.52</c:v>
                      </c:pt>
                      <c:pt idx="690">
                        <c:v>1680.9599999999998</c:v>
                      </c:pt>
                      <c:pt idx="691">
                        <c:v>1764.48</c:v>
                      </c:pt>
                      <c:pt idx="692">
                        <c:v>1689.12</c:v>
                      </c:pt>
                      <c:pt idx="693">
                        <c:v>1545.6</c:v>
                      </c:pt>
                      <c:pt idx="694">
                        <c:v>1610.3999999999999</c:v>
                      </c:pt>
                      <c:pt idx="695">
                        <c:v>1644</c:v>
                      </c:pt>
                      <c:pt idx="696">
                        <c:v>1747.68</c:v>
                      </c:pt>
                      <c:pt idx="697">
                        <c:v>1698.24</c:v>
                      </c:pt>
                      <c:pt idx="698">
                        <c:v>1563.8400000000001</c:v>
                      </c:pt>
                      <c:pt idx="699">
                        <c:v>1543.1999999999998</c:v>
                      </c:pt>
                      <c:pt idx="700">
                        <c:v>1514.4</c:v>
                      </c:pt>
                      <c:pt idx="701">
                        <c:v>1613.76</c:v>
                      </c:pt>
                      <c:pt idx="702">
                        <c:v>1618.08</c:v>
                      </c:pt>
                      <c:pt idx="703">
                        <c:v>1651.68</c:v>
                      </c:pt>
                      <c:pt idx="704">
                        <c:v>1803.36</c:v>
                      </c:pt>
                      <c:pt idx="705">
                        <c:v>1908.96</c:v>
                      </c:pt>
                      <c:pt idx="706">
                        <c:v>1776.96</c:v>
                      </c:pt>
                      <c:pt idx="707">
                        <c:v>1941.6000000000001</c:v>
                      </c:pt>
                      <c:pt idx="708">
                        <c:v>1962.24</c:v>
                      </c:pt>
                      <c:pt idx="709">
                        <c:v>1931.52</c:v>
                      </c:pt>
                      <c:pt idx="710">
                        <c:v>1813.92</c:v>
                      </c:pt>
                      <c:pt idx="711">
                        <c:v>1951.2</c:v>
                      </c:pt>
                      <c:pt idx="712">
                        <c:v>2012.1599999999999</c:v>
                      </c:pt>
                      <c:pt idx="713">
                        <c:v>1922.88</c:v>
                      </c:pt>
                      <c:pt idx="714">
                        <c:v>1824.48</c:v>
                      </c:pt>
                      <c:pt idx="715">
                        <c:v>1690.0800000000002</c:v>
                      </c:pt>
                      <c:pt idx="716">
                        <c:v>1878.2399999999998</c:v>
                      </c:pt>
                      <c:pt idx="717">
                        <c:v>1822.08</c:v>
                      </c:pt>
                      <c:pt idx="718">
                        <c:v>1616.64</c:v>
                      </c:pt>
                      <c:pt idx="719">
                        <c:v>1669.44</c:v>
                      </c:pt>
                      <c:pt idx="720">
                        <c:v>1720.8</c:v>
                      </c:pt>
                      <c:pt idx="721">
                        <c:v>1674.7199999999998</c:v>
                      </c:pt>
                      <c:pt idx="722">
                        <c:v>1650.72</c:v>
                      </c:pt>
                      <c:pt idx="723">
                        <c:v>1692.96</c:v>
                      </c:pt>
                      <c:pt idx="724">
                        <c:v>1622.8799999999999</c:v>
                      </c:pt>
                      <c:pt idx="725">
                        <c:v>1728</c:v>
                      </c:pt>
                      <c:pt idx="726">
                        <c:v>1715.52</c:v>
                      </c:pt>
                      <c:pt idx="727">
                        <c:v>1502.88</c:v>
                      </c:pt>
                      <c:pt idx="728">
                        <c:v>1578.72</c:v>
                      </c:pt>
                      <c:pt idx="729">
                        <c:v>1576.3200000000002</c:v>
                      </c:pt>
                      <c:pt idx="730">
                        <c:v>1518.2400000000002</c:v>
                      </c:pt>
                      <c:pt idx="731">
                        <c:v>1506.7199999999998</c:v>
                      </c:pt>
                      <c:pt idx="732">
                        <c:v>1640.16</c:v>
                      </c:pt>
                      <c:pt idx="733">
                        <c:v>1679.0400000000002</c:v>
                      </c:pt>
                      <c:pt idx="734">
                        <c:v>1513.44</c:v>
                      </c:pt>
                      <c:pt idx="735">
                        <c:v>1499.04</c:v>
                      </c:pt>
                      <c:pt idx="736">
                        <c:v>1571.04</c:v>
                      </c:pt>
                      <c:pt idx="737">
                        <c:v>1487.0399999999997</c:v>
                      </c:pt>
                      <c:pt idx="738">
                        <c:v>1499.52</c:v>
                      </c:pt>
                      <c:pt idx="739">
                        <c:v>1491.84</c:v>
                      </c:pt>
                      <c:pt idx="740">
                        <c:v>1354.08</c:v>
                      </c:pt>
                      <c:pt idx="741">
                        <c:v>1560</c:v>
                      </c:pt>
                      <c:pt idx="742">
                        <c:v>1565.7600000000002</c:v>
                      </c:pt>
                      <c:pt idx="743">
                        <c:v>1618.08</c:v>
                      </c:pt>
                      <c:pt idx="744">
                        <c:v>1535.04</c:v>
                      </c:pt>
                      <c:pt idx="745">
                        <c:v>1561.92</c:v>
                      </c:pt>
                      <c:pt idx="746">
                        <c:v>1593.12</c:v>
                      </c:pt>
                      <c:pt idx="747">
                        <c:v>1656</c:v>
                      </c:pt>
                      <c:pt idx="748">
                        <c:v>1620</c:v>
                      </c:pt>
                      <c:pt idx="749">
                        <c:v>1611.36</c:v>
                      </c:pt>
                      <c:pt idx="750">
                        <c:v>1712.6399999999999</c:v>
                      </c:pt>
                      <c:pt idx="751">
                        <c:v>1658.88</c:v>
                      </c:pt>
                      <c:pt idx="752">
                        <c:v>1752.96</c:v>
                      </c:pt>
                      <c:pt idx="753">
                        <c:v>1723.2</c:v>
                      </c:pt>
                      <c:pt idx="754">
                        <c:v>1615.68</c:v>
                      </c:pt>
                      <c:pt idx="755">
                        <c:v>1589.76</c:v>
                      </c:pt>
                      <c:pt idx="756">
                        <c:v>1653.1200000000001</c:v>
                      </c:pt>
                      <c:pt idx="757">
                        <c:v>1698.7200000000003</c:v>
                      </c:pt>
                      <c:pt idx="758">
                        <c:v>1537.44</c:v>
                      </c:pt>
                      <c:pt idx="759">
                        <c:v>1562.4</c:v>
                      </c:pt>
                      <c:pt idx="760">
                        <c:v>1551.84</c:v>
                      </c:pt>
                      <c:pt idx="761">
                        <c:v>1455.8400000000001</c:v>
                      </c:pt>
                      <c:pt idx="762">
                        <c:v>1374.72</c:v>
                      </c:pt>
                      <c:pt idx="763">
                        <c:v>1458.7200000000003</c:v>
                      </c:pt>
                      <c:pt idx="764">
                        <c:v>1524.96</c:v>
                      </c:pt>
                      <c:pt idx="765">
                        <c:v>1464.48</c:v>
                      </c:pt>
                      <c:pt idx="766">
                        <c:v>1401.6</c:v>
                      </c:pt>
                      <c:pt idx="767">
                        <c:v>1415.04</c:v>
                      </c:pt>
                      <c:pt idx="768">
                        <c:v>1539.84</c:v>
                      </c:pt>
                      <c:pt idx="769">
                        <c:v>1549.9199999999998</c:v>
                      </c:pt>
                      <c:pt idx="770">
                        <c:v>1430.3999999999999</c:v>
                      </c:pt>
                      <c:pt idx="771">
                        <c:v>1428.48</c:v>
                      </c:pt>
                      <c:pt idx="772">
                        <c:v>1383.36</c:v>
                      </c:pt>
                      <c:pt idx="773">
                        <c:v>1314.72</c:v>
                      </c:pt>
                      <c:pt idx="774">
                        <c:v>1354.08</c:v>
                      </c:pt>
                      <c:pt idx="775">
                        <c:v>1390.08</c:v>
                      </c:pt>
                      <c:pt idx="776">
                        <c:v>1563.3600000000001</c:v>
                      </c:pt>
                      <c:pt idx="777">
                        <c:v>1729.92</c:v>
                      </c:pt>
                      <c:pt idx="778">
                        <c:v>1556.64</c:v>
                      </c:pt>
                      <c:pt idx="779">
                        <c:v>1574.4</c:v>
                      </c:pt>
                      <c:pt idx="780">
                        <c:v>1647.36</c:v>
                      </c:pt>
                      <c:pt idx="781">
                        <c:v>1702.56</c:v>
                      </c:pt>
                      <c:pt idx="782">
                        <c:v>1696.8000000000002</c:v>
                      </c:pt>
                      <c:pt idx="783">
                        <c:v>1781.76</c:v>
                      </c:pt>
                      <c:pt idx="784">
                        <c:v>1725.12</c:v>
                      </c:pt>
                      <c:pt idx="785">
                        <c:v>1688.6399999999999</c:v>
                      </c:pt>
                      <c:pt idx="786">
                        <c:v>1687.1999999999998</c:v>
                      </c:pt>
                      <c:pt idx="787">
                        <c:v>1761.6</c:v>
                      </c:pt>
                      <c:pt idx="788">
                        <c:v>1818.2399999999998</c:v>
                      </c:pt>
                      <c:pt idx="789">
                        <c:v>1724.16</c:v>
                      </c:pt>
                      <c:pt idx="790">
                        <c:v>1743.3600000000001</c:v>
                      </c:pt>
                      <c:pt idx="791">
                        <c:v>1867.1999999999998</c:v>
                      </c:pt>
                      <c:pt idx="792">
                        <c:v>1895.04</c:v>
                      </c:pt>
                      <c:pt idx="793">
                        <c:v>1847.52</c:v>
                      </c:pt>
                      <c:pt idx="794">
                        <c:v>1837.44</c:v>
                      </c:pt>
                      <c:pt idx="795">
                        <c:v>1736.1599999999999</c:v>
                      </c:pt>
                      <c:pt idx="796">
                        <c:v>1718.88</c:v>
                      </c:pt>
                      <c:pt idx="797">
                        <c:v>1836.48</c:v>
                      </c:pt>
                      <c:pt idx="798">
                        <c:v>1837.9199999999998</c:v>
                      </c:pt>
                      <c:pt idx="799">
                        <c:v>1928.1600000000003</c:v>
                      </c:pt>
                      <c:pt idx="800">
                        <c:v>1971.8400000000001</c:v>
                      </c:pt>
                      <c:pt idx="801">
                        <c:v>1946.3999999999999</c:v>
                      </c:pt>
                      <c:pt idx="802">
                        <c:v>1789.9199999999998</c:v>
                      </c:pt>
                      <c:pt idx="803">
                        <c:v>1687.2</c:v>
                      </c:pt>
                      <c:pt idx="804">
                        <c:v>1630.08</c:v>
                      </c:pt>
                      <c:pt idx="805">
                        <c:v>1725.12</c:v>
                      </c:pt>
                      <c:pt idx="806">
                        <c:v>1618.56</c:v>
                      </c:pt>
                      <c:pt idx="807">
                        <c:v>1655.5200000000002</c:v>
                      </c:pt>
                      <c:pt idx="808">
                        <c:v>1601.76</c:v>
                      </c:pt>
                      <c:pt idx="809">
                        <c:v>1542.72</c:v>
                      </c:pt>
                      <c:pt idx="810">
                        <c:v>1566.72</c:v>
                      </c:pt>
                      <c:pt idx="811">
                        <c:v>1451.52</c:v>
                      </c:pt>
                      <c:pt idx="812">
                        <c:v>1391.04</c:v>
                      </c:pt>
                      <c:pt idx="813">
                        <c:v>1440</c:v>
                      </c:pt>
                      <c:pt idx="814">
                        <c:v>1487.04</c:v>
                      </c:pt>
                      <c:pt idx="815">
                        <c:v>1444.3200000000002</c:v>
                      </c:pt>
                      <c:pt idx="816">
                        <c:v>1418.4</c:v>
                      </c:pt>
                      <c:pt idx="817">
                        <c:v>1509.6</c:v>
                      </c:pt>
                      <c:pt idx="818">
                        <c:v>1572</c:v>
                      </c:pt>
                      <c:pt idx="819">
                        <c:v>1576.32</c:v>
                      </c:pt>
                      <c:pt idx="820">
                        <c:v>1563.8400000000001</c:v>
                      </c:pt>
                      <c:pt idx="821">
                        <c:v>1322.3999999999999</c:v>
                      </c:pt>
                      <c:pt idx="822">
                        <c:v>1394.8799999999999</c:v>
                      </c:pt>
                      <c:pt idx="823">
                        <c:v>1472.6399999999999</c:v>
                      </c:pt>
                      <c:pt idx="824">
                        <c:v>1456.7999999999997</c:v>
                      </c:pt>
                      <c:pt idx="825">
                        <c:v>1462.0800000000002</c:v>
                      </c:pt>
                      <c:pt idx="826">
                        <c:v>1451.04</c:v>
                      </c:pt>
                      <c:pt idx="827">
                        <c:v>1375.6799999999998</c:v>
                      </c:pt>
                      <c:pt idx="828">
                        <c:v>1480.8</c:v>
                      </c:pt>
                      <c:pt idx="829">
                        <c:v>1557.12</c:v>
                      </c:pt>
                      <c:pt idx="830">
                        <c:v>1553.2800000000002</c:v>
                      </c:pt>
                      <c:pt idx="831">
                        <c:v>1561.92</c:v>
                      </c:pt>
                      <c:pt idx="832">
                        <c:v>1648.8</c:v>
                      </c:pt>
                      <c:pt idx="833">
                        <c:v>1620</c:v>
                      </c:pt>
                      <c:pt idx="834">
                        <c:v>1549.9199999999998</c:v>
                      </c:pt>
                      <c:pt idx="835">
                        <c:v>1490.3999999999999</c:v>
                      </c:pt>
                      <c:pt idx="836">
                        <c:v>1468.3200000000002</c:v>
                      </c:pt>
                      <c:pt idx="837">
                        <c:v>1546.08</c:v>
                      </c:pt>
                      <c:pt idx="838">
                        <c:v>1694.4</c:v>
                      </c:pt>
                      <c:pt idx="839">
                        <c:v>1608</c:v>
                      </c:pt>
                      <c:pt idx="840">
                        <c:v>1609.92</c:v>
                      </c:pt>
                      <c:pt idx="841">
                        <c:v>1815.3600000000001</c:v>
                      </c:pt>
                      <c:pt idx="842">
                        <c:v>1774.08</c:v>
                      </c:pt>
                      <c:pt idx="843">
                        <c:v>1727.0400000000002</c:v>
                      </c:pt>
                      <c:pt idx="844">
                        <c:v>1872.96</c:v>
                      </c:pt>
                      <c:pt idx="845">
                        <c:v>1905.6</c:v>
                      </c:pt>
                      <c:pt idx="846">
                        <c:v>1786.56</c:v>
                      </c:pt>
                      <c:pt idx="847">
                        <c:v>2038.08</c:v>
                      </c:pt>
                      <c:pt idx="848">
                        <c:v>1894.08</c:v>
                      </c:pt>
                      <c:pt idx="849">
                        <c:v>1661.28</c:v>
                      </c:pt>
                      <c:pt idx="850">
                        <c:v>1610.4000000000003</c:v>
                      </c:pt>
                      <c:pt idx="851">
                        <c:v>1641.6000000000001</c:v>
                      </c:pt>
                      <c:pt idx="852">
                        <c:v>1711.2</c:v>
                      </c:pt>
                      <c:pt idx="853">
                        <c:v>1641.12</c:v>
                      </c:pt>
                      <c:pt idx="854">
                        <c:v>1628.6399999999999</c:v>
                      </c:pt>
                      <c:pt idx="855">
                        <c:v>1661.76</c:v>
                      </c:pt>
                      <c:pt idx="856">
                        <c:v>1691.52</c:v>
                      </c:pt>
                      <c:pt idx="857">
                        <c:v>1650.72</c:v>
                      </c:pt>
                      <c:pt idx="858">
                        <c:v>1508.64</c:v>
                      </c:pt>
                      <c:pt idx="859">
                        <c:v>1526.88</c:v>
                      </c:pt>
                      <c:pt idx="860">
                        <c:v>1525.92</c:v>
                      </c:pt>
                      <c:pt idx="861">
                        <c:v>1506.7199999999998</c:v>
                      </c:pt>
                      <c:pt idx="862">
                        <c:v>1506.7199999999998</c:v>
                      </c:pt>
                      <c:pt idx="863">
                        <c:v>1401.6000000000001</c:v>
                      </c:pt>
                      <c:pt idx="864">
                        <c:v>1360.8</c:v>
                      </c:pt>
                      <c:pt idx="865">
                        <c:v>1658.88</c:v>
                      </c:pt>
                      <c:pt idx="866">
                        <c:v>1682.8799999999999</c:v>
                      </c:pt>
                      <c:pt idx="867">
                        <c:v>1771.2</c:v>
                      </c:pt>
                      <c:pt idx="868">
                        <c:v>1688.1600000000003</c:v>
                      </c:pt>
                      <c:pt idx="869">
                        <c:v>1572.48</c:v>
                      </c:pt>
                      <c:pt idx="870">
                        <c:v>1607.52</c:v>
                      </c:pt>
                      <c:pt idx="871">
                        <c:v>1726.08</c:v>
                      </c:pt>
                      <c:pt idx="872">
                        <c:v>1767.3600000000001</c:v>
                      </c:pt>
                      <c:pt idx="873">
                        <c:v>1659.3600000000001</c:v>
                      </c:pt>
                      <c:pt idx="874">
                        <c:v>1592.1599999999999</c:v>
                      </c:pt>
                      <c:pt idx="875">
                        <c:v>1638.2400000000002</c:v>
                      </c:pt>
                      <c:pt idx="876">
                        <c:v>1630.56</c:v>
                      </c:pt>
                      <c:pt idx="877">
                        <c:v>1523.04</c:v>
                      </c:pt>
                      <c:pt idx="878">
                        <c:v>1566.24</c:v>
                      </c:pt>
                      <c:pt idx="879">
                        <c:v>1700.6399999999999</c:v>
                      </c:pt>
                      <c:pt idx="880">
                        <c:v>1530.72</c:v>
                      </c:pt>
                      <c:pt idx="881">
                        <c:v>1505.28</c:v>
                      </c:pt>
                      <c:pt idx="882">
                        <c:v>1346.4</c:v>
                      </c:pt>
                      <c:pt idx="883">
                        <c:v>1351.2</c:v>
                      </c:pt>
                      <c:pt idx="884">
                        <c:v>1392.96</c:v>
                      </c:pt>
                      <c:pt idx="885">
                        <c:v>1386.72</c:v>
                      </c:pt>
                      <c:pt idx="886">
                        <c:v>1478.4</c:v>
                      </c:pt>
                      <c:pt idx="887">
                        <c:v>1563.8400000000001</c:v>
                      </c:pt>
                      <c:pt idx="888">
                        <c:v>1581.12</c:v>
                      </c:pt>
                      <c:pt idx="889">
                        <c:v>1526.4</c:v>
                      </c:pt>
                      <c:pt idx="890">
                        <c:v>1376.64</c:v>
                      </c:pt>
                      <c:pt idx="891">
                        <c:v>1394.4</c:v>
                      </c:pt>
                      <c:pt idx="892">
                        <c:v>1386.72</c:v>
                      </c:pt>
                      <c:pt idx="893">
                        <c:v>1429.92</c:v>
                      </c:pt>
                      <c:pt idx="894">
                        <c:v>1411.68</c:v>
                      </c:pt>
                      <c:pt idx="895">
                        <c:v>1614.2400000000002</c:v>
                      </c:pt>
                      <c:pt idx="896">
                        <c:v>1695.3600000000001</c:v>
                      </c:pt>
                      <c:pt idx="897">
                        <c:v>1626.72</c:v>
                      </c:pt>
                      <c:pt idx="898">
                        <c:v>1675.2</c:v>
                      </c:pt>
                      <c:pt idx="899">
                        <c:v>1600.8000000000002</c:v>
                      </c:pt>
                      <c:pt idx="900">
                        <c:v>1496.16</c:v>
                      </c:pt>
                      <c:pt idx="901">
                        <c:v>1662.7199999999998</c:v>
                      </c:pt>
                      <c:pt idx="902">
                        <c:v>1728</c:v>
                      </c:pt>
                      <c:pt idx="903">
                        <c:v>1728</c:v>
                      </c:pt>
                      <c:pt idx="904">
                        <c:v>1571.52</c:v>
                      </c:pt>
                      <c:pt idx="905">
                        <c:v>1542.72</c:v>
                      </c:pt>
                      <c:pt idx="906">
                        <c:v>1528.8</c:v>
                      </c:pt>
                      <c:pt idx="907">
                        <c:v>1641.6000000000001</c:v>
                      </c:pt>
                      <c:pt idx="908">
                        <c:v>1656</c:v>
                      </c:pt>
                      <c:pt idx="909">
                        <c:v>1637.28</c:v>
                      </c:pt>
                      <c:pt idx="910">
                        <c:v>1776.48</c:v>
                      </c:pt>
                      <c:pt idx="911">
                        <c:v>1808.6399999999999</c:v>
                      </c:pt>
                      <c:pt idx="912">
                        <c:v>1770.2400000000002</c:v>
                      </c:pt>
                      <c:pt idx="913">
                        <c:v>1776.0000000000002</c:v>
                      </c:pt>
                      <c:pt idx="914">
                        <c:v>1715.52</c:v>
                      </c:pt>
                      <c:pt idx="915">
                        <c:v>1698.24</c:v>
                      </c:pt>
                      <c:pt idx="916">
                        <c:v>1708.3200000000002</c:v>
                      </c:pt>
                      <c:pt idx="917">
                        <c:v>1812</c:v>
                      </c:pt>
                      <c:pt idx="918">
                        <c:v>1815.36</c:v>
                      </c:pt>
                      <c:pt idx="919">
                        <c:v>1919.52</c:v>
                      </c:pt>
                      <c:pt idx="920">
                        <c:v>1735.2</c:v>
                      </c:pt>
                      <c:pt idx="921">
                        <c:v>1762.56</c:v>
                      </c:pt>
                      <c:pt idx="922">
                        <c:v>1741.92</c:v>
                      </c:pt>
                      <c:pt idx="923">
                        <c:v>1705.4399999999998</c:v>
                      </c:pt>
                      <c:pt idx="924">
                        <c:v>1694.88</c:v>
                      </c:pt>
                      <c:pt idx="925">
                        <c:v>1614.7199999999998</c:v>
                      </c:pt>
                      <c:pt idx="926">
                        <c:v>1440.48</c:v>
                      </c:pt>
                      <c:pt idx="927">
                        <c:v>1450.08</c:v>
                      </c:pt>
                      <c:pt idx="928">
                        <c:v>1481.28</c:v>
                      </c:pt>
                      <c:pt idx="929">
                        <c:v>1440.48</c:v>
                      </c:pt>
                      <c:pt idx="930">
                        <c:v>1464</c:v>
                      </c:pt>
                      <c:pt idx="931">
                        <c:v>1479.8400000000001</c:v>
                      </c:pt>
                      <c:pt idx="932">
                        <c:v>1453.4399999999998</c:v>
                      </c:pt>
                      <c:pt idx="933">
                        <c:v>1472.16</c:v>
                      </c:pt>
                      <c:pt idx="934">
                        <c:v>1379.5200000000002</c:v>
                      </c:pt>
                      <c:pt idx="935">
                        <c:v>1387.2</c:v>
                      </c:pt>
                      <c:pt idx="936">
                        <c:v>1361.2800000000002</c:v>
                      </c:pt>
                      <c:pt idx="937">
                        <c:v>1372.3200000000002</c:v>
                      </c:pt>
                      <c:pt idx="938">
                        <c:v>1434.24</c:v>
                      </c:pt>
                      <c:pt idx="939">
                        <c:v>1432.8000000000002</c:v>
                      </c:pt>
                      <c:pt idx="940">
                        <c:v>1399.6799999999998</c:v>
                      </c:pt>
                      <c:pt idx="941">
                        <c:v>1501.92</c:v>
                      </c:pt>
                      <c:pt idx="942">
                        <c:v>1524</c:v>
                      </c:pt>
                      <c:pt idx="943">
                        <c:v>1677.12</c:v>
                      </c:pt>
                      <c:pt idx="944">
                        <c:v>1726.56</c:v>
                      </c:pt>
                      <c:pt idx="945">
                        <c:v>1708.32</c:v>
                      </c:pt>
                      <c:pt idx="946">
                        <c:v>1676.6399999999999</c:v>
                      </c:pt>
                      <c:pt idx="947">
                        <c:v>1639.6799999999998</c:v>
                      </c:pt>
                      <c:pt idx="948">
                        <c:v>1540.8</c:v>
                      </c:pt>
                      <c:pt idx="949">
                        <c:v>1695.36</c:v>
                      </c:pt>
                      <c:pt idx="950">
                        <c:v>1740.48</c:v>
                      </c:pt>
                      <c:pt idx="951">
                        <c:v>1826.88</c:v>
                      </c:pt>
                      <c:pt idx="952">
                        <c:v>1690.56</c:v>
                      </c:pt>
                      <c:pt idx="953">
                        <c:v>1651.68</c:v>
                      </c:pt>
                      <c:pt idx="954">
                        <c:v>1792.3200000000002</c:v>
                      </c:pt>
                      <c:pt idx="955">
                        <c:v>1776</c:v>
                      </c:pt>
                      <c:pt idx="956">
                        <c:v>1686.24</c:v>
                      </c:pt>
                      <c:pt idx="957">
                        <c:v>1669.9199999999998</c:v>
                      </c:pt>
                      <c:pt idx="958">
                        <c:v>1749.12</c:v>
                      </c:pt>
                      <c:pt idx="959">
                        <c:v>1637.7600000000002</c:v>
                      </c:pt>
                      <c:pt idx="960">
                        <c:v>1605.6</c:v>
                      </c:pt>
                      <c:pt idx="961">
                        <c:v>1710.24</c:v>
                      </c:pt>
                      <c:pt idx="962">
                        <c:v>1845.6</c:v>
                      </c:pt>
                      <c:pt idx="963">
                        <c:v>1928.64</c:v>
                      </c:pt>
                      <c:pt idx="964">
                        <c:v>2029.44</c:v>
                      </c:pt>
                      <c:pt idx="965">
                        <c:v>1991.52</c:v>
                      </c:pt>
                      <c:pt idx="966">
                        <c:v>1916.16</c:v>
                      </c:pt>
                      <c:pt idx="967">
                        <c:v>2078.88</c:v>
                      </c:pt>
                      <c:pt idx="968">
                        <c:v>1962.24</c:v>
                      </c:pt>
                      <c:pt idx="969">
                        <c:v>1839.84</c:v>
                      </c:pt>
                      <c:pt idx="970">
                        <c:v>1548.48</c:v>
                      </c:pt>
                      <c:pt idx="971">
                        <c:v>1630.08</c:v>
                      </c:pt>
                      <c:pt idx="972">
                        <c:v>1577.28</c:v>
                      </c:pt>
                      <c:pt idx="973">
                        <c:v>1559.04</c:v>
                      </c:pt>
                      <c:pt idx="974">
                        <c:v>1630.5600000000002</c:v>
                      </c:pt>
                      <c:pt idx="975">
                        <c:v>1712.16</c:v>
                      </c:pt>
                      <c:pt idx="976">
                        <c:v>1750.08</c:v>
                      </c:pt>
                      <c:pt idx="977">
                        <c:v>1648.3200000000002</c:v>
                      </c:pt>
                      <c:pt idx="978">
                        <c:v>1559.52</c:v>
                      </c:pt>
                      <c:pt idx="979">
                        <c:v>1694.8799999999999</c:v>
                      </c:pt>
                      <c:pt idx="980">
                        <c:v>1689.6</c:v>
                      </c:pt>
                      <c:pt idx="981">
                        <c:v>1776</c:v>
                      </c:pt>
                      <c:pt idx="982">
                        <c:v>1715.04</c:v>
                      </c:pt>
                      <c:pt idx="983">
                        <c:v>1639.2</c:v>
                      </c:pt>
                      <c:pt idx="984">
                        <c:v>1655.04</c:v>
                      </c:pt>
                      <c:pt idx="985">
                        <c:v>1675.2000000000003</c:v>
                      </c:pt>
                      <c:pt idx="986">
                        <c:v>1553.28</c:v>
                      </c:pt>
                      <c:pt idx="987">
                        <c:v>1575.3600000000001</c:v>
                      </c:pt>
                      <c:pt idx="988">
                        <c:v>1532.64</c:v>
                      </c:pt>
                      <c:pt idx="989">
                        <c:v>1522.56</c:v>
                      </c:pt>
                      <c:pt idx="990">
                        <c:v>1490.88</c:v>
                      </c:pt>
                      <c:pt idx="991">
                        <c:v>1509.6000000000001</c:v>
                      </c:pt>
                      <c:pt idx="992">
                        <c:v>1562.3999999999999</c:v>
                      </c:pt>
                      <c:pt idx="993">
                        <c:v>1556.6399999999999</c:v>
                      </c:pt>
                      <c:pt idx="994">
                        <c:v>1536</c:v>
                      </c:pt>
                      <c:pt idx="995">
                        <c:v>1596.48</c:v>
                      </c:pt>
                      <c:pt idx="996">
                        <c:v>1568.16</c:v>
                      </c:pt>
                      <c:pt idx="997">
                        <c:v>1536.48</c:v>
                      </c:pt>
                      <c:pt idx="998">
                        <c:v>1353.6000000000001</c:v>
                      </c:pt>
                      <c:pt idx="999">
                        <c:v>1316.1599999999999</c:v>
                      </c:pt>
                      <c:pt idx="1000">
                        <c:v>1412.16</c:v>
                      </c:pt>
                      <c:pt idx="1001">
                        <c:v>1471.2</c:v>
                      </c:pt>
                      <c:pt idx="1002">
                        <c:v>1482.72</c:v>
                      </c:pt>
                      <c:pt idx="1003">
                        <c:v>1305.5999999999999</c:v>
                      </c:pt>
                      <c:pt idx="1004">
                        <c:v>1348.32</c:v>
                      </c:pt>
                      <c:pt idx="1005">
                        <c:v>1273.92</c:v>
                      </c:pt>
                      <c:pt idx="1006">
                        <c:v>1402.5600000000002</c:v>
                      </c:pt>
                      <c:pt idx="1007">
                        <c:v>1469.28</c:v>
                      </c:pt>
                      <c:pt idx="1008">
                        <c:v>1464.96</c:v>
                      </c:pt>
                      <c:pt idx="1009">
                        <c:v>1385.28</c:v>
                      </c:pt>
                      <c:pt idx="1010">
                        <c:v>1380.96</c:v>
                      </c:pt>
                      <c:pt idx="1011">
                        <c:v>1349.28</c:v>
                      </c:pt>
                      <c:pt idx="1012">
                        <c:v>1513.4399999999998</c:v>
                      </c:pt>
                      <c:pt idx="1013">
                        <c:v>1478.3999999999999</c:v>
                      </c:pt>
                      <c:pt idx="1014">
                        <c:v>1248.48</c:v>
                      </c:pt>
                      <c:pt idx="1015">
                        <c:v>1289.2800000000002</c:v>
                      </c:pt>
                      <c:pt idx="1016">
                        <c:v>1387.2</c:v>
                      </c:pt>
                      <c:pt idx="1017">
                        <c:v>1452.9599999999998</c:v>
                      </c:pt>
                      <c:pt idx="1018">
                        <c:v>1473.12</c:v>
                      </c:pt>
                      <c:pt idx="1019">
                        <c:v>1509.1200000000001</c:v>
                      </c:pt>
                      <c:pt idx="1020">
                        <c:v>1643.04</c:v>
                      </c:pt>
                      <c:pt idx="1021">
                        <c:v>1546.56</c:v>
                      </c:pt>
                      <c:pt idx="1022">
                        <c:v>1402.08</c:v>
                      </c:pt>
                      <c:pt idx="1023">
                        <c:v>1383.36</c:v>
                      </c:pt>
                      <c:pt idx="1024">
                        <c:v>1395.84</c:v>
                      </c:pt>
                      <c:pt idx="1025">
                        <c:v>1284.96</c:v>
                      </c:pt>
                      <c:pt idx="1026">
                        <c:v>1255.2</c:v>
                      </c:pt>
                      <c:pt idx="1027">
                        <c:v>1335.3600000000001</c:v>
                      </c:pt>
                      <c:pt idx="1028">
                        <c:v>1333.44</c:v>
                      </c:pt>
                      <c:pt idx="1029">
                        <c:v>1390.08</c:v>
                      </c:pt>
                      <c:pt idx="1030">
                        <c:v>1367.52</c:v>
                      </c:pt>
                      <c:pt idx="1031">
                        <c:v>1305.5999999999999</c:v>
                      </c:pt>
                      <c:pt idx="1032">
                        <c:v>1380.96</c:v>
                      </c:pt>
                      <c:pt idx="1033">
                        <c:v>1514.4</c:v>
                      </c:pt>
                      <c:pt idx="1034">
                        <c:v>1541.28</c:v>
                      </c:pt>
                      <c:pt idx="1035">
                        <c:v>1524.96</c:v>
                      </c:pt>
                      <c:pt idx="1036">
                        <c:v>1473.6000000000001</c:v>
                      </c:pt>
                      <c:pt idx="1037">
                        <c:v>1486.08</c:v>
                      </c:pt>
                      <c:pt idx="1038">
                        <c:v>1356.96</c:v>
                      </c:pt>
                      <c:pt idx="1039">
                        <c:v>1420.32</c:v>
                      </c:pt>
                      <c:pt idx="1040">
                        <c:v>1424.1599999999999</c:v>
                      </c:pt>
                      <c:pt idx="1041">
                        <c:v>1420.32</c:v>
                      </c:pt>
                      <c:pt idx="1042">
                        <c:v>1489.92</c:v>
                      </c:pt>
                      <c:pt idx="1043">
                        <c:v>1588.8000000000002</c:v>
                      </c:pt>
                      <c:pt idx="1044">
                        <c:v>1576.8</c:v>
                      </c:pt>
                      <c:pt idx="1045">
                        <c:v>1638.7199999999998</c:v>
                      </c:pt>
                      <c:pt idx="1046">
                        <c:v>1590.24</c:v>
                      </c:pt>
                      <c:pt idx="1047">
                        <c:v>1460.64</c:v>
                      </c:pt>
                      <c:pt idx="1048">
                        <c:v>1439.5200000000002</c:v>
                      </c:pt>
                      <c:pt idx="1049">
                        <c:v>1410.72</c:v>
                      </c:pt>
                      <c:pt idx="1050">
                        <c:v>1359.36</c:v>
                      </c:pt>
                      <c:pt idx="1051">
                        <c:v>1428.96</c:v>
                      </c:pt>
                      <c:pt idx="1052">
                        <c:v>1572.9599999999998</c:v>
                      </c:pt>
                      <c:pt idx="1053">
                        <c:v>1574.8799999999999</c:v>
                      </c:pt>
                      <c:pt idx="1054">
                        <c:v>1537.44</c:v>
                      </c:pt>
                      <c:pt idx="1055">
                        <c:v>1654.56</c:v>
                      </c:pt>
                      <c:pt idx="1056">
                        <c:v>1718.8799999999999</c:v>
                      </c:pt>
                      <c:pt idx="1057">
                        <c:v>1802.8799999999999</c:v>
                      </c:pt>
                      <c:pt idx="1058">
                        <c:v>1856.16</c:v>
                      </c:pt>
                      <c:pt idx="1059">
                        <c:v>1886.4</c:v>
                      </c:pt>
                      <c:pt idx="1060">
                        <c:v>1942.56</c:v>
                      </c:pt>
                      <c:pt idx="1061">
                        <c:v>1882.5600000000002</c:v>
                      </c:pt>
                      <c:pt idx="1062">
                        <c:v>1833.1200000000001</c:v>
                      </c:pt>
                      <c:pt idx="1063">
                        <c:v>1903.68</c:v>
                      </c:pt>
                      <c:pt idx="1064">
                        <c:v>1967.0399999999997</c:v>
                      </c:pt>
                      <c:pt idx="1065">
                        <c:v>1875.36</c:v>
                      </c:pt>
                      <c:pt idx="1066">
                        <c:v>1740</c:v>
                      </c:pt>
                      <c:pt idx="1067">
                        <c:v>1705.44</c:v>
                      </c:pt>
                      <c:pt idx="1068">
                        <c:v>1721.7600000000002</c:v>
                      </c:pt>
                      <c:pt idx="1069">
                        <c:v>1669.44</c:v>
                      </c:pt>
                      <c:pt idx="1070">
                        <c:v>1724.16</c:v>
                      </c:pt>
                      <c:pt idx="1071">
                        <c:v>1808.16</c:v>
                      </c:pt>
                      <c:pt idx="1072">
                        <c:v>1840.32</c:v>
                      </c:pt>
                      <c:pt idx="1073">
                        <c:v>1762.08</c:v>
                      </c:pt>
                      <c:pt idx="1074">
                        <c:v>1809.6000000000001</c:v>
                      </c:pt>
                      <c:pt idx="1075">
                        <c:v>1699.6800000000003</c:v>
                      </c:pt>
                      <c:pt idx="1076">
                        <c:v>1540.8</c:v>
                      </c:pt>
                      <c:pt idx="1077">
                        <c:v>1505.76</c:v>
                      </c:pt>
                      <c:pt idx="1078">
                        <c:v>1576.32</c:v>
                      </c:pt>
                      <c:pt idx="1079">
                        <c:v>1666.56</c:v>
                      </c:pt>
                      <c:pt idx="1080">
                        <c:v>1672.8000000000002</c:v>
                      </c:pt>
                      <c:pt idx="1081">
                        <c:v>1627.1999999999998</c:v>
                      </c:pt>
                      <c:pt idx="1082">
                        <c:v>1584.48</c:v>
                      </c:pt>
                      <c:pt idx="1083">
                        <c:v>1597.92</c:v>
                      </c:pt>
                      <c:pt idx="1084">
                        <c:v>1532.6399999999999</c:v>
                      </c:pt>
                      <c:pt idx="1085">
                        <c:v>1497.6000000000001</c:v>
                      </c:pt>
                      <c:pt idx="1086">
                        <c:v>1391.0400000000002</c:v>
                      </c:pt>
                      <c:pt idx="1087">
                        <c:v>1437.12</c:v>
                      </c:pt>
                      <c:pt idx="1088">
                        <c:v>1505.28</c:v>
                      </c:pt>
                      <c:pt idx="1089">
                        <c:v>1593.12</c:v>
                      </c:pt>
                      <c:pt idx="1090">
                        <c:v>1684.3200000000002</c:v>
                      </c:pt>
                      <c:pt idx="1091">
                        <c:v>1793.7599999999998</c:v>
                      </c:pt>
                      <c:pt idx="1092">
                        <c:v>1722.7199999999998</c:v>
                      </c:pt>
                      <c:pt idx="1093">
                        <c:v>1612.3200000000002</c:v>
                      </c:pt>
                      <c:pt idx="1094">
                        <c:v>1642.08</c:v>
                      </c:pt>
                      <c:pt idx="1095">
                        <c:v>1530.72</c:v>
                      </c:pt>
                      <c:pt idx="1096">
                        <c:v>1487.5200000000002</c:v>
                      </c:pt>
                      <c:pt idx="1097">
                        <c:v>1580.64</c:v>
                      </c:pt>
                      <c:pt idx="1098">
                        <c:v>1536.48</c:v>
                      </c:pt>
                      <c:pt idx="1099">
                        <c:v>1540.8000000000002</c:v>
                      </c:pt>
                      <c:pt idx="1100">
                        <c:v>1475.04</c:v>
                      </c:pt>
                      <c:pt idx="1101">
                        <c:v>1642.56</c:v>
                      </c:pt>
                      <c:pt idx="1102">
                        <c:v>1669.92</c:v>
                      </c:pt>
                      <c:pt idx="1103">
                        <c:v>1507.68</c:v>
                      </c:pt>
                      <c:pt idx="1104">
                        <c:v>1470.7199999999998</c:v>
                      </c:pt>
                      <c:pt idx="1105">
                        <c:v>1372.3200000000002</c:v>
                      </c:pt>
                      <c:pt idx="1106">
                        <c:v>1400.16</c:v>
                      </c:pt>
                      <c:pt idx="1107">
                        <c:v>1404.96</c:v>
                      </c:pt>
                      <c:pt idx="1108">
                        <c:v>1467.36</c:v>
                      </c:pt>
                      <c:pt idx="1109">
                        <c:v>1556.6399999999999</c:v>
                      </c:pt>
                      <c:pt idx="1110">
                        <c:v>1574.88</c:v>
                      </c:pt>
                      <c:pt idx="1111">
                        <c:v>1527.8400000000001</c:v>
                      </c:pt>
                      <c:pt idx="1112">
                        <c:v>1570.08</c:v>
                      </c:pt>
                      <c:pt idx="1113">
                        <c:v>1613.7600000000002</c:v>
                      </c:pt>
                      <c:pt idx="1114">
                        <c:v>1594.56</c:v>
                      </c:pt>
                      <c:pt idx="1115">
                        <c:v>1534.08</c:v>
                      </c:pt>
                      <c:pt idx="1116">
                        <c:v>1563.8400000000001</c:v>
                      </c:pt>
                      <c:pt idx="1117">
                        <c:v>1555.68</c:v>
                      </c:pt>
                      <c:pt idx="1118">
                        <c:v>1563.3600000000001</c:v>
                      </c:pt>
                      <c:pt idx="1119">
                        <c:v>1658.3999999999999</c:v>
                      </c:pt>
                      <c:pt idx="1120">
                        <c:v>1700.16</c:v>
                      </c:pt>
                      <c:pt idx="1121">
                        <c:v>1589.76</c:v>
                      </c:pt>
                      <c:pt idx="1122">
                        <c:v>1619.52</c:v>
                      </c:pt>
                      <c:pt idx="1123">
                        <c:v>1689.12</c:v>
                      </c:pt>
                      <c:pt idx="1124">
                        <c:v>1609.92</c:v>
                      </c:pt>
                      <c:pt idx="1125">
                        <c:v>1668.96</c:v>
                      </c:pt>
                      <c:pt idx="1126">
                        <c:v>1828.3200000000002</c:v>
                      </c:pt>
                      <c:pt idx="1127">
                        <c:v>1686.24</c:v>
                      </c:pt>
                      <c:pt idx="1128">
                        <c:v>1584</c:v>
                      </c:pt>
                      <c:pt idx="1129">
                        <c:v>1712.64</c:v>
                      </c:pt>
                      <c:pt idx="1130">
                        <c:v>1896</c:v>
                      </c:pt>
                      <c:pt idx="1131">
                        <c:v>2009.2800000000002</c:v>
                      </c:pt>
                      <c:pt idx="1132">
                        <c:v>1795.68</c:v>
                      </c:pt>
                      <c:pt idx="1133">
                        <c:v>1702.56</c:v>
                      </c:pt>
                      <c:pt idx="1134">
                        <c:v>1881.1200000000001</c:v>
                      </c:pt>
                      <c:pt idx="1135">
                        <c:v>1954.0800000000002</c:v>
                      </c:pt>
                      <c:pt idx="1136">
                        <c:v>1805.28</c:v>
                      </c:pt>
                      <c:pt idx="1137">
                        <c:v>1612.32</c:v>
                      </c:pt>
                      <c:pt idx="1138">
                        <c:v>1464.96</c:v>
                      </c:pt>
                      <c:pt idx="1139">
                        <c:v>1625.28</c:v>
                      </c:pt>
                      <c:pt idx="1140">
                        <c:v>1648.8</c:v>
                      </c:pt>
                      <c:pt idx="1141">
                        <c:v>1829.28</c:v>
                      </c:pt>
                      <c:pt idx="1142">
                        <c:v>1794.72</c:v>
                      </c:pt>
                      <c:pt idx="1143">
                        <c:v>1689.6</c:v>
                      </c:pt>
                      <c:pt idx="1144">
                        <c:v>1662.7200000000003</c:v>
                      </c:pt>
                      <c:pt idx="1145">
                        <c:v>1614.24</c:v>
                      </c:pt>
                      <c:pt idx="1146">
                        <c:v>1618.5600000000002</c:v>
                      </c:pt>
                      <c:pt idx="1147">
                        <c:v>1610.88</c:v>
                      </c:pt>
                      <c:pt idx="1148">
                        <c:v>1618.08</c:v>
                      </c:pt>
                      <c:pt idx="1149">
                        <c:v>1720.8</c:v>
                      </c:pt>
                      <c:pt idx="1150">
                        <c:v>1702.56</c:v>
                      </c:pt>
                      <c:pt idx="1151">
                        <c:v>1624.32</c:v>
                      </c:pt>
                      <c:pt idx="1152">
                        <c:v>1680</c:v>
                      </c:pt>
                      <c:pt idx="1153">
                        <c:v>1651.68</c:v>
                      </c:pt>
                      <c:pt idx="1154">
                        <c:v>1605.6</c:v>
                      </c:pt>
                      <c:pt idx="1155">
                        <c:v>1630.56</c:v>
                      </c:pt>
                      <c:pt idx="1156">
                        <c:v>1618.0800000000002</c:v>
                      </c:pt>
                      <c:pt idx="1157">
                        <c:v>1615.1999999999998</c:v>
                      </c:pt>
                      <c:pt idx="1158">
                        <c:v>1631.52</c:v>
                      </c:pt>
                      <c:pt idx="1159">
                        <c:v>1623.36</c:v>
                      </c:pt>
                      <c:pt idx="1160">
                        <c:v>1583.04</c:v>
                      </c:pt>
                      <c:pt idx="1161">
                        <c:v>1689.12</c:v>
                      </c:pt>
                      <c:pt idx="1162">
                        <c:v>1549.44</c:v>
                      </c:pt>
                      <c:pt idx="1163">
                        <c:v>1447.2</c:v>
                      </c:pt>
                      <c:pt idx="1164">
                        <c:v>1516.32</c:v>
                      </c:pt>
                      <c:pt idx="1165">
                        <c:v>1441.44</c:v>
                      </c:pt>
                      <c:pt idx="1166">
                        <c:v>1396.3200000000002</c:v>
                      </c:pt>
                      <c:pt idx="1167">
                        <c:v>1319.52</c:v>
                      </c:pt>
                      <c:pt idx="1168">
                        <c:v>1315.6799999999998</c:v>
                      </c:pt>
                      <c:pt idx="1169">
                        <c:v>1342.08</c:v>
                      </c:pt>
                      <c:pt idx="1170">
                        <c:v>1385.2799999999997</c:v>
                      </c:pt>
                      <c:pt idx="1171">
                        <c:v>1455.3600000000001</c:v>
                      </c:pt>
                      <c:pt idx="1172">
                        <c:v>1546.08</c:v>
                      </c:pt>
                      <c:pt idx="1173">
                        <c:v>1462.08</c:v>
                      </c:pt>
                      <c:pt idx="1174">
                        <c:v>1514.3999999999999</c:v>
                      </c:pt>
                      <c:pt idx="1175">
                        <c:v>1513.92</c:v>
                      </c:pt>
                      <c:pt idx="1176">
                        <c:v>1318.56</c:v>
                      </c:pt>
                      <c:pt idx="1177">
                        <c:v>1225.92</c:v>
                      </c:pt>
                      <c:pt idx="1178">
                        <c:v>1189.4399999999998</c:v>
                      </c:pt>
                      <c:pt idx="1179">
                        <c:v>1174.56</c:v>
                      </c:pt>
                      <c:pt idx="1180">
                        <c:v>1070.4000000000001</c:v>
                      </c:pt>
                      <c:pt idx="1181">
                        <c:v>989.76</c:v>
                      </c:pt>
                      <c:pt idx="1182">
                        <c:v>912</c:v>
                      </c:pt>
                      <c:pt idx="1183">
                        <c:v>860.64</c:v>
                      </c:pt>
                      <c:pt idx="1184">
                        <c:v>789.59999999999991</c:v>
                      </c:pt>
                      <c:pt idx="1185">
                        <c:v>855.36</c:v>
                      </c:pt>
                      <c:pt idx="1186">
                        <c:v>1166.8800000000001</c:v>
                      </c:pt>
                      <c:pt idx="1187">
                        <c:v>1240.8000000000002</c:v>
                      </c:pt>
                      <c:pt idx="1188">
                        <c:v>1270.56</c:v>
                      </c:pt>
                      <c:pt idx="1189">
                        <c:v>1294.08</c:v>
                      </c:pt>
                      <c:pt idx="1190">
                        <c:v>1325.76</c:v>
                      </c:pt>
                      <c:pt idx="1191">
                        <c:v>1374.24</c:v>
                      </c:pt>
                      <c:pt idx="1192">
                        <c:v>1401.6</c:v>
                      </c:pt>
                      <c:pt idx="1193">
                        <c:v>1380.48</c:v>
                      </c:pt>
                      <c:pt idx="1194">
                        <c:v>1427.04</c:v>
                      </c:pt>
                      <c:pt idx="1195">
                        <c:v>1464.48</c:v>
                      </c:pt>
                      <c:pt idx="1196">
                        <c:v>1540.8</c:v>
                      </c:pt>
                      <c:pt idx="1197">
                        <c:v>1562.4</c:v>
                      </c:pt>
                      <c:pt idx="1198">
                        <c:v>1414.08</c:v>
                      </c:pt>
                      <c:pt idx="1199">
                        <c:v>1515.8400000000001</c:v>
                      </c:pt>
                      <c:pt idx="1200">
                        <c:v>1536</c:v>
                      </c:pt>
                      <c:pt idx="1201">
                        <c:v>1602.24</c:v>
                      </c:pt>
                      <c:pt idx="1202">
                        <c:v>1759.2</c:v>
                      </c:pt>
                      <c:pt idx="1203">
                        <c:v>1701.12</c:v>
                      </c:pt>
                      <c:pt idx="1204">
                        <c:v>1656.48</c:v>
                      </c:pt>
                      <c:pt idx="1205">
                        <c:v>1622.88</c:v>
                      </c:pt>
                      <c:pt idx="1206">
                        <c:v>1614.7199999999998</c:v>
                      </c:pt>
                      <c:pt idx="1207">
                        <c:v>1614.24</c:v>
                      </c:pt>
                      <c:pt idx="1208">
                        <c:v>1531.2</c:v>
                      </c:pt>
                      <c:pt idx="1209">
                        <c:v>1534.08</c:v>
                      </c:pt>
                      <c:pt idx="1210">
                        <c:v>1632.48</c:v>
                      </c:pt>
                      <c:pt idx="1211">
                        <c:v>1764.9599999999998</c:v>
                      </c:pt>
                      <c:pt idx="1212">
                        <c:v>1762.56</c:v>
                      </c:pt>
                      <c:pt idx="1213">
                        <c:v>1779.84</c:v>
                      </c:pt>
                      <c:pt idx="1214">
                        <c:v>1849.92</c:v>
                      </c:pt>
                      <c:pt idx="1215">
                        <c:v>1898.4</c:v>
                      </c:pt>
                      <c:pt idx="1216">
                        <c:v>1848.48</c:v>
                      </c:pt>
                      <c:pt idx="1217">
                        <c:v>1826.88</c:v>
                      </c:pt>
                      <c:pt idx="1218">
                        <c:v>1676.6399999999999</c:v>
                      </c:pt>
                      <c:pt idx="1219">
                        <c:v>1776</c:v>
                      </c:pt>
                      <c:pt idx="1220">
                        <c:v>1867.2000000000003</c:v>
                      </c:pt>
                      <c:pt idx="1221">
                        <c:v>1766.88</c:v>
                      </c:pt>
                      <c:pt idx="1222">
                        <c:v>1752.96</c:v>
                      </c:pt>
                      <c:pt idx="1223">
                        <c:v>1756.8</c:v>
                      </c:pt>
                      <c:pt idx="1224">
                        <c:v>1679.04</c:v>
                      </c:pt>
                      <c:pt idx="1225">
                        <c:v>1772.6399999999999</c:v>
                      </c:pt>
                      <c:pt idx="1226">
                        <c:v>1780.32</c:v>
                      </c:pt>
                      <c:pt idx="1227">
                        <c:v>1774.56</c:v>
                      </c:pt>
                      <c:pt idx="1228">
                        <c:v>1813.9199999999998</c:v>
                      </c:pt>
                      <c:pt idx="1229">
                        <c:v>1781.76</c:v>
                      </c:pt>
                      <c:pt idx="1230">
                        <c:v>1723.6799999999998</c:v>
                      </c:pt>
                      <c:pt idx="1231">
                        <c:v>1864.8000000000002</c:v>
                      </c:pt>
                      <c:pt idx="1232">
                        <c:v>1790.4</c:v>
                      </c:pt>
                      <c:pt idx="1233">
                        <c:v>1771.68</c:v>
                      </c:pt>
                      <c:pt idx="1234">
                        <c:v>1815.84</c:v>
                      </c:pt>
                      <c:pt idx="1235">
                        <c:v>1812.96</c:v>
                      </c:pt>
                      <c:pt idx="1236">
                        <c:v>1860.48</c:v>
                      </c:pt>
                      <c:pt idx="1237">
                        <c:v>1887.8400000000001</c:v>
                      </c:pt>
                      <c:pt idx="1238">
                        <c:v>1990.56</c:v>
                      </c:pt>
                      <c:pt idx="1239">
                        <c:v>1929.6000000000001</c:v>
                      </c:pt>
                      <c:pt idx="1240">
                        <c:v>1964.16</c:v>
                      </c:pt>
                      <c:pt idx="1241">
                        <c:v>1896.4800000000002</c:v>
                      </c:pt>
                      <c:pt idx="1242">
                        <c:v>1670.4</c:v>
                      </c:pt>
                      <c:pt idx="1243">
                        <c:v>1811.04</c:v>
                      </c:pt>
                      <c:pt idx="1244">
                        <c:v>1903.1999999999998</c:v>
                      </c:pt>
                      <c:pt idx="1245">
                        <c:v>1821.6000000000001</c:v>
                      </c:pt>
                      <c:pt idx="1246">
                        <c:v>1770.72</c:v>
                      </c:pt>
                      <c:pt idx="1247">
                        <c:v>1724.6399999999999</c:v>
                      </c:pt>
                      <c:pt idx="1248">
                        <c:v>1644</c:v>
                      </c:pt>
                      <c:pt idx="1249">
                        <c:v>1595.04</c:v>
                      </c:pt>
                      <c:pt idx="1250">
                        <c:v>1760.1599999999999</c:v>
                      </c:pt>
                      <c:pt idx="1251">
                        <c:v>1723.68</c:v>
                      </c:pt>
                      <c:pt idx="1252">
                        <c:v>1641.12</c:v>
                      </c:pt>
                      <c:pt idx="1253">
                        <c:v>1616.64</c:v>
                      </c:pt>
                      <c:pt idx="1254">
                        <c:v>1727.04</c:v>
                      </c:pt>
                      <c:pt idx="1255">
                        <c:v>1694.88</c:v>
                      </c:pt>
                      <c:pt idx="1256">
                        <c:v>1571.04</c:v>
                      </c:pt>
                      <c:pt idx="1257">
                        <c:v>1679.04</c:v>
                      </c:pt>
                      <c:pt idx="1258">
                        <c:v>1712.64</c:v>
                      </c:pt>
                      <c:pt idx="1259">
                        <c:v>1653.6</c:v>
                      </c:pt>
                      <c:pt idx="1260">
                        <c:v>1742.3999999999999</c:v>
                      </c:pt>
                      <c:pt idx="1261">
                        <c:v>1855.2</c:v>
                      </c:pt>
                      <c:pt idx="1262">
                        <c:v>1837.44</c:v>
                      </c:pt>
                      <c:pt idx="1263">
                        <c:v>1712.6399999999999</c:v>
                      </c:pt>
                      <c:pt idx="1264">
                        <c:v>1761.6</c:v>
                      </c:pt>
                      <c:pt idx="1265">
                        <c:v>1876.8000000000002</c:v>
                      </c:pt>
                      <c:pt idx="1266">
                        <c:v>1680</c:v>
                      </c:pt>
                      <c:pt idx="1267">
                        <c:v>1605.6</c:v>
                      </c:pt>
                      <c:pt idx="1268">
                        <c:v>1610.4</c:v>
                      </c:pt>
                      <c:pt idx="1269">
                        <c:v>1695.84</c:v>
                      </c:pt>
                      <c:pt idx="1270">
                        <c:v>1812.48</c:v>
                      </c:pt>
                      <c:pt idx="1271">
                        <c:v>1847.52</c:v>
                      </c:pt>
                      <c:pt idx="1272">
                        <c:v>1801.92</c:v>
                      </c:pt>
                      <c:pt idx="1273">
                        <c:v>1560.48</c:v>
                      </c:pt>
                      <c:pt idx="1274">
                        <c:v>1655.04</c:v>
                      </c:pt>
                      <c:pt idx="1275">
                        <c:v>1670.8799999999999</c:v>
                      </c:pt>
                      <c:pt idx="1276">
                        <c:v>1650.2399999999998</c:v>
                      </c:pt>
                      <c:pt idx="1277">
                        <c:v>1705.92</c:v>
                      </c:pt>
                      <c:pt idx="1278">
                        <c:v>1829.76</c:v>
                      </c:pt>
                      <c:pt idx="1279">
                        <c:v>1898.88</c:v>
                      </c:pt>
                      <c:pt idx="1280">
                        <c:v>1883.52</c:v>
                      </c:pt>
                      <c:pt idx="1281">
                        <c:v>1925.76</c:v>
                      </c:pt>
                      <c:pt idx="1282">
                        <c:v>1909.44</c:v>
                      </c:pt>
                      <c:pt idx="1283">
                        <c:v>1798.56</c:v>
                      </c:pt>
                      <c:pt idx="1284">
                        <c:v>1847.04</c:v>
                      </c:pt>
                      <c:pt idx="1285">
                        <c:v>1797.6</c:v>
                      </c:pt>
                      <c:pt idx="1286">
                        <c:v>1945.92</c:v>
                      </c:pt>
                      <c:pt idx="1287">
                        <c:v>1945.44</c:v>
                      </c:pt>
                      <c:pt idx="1288">
                        <c:v>1837.44</c:v>
                      </c:pt>
                      <c:pt idx="1289">
                        <c:v>1634.4</c:v>
                      </c:pt>
                      <c:pt idx="1290">
                        <c:v>1510.08</c:v>
                      </c:pt>
                      <c:pt idx="1291">
                        <c:v>1574.4</c:v>
                      </c:pt>
                      <c:pt idx="1292">
                        <c:v>1765.44</c:v>
                      </c:pt>
                      <c:pt idx="1293">
                        <c:v>2002.0800000000002</c:v>
                      </c:pt>
                      <c:pt idx="1294">
                        <c:v>1918.56</c:v>
                      </c:pt>
                      <c:pt idx="1295">
                        <c:v>1823.52</c:v>
                      </c:pt>
                      <c:pt idx="1296">
                        <c:v>1639.2</c:v>
                      </c:pt>
                      <c:pt idx="1297">
                        <c:v>1639.6799999999998</c:v>
                      </c:pt>
                      <c:pt idx="1298">
                        <c:v>1654.08</c:v>
                      </c:pt>
                      <c:pt idx="1299">
                        <c:v>1781.28</c:v>
                      </c:pt>
                      <c:pt idx="1300">
                        <c:v>2037.6</c:v>
                      </c:pt>
                      <c:pt idx="1301">
                        <c:v>2044.8</c:v>
                      </c:pt>
                      <c:pt idx="1302">
                        <c:v>2002.08</c:v>
                      </c:pt>
                      <c:pt idx="1303">
                        <c:v>1966.5600000000002</c:v>
                      </c:pt>
                      <c:pt idx="1304">
                        <c:v>1719.36</c:v>
                      </c:pt>
                      <c:pt idx="1305">
                        <c:v>1729.44</c:v>
                      </c:pt>
                      <c:pt idx="1306">
                        <c:v>1687.2000000000003</c:v>
                      </c:pt>
                      <c:pt idx="1307">
                        <c:v>1614.24</c:v>
                      </c:pt>
                      <c:pt idx="1308">
                        <c:v>1608.96</c:v>
                      </c:pt>
                      <c:pt idx="1309">
                        <c:v>1568.16</c:v>
                      </c:pt>
                      <c:pt idx="1310">
                        <c:v>1442.4</c:v>
                      </c:pt>
                      <c:pt idx="1311">
                        <c:v>1399.68</c:v>
                      </c:pt>
                      <c:pt idx="1312">
                        <c:v>1485.12</c:v>
                      </c:pt>
                      <c:pt idx="1313">
                        <c:v>1455.36</c:v>
                      </c:pt>
                      <c:pt idx="1314">
                        <c:v>1424.64</c:v>
                      </c:pt>
                      <c:pt idx="1315">
                        <c:v>1441.44</c:v>
                      </c:pt>
                      <c:pt idx="1316">
                        <c:v>1603.2</c:v>
                      </c:pt>
                      <c:pt idx="1317">
                        <c:v>1517.76</c:v>
                      </c:pt>
                      <c:pt idx="1318">
                        <c:v>1591.1999999999998</c:v>
                      </c:pt>
                      <c:pt idx="1319">
                        <c:v>1656</c:v>
                      </c:pt>
                      <c:pt idx="1320">
                        <c:v>1688.64</c:v>
                      </c:pt>
                      <c:pt idx="1321">
                        <c:v>1651.6799999999998</c:v>
                      </c:pt>
                      <c:pt idx="1322">
                        <c:v>1640.64</c:v>
                      </c:pt>
                      <c:pt idx="1323">
                        <c:v>1692.48</c:v>
                      </c:pt>
                      <c:pt idx="1324">
                        <c:v>1773.6</c:v>
                      </c:pt>
                      <c:pt idx="1325">
                        <c:v>1649.76</c:v>
                      </c:pt>
                      <c:pt idx="1326">
                        <c:v>1560</c:v>
                      </c:pt>
                      <c:pt idx="1327">
                        <c:v>1692</c:v>
                      </c:pt>
                      <c:pt idx="1328">
                        <c:v>1599.8400000000001</c:v>
                      </c:pt>
                      <c:pt idx="1329">
                        <c:v>1545.12</c:v>
                      </c:pt>
                      <c:pt idx="1330">
                        <c:v>1456.7999999999997</c:v>
                      </c:pt>
                      <c:pt idx="1331">
                        <c:v>1598.4</c:v>
                      </c:pt>
                      <c:pt idx="1332">
                        <c:v>1715.52</c:v>
                      </c:pt>
                      <c:pt idx="1333">
                        <c:v>1677.12</c:v>
                      </c:pt>
                      <c:pt idx="1334">
                        <c:v>1669.9199999999998</c:v>
                      </c:pt>
                      <c:pt idx="1335">
                        <c:v>1613.28</c:v>
                      </c:pt>
                      <c:pt idx="1336">
                        <c:v>1631.04</c:v>
                      </c:pt>
                      <c:pt idx="1337">
                        <c:v>1446.2399999999998</c:v>
                      </c:pt>
                      <c:pt idx="1338">
                        <c:v>1310.88</c:v>
                      </c:pt>
                      <c:pt idx="1339">
                        <c:v>1247.04</c:v>
                      </c:pt>
                      <c:pt idx="1340">
                        <c:v>1542.2399999999998</c:v>
                      </c:pt>
                      <c:pt idx="1341">
                        <c:v>1521.6</c:v>
                      </c:pt>
                      <c:pt idx="1342">
                        <c:v>1567.2</c:v>
                      </c:pt>
                      <c:pt idx="1343">
                        <c:v>1571.52</c:v>
                      </c:pt>
                      <c:pt idx="1344">
                        <c:v>1500.96</c:v>
                      </c:pt>
                      <c:pt idx="1345">
                        <c:v>1513.92</c:v>
                      </c:pt>
                      <c:pt idx="1346">
                        <c:v>1496.1599999999999</c:v>
                      </c:pt>
                      <c:pt idx="1347">
                        <c:v>1654.08</c:v>
                      </c:pt>
                      <c:pt idx="1348">
                        <c:v>1821.12</c:v>
                      </c:pt>
                      <c:pt idx="1349">
                        <c:v>1741.44</c:v>
                      </c:pt>
                      <c:pt idx="1350">
                        <c:v>1491.8400000000001</c:v>
                      </c:pt>
                      <c:pt idx="1351">
                        <c:v>1634.88</c:v>
                      </c:pt>
                      <c:pt idx="1352">
                        <c:v>1642.08</c:v>
                      </c:pt>
                      <c:pt idx="1353">
                        <c:v>1622.88</c:v>
                      </c:pt>
                      <c:pt idx="1354">
                        <c:v>1592.16</c:v>
                      </c:pt>
                      <c:pt idx="1355">
                        <c:v>1648.8</c:v>
                      </c:pt>
                      <c:pt idx="1356">
                        <c:v>1691.04</c:v>
                      </c:pt>
                      <c:pt idx="1357">
                        <c:v>1778.88</c:v>
                      </c:pt>
                      <c:pt idx="1358">
                        <c:v>1784.6399999999999</c:v>
                      </c:pt>
                      <c:pt idx="1359">
                        <c:v>1725.12</c:v>
                      </c:pt>
                      <c:pt idx="1360">
                        <c:v>1704</c:v>
                      </c:pt>
                      <c:pt idx="1361">
                        <c:v>1681.92</c:v>
                      </c:pt>
                      <c:pt idx="1362">
                        <c:v>1746.24</c:v>
                      </c:pt>
                      <c:pt idx="1363">
                        <c:v>1742.4</c:v>
                      </c:pt>
                      <c:pt idx="1364">
                        <c:v>1668.96</c:v>
                      </c:pt>
                      <c:pt idx="1365">
                        <c:v>1772.16</c:v>
                      </c:pt>
                      <c:pt idx="1366">
                        <c:v>1848</c:v>
                      </c:pt>
                      <c:pt idx="1367">
                        <c:v>1716.48</c:v>
                      </c:pt>
                      <c:pt idx="1368">
                        <c:v>1670.88</c:v>
                      </c:pt>
                      <c:pt idx="1369">
                        <c:v>1797.12</c:v>
                      </c:pt>
                      <c:pt idx="1370">
                        <c:v>1853.7600000000002</c:v>
                      </c:pt>
                      <c:pt idx="1371">
                        <c:v>1795.68</c:v>
                      </c:pt>
                      <c:pt idx="1372">
                        <c:v>1837.44</c:v>
                      </c:pt>
                      <c:pt idx="1373">
                        <c:v>1836.48</c:v>
                      </c:pt>
                      <c:pt idx="1374">
                        <c:v>1740</c:v>
                      </c:pt>
                      <c:pt idx="1375">
                        <c:v>1886.8799999999999</c:v>
                      </c:pt>
                      <c:pt idx="1376">
                        <c:v>1762.08</c:v>
                      </c:pt>
                      <c:pt idx="1377">
                        <c:v>1586.88</c:v>
                      </c:pt>
                      <c:pt idx="1378">
                        <c:v>1831.68</c:v>
                      </c:pt>
                      <c:pt idx="1379">
                        <c:v>1839.84</c:v>
                      </c:pt>
                      <c:pt idx="1380">
                        <c:v>1765.92</c:v>
                      </c:pt>
                      <c:pt idx="1381">
                        <c:v>1751.04</c:v>
                      </c:pt>
                      <c:pt idx="1382">
                        <c:v>1830.2400000000002</c:v>
                      </c:pt>
                      <c:pt idx="1383">
                        <c:v>1765.9199999999998</c:v>
                      </c:pt>
                      <c:pt idx="1384">
                        <c:v>1765.9199999999998</c:v>
                      </c:pt>
                      <c:pt idx="1385">
                        <c:v>1674.24</c:v>
                      </c:pt>
                      <c:pt idx="1386">
                        <c:v>1567.1999999999998</c:v>
                      </c:pt>
                      <c:pt idx="1387">
                        <c:v>1691.52</c:v>
                      </c:pt>
                      <c:pt idx="1388">
                        <c:v>1755.36</c:v>
                      </c:pt>
                      <c:pt idx="1389">
                        <c:v>1632</c:v>
                      </c:pt>
                      <c:pt idx="1390">
                        <c:v>1633.44</c:v>
                      </c:pt>
                      <c:pt idx="1391">
                        <c:v>1651.1999999999998</c:v>
                      </c:pt>
                      <c:pt idx="1392">
                        <c:v>1667.9999999999998</c:v>
                      </c:pt>
                      <c:pt idx="1393">
                        <c:v>1682.88</c:v>
                      </c:pt>
                      <c:pt idx="1394">
                        <c:v>1725.1200000000001</c:v>
                      </c:pt>
                      <c:pt idx="1395">
                        <c:v>1719.84</c:v>
                      </c:pt>
                      <c:pt idx="1396">
                        <c:v>1721.76</c:v>
                      </c:pt>
                      <c:pt idx="1397">
                        <c:v>1715.9999999999998</c:v>
                      </c:pt>
                      <c:pt idx="1398">
                        <c:v>1635.3600000000001</c:v>
                      </c:pt>
                      <c:pt idx="1399">
                        <c:v>1690.56</c:v>
                      </c:pt>
                      <c:pt idx="1400">
                        <c:v>1713.6</c:v>
                      </c:pt>
                      <c:pt idx="1401">
                        <c:v>1634.88</c:v>
                      </c:pt>
                      <c:pt idx="1402">
                        <c:v>1683.36</c:v>
                      </c:pt>
                      <c:pt idx="1403">
                        <c:v>1659.3600000000001</c:v>
                      </c:pt>
                      <c:pt idx="1404">
                        <c:v>1712.6399999999999</c:v>
                      </c:pt>
                      <c:pt idx="1405">
                        <c:v>1773.1200000000001</c:v>
                      </c:pt>
                      <c:pt idx="1406">
                        <c:v>1616.6399999999999</c:v>
                      </c:pt>
                      <c:pt idx="1407">
                        <c:v>1561.92</c:v>
                      </c:pt>
                      <c:pt idx="1408">
                        <c:v>1707.8399999999997</c:v>
                      </c:pt>
                      <c:pt idx="1409">
                        <c:v>1741.44</c:v>
                      </c:pt>
                      <c:pt idx="1410">
                        <c:v>1683.36</c:v>
                      </c:pt>
                      <c:pt idx="1411">
                        <c:v>1828.3200000000002</c:v>
                      </c:pt>
                      <c:pt idx="1412">
                        <c:v>1816.32</c:v>
                      </c:pt>
                      <c:pt idx="1413">
                        <c:v>1732.8</c:v>
                      </c:pt>
                      <c:pt idx="1414">
                        <c:v>1987.6799999999998</c:v>
                      </c:pt>
                      <c:pt idx="1415">
                        <c:v>1805.28</c:v>
                      </c:pt>
                      <c:pt idx="1416">
                        <c:v>1841.28</c:v>
                      </c:pt>
                      <c:pt idx="1417">
                        <c:v>1923.84</c:v>
                      </c:pt>
                      <c:pt idx="1418">
                        <c:v>1820.6399999999999</c:v>
                      </c:pt>
                      <c:pt idx="1419">
                        <c:v>1969.9199999999998</c:v>
                      </c:pt>
                      <c:pt idx="1420">
                        <c:v>1953.6</c:v>
                      </c:pt>
                      <c:pt idx="1421">
                        <c:v>1847.04</c:v>
                      </c:pt>
                      <c:pt idx="1422">
                        <c:v>1833.6</c:v>
                      </c:pt>
                      <c:pt idx="1423">
                        <c:v>1884.48</c:v>
                      </c:pt>
                      <c:pt idx="1424">
                        <c:v>1906.56</c:v>
                      </c:pt>
                      <c:pt idx="1425">
                        <c:v>1984.3200000000002</c:v>
                      </c:pt>
                      <c:pt idx="1426">
                        <c:v>2144.16</c:v>
                      </c:pt>
                      <c:pt idx="1427">
                        <c:v>2056.3200000000002</c:v>
                      </c:pt>
                      <c:pt idx="1428">
                        <c:v>1861.44</c:v>
                      </c:pt>
                      <c:pt idx="1429">
                        <c:v>2019.3600000000001</c:v>
                      </c:pt>
                      <c:pt idx="1430">
                        <c:v>2159.5200000000004</c:v>
                      </c:pt>
                      <c:pt idx="1431">
                        <c:v>2045.28</c:v>
                      </c:pt>
                      <c:pt idx="1432">
                        <c:v>2016</c:v>
                      </c:pt>
                      <c:pt idx="1433">
                        <c:v>1814.88</c:v>
                      </c:pt>
                      <c:pt idx="1434">
                        <c:v>1833.6</c:v>
                      </c:pt>
                      <c:pt idx="1435">
                        <c:v>1859.9999999999998</c:v>
                      </c:pt>
                      <c:pt idx="1436">
                        <c:v>1952.1599999999999</c:v>
                      </c:pt>
                      <c:pt idx="1437">
                        <c:v>1982.8799999999999</c:v>
                      </c:pt>
                      <c:pt idx="1438">
                        <c:v>1959.8400000000001</c:v>
                      </c:pt>
                      <c:pt idx="1439">
                        <c:v>1807.68</c:v>
                      </c:pt>
                      <c:pt idx="1440">
                        <c:v>1746.24</c:v>
                      </c:pt>
                      <c:pt idx="1441">
                        <c:v>1624.3200000000002</c:v>
                      </c:pt>
                      <c:pt idx="1442">
                        <c:v>1660.8000000000002</c:v>
                      </c:pt>
                      <c:pt idx="1443">
                        <c:v>1701.12</c:v>
                      </c:pt>
                      <c:pt idx="1444">
                        <c:v>1743.8400000000001</c:v>
                      </c:pt>
                      <c:pt idx="1445">
                        <c:v>1802.88</c:v>
                      </c:pt>
                      <c:pt idx="1446">
                        <c:v>1833.6</c:v>
                      </c:pt>
                      <c:pt idx="1447">
                        <c:v>1673.28</c:v>
                      </c:pt>
                      <c:pt idx="1448">
                        <c:v>1587.36</c:v>
                      </c:pt>
                      <c:pt idx="1449">
                        <c:v>1444.8000000000002</c:v>
                      </c:pt>
                      <c:pt idx="1450">
                        <c:v>1431.84</c:v>
                      </c:pt>
                      <c:pt idx="1451">
                        <c:v>1452.48</c:v>
                      </c:pt>
                      <c:pt idx="1452">
                        <c:v>1454.88</c:v>
                      </c:pt>
                      <c:pt idx="1453">
                        <c:v>1598.4</c:v>
                      </c:pt>
                      <c:pt idx="1454">
                        <c:v>1547.04</c:v>
                      </c:pt>
                      <c:pt idx="1455">
                        <c:v>1642.56</c:v>
                      </c:pt>
                      <c:pt idx="1456">
                        <c:v>1633.44</c:v>
                      </c:pt>
                      <c:pt idx="1457">
                        <c:v>1519.68</c:v>
                      </c:pt>
                      <c:pt idx="1458">
                        <c:v>1558.08</c:v>
                      </c:pt>
                      <c:pt idx="1459">
                        <c:v>1722.7199999999998</c:v>
                      </c:pt>
                      <c:pt idx="1460">
                        <c:v>1729.44</c:v>
                      </c:pt>
                      <c:pt idx="1461">
                        <c:v>1787.04</c:v>
                      </c:pt>
                      <c:pt idx="1462">
                        <c:v>1931.04</c:v>
                      </c:pt>
                      <c:pt idx="1463">
                        <c:v>1828.8</c:v>
                      </c:pt>
                      <c:pt idx="1464">
                        <c:v>1702.56</c:v>
                      </c:pt>
                      <c:pt idx="1465">
                        <c:v>1886.88</c:v>
                      </c:pt>
                      <c:pt idx="1466">
                        <c:v>1839.84</c:v>
                      </c:pt>
                      <c:pt idx="1467">
                        <c:v>1801.92</c:v>
                      </c:pt>
                      <c:pt idx="1468">
                        <c:v>1892.16</c:v>
                      </c:pt>
                      <c:pt idx="1469">
                        <c:v>1890.24</c:v>
                      </c:pt>
                      <c:pt idx="1470">
                        <c:v>1893.12</c:v>
                      </c:pt>
                      <c:pt idx="1471">
                        <c:v>1881.1200000000001</c:v>
                      </c:pt>
                      <c:pt idx="1472">
                        <c:v>1795.2</c:v>
                      </c:pt>
                      <c:pt idx="1473">
                        <c:v>1688.16</c:v>
                      </c:pt>
                      <c:pt idx="1474">
                        <c:v>1806.72</c:v>
                      </c:pt>
                      <c:pt idx="1475">
                        <c:v>1815.3600000000001</c:v>
                      </c:pt>
                      <c:pt idx="1476">
                        <c:v>1783.2</c:v>
                      </c:pt>
                      <c:pt idx="1477">
                        <c:v>1782.72</c:v>
                      </c:pt>
                      <c:pt idx="1478">
                        <c:v>1929.6000000000001</c:v>
                      </c:pt>
                      <c:pt idx="1479">
                        <c:v>2051.52</c:v>
                      </c:pt>
                      <c:pt idx="1480">
                        <c:v>1893.6000000000001</c:v>
                      </c:pt>
                      <c:pt idx="1481">
                        <c:v>1804.32</c:v>
                      </c:pt>
                      <c:pt idx="1482">
                        <c:v>1618.08</c:v>
                      </c:pt>
                      <c:pt idx="1483">
                        <c:v>1754.88</c:v>
                      </c:pt>
                      <c:pt idx="1484">
                        <c:v>1871.04</c:v>
                      </c:pt>
                      <c:pt idx="1485">
                        <c:v>1862.4</c:v>
                      </c:pt>
                      <c:pt idx="1486">
                        <c:v>1796.6399999999999</c:v>
                      </c:pt>
                      <c:pt idx="1487">
                        <c:v>1842.72</c:v>
                      </c:pt>
                      <c:pt idx="1488">
                        <c:v>1852.8</c:v>
                      </c:pt>
                      <c:pt idx="1489">
                        <c:v>1848</c:v>
                      </c:pt>
                      <c:pt idx="1490">
                        <c:v>1735.2</c:v>
                      </c:pt>
                      <c:pt idx="1491">
                        <c:v>1809.12</c:v>
                      </c:pt>
                      <c:pt idx="1492">
                        <c:v>1968.48</c:v>
                      </c:pt>
                      <c:pt idx="1493">
                        <c:v>1914.24</c:v>
                      </c:pt>
                      <c:pt idx="1494">
                        <c:v>1848.48</c:v>
                      </c:pt>
                      <c:pt idx="1495">
                        <c:v>1869.6</c:v>
                      </c:pt>
                      <c:pt idx="1496">
                        <c:v>1745.2799999999997</c:v>
                      </c:pt>
                      <c:pt idx="1497">
                        <c:v>1703.04</c:v>
                      </c:pt>
                      <c:pt idx="1498">
                        <c:v>1659.8400000000001</c:v>
                      </c:pt>
                      <c:pt idx="1499">
                        <c:v>1690.56</c:v>
                      </c:pt>
                      <c:pt idx="1500">
                        <c:v>1672.32</c:v>
                      </c:pt>
                      <c:pt idx="1501">
                        <c:v>1591.2</c:v>
                      </c:pt>
                      <c:pt idx="1502">
                        <c:v>1578.2400000000002</c:v>
                      </c:pt>
                      <c:pt idx="1503">
                        <c:v>1621.44</c:v>
                      </c:pt>
                      <c:pt idx="1504">
                        <c:v>1763.0400000000002</c:v>
                      </c:pt>
                      <c:pt idx="1505">
                        <c:v>1923.36</c:v>
                      </c:pt>
                      <c:pt idx="1506">
                        <c:v>1844.16</c:v>
                      </c:pt>
                      <c:pt idx="1507">
                        <c:v>1928.1599999999999</c:v>
                      </c:pt>
                      <c:pt idx="1508">
                        <c:v>1950.24</c:v>
                      </c:pt>
                      <c:pt idx="1509">
                        <c:v>1812.96</c:v>
                      </c:pt>
                      <c:pt idx="1510">
                        <c:v>1739.5200000000002</c:v>
                      </c:pt>
                      <c:pt idx="1511">
                        <c:v>1708.3200000000002</c:v>
                      </c:pt>
                      <c:pt idx="1512">
                        <c:v>1621.44</c:v>
                      </c:pt>
                      <c:pt idx="1513">
                        <c:v>1735.2000000000003</c:v>
                      </c:pt>
                      <c:pt idx="1514">
                        <c:v>1791.8400000000001</c:v>
                      </c:pt>
                      <c:pt idx="1515">
                        <c:v>1842.72</c:v>
                      </c:pt>
                      <c:pt idx="1516">
                        <c:v>1789.44</c:v>
                      </c:pt>
                      <c:pt idx="1517">
                        <c:v>1768.3199999999997</c:v>
                      </c:pt>
                      <c:pt idx="1518">
                        <c:v>1692.48</c:v>
                      </c:pt>
                      <c:pt idx="1519">
                        <c:v>1863.84</c:v>
                      </c:pt>
                      <c:pt idx="1520">
                        <c:v>1911.3600000000001</c:v>
                      </c:pt>
                      <c:pt idx="1521">
                        <c:v>1834.08</c:v>
                      </c:pt>
                      <c:pt idx="1522">
                        <c:v>1848.96</c:v>
                      </c:pt>
                      <c:pt idx="1523">
                        <c:v>1708.3199999999997</c:v>
                      </c:pt>
                      <c:pt idx="1524">
                        <c:v>1710.72</c:v>
                      </c:pt>
                      <c:pt idx="1525">
                        <c:v>1676.1599999999999</c:v>
                      </c:pt>
                      <c:pt idx="1526">
                        <c:v>1687.68</c:v>
                      </c:pt>
                      <c:pt idx="1527">
                        <c:v>1659.8400000000001</c:v>
                      </c:pt>
                      <c:pt idx="1528">
                        <c:v>1824</c:v>
                      </c:pt>
                      <c:pt idx="1529">
                        <c:v>1825.4399999999998</c:v>
                      </c:pt>
                      <c:pt idx="1530">
                        <c:v>1693.44</c:v>
                      </c:pt>
                      <c:pt idx="1531">
                        <c:v>1728</c:v>
                      </c:pt>
                      <c:pt idx="1532">
                        <c:v>1753.4399999999998</c:v>
                      </c:pt>
                      <c:pt idx="1533">
                        <c:v>1715.04</c:v>
                      </c:pt>
                      <c:pt idx="1534">
                        <c:v>1778.8799999999999</c:v>
                      </c:pt>
                      <c:pt idx="1535">
                        <c:v>1789.44</c:v>
                      </c:pt>
                      <c:pt idx="1536">
                        <c:v>1696.8</c:v>
                      </c:pt>
                      <c:pt idx="1537">
                        <c:v>1800.48</c:v>
                      </c:pt>
                      <c:pt idx="1538">
                        <c:v>1828.32</c:v>
                      </c:pt>
                      <c:pt idx="1539">
                        <c:v>1845.1200000000001</c:v>
                      </c:pt>
                      <c:pt idx="1540">
                        <c:v>1843.68</c:v>
                      </c:pt>
                      <c:pt idx="1541">
                        <c:v>1839.36</c:v>
                      </c:pt>
                      <c:pt idx="1542">
                        <c:v>1811.04</c:v>
                      </c:pt>
                      <c:pt idx="1543">
                        <c:v>1989.12</c:v>
                      </c:pt>
                      <c:pt idx="1544">
                        <c:v>2084.64</c:v>
                      </c:pt>
                      <c:pt idx="1545">
                        <c:v>2006.4</c:v>
                      </c:pt>
                      <c:pt idx="1546">
                        <c:v>1860.48</c:v>
                      </c:pt>
                      <c:pt idx="1547">
                        <c:v>2027.04</c:v>
                      </c:pt>
                      <c:pt idx="1548">
                        <c:v>1936.3200000000002</c:v>
                      </c:pt>
                      <c:pt idx="1549">
                        <c:v>1846.56</c:v>
                      </c:pt>
                      <c:pt idx="1550">
                        <c:v>1858.08</c:v>
                      </c:pt>
                      <c:pt idx="1551">
                        <c:v>1918.08</c:v>
                      </c:pt>
                      <c:pt idx="1552">
                        <c:v>1933.44</c:v>
                      </c:pt>
                      <c:pt idx="1553">
                        <c:v>1909.92</c:v>
                      </c:pt>
                      <c:pt idx="1554">
                        <c:v>1899.36</c:v>
                      </c:pt>
                      <c:pt idx="1555">
                        <c:v>1776.96</c:v>
                      </c:pt>
                      <c:pt idx="1556">
                        <c:v>1607.52</c:v>
                      </c:pt>
                      <c:pt idx="1557">
                        <c:v>1502.88</c:v>
                      </c:pt>
                      <c:pt idx="1558">
                        <c:v>1598.8799999999999</c:v>
                      </c:pt>
                      <c:pt idx="1559">
                        <c:v>1481.76</c:v>
                      </c:pt>
                      <c:pt idx="1560">
                        <c:v>1572.48</c:v>
                      </c:pt>
                      <c:pt idx="1561">
                        <c:v>1592.16</c:v>
                      </c:pt>
                      <c:pt idx="1562">
                        <c:v>1632.4799999999998</c:v>
                      </c:pt>
                      <c:pt idx="1563">
                        <c:v>1670.3999999999999</c:v>
                      </c:pt>
                      <c:pt idx="1564">
                        <c:v>1665.1200000000001</c:v>
                      </c:pt>
                      <c:pt idx="1565">
                        <c:v>1659.84</c:v>
                      </c:pt>
                      <c:pt idx="1566">
                        <c:v>1607.52</c:v>
                      </c:pt>
                      <c:pt idx="1567">
                        <c:v>1607.52</c:v>
                      </c:pt>
                      <c:pt idx="1568">
                        <c:v>1634.4</c:v>
                      </c:pt>
                      <c:pt idx="1569">
                        <c:v>1672.3200000000002</c:v>
                      </c:pt>
                      <c:pt idx="1570">
                        <c:v>1795.6799999999998</c:v>
                      </c:pt>
                      <c:pt idx="1571">
                        <c:v>1792.32</c:v>
                      </c:pt>
                      <c:pt idx="1572">
                        <c:v>1819.68</c:v>
                      </c:pt>
                      <c:pt idx="1573">
                        <c:v>1883.04</c:v>
                      </c:pt>
                      <c:pt idx="1574">
                        <c:v>1682.88</c:v>
                      </c:pt>
                      <c:pt idx="1575">
                        <c:v>1656.48</c:v>
                      </c:pt>
                      <c:pt idx="1576">
                        <c:v>1721.28</c:v>
                      </c:pt>
                      <c:pt idx="1577">
                        <c:v>1727.52</c:v>
                      </c:pt>
                      <c:pt idx="1578">
                        <c:v>1889.28</c:v>
                      </c:pt>
                      <c:pt idx="1579">
                        <c:v>1935.84</c:v>
                      </c:pt>
                      <c:pt idx="1580">
                        <c:v>1866.24</c:v>
                      </c:pt>
                      <c:pt idx="1581">
                        <c:v>1791.3600000000001</c:v>
                      </c:pt>
                      <c:pt idx="1582">
                        <c:v>1700.6399999999999</c:v>
                      </c:pt>
                      <c:pt idx="1583">
                        <c:v>1698.2399999999998</c:v>
                      </c:pt>
                      <c:pt idx="1584">
                        <c:v>1767.84</c:v>
                      </c:pt>
                      <c:pt idx="1585">
                        <c:v>1797.6</c:v>
                      </c:pt>
                      <c:pt idx="1586">
                        <c:v>1747.1999999999998</c:v>
                      </c:pt>
                      <c:pt idx="1587">
                        <c:v>1980</c:v>
                      </c:pt>
                      <c:pt idx="1588">
                        <c:v>2171.04</c:v>
                      </c:pt>
                      <c:pt idx="1589">
                        <c:v>2078.3999999999996</c:v>
                      </c:pt>
                      <c:pt idx="1590">
                        <c:v>2186.88</c:v>
                      </c:pt>
                      <c:pt idx="1591">
                        <c:v>2148.96</c:v>
                      </c:pt>
                      <c:pt idx="1592">
                        <c:v>2075.04</c:v>
                      </c:pt>
                      <c:pt idx="1593">
                        <c:v>2075.52</c:v>
                      </c:pt>
                      <c:pt idx="1594">
                        <c:v>1947.3600000000001</c:v>
                      </c:pt>
                      <c:pt idx="1595">
                        <c:v>2077.92</c:v>
                      </c:pt>
                      <c:pt idx="1596">
                        <c:v>1958.4</c:v>
                      </c:pt>
                      <c:pt idx="1597">
                        <c:v>1946.88</c:v>
                      </c:pt>
                      <c:pt idx="1598">
                        <c:v>1795.68</c:v>
                      </c:pt>
                      <c:pt idx="1599">
                        <c:v>1821.6</c:v>
                      </c:pt>
                      <c:pt idx="1600">
                        <c:v>1803.84</c:v>
                      </c:pt>
                      <c:pt idx="1601">
                        <c:v>1846.56</c:v>
                      </c:pt>
                      <c:pt idx="1602">
                        <c:v>1802.88</c:v>
                      </c:pt>
                      <c:pt idx="1603">
                        <c:v>1678.08</c:v>
                      </c:pt>
                      <c:pt idx="1604">
                        <c:v>1669.92</c:v>
                      </c:pt>
                      <c:pt idx="1605">
                        <c:v>1729.9200000000003</c:v>
                      </c:pt>
                      <c:pt idx="1606">
                        <c:v>1705.44</c:v>
                      </c:pt>
                      <c:pt idx="1607">
                        <c:v>1717.92</c:v>
                      </c:pt>
                      <c:pt idx="1608">
                        <c:v>1811.52</c:v>
                      </c:pt>
                      <c:pt idx="1609">
                        <c:v>1893.6</c:v>
                      </c:pt>
                      <c:pt idx="1610">
                        <c:v>1899.3600000000001</c:v>
                      </c:pt>
                      <c:pt idx="1611">
                        <c:v>1829.76</c:v>
                      </c:pt>
                      <c:pt idx="1612">
                        <c:v>1862.3999999999999</c:v>
                      </c:pt>
                      <c:pt idx="1613">
                        <c:v>1793.76</c:v>
                      </c:pt>
                      <c:pt idx="1614">
                        <c:v>1719.36</c:v>
                      </c:pt>
                      <c:pt idx="1615">
                        <c:v>1872</c:v>
                      </c:pt>
                      <c:pt idx="1616">
                        <c:v>1907.52</c:v>
                      </c:pt>
                      <c:pt idx="1617">
                        <c:v>1790.3999999999999</c:v>
                      </c:pt>
                      <c:pt idx="1618">
                        <c:v>1736.6399999999999</c:v>
                      </c:pt>
                      <c:pt idx="1619">
                        <c:v>1620.96</c:v>
                      </c:pt>
                      <c:pt idx="1620">
                        <c:v>1776</c:v>
                      </c:pt>
                      <c:pt idx="1621">
                        <c:v>1794.24</c:v>
                      </c:pt>
                      <c:pt idx="1622">
                        <c:v>2065.92</c:v>
                      </c:pt>
                      <c:pt idx="1623">
                        <c:v>2139.84</c:v>
                      </c:pt>
                      <c:pt idx="1624">
                        <c:v>1948.32</c:v>
                      </c:pt>
                      <c:pt idx="1625">
                        <c:v>1853.2799999999997</c:v>
                      </c:pt>
                      <c:pt idx="1626">
                        <c:v>1901.28</c:v>
                      </c:pt>
                      <c:pt idx="1627">
                        <c:v>1884.48</c:v>
                      </c:pt>
                      <c:pt idx="1628">
                        <c:v>1793.2800000000002</c:v>
                      </c:pt>
                      <c:pt idx="1629">
                        <c:v>1756.3200000000002</c:v>
                      </c:pt>
                      <c:pt idx="1630">
                        <c:v>1810.56</c:v>
                      </c:pt>
                      <c:pt idx="1631">
                        <c:v>1740.0000000000002</c:v>
                      </c:pt>
                      <c:pt idx="1632">
                        <c:v>1614.2400000000002</c:v>
                      </c:pt>
                      <c:pt idx="1633">
                        <c:v>1495.6799999999998</c:v>
                      </c:pt>
                      <c:pt idx="1634">
                        <c:v>1536.48</c:v>
                      </c:pt>
                      <c:pt idx="1635">
                        <c:v>1484.16</c:v>
                      </c:pt>
                      <c:pt idx="1636">
                        <c:v>1516.3200000000002</c:v>
                      </c:pt>
                      <c:pt idx="1637">
                        <c:v>1625.2800000000002</c:v>
                      </c:pt>
                      <c:pt idx="1638">
                        <c:v>1596.4799999999998</c:v>
                      </c:pt>
                      <c:pt idx="1639">
                        <c:v>1481.28</c:v>
                      </c:pt>
                      <c:pt idx="1640">
                        <c:v>1632.48</c:v>
                      </c:pt>
                      <c:pt idx="1641">
                        <c:v>1692.96</c:v>
                      </c:pt>
                      <c:pt idx="1642">
                        <c:v>1683.3600000000001</c:v>
                      </c:pt>
                      <c:pt idx="1643">
                        <c:v>1634.4</c:v>
                      </c:pt>
                      <c:pt idx="1644">
                        <c:v>1660.3200000000002</c:v>
                      </c:pt>
                      <c:pt idx="1645">
                        <c:v>1563.84</c:v>
                      </c:pt>
                      <c:pt idx="1646">
                        <c:v>1450.56</c:v>
                      </c:pt>
                      <c:pt idx="1647">
                        <c:v>1525.44</c:v>
                      </c:pt>
                      <c:pt idx="1648">
                        <c:v>1705.4399999999998</c:v>
                      </c:pt>
                      <c:pt idx="1649">
                        <c:v>1724.6399999999999</c:v>
                      </c:pt>
                      <c:pt idx="1650">
                        <c:v>1702.08</c:v>
                      </c:pt>
                      <c:pt idx="1651">
                        <c:v>1750.56</c:v>
                      </c:pt>
                      <c:pt idx="1652">
                        <c:v>1664.1599999999999</c:v>
                      </c:pt>
                      <c:pt idx="1653">
                        <c:v>1681.92</c:v>
                      </c:pt>
                      <c:pt idx="1654">
                        <c:v>1781.76</c:v>
                      </c:pt>
                      <c:pt idx="1655">
                        <c:v>1769.28</c:v>
                      </c:pt>
                      <c:pt idx="1656">
                        <c:v>1743.3600000000001</c:v>
                      </c:pt>
                      <c:pt idx="1657">
                        <c:v>1841.28</c:v>
                      </c:pt>
                      <c:pt idx="1658">
                        <c:v>1787.52</c:v>
                      </c:pt>
                      <c:pt idx="1659">
                        <c:v>1766.3999999999999</c:v>
                      </c:pt>
                      <c:pt idx="1660">
                        <c:v>1792.8</c:v>
                      </c:pt>
                      <c:pt idx="1661">
                        <c:v>1701.6</c:v>
                      </c:pt>
                      <c:pt idx="1662">
                        <c:v>1662.72</c:v>
                      </c:pt>
                      <c:pt idx="1663">
                        <c:v>1640.16</c:v>
                      </c:pt>
                      <c:pt idx="1664">
                        <c:v>1692.9600000000003</c:v>
                      </c:pt>
                      <c:pt idx="1665">
                        <c:v>1699.1999999999998</c:v>
                      </c:pt>
                      <c:pt idx="1666">
                        <c:v>1726.56</c:v>
                      </c:pt>
                      <c:pt idx="1667">
                        <c:v>1733.76</c:v>
                      </c:pt>
                      <c:pt idx="1668">
                        <c:v>1765.92</c:v>
                      </c:pt>
                      <c:pt idx="1669">
                        <c:v>1806.7200000000003</c:v>
                      </c:pt>
                      <c:pt idx="1670">
                        <c:v>1661.28</c:v>
                      </c:pt>
                      <c:pt idx="1671">
                        <c:v>1493.7600000000002</c:v>
                      </c:pt>
                      <c:pt idx="1672">
                        <c:v>1638.7199999999998</c:v>
                      </c:pt>
                      <c:pt idx="1673">
                        <c:v>1644.96</c:v>
                      </c:pt>
                      <c:pt idx="1674">
                        <c:v>1615.2</c:v>
                      </c:pt>
                      <c:pt idx="1675">
                        <c:v>1552.32</c:v>
                      </c:pt>
                      <c:pt idx="1676">
                        <c:v>1467.3600000000001</c:v>
                      </c:pt>
                      <c:pt idx="1677">
                        <c:v>1534.56</c:v>
                      </c:pt>
                      <c:pt idx="1678">
                        <c:v>1501.44</c:v>
                      </c:pt>
                      <c:pt idx="1679">
                        <c:v>1506.24</c:v>
                      </c:pt>
                      <c:pt idx="1680">
                        <c:v>1537.44</c:v>
                      </c:pt>
                      <c:pt idx="1681">
                        <c:v>1551.8400000000001</c:v>
                      </c:pt>
                      <c:pt idx="1682">
                        <c:v>1526.4</c:v>
                      </c:pt>
                      <c:pt idx="1683">
                        <c:v>1528.8000000000002</c:v>
                      </c:pt>
                      <c:pt idx="1684">
                        <c:v>1711.68</c:v>
                      </c:pt>
                      <c:pt idx="1685">
                        <c:v>1524.4799999999998</c:v>
                      </c:pt>
                      <c:pt idx="1686">
                        <c:v>1371.84</c:v>
                      </c:pt>
                      <c:pt idx="1687">
                        <c:v>1558.56</c:v>
                      </c:pt>
                      <c:pt idx="1688">
                        <c:v>1579.2</c:v>
                      </c:pt>
                      <c:pt idx="1689">
                        <c:v>1532.16</c:v>
                      </c:pt>
                      <c:pt idx="1690">
                        <c:v>1560</c:v>
                      </c:pt>
                      <c:pt idx="1691">
                        <c:v>1664.1599999999999</c:v>
                      </c:pt>
                      <c:pt idx="1692">
                        <c:v>1648.8</c:v>
                      </c:pt>
                      <c:pt idx="1693">
                        <c:v>1497.12</c:v>
                      </c:pt>
                      <c:pt idx="1694">
                        <c:v>1620</c:v>
                      </c:pt>
                      <c:pt idx="1695">
                        <c:v>1748.6399999999999</c:v>
                      </c:pt>
                      <c:pt idx="1696">
                        <c:v>1686.2399999999998</c:v>
                      </c:pt>
                      <c:pt idx="1697">
                        <c:v>1708.32</c:v>
                      </c:pt>
                      <c:pt idx="1698">
                        <c:v>1756.8000000000002</c:v>
                      </c:pt>
                      <c:pt idx="1699">
                        <c:v>1681.92</c:v>
                      </c:pt>
                      <c:pt idx="1700">
                        <c:v>1635.84</c:v>
                      </c:pt>
                      <c:pt idx="1701">
                        <c:v>1644.48</c:v>
                      </c:pt>
                      <c:pt idx="1702">
                        <c:v>1884</c:v>
                      </c:pt>
                      <c:pt idx="1703">
                        <c:v>1843.6799999999998</c:v>
                      </c:pt>
                      <c:pt idx="1704">
                        <c:v>1852.3200000000002</c:v>
                      </c:pt>
                      <c:pt idx="1705">
                        <c:v>1819.1999999999998</c:v>
                      </c:pt>
                      <c:pt idx="1706">
                        <c:v>1706.4</c:v>
                      </c:pt>
                      <c:pt idx="1707">
                        <c:v>1608.96</c:v>
                      </c:pt>
                      <c:pt idx="1708">
                        <c:v>1684.3200000000002</c:v>
                      </c:pt>
                      <c:pt idx="1709">
                        <c:v>1753.44</c:v>
                      </c:pt>
                      <c:pt idx="1710">
                        <c:v>1753.92</c:v>
                      </c:pt>
                      <c:pt idx="1711">
                        <c:v>1861.44</c:v>
                      </c:pt>
                      <c:pt idx="1712">
                        <c:v>1949.28</c:v>
                      </c:pt>
                      <c:pt idx="1713">
                        <c:v>1919.04</c:v>
                      </c:pt>
                      <c:pt idx="1714">
                        <c:v>1878.2400000000002</c:v>
                      </c:pt>
                      <c:pt idx="1715">
                        <c:v>1893.6</c:v>
                      </c:pt>
                      <c:pt idx="1716">
                        <c:v>1724.6399999999999</c:v>
                      </c:pt>
                      <c:pt idx="1717">
                        <c:v>1650.24</c:v>
                      </c:pt>
                      <c:pt idx="1718">
                        <c:v>1736.1599999999999</c:v>
                      </c:pt>
                      <c:pt idx="1719">
                        <c:v>1777.44</c:v>
                      </c:pt>
                      <c:pt idx="1720">
                        <c:v>1809.6</c:v>
                      </c:pt>
                      <c:pt idx="1721">
                        <c:v>1806.72</c:v>
                      </c:pt>
                      <c:pt idx="1722">
                        <c:v>1782.24</c:v>
                      </c:pt>
                      <c:pt idx="1723">
                        <c:v>1864.8000000000002</c:v>
                      </c:pt>
                      <c:pt idx="1724">
                        <c:v>1938.7199999999998</c:v>
                      </c:pt>
                      <c:pt idx="1725">
                        <c:v>1811.04</c:v>
                      </c:pt>
                      <c:pt idx="1726">
                        <c:v>1831.2</c:v>
                      </c:pt>
                      <c:pt idx="1727">
                        <c:v>1756.32</c:v>
                      </c:pt>
                      <c:pt idx="1728">
                        <c:v>1734.72</c:v>
                      </c:pt>
                      <c:pt idx="1729">
                        <c:v>1739.9999999999998</c:v>
                      </c:pt>
                      <c:pt idx="1730">
                        <c:v>1836.9599999999998</c:v>
                      </c:pt>
                      <c:pt idx="1731">
                        <c:v>1793.28</c:v>
                      </c:pt>
                      <c:pt idx="1732">
                        <c:v>1684.8000000000002</c:v>
                      </c:pt>
                      <c:pt idx="1733">
                        <c:v>1812.48</c:v>
                      </c:pt>
                      <c:pt idx="1734">
                        <c:v>1766.88</c:v>
                      </c:pt>
                      <c:pt idx="1735">
                        <c:v>1448.16</c:v>
                      </c:pt>
                      <c:pt idx="1736">
                        <c:v>1584.48</c:v>
                      </c:pt>
                      <c:pt idx="1737">
                        <c:v>1615.68</c:v>
                      </c:pt>
                      <c:pt idx="1738">
                        <c:v>1443.3600000000001</c:v>
                      </c:pt>
                      <c:pt idx="1739">
                        <c:v>1479.8400000000001</c:v>
                      </c:pt>
                      <c:pt idx="1740">
                        <c:v>1642.08</c:v>
                      </c:pt>
                      <c:pt idx="1741">
                        <c:v>1649.28</c:v>
                      </c:pt>
                      <c:pt idx="1742">
                        <c:v>1645.4399999999998</c:v>
                      </c:pt>
                      <c:pt idx="1743">
                        <c:v>1597.92</c:v>
                      </c:pt>
                      <c:pt idx="1744">
                        <c:v>1652.16</c:v>
                      </c:pt>
                      <c:pt idx="1745">
                        <c:v>1915.6799999999998</c:v>
                      </c:pt>
                      <c:pt idx="1746">
                        <c:v>1959.84</c:v>
                      </c:pt>
                      <c:pt idx="1747">
                        <c:v>2070.7200000000003</c:v>
                      </c:pt>
                      <c:pt idx="1748">
                        <c:v>2191.1999999999998</c:v>
                      </c:pt>
                      <c:pt idx="1749">
                        <c:v>2266.08</c:v>
                      </c:pt>
                      <c:pt idx="1750">
                        <c:v>1964.6399999999999</c:v>
                      </c:pt>
                      <c:pt idx="1751">
                        <c:v>2062.08</c:v>
                      </c:pt>
                      <c:pt idx="1752">
                        <c:v>2109.12</c:v>
                      </c:pt>
                      <c:pt idx="1753">
                        <c:v>2025.12</c:v>
                      </c:pt>
                      <c:pt idx="1754">
                        <c:v>2036.6399999999999</c:v>
                      </c:pt>
                      <c:pt idx="1755">
                        <c:v>1949.76</c:v>
                      </c:pt>
                      <c:pt idx="1756">
                        <c:v>1955.5200000000002</c:v>
                      </c:pt>
                      <c:pt idx="1757">
                        <c:v>1975.6799999999998</c:v>
                      </c:pt>
                      <c:pt idx="1758">
                        <c:v>1956.96</c:v>
                      </c:pt>
                      <c:pt idx="1759">
                        <c:v>1923.3600000000001</c:v>
                      </c:pt>
                      <c:pt idx="1760">
                        <c:v>1916.6399999999999</c:v>
                      </c:pt>
                      <c:pt idx="1761">
                        <c:v>1997.76</c:v>
                      </c:pt>
                      <c:pt idx="1762">
                        <c:v>1941.6</c:v>
                      </c:pt>
                      <c:pt idx="1763">
                        <c:v>1884.96</c:v>
                      </c:pt>
                      <c:pt idx="1764">
                        <c:v>2045.7600000000002</c:v>
                      </c:pt>
                      <c:pt idx="1765">
                        <c:v>2032.8000000000002</c:v>
                      </c:pt>
                      <c:pt idx="1766">
                        <c:v>1890.24</c:v>
                      </c:pt>
                      <c:pt idx="1767">
                        <c:v>2057.7599999999998</c:v>
                      </c:pt>
                      <c:pt idx="1768">
                        <c:v>2014.08</c:v>
                      </c:pt>
                      <c:pt idx="1769">
                        <c:v>1787.52</c:v>
                      </c:pt>
                      <c:pt idx="1770">
                        <c:v>1800.48</c:v>
                      </c:pt>
                      <c:pt idx="1771">
                        <c:v>2027.04</c:v>
                      </c:pt>
                      <c:pt idx="1772">
                        <c:v>1957.44</c:v>
                      </c:pt>
                      <c:pt idx="1773">
                        <c:v>1921.92</c:v>
                      </c:pt>
                      <c:pt idx="1774">
                        <c:v>1925.28</c:v>
                      </c:pt>
                      <c:pt idx="1775">
                        <c:v>1860</c:v>
                      </c:pt>
                      <c:pt idx="1776">
                        <c:v>1868.64</c:v>
                      </c:pt>
                      <c:pt idx="1777">
                        <c:v>1718.88</c:v>
                      </c:pt>
                      <c:pt idx="1778">
                        <c:v>1760.16</c:v>
                      </c:pt>
                      <c:pt idx="1779">
                        <c:v>1739.04</c:v>
                      </c:pt>
                      <c:pt idx="1780">
                        <c:v>1581.12</c:v>
                      </c:pt>
                      <c:pt idx="1781">
                        <c:v>1638.24</c:v>
                      </c:pt>
                      <c:pt idx="1782">
                        <c:v>1680.48</c:v>
                      </c:pt>
                      <c:pt idx="1783">
                        <c:v>1572.96</c:v>
                      </c:pt>
                      <c:pt idx="1784">
                        <c:v>1642.08</c:v>
                      </c:pt>
                      <c:pt idx="1785">
                        <c:v>1637.2800000000002</c:v>
                      </c:pt>
                      <c:pt idx="1786">
                        <c:v>1634.8799999999999</c:v>
                      </c:pt>
                      <c:pt idx="1787">
                        <c:v>1688.1599999999999</c:v>
                      </c:pt>
                      <c:pt idx="1788">
                        <c:v>1771.2</c:v>
                      </c:pt>
                      <c:pt idx="1789">
                        <c:v>1668.48</c:v>
                      </c:pt>
                      <c:pt idx="1790">
                        <c:v>1709.28</c:v>
                      </c:pt>
                      <c:pt idx="1791">
                        <c:v>1616.6399999999999</c:v>
                      </c:pt>
                      <c:pt idx="1792">
                        <c:v>1669.92</c:v>
                      </c:pt>
                      <c:pt idx="1793">
                        <c:v>1695.84</c:v>
                      </c:pt>
                      <c:pt idx="1794">
                        <c:v>1553.7600000000002</c:v>
                      </c:pt>
                      <c:pt idx="1795">
                        <c:v>1529.28</c:v>
                      </c:pt>
                      <c:pt idx="1796">
                        <c:v>1664.16</c:v>
                      </c:pt>
                      <c:pt idx="1797">
                        <c:v>1657.92</c:v>
                      </c:pt>
                      <c:pt idx="1798">
                        <c:v>1635.3600000000001</c:v>
                      </c:pt>
                      <c:pt idx="1799">
                        <c:v>1858.56</c:v>
                      </c:pt>
                      <c:pt idx="1800">
                        <c:v>1774.08</c:v>
                      </c:pt>
                      <c:pt idx="1801">
                        <c:v>1840.32</c:v>
                      </c:pt>
                      <c:pt idx="1802">
                        <c:v>1752</c:v>
                      </c:pt>
                      <c:pt idx="1803">
                        <c:v>1737.6</c:v>
                      </c:pt>
                      <c:pt idx="1804">
                        <c:v>1715.04</c:v>
                      </c:pt>
                      <c:pt idx="1805">
                        <c:v>1721.76</c:v>
                      </c:pt>
                      <c:pt idx="1806">
                        <c:v>1742.88</c:v>
                      </c:pt>
                      <c:pt idx="1807">
                        <c:v>1655.04</c:v>
                      </c:pt>
                      <c:pt idx="1808">
                        <c:v>1684.7999999999997</c:v>
                      </c:pt>
                      <c:pt idx="1809">
                        <c:v>1730.88</c:v>
                      </c:pt>
                      <c:pt idx="1810">
                        <c:v>1711.2</c:v>
                      </c:pt>
                      <c:pt idx="1811">
                        <c:v>1758.7199999999998</c:v>
                      </c:pt>
                      <c:pt idx="1812">
                        <c:v>1801.92</c:v>
                      </c:pt>
                      <c:pt idx="1813">
                        <c:v>2021.28</c:v>
                      </c:pt>
                      <c:pt idx="1814">
                        <c:v>2107.6799999999998</c:v>
                      </c:pt>
                      <c:pt idx="1815">
                        <c:v>1936.3200000000002</c:v>
                      </c:pt>
                      <c:pt idx="1816">
                        <c:v>2131.1999999999998</c:v>
                      </c:pt>
                      <c:pt idx="1817">
                        <c:v>1985.76</c:v>
                      </c:pt>
                      <c:pt idx="1818">
                        <c:v>1793.28</c:v>
                      </c:pt>
                      <c:pt idx="1819">
                        <c:v>1864.8000000000002</c:v>
                      </c:pt>
                      <c:pt idx="1820">
                        <c:v>1909.44</c:v>
                      </c:pt>
                      <c:pt idx="1821">
                        <c:v>1772.6399999999999</c:v>
                      </c:pt>
                      <c:pt idx="1822">
                        <c:v>1784.6399999999999</c:v>
                      </c:pt>
                      <c:pt idx="1823">
                        <c:v>1832.16</c:v>
                      </c:pt>
                      <c:pt idx="1824">
                        <c:v>1820.1599999999999</c:v>
                      </c:pt>
                      <c:pt idx="1825">
                        <c:v>1817.28</c:v>
                      </c:pt>
                      <c:pt idx="1826">
                        <c:v>2023.68</c:v>
                      </c:pt>
                      <c:pt idx="1827">
                        <c:v>1962.72</c:v>
                      </c:pt>
                      <c:pt idx="1828">
                        <c:v>2028.0000000000002</c:v>
                      </c:pt>
                      <c:pt idx="1829">
                        <c:v>2001.6</c:v>
                      </c:pt>
                      <c:pt idx="1830">
                        <c:v>1896.96</c:v>
                      </c:pt>
                      <c:pt idx="1831">
                        <c:v>1939.1999999999998</c:v>
                      </c:pt>
                      <c:pt idx="1832">
                        <c:v>2017.92</c:v>
                      </c:pt>
                      <c:pt idx="1833">
                        <c:v>1876.32</c:v>
                      </c:pt>
                      <c:pt idx="1834">
                        <c:v>1933.92</c:v>
                      </c:pt>
                      <c:pt idx="1835">
                        <c:v>1901.76</c:v>
                      </c:pt>
                      <c:pt idx="1836">
                        <c:v>1820.16</c:v>
                      </c:pt>
                      <c:pt idx="1837">
                        <c:v>1813.92</c:v>
                      </c:pt>
                      <c:pt idx="1838">
                        <c:v>1941.1200000000001</c:v>
                      </c:pt>
                      <c:pt idx="1839">
                        <c:v>1951.2</c:v>
                      </c:pt>
                      <c:pt idx="1840">
                        <c:v>1797.12</c:v>
                      </c:pt>
                      <c:pt idx="1841">
                        <c:v>1914.24</c:v>
                      </c:pt>
                      <c:pt idx="1842">
                        <c:v>1850.4</c:v>
                      </c:pt>
                      <c:pt idx="1843">
                        <c:v>1844.16</c:v>
                      </c:pt>
                      <c:pt idx="1844">
                        <c:v>1774.56</c:v>
                      </c:pt>
                      <c:pt idx="1845">
                        <c:v>1701.6000000000001</c:v>
                      </c:pt>
                      <c:pt idx="1846">
                        <c:v>1653.6</c:v>
                      </c:pt>
                      <c:pt idx="1847">
                        <c:v>1622.8799999999999</c:v>
                      </c:pt>
                      <c:pt idx="1848">
                        <c:v>1500.48</c:v>
                      </c:pt>
                      <c:pt idx="1849">
                        <c:v>1536</c:v>
                      </c:pt>
                      <c:pt idx="1850">
                        <c:v>1531.2</c:v>
                      </c:pt>
                      <c:pt idx="1851">
                        <c:v>1483.1999999999998</c:v>
                      </c:pt>
                      <c:pt idx="1852">
                        <c:v>1465.92</c:v>
                      </c:pt>
                      <c:pt idx="1853">
                        <c:v>1458.72</c:v>
                      </c:pt>
                      <c:pt idx="1854">
                        <c:v>1212.96</c:v>
                      </c:pt>
                      <c:pt idx="1855">
                        <c:v>1340.6399999999999</c:v>
                      </c:pt>
                      <c:pt idx="1856">
                        <c:v>1424.64</c:v>
                      </c:pt>
                      <c:pt idx="1857">
                        <c:v>1444.3200000000002</c:v>
                      </c:pt>
                      <c:pt idx="1858">
                        <c:v>1554.2400000000002</c:v>
                      </c:pt>
                      <c:pt idx="1859">
                        <c:v>1496.1599999999999</c:v>
                      </c:pt>
                      <c:pt idx="1860">
                        <c:v>1518.7199999999998</c:v>
                      </c:pt>
                      <c:pt idx="1861">
                        <c:v>1610.88</c:v>
                      </c:pt>
                      <c:pt idx="1862">
                        <c:v>1643.52</c:v>
                      </c:pt>
                      <c:pt idx="1863">
                        <c:v>1618.08</c:v>
                      </c:pt>
                      <c:pt idx="1864">
                        <c:v>1644</c:v>
                      </c:pt>
                      <c:pt idx="1865">
                        <c:v>1698.24</c:v>
                      </c:pt>
                      <c:pt idx="1866">
                        <c:v>1727.0400000000002</c:v>
                      </c:pt>
                      <c:pt idx="1867">
                        <c:v>1712.16</c:v>
                      </c:pt>
                      <c:pt idx="1868">
                        <c:v>1781.7599999999998</c:v>
                      </c:pt>
                      <c:pt idx="1869">
                        <c:v>1762.56</c:v>
                      </c:pt>
                      <c:pt idx="1870">
                        <c:v>1741.92</c:v>
                      </c:pt>
                      <c:pt idx="1871">
                        <c:v>1922.4</c:v>
                      </c:pt>
                      <c:pt idx="1872">
                        <c:v>1814.8799999999999</c:v>
                      </c:pt>
                      <c:pt idx="1873">
                        <c:v>1827.36</c:v>
                      </c:pt>
                      <c:pt idx="1874">
                        <c:v>1822.0800000000002</c:v>
                      </c:pt>
                      <c:pt idx="1875">
                        <c:v>1750.5600000000002</c:v>
                      </c:pt>
                      <c:pt idx="1876">
                        <c:v>1823.5200000000002</c:v>
                      </c:pt>
                      <c:pt idx="1877">
                        <c:v>1822.08</c:v>
                      </c:pt>
                      <c:pt idx="1878">
                        <c:v>1732.32</c:v>
                      </c:pt>
                      <c:pt idx="1879">
                        <c:v>1731.36</c:v>
                      </c:pt>
                      <c:pt idx="1880">
                        <c:v>1677.12</c:v>
                      </c:pt>
                      <c:pt idx="1881">
                        <c:v>1728</c:v>
                      </c:pt>
                      <c:pt idx="1882">
                        <c:v>1741.44</c:v>
                      </c:pt>
                      <c:pt idx="1883">
                        <c:v>1637.76</c:v>
                      </c:pt>
                      <c:pt idx="1884">
                        <c:v>1615.2</c:v>
                      </c:pt>
                      <c:pt idx="1885">
                        <c:v>1762.56</c:v>
                      </c:pt>
                      <c:pt idx="1886">
                        <c:v>1760.64</c:v>
                      </c:pt>
                      <c:pt idx="1887">
                        <c:v>1690.5600000000002</c:v>
                      </c:pt>
                      <c:pt idx="1888">
                        <c:v>1715.04</c:v>
                      </c:pt>
                      <c:pt idx="1889">
                        <c:v>1716.48</c:v>
                      </c:pt>
                      <c:pt idx="1890">
                        <c:v>1731.36</c:v>
                      </c:pt>
                      <c:pt idx="1891">
                        <c:v>1776.96</c:v>
                      </c:pt>
                      <c:pt idx="1892">
                        <c:v>1763.04</c:v>
                      </c:pt>
                      <c:pt idx="1893">
                        <c:v>1656.0000000000002</c:v>
                      </c:pt>
                      <c:pt idx="1894">
                        <c:v>1686.24</c:v>
                      </c:pt>
                      <c:pt idx="1895">
                        <c:v>1729.92</c:v>
                      </c:pt>
                      <c:pt idx="1896">
                        <c:v>1571.04</c:v>
                      </c:pt>
                      <c:pt idx="1897">
                        <c:v>1520.16</c:v>
                      </c:pt>
                      <c:pt idx="1898">
                        <c:v>1656</c:v>
                      </c:pt>
                      <c:pt idx="1899">
                        <c:v>1580.16</c:v>
                      </c:pt>
                      <c:pt idx="1900">
                        <c:v>1651.2</c:v>
                      </c:pt>
                      <c:pt idx="1901">
                        <c:v>1757.28</c:v>
                      </c:pt>
                      <c:pt idx="1902">
                        <c:v>1600.8</c:v>
                      </c:pt>
                      <c:pt idx="1903">
                        <c:v>1814.88</c:v>
                      </c:pt>
                      <c:pt idx="1904">
                        <c:v>1784.1599999999999</c:v>
                      </c:pt>
                      <c:pt idx="1905">
                        <c:v>1680</c:v>
                      </c:pt>
                      <c:pt idx="1906">
                        <c:v>1671.36</c:v>
                      </c:pt>
                      <c:pt idx="1907">
                        <c:v>1747.68</c:v>
                      </c:pt>
                      <c:pt idx="1908">
                        <c:v>1816.8000000000002</c:v>
                      </c:pt>
                      <c:pt idx="1909">
                        <c:v>1984.8</c:v>
                      </c:pt>
                      <c:pt idx="1910">
                        <c:v>2084.16</c:v>
                      </c:pt>
                      <c:pt idx="1911">
                        <c:v>2075.04</c:v>
                      </c:pt>
                      <c:pt idx="1912">
                        <c:v>1957.44</c:v>
                      </c:pt>
                      <c:pt idx="1913">
                        <c:v>1967.04</c:v>
                      </c:pt>
                      <c:pt idx="1914">
                        <c:v>1978.08</c:v>
                      </c:pt>
                      <c:pt idx="1915">
                        <c:v>1932.96</c:v>
                      </c:pt>
                      <c:pt idx="1916">
                        <c:v>1975.68</c:v>
                      </c:pt>
                      <c:pt idx="1917">
                        <c:v>2062.08</c:v>
                      </c:pt>
                      <c:pt idx="1918">
                        <c:v>1982.8799999999999</c:v>
                      </c:pt>
                      <c:pt idx="1919">
                        <c:v>1998.72</c:v>
                      </c:pt>
                      <c:pt idx="1920">
                        <c:v>2024.6399999999999</c:v>
                      </c:pt>
                      <c:pt idx="1921">
                        <c:v>1889.76</c:v>
                      </c:pt>
                      <c:pt idx="1922">
                        <c:v>1821.12</c:v>
                      </c:pt>
                      <c:pt idx="1923">
                        <c:v>1893.12</c:v>
                      </c:pt>
                      <c:pt idx="1924">
                        <c:v>1970.4</c:v>
                      </c:pt>
                      <c:pt idx="1925">
                        <c:v>1906.56</c:v>
                      </c:pt>
                      <c:pt idx="1926">
                        <c:v>1994.4</c:v>
                      </c:pt>
                      <c:pt idx="1927">
                        <c:v>2137.44</c:v>
                      </c:pt>
                      <c:pt idx="1928">
                        <c:v>2187.36</c:v>
                      </c:pt>
                      <c:pt idx="1929">
                        <c:v>2196.48</c:v>
                      </c:pt>
                      <c:pt idx="1930">
                        <c:v>2148</c:v>
                      </c:pt>
                      <c:pt idx="1931">
                        <c:v>2229.12</c:v>
                      </c:pt>
                      <c:pt idx="1932">
                        <c:v>2075.04</c:v>
                      </c:pt>
                      <c:pt idx="1933">
                        <c:v>1979.04</c:v>
                      </c:pt>
                      <c:pt idx="1934">
                        <c:v>2002.0800000000002</c:v>
                      </c:pt>
                      <c:pt idx="1935">
                        <c:v>1975.2</c:v>
                      </c:pt>
                      <c:pt idx="1936">
                        <c:v>2076.48</c:v>
                      </c:pt>
                      <c:pt idx="1937">
                        <c:v>2104.3200000000002</c:v>
                      </c:pt>
                      <c:pt idx="1938">
                        <c:v>2167.6799999999998</c:v>
                      </c:pt>
                      <c:pt idx="1939">
                        <c:v>2028.96</c:v>
                      </c:pt>
                      <c:pt idx="1940">
                        <c:v>1914.7200000000003</c:v>
                      </c:pt>
                      <c:pt idx="1941">
                        <c:v>1854.7199999999998</c:v>
                      </c:pt>
                      <c:pt idx="1942">
                        <c:v>1980.48</c:v>
                      </c:pt>
                      <c:pt idx="1943">
                        <c:v>2104.7999999999997</c:v>
                      </c:pt>
                      <c:pt idx="1944">
                        <c:v>2210.88</c:v>
                      </c:pt>
                      <c:pt idx="1945">
                        <c:v>2153.7600000000002</c:v>
                      </c:pt>
                      <c:pt idx="1946">
                        <c:v>1903.1999999999998</c:v>
                      </c:pt>
                      <c:pt idx="1947">
                        <c:v>1767.3600000000001</c:v>
                      </c:pt>
                      <c:pt idx="1948">
                        <c:v>1776</c:v>
                      </c:pt>
                      <c:pt idx="1949">
                        <c:v>1783.68</c:v>
                      </c:pt>
                      <c:pt idx="1950">
                        <c:v>1945.44</c:v>
                      </c:pt>
                      <c:pt idx="1951">
                        <c:v>2083.1999999999998</c:v>
                      </c:pt>
                      <c:pt idx="1952">
                        <c:v>2061.6000000000004</c:v>
                      </c:pt>
                      <c:pt idx="1953">
                        <c:v>2095.1999999999998</c:v>
                      </c:pt>
                      <c:pt idx="1954">
                        <c:v>2038.08</c:v>
                      </c:pt>
                      <c:pt idx="1955">
                        <c:v>2094.7200000000003</c:v>
                      </c:pt>
                      <c:pt idx="1956">
                        <c:v>2177.7600000000002</c:v>
                      </c:pt>
                      <c:pt idx="1957">
                        <c:v>2262.2399999999998</c:v>
                      </c:pt>
                      <c:pt idx="1958">
                        <c:v>2235.36</c:v>
                      </c:pt>
                      <c:pt idx="1959">
                        <c:v>2127.84</c:v>
                      </c:pt>
                      <c:pt idx="1960">
                        <c:v>2051.0400000000004</c:v>
                      </c:pt>
                      <c:pt idx="1961">
                        <c:v>1765.9199999999998</c:v>
                      </c:pt>
                      <c:pt idx="1962">
                        <c:v>1615.2</c:v>
                      </c:pt>
                      <c:pt idx="1963">
                        <c:v>1698.7199999999998</c:v>
                      </c:pt>
                      <c:pt idx="1964">
                        <c:v>1898.8799999999999</c:v>
                      </c:pt>
                      <c:pt idx="1965">
                        <c:v>1794.72</c:v>
                      </c:pt>
                      <c:pt idx="1966">
                        <c:v>1577.76</c:v>
                      </c:pt>
                      <c:pt idx="1967">
                        <c:v>1626.24</c:v>
                      </c:pt>
                      <c:pt idx="1968">
                        <c:v>1639.6799999999998</c:v>
                      </c:pt>
                      <c:pt idx="1969">
                        <c:v>1627.2</c:v>
                      </c:pt>
                      <c:pt idx="1970">
                        <c:v>1673.2800000000002</c:v>
                      </c:pt>
                      <c:pt idx="1971">
                        <c:v>1611.36</c:v>
                      </c:pt>
                      <c:pt idx="1972">
                        <c:v>1632.48</c:v>
                      </c:pt>
                      <c:pt idx="1973">
                        <c:v>1737.6000000000001</c:v>
                      </c:pt>
                      <c:pt idx="1974">
                        <c:v>1665.1200000000001</c:v>
                      </c:pt>
                      <c:pt idx="1975">
                        <c:v>1545.6000000000001</c:v>
                      </c:pt>
                      <c:pt idx="1976">
                        <c:v>1656.4799999999998</c:v>
                      </c:pt>
                      <c:pt idx="1977">
                        <c:v>1699.68</c:v>
                      </c:pt>
                      <c:pt idx="1978">
                        <c:v>1699.6800000000003</c:v>
                      </c:pt>
                      <c:pt idx="1979">
                        <c:v>1668</c:v>
                      </c:pt>
                      <c:pt idx="1980">
                        <c:v>1674.7199999999998</c:v>
                      </c:pt>
                      <c:pt idx="1981">
                        <c:v>1830.72</c:v>
                      </c:pt>
                      <c:pt idx="1982">
                        <c:v>1723.68</c:v>
                      </c:pt>
                      <c:pt idx="1983">
                        <c:v>1632.48</c:v>
                      </c:pt>
                      <c:pt idx="1984">
                        <c:v>1573.9199999999998</c:v>
                      </c:pt>
                      <c:pt idx="1985">
                        <c:v>1503.8400000000001</c:v>
                      </c:pt>
                      <c:pt idx="1986">
                        <c:v>1353.6</c:v>
                      </c:pt>
                      <c:pt idx="1987">
                        <c:v>1440.96</c:v>
                      </c:pt>
                      <c:pt idx="1988">
                        <c:v>1598.4</c:v>
                      </c:pt>
                      <c:pt idx="1989">
                        <c:v>1681.44</c:v>
                      </c:pt>
                      <c:pt idx="1990">
                        <c:v>1606.56</c:v>
                      </c:pt>
                      <c:pt idx="1991">
                        <c:v>1763.0400000000002</c:v>
                      </c:pt>
                      <c:pt idx="1992">
                        <c:v>1914.72</c:v>
                      </c:pt>
                      <c:pt idx="1993">
                        <c:v>1941.6</c:v>
                      </c:pt>
                      <c:pt idx="1994">
                        <c:v>1914.2400000000002</c:v>
                      </c:pt>
                      <c:pt idx="1995">
                        <c:v>1914.7199999999998</c:v>
                      </c:pt>
                      <c:pt idx="1996">
                        <c:v>1752.9599999999998</c:v>
                      </c:pt>
                      <c:pt idx="1997">
                        <c:v>1708.32</c:v>
                      </c:pt>
                      <c:pt idx="1998">
                        <c:v>1921.44</c:v>
                      </c:pt>
                      <c:pt idx="1999">
                        <c:v>1883.52</c:v>
                      </c:pt>
                      <c:pt idx="2000">
                        <c:v>1852.8000000000002</c:v>
                      </c:pt>
                      <c:pt idx="2001">
                        <c:v>1954.08</c:v>
                      </c:pt>
                      <c:pt idx="2002">
                        <c:v>1812.96</c:v>
                      </c:pt>
                      <c:pt idx="2003">
                        <c:v>1761.1200000000001</c:v>
                      </c:pt>
                      <c:pt idx="2004">
                        <c:v>1750.08</c:v>
                      </c:pt>
                      <c:pt idx="2005">
                        <c:v>1789.92</c:v>
                      </c:pt>
                      <c:pt idx="2006">
                        <c:v>1766.88</c:v>
                      </c:pt>
                      <c:pt idx="2007">
                        <c:v>1807.6799999999998</c:v>
                      </c:pt>
                      <c:pt idx="2008">
                        <c:v>1783.68</c:v>
                      </c:pt>
                      <c:pt idx="2009">
                        <c:v>1596</c:v>
                      </c:pt>
                      <c:pt idx="2010">
                        <c:v>1531.2</c:v>
                      </c:pt>
                      <c:pt idx="2011">
                        <c:v>1592.6399999999999</c:v>
                      </c:pt>
                      <c:pt idx="2012">
                        <c:v>1672.32</c:v>
                      </c:pt>
                      <c:pt idx="2013">
                        <c:v>1677.12</c:v>
                      </c:pt>
                      <c:pt idx="2014">
                        <c:v>1695.8400000000001</c:v>
                      </c:pt>
                      <c:pt idx="2015">
                        <c:v>1752.96</c:v>
                      </c:pt>
                      <c:pt idx="2016">
                        <c:v>1489.4399999999998</c:v>
                      </c:pt>
                      <c:pt idx="2017">
                        <c:v>1386.2399999999998</c:v>
                      </c:pt>
                      <c:pt idx="2018">
                        <c:v>1524.96</c:v>
                      </c:pt>
                      <c:pt idx="2019">
                        <c:v>1562.4</c:v>
                      </c:pt>
                      <c:pt idx="2020">
                        <c:v>1424.64</c:v>
                      </c:pt>
                      <c:pt idx="2021">
                        <c:v>1461.12</c:v>
                      </c:pt>
                      <c:pt idx="2022">
                        <c:v>1485.12</c:v>
                      </c:pt>
                      <c:pt idx="2023">
                        <c:v>1607.0400000000002</c:v>
                      </c:pt>
                      <c:pt idx="2024">
                        <c:v>1771.1999999999998</c:v>
                      </c:pt>
                      <c:pt idx="2025">
                        <c:v>1766.4</c:v>
                      </c:pt>
                      <c:pt idx="2026">
                        <c:v>1752.96</c:v>
                      </c:pt>
                      <c:pt idx="2027">
                        <c:v>1737.1200000000001</c:v>
                      </c:pt>
                      <c:pt idx="2028">
                        <c:v>1705.92</c:v>
                      </c:pt>
                      <c:pt idx="2029">
                        <c:v>1656</c:v>
                      </c:pt>
                      <c:pt idx="2030">
                        <c:v>1602.24</c:v>
                      </c:pt>
                      <c:pt idx="2031">
                        <c:v>1565.28</c:v>
                      </c:pt>
                      <c:pt idx="2032">
                        <c:v>1498.56</c:v>
                      </c:pt>
                      <c:pt idx="2033">
                        <c:v>1452</c:v>
                      </c:pt>
                      <c:pt idx="2034">
                        <c:v>1380.96</c:v>
                      </c:pt>
                      <c:pt idx="2035">
                        <c:v>1428</c:v>
                      </c:pt>
                      <c:pt idx="2036">
                        <c:v>1421.76</c:v>
                      </c:pt>
                      <c:pt idx="2037">
                        <c:v>1368</c:v>
                      </c:pt>
                      <c:pt idx="2038">
                        <c:v>1370.88</c:v>
                      </c:pt>
                      <c:pt idx="2039">
                        <c:v>1365.6</c:v>
                      </c:pt>
                      <c:pt idx="2040">
                        <c:v>1417.92</c:v>
                      </c:pt>
                      <c:pt idx="2041">
                        <c:v>1478.8799999999999</c:v>
                      </c:pt>
                      <c:pt idx="2042">
                        <c:v>1618.08</c:v>
                      </c:pt>
                      <c:pt idx="2043">
                        <c:v>1478.88</c:v>
                      </c:pt>
                      <c:pt idx="2044">
                        <c:v>1391.52</c:v>
                      </c:pt>
                      <c:pt idx="2045">
                        <c:v>1415.52</c:v>
                      </c:pt>
                      <c:pt idx="2046">
                        <c:v>1431.3600000000001</c:v>
                      </c:pt>
                      <c:pt idx="2047">
                        <c:v>1452.96</c:v>
                      </c:pt>
                      <c:pt idx="2048">
                        <c:v>1502.4</c:v>
                      </c:pt>
                      <c:pt idx="2049">
                        <c:v>1673.76</c:v>
                      </c:pt>
                      <c:pt idx="2050">
                        <c:v>1836.48</c:v>
                      </c:pt>
                      <c:pt idx="2051">
                        <c:v>1750.56</c:v>
                      </c:pt>
                      <c:pt idx="2052">
                        <c:v>1823.04</c:v>
                      </c:pt>
                      <c:pt idx="2053">
                        <c:v>1845.1200000000001</c:v>
                      </c:pt>
                      <c:pt idx="2054">
                        <c:v>1699.68</c:v>
                      </c:pt>
                      <c:pt idx="2055">
                        <c:v>1687.2</c:v>
                      </c:pt>
                      <c:pt idx="2056">
                        <c:v>1656.96</c:v>
                      </c:pt>
                      <c:pt idx="2057">
                        <c:v>1610.88</c:v>
                      </c:pt>
                      <c:pt idx="2058">
                        <c:v>1582.08</c:v>
                      </c:pt>
                      <c:pt idx="2059">
                        <c:v>1663.2</c:v>
                      </c:pt>
                      <c:pt idx="2060">
                        <c:v>1603.1999999999998</c:v>
                      </c:pt>
                      <c:pt idx="2061">
                        <c:v>1552.32</c:v>
                      </c:pt>
                      <c:pt idx="2062">
                        <c:v>1603.6799999999998</c:v>
                      </c:pt>
                      <c:pt idx="2063">
                        <c:v>1588.3200000000002</c:v>
                      </c:pt>
                      <c:pt idx="2064">
                        <c:v>1612.8000000000002</c:v>
                      </c:pt>
                      <c:pt idx="2065">
                        <c:v>1706.88</c:v>
                      </c:pt>
                      <c:pt idx="2066">
                        <c:v>1618.56</c:v>
                      </c:pt>
                      <c:pt idx="2067">
                        <c:v>1541.28</c:v>
                      </c:pt>
                      <c:pt idx="2068">
                        <c:v>1684.8</c:v>
                      </c:pt>
                      <c:pt idx="2069">
                        <c:v>1626.72</c:v>
                      </c:pt>
                      <c:pt idx="2070">
                        <c:v>1570.56</c:v>
                      </c:pt>
                      <c:pt idx="2071">
                        <c:v>1689.6</c:v>
                      </c:pt>
                      <c:pt idx="2072">
                        <c:v>1860</c:v>
                      </c:pt>
                      <c:pt idx="2073">
                        <c:v>1737.12</c:v>
                      </c:pt>
                      <c:pt idx="2074">
                        <c:v>1846.56</c:v>
                      </c:pt>
                      <c:pt idx="2075">
                        <c:v>1785.6000000000001</c:v>
                      </c:pt>
                      <c:pt idx="2076">
                        <c:v>1779.36</c:v>
                      </c:pt>
                      <c:pt idx="2077">
                        <c:v>1823.04</c:v>
                      </c:pt>
                      <c:pt idx="2078">
                        <c:v>1814.3999999999999</c:v>
                      </c:pt>
                      <c:pt idx="2079">
                        <c:v>1980.48</c:v>
                      </c:pt>
                      <c:pt idx="2080">
                        <c:v>1819.1999999999998</c:v>
                      </c:pt>
                      <c:pt idx="2081">
                        <c:v>1698.72</c:v>
                      </c:pt>
                      <c:pt idx="2082">
                        <c:v>1854.2399999999998</c:v>
                      </c:pt>
                      <c:pt idx="2083">
                        <c:v>1965.12</c:v>
                      </c:pt>
                      <c:pt idx="2084">
                        <c:v>1859.04</c:v>
                      </c:pt>
                      <c:pt idx="2085">
                        <c:v>1978.08</c:v>
                      </c:pt>
                      <c:pt idx="2086">
                        <c:v>1983.3600000000001</c:v>
                      </c:pt>
                      <c:pt idx="2087">
                        <c:v>1716.48</c:v>
                      </c:pt>
                      <c:pt idx="2088">
                        <c:v>1609.44</c:v>
                      </c:pt>
                      <c:pt idx="2089">
                        <c:v>1696.32</c:v>
                      </c:pt>
                      <c:pt idx="2090">
                        <c:v>1809.12</c:v>
                      </c:pt>
                      <c:pt idx="2091">
                        <c:v>1698.24</c:v>
                      </c:pt>
                      <c:pt idx="2092">
                        <c:v>1541.76</c:v>
                      </c:pt>
                      <c:pt idx="2093">
                        <c:v>1558.56</c:v>
                      </c:pt>
                      <c:pt idx="2094">
                        <c:v>1555.6799999999998</c:v>
                      </c:pt>
                      <c:pt idx="2095">
                        <c:v>1621.9199999999998</c:v>
                      </c:pt>
                      <c:pt idx="2096">
                        <c:v>1749.6</c:v>
                      </c:pt>
                      <c:pt idx="2097">
                        <c:v>1806.24</c:v>
                      </c:pt>
                      <c:pt idx="2098">
                        <c:v>1733.76</c:v>
                      </c:pt>
                      <c:pt idx="2099">
                        <c:v>1721.28</c:v>
                      </c:pt>
                      <c:pt idx="2100">
                        <c:v>1681.92</c:v>
                      </c:pt>
                      <c:pt idx="2101">
                        <c:v>1549.92</c:v>
                      </c:pt>
                      <c:pt idx="2102">
                        <c:v>1583.52</c:v>
                      </c:pt>
                      <c:pt idx="2103">
                        <c:v>1563.84</c:v>
                      </c:pt>
                      <c:pt idx="2104">
                        <c:v>1665.1200000000001</c:v>
                      </c:pt>
                      <c:pt idx="2105">
                        <c:v>1576.3200000000002</c:v>
                      </c:pt>
                      <c:pt idx="2106">
                        <c:v>1486.08</c:v>
                      </c:pt>
                      <c:pt idx="2107">
                        <c:v>1488.96</c:v>
                      </c:pt>
                      <c:pt idx="2108">
                        <c:v>1577.76</c:v>
                      </c:pt>
                      <c:pt idx="2109">
                        <c:v>1488</c:v>
                      </c:pt>
                      <c:pt idx="2110">
                        <c:v>1524.48</c:v>
                      </c:pt>
                      <c:pt idx="2111">
                        <c:v>1625.76</c:v>
                      </c:pt>
                      <c:pt idx="2112">
                        <c:v>1687.2</c:v>
                      </c:pt>
                      <c:pt idx="2113">
                        <c:v>1547.52</c:v>
                      </c:pt>
                      <c:pt idx="2114">
                        <c:v>1672.32</c:v>
                      </c:pt>
                      <c:pt idx="2115">
                        <c:v>1636.3200000000002</c:v>
                      </c:pt>
                      <c:pt idx="2116">
                        <c:v>1635.36</c:v>
                      </c:pt>
                      <c:pt idx="2117">
                        <c:v>1552.32</c:v>
                      </c:pt>
                      <c:pt idx="2118">
                        <c:v>1504.8</c:v>
                      </c:pt>
                      <c:pt idx="2119">
                        <c:v>1529.28</c:v>
                      </c:pt>
                      <c:pt idx="2120">
                        <c:v>1504.8</c:v>
                      </c:pt>
                      <c:pt idx="2121">
                        <c:v>1459.6799999999998</c:v>
                      </c:pt>
                      <c:pt idx="2122">
                        <c:v>1393.9199999999998</c:v>
                      </c:pt>
                      <c:pt idx="2123">
                        <c:v>1467.84</c:v>
                      </c:pt>
                      <c:pt idx="2124">
                        <c:v>1629.1200000000001</c:v>
                      </c:pt>
                      <c:pt idx="2125">
                        <c:v>1725.12</c:v>
                      </c:pt>
                      <c:pt idx="2126">
                        <c:v>1755.3600000000001</c:v>
                      </c:pt>
                      <c:pt idx="2127">
                        <c:v>1611.3600000000001</c:v>
                      </c:pt>
                      <c:pt idx="2128">
                        <c:v>1568.6399999999999</c:v>
                      </c:pt>
                      <c:pt idx="2129">
                        <c:v>1627.68</c:v>
                      </c:pt>
                      <c:pt idx="2130">
                        <c:v>1603.68</c:v>
                      </c:pt>
                      <c:pt idx="2131">
                        <c:v>1703.52</c:v>
                      </c:pt>
                      <c:pt idx="2132">
                        <c:v>1705.92</c:v>
                      </c:pt>
                      <c:pt idx="2133">
                        <c:v>1652.1600000000003</c:v>
                      </c:pt>
                      <c:pt idx="2134">
                        <c:v>1517.76</c:v>
                      </c:pt>
                      <c:pt idx="2135">
                        <c:v>1495.1999999999998</c:v>
                      </c:pt>
                      <c:pt idx="2136">
                        <c:v>1547.04</c:v>
                      </c:pt>
                      <c:pt idx="2137">
                        <c:v>1635.84</c:v>
                      </c:pt>
                      <c:pt idx="2138">
                        <c:v>1654.08</c:v>
                      </c:pt>
                      <c:pt idx="2139">
                        <c:v>1566.72</c:v>
                      </c:pt>
                      <c:pt idx="2140">
                        <c:v>1583.0399999999997</c:v>
                      </c:pt>
                      <c:pt idx="2141">
                        <c:v>1520.16</c:v>
                      </c:pt>
                      <c:pt idx="2142">
                        <c:v>1493.2800000000002</c:v>
                      </c:pt>
                      <c:pt idx="2143">
                        <c:v>1624.3200000000002</c:v>
                      </c:pt>
                      <c:pt idx="2144">
                        <c:v>1593.6000000000001</c:v>
                      </c:pt>
                      <c:pt idx="2145">
                        <c:v>1464.96</c:v>
                      </c:pt>
                      <c:pt idx="2146">
                        <c:v>1496.6399999999999</c:v>
                      </c:pt>
                      <c:pt idx="2147">
                        <c:v>1582.5600000000002</c:v>
                      </c:pt>
                      <c:pt idx="2148">
                        <c:v>1607.0400000000002</c:v>
                      </c:pt>
                      <c:pt idx="2149">
                        <c:v>1670.88</c:v>
                      </c:pt>
                      <c:pt idx="2150">
                        <c:v>1740.96</c:v>
                      </c:pt>
                      <c:pt idx="2151">
                        <c:v>1757.28</c:v>
                      </c:pt>
                      <c:pt idx="2152">
                        <c:v>1697.28</c:v>
                      </c:pt>
                      <c:pt idx="2153">
                        <c:v>1806.24</c:v>
                      </c:pt>
                      <c:pt idx="2154">
                        <c:v>1872.96</c:v>
                      </c:pt>
                      <c:pt idx="2155">
                        <c:v>1902.24</c:v>
                      </c:pt>
                      <c:pt idx="2156">
                        <c:v>1689.6000000000001</c:v>
                      </c:pt>
                      <c:pt idx="2157">
                        <c:v>1615.68</c:v>
                      </c:pt>
                      <c:pt idx="2158">
                        <c:v>1619.04</c:v>
                      </c:pt>
                      <c:pt idx="2159">
                        <c:v>1755.36</c:v>
                      </c:pt>
                      <c:pt idx="2160">
                        <c:v>1708.8000000000002</c:v>
                      </c:pt>
                      <c:pt idx="2161">
                        <c:v>1725.6</c:v>
                      </c:pt>
                      <c:pt idx="2162">
                        <c:v>1805.7600000000002</c:v>
                      </c:pt>
                      <c:pt idx="2163">
                        <c:v>1705.92</c:v>
                      </c:pt>
                      <c:pt idx="2164">
                        <c:v>1680</c:v>
                      </c:pt>
                      <c:pt idx="2165">
                        <c:v>1596</c:v>
                      </c:pt>
                      <c:pt idx="2166">
                        <c:v>1548.48</c:v>
                      </c:pt>
                      <c:pt idx="2167">
                        <c:v>1572</c:v>
                      </c:pt>
                      <c:pt idx="2168">
                        <c:v>1556.6399999999999</c:v>
                      </c:pt>
                      <c:pt idx="2169">
                        <c:v>1603.2</c:v>
                      </c:pt>
                      <c:pt idx="2170">
                        <c:v>1564.32</c:v>
                      </c:pt>
                      <c:pt idx="2171">
                        <c:v>1578.24</c:v>
                      </c:pt>
                      <c:pt idx="2172">
                        <c:v>1553.2800000000002</c:v>
                      </c:pt>
                      <c:pt idx="2173">
                        <c:v>1462.56</c:v>
                      </c:pt>
                      <c:pt idx="2174">
                        <c:v>1462.56</c:v>
                      </c:pt>
                      <c:pt idx="2175">
                        <c:v>1607.52</c:v>
                      </c:pt>
                      <c:pt idx="2176">
                        <c:v>1570.0800000000002</c:v>
                      </c:pt>
                      <c:pt idx="2177">
                        <c:v>1612.32</c:v>
                      </c:pt>
                      <c:pt idx="2178">
                        <c:v>1539.3600000000001</c:v>
                      </c:pt>
                      <c:pt idx="2179">
                        <c:v>1658.3999999999999</c:v>
                      </c:pt>
                      <c:pt idx="2180">
                        <c:v>1608.48</c:v>
                      </c:pt>
                      <c:pt idx="2181">
                        <c:v>1629.6</c:v>
                      </c:pt>
                      <c:pt idx="2182">
                        <c:v>1677.1200000000001</c:v>
                      </c:pt>
                      <c:pt idx="2183">
                        <c:v>1784.16</c:v>
                      </c:pt>
                      <c:pt idx="2184">
                        <c:v>1687.1999999999998</c:v>
                      </c:pt>
                      <c:pt idx="2185">
                        <c:v>1814.4</c:v>
                      </c:pt>
                      <c:pt idx="2186">
                        <c:v>1770.2400000000002</c:v>
                      </c:pt>
                      <c:pt idx="2187">
                        <c:v>1628.16</c:v>
                      </c:pt>
                      <c:pt idx="2188">
                        <c:v>1744.32</c:v>
                      </c:pt>
                      <c:pt idx="2189">
                        <c:v>1892.6399999999999</c:v>
                      </c:pt>
                      <c:pt idx="2190">
                        <c:v>1779.3600000000001</c:v>
                      </c:pt>
                      <c:pt idx="2191">
                        <c:v>1925.76</c:v>
                      </c:pt>
                      <c:pt idx="2192">
                        <c:v>1982.88</c:v>
                      </c:pt>
                      <c:pt idx="2193">
                        <c:v>1918.0800000000002</c:v>
                      </c:pt>
                      <c:pt idx="2194">
                        <c:v>1831.68</c:v>
                      </c:pt>
                      <c:pt idx="2195">
                        <c:v>1959.8400000000001</c:v>
                      </c:pt>
                      <c:pt idx="2196">
                        <c:v>1964.1599999999999</c:v>
                      </c:pt>
                      <c:pt idx="2197">
                        <c:v>1696.8</c:v>
                      </c:pt>
                      <c:pt idx="2198">
                        <c:v>1983.3600000000001</c:v>
                      </c:pt>
                      <c:pt idx="2199">
                        <c:v>1872.96</c:v>
                      </c:pt>
                      <c:pt idx="2200">
                        <c:v>1741.92</c:v>
                      </c:pt>
                      <c:pt idx="2201">
                        <c:v>1712.16</c:v>
                      </c:pt>
                      <c:pt idx="2202">
                        <c:v>1567.68</c:v>
                      </c:pt>
                      <c:pt idx="2203">
                        <c:v>1507.2</c:v>
                      </c:pt>
                      <c:pt idx="2204">
                        <c:v>1515.36</c:v>
                      </c:pt>
                      <c:pt idx="2205">
                        <c:v>1362.2399999999998</c:v>
                      </c:pt>
                      <c:pt idx="2206">
                        <c:v>1448.6399999999999</c:v>
                      </c:pt>
                      <c:pt idx="2207">
                        <c:v>1440</c:v>
                      </c:pt>
                      <c:pt idx="2208">
                        <c:v>1372.3200000000002</c:v>
                      </c:pt>
                      <c:pt idx="2209">
                        <c:v>1393.9199999999998</c:v>
                      </c:pt>
                      <c:pt idx="2210">
                        <c:v>1197.6000000000001</c:v>
                      </c:pt>
                      <c:pt idx="2211">
                        <c:v>1179.8400000000001</c:v>
                      </c:pt>
                      <c:pt idx="2212">
                        <c:v>1178.3999999999999</c:v>
                      </c:pt>
                      <c:pt idx="2213">
                        <c:v>1104.48</c:v>
                      </c:pt>
                      <c:pt idx="2214">
                        <c:v>1191.3599999999999</c:v>
                      </c:pt>
                      <c:pt idx="2215">
                        <c:v>1344.48</c:v>
                      </c:pt>
                      <c:pt idx="2216">
                        <c:v>1531.6799999999998</c:v>
                      </c:pt>
                      <c:pt idx="2217">
                        <c:v>1534.56</c:v>
                      </c:pt>
                      <c:pt idx="2218">
                        <c:v>1503.8400000000001</c:v>
                      </c:pt>
                      <c:pt idx="2219">
                        <c:v>1608</c:v>
                      </c:pt>
                      <c:pt idx="2220">
                        <c:v>1548</c:v>
                      </c:pt>
                      <c:pt idx="2221">
                        <c:v>1515.36</c:v>
                      </c:pt>
                      <c:pt idx="2222">
                        <c:v>1492.3200000000002</c:v>
                      </c:pt>
                      <c:pt idx="2223">
                        <c:v>1470.72</c:v>
                      </c:pt>
                      <c:pt idx="2224">
                        <c:v>1440.48</c:v>
                      </c:pt>
                      <c:pt idx="2225">
                        <c:v>1510.08</c:v>
                      </c:pt>
                      <c:pt idx="2226">
                        <c:v>1443.84</c:v>
                      </c:pt>
                      <c:pt idx="2227">
                        <c:v>1335.8400000000001</c:v>
                      </c:pt>
                      <c:pt idx="2228">
                        <c:v>1421.2799999999997</c:v>
                      </c:pt>
                      <c:pt idx="2229">
                        <c:v>1344.96</c:v>
                      </c:pt>
                      <c:pt idx="2230">
                        <c:v>1310.88</c:v>
                      </c:pt>
                      <c:pt idx="2231">
                        <c:v>1254.7200000000003</c:v>
                      </c:pt>
                      <c:pt idx="2232">
                        <c:v>1279.2</c:v>
                      </c:pt>
                      <c:pt idx="2233">
                        <c:v>1220.1600000000001</c:v>
                      </c:pt>
                      <c:pt idx="2234">
                        <c:v>1254.24</c:v>
                      </c:pt>
                      <c:pt idx="2235">
                        <c:v>1314.24</c:v>
                      </c:pt>
                      <c:pt idx="2236">
                        <c:v>1344</c:v>
                      </c:pt>
                      <c:pt idx="2237">
                        <c:v>1332.9599999999998</c:v>
                      </c:pt>
                      <c:pt idx="2238">
                        <c:v>1385.76</c:v>
                      </c:pt>
                      <c:pt idx="2239">
                        <c:v>1495.68</c:v>
                      </c:pt>
                      <c:pt idx="2240">
                        <c:v>1492.32</c:v>
                      </c:pt>
                      <c:pt idx="2241">
                        <c:v>1497.6000000000001</c:v>
                      </c:pt>
                      <c:pt idx="2242">
                        <c:v>1586.4</c:v>
                      </c:pt>
                      <c:pt idx="2243">
                        <c:v>1599.8400000000001</c:v>
                      </c:pt>
                      <c:pt idx="2244">
                        <c:v>1575.84</c:v>
                      </c:pt>
                      <c:pt idx="2245">
                        <c:v>1633.44</c:v>
                      </c:pt>
                      <c:pt idx="2246">
                        <c:v>1530.7199999999998</c:v>
                      </c:pt>
                      <c:pt idx="2247">
                        <c:v>1511.04</c:v>
                      </c:pt>
                      <c:pt idx="2248">
                        <c:v>1597.44</c:v>
                      </c:pt>
                      <c:pt idx="2249">
                        <c:v>1547.04</c:v>
                      </c:pt>
                      <c:pt idx="2250">
                        <c:v>1636.8</c:v>
                      </c:pt>
                      <c:pt idx="2251">
                        <c:v>1743.3600000000001</c:v>
                      </c:pt>
                      <c:pt idx="2252">
                        <c:v>1575.36</c:v>
                      </c:pt>
                      <c:pt idx="2253">
                        <c:v>1550.88</c:v>
                      </c:pt>
                      <c:pt idx="2254">
                        <c:v>1728</c:v>
                      </c:pt>
                      <c:pt idx="2255">
                        <c:v>1707.3600000000001</c:v>
                      </c:pt>
                      <c:pt idx="2256">
                        <c:v>1773.12</c:v>
                      </c:pt>
                      <c:pt idx="2257">
                        <c:v>1899.36</c:v>
                      </c:pt>
                      <c:pt idx="2258">
                        <c:v>1893.1200000000001</c:v>
                      </c:pt>
                      <c:pt idx="2259">
                        <c:v>1870.56</c:v>
                      </c:pt>
                      <c:pt idx="2260">
                        <c:v>1737.12</c:v>
                      </c:pt>
                      <c:pt idx="2261">
                        <c:v>1839.84</c:v>
                      </c:pt>
                      <c:pt idx="2262">
                        <c:v>1898.88</c:v>
                      </c:pt>
                      <c:pt idx="2263">
                        <c:v>1886.8799999999999</c:v>
                      </c:pt>
                      <c:pt idx="2264">
                        <c:v>1919.52</c:v>
                      </c:pt>
                      <c:pt idx="2265">
                        <c:v>1926.72</c:v>
                      </c:pt>
                      <c:pt idx="2266">
                        <c:v>2089.92</c:v>
                      </c:pt>
                      <c:pt idx="2267">
                        <c:v>2035.6800000000003</c:v>
                      </c:pt>
                      <c:pt idx="2268">
                        <c:v>1836.96</c:v>
                      </c:pt>
                      <c:pt idx="2269">
                        <c:v>1809.6</c:v>
                      </c:pt>
                      <c:pt idx="2270">
                        <c:v>1855.2</c:v>
                      </c:pt>
                      <c:pt idx="2271">
                        <c:v>1786.56</c:v>
                      </c:pt>
                      <c:pt idx="2272">
                        <c:v>1892.64</c:v>
                      </c:pt>
                      <c:pt idx="2273">
                        <c:v>1901.28</c:v>
                      </c:pt>
                      <c:pt idx="2274">
                        <c:v>1758.7200000000003</c:v>
                      </c:pt>
                      <c:pt idx="2275">
                        <c:v>1662.72</c:v>
                      </c:pt>
                      <c:pt idx="2276">
                        <c:v>1714.56</c:v>
                      </c:pt>
                      <c:pt idx="2277">
                        <c:v>1873.92</c:v>
                      </c:pt>
                      <c:pt idx="2278">
                        <c:v>1918.08</c:v>
                      </c:pt>
                      <c:pt idx="2279">
                        <c:v>1919.52</c:v>
                      </c:pt>
                      <c:pt idx="2280">
                        <c:v>1661.76</c:v>
                      </c:pt>
                      <c:pt idx="2281">
                        <c:v>1642.0800000000002</c:v>
                      </c:pt>
                      <c:pt idx="2282">
                        <c:v>1624.32</c:v>
                      </c:pt>
                      <c:pt idx="2283">
                        <c:v>1511.52</c:v>
                      </c:pt>
                      <c:pt idx="2284">
                        <c:v>1624.8</c:v>
                      </c:pt>
                      <c:pt idx="2285">
                        <c:v>1599.3600000000001</c:v>
                      </c:pt>
                      <c:pt idx="2286">
                        <c:v>1349.76</c:v>
                      </c:pt>
                      <c:pt idx="2287">
                        <c:v>1427.04</c:v>
                      </c:pt>
                      <c:pt idx="2288">
                        <c:v>1480.3200000000002</c:v>
                      </c:pt>
                      <c:pt idx="2289">
                        <c:v>1483.6799999999998</c:v>
                      </c:pt>
                      <c:pt idx="2290">
                        <c:v>1495.2</c:v>
                      </c:pt>
                      <c:pt idx="2291">
                        <c:v>1586.88</c:v>
                      </c:pt>
                      <c:pt idx="2292">
                        <c:v>1604.16</c:v>
                      </c:pt>
                      <c:pt idx="2293">
                        <c:v>1392</c:v>
                      </c:pt>
                      <c:pt idx="2294">
                        <c:v>1471.2</c:v>
                      </c:pt>
                      <c:pt idx="2295">
                        <c:v>1470.72</c:v>
                      </c:pt>
                      <c:pt idx="2296">
                        <c:v>1447.68</c:v>
                      </c:pt>
                      <c:pt idx="2297">
                        <c:v>1301.2800000000002</c:v>
                      </c:pt>
                      <c:pt idx="2298">
                        <c:v>1352.1599999999999</c:v>
                      </c:pt>
                      <c:pt idx="2299">
                        <c:v>1314.24</c:v>
                      </c:pt>
                      <c:pt idx="2300">
                        <c:v>1419.8400000000001</c:v>
                      </c:pt>
                      <c:pt idx="2301">
                        <c:v>1421.28</c:v>
                      </c:pt>
                      <c:pt idx="2302">
                        <c:v>1424.1599999999999</c:v>
                      </c:pt>
                      <c:pt idx="2303">
                        <c:v>1402.08</c:v>
                      </c:pt>
                      <c:pt idx="2304">
                        <c:v>1329.12</c:v>
                      </c:pt>
                      <c:pt idx="2305">
                        <c:v>1315.68</c:v>
                      </c:pt>
                      <c:pt idx="2306">
                        <c:v>1282.08</c:v>
                      </c:pt>
                      <c:pt idx="2307">
                        <c:v>1347.36</c:v>
                      </c:pt>
                      <c:pt idx="2308">
                        <c:v>1497.6000000000001</c:v>
                      </c:pt>
                      <c:pt idx="2309">
                        <c:v>1501.44</c:v>
                      </c:pt>
                      <c:pt idx="2310">
                        <c:v>1400.64</c:v>
                      </c:pt>
                      <c:pt idx="2311">
                        <c:v>1368.48</c:v>
                      </c:pt>
                      <c:pt idx="2312">
                        <c:v>1396.32</c:v>
                      </c:pt>
                      <c:pt idx="2313">
                        <c:v>1639.2</c:v>
                      </c:pt>
                      <c:pt idx="2314">
                        <c:v>1688.64</c:v>
                      </c:pt>
                      <c:pt idx="2315">
                        <c:v>1592.1599999999999</c:v>
                      </c:pt>
                      <c:pt idx="2316">
                        <c:v>1476.96</c:v>
                      </c:pt>
                      <c:pt idx="2317">
                        <c:v>1465.92</c:v>
                      </c:pt>
                      <c:pt idx="2318">
                        <c:v>1475.04</c:v>
                      </c:pt>
                      <c:pt idx="2319">
                        <c:v>1454.4</c:v>
                      </c:pt>
                      <c:pt idx="2320">
                        <c:v>1451.04</c:v>
                      </c:pt>
                      <c:pt idx="2321">
                        <c:v>1478.3999999999996</c:v>
                      </c:pt>
                      <c:pt idx="2322">
                        <c:v>1467.3600000000001</c:v>
                      </c:pt>
                      <c:pt idx="2323">
                        <c:v>1424.1599999999999</c:v>
                      </c:pt>
                      <c:pt idx="2324">
                        <c:v>1429.44</c:v>
                      </c:pt>
                      <c:pt idx="2325">
                        <c:v>1391.52</c:v>
                      </c:pt>
                      <c:pt idx="2326">
                        <c:v>1450.56</c:v>
                      </c:pt>
                      <c:pt idx="2327">
                        <c:v>1456.8000000000002</c:v>
                      </c:pt>
                      <c:pt idx="2328">
                        <c:v>1374.72</c:v>
                      </c:pt>
                      <c:pt idx="2329">
                        <c:v>1423.6799999999998</c:v>
                      </c:pt>
                      <c:pt idx="2330">
                        <c:v>1529.76</c:v>
                      </c:pt>
                      <c:pt idx="2331">
                        <c:v>1433.2800000000002</c:v>
                      </c:pt>
                      <c:pt idx="2332">
                        <c:v>1385.7599999999998</c:v>
                      </c:pt>
                      <c:pt idx="2333">
                        <c:v>1389.6</c:v>
                      </c:pt>
                      <c:pt idx="2334">
                        <c:v>1476</c:v>
                      </c:pt>
                      <c:pt idx="2335">
                        <c:v>1525.44</c:v>
                      </c:pt>
                      <c:pt idx="2336">
                        <c:v>1499.52</c:v>
                      </c:pt>
                      <c:pt idx="2337">
                        <c:v>1530.2399999999998</c:v>
                      </c:pt>
                      <c:pt idx="2338">
                        <c:v>1507.6800000000003</c:v>
                      </c:pt>
                      <c:pt idx="2339">
                        <c:v>1570.56</c:v>
                      </c:pt>
                      <c:pt idx="2340">
                        <c:v>1596.48</c:v>
                      </c:pt>
                      <c:pt idx="2341">
                        <c:v>1505.28</c:v>
                      </c:pt>
                      <c:pt idx="2342">
                        <c:v>1534.56</c:v>
                      </c:pt>
                      <c:pt idx="2343">
                        <c:v>1609.44</c:v>
                      </c:pt>
                      <c:pt idx="2344">
                        <c:v>1504.8</c:v>
                      </c:pt>
                      <c:pt idx="2345">
                        <c:v>1440.48</c:v>
                      </c:pt>
                      <c:pt idx="2346">
                        <c:v>1432.3200000000002</c:v>
                      </c:pt>
                      <c:pt idx="2347">
                        <c:v>1510.56</c:v>
                      </c:pt>
                      <c:pt idx="2348">
                        <c:v>1577.76</c:v>
                      </c:pt>
                      <c:pt idx="2349">
                        <c:v>1582.5600000000002</c:v>
                      </c:pt>
                      <c:pt idx="2350">
                        <c:v>1573.92</c:v>
                      </c:pt>
                      <c:pt idx="2351">
                        <c:v>1467.84</c:v>
                      </c:pt>
                      <c:pt idx="2352">
                        <c:v>1391.04</c:v>
                      </c:pt>
                      <c:pt idx="2353">
                        <c:v>1523.52</c:v>
                      </c:pt>
                      <c:pt idx="2354">
                        <c:v>1528.32</c:v>
                      </c:pt>
                      <c:pt idx="2355">
                        <c:v>1565.28</c:v>
                      </c:pt>
                      <c:pt idx="2356">
                        <c:v>1507.1999999999998</c:v>
                      </c:pt>
                      <c:pt idx="2357">
                        <c:v>1440.96</c:v>
                      </c:pt>
                      <c:pt idx="2358">
                        <c:v>1472.6399999999999</c:v>
                      </c:pt>
                      <c:pt idx="2359">
                        <c:v>1577.76</c:v>
                      </c:pt>
                      <c:pt idx="2360">
                        <c:v>1647.84</c:v>
                      </c:pt>
                      <c:pt idx="2361">
                        <c:v>1791.8400000000001</c:v>
                      </c:pt>
                      <c:pt idx="2362">
                        <c:v>1746.24</c:v>
                      </c:pt>
                      <c:pt idx="2363">
                        <c:v>1550.88</c:v>
                      </c:pt>
                      <c:pt idx="2364">
                        <c:v>1521.1200000000001</c:v>
                      </c:pt>
                      <c:pt idx="2365">
                        <c:v>1583.52</c:v>
                      </c:pt>
                      <c:pt idx="2366">
                        <c:v>1602.72</c:v>
                      </c:pt>
                      <c:pt idx="2367">
                        <c:v>1525.92</c:v>
                      </c:pt>
                      <c:pt idx="2368">
                        <c:v>1564.7999999999997</c:v>
                      </c:pt>
                      <c:pt idx="2369">
                        <c:v>1492.32</c:v>
                      </c:pt>
                      <c:pt idx="2370">
                        <c:v>1368.96</c:v>
                      </c:pt>
                      <c:pt idx="2371">
                        <c:v>1488</c:v>
                      </c:pt>
                      <c:pt idx="2372">
                        <c:v>1570.08</c:v>
                      </c:pt>
                      <c:pt idx="2373">
                        <c:v>1507.2</c:v>
                      </c:pt>
                      <c:pt idx="2374">
                        <c:v>1638.24</c:v>
                      </c:pt>
                      <c:pt idx="2375">
                        <c:v>1706.4</c:v>
                      </c:pt>
                      <c:pt idx="2376">
                        <c:v>1785.6</c:v>
                      </c:pt>
                      <c:pt idx="2377">
                        <c:v>1700.64</c:v>
                      </c:pt>
                      <c:pt idx="2378">
                        <c:v>1640.1599999999999</c:v>
                      </c:pt>
                      <c:pt idx="2379">
                        <c:v>1793.76</c:v>
                      </c:pt>
                      <c:pt idx="2380">
                        <c:v>1644.96</c:v>
                      </c:pt>
                      <c:pt idx="2381">
                        <c:v>1611.84</c:v>
                      </c:pt>
                      <c:pt idx="2382">
                        <c:v>1529.76</c:v>
                      </c:pt>
                      <c:pt idx="2383">
                        <c:v>1549.44</c:v>
                      </c:pt>
                      <c:pt idx="2384">
                        <c:v>1660.8000000000002</c:v>
                      </c:pt>
                      <c:pt idx="2385">
                        <c:v>1774.56</c:v>
                      </c:pt>
                      <c:pt idx="2386">
                        <c:v>1787.04</c:v>
                      </c:pt>
                      <c:pt idx="2387">
                        <c:v>1873.92</c:v>
                      </c:pt>
                      <c:pt idx="2388">
                        <c:v>1750.08</c:v>
                      </c:pt>
                      <c:pt idx="2389">
                        <c:v>1821.12</c:v>
                      </c:pt>
                      <c:pt idx="2390">
                        <c:v>1922.8799999999999</c:v>
                      </c:pt>
                      <c:pt idx="2391">
                        <c:v>1962.24</c:v>
                      </c:pt>
                      <c:pt idx="2392">
                        <c:v>1916.1599999999999</c:v>
                      </c:pt>
                      <c:pt idx="2393">
                        <c:v>1801.4399999999998</c:v>
                      </c:pt>
                      <c:pt idx="2394">
                        <c:v>1670.8799999999999</c:v>
                      </c:pt>
                      <c:pt idx="2395">
                        <c:v>1742.4</c:v>
                      </c:pt>
                      <c:pt idx="2396">
                        <c:v>1753.44</c:v>
                      </c:pt>
                      <c:pt idx="2397">
                        <c:v>1753.92</c:v>
                      </c:pt>
                      <c:pt idx="2398">
                        <c:v>1746.24</c:v>
                      </c:pt>
                      <c:pt idx="2399">
                        <c:v>1728.48</c:v>
                      </c:pt>
                      <c:pt idx="2400">
                        <c:v>1769.76</c:v>
                      </c:pt>
                      <c:pt idx="2401">
                        <c:v>1627.2</c:v>
                      </c:pt>
                      <c:pt idx="2402">
                        <c:v>1602.72</c:v>
                      </c:pt>
                      <c:pt idx="2403">
                        <c:v>1762.56</c:v>
                      </c:pt>
                      <c:pt idx="2404">
                        <c:v>1807.68</c:v>
                      </c:pt>
                      <c:pt idx="2405">
                        <c:v>1681.92</c:v>
                      </c:pt>
                      <c:pt idx="2406">
                        <c:v>1632.9599999999998</c:v>
                      </c:pt>
                      <c:pt idx="2407">
                        <c:v>1665.6</c:v>
                      </c:pt>
                      <c:pt idx="2408">
                        <c:v>1669.44</c:v>
                      </c:pt>
                      <c:pt idx="2409">
                        <c:v>1627.2000000000003</c:v>
                      </c:pt>
                      <c:pt idx="2410">
                        <c:v>1727.52</c:v>
                      </c:pt>
                      <c:pt idx="2411">
                        <c:v>1747.1999999999998</c:v>
                      </c:pt>
                      <c:pt idx="2412">
                        <c:v>1708.32</c:v>
                      </c:pt>
                      <c:pt idx="2413">
                        <c:v>1698.24</c:v>
                      </c:pt>
                      <c:pt idx="2414">
                        <c:v>1738.08</c:v>
                      </c:pt>
                      <c:pt idx="2415">
                        <c:v>1757.7600000000002</c:v>
                      </c:pt>
                      <c:pt idx="2416">
                        <c:v>1810.08</c:v>
                      </c:pt>
                      <c:pt idx="2417">
                        <c:v>1776</c:v>
                      </c:pt>
                      <c:pt idx="2418">
                        <c:v>1773.6</c:v>
                      </c:pt>
                      <c:pt idx="2419">
                        <c:v>1773.1200000000001</c:v>
                      </c:pt>
                      <c:pt idx="2420">
                        <c:v>1763.04</c:v>
                      </c:pt>
                      <c:pt idx="2421">
                        <c:v>1913.28</c:v>
                      </c:pt>
                      <c:pt idx="2422">
                        <c:v>1915.1999999999998</c:v>
                      </c:pt>
                      <c:pt idx="2423">
                        <c:v>1922.4</c:v>
                      </c:pt>
                      <c:pt idx="2424">
                        <c:v>1961.2800000000002</c:v>
                      </c:pt>
                      <c:pt idx="2425">
                        <c:v>1854.24</c:v>
                      </c:pt>
                      <c:pt idx="2426">
                        <c:v>1669.92</c:v>
                      </c:pt>
                      <c:pt idx="2427">
                        <c:v>1750.56</c:v>
                      </c:pt>
                      <c:pt idx="2428">
                        <c:v>1908</c:v>
                      </c:pt>
                      <c:pt idx="2429">
                        <c:v>2050.08</c:v>
                      </c:pt>
                      <c:pt idx="2430">
                        <c:v>1895.52</c:v>
                      </c:pt>
                      <c:pt idx="2431">
                        <c:v>1887.84</c:v>
                      </c:pt>
                      <c:pt idx="2432">
                        <c:v>1872.48</c:v>
                      </c:pt>
                      <c:pt idx="2433">
                        <c:v>1801.44</c:v>
                      </c:pt>
                      <c:pt idx="2434">
                        <c:v>1803.3600000000001</c:v>
                      </c:pt>
                      <c:pt idx="2435">
                        <c:v>1820.1599999999999</c:v>
                      </c:pt>
                      <c:pt idx="2436">
                        <c:v>1828.7999999999997</c:v>
                      </c:pt>
                      <c:pt idx="2437">
                        <c:v>1883.04</c:v>
                      </c:pt>
                      <c:pt idx="2438">
                        <c:v>1875.84</c:v>
                      </c:pt>
                      <c:pt idx="2439">
                        <c:v>1827.84</c:v>
                      </c:pt>
                      <c:pt idx="2440">
                        <c:v>1813.44</c:v>
                      </c:pt>
                      <c:pt idx="2441">
                        <c:v>1680.96</c:v>
                      </c:pt>
                      <c:pt idx="2442">
                        <c:v>1746.24</c:v>
                      </c:pt>
                      <c:pt idx="2443">
                        <c:v>1766.4</c:v>
                      </c:pt>
                      <c:pt idx="2444">
                        <c:v>1650.7199999999998</c:v>
                      </c:pt>
                      <c:pt idx="2445">
                        <c:v>1649.76</c:v>
                      </c:pt>
                      <c:pt idx="2446">
                        <c:v>1690.56</c:v>
                      </c:pt>
                      <c:pt idx="2447">
                        <c:v>1729.44</c:v>
                      </c:pt>
                      <c:pt idx="2448">
                        <c:v>1822.08</c:v>
                      </c:pt>
                      <c:pt idx="2449">
                        <c:v>1848.48</c:v>
                      </c:pt>
                      <c:pt idx="2450">
                        <c:v>1844.1599999999999</c:v>
                      </c:pt>
                      <c:pt idx="2451">
                        <c:v>1681.92</c:v>
                      </c:pt>
                      <c:pt idx="2452">
                        <c:v>1683.3600000000001</c:v>
                      </c:pt>
                      <c:pt idx="2453">
                        <c:v>1645.44</c:v>
                      </c:pt>
                      <c:pt idx="2454">
                        <c:v>1636.3200000000002</c:v>
                      </c:pt>
                      <c:pt idx="2455">
                        <c:v>1651.1999999999998</c:v>
                      </c:pt>
                      <c:pt idx="2456">
                        <c:v>1696.8</c:v>
                      </c:pt>
                      <c:pt idx="2457">
                        <c:v>1773.12</c:v>
                      </c:pt>
                      <c:pt idx="2458">
                        <c:v>1728</c:v>
                      </c:pt>
                      <c:pt idx="2459">
                        <c:v>1832.16</c:v>
                      </c:pt>
                      <c:pt idx="2460">
                        <c:v>1832.1599999999999</c:v>
                      </c:pt>
                      <c:pt idx="2461">
                        <c:v>1796.6399999999999</c:v>
                      </c:pt>
                      <c:pt idx="2462">
                        <c:v>1780.32</c:v>
                      </c:pt>
                      <c:pt idx="2463">
                        <c:v>1923.3600000000001</c:v>
                      </c:pt>
                      <c:pt idx="2464">
                        <c:v>1910.8799999999999</c:v>
                      </c:pt>
                      <c:pt idx="2465">
                        <c:v>1668.96</c:v>
                      </c:pt>
                      <c:pt idx="2466">
                        <c:v>1636.3200000000002</c:v>
                      </c:pt>
                      <c:pt idx="2467">
                        <c:v>1563.3600000000001</c:v>
                      </c:pt>
                      <c:pt idx="2468">
                        <c:v>1546.56</c:v>
                      </c:pt>
                      <c:pt idx="2469">
                        <c:v>1662.7199999999998</c:v>
                      </c:pt>
                      <c:pt idx="2470">
                        <c:v>1797.1200000000001</c:v>
                      </c:pt>
                      <c:pt idx="2471">
                        <c:v>1609.92</c:v>
                      </c:pt>
                      <c:pt idx="2472">
                        <c:v>1636.8000000000002</c:v>
                      </c:pt>
                      <c:pt idx="2473">
                        <c:v>1708.32</c:v>
                      </c:pt>
                      <c:pt idx="2474">
                        <c:v>2019.3600000000001</c:v>
                      </c:pt>
                      <c:pt idx="2475">
                        <c:v>1917.6</c:v>
                      </c:pt>
                      <c:pt idx="2476">
                        <c:v>1977.6</c:v>
                      </c:pt>
                      <c:pt idx="2477">
                        <c:v>2006.88</c:v>
                      </c:pt>
                      <c:pt idx="2478">
                        <c:v>2090.88</c:v>
                      </c:pt>
                      <c:pt idx="2479">
                        <c:v>2041.92</c:v>
                      </c:pt>
                      <c:pt idx="2480">
                        <c:v>1979.04</c:v>
                      </c:pt>
                      <c:pt idx="2481">
                        <c:v>1918.08</c:v>
                      </c:pt>
                      <c:pt idx="2482">
                        <c:v>1856.16</c:v>
                      </c:pt>
                      <c:pt idx="2483">
                        <c:v>1787.04</c:v>
                      </c:pt>
                      <c:pt idx="2484">
                        <c:v>1741.92</c:v>
                      </c:pt>
                      <c:pt idx="2485">
                        <c:v>1613.28</c:v>
                      </c:pt>
                      <c:pt idx="2486">
                        <c:v>1627.68</c:v>
                      </c:pt>
                      <c:pt idx="2487">
                        <c:v>1604.6399999999999</c:v>
                      </c:pt>
                      <c:pt idx="2488">
                        <c:v>1480.8000000000002</c:v>
                      </c:pt>
                      <c:pt idx="2489">
                        <c:v>1437.12</c:v>
                      </c:pt>
                      <c:pt idx="2490">
                        <c:v>1493.7600000000002</c:v>
                      </c:pt>
                      <c:pt idx="2491">
                        <c:v>1513.92</c:v>
                      </c:pt>
                      <c:pt idx="2492">
                        <c:v>1519.1999999999998</c:v>
                      </c:pt>
                      <c:pt idx="2493">
                        <c:v>1465.92</c:v>
                      </c:pt>
                      <c:pt idx="2494">
                        <c:v>1374.7199999999998</c:v>
                      </c:pt>
                      <c:pt idx="2495">
                        <c:v>1435.2</c:v>
                      </c:pt>
                      <c:pt idx="2496">
                        <c:v>1532.1599999999999</c:v>
                      </c:pt>
                      <c:pt idx="2497">
                        <c:v>1412.6399999999999</c:v>
                      </c:pt>
                      <c:pt idx="2498">
                        <c:v>1380.48</c:v>
                      </c:pt>
                      <c:pt idx="2499">
                        <c:v>1343.52</c:v>
                      </c:pt>
                      <c:pt idx="2500">
                        <c:v>1297.44</c:v>
                      </c:pt>
                      <c:pt idx="2501">
                        <c:v>1426.0800000000002</c:v>
                      </c:pt>
                      <c:pt idx="2502">
                        <c:v>1380</c:v>
                      </c:pt>
                      <c:pt idx="2503">
                        <c:v>1298.8800000000001</c:v>
                      </c:pt>
                      <c:pt idx="2504">
                        <c:v>1362.72</c:v>
                      </c:pt>
                      <c:pt idx="2505">
                        <c:v>1356.48</c:v>
                      </c:pt>
                      <c:pt idx="2506">
                        <c:v>1298.8800000000001</c:v>
                      </c:pt>
                      <c:pt idx="2507">
                        <c:v>1233.5999999999999</c:v>
                      </c:pt>
                      <c:pt idx="2508">
                        <c:v>1261.44</c:v>
                      </c:pt>
                      <c:pt idx="2509">
                        <c:v>1372.8</c:v>
                      </c:pt>
                      <c:pt idx="2510">
                        <c:v>1432.32</c:v>
                      </c:pt>
                      <c:pt idx="2511">
                        <c:v>1376.64</c:v>
                      </c:pt>
                      <c:pt idx="2512">
                        <c:v>1383.8400000000001</c:v>
                      </c:pt>
                      <c:pt idx="2513">
                        <c:v>1375.68</c:v>
                      </c:pt>
                      <c:pt idx="2514">
                        <c:v>1470.24</c:v>
                      </c:pt>
                      <c:pt idx="2515">
                        <c:v>1369.92</c:v>
                      </c:pt>
                      <c:pt idx="2516">
                        <c:v>1289.28</c:v>
                      </c:pt>
                      <c:pt idx="2517">
                        <c:v>1367.52</c:v>
                      </c:pt>
                      <c:pt idx="2518">
                        <c:v>1368.96</c:v>
                      </c:pt>
                      <c:pt idx="2519">
                        <c:v>1394.88</c:v>
                      </c:pt>
                      <c:pt idx="2520">
                        <c:v>1486.08</c:v>
                      </c:pt>
                      <c:pt idx="2521">
                        <c:v>1507.1999999999998</c:v>
                      </c:pt>
                      <c:pt idx="2522">
                        <c:v>1400.6399999999999</c:v>
                      </c:pt>
                      <c:pt idx="2523">
                        <c:v>1448.16</c:v>
                      </c:pt>
                      <c:pt idx="2524">
                        <c:v>1419.3600000000001</c:v>
                      </c:pt>
                      <c:pt idx="2525">
                        <c:v>1304.6399999999999</c:v>
                      </c:pt>
                      <c:pt idx="2526">
                        <c:v>1451.04</c:v>
                      </c:pt>
                      <c:pt idx="2527">
                        <c:v>1496.6399999999999</c:v>
                      </c:pt>
                      <c:pt idx="2528">
                        <c:v>1574.88</c:v>
                      </c:pt>
                      <c:pt idx="2529">
                        <c:v>1470.24</c:v>
                      </c:pt>
                      <c:pt idx="2530">
                        <c:v>1346.4</c:v>
                      </c:pt>
                      <c:pt idx="2531">
                        <c:v>1436.1599999999999</c:v>
                      </c:pt>
                      <c:pt idx="2532">
                        <c:v>1372.8000000000002</c:v>
                      </c:pt>
                      <c:pt idx="2533">
                        <c:v>1349.76</c:v>
                      </c:pt>
                      <c:pt idx="2534">
                        <c:v>1412.64</c:v>
                      </c:pt>
                      <c:pt idx="2535">
                        <c:v>1351.2</c:v>
                      </c:pt>
                      <c:pt idx="2536">
                        <c:v>1318.08</c:v>
                      </c:pt>
                      <c:pt idx="2537">
                        <c:v>1450.56</c:v>
                      </c:pt>
                      <c:pt idx="2538">
                        <c:v>1499.5199999999998</c:v>
                      </c:pt>
                      <c:pt idx="2539">
                        <c:v>1517.7600000000002</c:v>
                      </c:pt>
                      <c:pt idx="2540">
                        <c:v>1514.4</c:v>
                      </c:pt>
                      <c:pt idx="2541">
                        <c:v>1463.52</c:v>
                      </c:pt>
                      <c:pt idx="2542">
                        <c:v>1446.72</c:v>
                      </c:pt>
                      <c:pt idx="2543">
                        <c:v>1526.4</c:v>
                      </c:pt>
                      <c:pt idx="2544">
                        <c:v>1502.88</c:v>
                      </c:pt>
                      <c:pt idx="2545">
                        <c:v>1483.1999999999998</c:v>
                      </c:pt>
                      <c:pt idx="2546">
                        <c:v>1515.3600000000001</c:v>
                      </c:pt>
                      <c:pt idx="2547">
                        <c:v>1616.1599999999999</c:v>
                      </c:pt>
                      <c:pt idx="2548">
                        <c:v>1596</c:v>
                      </c:pt>
                      <c:pt idx="2549">
                        <c:v>1524.96</c:v>
                      </c:pt>
                      <c:pt idx="2550">
                        <c:v>1519.2</c:v>
                      </c:pt>
                      <c:pt idx="2551">
                        <c:v>1507.1999999999998</c:v>
                      </c:pt>
                      <c:pt idx="2552">
                        <c:v>1514.88</c:v>
                      </c:pt>
                      <c:pt idx="2553">
                        <c:v>1605.1200000000003</c:v>
                      </c:pt>
                      <c:pt idx="2554">
                        <c:v>1525.92</c:v>
                      </c:pt>
                      <c:pt idx="2555">
                        <c:v>1602.7199999999998</c:v>
                      </c:pt>
                      <c:pt idx="2556">
                        <c:v>1568.6399999999999</c:v>
                      </c:pt>
                      <c:pt idx="2557">
                        <c:v>1446.7199999999998</c:v>
                      </c:pt>
                      <c:pt idx="2558">
                        <c:v>1586.4</c:v>
                      </c:pt>
                      <c:pt idx="2559">
                        <c:v>1623.84</c:v>
                      </c:pt>
                      <c:pt idx="2560">
                        <c:v>1581.1200000000001</c:v>
                      </c:pt>
                      <c:pt idx="2561">
                        <c:v>1552.32</c:v>
                      </c:pt>
                      <c:pt idx="2562">
                        <c:v>1555.2</c:v>
                      </c:pt>
                      <c:pt idx="2563">
                        <c:v>1563.3600000000001</c:v>
                      </c:pt>
                      <c:pt idx="2564">
                        <c:v>1564.32</c:v>
                      </c:pt>
                      <c:pt idx="2565">
                        <c:v>1549.92</c:v>
                      </c:pt>
                      <c:pt idx="2566">
                        <c:v>1577.28</c:v>
                      </c:pt>
                      <c:pt idx="2567">
                        <c:v>1497.6</c:v>
                      </c:pt>
                      <c:pt idx="2568">
                        <c:v>1502.4</c:v>
                      </c:pt>
                      <c:pt idx="2569">
                        <c:v>1521.6</c:v>
                      </c:pt>
                      <c:pt idx="2570">
                        <c:v>1370.88</c:v>
                      </c:pt>
                      <c:pt idx="2571">
                        <c:v>1420.3200000000002</c:v>
                      </c:pt>
                      <c:pt idx="2572">
                        <c:v>1410.24</c:v>
                      </c:pt>
                      <c:pt idx="2573">
                        <c:v>1444.32</c:v>
                      </c:pt>
                      <c:pt idx="2574">
                        <c:v>1426.56</c:v>
                      </c:pt>
                      <c:pt idx="2575">
                        <c:v>1532.16</c:v>
                      </c:pt>
                      <c:pt idx="2576">
                        <c:v>1667.52</c:v>
                      </c:pt>
                      <c:pt idx="2577">
                        <c:v>1635.8400000000001</c:v>
                      </c:pt>
                      <c:pt idx="2578">
                        <c:v>1760.1599999999999</c:v>
                      </c:pt>
                      <c:pt idx="2579">
                        <c:v>1766.4</c:v>
                      </c:pt>
                      <c:pt idx="2580">
                        <c:v>1735.2</c:v>
                      </c:pt>
                      <c:pt idx="2581">
                        <c:v>1671.36</c:v>
                      </c:pt>
                      <c:pt idx="2582">
                        <c:v>1630.56</c:v>
                      </c:pt>
                      <c:pt idx="2583">
                        <c:v>1661.28</c:v>
                      </c:pt>
                      <c:pt idx="2584">
                        <c:v>1691.9999999999998</c:v>
                      </c:pt>
                      <c:pt idx="2585">
                        <c:v>1551.8400000000001</c:v>
                      </c:pt>
                      <c:pt idx="2586">
                        <c:v>1484.1599999999999</c:v>
                      </c:pt>
                      <c:pt idx="2587">
                        <c:v>1443.84</c:v>
                      </c:pt>
                      <c:pt idx="2588">
                        <c:v>1632</c:v>
                      </c:pt>
                      <c:pt idx="2589">
                        <c:v>1712.16</c:v>
                      </c:pt>
                      <c:pt idx="2590">
                        <c:v>1607.52</c:v>
                      </c:pt>
                      <c:pt idx="2591">
                        <c:v>1704.96</c:v>
                      </c:pt>
                      <c:pt idx="2592">
                        <c:v>1655.52</c:v>
                      </c:pt>
                      <c:pt idx="2593">
                        <c:v>1738.0800000000002</c:v>
                      </c:pt>
                      <c:pt idx="2594">
                        <c:v>1850.88</c:v>
                      </c:pt>
                      <c:pt idx="2595">
                        <c:v>1817.7599999999998</c:v>
                      </c:pt>
                      <c:pt idx="2596">
                        <c:v>1863.84</c:v>
                      </c:pt>
                      <c:pt idx="2597">
                        <c:v>1811.52</c:v>
                      </c:pt>
                      <c:pt idx="2598">
                        <c:v>1844.1599999999999</c:v>
                      </c:pt>
                      <c:pt idx="2599">
                        <c:v>1865.76</c:v>
                      </c:pt>
                      <c:pt idx="2600">
                        <c:v>1892.1599999999999</c:v>
                      </c:pt>
                      <c:pt idx="2601">
                        <c:v>1897.44</c:v>
                      </c:pt>
                      <c:pt idx="2602">
                        <c:v>1840.3200000000002</c:v>
                      </c:pt>
                      <c:pt idx="2603">
                        <c:v>1788.48</c:v>
                      </c:pt>
                      <c:pt idx="2604">
                        <c:v>1794.7199999999998</c:v>
                      </c:pt>
                      <c:pt idx="2605">
                        <c:v>1804.8</c:v>
                      </c:pt>
                      <c:pt idx="2606">
                        <c:v>1789.44</c:v>
                      </c:pt>
                      <c:pt idx="2607">
                        <c:v>1818.7199999999998</c:v>
                      </c:pt>
                      <c:pt idx="2608">
                        <c:v>1743.3600000000001</c:v>
                      </c:pt>
                      <c:pt idx="2609">
                        <c:v>1725.6</c:v>
                      </c:pt>
                      <c:pt idx="2610">
                        <c:v>1818.7199999999998</c:v>
                      </c:pt>
                      <c:pt idx="2611">
                        <c:v>1795.2</c:v>
                      </c:pt>
                      <c:pt idx="2612">
                        <c:v>1816.8000000000002</c:v>
                      </c:pt>
                      <c:pt idx="2613">
                        <c:v>1932.48</c:v>
                      </c:pt>
                      <c:pt idx="2614">
                        <c:v>1924.8</c:v>
                      </c:pt>
                      <c:pt idx="2615">
                        <c:v>1943.5200000000002</c:v>
                      </c:pt>
                      <c:pt idx="2616">
                        <c:v>1845.6</c:v>
                      </c:pt>
                      <c:pt idx="2617">
                        <c:v>1931.52</c:v>
                      </c:pt>
                      <c:pt idx="2618">
                        <c:v>1908.48</c:v>
                      </c:pt>
                      <c:pt idx="2619">
                        <c:v>1920</c:v>
                      </c:pt>
                      <c:pt idx="2620">
                        <c:v>1881.12</c:v>
                      </c:pt>
                      <c:pt idx="2621">
                        <c:v>1785.12</c:v>
                      </c:pt>
                      <c:pt idx="2622">
                        <c:v>1675.2</c:v>
                      </c:pt>
                      <c:pt idx="2623">
                        <c:v>1665.6</c:v>
                      </c:pt>
                      <c:pt idx="2624">
                        <c:v>1711.2</c:v>
                      </c:pt>
                      <c:pt idx="2625">
                        <c:v>1750.56</c:v>
                      </c:pt>
                      <c:pt idx="2626">
                        <c:v>1868.6399999999999</c:v>
                      </c:pt>
                      <c:pt idx="2627">
                        <c:v>2074.56</c:v>
                      </c:pt>
                      <c:pt idx="2628">
                        <c:v>2059.6800000000003</c:v>
                      </c:pt>
                      <c:pt idx="2629">
                        <c:v>1908.48</c:v>
                      </c:pt>
                      <c:pt idx="2630">
                        <c:v>2034.2400000000002</c:v>
                      </c:pt>
                      <c:pt idx="2631">
                        <c:v>1894.56</c:v>
                      </c:pt>
                      <c:pt idx="2632">
                        <c:v>1424.16</c:v>
                      </c:pt>
                      <c:pt idx="2633">
                        <c:v>1332.48</c:v>
                      </c:pt>
                      <c:pt idx="2634">
                        <c:v>1446.72</c:v>
                      </c:pt>
                      <c:pt idx="2635">
                        <c:v>1613.2800000000002</c:v>
                      </c:pt>
                      <c:pt idx="2636">
                        <c:v>1717.92</c:v>
                      </c:pt>
                      <c:pt idx="2637">
                        <c:v>1697.76</c:v>
                      </c:pt>
                      <c:pt idx="2638">
                        <c:v>1631.04</c:v>
                      </c:pt>
                      <c:pt idx="2639">
                        <c:v>1655.04</c:v>
                      </c:pt>
                      <c:pt idx="2640">
                        <c:v>1651.1999999999998</c:v>
                      </c:pt>
                      <c:pt idx="2641">
                        <c:v>1760.64</c:v>
                      </c:pt>
                      <c:pt idx="2642">
                        <c:v>1762.08</c:v>
                      </c:pt>
                      <c:pt idx="2643">
                        <c:v>1786.5600000000002</c:v>
                      </c:pt>
                      <c:pt idx="2644">
                        <c:v>1784.1599999999999</c:v>
                      </c:pt>
                      <c:pt idx="2645">
                        <c:v>1706.88</c:v>
                      </c:pt>
                      <c:pt idx="2646">
                        <c:v>1635.8400000000001</c:v>
                      </c:pt>
                      <c:pt idx="2647">
                        <c:v>1576.3200000000002</c:v>
                      </c:pt>
                      <c:pt idx="2648">
                        <c:v>1462.56</c:v>
                      </c:pt>
                      <c:pt idx="2649">
                        <c:v>1469.2800000000002</c:v>
                      </c:pt>
                      <c:pt idx="2650">
                        <c:v>1612.3200000000002</c:v>
                      </c:pt>
                      <c:pt idx="2651">
                        <c:v>1755.84</c:v>
                      </c:pt>
                      <c:pt idx="2652">
                        <c:v>1600.8</c:v>
                      </c:pt>
                      <c:pt idx="2653">
                        <c:v>1667.04</c:v>
                      </c:pt>
                      <c:pt idx="2654">
                        <c:v>1668.48</c:v>
                      </c:pt>
                      <c:pt idx="2655">
                        <c:v>1691.0400000000002</c:v>
                      </c:pt>
                      <c:pt idx="2656">
                        <c:v>1821.12</c:v>
                      </c:pt>
                      <c:pt idx="2657">
                        <c:v>1824.48</c:v>
                      </c:pt>
                      <c:pt idx="2658">
                        <c:v>1985.7600000000002</c:v>
                      </c:pt>
                      <c:pt idx="2659">
                        <c:v>2028.9600000000003</c:v>
                      </c:pt>
                      <c:pt idx="2660">
                        <c:v>1758.24</c:v>
                      </c:pt>
                      <c:pt idx="2661">
                        <c:v>1713.6</c:v>
                      </c:pt>
                      <c:pt idx="2662">
                        <c:v>1887.84</c:v>
                      </c:pt>
                      <c:pt idx="2663">
                        <c:v>1867.68</c:v>
                      </c:pt>
                      <c:pt idx="2664">
                        <c:v>1696.7999999999997</c:v>
                      </c:pt>
                      <c:pt idx="2665">
                        <c:v>1677.12</c:v>
                      </c:pt>
                      <c:pt idx="2666">
                        <c:v>1646.88</c:v>
                      </c:pt>
                      <c:pt idx="2667">
                        <c:v>1691.52</c:v>
                      </c:pt>
                      <c:pt idx="2668">
                        <c:v>1741.92</c:v>
                      </c:pt>
                      <c:pt idx="2669">
                        <c:v>1780.32</c:v>
                      </c:pt>
                      <c:pt idx="2670">
                        <c:v>1793.76</c:v>
                      </c:pt>
                      <c:pt idx="2671">
                        <c:v>1906.08</c:v>
                      </c:pt>
                      <c:pt idx="2672">
                        <c:v>1738.08</c:v>
                      </c:pt>
                      <c:pt idx="2673">
                        <c:v>1784.64</c:v>
                      </c:pt>
                      <c:pt idx="2674">
                        <c:v>1767.84</c:v>
                      </c:pt>
                      <c:pt idx="2675">
                        <c:v>1714.08</c:v>
                      </c:pt>
                      <c:pt idx="2676">
                        <c:v>1821.6000000000001</c:v>
                      </c:pt>
                      <c:pt idx="2677">
                        <c:v>1652.1599999999999</c:v>
                      </c:pt>
                      <c:pt idx="2678">
                        <c:v>1574.4</c:v>
                      </c:pt>
                      <c:pt idx="2679">
                        <c:v>1619.52</c:v>
                      </c:pt>
                      <c:pt idx="2680">
                        <c:v>1493.76</c:v>
                      </c:pt>
                      <c:pt idx="2681">
                        <c:v>1446.72</c:v>
                      </c:pt>
                      <c:pt idx="2682">
                        <c:v>1588.32</c:v>
                      </c:pt>
                      <c:pt idx="2683">
                        <c:v>1494.72</c:v>
                      </c:pt>
                      <c:pt idx="2684">
                        <c:v>1339.6799999999998</c:v>
                      </c:pt>
                      <c:pt idx="2685">
                        <c:v>1454.88</c:v>
                      </c:pt>
                      <c:pt idx="2686">
                        <c:v>1417.44</c:v>
                      </c:pt>
                      <c:pt idx="2687">
                        <c:v>1412.16</c:v>
                      </c:pt>
                      <c:pt idx="2688">
                        <c:v>1491.84</c:v>
                      </c:pt>
                      <c:pt idx="2689">
                        <c:v>1466.3999999999999</c:v>
                      </c:pt>
                      <c:pt idx="2690">
                        <c:v>1472.16</c:v>
                      </c:pt>
                      <c:pt idx="2691">
                        <c:v>1526.8799999999999</c:v>
                      </c:pt>
                      <c:pt idx="2692">
                        <c:v>1447.2</c:v>
                      </c:pt>
                      <c:pt idx="2693">
                        <c:v>1296.96</c:v>
                      </c:pt>
                      <c:pt idx="2694">
                        <c:v>1401.12</c:v>
                      </c:pt>
                      <c:pt idx="2695">
                        <c:v>1471.68</c:v>
                      </c:pt>
                      <c:pt idx="2696">
                        <c:v>1432.3200000000002</c:v>
                      </c:pt>
                      <c:pt idx="2697">
                        <c:v>1421.76</c:v>
                      </c:pt>
                      <c:pt idx="2698">
                        <c:v>1570.08</c:v>
                      </c:pt>
                      <c:pt idx="2699">
                        <c:v>1612.8</c:v>
                      </c:pt>
                      <c:pt idx="2700">
                        <c:v>1537.44</c:v>
                      </c:pt>
                      <c:pt idx="2701">
                        <c:v>1454.3999999999999</c:v>
                      </c:pt>
                      <c:pt idx="2702">
                        <c:v>1474.08</c:v>
                      </c:pt>
                      <c:pt idx="2703">
                        <c:v>1419.36</c:v>
                      </c:pt>
                      <c:pt idx="2704">
                        <c:v>1400.1599999999999</c:v>
                      </c:pt>
                      <c:pt idx="2705">
                        <c:v>1505.28</c:v>
                      </c:pt>
                      <c:pt idx="2706">
                        <c:v>1451.52</c:v>
                      </c:pt>
                      <c:pt idx="2707">
                        <c:v>1330.08</c:v>
                      </c:pt>
                      <c:pt idx="2708">
                        <c:v>1401.12</c:v>
                      </c:pt>
                      <c:pt idx="2709">
                        <c:v>1489.92</c:v>
                      </c:pt>
                      <c:pt idx="2710">
                        <c:v>1499.5199999999998</c:v>
                      </c:pt>
                      <c:pt idx="2711">
                        <c:v>1458.24</c:v>
                      </c:pt>
                      <c:pt idx="2712">
                        <c:v>1412.64</c:v>
                      </c:pt>
                      <c:pt idx="2713">
                        <c:v>1449.6000000000001</c:v>
                      </c:pt>
                      <c:pt idx="2714">
                        <c:v>1506.72</c:v>
                      </c:pt>
                      <c:pt idx="2715">
                        <c:v>1433.7599999999998</c:v>
                      </c:pt>
                      <c:pt idx="2716">
                        <c:v>1500.48</c:v>
                      </c:pt>
                      <c:pt idx="2717">
                        <c:v>1511.52</c:v>
                      </c:pt>
                      <c:pt idx="2718">
                        <c:v>1427.52</c:v>
                      </c:pt>
                      <c:pt idx="2719">
                        <c:v>1355.52</c:v>
                      </c:pt>
                      <c:pt idx="2720">
                        <c:v>1311.84</c:v>
                      </c:pt>
                      <c:pt idx="2721">
                        <c:v>1363.68</c:v>
                      </c:pt>
                      <c:pt idx="2722">
                        <c:v>1378.56</c:v>
                      </c:pt>
                      <c:pt idx="2723">
                        <c:v>1387.1999999999998</c:v>
                      </c:pt>
                      <c:pt idx="2724">
                        <c:v>1563.84</c:v>
                      </c:pt>
                      <c:pt idx="2725">
                        <c:v>1525.92</c:v>
                      </c:pt>
                      <c:pt idx="2726">
                        <c:v>1392.48</c:v>
                      </c:pt>
                      <c:pt idx="2727">
                        <c:v>1424.1599999999999</c:v>
                      </c:pt>
                      <c:pt idx="2728">
                        <c:v>1439.52</c:v>
                      </c:pt>
                      <c:pt idx="2729">
                        <c:v>1417.92</c:v>
                      </c:pt>
                      <c:pt idx="2730">
                        <c:v>1496.16</c:v>
                      </c:pt>
                      <c:pt idx="2731">
                        <c:v>1600.8</c:v>
                      </c:pt>
                      <c:pt idx="2732">
                        <c:v>1571.04</c:v>
                      </c:pt>
                      <c:pt idx="2733">
                        <c:v>1513.92</c:v>
                      </c:pt>
                      <c:pt idx="2734">
                        <c:v>1574.4</c:v>
                      </c:pt>
                      <c:pt idx="2735">
                        <c:v>1584</c:v>
                      </c:pt>
                      <c:pt idx="2736">
                        <c:v>1546.08</c:v>
                      </c:pt>
                      <c:pt idx="2737">
                        <c:v>1504.32</c:v>
                      </c:pt>
                      <c:pt idx="2738">
                        <c:v>1547.52</c:v>
                      </c:pt>
                      <c:pt idx="2739">
                        <c:v>1722.7200000000003</c:v>
                      </c:pt>
                      <c:pt idx="2740">
                        <c:v>1662.24</c:v>
                      </c:pt>
                      <c:pt idx="2741">
                        <c:v>1565.2800000000002</c:v>
                      </c:pt>
                      <c:pt idx="2742">
                        <c:v>1611.84</c:v>
                      </c:pt>
                      <c:pt idx="2743">
                        <c:v>1750.08</c:v>
                      </c:pt>
                      <c:pt idx="2744">
                        <c:v>1801.92</c:v>
                      </c:pt>
                      <c:pt idx="2745">
                        <c:v>1830.2400000000002</c:v>
                      </c:pt>
                      <c:pt idx="2746">
                        <c:v>1821.6</c:v>
                      </c:pt>
                      <c:pt idx="2747">
                        <c:v>1809.1200000000001</c:v>
                      </c:pt>
                      <c:pt idx="2748">
                        <c:v>1763.52</c:v>
                      </c:pt>
                      <c:pt idx="2749">
                        <c:v>1595.04</c:v>
                      </c:pt>
                      <c:pt idx="2750">
                        <c:v>1569.1200000000001</c:v>
                      </c:pt>
                      <c:pt idx="2751">
                        <c:v>1704.48</c:v>
                      </c:pt>
                      <c:pt idx="2752">
                        <c:v>1832.6399999999999</c:v>
                      </c:pt>
                      <c:pt idx="2753">
                        <c:v>1831.68</c:v>
                      </c:pt>
                      <c:pt idx="2754">
                        <c:v>1650.24</c:v>
                      </c:pt>
                      <c:pt idx="2755">
                        <c:v>1657.92</c:v>
                      </c:pt>
                      <c:pt idx="2756">
                        <c:v>1652.16</c:v>
                      </c:pt>
                      <c:pt idx="2757">
                        <c:v>1596.96</c:v>
                      </c:pt>
                      <c:pt idx="2758">
                        <c:v>1716.96</c:v>
                      </c:pt>
                      <c:pt idx="2759">
                        <c:v>1774.08</c:v>
                      </c:pt>
                      <c:pt idx="2760">
                        <c:v>1848.48</c:v>
                      </c:pt>
                      <c:pt idx="2761">
                        <c:v>1810.0800000000002</c:v>
                      </c:pt>
                      <c:pt idx="2762">
                        <c:v>1696.8</c:v>
                      </c:pt>
                      <c:pt idx="2763">
                        <c:v>1672.8</c:v>
                      </c:pt>
                      <c:pt idx="2764">
                        <c:v>1756.3200000000002</c:v>
                      </c:pt>
                      <c:pt idx="2765">
                        <c:v>1747.6799999999998</c:v>
                      </c:pt>
                      <c:pt idx="2766">
                        <c:v>1710.24</c:v>
                      </c:pt>
                      <c:pt idx="2767">
                        <c:v>1704</c:v>
                      </c:pt>
                      <c:pt idx="2768">
                        <c:v>1603.2</c:v>
                      </c:pt>
                      <c:pt idx="2769">
                        <c:v>1661.76</c:v>
                      </c:pt>
                      <c:pt idx="2770">
                        <c:v>1596.96</c:v>
                      </c:pt>
                      <c:pt idx="2771">
                        <c:v>1641.12</c:v>
                      </c:pt>
                      <c:pt idx="2772">
                        <c:v>1641.1200000000001</c:v>
                      </c:pt>
                      <c:pt idx="2773">
                        <c:v>1582.56</c:v>
                      </c:pt>
                      <c:pt idx="2774">
                        <c:v>1665.12</c:v>
                      </c:pt>
                      <c:pt idx="2775">
                        <c:v>1678.08</c:v>
                      </c:pt>
                      <c:pt idx="2776">
                        <c:v>1623.3600000000001</c:v>
                      </c:pt>
                      <c:pt idx="2777">
                        <c:v>1684.8000000000002</c:v>
                      </c:pt>
                      <c:pt idx="2778">
                        <c:v>1773.12</c:v>
                      </c:pt>
                      <c:pt idx="2779">
                        <c:v>1756.8000000000002</c:v>
                      </c:pt>
                      <c:pt idx="2780">
                        <c:v>1560.4799999999998</c:v>
                      </c:pt>
                      <c:pt idx="2781">
                        <c:v>1692</c:v>
                      </c:pt>
                      <c:pt idx="2782">
                        <c:v>1650.24</c:v>
                      </c:pt>
                      <c:pt idx="2783">
                        <c:v>1654.08</c:v>
                      </c:pt>
                      <c:pt idx="2784">
                        <c:v>1656.48</c:v>
                      </c:pt>
                      <c:pt idx="2785">
                        <c:v>1728.0000000000002</c:v>
                      </c:pt>
                      <c:pt idx="2786">
                        <c:v>1823.04</c:v>
                      </c:pt>
                      <c:pt idx="2787">
                        <c:v>1842.72</c:v>
                      </c:pt>
                      <c:pt idx="2788">
                        <c:v>1980.48</c:v>
                      </c:pt>
                      <c:pt idx="2789">
                        <c:v>1858.08</c:v>
                      </c:pt>
                      <c:pt idx="2790">
                        <c:v>1895.52</c:v>
                      </c:pt>
                      <c:pt idx="2791">
                        <c:v>1915.6799999999998</c:v>
                      </c:pt>
                      <c:pt idx="2792">
                        <c:v>1724.6399999999999</c:v>
                      </c:pt>
                      <c:pt idx="2793">
                        <c:v>1822.5600000000002</c:v>
                      </c:pt>
                      <c:pt idx="2794">
                        <c:v>1992</c:v>
                      </c:pt>
                      <c:pt idx="2795">
                        <c:v>2014.08</c:v>
                      </c:pt>
                      <c:pt idx="2796">
                        <c:v>1945.9199999999998</c:v>
                      </c:pt>
                      <c:pt idx="2797">
                        <c:v>1821.12</c:v>
                      </c:pt>
                      <c:pt idx="2798">
                        <c:v>1863.8400000000001</c:v>
                      </c:pt>
                      <c:pt idx="2799">
                        <c:v>1901.28</c:v>
                      </c:pt>
                      <c:pt idx="2800">
                        <c:v>1967.04</c:v>
                      </c:pt>
                      <c:pt idx="2801">
                        <c:v>1966.08</c:v>
                      </c:pt>
                      <c:pt idx="2802">
                        <c:v>1941.12</c:v>
                      </c:pt>
                      <c:pt idx="2803">
                        <c:v>1795.6799999999998</c:v>
                      </c:pt>
                      <c:pt idx="2804">
                        <c:v>1864.8000000000002</c:v>
                      </c:pt>
                      <c:pt idx="2805">
                        <c:v>1873.92</c:v>
                      </c:pt>
                      <c:pt idx="2806">
                        <c:v>1851.8400000000001</c:v>
                      </c:pt>
                      <c:pt idx="2807">
                        <c:v>1951.68</c:v>
                      </c:pt>
                      <c:pt idx="2808">
                        <c:v>1921.44</c:v>
                      </c:pt>
                      <c:pt idx="2809">
                        <c:v>1801.92</c:v>
                      </c:pt>
                      <c:pt idx="2810">
                        <c:v>1842.2399999999998</c:v>
                      </c:pt>
                      <c:pt idx="2811">
                        <c:v>1845.6</c:v>
                      </c:pt>
                      <c:pt idx="2812">
                        <c:v>1659.3600000000001</c:v>
                      </c:pt>
                      <c:pt idx="2813">
                        <c:v>1587.84</c:v>
                      </c:pt>
                      <c:pt idx="2814">
                        <c:v>1692.48</c:v>
                      </c:pt>
                      <c:pt idx="2815">
                        <c:v>1527.8400000000001</c:v>
                      </c:pt>
                      <c:pt idx="2816">
                        <c:v>1464.96</c:v>
                      </c:pt>
                      <c:pt idx="2817">
                        <c:v>1536</c:v>
                      </c:pt>
                      <c:pt idx="2818">
                        <c:v>1563.3600000000001</c:v>
                      </c:pt>
                      <c:pt idx="2819">
                        <c:v>1511.04</c:v>
                      </c:pt>
                      <c:pt idx="2820">
                        <c:v>1646.8799999999999</c:v>
                      </c:pt>
                      <c:pt idx="2821">
                        <c:v>1690.0800000000002</c:v>
                      </c:pt>
                      <c:pt idx="2822">
                        <c:v>1730.88</c:v>
                      </c:pt>
                      <c:pt idx="2823">
                        <c:v>1572.48</c:v>
                      </c:pt>
                      <c:pt idx="2824">
                        <c:v>1547.52</c:v>
                      </c:pt>
                      <c:pt idx="2825">
                        <c:v>1557.6000000000001</c:v>
                      </c:pt>
                      <c:pt idx="2826">
                        <c:v>1579.1999999999998</c:v>
                      </c:pt>
                      <c:pt idx="2827">
                        <c:v>1541.76</c:v>
                      </c:pt>
                      <c:pt idx="2828">
                        <c:v>1534.08</c:v>
                      </c:pt>
                      <c:pt idx="2829">
                        <c:v>1512</c:v>
                      </c:pt>
                      <c:pt idx="2830">
                        <c:v>1604.1599999999999</c:v>
                      </c:pt>
                      <c:pt idx="2831">
                        <c:v>1583.04</c:v>
                      </c:pt>
                      <c:pt idx="2832">
                        <c:v>1507.2</c:v>
                      </c:pt>
                      <c:pt idx="2833">
                        <c:v>1478.8799999999999</c:v>
                      </c:pt>
                      <c:pt idx="2834">
                        <c:v>1579.6799999999998</c:v>
                      </c:pt>
                      <c:pt idx="2835">
                        <c:v>1582.08</c:v>
                      </c:pt>
                      <c:pt idx="2836">
                        <c:v>1483.2</c:v>
                      </c:pt>
                      <c:pt idx="2837">
                        <c:v>1533.6</c:v>
                      </c:pt>
                      <c:pt idx="2838">
                        <c:v>1467.36</c:v>
                      </c:pt>
                      <c:pt idx="2839">
                        <c:v>1494.24</c:v>
                      </c:pt>
                      <c:pt idx="2840">
                        <c:v>1576.8</c:v>
                      </c:pt>
                      <c:pt idx="2841">
                        <c:v>1405.4399999999998</c:v>
                      </c:pt>
                      <c:pt idx="2842">
                        <c:v>1347.3600000000001</c:v>
                      </c:pt>
                      <c:pt idx="2843">
                        <c:v>1335.8400000000001</c:v>
                      </c:pt>
                      <c:pt idx="2844">
                        <c:v>1318.56</c:v>
                      </c:pt>
                      <c:pt idx="2845">
                        <c:v>1412.64</c:v>
                      </c:pt>
                      <c:pt idx="2846">
                        <c:v>1278.72</c:v>
                      </c:pt>
                      <c:pt idx="2847">
                        <c:v>1411.2</c:v>
                      </c:pt>
                      <c:pt idx="2848">
                        <c:v>1443.84</c:v>
                      </c:pt>
                      <c:pt idx="2849">
                        <c:v>1347.84</c:v>
                      </c:pt>
                      <c:pt idx="2850">
                        <c:v>1404</c:v>
                      </c:pt>
                      <c:pt idx="2851">
                        <c:v>1443.84</c:v>
                      </c:pt>
                      <c:pt idx="2852">
                        <c:v>1346.8799999999999</c:v>
                      </c:pt>
                      <c:pt idx="2853">
                        <c:v>1321.44</c:v>
                      </c:pt>
                      <c:pt idx="2854">
                        <c:v>1378.56</c:v>
                      </c:pt>
                      <c:pt idx="2855">
                        <c:v>1441.92</c:v>
                      </c:pt>
                      <c:pt idx="2856">
                        <c:v>1403.52</c:v>
                      </c:pt>
                      <c:pt idx="2857">
                        <c:v>1342.0800000000002</c:v>
                      </c:pt>
                      <c:pt idx="2858">
                        <c:v>1497.12</c:v>
                      </c:pt>
                      <c:pt idx="2859">
                        <c:v>1512.48</c:v>
                      </c:pt>
                      <c:pt idx="2860">
                        <c:v>1327.2</c:v>
                      </c:pt>
                      <c:pt idx="2861">
                        <c:v>1337.28</c:v>
                      </c:pt>
                      <c:pt idx="2862">
                        <c:v>1349.28</c:v>
                      </c:pt>
                      <c:pt idx="2863">
                        <c:v>1397.2800000000002</c:v>
                      </c:pt>
                      <c:pt idx="2864">
                        <c:v>1436.6399999999999</c:v>
                      </c:pt>
                      <c:pt idx="2865">
                        <c:v>1506.72</c:v>
                      </c:pt>
                      <c:pt idx="2866">
                        <c:v>1495.6799999999998</c:v>
                      </c:pt>
                      <c:pt idx="2867">
                        <c:v>1506.7199999999998</c:v>
                      </c:pt>
                      <c:pt idx="2868">
                        <c:v>1425.12</c:v>
                      </c:pt>
                      <c:pt idx="2869">
                        <c:v>1510.56</c:v>
                      </c:pt>
                      <c:pt idx="2870">
                        <c:v>1419.36</c:v>
                      </c:pt>
                      <c:pt idx="2871">
                        <c:v>1391.04</c:v>
                      </c:pt>
                      <c:pt idx="2872">
                        <c:v>1346.4</c:v>
                      </c:pt>
                      <c:pt idx="2873">
                        <c:v>1429.92</c:v>
                      </c:pt>
                      <c:pt idx="2874">
                        <c:v>1520.16</c:v>
                      </c:pt>
                      <c:pt idx="2875">
                        <c:v>1413.6000000000001</c:v>
                      </c:pt>
                      <c:pt idx="2876">
                        <c:v>1288.8</c:v>
                      </c:pt>
                      <c:pt idx="2877">
                        <c:v>1313.28</c:v>
                      </c:pt>
                      <c:pt idx="2878">
                        <c:v>1438.56</c:v>
                      </c:pt>
                      <c:pt idx="2879">
                        <c:v>1479.36</c:v>
                      </c:pt>
                      <c:pt idx="2880">
                        <c:v>1423.1999999999998</c:v>
                      </c:pt>
                      <c:pt idx="2881">
                        <c:v>1384.8000000000002</c:v>
                      </c:pt>
                      <c:pt idx="2882">
                        <c:v>1393.92</c:v>
                      </c:pt>
                      <c:pt idx="2883">
                        <c:v>1498.56</c:v>
                      </c:pt>
                      <c:pt idx="2884">
                        <c:v>1425.1200000000001</c:v>
                      </c:pt>
                      <c:pt idx="2885">
                        <c:v>1344</c:v>
                      </c:pt>
                      <c:pt idx="2886">
                        <c:v>1372.8</c:v>
                      </c:pt>
                      <c:pt idx="2887">
                        <c:v>1371.8400000000001</c:v>
                      </c:pt>
                      <c:pt idx="2888">
                        <c:v>1395.8400000000001</c:v>
                      </c:pt>
                      <c:pt idx="2889">
                        <c:v>1475.04</c:v>
                      </c:pt>
                      <c:pt idx="2890">
                        <c:v>1522.08</c:v>
                      </c:pt>
                      <c:pt idx="2891">
                        <c:v>1643.52</c:v>
                      </c:pt>
                      <c:pt idx="2892">
                        <c:v>1644</c:v>
                      </c:pt>
                      <c:pt idx="2893">
                        <c:v>1513.92</c:v>
                      </c:pt>
                      <c:pt idx="2894">
                        <c:v>1501.44</c:v>
                      </c:pt>
                      <c:pt idx="2895">
                        <c:v>1416.48</c:v>
                      </c:pt>
                      <c:pt idx="2896">
                        <c:v>1493.76</c:v>
                      </c:pt>
                      <c:pt idx="2897">
                        <c:v>1514.88</c:v>
                      </c:pt>
                      <c:pt idx="2898">
                        <c:v>1524</c:v>
                      </c:pt>
                      <c:pt idx="2899">
                        <c:v>1560.96</c:v>
                      </c:pt>
                      <c:pt idx="2900">
                        <c:v>1452.96</c:v>
                      </c:pt>
                      <c:pt idx="2901">
                        <c:v>1303.6799999999998</c:v>
                      </c:pt>
                      <c:pt idx="2902">
                        <c:v>1272.96</c:v>
                      </c:pt>
                      <c:pt idx="2903">
                        <c:v>1323.8400000000001</c:v>
                      </c:pt>
                      <c:pt idx="2904">
                        <c:v>1340.6399999999999</c:v>
                      </c:pt>
                      <c:pt idx="2905">
                        <c:v>1356.96</c:v>
                      </c:pt>
                      <c:pt idx="2906">
                        <c:v>1389.12</c:v>
                      </c:pt>
                      <c:pt idx="2907">
                        <c:v>1467.36</c:v>
                      </c:pt>
                      <c:pt idx="2908">
                        <c:v>1438.08</c:v>
                      </c:pt>
                      <c:pt idx="2909">
                        <c:v>1410.7199999999998</c:v>
                      </c:pt>
                      <c:pt idx="2910">
                        <c:v>1355.04</c:v>
                      </c:pt>
                      <c:pt idx="2911">
                        <c:v>1367.04</c:v>
                      </c:pt>
                      <c:pt idx="2912">
                        <c:v>1440</c:v>
                      </c:pt>
                      <c:pt idx="2913">
                        <c:v>1439.04</c:v>
                      </c:pt>
                      <c:pt idx="2914">
                        <c:v>1370.3999999999999</c:v>
                      </c:pt>
                      <c:pt idx="2915">
                        <c:v>1334.4</c:v>
                      </c:pt>
                      <c:pt idx="2916">
                        <c:v>1348.32</c:v>
                      </c:pt>
                      <c:pt idx="2917">
                        <c:v>1331.04</c:v>
                      </c:pt>
                      <c:pt idx="2918">
                        <c:v>1293.1200000000001</c:v>
                      </c:pt>
                      <c:pt idx="2919">
                        <c:v>1385.76</c:v>
                      </c:pt>
                      <c:pt idx="2920">
                        <c:v>1387.2</c:v>
                      </c:pt>
                      <c:pt idx="2921">
                        <c:v>1397.76</c:v>
                      </c:pt>
                      <c:pt idx="2922">
                        <c:v>1352.64</c:v>
                      </c:pt>
                      <c:pt idx="2923">
                        <c:v>1468.32</c:v>
                      </c:pt>
                      <c:pt idx="2924">
                        <c:v>1440.48</c:v>
                      </c:pt>
                      <c:pt idx="2925">
                        <c:v>1385.2800000000002</c:v>
                      </c:pt>
                      <c:pt idx="2926">
                        <c:v>1493.76</c:v>
                      </c:pt>
                      <c:pt idx="2927">
                        <c:v>1447.1999999999998</c:v>
                      </c:pt>
                      <c:pt idx="2928">
                        <c:v>1504.8</c:v>
                      </c:pt>
                      <c:pt idx="2929">
                        <c:v>1473.6000000000001</c:v>
                      </c:pt>
                      <c:pt idx="2930">
                        <c:v>1515.3600000000001</c:v>
                      </c:pt>
                      <c:pt idx="2931">
                        <c:v>1585.44</c:v>
                      </c:pt>
                      <c:pt idx="2932">
                        <c:v>1496.16</c:v>
                      </c:pt>
                      <c:pt idx="2933">
                        <c:v>1479.3600000000001</c:v>
                      </c:pt>
                      <c:pt idx="2934">
                        <c:v>1745.28</c:v>
                      </c:pt>
                      <c:pt idx="2935">
                        <c:v>1806.2399999999998</c:v>
                      </c:pt>
                      <c:pt idx="2936">
                        <c:v>1774.08</c:v>
                      </c:pt>
                      <c:pt idx="2937">
                        <c:v>1750.08</c:v>
                      </c:pt>
                      <c:pt idx="2938">
                        <c:v>1787.04</c:v>
                      </c:pt>
                      <c:pt idx="2939">
                        <c:v>1825.9199999999998</c:v>
                      </c:pt>
                      <c:pt idx="2940">
                        <c:v>1892.1599999999999</c:v>
                      </c:pt>
                      <c:pt idx="2941">
                        <c:v>1732.8000000000002</c:v>
                      </c:pt>
                      <c:pt idx="2942">
                        <c:v>1722.72</c:v>
                      </c:pt>
                      <c:pt idx="2943">
                        <c:v>1702.56</c:v>
                      </c:pt>
                      <c:pt idx="2944">
                        <c:v>1804.8</c:v>
                      </c:pt>
                      <c:pt idx="2945">
                        <c:v>1857.6</c:v>
                      </c:pt>
                      <c:pt idx="2946">
                        <c:v>1933.92</c:v>
                      </c:pt>
                      <c:pt idx="2947">
                        <c:v>1888.3200000000002</c:v>
                      </c:pt>
                      <c:pt idx="2948">
                        <c:v>1804.8</c:v>
                      </c:pt>
                      <c:pt idx="2949">
                        <c:v>2008.8</c:v>
                      </c:pt>
                      <c:pt idx="2950">
                        <c:v>2061.6</c:v>
                      </c:pt>
                      <c:pt idx="2951">
                        <c:v>2056.3199999999997</c:v>
                      </c:pt>
                      <c:pt idx="2952">
                        <c:v>2125.44</c:v>
                      </c:pt>
                      <c:pt idx="2953">
                        <c:v>1982.88</c:v>
                      </c:pt>
                      <c:pt idx="2954">
                        <c:v>1859.0400000000002</c:v>
                      </c:pt>
                      <c:pt idx="2955">
                        <c:v>1994.3999999999999</c:v>
                      </c:pt>
                      <c:pt idx="2956">
                        <c:v>1836</c:v>
                      </c:pt>
                      <c:pt idx="2957">
                        <c:v>1768.32</c:v>
                      </c:pt>
                      <c:pt idx="2958">
                        <c:v>1950.72</c:v>
                      </c:pt>
                      <c:pt idx="2959">
                        <c:v>2200.3200000000002</c:v>
                      </c:pt>
                      <c:pt idx="2960">
                        <c:v>2193.1200000000003</c:v>
                      </c:pt>
                      <c:pt idx="2961">
                        <c:v>2070.7200000000003</c:v>
                      </c:pt>
                      <c:pt idx="2962">
                        <c:v>2020.8</c:v>
                      </c:pt>
                      <c:pt idx="2963">
                        <c:v>1922.4</c:v>
                      </c:pt>
                      <c:pt idx="2964">
                        <c:v>1949.28</c:v>
                      </c:pt>
                      <c:pt idx="2965">
                        <c:v>1930.08</c:v>
                      </c:pt>
                      <c:pt idx="2966">
                        <c:v>1925.2799999999997</c:v>
                      </c:pt>
                      <c:pt idx="2967">
                        <c:v>1971.8400000000001</c:v>
                      </c:pt>
                      <c:pt idx="2968">
                        <c:v>2048.64</c:v>
                      </c:pt>
                      <c:pt idx="2969">
                        <c:v>2028.96</c:v>
                      </c:pt>
                      <c:pt idx="2970">
                        <c:v>1950.24</c:v>
                      </c:pt>
                      <c:pt idx="2971">
                        <c:v>1884.48</c:v>
                      </c:pt>
                      <c:pt idx="2972">
                        <c:v>1842.72</c:v>
                      </c:pt>
                      <c:pt idx="2973">
                        <c:v>1782.72</c:v>
                      </c:pt>
                      <c:pt idx="2974">
                        <c:v>1824.96</c:v>
                      </c:pt>
                      <c:pt idx="2975">
                        <c:v>1806.7199999999998</c:v>
                      </c:pt>
                      <c:pt idx="2976">
                        <c:v>1856.64</c:v>
                      </c:pt>
                      <c:pt idx="2977">
                        <c:v>1946.88</c:v>
                      </c:pt>
                      <c:pt idx="2978">
                        <c:v>1945.9199999999998</c:v>
                      </c:pt>
                      <c:pt idx="2979">
                        <c:v>1845.6000000000001</c:v>
                      </c:pt>
                      <c:pt idx="2980">
                        <c:v>2021.76</c:v>
                      </c:pt>
                      <c:pt idx="2981">
                        <c:v>1976.6399999999999</c:v>
                      </c:pt>
                      <c:pt idx="2982">
                        <c:v>1793.2800000000002</c:v>
                      </c:pt>
                      <c:pt idx="2983">
                        <c:v>1752.96</c:v>
                      </c:pt>
                      <c:pt idx="2984">
                        <c:v>1856.16</c:v>
                      </c:pt>
                      <c:pt idx="2985">
                        <c:v>1964.16</c:v>
                      </c:pt>
                      <c:pt idx="2986">
                        <c:v>2045.76</c:v>
                      </c:pt>
                      <c:pt idx="2987">
                        <c:v>2004.96</c:v>
                      </c:pt>
                      <c:pt idx="2988">
                        <c:v>1949.76</c:v>
                      </c:pt>
                      <c:pt idx="2989">
                        <c:v>1834.56</c:v>
                      </c:pt>
                      <c:pt idx="2990">
                        <c:v>1875.36</c:v>
                      </c:pt>
                      <c:pt idx="2991">
                        <c:v>2035.68</c:v>
                      </c:pt>
                      <c:pt idx="2992">
                        <c:v>1881.1200000000001</c:v>
                      </c:pt>
                      <c:pt idx="2993">
                        <c:v>1841.76</c:v>
                      </c:pt>
                      <c:pt idx="2994">
                        <c:v>1930.56</c:v>
                      </c:pt>
                      <c:pt idx="2995">
                        <c:v>1860</c:v>
                      </c:pt>
                      <c:pt idx="2996">
                        <c:v>1670.3999999999999</c:v>
                      </c:pt>
                      <c:pt idx="2997">
                        <c:v>1593.6</c:v>
                      </c:pt>
                      <c:pt idx="2998">
                        <c:v>1644</c:v>
                      </c:pt>
                      <c:pt idx="2999">
                        <c:v>1690.08</c:v>
                      </c:pt>
                      <c:pt idx="3000">
                        <c:v>1522.56</c:v>
                      </c:pt>
                      <c:pt idx="3001">
                        <c:v>1622.4</c:v>
                      </c:pt>
                      <c:pt idx="3002">
                        <c:v>1515.84</c:v>
                      </c:pt>
                      <c:pt idx="3003">
                        <c:v>1699.2</c:v>
                      </c:pt>
                      <c:pt idx="3004">
                        <c:v>1833.6</c:v>
                      </c:pt>
                      <c:pt idx="3005">
                        <c:v>1741.92</c:v>
                      </c:pt>
                      <c:pt idx="3006">
                        <c:v>1769.2800000000002</c:v>
                      </c:pt>
                      <c:pt idx="3007">
                        <c:v>1706.4</c:v>
                      </c:pt>
                      <c:pt idx="3008">
                        <c:v>1651.6799999999998</c:v>
                      </c:pt>
                      <c:pt idx="3009">
                        <c:v>1603.6800000000003</c:v>
                      </c:pt>
                      <c:pt idx="3010">
                        <c:v>1597.92</c:v>
                      </c:pt>
                      <c:pt idx="3011">
                        <c:v>1755.8399999999997</c:v>
                      </c:pt>
                      <c:pt idx="3012">
                        <c:v>1695.84</c:v>
                      </c:pt>
                      <c:pt idx="3013">
                        <c:v>1716.96</c:v>
                      </c:pt>
                      <c:pt idx="3014">
                        <c:v>1595.04</c:v>
                      </c:pt>
                      <c:pt idx="3015">
                        <c:v>1524</c:v>
                      </c:pt>
                      <c:pt idx="3016">
                        <c:v>1365.1200000000001</c:v>
                      </c:pt>
                      <c:pt idx="3017">
                        <c:v>1374.24</c:v>
                      </c:pt>
                      <c:pt idx="3018">
                        <c:v>1379.52</c:v>
                      </c:pt>
                      <c:pt idx="3019">
                        <c:v>1415.5200000000002</c:v>
                      </c:pt>
                      <c:pt idx="3020">
                        <c:v>1396.8000000000002</c:v>
                      </c:pt>
                      <c:pt idx="3021">
                        <c:v>1490.88</c:v>
                      </c:pt>
                      <c:pt idx="3022">
                        <c:v>1458.72</c:v>
                      </c:pt>
                      <c:pt idx="3023">
                        <c:v>1339.1999999999998</c:v>
                      </c:pt>
                      <c:pt idx="3024">
                        <c:v>1447.68</c:v>
                      </c:pt>
                      <c:pt idx="3025">
                        <c:v>1464</c:v>
                      </c:pt>
                      <c:pt idx="3026">
                        <c:v>1412.1599999999999</c:v>
                      </c:pt>
                      <c:pt idx="3027">
                        <c:v>1387.6799999999998</c:v>
                      </c:pt>
                      <c:pt idx="3028">
                        <c:v>1345.44</c:v>
                      </c:pt>
                      <c:pt idx="3029">
                        <c:v>1161.5999999999999</c:v>
                      </c:pt>
                      <c:pt idx="3030">
                        <c:v>1367.04</c:v>
                      </c:pt>
                      <c:pt idx="3031">
                        <c:v>1491.84</c:v>
                      </c:pt>
                      <c:pt idx="3032">
                        <c:v>1488</c:v>
                      </c:pt>
                      <c:pt idx="3033">
                        <c:v>1506.24</c:v>
                      </c:pt>
                      <c:pt idx="3034">
                        <c:v>1678.08</c:v>
                      </c:pt>
                      <c:pt idx="3035">
                        <c:v>1666.56</c:v>
                      </c:pt>
                      <c:pt idx="3036">
                        <c:v>1632.96</c:v>
                      </c:pt>
                      <c:pt idx="3037">
                        <c:v>1675.68</c:v>
                      </c:pt>
                      <c:pt idx="3038">
                        <c:v>1683.3600000000001</c:v>
                      </c:pt>
                      <c:pt idx="3039">
                        <c:v>1743.84</c:v>
                      </c:pt>
                      <c:pt idx="3040">
                        <c:v>1598.88</c:v>
                      </c:pt>
                      <c:pt idx="3041">
                        <c:v>1371.3600000000001</c:v>
                      </c:pt>
                      <c:pt idx="3042">
                        <c:v>1326.7199999999998</c:v>
                      </c:pt>
                      <c:pt idx="3043">
                        <c:v>1353.12</c:v>
                      </c:pt>
                      <c:pt idx="3044">
                        <c:v>1471.1999999999998</c:v>
                      </c:pt>
                      <c:pt idx="3045">
                        <c:v>1505.76</c:v>
                      </c:pt>
                      <c:pt idx="3046">
                        <c:v>1458.72</c:v>
                      </c:pt>
                      <c:pt idx="3047">
                        <c:v>1563.3600000000001</c:v>
                      </c:pt>
                      <c:pt idx="3048">
                        <c:v>1582.56</c:v>
                      </c:pt>
                      <c:pt idx="3049">
                        <c:v>1613.28</c:v>
                      </c:pt>
                      <c:pt idx="3050">
                        <c:v>1560</c:v>
                      </c:pt>
                      <c:pt idx="3051">
                        <c:v>1495.2</c:v>
                      </c:pt>
                      <c:pt idx="3052">
                        <c:v>1469.28</c:v>
                      </c:pt>
                      <c:pt idx="3053">
                        <c:v>1489.9199999999998</c:v>
                      </c:pt>
                      <c:pt idx="3054">
                        <c:v>1537.9199999999998</c:v>
                      </c:pt>
                      <c:pt idx="3055">
                        <c:v>1653.6</c:v>
                      </c:pt>
                      <c:pt idx="3056">
                        <c:v>1624.8</c:v>
                      </c:pt>
                      <c:pt idx="3057">
                        <c:v>1649.76</c:v>
                      </c:pt>
                      <c:pt idx="3058">
                        <c:v>1656.48</c:v>
                      </c:pt>
                      <c:pt idx="3059">
                        <c:v>1607.52</c:v>
                      </c:pt>
                      <c:pt idx="3060">
                        <c:v>1631.52</c:v>
                      </c:pt>
                      <c:pt idx="3061">
                        <c:v>1568.1599999999999</c:v>
                      </c:pt>
                      <c:pt idx="3062">
                        <c:v>1594.0800000000002</c:v>
                      </c:pt>
                      <c:pt idx="3063">
                        <c:v>1566.72</c:v>
                      </c:pt>
                      <c:pt idx="3064">
                        <c:v>1591.68</c:v>
                      </c:pt>
                      <c:pt idx="3065">
                        <c:v>1492.3200000000002</c:v>
                      </c:pt>
                      <c:pt idx="3066">
                        <c:v>1615.1999999999998</c:v>
                      </c:pt>
                      <c:pt idx="3067">
                        <c:v>1602.24</c:v>
                      </c:pt>
                      <c:pt idx="3068">
                        <c:v>1419.8400000000001</c:v>
                      </c:pt>
                      <c:pt idx="3069">
                        <c:v>1453.92</c:v>
                      </c:pt>
                      <c:pt idx="3070">
                        <c:v>1391.04</c:v>
                      </c:pt>
                      <c:pt idx="3071">
                        <c:v>1437.6</c:v>
                      </c:pt>
                      <c:pt idx="3072">
                        <c:v>1569.6000000000001</c:v>
                      </c:pt>
                      <c:pt idx="3073">
                        <c:v>1608.48</c:v>
                      </c:pt>
                      <c:pt idx="3074">
                        <c:v>1564.8000000000002</c:v>
                      </c:pt>
                      <c:pt idx="3075">
                        <c:v>1594.08</c:v>
                      </c:pt>
                      <c:pt idx="3076">
                        <c:v>1562.88</c:v>
                      </c:pt>
                      <c:pt idx="3077">
                        <c:v>1596.96</c:v>
                      </c:pt>
                      <c:pt idx="3078">
                        <c:v>1623.36</c:v>
                      </c:pt>
                      <c:pt idx="3079">
                        <c:v>1656.4799999999998</c:v>
                      </c:pt>
                      <c:pt idx="3080">
                        <c:v>1647.84</c:v>
                      </c:pt>
                      <c:pt idx="3081">
                        <c:v>1645.44</c:v>
                      </c:pt>
                      <c:pt idx="3082">
                        <c:v>1629.12</c:v>
                      </c:pt>
                      <c:pt idx="3083">
                        <c:v>1635.8400000000001</c:v>
                      </c:pt>
                      <c:pt idx="3084">
                        <c:v>1635.8400000000001</c:v>
                      </c:pt>
                      <c:pt idx="3085">
                        <c:v>1610.4</c:v>
                      </c:pt>
                      <c:pt idx="3086">
                        <c:v>1580.16</c:v>
                      </c:pt>
                      <c:pt idx="3087">
                        <c:v>1551.36</c:v>
                      </c:pt>
                      <c:pt idx="3088">
                        <c:v>1608.48</c:v>
                      </c:pt>
                      <c:pt idx="3089">
                        <c:v>1685.28</c:v>
                      </c:pt>
                      <c:pt idx="3090">
                        <c:v>1644.96</c:v>
                      </c:pt>
                      <c:pt idx="3091">
                        <c:v>1655.52</c:v>
                      </c:pt>
                      <c:pt idx="3092">
                        <c:v>1684.32</c:v>
                      </c:pt>
                      <c:pt idx="3093">
                        <c:v>1664.64</c:v>
                      </c:pt>
                      <c:pt idx="3094">
                        <c:v>1705.92</c:v>
                      </c:pt>
                      <c:pt idx="3095">
                        <c:v>1577.28</c:v>
                      </c:pt>
                      <c:pt idx="3096">
                        <c:v>1467.3600000000001</c:v>
                      </c:pt>
                      <c:pt idx="3097">
                        <c:v>1473.6000000000001</c:v>
                      </c:pt>
                      <c:pt idx="3098">
                        <c:v>1438.08</c:v>
                      </c:pt>
                      <c:pt idx="3099">
                        <c:v>1606.56</c:v>
                      </c:pt>
                      <c:pt idx="3100">
                        <c:v>1701.1200000000001</c:v>
                      </c:pt>
                      <c:pt idx="3101">
                        <c:v>1701.1200000000001</c:v>
                      </c:pt>
                      <c:pt idx="3102">
                        <c:v>1653.12</c:v>
                      </c:pt>
                      <c:pt idx="3103">
                        <c:v>1740</c:v>
                      </c:pt>
                      <c:pt idx="3104">
                        <c:v>1856.1599999999999</c:v>
                      </c:pt>
                      <c:pt idx="3105">
                        <c:v>1777.92</c:v>
                      </c:pt>
                      <c:pt idx="3106">
                        <c:v>1715.52</c:v>
                      </c:pt>
                      <c:pt idx="3107">
                        <c:v>1626.72</c:v>
                      </c:pt>
                      <c:pt idx="3108">
                        <c:v>1617.6000000000001</c:v>
                      </c:pt>
                      <c:pt idx="3109">
                        <c:v>1612.3200000000002</c:v>
                      </c:pt>
                      <c:pt idx="3110">
                        <c:v>1725.1200000000001</c:v>
                      </c:pt>
                      <c:pt idx="3111">
                        <c:v>1607.04</c:v>
                      </c:pt>
                      <c:pt idx="3112">
                        <c:v>1500.96</c:v>
                      </c:pt>
                      <c:pt idx="3113">
                        <c:v>1536.48</c:v>
                      </c:pt>
                      <c:pt idx="3114">
                        <c:v>1596.48</c:v>
                      </c:pt>
                      <c:pt idx="3115">
                        <c:v>1632.9599999999998</c:v>
                      </c:pt>
                      <c:pt idx="3116">
                        <c:v>1619.04</c:v>
                      </c:pt>
                      <c:pt idx="3117">
                        <c:v>1689.1200000000001</c:v>
                      </c:pt>
                      <c:pt idx="3118">
                        <c:v>1590.72</c:v>
                      </c:pt>
                      <c:pt idx="3119">
                        <c:v>1593.1200000000001</c:v>
                      </c:pt>
                      <c:pt idx="3120">
                        <c:v>1617.6</c:v>
                      </c:pt>
                      <c:pt idx="3121">
                        <c:v>1650.24</c:v>
                      </c:pt>
                      <c:pt idx="3122">
                        <c:v>1823.52</c:v>
                      </c:pt>
                      <c:pt idx="3123">
                        <c:v>1767.36</c:v>
                      </c:pt>
                      <c:pt idx="3124">
                        <c:v>1823.04</c:v>
                      </c:pt>
                      <c:pt idx="3125">
                        <c:v>1712.64</c:v>
                      </c:pt>
                      <c:pt idx="3126">
                        <c:v>1684.3200000000002</c:v>
                      </c:pt>
                      <c:pt idx="3127">
                        <c:v>1734.7199999999998</c:v>
                      </c:pt>
                      <c:pt idx="3128">
                        <c:v>1734.2400000000002</c:v>
                      </c:pt>
                      <c:pt idx="3129">
                        <c:v>1711.2</c:v>
                      </c:pt>
                      <c:pt idx="3130">
                        <c:v>1581.6000000000001</c:v>
                      </c:pt>
                      <c:pt idx="3131">
                        <c:v>1475.04</c:v>
                      </c:pt>
                      <c:pt idx="3132">
                        <c:v>1642.08</c:v>
                      </c:pt>
                      <c:pt idx="3133">
                        <c:v>1688.1599999999999</c:v>
                      </c:pt>
                      <c:pt idx="3134">
                        <c:v>1721.28</c:v>
                      </c:pt>
                      <c:pt idx="3135">
                        <c:v>1591.1999999999998</c:v>
                      </c:pt>
                      <c:pt idx="3136">
                        <c:v>1588.32</c:v>
                      </c:pt>
                      <c:pt idx="3137">
                        <c:v>1521.6</c:v>
                      </c:pt>
                      <c:pt idx="3138">
                        <c:v>1513.44</c:v>
                      </c:pt>
                      <c:pt idx="3139">
                        <c:v>1473.12</c:v>
                      </c:pt>
                      <c:pt idx="3140">
                        <c:v>1454.3999999999999</c:v>
                      </c:pt>
                      <c:pt idx="3141">
                        <c:v>1469.28</c:v>
                      </c:pt>
                      <c:pt idx="3142">
                        <c:v>1591.68</c:v>
                      </c:pt>
                      <c:pt idx="3143">
                        <c:v>1632.96</c:v>
                      </c:pt>
                      <c:pt idx="3144">
                        <c:v>1476</c:v>
                      </c:pt>
                      <c:pt idx="3145">
                        <c:v>1428.96</c:v>
                      </c:pt>
                      <c:pt idx="3146">
                        <c:v>1312.32</c:v>
                      </c:pt>
                      <c:pt idx="3147">
                        <c:v>1318.08</c:v>
                      </c:pt>
                      <c:pt idx="3148">
                        <c:v>1326.24</c:v>
                      </c:pt>
                      <c:pt idx="3149">
                        <c:v>1309.92</c:v>
                      </c:pt>
                      <c:pt idx="3150">
                        <c:v>1367.52</c:v>
                      </c:pt>
                      <c:pt idx="3151">
                        <c:v>1348.32</c:v>
                      </c:pt>
                      <c:pt idx="3152">
                        <c:v>1398.2400000000002</c:v>
                      </c:pt>
                      <c:pt idx="3153">
                        <c:v>1447.6800000000003</c:v>
                      </c:pt>
                      <c:pt idx="3154">
                        <c:v>1487.52</c:v>
                      </c:pt>
                      <c:pt idx="3155">
                        <c:v>1453.92</c:v>
                      </c:pt>
                      <c:pt idx="3156">
                        <c:v>1525.4399999999998</c:v>
                      </c:pt>
                      <c:pt idx="3157">
                        <c:v>1703.5199999999998</c:v>
                      </c:pt>
                      <c:pt idx="3158">
                        <c:v>1675.68</c:v>
                      </c:pt>
                      <c:pt idx="3159">
                        <c:v>1484.64</c:v>
                      </c:pt>
                      <c:pt idx="3160">
                        <c:v>1536.48</c:v>
                      </c:pt>
                      <c:pt idx="3161">
                        <c:v>1597.4400000000003</c:v>
                      </c:pt>
                      <c:pt idx="3162">
                        <c:v>1684.32</c:v>
                      </c:pt>
                      <c:pt idx="3163">
                        <c:v>1513.9199999999998</c:v>
                      </c:pt>
                      <c:pt idx="3164">
                        <c:v>1389.1200000000001</c:v>
                      </c:pt>
                      <c:pt idx="3165">
                        <c:v>1368.96</c:v>
                      </c:pt>
                      <c:pt idx="3166">
                        <c:v>1338.72</c:v>
                      </c:pt>
                      <c:pt idx="3167">
                        <c:v>1378.56</c:v>
                      </c:pt>
                      <c:pt idx="3168">
                        <c:v>1332.48</c:v>
                      </c:pt>
                      <c:pt idx="3169">
                        <c:v>1313.28</c:v>
                      </c:pt>
                      <c:pt idx="3170">
                        <c:v>1297.92</c:v>
                      </c:pt>
                      <c:pt idx="3171">
                        <c:v>1347.8400000000001</c:v>
                      </c:pt>
                      <c:pt idx="3172">
                        <c:v>1316.64</c:v>
                      </c:pt>
                      <c:pt idx="3173">
                        <c:v>1278.7200000000003</c:v>
                      </c:pt>
                      <c:pt idx="3174">
                        <c:v>1368.48</c:v>
                      </c:pt>
                      <c:pt idx="3175">
                        <c:v>1273.92</c:v>
                      </c:pt>
                      <c:pt idx="3176">
                        <c:v>1202.4000000000001</c:v>
                      </c:pt>
                      <c:pt idx="3177">
                        <c:v>1260.48</c:v>
                      </c:pt>
                      <c:pt idx="3178">
                        <c:v>1300.8000000000002</c:v>
                      </c:pt>
                      <c:pt idx="3179">
                        <c:v>1333.44</c:v>
                      </c:pt>
                      <c:pt idx="3180">
                        <c:v>1422.24</c:v>
                      </c:pt>
                      <c:pt idx="3181">
                        <c:v>1432.32</c:v>
                      </c:pt>
                      <c:pt idx="3182">
                        <c:v>1365.12</c:v>
                      </c:pt>
                      <c:pt idx="3183">
                        <c:v>1405.92</c:v>
                      </c:pt>
                      <c:pt idx="3184">
                        <c:v>1437.6000000000001</c:v>
                      </c:pt>
                      <c:pt idx="3185">
                        <c:v>1371.84</c:v>
                      </c:pt>
                      <c:pt idx="3186">
                        <c:v>1325.28</c:v>
                      </c:pt>
                      <c:pt idx="3187">
                        <c:v>1346.8799999999999</c:v>
                      </c:pt>
                      <c:pt idx="3188">
                        <c:v>1352.64</c:v>
                      </c:pt>
                      <c:pt idx="3189">
                        <c:v>1403.5199999999998</c:v>
                      </c:pt>
                      <c:pt idx="3190">
                        <c:v>1463.52</c:v>
                      </c:pt>
                      <c:pt idx="3191">
                        <c:v>1464.48</c:v>
                      </c:pt>
                      <c:pt idx="3192">
                        <c:v>1519.6800000000003</c:v>
                      </c:pt>
                      <c:pt idx="3193">
                        <c:v>1535.04</c:v>
                      </c:pt>
                      <c:pt idx="3194">
                        <c:v>1532.6399999999999</c:v>
                      </c:pt>
                      <c:pt idx="3195">
                        <c:v>1414.56</c:v>
                      </c:pt>
                      <c:pt idx="3196">
                        <c:v>1423.68</c:v>
                      </c:pt>
                      <c:pt idx="3197">
                        <c:v>1422.72</c:v>
                      </c:pt>
                      <c:pt idx="3198">
                        <c:v>1395.8400000000001</c:v>
                      </c:pt>
                      <c:pt idx="3199">
                        <c:v>1413.12</c:v>
                      </c:pt>
                      <c:pt idx="3200">
                        <c:v>1542.72</c:v>
                      </c:pt>
                      <c:pt idx="3201">
                        <c:v>1554.24</c:v>
                      </c:pt>
                      <c:pt idx="3202">
                        <c:v>1589.76</c:v>
                      </c:pt>
                      <c:pt idx="3203">
                        <c:v>1628.6399999999999</c:v>
                      </c:pt>
                      <c:pt idx="3204">
                        <c:v>1676.16</c:v>
                      </c:pt>
                      <c:pt idx="3205">
                        <c:v>1687.68</c:v>
                      </c:pt>
                      <c:pt idx="3206">
                        <c:v>1566.7199999999998</c:v>
                      </c:pt>
                      <c:pt idx="3207">
                        <c:v>1517.2800000000002</c:v>
                      </c:pt>
                      <c:pt idx="3208">
                        <c:v>1776</c:v>
                      </c:pt>
                      <c:pt idx="3209">
                        <c:v>1738.08</c:v>
                      </c:pt>
                      <c:pt idx="3210">
                        <c:v>1655.52</c:v>
                      </c:pt>
                      <c:pt idx="3211">
                        <c:v>1668.96</c:v>
                      </c:pt>
                      <c:pt idx="3212">
                        <c:v>1608</c:v>
                      </c:pt>
                      <c:pt idx="3213">
                        <c:v>1608</c:v>
                      </c:pt>
                      <c:pt idx="3214">
                        <c:v>1608</c:v>
                      </c:pt>
                      <c:pt idx="3215">
                        <c:v>1591.1999999999998</c:v>
                      </c:pt>
                      <c:pt idx="3216">
                        <c:v>1775.04</c:v>
                      </c:pt>
                      <c:pt idx="3217">
                        <c:v>1685.76</c:v>
                      </c:pt>
                      <c:pt idx="3218">
                        <c:v>1609.44</c:v>
                      </c:pt>
                      <c:pt idx="3219">
                        <c:v>1635.3600000000001</c:v>
                      </c:pt>
                      <c:pt idx="3220">
                        <c:v>1608.96</c:v>
                      </c:pt>
                      <c:pt idx="3221">
                        <c:v>1566.7199999999998</c:v>
                      </c:pt>
                      <c:pt idx="3222">
                        <c:v>1574.4</c:v>
                      </c:pt>
                      <c:pt idx="3223">
                        <c:v>1690.56</c:v>
                      </c:pt>
                      <c:pt idx="3224">
                        <c:v>1705.44</c:v>
                      </c:pt>
                      <c:pt idx="3225">
                        <c:v>1688.64</c:v>
                      </c:pt>
                      <c:pt idx="3226">
                        <c:v>1813.9199999999998</c:v>
                      </c:pt>
                      <c:pt idx="3227">
                        <c:v>1917.12</c:v>
                      </c:pt>
                      <c:pt idx="3228">
                        <c:v>1883.04</c:v>
                      </c:pt>
                      <c:pt idx="3229">
                        <c:v>1920.96</c:v>
                      </c:pt>
                      <c:pt idx="3230">
                        <c:v>1857.1200000000001</c:v>
                      </c:pt>
                      <c:pt idx="3231">
                        <c:v>1875.36</c:v>
                      </c:pt>
                      <c:pt idx="3232">
                        <c:v>1704</c:v>
                      </c:pt>
                      <c:pt idx="3233">
                        <c:v>1596</c:v>
                      </c:pt>
                      <c:pt idx="3234">
                        <c:v>1634.4</c:v>
                      </c:pt>
                      <c:pt idx="3235">
                        <c:v>1635.84</c:v>
                      </c:pt>
                      <c:pt idx="3236">
                        <c:v>1639.2</c:v>
                      </c:pt>
                      <c:pt idx="3237">
                        <c:v>1593.1200000000001</c:v>
                      </c:pt>
                      <c:pt idx="3238">
                        <c:v>1659.3600000000001</c:v>
                      </c:pt>
                      <c:pt idx="3239">
                        <c:v>1615.68</c:v>
                      </c:pt>
                      <c:pt idx="3240">
                        <c:v>1548</c:v>
                      </c:pt>
                      <c:pt idx="3241">
                        <c:v>1597.92</c:v>
                      </c:pt>
                      <c:pt idx="3242">
                        <c:v>1721.7600000000002</c:v>
                      </c:pt>
                      <c:pt idx="3243">
                        <c:v>1744.8</c:v>
                      </c:pt>
                      <c:pt idx="3244">
                        <c:v>1778.88</c:v>
                      </c:pt>
                      <c:pt idx="3245">
                        <c:v>1795.68</c:v>
                      </c:pt>
                      <c:pt idx="3246">
                        <c:v>1848</c:v>
                      </c:pt>
                      <c:pt idx="3247">
                        <c:v>1828.3200000000002</c:v>
                      </c:pt>
                      <c:pt idx="3248">
                        <c:v>1822.08</c:v>
                      </c:pt>
                      <c:pt idx="3249">
                        <c:v>1762.56</c:v>
                      </c:pt>
                      <c:pt idx="3250">
                        <c:v>1727.52</c:v>
                      </c:pt>
                      <c:pt idx="3251">
                        <c:v>1702.08</c:v>
                      </c:pt>
                      <c:pt idx="3252">
                        <c:v>1735.6799999999998</c:v>
                      </c:pt>
                      <c:pt idx="3253">
                        <c:v>1757.7599999999998</c:v>
                      </c:pt>
                      <c:pt idx="3254">
                        <c:v>1680.96</c:v>
                      </c:pt>
                      <c:pt idx="3255">
                        <c:v>1663.1999999999998</c:v>
                      </c:pt>
                      <c:pt idx="3256">
                        <c:v>1657.9199999999998</c:v>
                      </c:pt>
                      <c:pt idx="3257">
                        <c:v>1617.1200000000001</c:v>
                      </c:pt>
                      <c:pt idx="3258">
                        <c:v>1523.0400000000002</c:v>
                      </c:pt>
                      <c:pt idx="3259">
                        <c:v>1429.44</c:v>
                      </c:pt>
                      <c:pt idx="3260">
                        <c:v>1413.12</c:v>
                      </c:pt>
                      <c:pt idx="3261">
                        <c:v>1406.4</c:v>
                      </c:pt>
                      <c:pt idx="3262">
                        <c:v>1565.7599999999998</c:v>
                      </c:pt>
                      <c:pt idx="3263">
                        <c:v>1568.1599999999999</c:v>
                      </c:pt>
                      <c:pt idx="3264">
                        <c:v>1530.24</c:v>
                      </c:pt>
                      <c:pt idx="3265">
                        <c:v>1430.88</c:v>
                      </c:pt>
                      <c:pt idx="3266">
                        <c:v>1425.12</c:v>
                      </c:pt>
                      <c:pt idx="3267">
                        <c:v>1428.48</c:v>
                      </c:pt>
                      <c:pt idx="3268">
                        <c:v>1632</c:v>
                      </c:pt>
                      <c:pt idx="3269">
                        <c:v>1736.16</c:v>
                      </c:pt>
                      <c:pt idx="3270">
                        <c:v>1801.44</c:v>
                      </c:pt>
                      <c:pt idx="3271">
                        <c:v>1843.6799999999998</c:v>
                      </c:pt>
                      <c:pt idx="3272">
                        <c:v>1868.16</c:v>
                      </c:pt>
                      <c:pt idx="3273">
                        <c:v>1742.88</c:v>
                      </c:pt>
                      <c:pt idx="3274">
                        <c:v>1676.16</c:v>
                      </c:pt>
                      <c:pt idx="3275">
                        <c:v>1693.92</c:v>
                      </c:pt>
                      <c:pt idx="3276">
                        <c:v>1722.24</c:v>
                      </c:pt>
                      <c:pt idx="3277">
                        <c:v>1739.52</c:v>
                      </c:pt>
                      <c:pt idx="3278">
                        <c:v>1700.16</c:v>
                      </c:pt>
                      <c:pt idx="3279">
                        <c:v>1786.56</c:v>
                      </c:pt>
                      <c:pt idx="3280">
                        <c:v>1766.4</c:v>
                      </c:pt>
                      <c:pt idx="3281">
                        <c:v>1750.56</c:v>
                      </c:pt>
                      <c:pt idx="3282">
                        <c:v>1656.48</c:v>
                      </c:pt>
                      <c:pt idx="3283">
                        <c:v>1644.48</c:v>
                      </c:pt>
                      <c:pt idx="3284">
                        <c:v>1722.72</c:v>
                      </c:pt>
                      <c:pt idx="3285">
                        <c:v>1886.4</c:v>
                      </c:pt>
                      <c:pt idx="3286">
                        <c:v>1776.96</c:v>
                      </c:pt>
                      <c:pt idx="3287">
                        <c:v>1885.44</c:v>
                      </c:pt>
                      <c:pt idx="3288">
                        <c:v>2033.28</c:v>
                      </c:pt>
                      <c:pt idx="3289">
                        <c:v>1867.2</c:v>
                      </c:pt>
                      <c:pt idx="3290">
                        <c:v>1704</c:v>
                      </c:pt>
                      <c:pt idx="3291">
                        <c:v>1548.96</c:v>
                      </c:pt>
                      <c:pt idx="3292">
                        <c:v>1597.92</c:v>
                      </c:pt>
                      <c:pt idx="3293">
                        <c:v>1591.2</c:v>
                      </c:pt>
                      <c:pt idx="3294">
                        <c:v>1574.4</c:v>
                      </c:pt>
                      <c:pt idx="3295">
                        <c:v>1533.6</c:v>
                      </c:pt>
                      <c:pt idx="3296">
                        <c:v>1654.0800000000002</c:v>
                      </c:pt>
                      <c:pt idx="3297">
                        <c:v>1640.6399999999999</c:v>
                      </c:pt>
                      <c:pt idx="3298">
                        <c:v>1642.0800000000002</c:v>
                      </c:pt>
                      <c:pt idx="3299">
                        <c:v>1807.68</c:v>
                      </c:pt>
                      <c:pt idx="3300">
                        <c:v>1640.64</c:v>
                      </c:pt>
                      <c:pt idx="3301">
                        <c:v>1631.52</c:v>
                      </c:pt>
                      <c:pt idx="3302">
                        <c:v>1697.2799999999997</c:v>
                      </c:pt>
                      <c:pt idx="3303">
                        <c:v>1695.8400000000001</c:v>
                      </c:pt>
                      <c:pt idx="3304">
                        <c:v>1671.3600000000001</c:v>
                      </c:pt>
                      <c:pt idx="3305">
                        <c:v>1591.68</c:v>
                      </c:pt>
                      <c:pt idx="3306">
                        <c:v>1505.28</c:v>
                      </c:pt>
                      <c:pt idx="3307">
                        <c:v>1464.48</c:v>
                      </c:pt>
                      <c:pt idx="3308">
                        <c:v>1602.72</c:v>
                      </c:pt>
                      <c:pt idx="3309">
                        <c:v>1620.48</c:v>
                      </c:pt>
                      <c:pt idx="3310">
                        <c:v>1596.48</c:v>
                      </c:pt>
                      <c:pt idx="3311">
                        <c:v>1488</c:v>
                      </c:pt>
                      <c:pt idx="3312">
                        <c:v>1410.7200000000003</c:v>
                      </c:pt>
                      <c:pt idx="3313">
                        <c:v>1380.48</c:v>
                      </c:pt>
                      <c:pt idx="3314">
                        <c:v>1391.52</c:v>
                      </c:pt>
                      <c:pt idx="3315">
                        <c:v>1390.0800000000002</c:v>
                      </c:pt>
                      <c:pt idx="3316">
                        <c:v>1439.52</c:v>
                      </c:pt>
                      <c:pt idx="3317">
                        <c:v>1485.1200000000001</c:v>
                      </c:pt>
                      <c:pt idx="3318">
                        <c:v>1440.48</c:v>
                      </c:pt>
                      <c:pt idx="3319">
                        <c:v>1514.4</c:v>
                      </c:pt>
                      <c:pt idx="3320">
                        <c:v>1541.76</c:v>
                      </c:pt>
                      <c:pt idx="3321">
                        <c:v>1456.32</c:v>
                      </c:pt>
                      <c:pt idx="3322">
                        <c:v>1510.08</c:v>
                      </c:pt>
                      <c:pt idx="3323">
                        <c:v>1629.1200000000001</c:v>
                      </c:pt>
                      <c:pt idx="3324">
                        <c:v>1461.6000000000001</c:v>
                      </c:pt>
                      <c:pt idx="3325">
                        <c:v>1288.8</c:v>
                      </c:pt>
                      <c:pt idx="3326">
                        <c:v>1320.48</c:v>
                      </c:pt>
                      <c:pt idx="3327">
                        <c:v>1401.6000000000001</c:v>
                      </c:pt>
                      <c:pt idx="3328">
                        <c:v>1404</c:v>
                      </c:pt>
                      <c:pt idx="3329">
                        <c:v>1543.2</c:v>
                      </c:pt>
                      <c:pt idx="3330">
                        <c:v>1648.3200000000002</c:v>
                      </c:pt>
                      <c:pt idx="3331">
                        <c:v>1440.9599999999998</c:v>
                      </c:pt>
                      <c:pt idx="3332">
                        <c:v>1343.04</c:v>
                      </c:pt>
                      <c:pt idx="3333">
                        <c:v>1516.8000000000002</c:v>
                      </c:pt>
                      <c:pt idx="3334">
                        <c:v>1386.72</c:v>
                      </c:pt>
                      <c:pt idx="3335">
                        <c:v>1483.6799999999998</c:v>
                      </c:pt>
                      <c:pt idx="3336">
                        <c:v>1411.1999999999998</c:v>
                      </c:pt>
                      <c:pt idx="3337">
                        <c:v>1353.1200000000001</c:v>
                      </c:pt>
                      <c:pt idx="3338">
                        <c:v>1428</c:v>
                      </c:pt>
                      <c:pt idx="3339">
                        <c:v>1519.6800000000003</c:v>
                      </c:pt>
                      <c:pt idx="3340">
                        <c:v>1500</c:v>
                      </c:pt>
                      <c:pt idx="3341">
                        <c:v>1366.56</c:v>
                      </c:pt>
                      <c:pt idx="3342">
                        <c:v>1349.28</c:v>
                      </c:pt>
                      <c:pt idx="3343">
                        <c:v>1516.32</c:v>
                      </c:pt>
                      <c:pt idx="3344">
                        <c:v>1553.28</c:v>
                      </c:pt>
                      <c:pt idx="3345">
                        <c:v>1471.1999999999998</c:v>
                      </c:pt>
                      <c:pt idx="3346">
                        <c:v>1408.8</c:v>
                      </c:pt>
                      <c:pt idx="3347">
                        <c:v>1440.48</c:v>
                      </c:pt>
                      <c:pt idx="3348">
                        <c:v>1422.72</c:v>
                      </c:pt>
                      <c:pt idx="3349">
                        <c:v>1434.72</c:v>
                      </c:pt>
                      <c:pt idx="3350">
                        <c:v>1375.6799999999998</c:v>
                      </c:pt>
                      <c:pt idx="3351">
                        <c:v>1267.2</c:v>
                      </c:pt>
                      <c:pt idx="3352">
                        <c:v>1247.04</c:v>
                      </c:pt>
                      <c:pt idx="3353">
                        <c:v>1284</c:v>
                      </c:pt>
                      <c:pt idx="3354">
                        <c:v>1336.3200000000002</c:v>
                      </c:pt>
                      <c:pt idx="3355">
                        <c:v>1263.3600000000001</c:v>
                      </c:pt>
                      <c:pt idx="3356">
                        <c:v>1291.68</c:v>
                      </c:pt>
                      <c:pt idx="3357">
                        <c:v>1348.8</c:v>
                      </c:pt>
                      <c:pt idx="3358">
                        <c:v>1336.8000000000002</c:v>
                      </c:pt>
                      <c:pt idx="3359">
                        <c:v>1347.84</c:v>
                      </c:pt>
                      <c:pt idx="3360">
                        <c:v>1288.32</c:v>
                      </c:pt>
                      <c:pt idx="3361">
                        <c:v>1244.1600000000001</c:v>
                      </c:pt>
                      <c:pt idx="3362">
                        <c:v>1182.24</c:v>
                      </c:pt>
                      <c:pt idx="3363">
                        <c:v>1168.3200000000002</c:v>
                      </c:pt>
                      <c:pt idx="3364">
                        <c:v>1145.76</c:v>
                      </c:pt>
                      <c:pt idx="3365">
                        <c:v>1161.1199999999999</c:v>
                      </c:pt>
                      <c:pt idx="3366">
                        <c:v>1260.96</c:v>
                      </c:pt>
                      <c:pt idx="3367">
                        <c:v>1387.2</c:v>
                      </c:pt>
                      <c:pt idx="3368">
                        <c:v>1382.88</c:v>
                      </c:pt>
                      <c:pt idx="3369">
                        <c:v>1466.88</c:v>
                      </c:pt>
                      <c:pt idx="3370">
                        <c:v>1446.24</c:v>
                      </c:pt>
                      <c:pt idx="3371">
                        <c:v>1433.28</c:v>
                      </c:pt>
                      <c:pt idx="3372">
                        <c:v>1431.3600000000001</c:v>
                      </c:pt>
                      <c:pt idx="3373">
                        <c:v>1426.08</c:v>
                      </c:pt>
                      <c:pt idx="3374">
                        <c:v>1349.76</c:v>
                      </c:pt>
                      <c:pt idx="3375">
                        <c:v>1401.12</c:v>
                      </c:pt>
                      <c:pt idx="3376">
                        <c:v>1428</c:v>
                      </c:pt>
                      <c:pt idx="3377">
                        <c:v>1404.96</c:v>
                      </c:pt>
                      <c:pt idx="3378">
                        <c:v>1400.1599999999999</c:v>
                      </c:pt>
                      <c:pt idx="3379">
                        <c:v>1444.32</c:v>
                      </c:pt>
                      <c:pt idx="3380">
                        <c:v>1476</c:v>
                      </c:pt>
                      <c:pt idx="3381">
                        <c:v>1402.56</c:v>
                      </c:pt>
                      <c:pt idx="3382">
                        <c:v>1566.24</c:v>
                      </c:pt>
                      <c:pt idx="3383">
                        <c:v>1530.72</c:v>
                      </c:pt>
                      <c:pt idx="3384">
                        <c:v>1572.48</c:v>
                      </c:pt>
                      <c:pt idx="3385">
                        <c:v>1468.32</c:v>
                      </c:pt>
                      <c:pt idx="3386">
                        <c:v>1421.2799999999997</c:v>
                      </c:pt>
                      <c:pt idx="3387">
                        <c:v>1423.6799999999998</c:v>
                      </c:pt>
                      <c:pt idx="3388">
                        <c:v>1416</c:v>
                      </c:pt>
                      <c:pt idx="3389">
                        <c:v>1501.44</c:v>
                      </c:pt>
                      <c:pt idx="3390">
                        <c:v>1425.6000000000001</c:v>
                      </c:pt>
                      <c:pt idx="3391">
                        <c:v>1401.1200000000001</c:v>
                      </c:pt>
                      <c:pt idx="3392">
                        <c:v>1476.48</c:v>
                      </c:pt>
                      <c:pt idx="3393">
                        <c:v>1490.8799999999999</c:v>
                      </c:pt>
                      <c:pt idx="3394">
                        <c:v>1443.3600000000001</c:v>
                      </c:pt>
                      <c:pt idx="3395">
                        <c:v>1548.48</c:v>
                      </c:pt>
                      <c:pt idx="3396">
                        <c:v>1704.48</c:v>
                      </c:pt>
                      <c:pt idx="3397">
                        <c:v>1759.6799999999998</c:v>
                      </c:pt>
                      <c:pt idx="3398">
                        <c:v>1752</c:v>
                      </c:pt>
                      <c:pt idx="3399">
                        <c:v>1762.08</c:v>
                      </c:pt>
                      <c:pt idx="3400">
                        <c:v>1775.52</c:v>
                      </c:pt>
                      <c:pt idx="3401">
                        <c:v>1597.92</c:v>
                      </c:pt>
                      <c:pt idx="3402">
                        <c:v>1689.12</c:v>
                      </c:pt>
                      <c:pt idx="3403">
                        <c:v>1790.4</c:v>
                      </c:pt>
                      <c:pt idx="3404">
                        <c:v>1781.2800000000002</c:v>
                      </c:pt>
                      <c:pt idx="3405">
                        <c:v>1774.08</c:v>
                      </c:pt>
                      <c:pt idx="3406">
                        <c:v>1771.68</c:v>
                      </c:pt>
                      <c:pt idx="3407">
                        <c:v>1623.84</c:v>
                      </c:pt>
                      <c:pt idx="3408">
                        <c:v>1671.8400000000001</c:v>
                      </c:pt>
                      <c:pt idx="3409">
                        <c:v>1611.8400000000001</c:v>
                      </c:pt>
                      <c:pt idx="3410">
                        <c:v>1575.8400000000001</c:v>
                      </c:pt>
                      <c:pt idx="3411">
                        <c:v>1634.4</c:v>
                      </c:pt>
                      <c:pt idx="3412">
                        <c:v>1747.2</c:v>
                      </c:pt>
                      <c:pt idx="3413">
                        <c:v>1746.2399999999998</c:v>
                      </c:pt>
                      <c:pt idx="3414">
                        <c:v>1681.92</c:v>
                      </c:pt>
                      <c:pt idx="3415">
                        <c:v>1744.8</c:v>
                      </c:pt>
                      <c:pt idx="3416">
                        <c:v>1704.96</c:v>
                      </c:pt>
                      <c:pt idx="3417">
                        <c:v>1700.1599999999999</c:v>
                      </c:pt>
                      <c:pt idx="3418">
                        <c:v>1750.08</c:v>
                      </c:pt>
                      <c:pt idx="3419">
                        <c:v>1750.56</c:v>
                      </c:pt>
                      <c:pt idx="3420">
                        <c:v>1871.04</c:v>
                      </c:pt>
                      <c:pt idx="3421">
                        <c:v>1858.56</c:v>
                      </c:pt>
                      <c:pt idx="3422">
                        <c:v>2099.04</c:v>
                      </c:pt>
                      <c:pt idx="3423">
                        <c:v>2133.6</c:v>
                      </c:pt>
                      <c:pt idx="3424">
                        <c:v>1968.96</c:v>
                      </c:pt>
                      <c:pt idx="3425">
                        <c:v>1928.6399999999999</c:v>
                      </c:pt>
                      <c:pt idx="3426">
                        <c:v>1938.24</c:v>
                      </c:pt>
                      <c:pt idx="3427">
                        <c:v>1855.1999999999998</c:v>
                      </c:pt>
                      <c:pt idx="3428">
                        <c:v>1899.36</c:v>
                      </c:pt>
                      <c:pt idx="3429">
                        <c:v>1937.2800000000002</c:v>
                      </c:pt>
                      <c:pt idx="3430">
                        <c:v>1944.96</c:v>
                      </c:pt>
                      <c:pt idx="3431">
                        <c:v>1870.56</c:v>
                      </c:pt>
                      <c:pt idx="3432">
                        <c:v>1719.36</c:v>
                      </c:pt>
                      <c:pt idx="3433">
                        <c:v>1791.3600000000001</c:v>
                      </c:pt>
                      <c:pt idx="3434">
                        <c:v>1904.16</c:v>
                      </c:pt>
                      <c:pt idx="3435">
                        <c:v>1943.52</c:v>
                      </c:pt>
                      <c:pt idx="3436">
                        <c:v>1838.88</c:v>
                      </c:pt>
                      <c:pt idx="3437">
                        <c:v>1668.48</c:v>
                      </c:pt>
                      <c:pt idx="3438">
                        <c:v>1790.8799999999999</c:v>
                      </c:pt>
                      <c:pt idx="3439">
                        <c:v>1911.8400000000001</c:v>
                      </c:pt>
                      <c:pt idx="3440">
                        <c:v>1908.48</c:v>
                      </c:pt>
                      <c:pt idx="3441">
                        <c:v>1835.5200000000002</c:v>
                      </c:pt>
                      <c:pt idx="3442">
                        <c:v>1706.8799999999999</c:v>
                      </c:pt>
                      <c:pt idx="3443">
                        <c:v>1586.88</c:v>
                      </c:pt>
                      <c:pt idx="3444">
                        <c:v>1584.48</c:v>
                      </c:pt>
                      <c:pt idx="3445">
                        <c:v>1606.0800000000002</c:v>
                      </c:pt>
                      <c:pt idx="3446">
                        <c:v>1643.52</c:v>
                      </c:pt>
                      <c:pt idx="3447">
                        <c:v>1646.88</c:v>
                      </c:pt>
                      <c:pt idx="3448">
                        <c:v>1735.68</c:v>
                      </c:pt>
                      <c:pt idx="3449">
                        <c:v>1611.36</c:v>
                      </c:pt>
                      <c:pt idx="3450">
                        <c:v>1568.64</c:v>
                      </c:pt>
                      <c:pt idx="3451">
                        <c:v>1531.6799999999998</c:v>
                      </c:pt>
                      <c:pt idx="3452">
                        <c:v>1520.1599999999999</c:v>
                      </c:pt>
                      <c:pt idx="3453">
                        <c:v>1433.28</c:v>
                      </c:pt>
                      <c:pt idx="3454">
                        <c:v>1391.52</c:v>
                      </c:pt>
                      <c:pt idx="3455">
                        <c:v>1440.48</c:v>
                      </c:pt>
                      <c:pt idx="3456">
                        <c:v>1448.6399999999999</c:v>
                      </c:pt>
                      <c:pt idx="3457">
                        <c:v>1491.8400000000001</c:v>
                      </c:pt>
                      <c:pt idx="3458">
                        <c:v>1411.2</c:v>
                      </c:pt>
                      <c:pt idx="3459">
                        <c:v>1297.92</c:v>
                      </c:pt>
                      <c:pt idx="3460">
                        <c:v>1284</c:v>
                      </c:pt>
                      <c:pt idx="3461">
                        <c:v>1287.3600000000001</c:v>
                      </c:pt>
                      <c:pt idx="3462">
                        <c:v>1325.28</c:v>
                      </c:pt>
                      <c:pt idx="3463">
                        <c:v>1401.6</c:v>
                      </c:pt>
                      <c:pt idx="3464">
                        <c:v>1480.3199999999997</c:v>
                      </c:pt>
                      <c:pt idx="3465">
                        <c:v>1477.92</c:v>
                      </c:pt>
                      <c:pt idx="3466">
                        <c:v>1618.56</c:v>
                      </c:pt>
                      <c:pt idx="3467">
                        <c:v>1754.3999999999999</c:v>
                      </c:pt>
                      <c:pt idx="3468">
                        <c:v>1601.76</c:v>
                      </c:pt>
                      <c:pt idx="3469">
                        <c:v>1570.56</c:v>
                      </c:pt>
                      <c:pt idx="3470">
                        <c:v>1617.12</c:v>
                      </c:pt>
                      <c:pt idx="3471">
                        <c:v>1518.72</c:v>
                      </c:pt>
                      <c:pt idx="3472">
                        <c:v>1492.32</c:v>
                      </c:pt>
                      <c:pt idx="3473">
                        <c:v>1586.8799999999999</c:v>
                      </c:pt>
                      <c:pt idx="3474">
                        <c:v>1693.44</c:v>
                      </c:pt>
                      <c:pt idx="3475">
                        <c:v>1600.8</c:v>
                      </c:pt>
                      <c:pt idx="3476">
                        <c:v>1740.48</c:v>
                      </c:pt>
                      <c:pt idx="3477">
                        <c:v>1946.4</c:v>
                      </c:pt>
                      <c:pt idx="3478">
                        <c:v>1774.56</c:v>
                      </c:pt>
                      <c:pt idx="3479">
                        <c:v>1755.8400000000001</c:v>
                      </c:pt>
                      <c:pt idx="3480">
                        <c:v>1644.96</c:v>
                      </c:pt>
                      <c:pt idx="3481">
                        <c:v>1897.92</c:v>
                      </c:pt>
                      <c:pt idx="3482">
                        <c:v>1925.76</c:v>
                      </c:pt>
                      <c:pt idx="3483">
                        <c:v>1892.64</c:v>
                      </c:pt>
                      <c:pt idx="3484">
                        <c:v>1900.8</c:v>
                      </c:pt>
                      <c:pt idx="3485">
                        <c:v>1817.7600000000002</c:v>
                      </c:pt>
                      <c:pt idx="3486">
                        <c:v>1830.2399999999998</c:v>
                      </c:pt>
                      <c:pt idx="3487">
                        <c:v>1900.8</c:v>
                      </c:pt>
                      <c:pt idx="3488">
                        <c:v>1890.7200000000003</c:v>
                      </c:pt>
                      <c:pt idx="3489">
                        <c:v>1837.44</c:v>
                      </c:pt>
                      <c:pt idx="3490">
                        <c:v>1890.72</c:v>
                      </c:pt>
                      <c:pt idx="3491">
                        <c:v>1979.52</c:v>
                      </c:pt>
                      <c:pt idx="3492">
                        <c:v>1920.48</c:v>
                      </c:pt>
                      <c:pt idx="3493">
                        <c:v>1825.92</c:v>
                      </c:pt>
                      <c:pt idx="3494">
                        <c:v>1745.76</c:v>
                      </c:pt>
                      <c:pt idx="3495">
                        <c:v>1706.8799999999999</c:v>
                      </c:pt>
                      <c:pt idx="3496">
                        <c:v>1724.16</c:v>
                      </c:pt>
                      <c:pt idx="3497">
                        <c:v>1717.92</c:v>
                      </c:pt>
                      <c:pt idx="3498">
                        <c:v>1531.6799999999998</c:v>
                      </c:pt>
                      <c:pt idx="3499">
                        <c:v>1478.88</c:v>
                      </c:pt>
                      <c:pt idx="3500">
                        <c:v>1504.3200000000002</c:v>
                      </c:pt>
                      <c:pt idx="3501">
                        <c:v>1627.2</c:v>
                      </c:pt>
                      <c:pt idx="3502">
                        <c:v>1554.2399999999998</c:v>
                      </c:pt>
                      <c:pt idx="3503">
                        <c:v>1579.1999999999998</c:v>
                      </c:pt>
                      <c:pt idx="3504">
                        <c:v>1590.7199999999998</c:v>
                      </c:pt>
                      <c:pt idx="3505">
                        <c:v>1507.68</c:v>
                      </c:pt>
                      <c:pt idx="3506">
                        <c:v>1576.32</c:v>
                      </c:pt>
                      <c:pt idx="3507">
                        <c:v>1559.52</c:v>
                      </c:pt>
                      <c:pt idx="3508">
                        <c:v>1527.84</c:v>
                      </c:pt>
                      <c:pt idx="3509">
                        <c:v>1524</c:v>
                      </c:pt>
                      <c:pt idx="3510">
                        <c:v>1494.7199999999998</c:v>
                      </c:pt>
                      <c:pt idx="3511">
                        <c:v>1539.36</c:v>
                      </c:pt>
                      <c:pt idx="3512">
                        <c:v>1568.64</c:v>
                      </c:pt>
                      <c:pt idx="3513">
                        <c:v>1576.8</c:v>
                      </c:pt>
                      <c:pt idx="3514">
                        <c:v>1530.24</c:v>
                      </c:pt>
                      <c:pt idx="3515">
                        <c:v>1540.32</c:v>
                      </c:pt>
                      <c:pt idx="3516">
                        <c:v>1531.2</c:v>
                      </c:pt>
                      <c:pt idx="3517">
                        <c:v>1593.6</c:v>
                      </c:pt>
                      <c:pt idx="3518">
                        <c:v>1546.56</c:v>
                      </c:pt>
                      <c:pt idx="3519">
                        <c:v>1538.88</c:v>
                      </c:pt>
                      <c:pt idx="3520">
                        <c:v>1556.1599999999999</c:v>
                      </c:pt>
                      <c:pt idx="3521">
                        <c:v>1537.92</c:v>
                      </c:pt>
                      <c:pt idx="3522">
                        <c:v>1413.6</c:v>
                      </c:pt>
                      <c:pt idx="3523">
                        <c:v>1426.0800000000002</c:v>
                      </c:pt>
                      <c:pt idx="3524">
                        <c:v>1450.56</c:v>
                      </c:pt>
                      <c:pt idx="3525">
                        <c:v>1507.1999999999998</c:v>
                      </c:pt>
                      <c:pt idx="3526">
                        <c:v>1588.32</c:v>
                      </c:pt>
                      <c:pt idx="3527">
                        <c:v>1681.4399999999998</c:v>
                      </c:pt>
                      <c:pt idx="3528">
                        <c:v>1775.04</c:v>
                      </c:pt>
                      <c:pt idx="3529">
                        <c:v>1763.0400000000002</c:v>
                      </c:pt>
                      <c:pt idx="3530">
                        <c:v>1765.44</c:v>
                      </c:pt>
                      <c:pt idx="3531">
                        <c:v>1671.36</c:v>
                      </c:pt>
                      <c:pt idx="3532">
                        <c:v>1725.6</c:v>
                      </c:pt>
                      <c:pt idx="3533">
                        <c:v>1570.0800000000002</c:v>
                      </c:pt>
                      <c:pt idx="3534">
                        <c:v>1562.88</c:v>
                      </c:pt>
                      <c:pt idx="3535">
                        <c:v>1572.96</c:v>
                      </c:pt>
                      <c:pt idx="3536">
                        <c:v>1527.84</c:v>
                      </c:pt>
                      <c:pt idx="3537">
                        <c:v>1593.12</c:v>
                      </c:pt>
                      <c:pt idx="3538">
                        <c:v>1605.6000000000001</c:v>
                      </c:pt>
                      <c:pt idx="3539">
                        <c:v>1676.16</c:v>
                      </c:pt>
                      <c:pt idx="3540">
                        <c:v>1693.9199999999998</c:v>
                      </c:pt>
                      <c:pt idx="3541">
                        <c:v>1561.44</c:v>
                      </c:pt>
                      <c:pt idx="3542">
                        <c:v>1506.2399999999998</c:v>
                      </c:pt>
                      <c:pt idx="3543">
                        <c:v>1622.3999999999999</c:v>
                      </c:pt>
                      <c:pt idx="3544">
                        <c:v>1593.12</c:v>
                      </c:pt>
                      <c:pt idx="3545">
                        <c:v>1462.5600000000002</c:v>
                      </c:pt>
                      <c:pt idx="3546">
                        <c:v>1588.3200000000002</c:v>
                      </c:pt>
                      <c:pt idx="3547">
                        <c:v>1633.92</c:v>
                      </c:pt>
                      <c:pt idx="3548">
                        <c:v>1548</c:v>
                      </c:pt>
                      <c:pt idx="3549">
                        <c:v>1609.92</c:v>
                      </c:pt>
                      <c:pt idx="3550">
                        <c:v>1593.6000000000001</c:v>
                      </c:pt>
                      <c:pt idx="3551">
                        <c:v>1477.92</c:v>
                      </c:pt>
                      <c:pt idx="3552">
                        <c:v>1614.24</c:v>
                      </c:pt>
                      <c:pt idx="3553">
                        <c:v>1786.08</c:v>
                      </c:pt>
                      <c:pt idx="3554">
                        <c:v>1932.4799999999998</c:v>
                      </c:pt>
                      <c:pt idx="3555">
                        <c:v>1812.96</c:v>
                      </c:pt>
                      <c:pt idx="3556">
                        <c:v>1936.32</c:v>
                      </c:pt>
                      <c:pt idx="3557">
                        <c:v>1875.36</c:v>
                      </c:pt>
                      <c:pt idx="3558">
                        <c:v>1895.04</c:v>
                      </c:pt>
                      <c:pt idx="3559">
                        <c:v>2065.44</c:v>
                      </c:pt>
                      <c:pt idx="3560">
                        <c:v>2048.16</c:v>
                      </c:pt>
                      <c:pt idx="3561">
                        <c:v>1962.7199999999998</c:v>
                      </c:pt>
                      <c:pt idx="3562">
                        <c:v>1852.8000000000002</c:v>
                      </c:pt>
                      <c:pt idx="3563">
                        <c:v>1983.8400000000001</c:v>
                      </c:pt>
                      <c:pt idx="3564">
                        <c:v>2008.3200000000002</c:v>
                      </c:pt>
                      <c:pt idx="3565">
                        <c:v>2099.52</c:v>
                      </c:pt>
                      <c:pt idx="3566">
                        <c:v>2183.52</c:v>
                      </c:pt>
                      <c:pt idx="3567">
                        <c:v>2113.92</c:v>
                      </c:pt>
                      <c:pt idx="3568">
                        <c:v>1905.6</c:v>
                      </c:pt>
                      <c:pt idx="3569">
                        <c:v>2034.2400000000002</c:v>
                      </c:pt>
                      <c:pt idx="3570">
                        <c:v>1966.56</c:v>
                      </c:pt>
                      <c:pt idx="3571">
                        <c:v>2023.1999999999998</c:v>
                      </c:pt>
                      <c:pt idx="3572">
                        <c:v>2100.48</c:v>
                      </c:pt>
                      <c:pt idx="3573">
                        <c:v>2049.12</c:v>
                      </c:pt>
                      <c:pt idx="3574">
                        <c:v>1961.2799999999997</c:v>
                      </c:pt>
                      <c:pt idx="3575">
                        <c:v>1936.32</c:v>
                      </c:pt>
                      <c:pt idx="3576">
                        <c:v>1931.52</c:v>
                      </c:pt>
                      <c:pt idx="3577">
                        <c:v>1802.8799999999999</c:v>
                      </c:pt>
                      <c:pt idx="3578">
                        <c:v>1809.6</c:v>
                      </c:pt>
                      <c:pt idx="3579">
                        <c:v>1889.7599999999998</c:v>
                      </c:pt>
                      <c:pt idx="3580">
                        <c:v>1876.8</c:v>
                      </c:pt>
                      <c:pt idx="3581">
                        <c:v>1840.32</c:v>
                      </c:pt>
                      <c:pt idx="3582">
                        <c:v>2017.44</c:v>
                      </c:pt>
                      <c:pt idx="3583">
                        <c:v>1949.76</c:v>
                      </c:pt>
                      <c:pt idx="3584">
                        <c:v>1962.24</c:v>
                      </c:pt>
                      <c:pt idx="3585">
                        <c:v>1899.8400000000001</c:v>
                      </c:pt>
                      <c:pt idx="3586">
                        <c:v>2018.4</c:v>
                      </c:pt>
                      <c:pt idx="3587">
                        <c:v>2172</c:v>
                      </c:pt>
                      <c:pt idx="3588">
                        <c:v>2172.48</c:v>
                      </c:pt>
                      <c:pt idx="3589">
                        <c:v>2212.8000000000002</c:v>
                      </c:pt>
                      <c:pt idx="3590">
                        <c:v>2126.4</c:v>
                      </c:pt>
                      <c:pt idx="3591">
                        <c:v>2159.52</c:v>
                      </c:pt>
                      <c:pt idx="3592">
                        <c:v>2145.6</c:v>
                      </c:pt>
                      <c:pt idx="3593">
                        <c:v>2095.1999999999998</c:v>
                      </c:pt>
                      <c:pt idx="3594">
                        <c:v>2030.88</c:v>
                      </c:pt>
                      <c:pt idx="3595">
                        <c:v>1982.88</c:v>
                      </c:pt>
                      <c:pt idx="3596">
                        <c:v>1894.08</c:v>
                      </c:pt>
                      <c:pt idx="3597">
                        <c:v>1879.68</c:v>
                      </c:pt>
                      <c:pt idx="3598">
                        <c:v>1963.2</c:v>
                      </c:pt>
                      <c:pt idx="3599">
                        <c:v>1997.76</c:v>
                      </c:pt>
                      <c:pt idx="3600">
                        <c:v>1938.24</c:v>
                      </c:pt>
                      <c:pt idx="3601">
                        <c:v>2001.6</c:v>
                      </c:pt>
                      <c:pt idx="3602">
                        <c:v>2177.7600000000002</c:v>
                      </c:pt>
                      <c:pt idx="3603">
                        <c:v>2142.7200000000003</c:v>
                      </c:pt>
                      <c:pt idx="3604">
                        <c:v>1919.04</c:v>
                      </c:pt>
                      <c:pt idx="3605">
                        <c:v>2039.04</c:v>
                      </c:pt>
                      <c:pt idx="3606">
                        <c:v>2041.44</c:v>
                      </c:pt>
                      <c:pt idx="3607">
                        <c:v>2070.2399999999998</c:v>
                      </c:pt>
                      <c:pt idx="3608">
                        <c:v>2205.6</c:v>
                      </c:pt>
                      <c:pt idx="3609">
                        <c:v>2064</c:v>
                      </c:pt>
                      <c:pt idx="3610">
                        <c:v>2100.96</c:v>
                      </c:pt>
                      <c:pt idx="3611">
                        <c:v>2097.12</c:v>
                      </c:pt>
                      <c:pt idx="3612">
                        <c:v>2012.64</c:v>
                      </c:pt>
                      <c:pt idx="3613">
                        <c:v>2084.64</c:v>
                      </c:pt>
                      <c:pt idx="3614">
                        <c:v>2184.96</c:v>
                      </c:pt>
                      <c:pt idx="3615">
                        <c:v>2296.3200000000002</c:v>
                      </c:pt>
                      <c:pt idx="3616">
                        <c:v>2226.7199999999998</c:v>
                      </c:pt>
                      <c:pt idx="3617">
                        <c:v>2152.8000000000002</c:v>
                      </c:pt>
                      <c:pt idx="3618">
                        <c:v>2044.3200000000002</c:v>
                      </c:pt>
                      <c:pt idx="3619">
                        <c:v>1928.16</c:v>
                      </c:pt>
                      <c:pt idx="3620">
                        <c:v>1935.36</c:v>
                      </c:pt>
                      <c:pt idx="3621">
                        <c:v>1856.1599999999999</c:v>
                      </c:pt>
                      <c:pt idx="3622">
                        <c:v>1816.8</c:v>
                      </c:pt>
                      <c:pt idx="3623">
                        <c:v>1783.6799999999998</c:v>
                      </c:pt>
                      <c:pt idx="3624">
                        <c:v>1713.6000000000001</c:v>
                      </c:pt>
                      <c:pt idx="3625">
                        <c:v>1728.48</c:v>
                      </c:pt>
                      <c:pt idx="3626">
                        <c:v>1795.68</c:v>
                      </c:pt>
                      <c:pt idx="3627">
                        <c:v>1841.28</c:v>
                      </c:pt>
                      <c:pt idx="3628">
                        <c:v>1917.6</c:v>
                      </c:pt>
                      <c:pt idx="3629">
                        <c:v>1816.8</c:v>
                      </c:pt>
                      <c:pt idx="3630">
                        <c:v>1876.32</c:v>
                      </c:pt>
                      <c:pt idx="3631">
                        <c:v>1936.3200000000002</c:v>
                      </c:pt>
                      <c:pt idx="3632">
                        <c:v>1923.3600000000001</c:v>
                      </c:pt>
                      <c:pt idx="3633">
                        <c:v>1970.3999999999999</c:v>
                      </c:pt>
                      <c:pt idx="3634">
                        <c:v>1889.2800000000002</c:v>
                      </c:pt>
                      <c:pt idx="3635">
                        <c:v>1861.92</c:v>
                      </c:pt>
                      <c:pt idx="3636">
                        <c:v>1833.6</c:v>
                      </c:pt>
                      <c:pt idx="3637">
                        <c:v>1892.64</c:v>
                      </c:pt>
                      <c:pt idx="3638">
                        <c:v>1994.4</c:v>
                      </c:pt>
                      <c:pt idx="3639">
                        <c:v>1963.68</c:v>
                      </c:pt>
                      <c:pt idx="3640">
                        <c:v>1920</c:v>
                      </c:pt>
                      <c:pt idx="3641">
                        <c:v>1878.24</c:v>
                      </c:pt>
                      <c:pt idx="3642">
                        <c:v>1821.6</c:v>
                      </c:pt>
                      <c:pt idx="3643">
                        <c:v>1882.08</c:v>
                      </c:pt>
                      <c:pt idx="3644">
                        <c:v>1819.2</c:v>
                      </c:pt>
                      <c:pt idx="3645">
                        <c:v>1865.76</c:v>
                      </c:pt>
                      <c:pt idx="3646">
                        <c:v>1659.36</c:v>
                      </c:pt>
                      <c:pt idx="3647">
                        <c:v>1614.24</c:v>
                      </c:pt>
                      <c:pt idx="3648">
                        <c:v>1731.84</c:v>
                      </c:pt>
                      <c:pt idx="3649">
                        <c:v>1779.8400000000001</c:v>
                      </c:pt>
                      <c:pt idx="3650">
                        <c:v>1891.1999999999998</c:v>
                      </c:pt>
                      <c:pt idx="3651">
                        <c:v>2164.3199999999997</c:v>
                      </c:pt>
                      <c:pt idx="3652">
                        <c:v>2107.6799999999998</c:v>
                      </c:pt>
                      <c:pt idx="3653">
                        <c:v>2002.08</c:v>
                      </c:pt>
                      <c:pt idx="3654">
                        <c:v>2008.32</c:v>
                      </c:pt>
                      <c:pt idx="3655">
                        <c:v>1968.48</c:v>
                      </c:pt>
                      <c:pt idx="3656">
                        <c:v>2100.96</c:v>
                      </c:pt>
                      <c:pt idx="3657">
                        <c:v>2090.4</c:v>
                      </c:pt>
                      <c:pt idx="3658">
                        <c:v>2021.76</c:v>
                      </c:pt>
                      <c:pt idx="3659">
                        <c:v>2166.2399999999998</c:v>
                      </c:pt>
                      <c:pt idx="3660">
                        <c:v>2202.2399999999998</c:v>
                      </c:pt>
                      <c:pt idx="3661">
                        <c:v>1985.28</c:v>
                      </c:pt>
                      <c:pt idx="3662">
                        <c:v>2038.08</c:v>
                      </c:pt>
                      <c:pt idx="3663">
                        <c:v>2022.7200000000003</c:v>
                      </c:pt>
                      <c:pt idx="3664">
                        <c:v>2080.8000000000002</c:v>
                      </c:pt>
                      <c:pt idx="3665">
                        <c:v>2106.2400000000002</c:v>
                      </c:pt>
                      <c:pt idx="3666">
                        <c:v>1995.84</c:v>
                      </c:pt>
                      <c:pt idx="3667">
                        <c:v>2023.6799999999998</c:v>
                      </c:pt>
                      <c:pt idx="3668">
                        <c:v>2071.1999999999998</c:v>
                      </c:pt>
                      <c:pt idx="3669">
                        <c:v>2011.1999999999998</c:v>
                      </c:pt>
                      <c:pt idx="3670">
                        <c:v>2055.84</c:v>
                      </c:pt>
                      <c:pt idx="3671">
                        <c:v>1914.72</c:v>
                      </c:pt>
                      <c:pt idx="3672">
                        <c:v>1916.1599999999999</c:v>
                      </c:pt>
                      <c:pt idx="3673">
                        <c:v>2064.96</c:v>
                      </c:pt>
                      <c:pt idx="3674">
                        <c:v>2148</c:v>
                      </c:pt>
                      <c:pt idx="3675">
                        <c:v>2103.3599999999997</c:v>
                      </c:pt>
                      <c:pt idx="3676">
                        <c:v>2041.44</c:v>
                      </c:pt>
                      <c:pt idx="3677">
                        <c:v>2103.36</c:v>
                      </c:pt>
                      <c:pt idx="3678">
                        <c:v>2178.7200000000003</c:v>
                      </c:pt>
                      <c:pt idx="3679">
                        <c:v>2241.6</c:v>
                      </c:pt>
                      <c:pt idx="3680">
                        <c:v>2143.1999999999998</c:v>
                      </c:pt>
                      <c:pt idx="3681">
                        <c:v>2118.7199999999998</c:v>
                      </c:pt>
                      <c:pt idx="3682">
                        <c:v>2199.84</c:v>
                      </c:pt>
                      <c:pt idx="3683">
                        <c:v>2130.2400000000002</c:v>
                      </c:pt>
                      <c:pt idx="3684">
                        <c:v>2090.3999999999996</c:v>
                      </c:pt>
                      <c:pt idx="3685">
                        <c:v>2037.12</c:v>
                      </c:pt>
                      <c:pt idx="3686">
                        <c:v>1961.76</c:v>
                      </c:pt>
                      <c:pt idx="3687">
                        <c:v>1991.52</c:v>
                      </c:pt>
                      <c:pt idx="3688">
                        <c:v>2148.96</c:v>
                      </c:pt>
                      <c:pt idx="3689">
                        <c:v>2151.36</c:v>
                      </c:pt>
                      <c:pt idx="3690">
                        <c:v>2028.4799999999998</c:v>
                      </c:pt>
                      <c:pt idx="3691">
                        <c:v>2040.96</c:v>
                      </c:pt>
                      <c:pt idx="3692">
                        <c:v>2070.2399999999998</c:v>
                      </c:pt>
                      <c:pt idx="3693">
                        <c:v>2078.4</c:v>
                      </c:pt>
                      <c:pt idx="3694">
                        <c:v>2166.7199999999998</c:v>
                      </c:pt>
                      <c:pt idx="3695">
                        <c:v>2024.1599999999999</c:v>
                      </c:pt>
                      <c:pt idx="3696">
                        <c:v>2184.48</c:v>
                      </c:pt>
                      <c:pt idx="3697">
                        <c:v>2211.36</c:v>
                      </c:pt>
                      <c:pt idx="3698">
                        <c:v>2127.84</c:v>
                      </c:pt>
                      <c:pt idx="3699">
                        <c:v>2114.8799999999997</c:v>
                      </c:pt>
                      <c:pt idx="3700">
                        <c:v>2149.92</c:v>
                      </c:pt>
                      <c:pt idx="3701">
                        <c:v>2124</c:v>
                      </c:pt>
                      <c:pt idx="3702">
                        <c:v>2237.7599999999998</c:v>
                      </c:pt>
                      <c:pt idx="3703">
                        <c:v>2201.2800000000002</c:v>
                      </c:pt>
                      <c:pt idx="3704">
                        <c:v>2318.88</c:v>
                      </c:pt>
                      <c:pt idx="3705">
                        <c:v>2170.08</c:v>
                      </c:pt>
                      <c:pt idx="3706">
                        <c:v>1864.32</c:v>
                      </c:pt>
                      <c:pt idx="3707">
                        <c:v>2051.52</c:v>
                      </c:pt>
                      <c:pt idx="3708">
                        <c:v>2174.3999999999996</c:v>
                      </c:pt>
                      <c:pt idx="3709">
                        <c:v>2151.3599999999997</c:v>
                      </c:pt>
                      <c:pt idx="3710">
                        <c:v>2137.9199999999996</c:v>
                      </c:pt>
                      <c:pt idx="3711">
                        <c:v>2177.2799999999997</c:v>
                      </c:pt>
                      <c:pt idx="3712">
                        <c:v>2150.88</c:v>
                      </c:pt>
                      <c:pt idx="3713">
                        <c:v>2129.7599999999998</c:v>
                      </c:pt>
                      <c:pt idx="3714">
                        <c:v>2169.12</c:v>
                      </c:pt>
                      <c:pt idx="3715">
                        <c:v>2161.44</c:v>
                      </c:pt>
                      <c:pt idx="3716">
                        <c:v>2086.5600000000004</c:v>
                      </c:pt>
                      <c:pt idx="3717">
                        <c:v>2091.36</c:v>
                      </c:pt>
                      <c:pt idx="3718">
                        <c:v>2016.48</c:v>
                      </c:pt>
                      <c:pt idx="3719">
                        <c:v>2027.52</c:v>
                      </c:pt>
                      <c:pt idx="3720">
                        <c:v>2010.2400000000002</c:v>
                      </c:pt>
                      <c:pt idx="3721">
                        <c:v>1944</c:v>
                      </c:pt>
                      <c:pt idx="3722">
                        <c:v>1966.56</c:v>
                      </c:pt>
                      <c:pt idx="3723">
                        <c:v>1966.08</c:v>
                      </c:pt>
                      <c:pt idx="3724">
                        <c:v>2016</c:v>
                      </c:pt>
                      <c:pt idx="3725">
                        <c:v>2011.68</c:v>
                      </c:pt>
                      <c:pt idx="3726">
                        <c:v>2179.6800000000003</c:v>
                      </c:pt>
                      <c:pt idx="3727">
                        <c:v>2225.2799999999997</c:v>
                      </c:pt>
                      <c:pt idx="3728">
                        <c:v>2147.04</c:v>
                      </c:pt>
                      <c:pt idx="3729">
                        <c:v>2007.36</c:v>
                      </c:pt>
                      <c:pt idx="3730">
                        <c:v>1894.56</c:v>
                      </c:pt>
                      <c:pt idx="3731">
                        <c:v>1837.92</c:v>
                      </c:pt>
                      <c:pt idx="3732">
                        <c:v>1942.56</c:v>
                      </c:pt>
                      <c:pt idx="3733">
                        <c:v>1951.6799999999998</c:v>
                      </c:pt>
                      <c:pt idx="3734">
                        <c:v>1878.2400000000002</c:v>
                      </c:pt>
                      <c:pt idx="3735">
                        <c:v>1827.3600000000001</c:v>
                      </c:pt>
                      <c:pt idx="3736">
                        <c:v>1578.72</c:v>
                      </c:pt>
                      <c:pt idx="3737">
                        <c:v>1621.92</c:v>
                      </c:pt>
                      <c:pt idx="3738">
                        <c:v>1796.64</c:v>
                      </c:pt>
                      <c:pt idx="3739">
                        <c:v>1873.92</c:v>
                      </c:pt>
                      <c:pt idx="3740">
                        <c:v>1822.08</c:v>
                      </c:pt>
                      <c:pt idx="3741">
                        <c:v>1865.2800000000002</c:v>
                      </c:pt>
                      <c:pt idx="3742">
                        <c:v>1895.52</c:v>
                      </c:pt>
                      <c:pt idx="3743">
                        <c:v>1936.3200000000002</c:v>
                      </c:pt>
                      <c:pt idx="3744">
                        <c:v>2011.2</c:v>
                      </c:pt>
                      <c:pt idx="3745">
                        <c:v>2077.44</c:v>
                      </c:pt>
                      <c:pt idx="3746">
                        <c:v>2097.6</c:v>
                      </c:pt>
                      <c:pt idx="3747">
                        <c:v>1972.8</c:v>
                      </c:pt>
                      <c:pt idx="3748">
                        <c:v>2072.64</c:v>
                      </c:pt>
                      <c:pt idx="3749">
                        <c:v>1932.4799999999998</c:v>
                      </c:pt>
                      <c:pt idx="3750">
                        <c:v>1983.36</c:v>
                      </c:pt>
                      <c:pt idx="3751">
                        <c:v>2164.3200000000002</c:v>
                      </c:pt>
                      <c:pt idx="3752">
                        <c:v>2264.6400000000003</c:v>
                      </c:pt>
                      <c:pt idx="3753">
                        <c:v>2127.84</c:v>
                      </c:pt>
                      <c:pt idx="3754">
                        <c:v>2022.24</c:v>
                      </c:pt>
                      <c:pt idx="3755">
                        <c:v>2091.84</c:v>
                      </c:pt>
                      <c:pt idx="3756">
                        <c:v>2184.4799999999996</c:v>
                      </c:pt>
                      <c:pt idx="3757">
                        <c:v>2208.48</c:v>
                      </c:pt>
                      <c:pt idx="3758">
                        <c:v>2063.04</c:v>
                      </c:pt>
                      <c:pt idx="3759">
                        <c:v>2152.8000000000002</c:v>
                      </c:pt>
                      <c:pt idx="3760">
                        <c:v>2176.7999999999997</c:v>
                      </c:pt>
                      <c:pt idx="3761">
                        <c:v>2070.2399999999998</c:v>
                      </c:pt>
                      <c:pt idx="3762">
                        <c:v>2124.48</c:v>
                      </c:pt>
                      <c:pt idx="3763">
                        <c:v>2208</c:v>
                      </c:pt>
                      <c:pt idx="3764">
                        <c:v>2175.3599999999997</c:v>
                      </c:pt>
                      <c:pt idx="3765">
                        <c:v>2106.7200000000003</c:v>
                      </c:pt>
                      <c:pt idx="3766">
                        <c:v>2090.88</c:v>
                      </c:pt>
                      <c:pt idx="3767">
                        <c:v>2143.6799999999998</c:v>
                      </c:pt>
                      <c:pt idx="3768">
                        <c:v>2144.64</c:v>
                      </c:pt>
                      <c:pt idx="3769">
                        <c:v>2235.3599999999997</c:v>
                      </c:pt>
                      <c:pt idx="3770">
                        <c:v>2165.2799999999997</c:v>
                      </c:pt>
                      <c:pt idx="3771">
                        <c:v>2045.76</c:v>
                      </c:pt>
                      <c:pt idx="3772">
                        <c:v>2104.8000000000002</c:v>
                      </c:pt>
                      <c:pt idx="3773">
                        <c:v>1977.12</c:v>
                      </c:pt>
                      <c:pt idx="3774">
                        <c:v>1885.92</c:v>
                      </c:pt>
                      <c:pt idx="3775">
                        <c:v>2052.96</c:v>
                      </c:pt>
                      <c:pt idx="3776">
                        <c:v>2016.9600000000003</c:v>
                      </c:pt>
                      <c:pt idx="3777">
                        <c:v>2057.2799999999997</c:v>
                      </c:pt>
                      <c:pt idx="3778">
                        <c:v>2047.68</c:v>
                      </c:pt>
                      <c:pt idx="3779">
                        <c:v>2072.16</c:v>
                      </c:pt>
                      <c:pt idx="3780">
                        <c:v>2080.3199999999997</c:v>
                      </c:pt>
                      <c:pt idx="3781">
                        <c:v>2184</c:v>
                      </c:pt>
                      <c:pt idx="3782">
                        <c:v>2193.12</c:v>
                      </c:pt>
                      <c:pt idx="3783">
                        <c:v>2114.88</c:v>
                      </c:pt>
                      <c:pt idx="3784">
                        <c:v>2090.3999999999996</c:v>
                      </c:pt>
                      <c:pt idx="3785">
                        <c:v>2056.3200000000002</c:v>
                      </c:pt>
                      <c:pt idx="3786">
                        <c:v>2066.88</c:v>
                      </c:pt>
                      <c:pt idx="3787">
                        <c:v>2209.4399999999996</c:v>
                      </c:pt>
                      <c:pt idx="3788">
                        <c:v>2146.56</c:v>
                      </c:pt>
                      <c:pt idx="3789">
                        <c:v>1891.6799999999998</c:v>
                      </c:pt>
                      <c:pt idx="3790">
                        <c:v>1883.52</c:v>
                      </c:pt>
                      <c:pt idx="3791">
                        <c:v>1877.28</c:v>
                      </c:pt>
                      <c:pt idx="3792">
                        <c:v>1928.6399999999999</c:v>
                      </c:pt>
                      <c:pt idx="3793">
                        <c:v>1871.04</c:v>
                      </c:pt>
                      <c:pt idx="3794">
                        <c:v>1788.96</c:v>
                      </c:pt>
                      <c:pt idx="3795">
                        <c:v>1886.88</c:v>
                      </c:pt>
                      <c:pt idx="3796">
                        <c:v>1937.2800000000002</c:v>
                      </c:pt>
                      <c:pt idx="3797">
                        <c:v>1838.8799999999999</c:v>
                      </c:pt>
                      <c:pt idx="3798">
                        <c:v>1851.3600000000001</c:v>
                      </c:pt>
                      <c:pt idx="3799">
                        <c:v>1834.08</c:v>
                      </c:pt>
                      <c:pt idx="3800">
                        <c:v>1853.28</c:v>
                      </c:pt>
                      <c:pt idx="3801">
                        <c:v>1872</c:v>
                      </c:pt>
                      <c:pt idx="3802">
                        <c:v>1896.48</c:v>
                      </c:pt>
                      <c:pt idx="3803">
                        <c:v>1839.3600000000001</c:v>
                      </c:pt>
                      <c:pt idx="3804">
                        <c:v>1755.84</c:v>
                      </c:pt>
                      <c:pt idx="3805">
                        <c:v>1756.8000000000002</c:v>
                      </c:pt>
                      <c:pt idx="3806">
                        <c:v>1699.6799999999998</c:v>
                      </c:pt>
                      <c:pt idx="3807">
                        <c:v>1685.28</c:v>
                      </c:pt>
                      <c:pt idx="3808">
                        <c:v>1662.72</c:v>
                      </c:pt>
                      <c:pt idx="3809">
                        <c:v>1500.48</c:v>
                      </c:pt>
                      <c:pt idx="3810">
                        <c:v>1356</c:v>
                      </c:pt>
                      <c:pt idx="3811">
                        <c:v>1254.72</c:v>
                      </c:pt>
                      <c:pt idx="3812">
                        <c:v>1199.04</c:v>
                      </c:pt>
                      <c:pt idx="3813">
                        <c:v>1037.76</c:v>
                      </c:pt>
                      <c:pt idx="3814">
                        <c:v>983.52</c:v>
                      </c:pt>
                      <c:pt idx="3815">
                        <c:v>979.68</c:v>
                      </c:pt>
                      <c:pt idx="3816">
                        <c:v>977.76</c:v>
                      </c:pt>
                      <c:pt idx="3817">
                        <c:v>966.72</c:v>
                      </c:pt>
                      <c:pt idx="3818">
                        <c:v>910.07999999999993</c:v>
                      </c:pt>
                      <c:pt idx="3819">
                        <c:v>778.56</c:v>
                      </c:pt>
                      <c:pt idx="3820">
                        <c:v>663.84</c:v>
                      </c:pt>
                      <c:pt idx="3821">
                        <c:v>499.2</c:v>
                      </c:pt>
                      <c:pt idx="3822">
                        <c:v>498.72</c:v>
                      </c:pt>
                      <c:pt idx="3823">
                        <c:v>487.68000000000006</c:v>
                      </c:pt>
                      <c:pt idx="3824">
                        <c:v>456.47999999999996</c:v>
                      </c:pt>
                      <c:pt idx="3825">
                        <c:v>435.84</c:v>
                      </c:pt>
                      <c:pt idx="3826">
                        <c:v>438.72</c:v>
                      </c:pt>
                      <c:pt idx="3827">
                        <c:v>341.76</c:v>
                      </c:pt>
                      <c:pt idx="3828">
                        <c:v>409.91999999999996</c:v>
                      </c:pt>
                      <c:pt idx="3829">
                        <c:v>414.24</c:v>
                      </c:pt>
                      <c:pt idx="3830">
                        <c:v>494.4</c:v>
                      </c:pt>
                      <c:pt idx="3831">
                        <c:v>508.79999999999995</c:v>
                      </c:pt>
                      <c:pt idx="3832">
                        <c:v>530.88</c:v>
                      </c:pt>
                      <c:pt idx="3833">
                        <c:v>542.4</c:v>
                      </c:pt>
                      <c:pt idx="3834">
                        <c:v>521.28</c:v>
                      </c:pt>
                      <c:pt idx="3835">
                        <c:v>503.52</c:v>
                      </c:pt>
                      <c:pt idx="3836">
                        <c:v>513.6</c:v>
                      </c:pt>
                      <c:pt idx="3837">
                        <c:v>508.32</c:v>
                      </c:pt>
                      <c:pt idx="3838">
                        <c:v>508.8</c:v>
                      </c:pt>
                      <c:pt idx="3839">
                        <c:v>498.24</c:v>
                      </c:pt>
                      <c:pt idx="3840">
                        <c:v>476.64</c:v>
                      </c:pt>
                      <c:pt idx="3841">
                        <c:v>469.43999999999994</c:v>
                      </c:pt>
                      <c:pt idx="3842">
                        <c:v>490.56</c:v>
                      </c:pt>
                      <c:pt idx="3843">
                        <c:v>477.12</c:v>
                      </c:pt>
                      <c:pt idx="3844">
                        <c:v>497.76</c:v>
                      </c:pt>
                      <c:pt idx="3845">
                        <c:v>525.6</c:v>
                      </c:pt>
                      <c:pt idx="3846">
                        <c:v>523.20000000000005</c:v>
                      </c:pt>
                      <c:pt idx="3847">
                        <c:v>557.76</c:v>
                      </c:pt>
                      <c:pt idx="3848">
                        <c:v>549.6</c:v>
                      </c:pt>
                      <c:pt idx="3849">
                        <c:v>608.16000000000008</c:v>
                      </c:pt>
                      <c:pt idx="3850">
                        <c:v>687.36</c:v>
                      </c:pt>
                      <c:pt idx="3851">
                        <c:v>729.59999999999991</c:v>
                      </c:pt>
                      <c:pt idx="3852">
                        <c:v>741.12000000000012</c:v>
                      </c:pt>
                      <c:pt idx="3853">
                        <c:v>893.76</c:v>
                      </c:pt>
                      <c:pt idx="3854">
                        <c:v>830.40000000000009</c:v>
                      </c:pt>
                      <c:pt idx="3855">
                        <c:v>769.92000000000007</c:v>
                      </c:pt>
                      <c:pt idx="3856">
                        <c:v>727.2</c:v>
                      </c:pt>
                      <c:pt idx="3857">
                        <c:v>780.96</c:v>
                      </c:pt>
                      <c:pt idx="3858">
                        <c:v>817.92</c:v>
                      </c:pt>
                      <c:pt idx="3859">
                        <c:v>812.64</c:v>
                      </c:pt>
                      <c:pt idx="3860">
                        <c:v>837.6</c:v>
                      </c:pt>
                      <c:pt idx="3861">
                        <c:v>794.4</c:v>
                      </c:pt>
                      <c:pt idx="3862">
                        <c:v>801.6</c:v>
                      </c:pt>
                      <c:pt idx="3863">
                        <c:v>888.48</c:v>
                      </c:pt>
                      <c:pt idx="3864">
                        <c:v>1051.2</c:v>
                      </c:pt>
                      <c:pt idx="3865">
                        <c:v>1020.48</c:v>
                      </c:pt>
                      <c:pt idx="3866">
                        <c:v>1014.2400000000001</c:v>
                      </c:pt>
                      <c:pt idx="3867">
                        <c:v>985.92</c:v>
                      </c:pt>
                      <c:pt idx="3868">
                        <c:v>1098.72</c:v>
                      </c:pt>
                      <c:pt idx="3869">
                        <c:v>1155.3599999999999</c:v>
                      </c:pt>
                      <c:pt idx="3870">
                        <c:v>1294.08</c:v>
                      </c:pt>
                      <c:pt idx="3871">
                        <c:v>1427.04</c:v>
                      </c:pt>
                      <c:pt idx="3872">
                        <c:v>1482.2399999999998</c:v>
                      </c:pt>
                      <c:pt idx="3873">
                        <c:v>1634.8799999999999</c:v>
                      </c:pt>
                      <c:pt idx="3874">
                        <c:v>1850.4</c:v>
                      </c:pt>
                      <c:pt idx="3875">
                        <c:v>1800.48</c:v>
                      </c:pt>
                      <c:pt idx="3876">
                        <c:v>1966.08</c:v>
                      </c:pt>
                      <c:pt idx="3877">
                        <c:v>2019.84</c:v>
                      </c:pt>
                      <c:pt idx="3878">
                        <c:v>2092.8000000000002</c:v>
                      </c:pt>
                      <c:pt idx="3879">
                        <c:v>2130.7199999999998</c:v>
                      </c:pt>
                      <c:pt idx="3880">
                        <c:v>2034.2400000000002</c:v>
                      </c:pt>
                      <c:pt idx="3881">
                        <c:v>2000.16</c:v>
                      </c:pt>
                      <c:pt idx="3882">
                        <c:v>2012.6399999999999</c:v>
                      </c:pt>
                      <c:pt idx="3883">
                        <c:v>1846.08</c:v>
                      </c:pt>
                      <c:pt idx="3884">
                        <c:v>1834.56</c:v>
                      </c:pt>
                      <c:pt idx="3885">
                        <c:v>1867.68</c:v>
                      </c:pt>
                      <c:pt idx="3886">
                        <c:v>1970.3999999999999</c:v>
                      </c:pt>
                      <c:pt idx="3887">
                        <c:v>1902.24</c:v>
                      </c:pt>
                      <c:pt idx="3888">
                        <c:v>1913.2800000000002</c:v>
                      </c:pt>
                      <c:pt idx="3889">
                        <c:v>1978.08</c:v>
                      </c:pt>
                      <c:pt idx="3890">
                        <c:v>2047.1999999999998</c:v>
                      </c:pt>
                      <c:pt idx="3891">
                        <c:v>2205.12</c:v>
                      </c:pt>
                      <c:pt idx="3892">
                        <c:v>2220</c:v>
                      </c:pt>
                      <c:pt idx="3893">
                        <c:v>2091.3599999999997</c:v>
                      </c:pt>
                      <c:pt idx="3894">
                        <c:v>2127.8399999999997</c:v>
                      </c:pt>
                      <c:pt idx="3895">
                        <c:v>2029.92</c:v>
                      </c:pt>
                      <c:pt idx="3896">
                        <c:v>2114.4</c:v>
                      </c:pt>
                      <c:pt idx="3897">
                        <c:v>2158.08</c:v>
                      </c:pt>
                      <c:pt idx="3898">
                        <c:v>1999.2</c:v>
                      </c:pt>
                      <c:pt idx="3899">
                        <c:v>1969.9199999999998</c:v>
                      </c:pt>
                      <c:pt idx="3900">
                        <c:v>1892.16</c:v>
                      </c:pt>
                      <c:pt idx="3901">
                        <c:v>1919.04</c:v>
                      </c:pt>
                      <c:pt idx="3902">
                        <c:v>1790.88</c:v>
                      </c:pt>
                      <c:pt idx="3903">
                        <c:v>1774.56</c:v>
                      </c:pt>
                      <c:pt idx="3904">
                        <c:v>1831.68</c:v>
                      </c:pt>
                      <c:pt idx="3905">
                        <c:v>1729.44</c:v>
                      </c:pt>
                      <c:pt idx="3906">
                        <c:v>1703.52</c:v>
                      </c:pt>
                      <c:pt idx="3907">
                        <c:v>1695.84</c:v>
                      </c:pt>
                      <c:pt idx="3908">
                        <c:v>1642.56</c:v>
                      </c:pt>
                      <c:pt idx="3909">
                        <c:v>1656.0000000000002</c:v>
                      </c:pt>
                      <c:pt idx="3910">
                        <c:v>1734.7199999999998</c:v>
                      </c:pt>
                      <c:pt idx="3911">
                        <c:v>1747.1999999999998</c:v>
                      </c:pt>
                      <c:pt idx="3912">
                        <c:v>1770.72</c:v>
                      </c:pt>
                      <c:pt idx="3913">
                        <c:v>1861.44</c:v>
                      </c:pt>
                      <c:pt idx="3914">
                        <c:v>1776.96</c:v>
                      </c:pt>
                      <c:pt idx="3915">
                        <c:v>1681.92</c:v>
                      </c:pt>
                      <c:pt idx="3916">
                        <c:v>1784.16</c:v>
                      </c:pt>
                      <c:pt idx="3917">
                        <c:v>1741.44</c:v>
                      </c:pt>
                      <c:pt idx="3918">
                        <c:v>1814.4</c:v>
                      </c:pt>
                      <c:pt idx="3919">
                        <c:v>1861.92</c:v>
                      </c:pt>
                      <c:pt idx="3920">
                        <c:v>1844.16</c:v>
                      </c:pt>
                      <c:pt idx="3921">
                        <c:v>1783.68</c:v>
                      </c:pt>
                      <c:pt idx="3922">
                        <c:v>1856.64</c:v>
                      </c:pt>
                      <c:pt idx="3923">
                        <c:v>1958.4</c:v>
                      </c:pt>
                      <c:pt idx="3924">
                        <c:v>2028</c:v>
                      </c:pt>
                      <c:pt idx="3925">
                        <c:v>2077.92</c:v>
                      </c:pt>
                      <c:pt idx="3926">
                        <c:v>2227.2000000000003</c:v>
                      </c:pt>
                      <c:pt idx="3927">
                        <c:v>2124.96</c:v>
                      </c:pt>
                      <c:pt idx="3928">
                        <c:v>2070.2400000000002</c:v>
                      </c:pt>
                      <c:pt idx="3929">
                        <c:v>1926.24</c:v>
                      </c:pt>
                      <c:pt idx="3930">
                        <c:v>1938.72</c:v>
                      </c:pt>
                      <c:pt idx="3931">
                        <c:v>1935.84</c:v>
                      </c:pt>
                      <c:pt idx="3932">
                        <c:v>1921.44</c:v>
                      </c:pt>
                      <c:pt idx="3933">
                        <c:v>1935.84</c:v>
                      </c:pt>
                      <c:pt idx="3934">
                        <c:v>1918.0800000000002</c:v>
                      </c:pt>
                      <c:pt idx="3935">
                        <c:v>1891.68</c:v>
                      </c:pt>
                      <c:pt idx="3936">
                        <c:v>1799.04</c:v>
                      </c:pt>
                      <c:pt idx="3937">
                        <c:v>1871.0400000000002</c:v>
                      </c:pt>
                      <c:pt idx="3938">
                        <c:v>1839.84</c:v>
                      </c:pt>
                      <c:pt idx="3939">
                        <c:v>1814.88</c:v>
                      </c:pt>
                      <c:pt idx="3940">
                        <c:v>1733.2800000000002</c:v>
                      </c:pt>
                      <c:pt idx="3941">
                        <c:v>1760.64</c:v>
                      </c:pt>
                      <c:pt idx="3942">
                        <c:v>1766.88</c:v>
                      </c:pt>
                      <c:pt idx="3943">
                        <c:v>1776</c:v>
                      </c:pt>
                      <c:pt idx="3944">
                        <c:v>1878.2399999999998</c:v>
                      </c:pt>
                      <c:pt idx="3945">
                        <c:v>1938.7200000000003</c:v>
                      </c:pt>
                      <c:pt idx="3946">
                        <c:v>1854.24</c:v>
                      </c:pt>
                      <c:pt idx="3947">
                        <c:v>1971.84</c:v>
                      </c:pt>
                      <c:pt idx="3948">
                        <c:v>1907.52</c:v>
                      </c:pt>
                      <c:pt idx="3949">
                        <c:v>1910.3999999999999</c:v>
                      </c:pt>
                      <c:pt idx="3950">
                        <c:v>1865.28</c:v>
                      </c:pt>
                      <c:pt idx="3951">
                        <c:v>1823.52</c:v>
                      </c:pt>
                      <c:pt idx="3952">
                        <c:v>1922.4</c:v>
                      </c:pt>
                      <c:pt idx="3953">
                        <c:v>2008.3200000000002</c:v>
                      </c:pt>
                      <c:pt idx="3954">
                        <c:v>1985.28</c:v>
                      </c:pt>
                      <c:pt idx="3955">
                        <c:v>1940.16</c:v>
                      </c:pt>
                      <c:pt idx="3956">
                        <c:v>1942.56</c:v>
                      </c:pt>
                      <c:pt idx="3957">
                        <c:v>1931.04</c:v>
                      </c:pt>
                      <c:pt idx="3958">
                        <c:v>1917.12</c:v>
                      </c:pt>
                      <c:pt idx="3959">
                        <c:v>1872.48</c:v>
                      </c:pt>
                      <c:pt idx="3960">
                        <c:v>1922.4</c:v>
                      </c:pt>
                      <c:pt idx="3961">
                        <c:v>1871.04</c:v>
                      </c:pt>
                      <c:pt idx="3962">
                        <c:v>1768.3200000000002</c:v>
                      </c:pt>
                      <c:pt idx="3963">
                        <c:v>1890.7199999999998</c:v>
                      </c:pt>
                      <c:pt idx="3964">
                        <c:v>1824.96</c:v>
                      </c:pt>
                      <c:pt idx="3965">
                        <c:v>1657.92</c:v>
                      </c:pt>
                      <c:pt idx="3966">
                        <c:v>1791.36</c:v>
                      </c:pt>
                      <c:pt idx="3967">
                        <c:v>1740.48</c:v>
                      </c:pt>
                      <c:pt idx="3968">
                        <c:v>1696.32</c:v>
                      </c:pt>
                      <c:pt idx="3969">
                        <c:v>1662.24</c:v>
                      </c:pt>
                      <c:pt idx="3970">
                        <c:v>1700.6399999999999</c:v>
                      </c:pt>
                      <c:pt idx="3971">
                        <c:v>1604.6399999999999</c:v>
                      </c:pt>
                      <c:pt idx="3972">
                        <c:v>1531.2</c:v>
                      </c:pt>
                      <c:pt idx="3973">
                        <c:v>1661.76</c:v>
                      </c:pt>
                      <c:pt idx="3974">
                        <c:v>1658.3999999999999</c:v>
                      </c:pt>
                      <c:pt idx="3975">
                        <c:v>1609.92</c:v>
                      </c:pt>
                      <c:pt idx="3976">
                        <c:v>1610.8799999999999</c:v>
                      </c:pt>
                      <c:pt idx="3977">
                        <c:v>1530.2399999999998</c:v>
                      </c:pt>
                      <c:pt idx="3978">
                        <c:v>1661.76</c:v>
                      </c:pt>
                      <c:pt idx="3979">
                        <c:v>1746.24</c:v>
                      </c:pt>
                      <c:pt idx="3980">
                        <c:v>1548</c:v>
                      </c:pt>
                      <c:pt idx="3981">
                        <c:v>1899.3600000000001</c:v>
                      </c:pt>
                      <c:pt idx="3982">
                        <c:v>1949.76</c:v>
                      </c:pt>
                      <c:pt idx="3983">
                        <c:v>1854.7199999999998</c:v>
                      </c:pt>
                      <c:pt idx="3984">
                        <c:v>1900.8</c:v>
                      </c:pt>
                      <c:pt idx="3985">
                        <c:v>2135.04</c:v>
                      </c:pt>
                      <c:pt idx="3986">
                        <c:v>2153.2799999999997</c:v>
                      </c:pt>
                      <c:pt idx="3987">
                        <c:v>2115.8399999999997</c:v>
                      </c:pt>
                      <c:pt idx="3988">
                        <c:v>2085.6</c:v>
                      </c:pt>
                      <c:pt idx="3989">
                        <c:v>1865.7599999999998</c:v>
                      </c:pt>
                      <c:pt idx="3990">
                        <c:v>1824.96</c:v>
                      </c:pt>
                      <c:pt idx="3991">
                        <c:v>1895.04</c:v>
                      </c:pt>
                      <c:pt idx="3992">
                        <c:v>2009.76</c:v>
                      </c:pt>
                      <c:pt idx="3993">
                        <c:v>2019.84</c:v>
                      </c:pt>
                      <c:pt idx="3994">
                        <c:v>2160.48</c:v>
                      </c:pt>
                      <c:pt idx="3995">
                        <c:v>2301.6</c:v>
                      </c:pt>
                      <c:pt idx="3996">
                        <c:v>2268.48</c:v>
                      </c:pt>
                      <c:pt idx="3997">
                        <c:v>2456.16</c:v>
                      </c:pt>
                      <c:pt idx="3998">
                        <c:v>2419.1999999999998</c:v>
                      </c:pt>
                      <c:pt idx="3999">
                        <c:v>2271.36</c:v>
                      </c:pt>
                      <c:pt idx="4000">
                        <c:v>2094.7199999999998</c:v>
                      </c:pt>
                      <c:pt idx="4001">
                        <c:v>2028.96</c:v>
                      </c:pt>
                      <c:pt idx="4002">
                        <c:v>2120.6400000000003</c:v>
                      </c:pt>
                      <c:pt idx="4003">
                        <c:v>2175.3599999999997</c:v>
                      </c:pt>
                      <c:pt idx="4004">
                        <c:v>2205.6000000000004</c:v>
                      </c:pt>
                      <c:pt idx="4005">
                        <c:v>2165.7600000000002</c:v>
                      </c:pt>
                      <c:pt idx="4006">
                        <c:v>2052.96</c:v>
                      </c:pt>
                      <c:pt idx="4007">
                        <c:v>2127.36</c:v>
                      </c:pt>
                      <c:pt idx="4008">
                        <c:v>2139.36</c:v>
                      </c:pt>
                      <c:pt idx="4009">
                        <c:v>2084.16</c:v>
                      </c:pt>
                      <c:pt idx="4010">
                        <c:v>2076.96</c:v>
                      </c:pt>
                      <c:pt idx="4011">
                        <c:v>2178.7200000000003</c:v>
                      </c:pt>
                      <c:pt idx="4012">
                        <c:v>2136.96</c:v>
                      </c:pt>
                      <c:pt idx="4013">
                        <c:v>1812</c:v>
                      </c:pt>
                      <c:pt idx="4014">
                        <c:v>1852.8000000000002</c:v>
                      </c:pt>
                      <c:pt idx="4015">
                        <c:v>1896.96</c:v>
                      </c:pt>
                      <c:pt idx="4016">
                        <c:v>1911.84</c:v>
                      </c:pt>
                      <c:pt idx="4017">
                        <c:v>2025.6000000000001</c:v>
                      </c:pt>
                      <c:pt idx="4018">
                        <c:v>2033.7599999999998</c:v>
                      </c:pt>
                      <c:pt idx="4019">
                        <c:v>1952.64</c:v>
                      </c:pt>
                      <c:pt idx="4020">
                        <c:v>1919.04</c:v>
                      </c:pt>
                      <c:pt idx="4021">
                        <c:v>2116.3200000000002</c:v>
                      </c:pt>
                      <c:pt idx="4022">
                        <c:v>2144.1600000000003</c:v>
                      </c:pt>
                      <c:pt idx="4023">
                        <c:v>2112</c:v>
                      </c:pt>
                      <c:pt idx="4024">
                        <c:v>1966.08</c:v>
                      </c:pt>
                      <c:pt idx="4025">
                        <c:v>1948.8</c:v>
                      </c:pt>
                      <c:pt idx="4026">
                        <c:v>2163.36</c:v>
                      </c:pt>
                      <c:pt idx="4027">
                        <c:v>2203.6800000000003</c:v>
                      </c:pt>
                      <c:pt idx="4028">
                        <c:v>2269.92</c:v>
                      </c:pt>
                      <c:pt idx="4029">
                        <c:v>2268.96</c:v>
                      </c:pt>
                      <c:pt idx="4030">
                        <c:v>1934.88</c:v>
                      </c:pt>
                      <c:pt idx="4031">
                        <c:v>1983.3599999999997</c:v>
                      </c:pt>
                      <c:pt idx="4032">
                        <c:v>2038.56</c:v>
                      </c:pt>
                      <c:pt idx="4033">
                        <c:v>1919.04</c:v>
                      </c:pt>
                      <c:pt idx="4034">
                        <c:v>1916.16</c:v>
                      </c:pt>
                      <c:pt idx="4035">
                        <c:v>1953.12</c:v>
                      </c:pt>
                      <c:pt idx="4036">
                        <c:v>1860.48</c:v>
                      </c:pt>
                      <c:pt idx="4037">
                        <c:v>1926.2400000000002</c:v>
                      </c:pt>
                      <c:pt idx="4038">
                        <c:v>1902.24</c:v>
                      </c:pt>
                      <c:pt idx="4039">
                        <c:v>1860.48</c:v>
                      </c:pt>
                      <c:pt idx="4040">
                        <c:v>1941.6000000000001</c:v>
                      </c:pt>
                      <c:pt idx="4041">
                        <c:v>1985.7599999999998</c:v>
                      </c:pt>
                      <c:pt idx="4042">
                        <c:v>2201.7600000000002</c:v>
                      </c:pt>
                      <c:pt idx="4043">
                        <c:v>2222.4</c:v>
                      </c:pt>
                      <c:pt idx="4044">
                        <c:v>2263.1999999999998</c:v>
                      </c:pt>
                      <c:pt idx="4045">
                        <c:v>2303.04</c:v>
                      </c:pt>
                      <c:pt idx="4046">
                        <c:v>2229.12</c:v>
                      </c:pt>
                      <c:pt idx="4047">
                        <c:v>2221.44</c:v>
                      </c:pt>
                      <c:pt idx="4048">
                        <c:v>2128.8000000000002</c:v>
                      </c:pt>
                      <c:pt idx="4049">
                        <c:v>2059.1999999999998</c:v>
                      </c:pt>
                      <c:pt idx="4050">
                        <c:v>1932.96</c:v>
                      </c:pt>
                      <c:pt idx="4051">
                        <c:v>1939.2000000000003</c:v>
                      </c:pt>
                      <c:pt idx="4052">
                        <c:v>2099.52</c:v>
                      </c:pt>
                      <c:pt idx="4053">
                        <c:v>2219.52</c:v>
                      </c:pt>
                      <c:pt idx="4054">
                        <c:v>2063.52</c:v>
                      </c:pt>
                      <c:pt idx="4055">
                        <c:v>1977.6</c:v>
                      </c:pt>
                      <c:pt idx="4056">
                        <c:v>2017.44</c:v>
                      </c:pt>
                      <c:pt idx="4057">
                        <c:v>2027.0400000000002</c:v>
                      </c:pt>
                      <c:pt idx="4058">
                        <c:v>2004.96</c:v>
                      </c:pt>
                      <c:pt idx="4059">
                        <c:v>2003.9999999999998</c:v>
                      </c:pt>
                      <c:pt idx="4060">
                        <c:v>2056.8000000000002</c:v>
                      </c:pt>
                      <c:pt idx="4061">
                        <c:v>2033.7599999999998</c:v>
                      </c:pt>
                      <c:pt idx="4062">
                        <c:v>2148</c:v>
                      </c:pt>
                      <c:pt idx="4063">
                        <c:v>2186.88</c:v>
                      </c:pt>
                      <c:pt idx="4064">
                        <c:v>1999.68</c:v>
                      </c:pt>
                      <c:pt idx="4065">
                        <c:v>2128.8000000000002</c:v>
                      </c:pt>
                      <c:pt idx="4066">
                        <c:v>2024.6399999999999</c:v>
                      </c:pt>
                      <c:pt idx="4067">
                        <c:v>2023.1999999999998</c:v>
                      </c:pt>
                      <c:pt idx="4068">
                        <c:v>2154.7199999999998</c:v>
                      </c:pt>
                      <c:pt idx="4069">
                        <c:v>2152.8000000000002</c:v>
                      </c:pt>
                      <c:pt idx="4070">
                        <c:v>1996.32</c:v>
                      </c:pt>
                      <c:pt idx="4071">
                        <c:v>2006.88</c:v>
                      </c:pt>
                      <c:pt idx="4072">
                        <c:v>2185.44</c:v>
                      </c:pt>
                      <c:pt idx="4073">
                        <c:v>2124.96</c:v>
                      </c:pt>
                      <c:pt idx="4074">
                        <c:v>2000.6399999999999</c:v>
                      </c:pt>
                      <c:pt idx="4075">
                        <c:v>2025.6</c:v>
                      </c:pt>
                      <c:pt idx="4076">
                        <c:v>2041.44</c:v>
                      </c:pt>
                      <c:pt idx="4077">
                        <c:v>1953.1200000000001</c:v>
                      </c:pt>
                      <c:pt idx="4078">
                        <c:v>1958.88</c:v>
                      </c:pt>
                      <c:pt idx="4079">
                        <c:v>2028.9599999999998</c:v>
                      </c:pt>
                      <c:pt idx="4080">
                        <c:v>2032.8000000000002</c:v>
                      </c:pt>
                      <c:pt idx="4081">
                        <c:v>1958.88</c:v>
                      </c:pt>
                      <c:pt idx="4082">
                        <c:v>1949.76</c:v>
                      </c:pt>
                      <c:pt idx="4083">
                        <c:v>1927.1999999999998</c:v>
                      </c:pt>
                      <c:pt idx="4084">
                        <c:v>1953.12</c:v>
                      </c:pt>
                      <c:pt idx="4085">
                        <c:v>1941.6</c:v>
                      </c:pt>
                      <c:pt idx="4086">
                        <c:v>1815.3600000000001</c:v>
                      </c:pt>
                      <c:pt idx="4087">
                        <c:v>1977.6000000000001</c:v>
                      </c:pt>
                      <c:pt idx="4088">
                        <c:v>1992</c:v>
                      </c:pt>
                      <c:pt idx="4089">
                        <c:v>2075.52</c:v>
                      </c:pt>
                      <c:pt idx="4090">
                        <c:v>2101.92</c:v>
                      </c:pt>
                      <c:pt idx="4091">
                        <c:v>2204.6400000000003</c:v>
                      </c:pt>
                      <c:pt idx="4092">
                        <c:v>2192.16</c:v>
                      </c:pt>
                      <c:pt idx="4093">
                        <c:v>2082.7200000000003</c:v>
                      </c:pt>
                      <c:pt idx="4094">
                        <c:v>2193.6000000000004</c:v>
                      </c:pt>
                      <c:pt idx="4095">
                        <c:v>2195.52</c:v>
                      </c:pt>
                      <c:pt idx="4096">
                        <c:v>2106.7200000000003</c:v>
                      </c:pt>
                      <c:pt idx="4097">
                        <c:v>2063.04</c:v>
                      </c:pt>
                      <c:pt idx="4098">
                        <c:v>2172.96</c:v>
                      </c:pt>
                      <c:pt idx="4099">
                        <c:v>2212.3199999999997</c:v>
                      </c:pt>
                      <c:pt idx="4100">
                        <c:v>2279.5200000000004</c:v>
                      </c:pt>
                      <c:pt idx="4101">
                        <c:v>2230.56</c:v>
                      </c:pt>
                      <c:pt idx="4102">
                        <c:v>2028</c:v>
                      </c:pt>
                      <c:pt idx="4103">
                        <c:v>2093.7600000000002</c:v>
                      </c:pt>
                      <c:pt idx="4104">
                        <c:v>2104.7999999999997</c:v>
                      </c:pt>
                      <c:pt idx="4105">
                        <c:v>2112.4800000000005</c:v>
                      </c:pt>
                      <c:pt idx="4106">
                        <c:v>2197.44</c:v>
                      </c:pt>
                      <c:pt idx="4107">
                        <c:v>2173.44</c:v>
                      </c:pt>
                      <c:pt idx="4108">
                        <c:v>2133.6</c:v>
                      </c:pt>
                      <c:pt idx="4109">
                        <c:v>1991.04</c:v>
                      </c:pt>
                      <c:pt idx="4110">
                        <c:v>2037.1200000000001</c:v>
                      </c:pt>
                      <c:pt idx="4111">
                        <c:v>2182.56</c:v>
                      </c:pt>
                      <c:pt idx="4112">
                        <c:v>2183.04</c:v>
                      </c:pt>
                      <c:pt idx="4113">
                        <c:v>2329.92</c:v>
                      </c:pt>
                      <c:pt idx="4114">
                        <c:v>2308.8000000000002</c:v>
                      </c:pt>
                      <c:pt idx="4115">
                        <c:v>2253.12</c:v>
                      </c:pt>
                      <c:pt idx="4116">
                        <c:v>2180.64</c:v>
                      </c:pt>
                      <c:pt idx="4117">
                        <c:v>2022.2400000000002</c:v>
                      </c:pt>
                      <c:pt idx="4118">
                        <c:v>2156.16</c:v>
                      </c:pt>
                      <c:pt idx="4119">
                        <c:v>2304.48</c:v>
                      </c:pt>
                      <c:pt idx="4120">
                        <c:v>2198.3999999999996</c:v>
                      </c:pt>
                      <c:pt idx="4121">
                        <c:v>2149.92</c:v>
                      </c:pt>
                      <c:pt idx="4122">
                        <c:v>2111.04</c:v>
                      </c:pt>
                      <c:pt idx="4123">
                        <c:v>2145.6</c:v>
                      </c:pt>
                      <c:pt idx="4124">
                        <c:v>2062.5600000000004</c:v>
                      </c:pt>
                      <c:pt idx="4125">
                        <c:v>1982.88</c:v>
                      </c:pt>
                      <c:pt idx="4126">
                        <c:v>1899.8400000000001</c:v>
                      </c:pt>
                      <c:pt idx="4127">
                        <c:v>1840.8000000000002</c:v>
                      </c:pt>
                      <c:pt idx="4128">
                        <c:v>1799.04</c:v>
                      </c:pt>
                      <c:pt idx="4129">
                        <c:v>1935.3600000000001</c:v>
                      </c:pt>
                      <c:pt idx="4130">
                        <c:v>2021.76</c:v>
                      </c:pt>
                      <c:pt idx="4131">
                        <c:v>1990.56</c:v>
                      </c:pt>
                      <c:pt idx="4132">
                        <c:v>1972.32</c:v>
                      </c:pt>
                      <c:pt idx="4133">
                        <c:v>1950.24</c:v>
                      </c:pt>
                      <c:pt idx="4134">
                        <c:v>1993.92</c:v>
                      </c:pt>
                      <c:pt idx="4135">
                        <c:v>1938.7199999999998</c:v>
                      </c:pt>
                      <c:pt idx="4136">
                        <c:v>1817.28</c:v>
                      </c:pt>
                      <c:pt idx="4137">
                        <c:v>1897.44</c:v>
                      </c:pt>
                      <c:pt idx="4138">
                        <c:v>1958.88</c:v>
                      </c:pt>
                      <c:pt idx="4139">
                        <c:v>1950.72</c:v>
                      </c:pt>
                      <c:pt idx="4140">
                        <c:v>1954.08</c:v>
                      </c:pt>
                      <c:pt idx="4141">
                        <c:v>2129.2799999999997</c:v>
                      </c:pt>
                      <c:pt idx="4142">
                        <c:v>2270.4000000000005</c:v>
                      </c:pt>
                      <c:pt idx="4143">
                        <c:v>2282.88</c:v>
                      </c:pt>
                      <c:pt idx="4144">
                        <c:v>2168.16</c:v>
                      </c:pt>
                      <c:pt idx="4145">
                        <c:v>2153.2799999999997</c:v>
                      </c:pt>
                      <c:pt idx="4146">
                        <c:v>2183.04</c:v>
                      </c:pt>
                      <c:pt idx="4147">
                        <c:v>2220</c:v>
                      </c:pt>
                      <c:pt idx="4148">
                        <c:v>2337.12</c:v>
                      </c:pt>
                      <c:pt idx="4149">
                        <c:v>2253.12</c:v>
                      </c:pt>
                      <c:pt idx="4150">
                        <c:v>2189.7600000000002</c:v>
                      </c:pt>
                      <c:pt idx="4151">
                        <c:v>2324.64</c:v>
                      </c:pt>
                      <c:pt idx="4152">
                        <c:v>2276.64</c:v>
                      </c:pt>
                      <c:pt idx="4153">
                        <c:v>2178.2400000000002</c:v>
                      </c:pt>
                      <c:pt idx="4154">
                        <c:v>2125.92</c:v>
                      </c:pt>
                      <c:pt idx="4155">
                        <c:v>2147.52</c:v>
                      </c:pt>
                      <c:pt idx="4156">
                        <c:v>2161.92</c:v>
                      </c:pt>
                      <c:pt idx="4157">
                        <c:v>1848.48</c:v>
                      </c:pt>
                      <c:pt idx="4158">
                        <c:v>1987.1999999999998</c:v>
                      </c:pt>
                      <c:pt idx="4159">
                        <c:v>2004.96</c:v>
                      </c:pt>
                      <c:pt idx="4160">
                        <c:v>2160.96</c:v>
                      </c:pt>
                      <c:pt idx="4161">
                        <c:v>2159.04</c:v>
                      </c:pt>
                      <c:pt idx="4162">
                        <c:v>2044.3200000000002</c:v>
                      </c:pt>
                      <c:pt idx="4163">
                        <c:v>2064</c:v>
                      </c:pt>
                      <c:pt idx="4164">
                        <c:v>2055.84</c:v>
                      </c:pt>
                      <c:pt idx="4165">
                        <c:v>2055.84</c:v>
                      </c:pt>
                      <c:pt idx="4166">
                        <c:v>2041.92</c:v>
                      </c:pt>
                      <c:pt idx="4167">
                        <c:v>2088.96</c:v>
                      </c:pt>
                      <c:pt idx="4168">
                        <c:v>2078.4</c:v>
                      </c:pt>
                      <c:pt idx="4169">
                        <c:v>2155.2000000000003</c:v>
                      </c:pt>
                      <c:pt idx="4170">
                        <c:v>2120.64</c:v>
                      </c:pt>
                      <c:pt idx="4171">
                        <c:v>2044.32</c:v>
                      </c:pt>
                      <c:pt idx="4172">
                        <c:v>2009.7600000000002</c:v>
                      </c:pt>
                      <c:pt idx="4173">
                        <c:v>2107.6799999999998</c:v>
                      </c:pt>
                      <c:pt idx="4174">
                        <c:v>2211.84</c:v>
                      </c:pt>
                      <c:pt idx="4175">
                        <c:v>2017.9199999999998</c:v>
                      </c:pt>
                      <c:pt idx="4176">
                        <c:v>1988.64</c:v>
                      </c:pt>
                      <c:pt idx="4177">
                        <c:v>2053.44</c:v>
                      </c:pt>
                      <c:pt idx="4178">
                        <c:v>2231.04</c:v>
                      </c:pt>
                      <c:pt idx="4179">
                        <c:v>2208.96</c:v>
                      </c:pt>
                      <c:pt idx="4180">
                        <c:v>1987.1999999999998</c:v>
                      </c:pt>
                      <c:pt idx="4181">
                        <c:v>1946.8799999999999</c:v>
                      </c:pt>
                      <c:pt idx="4182">
                        <c:v>2052.48</c:v>
                      </c:pt>
                      <c:pt idx="4183">
                        <c:v>2015.52</c:v>
                      </c:pt>
                      <c:pt idx="4184">
                        <c:v>1843.2</c:v>
                      </c:pt>
                      <c:pt idx="4185">
                        <c:v>1920</c:v>
                      </c:pt>
                      <c:pt idx="4186">
                        <c:v>1989.12</c:v>
                      </c:pt>
                      <c:pt idx="4187">
                        <c:v>1996.8</c:v>
                      </c:pt>
                      <c:pt idx="4188">
                        <c:v>2092.3200000000002</c:v>
                      </c:pt>
                      <c:pt idx="4189">
                        <c:v>2022.24</c:v>
                      </c:pt>
                      <c:pt idx="4190">
                        <c:v>1891.2</c:v>
                      </c:pt>
                      <c:pt idx="4191">
                        <c:v>1864.3199999999997</c:v>
                      </c:pt>
                      <c:pt idx="4192">
                        <c:v>1874.4</c:v>
                      </c:pt>
                      <c:pt idx="4193">
                        <c:v>2026.56</c:v>
                      </c:pt>
                      <c:pt idx="4194">
                        <c:v>2072.64</c:v>
                      </c:pt>
                      <c:pt idx="4195">
                        <c:v>1992.48</c:v>
                      </c:pt>
                      <c:pt idx="4196">
                        <c:v>2041.9199999999998</c:v>
                      </c:pt>
                      <c:pt idx="4197">
                        <c:v>1943.0400000000002</c:v>
                      </c:pt>
                      <c:pt idx="4198">
                        <c:v>1900.3199999999997</c:v>
                      </c:pt>
                      <c:pt idx="4199">
                        <c:v>1971.3600000000001</c:v>
                      </c:pt>
                      <c:pt idx="4200">
                        <c:v>1929.1200000000001</c:v>
                      </c:pt>
                      <c:pt idx="4201">
                        <c:v>1985.7599999999998</c:v>
                      </c:pt>
                      <c:pt idx="4202">
                        <c:v>1858.08</c:v>
                      </c:pt>
                      <c:pt idx="4203">
                        <c:v>1848.96</c:v>
                      </c:pt>
                      <c:pt idx="4204">
                        <c:v>1872.96</c:v>
                      </c:pt>
                      <c:pt idx="4205">
                        <c:v>1692.48</c:v>
                      </c:pt>
                      <c:pt idx="4206">
                        <c:v>1599.84</c:v>
                      </c:pt>
                      <c:pt idx="4207">
                        <c:v>1835.04</c:v>
                      </c:pt>
                      <c:pt idx="4208">
                        <c:v>2068.8000000000002</c:v>
                      </c:pt>
                      <c:pt idx="4209">
                        <c:v>2040</c:v>
                      </c:pt>
                      <c:pt idx="4210">
                        <c:v>1982.88</c:v>
                      </c:pt>
                      <c:pt idx="4211">
                        <c:v>1975.1999999999998</c:v>
                      </c:pt>
                      <c:pt idx="4212">
                        <c:v>1994.8799999999999</c:v>
                      </c:pt>
                      <c:pt idx="4213">
                        <c:v>1795.2</c:v>
                      </c:pt>
                      <c:pt idx="4214">
                        <c:v>1777.44</c:v>
                      </c:pt>
                      <c:pt idx="4215">
                        <c:v>1886.88</c:v>
                      </c:pt>
                      <c:pt idx="4216">
                        <c:v>1872.96</c:v>
                      </c:pt>
                      <c:pt idx="4217">
                        <c:v>1795.2</c:v>
                      </c:pt>
                      <c:pt idx="4218">
                        <c:v>1800</c:v>
                      </c:pt>
                      <c:pt idx="4219">
                        <c:v>1728</c:v>
                      </c:pt>
                      <c:pt idx="4220">
                        <c:v>1674.24</c:v>
                      </c:pt>
                      <c:pt idx="4221">
                        <c:v>1632.48</c:v>
                      </c:pt>
                      <c:pt idx="4222">
                        <c:v>1618.08</c:v>
                      </c:pt>
                      <c:pt idx="4223">
                        <c:v>1666.56</c:v>
                      </c:pt>
                      <c:pt idx="4224">
                        <c:v>1688.64</c:v>
                      </c:pt>
                      <c:pt idx="4225">
                        <c:v>1736.1599999999999</c:v>
                      </c:pt>
                      <c:pt idx="4226">
                        <c:v>1734.72</c:v>
                      </c:pt>
                      <c:pt idx="4227">
                        <c:v>1842.7200000000003</c:v>
                      </c:pt>
                      <c:pt idx="4228">
                        <c:v>1787.04</c:v>
                      </c:pt>
                      <c:pt idx="4229">
                        <c:v>1728.96</c:v>
                      </c:pt>
                      <c:pt idx="4230">
                        <c:v>1655.52</c:v>
                      </c:pt>
                      <c:pt idx="4231">
                        <c:v>1642.56</c:v>
                      </c:pt>
                      <c:pt idx="4232">
                        <c:v>1545.6</c:v>
                      </c:pt>
                      <c:pt idx="4233">
                        <c:v>1616.6399999999999</c:v>
                      </c:pt>
                      <c:pt idx="4234">
                        <c:v>1683.36</c:v>
                      </c:pt>
                      <c:pt idx="4235">
                        <c:v>1812.48</c:v>
                      </c:pt>
                      <c:pt idx="4236">
                        <c:v>1916.1599999999999</c:v>
                      </c:pt>
                      <c:pt idx="4237">
                        <c:v>1762.0800000000002</c:v>
                      </c:pt>
                      <c:pt idx="4238">
                        <c:v>1803.3600000000001</c:v>
                      </c:pt>
                      <c:pt idx="4239">
                        <c:v>1904.6399999999999</c:v>
                      </c:pt>
                      <c:pt idx="4240">
                        <c:v>1856.64</c:v>
                      </c:pt>
                      <c:pt idx="4241">
                        <c:v>1837.92</c:v>
                      </c:pt>
                      <c:pt idx="4242">
                        <c:v>1717.92</c:v>
                      </c:pt>
                      <c:pt idx="4243">
                        <c:v>1650.7200000000003</c:v>
                      </c:pt>
                      <c:pt idx="4244">
                        <c:v>1636.8000000000002</c:v>
                      </c:pt>
                      <c:pt idx="4245">
                        <c:v>1672.32</c:v>
                      </c:pt>
                      <c:pt idx="4246">
                        <c:v>1746.24</c:v>
                      </c:pt>
                      <c:pt idx="4247">
                        <c:v>1690.0800000000002</c:v>
                      </c:pt>
                      <c:pt idx="4248">
                        <c:v>1637.76</c:v>
                      </c:pt>
                      <c:pt idx="4249">
                        <c:v>1579.1999999999998</c:v>
                      </c:pt>
                      <c:pt idx="4250">
                        <c:v>1603.1999999999998</c:v>
                      </c:pt>
                      <c:pt idx="4251">
                        <c:v>1577.28</c:v>
                      </c:pt>
                      <c:pt idx="4252">
                        <c:v>1588.32</c:v>
                      </c:pt>
                      <c:pt idx="4253">
                        <c:v>1713.6</c:v>
                      </c:pt>
                      <c:pt idx="4254">
                        <c:v>1853.28</c:v>
                      </c:pt>
                      <c:pt idx="4255">
                        <c:v>1774.08</c:v>
                      </c:pt>
                      <c:pt idx="4256">
                        <c:v>1953.12</c:v>
                      </c:pt>
                      <c:pt idx="4257">
                        <c:v>2026.56</c:v>
                      </c:pt>
                      <c:pt idx="4258">
                        <c:v>2079.84</c:v>
                      </c:pt>
                      <c:pt idx="4259">
                        <c:v>2090.88</c:v>
                      </c:pt>
                      <c:pt idx="4260">
                        <c:v>2235.8399999999997</c:v>
                      </c:pt>
                      <c:pt idx="4261">
                        <c:v>2164.7999999999997</c:v>
                      </c:pt>
                      <c:pt idx="4262">
                        <c:v>2045.28</c:v>
                      </c:pt>
                      <c:pt idx="4263">
                        <c:v>1954.5600000000002</c:v>
                      </c:pt>
                      <c:pt idx="4264">
                        <c:v>1833.6</c:v>
                      </c:pt>
                      <c:pt idx="4265">
                        <c:v>1822.08</c:v>
                      </c:pt>
                      <c:pt idx="4266">
                        <c:v>1986.72</c:v>
                      </c:pt>
                      <c:pt idx="4267">
                        <c:v>1958.4</c:v>
                      </c:pt>
                      <c:pt idx="4268">
                        <c:v>1925.28</c:v>
                      </c:pt>
                      <c:pt idx="4269">
                        <c:v>1816.8</c:v>
                      </c:pt>
                      <c:pt idx="4270">
                        <c:v>1929.1200000000001</c:v>
                      </c:pt>
                      <c:pt idx="4271">
                        <c:v>1995.84</c:v>
                      </c:pt>
                      <c:pt idx="4272">
                        <c:v>2012.1599999999999</c:v>
                      </c:pt>
                      <c:pt idx="4273">
                        <c:v>2096.1600000000003</c:v>
                      </c:pt>
                      <c:pt idx="4274">
                        <c:v>2053.92</c:v>
                      </c:pt>
                      <c:pt idx="4275">
                        <c:v>2020.8000000000002</c:v>
                      </c:pt>
                      <c:pt idx="4276">
                        <c:v>2049.12</c:v>
                      </c:pt>
                      <c:pt idx="4277">
                        <c:v>1977.12</c:v>
                      </c:pt>
                      <c:pt idx="4278">
                        <c:v>1815.8400000000001</c:v>
                      </c:pt>
                      <c:pt idx="4279">
                        <c:v>1784.6400000000003</c:v>
                      </c:pt>
                      <c:pt idx="4280">
                        <c:v>1800.96</c:v>
                      </c:pt>
                      <c:pt idx="4281">
                        <c:v>1840.8</c:v>
                      </c:pt>
                      <c:pt idx="4282">
                        <c:v>1878.2400000000002</c:v>
                      </c:pt>
                      <c:pt idx="4283">
                        <c:v>1887.3600000000001</c:v>
                      </c:pt>
                      <c:pt idx="4284">
                        <c:v>1824</c:v>
                      </c:pt>
                      <c:pt idx="4285">
                        <c:v>1807.68</c:v>
                      </c:pt>
                      <c:pt idx="4286">
                        <c:v>1825.44</c:v>
                      </c:pt>
                      <c:pt idx="4287">
                        <c:v>1820.64</c:v>
                      </c:pt>
                      <c:pt idx="4288">
                        <c:v>1761.1200000000001</c:v>
                      </c:pt>
                      <c:pt idx="4289">
                        <c:v>1792.3200000000002</c:v>
                      </c:pt>
                      <c:pt idx="4290">
                        <c:v>1803.84</c:v>
                      </c:pt>
                      <c:pt idx="4291">
                        <c:v>1859.04</c:v>
                      </c:pt>
                      <c:pt idx="4292">
                        <c:v>1656</c:v>
                      </c:pt>
                      <c:pt idx="4293">
                        <c:v>1738.08</c:v>
                      </c:pt>
                      <c:pt idx="4294">
                        <c:v>1800.96</c:v>
                      </c:pt>
                      <c:pt idx="4295">
                        <c:v>1926.7199999999998</c:v>
                      </c:pt>
                      <c:pt idx="4296">
                        <c:v>1923.8400000000001</c:v>
                      </c:pt>
                      <c:pt idx="4297">
                        <c:v>2033.76</c:v>
                      </c:pt>
                      <c:pt idx="4298">
                        <c:v>1930.56</c:v>
                      </c:pt>
                      <c:pt idx="4299">
                        <c:v>1968.48</c:v>
                      </c:pt>
                      <c:pt idx="4300">
                        <c:v>1978.56</c:v>
                      </c:pt>
                      <c:pt idx="4301">
                        <c:v>1972.32</c:v>
                      </c:pt>
                      <c:pt idx="4302">
                        <c:v>1993.92</c:v>
                      </c:pt>
                      <c:pt idx="4303">
                        <c:v>2088.4799999999996</c:v>
                      </c:pt>
                      <c:pt idx="4304">
                        <c:v>2071.6800000000003</c:v>
                      </c:pt>
                      <c:pt idx="4305">
                        <c:v>2077.92</c:v>
                      </c:pt>
                      <c:pt idx="4306">
                        <c:v>2202.7200000000003</c:v>
                      </c:pt>
                      <c:pt idx="4307">
                        <c:v>2034.24</c:v>
                      </c:pt>
                      <c:pt idx="4308">
                        <c:v>2086.08</c:v>
                      </c:pt>
                      <c:pt idx="4309">
                        <c:v>2076.96</c:v>
                      </c:pt>
                      <c:pt idx="4310">
                        <c:v>2035.1999999999998</c:v>
                      </c:pt>
                      <c:pt idx="4311">
                        <c:v>1952.6400000000003</c:v>
                      </c:pt>
                      <c:pt idx="4312">
                        <c:v>1945.92</c:v>
                      </c:pt>
                      <c:pt idx="4313">
                        <c:v>2069.2800000000002</c:v>
                      </c:pt>
                      <c:pt idx="4314">
                        <c:v>2065.44</c:v>
                      </c:pt>
                      <c:pt idx="4315">
                        <c:v>1995.3600000000001</c:v>
                      </c:pt>
                      <c:pt idx="4316">
                        <c:v>1953.1200000000001</c:v>
                      </c:pt>
                      <c:pt idx="4317">
                        <c:v>1930.56</c:v>
                      </c:pt>
                      <c:pt idx="4318">
                        <c:v>1904.16</c:v>
                      </c:pt>
                      <c:pt idx="4319">
                        <c:v>2150.4</c:v>
                      </c:pt>
                      <c:pt idx="4320">
                        <c:v>2194.08</c:v>
                      </c:pt>
                      <c:pt idx="4321">
                        <c:v>2145.12</c:v>
                      </c:pt>
                      <c:pt idx="4322">
                        <c:v>2260.8000000000002</c:v>
                      </c:pt>
                      <c:pt idx="4323">
                        <c:v>2232.48</c:v>
                      </c:pt>
                      <c:pt idx="4324">
                        <c:v>1961.7599999999998</c:v>
                      </c:pt>
                      <c:pt idx="4325">
                        <c:v>1967.04</c:v>
                      </c:pt>
                      <c:pt idx="4326">
                        <c:v>1919.04</c:v>
                      </c:pt>
                      <c:pt idx="4327">
                        <c:v>1870.08</c:v>
                      </c:pt>
                      <c:pt idx="4328">
                        <c:v>1865.76</c:v>
                      </c:pt>
                      <c:pt idx="4329">
                        <c:v>1891.6799999999998</c:v>
                      </c:pt>
                      <c:pt idx="4330">
                        <c:v>2109.6</c:v>
                      </c:pt>
                      <c:pt idx="4331">
                        <c:v>2100</c:v>
                      </c:pt>
                      <c:pt idx="4332">
                        <c:v>2093.2800000000002</c:v>
                      </c:pt>
                      <c:pt idx="4333">
                        <c:v>1913.28</c:v>
                      </c:pt>
                      <c:pt idx="4334">
                        <c:v>1957.9199999999998</c:v>
                      </c:pt>
                      <c:pt idx="4335">
                        <c:v>2098.08</c:v>
                      </c:pt>
                      <c:pt idx="4336">
                        <c:v>1899.84</c:v>
                      </c:pt>
                      <c:pt idx="4337">
                        <c:v>1809.6000000000001</c:v>
                      </c:pt>
                      <c:pt idx="4338">
                        <c:v>1860</c:v>
                      </c:pt>
                      <c:pt idx="4339">
                        <c:v>1749.6</c:v>
                      </c:pt>
                      <c:pt idx="4340">
                        <c:v>1884.96</c:v>
                      </c:pt>
                      <c:pt idx="4341">
                        <c:v>1843.2</c:v>
                      </c:pt>
                      <c:pt idx="4342">
                        <c:v>1826.88</c:v>
                      </c:pt>
                      <c:pt idx="4343">
                        <c:v>1830.2399999999998</c:v>
                      </c:pt>
                      <c:pt idx="4344">
                        <c:v>1739.04</c:v>
                      </c:pt>
                      <c:pt idx="4345">
                        <c:v>1704.48</c:v>
                      </c:pt>
                      <c:pt idx="4346">
                        <c:v>1751.04</c:v>
                      </c:pt>
                      <c:pt idx="4347">
                        <c:v>1827.3600000000001</c:v>
                      </c:pt>
                      <c:pt idx="4348">
                        <c:v>1807.68</c:v>
                      </c:pt>
                      <c:pt idx="4349">
                        <c:v>1776.9599999999998</c:v>
                      </c:pt>
                      <c:pt idx="4350">
                        <c:v>1840.8000000000002</c:v>
                      </c:pt>
                      <c:pt idx="4351">
                        <c:v>1873.44</c:v>
                      </c:pt>
                      <c:pt idx="4352">
                        <c:v>1995.84</c:v>
                      </c:pt>
                      <c:pt idx="4353">
                        <c:v>1919.04</c:v>
                      </c:pt>
                      <c:pt idx="4354">
                        <c:v>1861.92</c:v>
                      </c:pt>
                      <c:pt idx="4355">
                        <c:v>1882.08</c:v>
                      </c:pt>
                      <c:pt idx="4356">
                        <c:v>1906.08</c:v>
                      </c:pt>
                      <c:pt idx="4357">
                        <c:v>2056.3199999999997</c:v>
                      </c:pt>
                      <c:pt idx="4358">
                        <c:v>2075.52</c:v>
                      </c:pt>
                      <c:pt idx="4359">
                        <c:v>2093.7600000000002</c:v>
                      </c:pt>
                      <c:pt idx="4360">
                        <c:v>1891.1999999999998</c:v>
                      </c:pt>
                      <c:pt idx="4361">
                        <c:v>1868.1599999999999</c:v>
                      </c:pt>
                      <c:pt idx="4362">
                        <c:v>1871.0400000000002</c:v>
                      </c:pt>
                      <c:pt idx="4363">
                        <c:v>1698.2399999999998</c:v>
                      </c:pt>
                      <c:pt idx="4364">
                        <c:v>1745.28</c:v>
                      </c:pt>
                      <c:pt idx="4365">
                        <c:v>1836</c:v>
                      </c:pt>
                      <c:pt idx="4366">
                        <c:v>1872</c:v>
                      </c:pt>
                      <c:pt idx="4367">
                        <c:v>1878.7199999999998</c:v>
                      </c:pt>
                      <c:pt idx="4368">
                        <c:v>1900.3200000000002</c:v>
                      </c:pt>
                      <c:pt idx="4369">
                        <c:v>1906.56</c:v>
                      </c:pt>
                      <c:pt idx="4370">
                        <c:v>1830.7200000000003</c:v>
                      </c:pt>
                      <c:pt idx="4371">
                        <c:v>1904.6399999999999</c:v>
                      </c:pt>
                      <c:pt idx="4372">
                        <c:v>1869.6</c:v>
                      </c:pt>
                      <c:pt idx="4373">
                        <c:v>1761.12</c:v>
                      </c:pt>
                      <c:pt idx="4374">
                        <c:v>1763.52</c:v>
                      </c:pt>
                      <c:pt idx="4375">
                        <c:v>1912.3200000000002</c:v>
                      </c:pt>
                      <c:pt idx="4376">
                        <c:v>2121.6</c:v>
                      </c:pt>
                      <c:pt idx="4377">
                        <c:v>2149.44</c:v>
                      </c:pt>
                      <c:pt idx="4378">
                        <c:v>1977.12</c:v>
                      </c:pt>
                      <c:pt idx="4379">
                        <c:v>2048.16</c:v>
                      </c:pt>
                      <c:pt idx="4380">
                        <c:v>2060.6400000000003</c:v>
                      </c:pt>
                      <c:pt idx="4381">
                        <c:v>2034.7199999999998</c:v>
                      </c:pt>
                      <c:pt idx="4382">
                        <c:v>2104.3199999999997</c:v>
                      </c:pt>
                      <c:pt idx="4383">
                        <c:v>2061.6</c:v>
                      </c:pt>
                      <c:pt idx="4384">
                        <c:v>1999.2</c:v>
                      </c:pt>
                      <c:pt idx="4385">
                        <c:v>2002.56</c:v>
                      </c:pt>
                      <c:pt idx="4386">
                        <c:v>1900.8</c:v>
                      </c:pt>
                      <c:pt idx="4387">
                        <c:v>1989.6000000000001</c:v>
                      </c:pt>
                      <c:pt idx="4388">
                        <c:v>1990.56</c:v>
                      </c:pt>
                      <c:pt idx="4389">
                        <c:v>1947.8400000000001</c:v>
                      </c:pt>
                      <c:pt idx="4390">
                        <c:v>1982.8799999999999</c:v>
                      </c:pt>
                      <c:pt idx="4391">
                        <c:v>1879.6799999999998</c:v>
                      </c:pt>
                      <c:pt idx="4392">
                        <c:v>1968.4799999999998</c:v>
                      </c:pt>
                      <c:pt idx="4393">
                        <c:v>1944.96</c:v>
                      </c:pt>
                      <c:pt idx="4394">
                        <c:v>1918.56</c:v>
                      </c:pt>
                      <c:pt idx="4395">
                        <c:v>1961.7600000000002</c:v>
                      </c:pt>
                      <c:pt idx="4396">
                        <c:v>1961.28</c:v>
                      </c:pt>
                      <c:pt idx="4397">
                        <c:v>1900.8000000000002</c:v>
                      </c:pt>
                      <c:pt idx="4398">
                        <c:v>2030.3999999999999</c:v>
                      </c:pt>
                      <c:pt idx="4399">
                        <c:v>1986.2400000000002</c:v>
                      </c:pt>
                      <c:pt idx="4400">
                        <c:v>2074.0800000000004</c:v>
                      </c:pt>
                      <c:pt idx="4401">
                        <c:v>1847.04</c:v>
                      </c:pt>
                      <c:pt idx="4402">
                        <c:v>1773.6</c:v>
                      </c:pt>
                      <c:pt idx="4403">
                        <c:v>1971.8400000000001</c:v>
                      </c:pt>
                      <c:pt idx="4404">
                        <c:v>2011.6799999999998</c:v>
                      </c:pt>
                      <c:pt idx="4405">
                        <c:v>2092.3200000000002</c:v>
                      </c:pt>
                      <c:pt idx="4406">
                        <c:v>2031.36</c:v>
                      </c:pt>
                      <c:pt idx="4407">
                        <c:v>1943.52</c:v>
                      </c:pt>
                      <c:pt idx="4408">
                        <c:v>1982.4</c:v>
                      </c:pt>
                      <c:pt idx="4409">
                        <c:v>1941.6</c:v>
                      </c:pt>
                      <c:pt idx="4410">
                        <c:v>2042.4</c:v>
                      </c:pt>
                      <c:pt idx="4411">
                        <c:v>2084.16</c:v>
                      </c:pt>
                      <c:pt idx="4412">
                        <c:v>2067.84</c:v>
                      </c:pt>
                      <c:pt idx="4413">
                        <c:v>1990.5600000000002</c:v>
                      </c:pt>
                      <c:pt idx="4414">
                        <c:v>1941.1200000000001</c:v>
                      </c:pt>
                      <c:pt idx="4415">
                        <c:v>1948.3200000000002</c:v>
                      </c:pt>
                      <c:pt idx="4416">
                        <c:v>1829.76</c:v>
                      </c:pt>
                      <c:pt idx="4417">
                        <c:v>1751.5199999999998</c:v>
                      </c:pt>
                      <c:pt idx="4418">
                        <c:v>1791.8400000000001</c:v>
                      </c:pt>
                      <c:pt idx="4419">
                        <c:v>1887.8400000000001</c:v>
                      </c:pt>
                      <c:pt idx="4420">
                        <c:v>1881.6000000000001</c:v>
                      </c:pt>
                      <c:pt idx="4421">
                        <c:v>1944.96</c:v>
                      </c:pt>
                      <c:pt idx="4422">
                        <c:v>1945.92</c:v>
                      </c:pt>
                      <c:pt idx="4423">
                        <c:v>1951.2</c:v>
                      </c:pt>
                      <c:pt idx="4424">
                        <c:v>2223.36</c:v>
                      </c:pt>
                      <c:pt idx="4425">
                        <c:v>2213.2799999999997</c:v>
                      </c:pt>
                      <c:pt idx="4426">
                        <c:v>2148</c:v>
                      </c:pt>
                      <c:pt idx="4427">
                        <c:v>2179.1999999999998</c:v>
                      </c:pt>
                      <c:pt idx="4428">
                        <c:v>2133.12</c:v>
                      </c:pt>
                      <c:pt idx="4429">
                        <c:v>2087.04</c:v>
                      </c:pt>
                      <c:pt idx="4430">
                        <c:v>1980.48</c:v>
                      </c:pt>
                      <c:pt idx="4431">
                        <c:v>1953.1200000000001</c:v>
                      </c:pt>
                      <c:pt idx="4432">
                        <c:v>2039.9999999999998</c:v>
                      </c:pt>
                      <c:pt idx="4433">
                        <c:v>1945.44</c:v>
                      </c:pt>
                      <c:pt idx="4434">
                        <c:v>1836</c:v>
                      </c:pt>
                      <c:pt idx="4435">
                        <c:v>1916.6399999999999</c:v>
                      </c:pt>
                      <c:pt idx="4436">
                        <c:v>1747.68</c:v>
                      </c:pt>
                      <c:pt idx="4437">
                        <c:v>1661.28</c:v>
                      </c:pt>
                      <c:pt idx="4438">
                        <c:v>1791.84</c:v>
                      </c:pt>
                      <c:pt idx="4439">
                        <c:v>1756.8</c:v>
                      </c:pt>
                      <c:pt idx="4440">
                        <c:v>1700.1599999999999</c:v>
                      </c:pt>
                      <c:pt idx="4441">
                        <c:v>1633.9199999999998</c:v>
                      </c:pt>
                      <c:pt idx="4442">
                        <c:v>1690.56</c:v>
                      </c:pt>
                      <c:pt idx="4443">
                        <c:v>1797.6000000000001</c:v>
                      </c:pt>
                      <c:pt idx="4444">
                        <c:v>1730.88</c:v>
                      </c:pt>
                      <c:pt idx="4445">
                        <c:v>1672.8</c:v>
                      </c:pt>
                      <c:pt idx="4446">
                        <c:v>1706.3999999999999</c:v>
                      </c:pt>
                      <c:pt idx="4447">
                        <c:v>1641.1200000000001</c:v>
                      </c:pt>
                      <c:pt idx="4448">
                        <c:v>1813.4399999999998</c:v>
                      </c:pt>
                      <c:pt idx="4449">
                        <c:v>1954.5600000000002</c:v>
                      </c:pt>
                      <c:pt idx="4450">
                        <c:v>1986.24</c:v>
                      </c:pt>
                      <c:pt idx="4451">
                        <c:v>1974.72</c:v>
                      </c:pt>
                      <c:pt idx="4452">
                        <c:v>1956.48</c:v>
                      </c:pt>
                      <c:pt idx="4453">
                        <c:v>2008.32</c:v>
                      </c:pt>
                      <c:pt idx="4454">
                        <c:v>2016.4800000000002</c:v>
                      </c:pt>
                      <c:pt idx="4455">
                        <c:v>1965.12</c:v>
                      </c:pt>
                      <c:pt idx="4456">
                        <c:v>1991.04</c:v>
                      </c:pt>
                      <c:pt idx="4457">
                        <c:v>1931.04</c:v>
                      </c:pt>
                      <c:pt idx="4458">
                        <c:v>1888.32</c:v>
                      </c:pt>
                      <c:pt idx="4459">
                        <c:v>1957.92</c:v>
                      </c:pt>
                      <c:pt idx="4460">
                        <c:v>1959.8400000000001</c:v>
                      </c:pt>
                      <c:pt idx="4461">
                        <c:v>2011.2</c:v>
                      </c:pt>
                      <c:pt idx="4462">
                        <c:v>2038.08</c:v>
                      </c:pt>
                      <c:pt idx="4463">
                        <c:v>2043.36</c:v>
                      </c:pt>
                      <c:pt idx="4464">
                        <c:v>1994.8799999999999</c:v>
                      </c:pt>
                      <c:pt idx="4465">
                        <c:v>2154.7200000000003</c:v>
                      </c:pt>
                      <c:pt idx="4466">
                        <c:v>2140.3200000000002</c:v>
                      </c:pt>
                      <c:pt idx="4467">
                        <c:v>2109.12</c:v>
                      </c:pt>
                      <c:pt idx="4468">
                        <c:v>2036.1599999999999</c:v>
                      </c:pt>
                      <c:pt idx="4469">
                        <c:v>1885.9199999999998</c:v>
                      </c:pt>
                      <c:pt idx="4470">
                        <c:v>1917.6</c:v>
                      </c:pt>
                      <c:pt idx="4471">
                        <c:v>1930.08</c:v>
                      </c:pt>
                      <c:pt idx="4472">
                        <c:v>1882.0800000000002</c:v>
                      </c:pt>
                      <c:pt idx="4473">
                        <c:v>1864.8</c:v>
                      </c:pt>
                      <c:pt idx="4474">
                        <c:v>1877.2800000000002</c:v>
                      </c:pt>
                      <c:pt idx="4475">
                        <c:v>1765.44</c:v>
                      </c:pt>
                      <c:pt idx="4476">
                        <c:v>1666.08</c:v>
                      </c:pt>
                      <c:pt idx="4477">
                        <c:v>1632.96</c:v>
                      </c:pt>
                      <c:pt idx="4478">
                        <c:v>1537.44</c:v>
                      </c:pt>
                      <c:pt idx="4479">
                        <c:v>1554.24</c:v>
                      </c:pt>
                      <c:pt idx="4480">
                        <c:v>1692.96</c:v>
                      </c:pt>
                      <c:pt idx="4481">
                        <c:v>1664.16</c:v>
                      </c:pt>
                      <c:pt idx="4482">
                        <c:v>1480.8</c:v>
                      </c:pt>
                      <c:pt idx="4483">
                        <c:v>1548.96</c:v>
                      </c:pt>
                      <c:pt idx="4484">
                        <c:v>1633.4399999999998</c:v>
                      </c:pt>
                      <c:pt idx="4485">
                        <c:v>1522.08</c:v>
                      </c:pt>
                      <c:pt idx="4486">
                        <c:v>1522.56</c:v>
                      </c:pt>
                      <c:pt idx="4487">
                        <c:v>1440.48</c:v>
                      </c:pt>
                      <c:pt idx="4488">
                        <c:v>1543.68</c:v>
                      </c:pt>
                      <c:pt idx="4489">
                        <c:v>1801.44</c:v>
                      </c:pt>
                      <c:pt idx="4490">
                        <c:v>1812.96</c:v>
                      </c:pt>
                      <c:pt idx="4491">
                        <c:v>1658.88</c:v>
                      </c:pt>
                      <c:pt idx="4492">
                        <c:v>1607.04</c:v>
                      </c:pt>
                      <c:pt idx="4493">
                        <c:v>1703.52</c:v>
                      </c:pt>
                      <c:pt idx="4494">
                        <c:v>1827.36</c:v>
                      </c:pt>
                      <c:pt idx="4495">
                        <c:v>1785.6</c:v>
                      </c:pt>
                      <c:pt idx="4496">
                        <c:v>1980.96</c:v>
                      </c:pt>
                      <c:pt idx="4497">
                        <c:v>1982.88</c:v>
                      </c:pt>
                      <c:pt idx="4498">
                        <c:v>1929.6</c:v>
                      </c:pt>
                      <c:pt idx="4499">
                        <c:v>2044.8</c:v>
                      </c:pt>
                      <c:pt idx="4500">
                        <c:v>1905.12</c:v>
                      </c:pt>
                      <c:pt idx="4501">
                        <c:v>1773.6000000000001</c:v>
                      </c:pt>
                      <c:pt idx="4502">
                        <c:v>1779.84</c:v>
                      </c:pt>
                      <c:pt idx="4503">
                        <c:v>1635.36</c:v>
                      </c:pt>
                      <c:pt idx="4504">
                        <c:v>1687.68</c:v>
                      </c:pt>
                      <c:pt idx="4505">
                        <c:v>1688.1600000000003</c:v>
                      </c:pt>
                      <c:pt idx="4506">
                        <c:v>1583.52</c:v>
                      </c:pt>
                      <c:pt idx="4507">
                        <c:v>1651.6799999999998</c:v>
                      </c:pt>
                      <c:pt idx="4508">
                        <c:v>1680.48</c:v>
                      </c:pt>
                      <c:pt idx="4509">
                        <c:v>1610.4</c:v>
                      </c:pt>
                      <c:pt idx="4510">
                        <c:v>1535.04</c:v>
                      </c:pt>
                      <c:pt idx="4511">
                        <c:v>1625.2800000000002</c:v>
                      </c:pt>
                      <c:pt idx="4512">
                        <c:v>1616.16</c:v>
                      </c:pt>
                      <c:pt idx="4513">
                        <c:v>1597.9199999999998</c:v>
                      </c:pt>
                      <c:pt idx="4514">
                        <c:v>1589.76</c:v>
                      </c:pt>
                      <c:pt idx="4515">
                        <c:v>1536.96</c:v>
                      </c:pt>
                      <c:pt idx="4516">
                        <c:v>1562.4</c:v>
                      </c:pt>
                      <c:pt idx="4517">
                        <c:v>1563.8400000000001</c:v>
                      </c:pt>
                      <c:pt idx="4518">
                        <c:v>1548.9599999999998</c:v>
                      </c:pt>
                      <c:pt idx="4519">
                        <c:v>1464.48</c:v>
                      </c:pt>
                      <c:pt idx="4520">
                        <c:v>1421.2800000000002</c:v>
                      </c:pt>
                      <c:pt idx="4521">
                        <c:v>1507.1999999999998</c:v>
                      </c:pt>
                      <c:pt idx="4522">
                        <c:v>1527.36</c:v>
                      </c:pt>
                      <c:pt idx="4523">
                        <c:v>1585.92</c:v>
                      </c:pt>
                      <c:pt idx="4524">
                        <c:v>1649.7599999999998</c:v>
                      </c:pt>
                      <c:pt idx="4525">
                        <c:v>1632.96</c:v>
                      </c:pt>
                      <c:pt idx="4526">
                        <c:v>1747.1999999999998</c:v>
                      </c:pt>
                      <c:pt idx="4527">
                        <c:v>1721.2800000000002</c:v>
                      </c:pt>
                      <c:pt idx="4528">
                        <c:v>1635.3600000000001</c:v>
                      </c:pt>
                      <c:pt idx="4529">
                        <c:v>1597.44</c:v>
                      </c:pt>
                      <c:pt idx="4530">
                        <c:v>1660.8</c:v>
                      </c:pt>
                      <c:pt idx="4531">
                        <c:v>1655.52</c:v>
                      </c:pt>
                      <c:pt idx="4532">
                        <c:v>1619.04</c:v>
                      </c:pt>
                      <c:pt idx="4533">
                        <c:v>1642.56</c:v>
                      </c:pt>
                      <c:pt idx="4534">
                        <c:v>1611.8400000000001</c:v>
                      </c:pt>
                      <c:pt idx="4535">
                        <c:v>1594.08</c:v>
                      </c:pt>
                      <c:pt idx="4536">
                        <c:v>1623.3600000000001</c:v>
                      </c:pt>
                      <c:pt idx="4537">
                        <c:v>1633.92</c:v>
                      </c:pt>
                      <c:pt idx="4538">
                        <c:v>1663.6799999999998</c:v>
                      </c:pt>
                      <c:pt idx="4539">
                        <c:v>1625.2800000000002</c:v>
                      </c:pt>
                      <c:pt idx="4540">
                        <c:v>1681.92</c:v>
                      </c:pt>
                      <c:pt idx="4541">
                        <c:v>1742.3999999999999</c:v>
                      </c:pt>
                      <c:pt idx="4542">
                        <c:v>1884.96</c:v>
                      </c:pt>
                      <c:pt idx="4543">
                        <c:v>1924.8</c:v>
                      </c:pt>
                      <c:pt idx="4544">
                        <c:v>1902.2399999999998</c:v>
                      </c:pt>
                      <c:pt idx="4545">
                        <c:v>1820.16</c:v>
                      </c:pt>
                      <c:pt idx="4546">
                        <c:v>1859.52</c:v>
                      </c:pt>
                      <c:pt idx="4547">
                        <c:v>2039.04</c:v>
                      </c:pt>
                      <c:pt idx="4548">
                        <c:v>2108.16</c:v>
                      </c:pt>
                      <c:pt idx="4549">
                        <c:v>1949.7600000000002</c:v>
                      </c:pt>
                      <c:pt idx="4550">
                        <c:v>1826.4</c:v>
                      </c:pt>
                      <c:pt idx="4551">
                        <c:v>1860.96</c:v>
                      </c:pt>
                      <c:pt idx="4552">
                        <c:v>1770.24</c:v>
                      </c:pt>
                      <c:pt idx="4553">
                        <c:v>1575.84</c:v>
                      </c:pt>
                      <c:pt idx="4554">
                        <c:v>1686.72</c:v>
                      </c:pt>
                      <c:pt idx="4555">
                        <c:v>1635.3600000000001</c:v>
                      </c:pt>
                      <c:pt idx="4556">
                        <c:v>1463.52</c:v>
                      </c:pt>
                      <c:pt idx="4557">
                        <c:v>1504.32</c:v>
                      </c:pt>
                      <c:pt idx="4558">
                        <c:v>1657.44</c:v>
                      </c:pt>
                      <c:pt idx="4559">
                        <c:v>1687.68</c:v>
                      </c:pt>
                      <c:pt idx="4560">
                        <c:v>1745.28</c:v>
                      </c:pt>
                      <c:pt idx="4561">
                        <c:v>1882.0800000000002</c:v>
                      </c:pt>
                      <c:pt idx="4562">
                        <c:v>1721.2800000000002</c:v>
                      </c:pt>
                      <c:pt idx="4563">
                        <c:v>1853.76</c:v>
                      </c:pt>
                      <c:pt idx="4564">
                        <c:v>1851.36</c:v>
                      </c:pt>
                      <c:pt idx="4565">
                        <c:v>1872.48</c:v>
                      </c:pt>
                      <c:pt idx="4566">
                        <c:v>1881.12</c:v>
                      </c:pt>
                      <c:pt idx="4567">
                        <c:v>1968.96</c:v>
                      </c:pt>
                      <c:pt idx="4568">
                        <c:v>2052</c:v>
                      </c:pt>
                      <c:pt idx="4569">
                        <c:v>2079.84</c:v>
                      </c:pt>
                      <c:pt idx="4570">
                        <c:v>1999.6799999999998</c:v>
                      </c:pt>
                      <c:pt idx="4571">
                        <c:v>1975.2000000000003</c:v>
                      </c:pt>
                      <c:pt idx="4572">
                        <c:v>2023.68</c:v>
                      </c:pt>
                      <c:pt idx="4573">
                        <c:v>1925.7600000000002</c:v>
                      </c:pt>
                      <c:pt idx="4574">
                        <c:v>1892.1599999999999</c:v>
                      </c:pt>
                      <c:pt idx="4575">
                        <c:v>1912.3200000000002</c:v>
                      </c:pt>
                      <c:pt idx="4576">
                        <c:v>1957.44</c:v>
                      </c:pt>
                      <c:pt idx="4577">
                        <c:v>1889.28</c:v>
                      </c:pt>
                      <c:pt idx="4578">
                        <c:v>1880.6399999999999</c:v>
                      </c:pt>
                      <c:pt idx="4579">
                        <c:v>1863.36</c:v>
                      </c:pt>
                      <c:pt idx="4580">
                        <c:v>1727.04</c:v>
                      </c:pt>
                      <c:pt idx="4581">
                        <c:v>1817.76</c:v>
                      </c:pt>
                      <c:pt idx="4582">
                        <c:v>1836.96</c:v>
                      </c:pt>
                      <c:pt idx="4583">
                        <c:v>1916.64</c:v>
                      </c:pt>
                      <c:pt idx="4584">
                        <c:v>2162.4</c:v>
                      </c:pt>
                      <c:pt idx="4585">
                        <c:v>2111.04</c:v>
                      </c:pt>
                      <c:pt idx="4586">
                        <c:v>1980.4799999999998</c:v>
                      </c:pt>
                      <c:pt idx="4587">
                        <c:v>1955.52</c:v>
                      </c:pt>
                      <c:pt idx="4588">
                        <c:v>1855.68</c:v>
                      </c:pt>
                      <c:pt idx="4589">
                        <c:v>1889.2800000000002</c:v>
                      </c:pt>
                      <c:pt idx="4590">
                        <c:v>1921.92</c:v>
                      </c:pt>
                      <c:pt idx="4591">
                        <c:v>1879.68</c:v>
                      </c:pt>
                      <c:pt idx="4592">
                        <c:v>1824.96</c:v>
                      </c:pt>
                      <c:pt idx="4593">
                        <c:v>1906.08</c:v>
                      </c:pt>
                      <c:pt idx="4594">
                        <c:v>1963.68</c:v>
                      </c:pt>
                      <c:pt idx="4595">
                        <c:v>2008.32</c:v>
                      </c:pt>
                      <c:pt idx="4596">
                        <c:v>1941.12</c:v>
                      </c:pt>
                      <c:pt idx="4597">
                        <c:v>1862.3999999999999</c:v>
                      </c:pt>
                      <c:pt idx="4598">
                        <c:v>1884.48</c:v>
                      </c:pt>
                      <c:pt idx="4599">
                        <c:v>2119.6800000000003</c:v>
                      </c:pt>
                      <c:pt idx="4600">
                        <c:v>2225.7599999999998</c:v>
                      </c:pt>
                      <c:pt idx="4601">
                        <c:v>2108.16</c:v>
                      </c:pt>
                      <c:pt idx="4602">
                        <c:v>2006.4</c:v>
                      </c:pt>
                      <c:pt idx="4603">
                        <c:v>2006.4</c:v>
                      </c:pt>
                      <c:pt idx="4604">
                        <c:v>2062.56</c:v>
                      </c:pt>
                      <c:pt idx="4605">
                        <c:v>2134.56</c:v>
                      </c:pt>
                      <c:pt idx="4606">
                        <c:v>2172.48</c:v>
                      </c:pt>
                      <c:pt idx="4607">
                        <c:v>2154.7199999999998</c:v>
                      </c:pt>
                      <c:pt idx="4608">
                        <c:v>2074.08</c:v>
                      </c:pt>
                      <c:pt idx="4609">
                        <c:v>2220.48</c:v>
                      </c:pt>
                      <c:pt idx="4610">
                        <c:v>2206.08</c:v>
                      </c:pt>
                      <c:pt idx="4611">
                        <c:v>2110.08</c:v>
                      </c:pt>
                      <c:pt idx="4612">
                        <c:v>2068.3200000000002</c:v>
                      </c:pt>
                      <c:pt idx="4613">
                        <c:v>2093.2799999999997</c:v>
                      </c:pt>
                      <c:pt idx="4614">
                        <c:v>2120.64</c:v>
                      </c:pt>
                      <c:pt idx="4615">
                        <c:v>2048.64</c:v>
                      </c:pt>
                      <c:pt idx="4616">
                        <c:v>1964.16</c:v>
                      </c:pt>
                      <c:pt idx="4617">
                        <c:v>2010.24</c:v>
                      </c:pt>
                      <c:pt idx="4618">
                        <c:v>1988.6399999999999</c:v>
                      </c:pt>
                      <c:pt idx="4619">
                        <c:v>1994.8799999999999</c:v>
                      </c:pt>
                      <c:pt idx="4620">
                        <c:v>1972.8000000000002</c:v>
                      </c:pt>
                      <c:pt idx="4621">
                        <c:v>1952.16</c:v>
                      </c:pt>
                      <c:pt idx="4622">
                        <c:v>2033.2800000000002</c:v>
                      </c:pt>
                      <c:pt idx="4623">
                        <c:v>1891.2</c:v>
                      </c:pt>
                      <c:pt idx="4624">
                        <c:v>2007.8400000000001</c:v>
                      </c:pt>
                      <c:pt idx="4625">
                        <c:v>1943.52</c:v>
                      </c:pt>
                      <c:pt idx="4626">
                        <c:v>1923.3600000000001</c:v>
                      </c:pt>
                      <c:pt idx="4627">
                        <c:v>2012.64</c:v>
                      </c:pt>
                      <c:pt idx="4628">
                        <c:v>2133.6</c:v>
                      </c:pt>
                      <c:pt idx="4629">
                        <c:v>1988.16</c:v>
                      </c:pt>
                      <c:pt idx="4630">
                        <c:v>1907.04</c:v>
                      </c:pt>
                      <c:pt idx="4631">
                        <c:v>1895.52</c:v>
                      </c:pt>
                      <c:pt idx="4632">
                        <c:v>1920.4800000000002</c:v>
                      </c:pt>
                      <c:pt idx="4633">
                        <c:v>1915.6799999999998</c:v>
                      </c:pt>
                      <c:pt idx="4634">
                        <c:v>1962.2399999999998</c:v>
                      </c:pt>
                      <c:pt idx="4635">
                        <c:v>1914.24</c:v>
                      </c:pt>
                      <c:pt idx="4636">
                        <c:v>1835.52</c:v>
                      </c:pt>
                      <c:pt idx="4637">
                        <c:v>1870.0800000000002</c:v>
                      </c:pt>
                      <c:pt idx="4638">
                        <c:v>1991.04</c:v>
                      </c:pt>
                      <c:pt idx="4639">
                        <c:v>2076.96</c:v>
                      </c:pt>
                      <c:pt idx="4640">
                        <c:v>2122.08</c:v>
                      </c:pt>
                      <c:pt idx="4641">
                        <c:v>2180.16</c:v>
                      </c:pt>
                      <c:pt idx="4642">
                        <c:v>2044.8000000000002</c:v>
                      </c:pt>
                      <c:pt idx="4643">
                        <c:v>2043.84</c:v>
                      </c:pt>
                      <c:pt idx="4644">
                        <c:v>2021.76</c:v>
                      </c:pt>
                      <c:pt idx="4645">
                        <c:v>2056.8000000000002</c:v>
                      </c:pt>
                      <c:pt idx="4646">
                        <c:v>2184.4800000000005</c:v>
                      </c:pt>
                      <c:pt idx="4647">
                        <c:v>2219.04</c:v>
                      </c:pt>
                      <c:pt idx="4648">
                        <c:v>2201.2799999999997</c:v>
                      </c:pt>
                      <c:pt idx="4649">
                        <c:v>2095.6800000000003</c:v>
                      </c:pt>
                      <c:pt idx="4650">
                        <c:v>1953.12</c:v>
                      </c:pt>
                      <c:pt idx="4651">
                        <c:v>1912.32</c:v>
                      </c:pt>
                      <c:pt idx="4652">
                        <c:v>1782.72</c:v>
                      </c:pt>
                      <c:pt idx="4653">
                        <c:v>1760.64</c:v>
                      </c:pt>
                      <c:pt idx="4654">
                        <c:v>1741.44</c:v>
                      </c:pt>
                      <c:pt idx="4655">
                        <c:v>1761.6</c:v>
                      </c:pt>
                      <c:pt idx="4656">
                        <c:v>1783.2</c:v>
                      </c:pt>
                      <c:pt idx="4657">
                        <c:v>1847.04</c:v>
                      </c:pt>
                      <c:pt idx="4658">
                        <c:v>1721.76</c:v>
                      </c:pt>
                      <c:pt idx="4659">
                        <c:v>1743.8400000000001</c:v>
                      </c:pt>
                      <c:pt idx="4660">
                        <c:v>1745.2800000000002</c:v>
                      </c:pt>
                      <c:pt idx="4661">
                        <c:v>1731.8400000000001</c:v>
                      </c:pt>
                      <c:pt idx="4662">
                        <c:v>1898.4</c:v>
                      </c:pt>
                      <c:pt idx="4663">
                        <c:v>2088.48</c:v>
                      </c:pt>
                      <c:pt idx="4664">
                        <c:v>2091.36</c:v>
                      </c:pt>
                      <c:pt idx="4665">
                        <c:v>1878.72</c:v>
                      </c:pt>
                      <c:pt idx="4666">
                        <c:v>1913.76</c:v>
                      </c:pt>
                      <c:pt idx="4667">
                        <c:v>2010.7199999999998</c:v>
                      </c:pt>
                      <c:pt idx="4668">
                        <c:v>2078.3999999999996</c:v>
                      </c:pt>
                      <c:pt idx="4669">
                        <c:v>2049.6</c:v>
                      </c:pt>
                      <c:pt idx="4670">
                        <c:v>2083.6799999999998</c:v>
                      </c:pt>
                      <c:pt idx="4671">
                        <c:v>2052</c:v>
                      </c:pt>
                      <c:pt idx="4672">
                        <c:v>1949.76</c:v>
                      </c:pt>
                      <c:pt idx="4673">
                        <c:v>1982.88</c:v>
                      </c:pt>
                      <c:pt idx="4674">
                        <c:v>1999.2</c:v>
                      </c:pt>
                      <c:pt idx="4675">
                        <c:v>1884.96</c:v>
                      </c:pt>
                      <c:pt idx="4676">
                        <c:v>1816.32</c:v>
                      </c:pt>
                      <c:pt idx="4677">
                        <c:v>1750.56</c:v>
                      </c:pt>
                      <c:pt idx="4678">
                        <c:v>1814.3999999999999</c:v>
                      </c:pt>
                      <c:pt idx="4679">
                        <c:v>1830.7199999999998</c:v>
                      </c:pt>
                      <c:pt idx="4680">
                        <c:v>1817.28</c:v>
                      </c:pt>
                      <c:pt idx="4681">
                        <c:v>1826.8799999999999</c:v>
                      </c:pt>
                      <c:pt idx="4682">
                        <c:v>1837.92</c:v>
                      </c:pt>
                      <c:pt idx="4683">
                        <c:v>1662.24</c:v>
                      </c:pt>
                      <c:pt idx="4684">
                        <c:v>1647.3600000000001</c:v>
                      </c:pt>
                      <c:pt idx="4685">
                        <c:v>1468.8</c:v>
                      </c:pt>
                      <c:pt idx="4686">
                        <c:v>1408.8</c:v>
                      </c:pt>
                      <c:pt idx="4687">
                        <c:v>1434.72</c:v>
                      </c:pt>
                      <c:pt idx="4688">
                        <c:v>1440</c:v>
                      </c:pt>
                      <c:pt idx="4689">
                        <c:v>1428</c:v>
                      </c:pt>
                      <c:pt idx="4690">
                        <c:v>1569.6</c:v>
                      </c:pt>
                      <c:pt idx="4691">
                        <c:v>1649.28</c:v>
                      </c:pt>
                      <c:pt idx="4692">
                        <c:v>1689.1200000000001</c:v>
                      </c:pt>
                      <c:pt idx="4693">
                        <c:v>1587.84</c:v>
                      </c:pt>
                      <c:pt idx="4694">
                        <c:v>1661.76</c:v>
                      </c:pt>
                      <c:pt idx="4695">
                        <c:v>1745.76</c:v>
                      </c:pt>
                      <c:pt idx="4696">
                        <c:v>1761.1200000000001</c:v>
                      </c:pt>
                      <c:pt idx="4697">
                        <c:v>1796.16</c:v>
                      </c:pt>
                      <c:pt idx="4698">
                        <c:v>1809.6</c:v>
                      </c:pt>
                      <c:pt idx="4699">
                        <c:v>1734.2400000000002</c:v>
                      </c:pt>
                      <c:pt idx="4700">
                        <c:v>1776.48</c:v>
                      </c:pt>
                      <c:pt idx="4701">
                        <c:v>1935.84</c:v>
                      </c:pt>
                      <c:pt idx="4702">
                        <c:v>1975.68</c:v>
                      </c:pt>
                      <c:pt idx="4703">
                        <c:v>1952.1599999999999</c:v>
                      </c:pt>
                      <c:pt idx="4704">
                        <c:v>1964.6399999999999</c:v>
                      </c:pt>
                      <c:pt idx="4705">
                        <c:v>2040.4799999999998</c:v>
                      </c:pt>
                      <c:pt idx="4706">
                        <c:v>2091.84</c:v>
                      </c:pt>
                      <c:pt idx="4707">
                        <c:v>2119.1999999999998</c:v>
                      </c:pt>
                      <c:pt idx="4708">
                        <c:v>2187.84</c:v>
                      </c:pt>
                      <c:pt idx="4709">
                        <c:v>2031.84</c:v>
                      </c:pt>
                      <c:pt idx="4710">
                        <c:v>1952.1599999999999</c:v>
                      </c:pt>
                      <c:pt idx="4711">
                        <c:v>1921.44</c:v>
                      </c:pt>
                      <c:pt idx="4712">
                        <c:v>1963.1999999999998</c:v>
                      </c:pt>
                      <c:pt idx="4713">
                        <c:v>1960.8</c:v>
                      </c:pt>
                      <c:pt idx="4714">
                        <c:v>1834.0800000000002</c:v>
                      </c:pt>
                      <c:pt idx="4715">
                        <c:v>1775.04</c:v>
                      </c:pt>
                      <c:pt idx="4716">
                        <c:v>1738.56</c:v>
                      </c:pt>
                      <c:pt idx="4717">
                        <c:v>1606.08</c:v>
                      </c:pt>
                      <c:pt idx="4718">
                        <c:v>1503.8400000000001</c:v>
                      </c:pt>
                      <c:pt idx="4719">
                        <c:v>1476</c:v>
                      </c:pt>
                      <c:pt idx="4720">
                        <c:v>1472.6399999999999</c:v>
                      </c:pt>
                      <c:pt idx="4721">
                        <c:v>1397.76</c:v>
                      </c:pt>
                      <c:pt idx="4722">
                        <c:v>1356.48</c:v>
                      </c:pt>
                      <c:pt idx="4723">
                        <c:v>1310.3999999999999</c:v>
                      </c:pt>
                      <c:pt idx="4724">
                        <c:v>1288.3200000000002</c:v>
                      </c:pt>
                      <c:pt idx="4725">
                        <c:v>1248</c:v>
                      </c:pt>
                      <c:pt idx="4726">
                        <c:v>1201.44</c:v>
                      </c:pt>
                      <c:pt idx="4727">
                        <c:v>1088.1600000000001</c:v>
                      </c:pt>
                      <c:pt idx="4728">
                        <c:v>1078.56</c:v>
                      </c:pt>
                      <c:pt idx="4729">
                        <c:v>1083.8400000000001</c:v>
                      </c:pt>
                      <c:pt idx="4730">
                        <c:v>1078.56</c:v>
                      </c:pt>
                      <c:pt idx="4731">
                        <c:v>931.19999999999993</c:v>
                      </c:pt>
                      <c:pt idx="4732">
                        <c:v>855.84</c:v>
                      </c:pt>
                      <c:pt idx="4733">
                        <c:v>747.36000000000013</c:v>
                      </c:pt>
                      <c:pt idx="4734">
                        <c:v>689.28</c:v>
                      </c:pt>
                      <c:pt idx="4735">
                        <c:v>658.56</c:v>
                      </c:pt>
                      <c:pt idx="4736">
                        <c:v>729.12000000000012</c:v>
                      </c:pt>
                      <c:pt idx="4737">
                        <c:v>776.64</c:v>
                      </c:pt>
                      <c:pt idx="4738">
                        <c:v>788.64</c:v>
                      </c:pt>
                      <c:pt idx="4739">
                        <c:v>783.83999999999992</c:v>
                      </c:pt>
                      <c:pt idx="4740">
                        <c:v>875.52</c:v>
                      </c:pt>
                      <c:pt idx="4741">
                        <c:v>947.04000000000008</c:v>
                      </c:pt>
                      <c:pt idx="4742">
                        <c:v>1012.8</c:v>
                      </c:pt>
                      <c:pt idx="4743">
                        <c:v>979.68000000000006</c:v>
                      </c:pt>
                      <c:pt idx="4744">
                        <c:v>930.72</c:v>
                      </c:pt>
                      <c:pt idx="4745">
                        <c:v>941.76</c:v>
                      </c:pt>
                      <c:pt idx="4746">
                        <c:v>952.32</c:v>
                      </c:pt>
                      <c:pt idx="4747">
                        <c:v>1028.6399999999999</c:v>
                      </c:pt>
                      <c:pt idx="4748">
                        <c:v>1053.1200000000001</c:v>
                      </c:pt>
                      <c:pt idx="4749">
                        <c:v>988.31999999999994</c:v>
                      </c:pt>
                      <c:pt idx="4750">
                        <c:v>1005.12</c:v>
                      </c:pt>
                      <c:pt idx="4751">
                        <c:v>974.88</c:v>
                      </c:pt>
                      <c:pt idx="4752">
                        <c:v>932.64</c:v>
                      </c:pt>
                      <c:pt idx="4753">
                        <c:v>940.31999999999994</c:v>
                      </c:pt>
                      <c:pt idx="4754">
                        <c:v>919.68</c:v>
                      </c:pt>
                      <c:pt idx="4755">
                        <c:v>992.63999999999987</c:v>
                      </c:pt>
                      <c:pt idx="4756">
                        <c:v>1042.56</c:v>
                      </c:pt>
                      <c:pt idx="4757">
                        <c:v>1001.76</c:v>
                      </c:pt>
                      <c:pt idx="4758">
                        <c:v>994.56</c:v>
                      </c:pt>
                      <c:pt idx="4759">
                        <c:v>1032.9599999999998</c:v>
                      </c:pt>
                      <c:pt idx="4760">
                        <c:v>1050.24</c:v>
                      </c:pt>
                      <c:pt idx="4761">
                        <c:v>1090.08</c:v>
                      </c:pt>
                      <c:pt idx="4762">
                        <c:v>1130.4000000000001</c:v>
                      </c:pt>
                      <c:pt idx="4763">
                        <c:v>1212.48</c:v>
                      </c:pt>
                      <c:pt idx="4764">
                        <c:v>1274.4000000000001</c:v>
                      </c:pt>
                      <c:pt idx="4765">
                        <c:v>1294.56</c:v>
                      </c:pt>
                      <c:pt idx="4766">
                        <c:v>1328.64</c:v>
                      </c:pt>
                      <c:pt idx="4767">
                        <c:v>1376.16</c:v>
                      </c:pt>
                      <c:pt idx="4768">
                        <c:v>1518.2400000000002</c:v>
                      </c:pt>
                      <c:pt idx="4769">
                        <c:v>1560</c:v>
                      </c:pt>
                      <c:pt idx="4770">
                        <c:v>1612.32</c:v>
                      </c:pt>
                      <c:pt idx="4771">
                        <c:v>1657.92</c:v>
                      </c:pt>
                      <c:pt idx="4772">
                        <c:v>1650.24</c:v>
                      </c:pt>
                      <c:pt idx="4773">
                        <c:v>1600.32</c:v>
                      </c:pt>
                      <c:pt idx="4774">
                        <c:v>1667.52</c:v>
                      </c:pt>
                      <c:pt idx="4775">
                        <c:v>1708.8</c:v>
                      </c:pt>
                      <c:pt idx="4776">
                        <c:v>1600.32</c:v>
                      </c:pt>
                      <c:pt idx="4777">
                        <c:v>1694.4</c:v>
                      </c:pt>
                      <c:pt idx="4778">
                        <c:v>1729.9199999999998</c:v>
                      </c:pt>
                      <c:pt idx="4779">
                        <c:v>1716.9599999999998</c:v>
                      </c:pt>
                      <c:pt idx="4780">
                        <c:v>1878.24</c:v>
                      </c:pt>
                      <c:pt idx="4781">
                        <c:v>1746.24</c:v>
                      </c:pt>
                      <c:pt idx="4782">
                        <c:v>1737.6</c:v>
                      </c:pt>
                      <c:pt idx="4783">
                        <c:v>1817.28</c:v>
                      </c:pt>
                      <c:pt idx="4784">
                        <c:v>1808.64</c:v>
                      </c:pt>
                      <c:pt idx="4785">
                        <c:v>2079.36</c:v>
                      </c:pt>
                      <c:pt idx="4786">
                        <c:v>2010.24</c:v>
                      </c:pt>
                      <c:pt idx="4787">
                        <c:v>1966.5600000000002</c:v>
                      </c:pt>
                      <c:pt idx="4788">
                        <c:v>1892.64</c:v>
                      </c:pt>
                      <c:pt idx="4789">
                        <c:v>1903.6799999999998</c:v>
                      </c:pt>
                      <c:pt idx="4790">
                        <c:v>1857.12</c:v>
                      </c:pt>
                      <c:pt idx="4791">
                        <c:v>1925.7600000000002</c:v>
                      </c:pt>
                      <c:pt idx="4792">
                        <c:v>1920</c:v>
                      </c:pt>
                      <c:pt idx="4793">
                        <c:v>1861.92</c:v>
                      </c:pt>
                      <c:pt idx="4794">
                        <c:v>1954.0800000000002</c:v>
                      </c:pt>
                      <c:pt idx="4795">
                        <c:v>2055.84</c:v>
                      </c:pt>
                      <c:pt idx="4796">
                        <c:v>2074.56</c:v>
                      </c:pt>
                      <c:pt idx="4797">
                        <c:v>1967.04</c:v>
                      </c:pt>
                      <c:pt idx="4798">
                        <c:v>1815.3600000000001</c:v>
                      </c:pt>
                      <c:pt idx="4799">
                        <c:v>1869.6000000000001</c:v>
                      </c:pt>
                      <c:pt idx="4800">
                        <c:v>1966.56</c:v>
                      </c:pt>
                      <c:pt idx="4801">
                        <c:v>1901.28</c:v>
                      </c:pt>
                      <c:pt idx="4802">
                        <c:v>1819.1999999999998</c:v>
                      </c:pt>
                      <c:pt idx="4803">
                        <c:v>1828.8</c:v>
                      </c:pt>
                      <c:pt idx="4804">
                        <c:v>1896.48</c:v>
                      </c:pt>
                      <c:pt idx="4805">
                        <c:v>1920</c:v>
                      </c:pt>
                      <c:pt idx="4806">
                        <c:v>1879.6799999999998</c:v>
                      </c:pt>
                      <c:pt idx="4807">
                        <c:v>1920</c:v>
                      </c:pt>
                      <c:pt idx="4808">
                        <c:v>1811.0400000000002</c:v>
                      </c:pt>
                      <c:pt idx="4809">
                        <c:v>1864.8000000000002</c:v>
                      </c:pt>
                      <c:pt idx="4810">
                        <c:v>1883.04</c:v>
                      </c:pt>
                      <c:pt idx="4811">
                        <c:v>2062.08</c:v>
                      </c:pt>
                      <c:pt idx="4812">
                        <c:v>2106.2400000000002</c:v>
                      </c:pt>
                      <c:pt idx="4813">
                        <c:v>2159.04</c:v>
                      </c:pt>
                      <c:pt idx="4814">
                        <c:v>2154.7200000000003</c:v>
                      </c:pt>
                      <c:pt idx="4815">
                        <c:v>2066.8799999999997</c:v>
                      </c:pt>
                      <c:pt idx="4816">
                        <c:v>1831.68</c:v>
                      </c:pt>
                      <c:pt idx="4817">
                        <c:v>1758.72</c:v>
                      </c:pt>
                      <c:pt idx="4818">
                        <c:v>1948.32</c:v>
                      </c:pt>
                      <c:pt idx="4819">
                        <c:v>1944.96</c:v>
                      </c:pt>
                      <c:pt idx="4820">
                        <c:v>1956</c:v>
                      </c:pt>
                      <c:pt idx="4821">
                        <c:v>2091.84</c:v>
                      </c:pt>
                      <c:pt idx="4822">
                        <c:v>2224.3200000000002</c:v>
                      </c:pt>
                      <c:pt idx="4823">
                        <c:v>2137.44</c:v>
                      </c:pt>
                      <c:pt idx="4824">
                        <c:v>2024.16</c:v>
                      </c:pt>
                      <c:pt idx="4825">
                        <c:v>2059.6799999999998</c:v>
                      </c:pt>
                      <c:pt idx="4826">
                        <c:v>2233.92</c:v>
                      </c:pt>
                      <c:pt idx="4827">
                        <c:v>2213.7599999999998</c:v>
                      </c:pt>
                      <c:pt idx="4828">
                        <c:v>2054.88</c:v>
                      </c:pt>
                      <c:pt idx="4829">
                        <c:v>2063.04</c:v>
                      </c:pt>
                      <c:pt idx="4830">
                        <c:v>2197.44</c:v>
                      </c:pt>
                      <c:pt idx="4831">
                        <c:v>2149.4399999999996</c:v>
                      </c:pt>
                      <c:pt idx="4832">
                        <c:v>2208.96</c:v>
                      </c:pt>
                      <c:pt idx="4833">
                        <c:v>2104.3199999999997</c:v>
                      </c:pt>
                      <c:pt idx="4834">
                        <c:v>2079.36</c:v>
                      </c:pt>
                      <c:pt idx="4835">
                        <c:v>2012.1599999999999</c:v>
                      </c:pt>
                      <c:pt idx="4836">
                        <c:v>1888.32</c:v>
                      </c:pt>
                      <c:pt idx="4837">
                        <c:v>1941.6</c:v>
                      </c:pt>
                      <c:pt idx="4838">
                        <c:v>2034.7199999999998</c:v>
                      </c:pt>
                      <c:pt idx="4839">
                        <c:v>2033.2800000000002</c:v>
                      </c:pt>
                      <c:pt idx="4840">
                        <c:v>2015.52</c:v>
                      </c:pt>
                      <c:pt idx="4841">
                        <c:v>1969.92</c:v>
                      </c:pt>
                      <c:pt idx="4842">
                        <c:v>1914.2399999999998</c:v>
                      </c:pt>
                      <c:pt idx="4843">
                        <c:v>2028.96</c:v>
                      </c:pt>
                      <c:pt idx="4844">
                        <c:v>2089.9199999999996</c:v>
                      </c:pt>
                      <c:pt idx="4845">
                        <c:v>2117.2799999999997</c:v>
                      </c:pt>
                      <c:pt idx="4846">
                        <c:v>1952.64</c:v>
                      </c:pt>
                      <c:pt idx="4847">
                        <c:v>1883.52</c:v>
                      </c:pt>
                      <c:pt idx="4848">
                        <c:v>1882.0799999999997</c:v>
                      </c:pt>
                      <c:pt idx="4849">
                        <c:v>1964.1599999999999</c:v>
                      </c:pt>
                      <c:pt idx="4850">
                        <c:v>2020.32</c:v>
                      </c:pt>
                      <c:pt idx="4851">
                        <c:v>1980</c:v>
                      </c:pt>
                      <c:pt idx="4852">
                        <c:v>1738.08</c:v>
                      </c:pt>
                      <c:pt idx="4853">
                        <c:v>1838.8799999999999</c:v>
                      </c:pt>
                      <c:pt idx="4854">
                        <c:v>1846.5600000000002</c:v>
                      </c:pt>
                      <c:pt idx="4855">
                        <c:v>1829.28</c:v>
                      </c:pt>
                      <c:pt idx="4856">
                        <c:v>1830.2400000000002</c:v>
                      </c:pt>
                      <c:pt idx="4857">
                        <c:v>1925.2800000000002</c:v>
                      </c:pt>
                      <c:pt idx="4858">
                        <c:v>1853.28</c:v>
                      </c:pt>
                      <c:pt idx="4859">
                        <c:v>1798.08</c:v>
                      </c:pt>
                      <c:pt idx="4860">
                        <c:v>1853.28</c:v>
                      </c:pt>
                      <c:pt idx="4861">
                        <c:v>1769.76</c:v>
                      </c:pt>
                      <c:pt idx="4862">
                        <c:v>1872.96</c:v>
                      </c:pt>
                      <c:pt idx="4863">
                        <c:v>1867.2</c:v>
                      </c:pt>
                      <c:pt idx="4864">
                        <c:v>1594.0800000000002</c:v>
                      </c:pt>
                      <c:pt idx="4865">
                        <c:v>1502.3999999999999</c:v>
                      </c:pt>
                      <c:pt idx="4866">
                        <c:v>1742.8799999999999</c:v>
                      </c:pt>
                      <c:pt idx="4867">
                        <c:v>1875.3600000000001</c:v>
                      </c:pt>
                      <c:pt idx="4868">
                        <c:v>1745.2800000000002</c:v>
                      </c:pt>
                      <c:pt idx="4869">
                        <c:v>1829.2800000000002</c:v>
                      </c:pt>
                      <c:pt idx="4870">
                        <c:v>1990.56</c:v>
                      </c:pt>
                      <c:pt idx="4871">
                        <c:v>2159.04</c:v>
                      </c:pt>
                      <c:pt idx="4872">
                        <c:v>2094.7200000000003</c:v>
                      </c:pt>
                      <c:pt idx="4873">
                        <c:v>1996.8000000000002</c:v>
                      </c:pt>
                      <c:pt idx="4874">
                        <c:v>2088.96</c:v>
                      </c:pt>
                      <c:pt idx="4875">
                        <c:v>2144.6400000000003</c:v>
                      </c:pt>
                      <c:pt idx="4876">
                        <c:v>2178.7200000000003</c:v>
                      </c:pt>
                      <c:pt idx="4877">
                        <c:v>2017.92</c:v>
                      </c:pt>
                      <c:pt idx="4878">
                        <c:v>1772.64</c:v>
                      </c:pt>
                      <c:pt idx="4879">
                        <c:v>1666.56</c:v>
                      </c:pt>
                      <c:pt idx="4880">
                        <c:v>1838.3999999999999</c:v>
                      </c:pt>
                      <c:pt idx="4881">
                        <c:v>1854.7199999999998</c:v>
                      </c:pt>
                      <c:pt idx="4882">
                        <c:v>1861.92</c:v>
                      </c:pt>
                      <c:pt idx="4883">
                        <c:v>1902.24</c:v>
                      </c:pt>
                      <c:pt idx="4884">
                        <c:v>1996.8000000000002</c:v>
                      </c:pt>
                      <c:pt idx="4885">
                        <c:v>2165.7599999999998</c:v>
                      </c:pt>
                      <c:pt idx="4886">
                        <c:v>2019.3600000000001</c:v>
                      </c:pt>
                      <c:pt idx="4887">
                        <c:v>1938.72</c:v>
                      </c:pt>
                      <c:pt idx="4888">
                        <c:v>1887.3600000000001</c:v>
                      </c:pt>
                      <c:pt idx="4889">
                        <c:v>1930.08</c:v>
                      </c:pt>
                      <c:pt idx="4890">
                        <c:v>2071.1999999999998</c:v>
                      </c:pt>
                      <c:pt idx="4891">
                        <c:v>2054.88</c:v>
                      </c:pt>
                      <c:pt idx="4892">
                        <c:v>2089.4399999999996</c:v>
                      </c:pt>
                      <c:pt idx="4893">
                        <c:v>2110.08</c:v>
                      </c:pt>
                      <c:pt idx="4894">
                        <c:v>1978.56</c:v>
                      </c:pt>
                      <c:pt idx="4895">
                        <c:v>2012.1599999999999</c:v>
                      </c:pt>
                      <c:pt idx="4896">
                        <c:v>2114.8799999999997</c:v>
                      </c:pt>
                      <c:pt idx="4897">
                        <c:v>2112.96</c:v>
                      </c:pt>
                      <c:pt idx="4898">
                        <c:v>1894.08</c:v>
                      </c:pt>
                      <c:pt idx="4899">
                        <c:v>2195.04</c:v>
                      </c:pt>
                      <c:pt idx="4900">
                        <c:v>2147.5199999999995</c:v>
                      </c:pt>
                      <c:pt idx="4901">
                        <c:v>1992</c:v>
                      </c:pt>
                      <c:pt idx="4902">
                        <c:v>2083.1999999999998</c:v>
                      </c:pt>
                      <c:pt idx="4903">
                        <c:v>2057.7600000000002</c:v>
                      </c:pt>
                      <c:pt idx="4904">
                        <c:v>2136</c:v>
                      </c:pt>
                      <c:pt idx="4905">
                        <c:v>2174.4</c:v>
                      </c:pt>
                      <c:pt idx="4906">
                        <c:v>2060.64</c:v>
                      </c:pt>
                      <c:pt idx="4907">
                        <c:v>1904.16</c:v>
                      </c:pt>
                      <c:pt idx="4908">
                        <c:v>1898.3999999999999</c:v>
                      </c:pt>
                      <c:pt idx="4909">
                        <c:v>1958.8799999999999</c:v>
                      </c:pt>
                      <c:pt idx="4910">
                        <c:v>1954.08</c:v>
                      </c:pt>
                      <c:pt idx="4911">
                        <c:v>1917.6000000000001</c:v>
                      </c:pt>
                      <c:pt idx="4912">
                        <c:v>1732.8</c:v>
                      </c:pt>
                      <c:pt idx="4913">
                        <c:v>1778.8799999999999</c:v>
                      </c:pt>
                      <c:pt idx="4914">
                        <c:v>1928.6399999999999</c:v>
                      </c:pt>
                      <c:pt idx="4915">
                        <c:v>1897.44</c:v>
                      </c:pt>
                      <c:pt idx="4916">
                        <c:v>1947.84</c:v>
                      </c:pt>
                      <c:pt idx="4917">
                        <c:v>1929.12</c:v>
                      </c:pt>
                      <c:pt idx="4918">
                        <c:v>1919.04</c:v>
                      </c:pt>
                      <c:pt idx="4919">
                        <c:v>1927.68</c:v>
                      </c:pt>
                      <c:pt idx="4920">
                        <c:v>1980</c:v>
                      </c:pt>
                      <c:pt idx="4921">
                        <c:v>1867.68</c:v>
                      </c:pt>
                      <c:pt idx="4922">
                        <c:v>1828.8000000000002</c:v>
                      </c:pt>
                      <c:pt idx="4923">
                        <c:v>1939.2</c:v>
                      </c:pt>
                      <c:pt idx="4924">
                        <c:v>2110.08</c:v>
                      </c:pt>
                      <c:pt idx="4925">
                        <c:v>2177.2799999999997</c:v>
                      </c:pt>
                      <c:pt idx="4926">
                        <c:v>2206.56</c:v>
                      </c:pt>
                      <c:pt idx="4927">
                        <c:v>2340.48</c:v>
                      </c:pt>
                      <c:pt idx="4928">
                        <c:v>2259.84</c:v>
                      </c:pt>
                      <c:pt idx="4929">
                        <c:v>2048.1600000000003</c:v>
                      </c:pt>
                      <c:pt idx="4930">
                        <c:v>2033.7600000000002</c:v>
                      </c:pt>
                      <c:pt idx="4931">
                        <c:v>2051.04</c:v>
                      </c:pt>
                      <c:pt idx="4932">
                        <c:v>1924.8000000000002</c:v>
                      </c:pt>
                      <c:pt idx="4933">
                        <c:v>1953.6000000000001</c:v>
                      </c:pt>
                      <c:pt idx="4934">
                        <c:v>1969.92</c:v>
                      </c:pt>
                      <c:pt idx="4935">
                        <c:v>2042.8799999999999</c:v>
                      </c:pt>
                      <c:pt idx="4936">
                        <c:v>2076.96</c:v>
                      </c:pt>
                      <c:pt idx="4937">
                        <c:v>2052.96</c:v>
                      </c:pt>
                      <c:pt idx="4938">
                        <c:v>1926.24</c:v>
                      </c:pt>
                      <c:pt idx="4939">
                        <c:v>2033.2800000000002</c:v>
                      </c:pt>
                      <c:pt idx="4940">
                        <c:v>2034.2399999999998</c:v>
                      </c:pt>
                      <c:pt idx="4941">
                        <c:v>2154.2399999999998</c:v>
                      </c:pt>
                      <c:pt idx="4942">
                        <c:v>2160.48</c:v>
                      </c:pt>
                      <c:pt idx="4943">
                        <c:v>2199.3599999999997</c:v>
                      </c:pt>
                      <c:pt idx="4944">
                        <c:v>2322.2399999999998</c:v>
                      </c:pt>
                      <c:pt idx="4945">
                        <c:v>2266.5600000000004</c:v>
                      </c:pt>
                      <c:pt idx="4946">
                        <c:v>2278.08</c:v>
                      </c:pt>
                      <c:pt idx="4947">
                        <c:v>2185.44</c:v>
                      </c:pt>
                      <c:pt idx="4948">
                        <c:v>2161.92</c:v>
                      </c:pt>
                      <c:pt idx="4949">
                        <c:v>2109.6000000000004</c:v>
                      </c:pt>
                      <c:pt idx="4950">
                        <c:v>2158.08</c:v>
                      </c:pt>
                      <c:pt idx="4951">
                        <c:v>2165.2799999999997</c:v>
                      </c:pt>
                      <c:pt idx="4952">
                        <c:v>2228.16</c:v>
                      </c:pt>
                      <c:pt idx="4953">
                        <c:v>2382.7200000000003</c:v>
                      </c:pt>
                      <c:pt idx="4954">
                        <c:v>2450.88</c:v>
                      </c:pt>
                      <c:pt idx="4955">
                        <c:v>2267.04</c:v>
                      </c:pt>
                      <c:pt idx="4956">
                        <c:v>2304.96</c:v>
                      </c:pt>
                      <c:pt idx="4957">
                        <c:v>2300.64</c:v>
                      </c:pt>
                      <c:pt idx="4958">
                        <c:v>2354.88</c:v>
                      </c:pt>
                      <c:pt idx="4959">
                        <c:v>2242.56</c:v>
                      </c:pt>
                      <c:pt idx="4960">
                        <c:v>2145.6</c:v>
                      </c:pt>
                      <c:pt idx="4961">
                        <c:v>2092.3200000000002</c:v>
                      </c:pt>
                      <c:pt idx="4962">
                        <c:v>2062.08</c:v>
                      </c:pt>
                      <c:pt idx="4963">
                        <c:v>2063.04</c:v>
                      </c:pt>
                      <c:pt idx="4964">
                        <c:v>2114.3999999999996</c:v>
                      </c:pt>
                      <c:pt idx="4965">
                        <c:v>2092.8000000000002</c:v>
                      </c:pt>
                      <c:pt idx="4966">
                        <c:v>2158.56</c:v>
                      </c:pt>
                      <c:pt idx="4967">
                        <c:v>2127.84</c:v>
                      </c:pt>
                      <c:pt idx="4968">
                        <c:v>2120.64</c:v>
                      </c:pt>
                      <c:pt idx="4969">
                        <c:v>2236.3199999999997</c:v>
                      </c:pt>
                      <c:pt idx="4970">
                        <c:v>2219.52</c:v>
                      </c:pt>
                      <c:pt idx="4971">
                        <c:v>2158.08</c:v>
                      </c:pt>
                      <c:pt idx="4972">
                        <c:v>2258.88</c:v>
                      </c:pt>
                      <c:pt idx="4973">
                        <c:v>2193.12</c:v>
                      </c:pt>
                      <c:pt idx="4974">
                        <c:v>2034.2399999999998</c:v>
                      </c:pt>
                      <c:pt idx="4975">
                        <c:v>1976.6399999999999</c:v>
                      </c:pt>
                      <c:pt idx="4976">
                        <c:v>1928.6399999999999</c:v>
                      </c:pt>
                      <c:pt idx="4977">
                        <c:v>2070.7199999999998</c:v>
                      </c:pt>
                      <c:pt idx="4978">
                        <c:v>2052.48</c:v>
                      </c:pt>
                      <c:pt idx="4979">
                        <c:v>2103.3599999999997</c:v>
                      </c:pt>
                      <c:pt idx="4980">
                        <c:v>1920.96</c:v>
                      </c:pt>
                      <c:pt idx="4981">
                        <c:v>1870.56</c:v>
                      </c:pt>
                      <c:pt idx="4982">
                        <c:v>1922.8799999999999</c:v>
                      </c:pt>
                      <c:pt idx="4983">
                        <c:v>1944</c:v>
                      </c:pt>
                      <c:pt idx="4984">
                        <c:v>1918.56</c:v>
                      </c:pt>
                      <c:pt idx="4985">
                        <c:v>1911.36</c:v>
                      </c:pt>
                      <c:pt idx="4986">
                        <c:v>1844.6399999999999</c:v>
                      </c:pt>
                      <c:pt idx="4987">
                        <c:v>1844.64</c:v>
                      </c:pt>
                      <c:pt idx="4988">
                        <c:v>1833.1200000000001</c:v>
                      </c:pt>
                      <c:pt idx="4989">
                        <c:v>1796.1599999999999</c:v>
                      </c:pt>
                      <c:pt idx="4990">
                        <c:v>1820.16</c:v>
                      </c:pt>
                      <c:pt idx="4991">
                        <c:v>1794.24</c:v>
                      </c:pt>
                      <c:pt idx="4992">
                        <c:v>1756.32</c:v>
                      </c:pt>
                      <c:pt idx="4993">
                        <c:v>1633.92</c:v>
                      </c:pt>
                      <c:pt idx="4994">
                        <c:v>1488.96</c:v>
                      </c:pt>
                      <c:pt idx="4995">
                        <c:v>1571.04</c:v>
                      </c:pt>
                      <c:pt idx="4996">
                        <c:v>1657.92</c:v>
                      </c:pt>
                      <c:pt idx="4997">
                        <c:v>1631.04</c:v>
                      </c:pt>
                      <c:pt idx="4998">
                        <c:v>1749.6</c:v>
                      </c:pt>
                      <c:pt idx="4999">
                        <c:v>1746.24</c:v>
                      </c:pt>
                      <c:pt idx="5000">
                        <c:v>1686.72</c:v>
                      </c:pt>
                      <c:pt idx="5001">
                        <c:v>1764</c:v>
                      </c:pt>
                      <c:pt idx="5002">
                        <c:v>1793.76</c:v>
                      </c:pt>
                      <c:pt idx="5003">
                        <c:v>1736.64</c:v>
                      </c:pt>
                      <c:pt idx="5004">
                        <c:v>1608.96</c:v>
                      </c:pt>
                      <c:pt idx="5005">
                        <c:v>1678.08</c:v>
                      </c:pt>
                      <c:pt idx="5006">
                        <c:v>1719.3600000000001</c:v>
                      </c:pt>
                      <c:pt idx="5007">
                        <c:v>1746.24</c:v>
                      </c:pt>
                      <c:pt idx="5008">
                        <c:v>1814.4</c:v>
                      </c:pt>
                      <c:pt idx="5009">
                        <c:v>1761.1200000000001</c:v>
                      </c:pt>
                      <c:pt idx="5010">
                        <c:v>1751.04</c:v>
                      </c:pt>
                      <c:pt idx="5011">
                        <c:v>1912.8</c:v>
                      </c:pt>
                      <c:pt idx="5012">
                        <c:v>1916.6399999999999</c:v>
                      </c:pt>
                      <c:pt idx="5013">
                        <c:v>1850.4</c:v>
                      </c:pt>
                      <c:pt idx="5014">
                        <c:v>1925.2799999999997</c:v>
                      </c:pt>
                      <c:pt idx="5015">
                        <c:v>1797.12</c:v>
                      </c:pt>
                      <c:pt idx="5016">
                        <c:v>1751.04</c:v>
                      </c:pt>
                      <c:pt idx="5017">
                        <c:v>1773.12</c:v>
                      </c:pt>
                      <c:pt idx="5018">
                        <c:v>1575.3600000000001</c:v>
                      </c:pt>
                      <c:pt idx="5019">
                        <c:v>1456.32</c:v>
                      </c:pt>
                      <c:pt idx="5020">
                        <c:v>1495.68</c:v>
                      </c:pt>
                      <c:pt idx="5021">
                        <c:v>1434.2399999999998</c:v>
                      </c:pt>
                      <c:pt idx="5022">
                        <c:v>1440.48</c:v>
                      </c:pt>
                      <c:pt idx="5023">
                        <c:v>1530.24</c:v>
                      </c:pt>
                      <c:pt idx="5024">
                        <c:v>1630.08</c:v>
                      </c:pt>
                      <c:pt idx="5025">
                        <c:v>1716.4799999999998</c:v>
                      </c:pt>
                      <c:pt idx="5026">
                        <c:v>1805.2799999999997</c:v>
                      </c:pt>
                      <c:pt idx="5027">
                        <c:v>1916.64</c:v>
                      </c:pt>
                      <c:pt idx="5028">
                        <c:v>1794.2400000000002</c:v>
                      </c:pt>
                      <c:pt idx="5029">
                        <c:v>1744.8</c:v>
                      </c:pt>
                      <c:pt idx="5030">
                        <c:v>1825.92</c:v>
                      </c:pt>
                      <c:pt idx="5031">
                        <c:v>2124</c:v>
                      </c:pt>
                      <c:pt idx="5032">
                        <c:v>2106.7200000000003</c:v>
                      </c:pt>
                      <c:pt idx="5033">
                        <c:v>2069.7599999999998</c:v>
                      </c:pt>
                      <c:pt idx="5034">
                        <c:v>2005.92</c:v>
                      </c:pt>
                      <c:pt idx="5035">
                        <c:v>1943.04</c:v>
                      </c:pt>
                      <c:pt idx="5036">
                        <c:v>2035.2</c:v>
                      </c:pt>
                      <c:pt idx="5037">
                        <c:v>2126.3999999999996</c:v>
                      </c:pt>
                      <c:pt idx="5038">
                        <c:v>2135.52</c:v>
                      </c:pt>
                      <c:pt idx="5039">
                        <c:v>2195.5200000000004</c:v>
                      </c:pt>
                      <c:pt idx="5040">
                        <c:v>2073.6</c:v>
                      </c:pt>
                      <c:pt idx="5041">
                        <c:v>1943.04</c:v>
                      </c:pt>
                      <c:pt idx="5042">
                        <c:v>1920.48</c:v>
                      </c:pt>
                      <c:pt idx="5043">
                        <c:v>1905.12</c:v>
                      </c:pt>
                      <c:pt idx="5044">
                        <c:v>1909.44</c:v>
                      </c:pt>
                      <c:pt idx="5045">
                        <c:v>1784.16</c:v>
                      </c:pt>
                      <c:pt idx="5046">
                        <c:v>1848.96</c:v>
                      </c:pt>
                      <c:pt idx="5047">
                        <c:v>1832.6399999999999</c:v>
                      </c:pt>
                      <c:pt idx="5048">
                        <c:v>1879.68</c:v>
                      </c:pt>
                      <c:pt idx="5049">
                        <c:v>1872</c:v>
                      </c:pt>
                      <c:pt idx="5050">
                        <c:v>1917.6000000000001</c:v>
                      </c:pt>
                      <c:pt idx="5051">
                        <c:v>1941.6</c:v>
                      </c:pt>
                      <c:pt idx="5052">
                        <c:v>1925.2799999999997</c:v>
                      </c:pt>
                      <c:pt idx="5053">
                        <c:v>1949.2800000000002</c:v>
                      </c:pt>
                      <c:pt idx="5054">
                        <c:v>1964.1599999999999</c:v>
                      </c:pt>
                      <c:pt idx="5055">
                        <c:v>1988.1599999999999</c:v>
                      </c:pt>
                      <c:pt idx="5056">
                        <c:v>1914.2400000000002</c:v>
                      </c:pt>
                      <c:pt idx="5057">
                        <c:v>1862.4</c:v>
                      </c:pt>
                      <c:pt idx="5058">
                        <c:v>1848.48</c:v>
                      </c:pt>
                      <c:pt idx="5059">
                        <c:v>1843.68</c:v>
                      </c:pt>
                      <c:pt idx="5060">
                        <c:v>1926.2400000000002</c:v>
                      </c:pt>
                      <c:pt idx="5061">
                        <c:v>2047.68</c:v>
                      </c:pt>
                      <c:pt idx="5062">
                        <c:v>2048.6400000000003</c:v>
                      </c:pt>
                      <c:pt idx="5063">
                        <c:v>2037.6000000000001</c:v>
                      </c:pt>
                      <c:pt idx="5064">
                        <c:v>1997.76</c:v>
                      </c:pt>
                      <c:pt idx="5065">
                        <c:v>2061.12</c:v>
                      </c:pt>
                      <c:pt idx="5066">
                        <c:v>2177.7599999999998</c:v>
                      </c:pt>
                      <c:pt idx="5067">
                        <c:v>2115.8399999999997</c:v>
                      </c:pt>
                      <c:pt idx="5068">
                        <c:v>2124</c:v>
                      </c:pt>
                      <c:pt idx="5069">
                        <c:v>2130.7200000000003</c:v>
                      </c:pt>
                      <c:pt idx="5070">
                        <c:v>2100.96</c:v>
                      </c:pt>
                      <c:pt idx="5071">
                        <c:v>2036.16</c:v>
                      </c:pt>
                      <c:pt idx="5072">
                        <c:v>2081.2799999999997</c:v>
                      </c:pt>
                      <c:pt idx="5073">
                        <c:v>2143.2000000000003</c:v>
                      </c:pt>
                      <c:pt idx="5074">
                        <c:v>2067.84</c:v>
                      </c:pt>
                      <c:pt idx="5075">
                        <c:v>2032.32</c:v>
                      </c:pt>
                      <c:pt idx="5076">
                        <c:v>1941.6000000000001</c:v>
                      </c:pt>
                      <c:pt idx="5077">
                        <c:v>1964.1599999999999</c:v>
                      </c:pt>
                      <c:pt idx="5078">
                        <c:v>1958.8799999999999</c:v>
                      </c:pt>
                      <c:pt idx="5079">
                        <c:v>1869.1200000000001</c:v>
                      </c:pt>
                      <c:pt idx="5080">
                        <c:v>2013.6000000000001</c:v>
                      </c:pt>
                      <c:pt idx="5081">
                        <c:v>2091.3599999999997</c:v>
                      </c:pt>
                      <c:pt idx="5082">
                        <c:v>2169.12</c:v>
                      </c:pt>
                      <c:pt idx="5083">
                        <c:v>2160</c:v>
                      </c:pt>
                      <c:pt idx="5084">
                        <c:v>2203.1999999999998</c:v>
                      </c:pt>
                      <c:pt idx="5085">
                        <c:v>2135.52</c:v>
                      </c:pt>
                      <c:pt idx="5086">
                        <c:v>2199.84</c:v>
                      </c:pt>
                      <c:pt idx="5087">
                        <c:v>2210.4</c:v>
                      </c:pt>
                      <c:pt idx="5088">
                        <c:v>2256</c:v>
                      </c:pt>
                      <c:pt idx="5089">
                        <c:v>1918.56</c:v>
                      </c:pt>
                      <c:pt idx="5090">
                        <c:v>1594.56</c:v>
                      </c:pt>
                      <c:pt idx="5091">
                        <c:v>1722.24</c:v>
                      </c:pt>
                      <c:pt idx="5092">
                        <c:v>1862.4</c:v>
                      </c:pt>
                      <c:pt idx="5093">
                        <c:v>1990.56</c:v>
                      </c:pt>
                      <c:pt idx="5094">
                        <c:v>2186.88</c:v>
                      </c:pt>
                      <c:pt idx="5095">
                        <c:v>2207.04</c:v>
                      </c:pt>
                      <c:pt idx="5096">
                        <c:v>2271.84</c:v>
                      </c:pt>
                      <c:pt idx="5097">
                        <c:v>2240.16</c:v>
                      </c:pt>
                      <c:pt idx="5098">
                        <c:v>2246.4</c:v>
                      </c:pt>
                      <c:pt idx="5099">
                        <c:v>2071.1999999999998</c:v>
                      </c:pt>
                      <c:pt idx="5100">
                        <c:v>2118.7200000000003</c:v>
                      </c:pt>
                      <c:pt idx="5101">
                        <c:v>2147.04</c:v>
                      </c:pt>
                      <c:pt idx="5102">
                        <c:v>2209.92</c:v>
                      </c:pt>
                      <c:pt idx="5103">
                        <c:v>2268</c:v>
                      </c:pt>
                      <c:pt idx="5104">
                        <c:v>2206.56</c:v>
                      </c:pt>
                      <c:pt idx="5105">
                        <c:v>2139.84</c:v>
                      </c:pt>
                      <c:pt idx="5106">
                        <c:v>2214.2400000000002</c:v>
                      </c:pt>
                      <c:pt idx="5107">
                        <c:v>2169.6000000000004</c:v>
                      </c:pt>
                      <c:pt idx="5108">
                        <c:v>2034.72</c:v>
                      </c:pt>
                      <c:pt idx="5109">
                        <c:v>1996.32</c:v>
                      </c:pt>
                      <c:pt idx="5110">
                        <c:v>2083.2000000000003</c:v>
                      </c:pt>
                      <c:pt idx="5111">
                        <c:v>2162.88</c:v>
                      </c:pt>
                      <c:pt idx="5112">
                        <c:v>2282.88</c:v>
                      </c:pt>
                      <c:pt idx="5113">
                        <c:v>2210.4</c:v>
                      </c:pt>
                      <c:pt idx="5114">
                        <c:v>2022.72</c:v>
                      </c:pt>
                      <c:pt idx="5115">
                        <c:v>2100.48</c:v>
                      </c:pt>
                      <c:pt idx="5116">
                        <c:v>2217.12</c:v>
                      </c:pt>
                      <c:pt idx="5117">
                        <c:v>2173.4399999999996</c:v>
                      </c:pt>
                      <c:pt idx="5118">
                        <c:v>2128.3199999999997</c:v>
                      </c:pt>
                      <c:pt idx="5119">
                        <c:v>2060.64</c:v>
                      </c:pt>
                      <c:pt idx="5120">
                        <c:v>2359.1999999999998</c:v>
                      </c:pt>
                      <c:pt idx="5121">
                        <c:v>2411.04</c:v>
                      </c:pt>
                      <c:pt idx="5122">
                        <c:v>2187.84</c:v>
                      </c:pt>
                      <c:pt idx="5123">
                        <c:v>2111.04</c:v>
                      </c:pt>
                      <c:pt idx="5124">
                        <c:v>2100.4799999999996</c:v>
                      </c:pt>
                      <c:pt idx="5125">
                        <c:v>2130.2399999999998</c:v>
                      </c:pt>
                      <c:pt idx="5126">
                        <c:v>2201.7599999999998</c:v>
                      </c:pt>
                      <c:pt idx="5127">
                        <c:v>2154.2399999999998</c:v>
                      </c:pt>
                      <c:pt idx="5128">
                        <c:v>2110.56</c:v>
                      </c:pt>
                      <c:pt idx="5129">
                        <c:v>2071.6800000000003</c:v>
                      </c:pt>
                      <c:pt idx="5130">
                        <c:v>2087.04</c:v>
                      </c:pt>
                      <c:pt idx="5131">
                        <c:v>2045.76</c:v>
                      </c:pt>
                      <c:pt idx="5132">
                        <c:v>2044.7999999999997</c:v>
                      </c:pt>
                      <c:pt idx="5133">
                        <c:v>2192.1600000000003</c:v>
                      </c:pt>
                      <c:pt idx="5134">
                        <c:v>2099.52</c:v>
                      </c:pt>
                      <c:pt idx="5135">
                        <c:v>2061.12</c:v>
                      </c:pt>
                      <c:pt idx="5136">
                        <c:v>2111.04</c:v>
                      </c:pt>
                      <c:pt idx="5137">
                        <c:v>2172</c:v>
                      </c:pt>
                      <c:pt idx="5138">
                        <c:v>2061.12</c:v>
                      </c:pt>
                      <c:pt idx="5139">
                        <c:v>2015.04</c:v>
                      </c:pt>
                      <c:pt idx="5140">
                        <c:v>2052</c:v>
                      </c:pt>
                      <c:pt idx="5141">
                        <c:v>2091.36</c:v>
                      </c:pt>
                      <c:pt idx="5142">
                        <c:v>1970.8799999999999</c:v>
                      </c:pt>
                      <c:pt idx="5143">
                        <c:v>1984.3200000000002</c:v>
                      </c:pt>
                      <c:pt idx="5144">
                        <c:v>1927.2</c:v>
                      </c:pt>
                      <c:pt idx="5145">
                        <c:v>1850.88</c:v>
                      </c:pt>
                      <c:pt idx="5146">
                        <c:v>1788</c:v>
                      </c:pt>
                      <c:pt idx="5147">
                        <c:v>1754.3999999999999</c:v>
                      </c:pt>
                      <c:pt idx="5148">
                        <c:v>1866.24</c:v>
                      </c:pt>
                      <c:pt idx="5149">
                        <c:v>1883.04</c:v>
                      </c:pt>
                      <c:pt idx="5150">
                        <c:v>1671.36</c:v>
                      </c:pt>
                      <c:pt idx="5151">
                        <c:v>1620.4799999999998</c:v>
                      </c:pt>
                      <c:pt idx="5152">
                        <c:v>1671.36</c:v>
                      </c:pt>
                      <c:pt idx="5153">
                        <c:v>1644.96</c:v>
                      </c:pt>
                      <c:pt idx="5154">
                        <c:v>1681.44</c:v>
                      </c:pt>
                      <c:pt idx="5155">
                        <c:v>1742.3999999999999</c:v>
                      </c:pt>
                      <c:pt idx="5156">
                        <c:v>1748.6399999999999</c:v>
                      </c:pt>
                      <c:pt idx="5157">
                        <c:v>1739.52</c:v>
                      </c:pt>
                      <c:pt idx="5158">
                        <c:v>1713.6</c:v>
                      </c:pt>
                      <c:pt idx="5159">
                        <c:v>1834.08</c:v>
                      </c:pt>
                      <c:pt idx="5160">
                        <c:v>1732.8</c:v>
                      </c:pt>
                      <c:pt idx="5161">
                        <c:v>1559.04</c:v>
                      </c:pt>
                      <c:pt idx="5162">
                        <c:v>1460.1599999999999</c:v>
                      </c:pt>
                      <c:pt idx="5163">
                        <c:v>1455.3600000000001</c:v>
                      </c:pt>
                      <c:pt idx="5164">
                        <c:v>1350.2399999999998</c:v>
                      </c:pt>
                      <c:pt idx="5165">
                        <c:v>1233.5999999999999</c:v>
                      </c:pt>
                      <c:pt idx="5166">
                        <c:v>1156.8</c:v>
                      </c:pt>
                      <c:pt idx="5167">
                        <c:v>1074.72</c:v>
                      </c:pt>
                      <c:pt idx="5168">
                        <c:v>1242.24</c:v>
                      </c:pt>
                      <c:pt idx="5169">
                        <c:v>1245.1199999999999</c:v>
                      </c:pt>
                      <c:pt idx="5170">
                        <c:v>1280.1600000000001</c:v>
                      </c:pt>
                      <c:pt idx="5171">
                        <c:v>1328.6399999999999</c:v>
                      </c:pt>
                      <c:pt idx="5172">
                        <c:v>1215.3600000000001</c:v>
                      </c:pt>
                      <c:pt idx="5173">
                        <c:v>1121.28</c:v>
                      </c:pt>
                      <c:pt idx="5174">
                        <c:v>1131.8400000000001</c:v>
                      </c:pt>
                      <c:pt idx="5175">
                        <c:v>1174.08</c:v>
                      </c:pt>
                      <c:pt idx="5176">
                        <c:v>1222.56</c:v>
                      </c:pt>
                      <c:pt idx="5177">
                        <c:v>1356.48</c:v>
                      </c:pt>
                      <c:pt idx="5178">
                        <c:v>1406.8799999999999</c:v>
                      </c:pt>
                      <c:pt idx="5179">
                        <c:v>1404</c:v>
                      </c:pt>
                      <c:pt idx="5180">
                        <c:v>1378.0800000000002</c:v>
                      </c:pt>
                      <c:pt idx="5181">
                        <c:v>1380.96</c:v>
                      </c:pt>
                      <c:pt idx="5182">
                        <c:v>1399.2</c:v>
                      </c:pt>
                      <c:pt idx="5183">
                        <c:v>1394.4</c:v>
                      </c:pt>
                      <c:pt idx="5184">
                        <c:v>1509.12</c:v>
                      </c:pt>
                      <c:pt idx="5185">
                        <c:v>1508.64</c:v>
                      </c:pt>
                      <c:pt idx="5186">
                        <c:v>1475.52</c:v>
                      </c:pt>
                      <c:pt idx="5187">
                        <c:v>1417.44</c:v>
                      </c:pt>
                      <c:pt idx="5188">
                        <c:v>1466.3999999999999</c:v>
                      </c:pt>
                      <c:pt idx="5189">
                        <c:v>1339.2</c:v>
                      </c:pt>
                      <c:pt idx="5190">
                        <c:v>1682.4</c:v>
                      </c:pt>
                      <c:pt idx="5191">
                        <c:v>1922.4</c:v>
                      </c:pt>
                      <c:pt idx="5192">
                        <c:v>1952.16</c:v>
                      </c:pt>
                      <c:pt idx="5193">
                        <c:v>2036.1599999999999</c:v>
                      </c:pt>
                      <c:pt idx="5194">
                        <c:v>2012.6399999999999</c:v>
                      </c:pt>
                      <c:pt idx="5195">
                        <c:v>2060.64</c:v>
                      </c:pt>
                      <c:pt idx="5196">
                        <c:v>2094.2399999999998</c:v>
                      </c:pt>
                      <c:pt idx="5197">
                        <c:v>2274.2399999999998</c:v>
                      </c:pt>
                      <c:pt idx="5198">
                        <c:v>2355.84</c:v>
                      </c:pt>
                      <c:pt idx="5199">
                        <c:v>2374.56</c:v>
                      </c:pt>
                      <c:pt idx="5200">
                        <c:v>2307.84</c:v>
                      </c:pt>
                      <c:pt idx="5201">
                        <c:v>2246.4</c:v>
                      </c:pt>
                      <c:pt idx="5202">
                        <c:v>2171.04</c:v>
                      </c:pt>
                      <c:pt idx="5203">
                        <c:v>2193.12</c:v>
                      </c:pt>
                      <c:pt idx="5204">
                        <c:v>2052.48</c:v>
                      </c:pt>
                      <c:pt idx="5205">
                        <c:v>1932.4799999999998</c:v>
                      </c:pt>
                      <c:pt idx="5206">
                        <c:v>1923.84</c:v>
                      </c:pt>
                      <c:pt idx="5207">
                        <c:v>1922.4</c:v>
                      </c:pt>
                      <c:pt idx="5208">
                        <c:v>1915.6799999999998</c:v>
                      </c:pt>
                      <c:pt idx="5209">
                        <c:v>2010.24</c:v>
                      </c:pt>
                      <c:pt idx="5210">
                        <c:v>1944.96</c:v>
                      </c:pt>
                      <c:pt idx="5211">
                        <c:v>2101.44</c:v>
                      </c:pt>
                      <c:pt idx="5212">
                        <c:v>2235.36</c:v>
                      </c:pt>
                      <c:pt idx="5213">
                        <c:v>2168.64</c:v>
                      </c:pt>
                      <c:pt idx="5214">
                        <c:v>2191.6800000000003</c:v>
                      </c:pt>
                      <c:pt idx="5215">
                        <c:v>2104.3200000000002</c:v>
                      </c:pt>
                      <c:pt idx="5216">
                        <c:v>2170.5600000000004</c:v>
                      </c:pt>
                      <c:pt idx="5217">
                        <c:v>2139.36</c:v>
                      </c:pt>
                      <c:pt idx="5218">
                        <c:v>2018.3999999999999</c:v>
                      </c:pt>
                      <c:pt idx="5219">
                        <c:v>1882.56</c:v>
                      </c:pt>
                      <c:pt idx="5220">
                        <c:v>1961.28</c:v>
                      </c:pt>
                      <c:pt idx="5221">
                        <c:v>2041.4399999999998</c:v>
                      </c:pt>
                      <c:pt idx="5222">
                        <c:v>1944.48</c:v>
                      </c:pt>
                      <c:pt idx="5223">
                        <c:v>1907.04</c:v>
                      </c:pt>
                      <c:pt idx="5224">
                        <c:v>2040.48</c:v>
                      </c:pt>
                      <c:pt idx="5225">
                        <c:v>1900.32</c:v>
                      </c:pt>
                      <c:pt idx="5226">
                        <c:v>1899.8400000000001</c:v>
                      </c:pt>
                      <c:pt idx="5227">
                        <c:v>1896.48</c:v>
                      </c:pt>
                      <c:pt idx="5228">
                        <c:v>1953.6000000000001</c:v>
                      </c:pt>
                      <c:pt idx="5229">
                        <c:v>1926.72</c:v>
                      </c:pt>
                      <c:pt idx="5230">
                        <c:v>1841.76</c:v>
                      </c:pt>
                      <c:pt idx="5231">
                        <c:v>1894.56</c:v>
                      </c:pt>
                      <c:pt idx="5232">
                        <c:v>2042.88</c:v>
                      </c:pt>
                      <c:pt idx="5233">
                        <c:v>2003.04</c:v>
                      </c:pt>
                      <c:pt idx="5234">
                        <c:v>1782.72</c:v>
                      </c:pt>
                      <c:pt idx="5235">
                        <c:v>1738.5600000000002</c:v>
                      </c:pt>
                      <c:pt idx="5236">
                        <c:v>1789.4399999999998</c:v>
                      </c:pt>
                      <c:pt idx="5237">
                        <c:v>1909.4399999999998</c:v>
                      </c:pt>
                      <c:pt idx="5238">
                        <c:v>1991.04</c:v>
                      </c:pt>
                      <c:pt idx="5239">
                        <c:v>2042.4</c:v>
                      </c:pt>
                      <c:pt idx="5240">
                        <c:v>2137.44</c:v>
                      </c:pt>
                      <c:pt idx="5241">
                        <c:v>2103.3599999999997</c:v>
                      </c:pt>
                      <c:pt idx="5242">
                        <c:v>2015.04</c:v>
                      </c:pt>
                      <c:pt idx="5243">
                        <c:v>1929.1200000000001</c:v>
                      </c:pt>
                      <c:pt idx="5244">
                        <c:v>2092.3200000000002</c:v>
                      </c:pt>
                      <c:pt idx="5245">
                        <c:v>2206.0800000000004</c:v>
                      </c:pt>
                      <c:pt idx="5246">
                        <c:v>2226.2400000000002</c:v>
                      </c:pt>
                      <c:pt idx="5247">
                        <c:v>2190.2400000000002</c:v>
                      </c:pt>
                      <c:pt idx="5248">
                        <c:v>2058.2399999999998</c:v>
                      </c:pt>
                      <c:pt idx="5249">
                        <c:v>1997.76</c:v>
                      </c:pt>
                      <c:pt idx="5250">
                        <c:v>2105.2800000000002</c:v>
                      </c:pt>
                      <c:pt idx="5251">
                        <c:v>2140.8000000000002</c:v>
                      </c:pt>
                      <c:pt idx="5252">
                        <c:v>2047.2</c:v>
                      </c:pt>
                      <c:pt idx="5253">
                        <c:v>1905.12</c:v>
                      </c:pt>
                      <c:pt idx="5254">
                        <c:v>1924.8000000000002</c:v>
                      </c:pt>
                      <c:pt idx="5255">
                        <c:v>2085.1200000000003</c:v>
                      </c:pt>
                      <c:pt idx="5256">
                        <c:v>2018.4</c:v>
                      </c:pt>
                      <c:pt idx="5257">
                        <c:v>1997.2800000000002</c:v>
                      </c:pt>
                      <c:pt idx="5258">
                        <c:v>1990.56</c:v>
                      </c:pt>
                      <c:pt idx="5259">
                        <c:v>1918.56</c:v>
                      </c:pt>
                      <c:pt idx="5260">
                        <c:v>1874.88</c:v>
                      </c:pt>
                      <c:pt idx="5261">
                        <c:v>1923.3600000000001</c:v>
                      </c:pt>
                      <c:pt idx="5262">
                        <c:v>1909.44</c:v>
                      </c:pt>
                      <c:pt idx="5263">
                        <c:v>1956.96</c:v>
                      </c:pt>
                      <c:pt idx="5264">
                        <c:v>1988.16</c:v>
                      </c:pt>
                      <c:pt idx="5265">
                        <c:v>1966.08</c:v>
                      </c:pt>
                      <c:pt idx="5266">
                        <c:v>2125.44</c:v>
                      </c:pt>
                      <c:pt idx="5267">
                        <c:v>2033.2800000000002</c:v>
                      </c:pt>
                      <c:pt idx="5268">
                        <c:v>2058.2400000000002</c:v>
                      </c:pt>
                      <c:pt idx="5269">
                        <c:v>2099.52</c:v>
                      </c:pt>
                      <c:pt idx="5270">
                        <c:v>2039.04</c:v>
                      </c:pt>
                      <c:pt idx="5271">
                        <c:v>1826.3999999999999</c:v>
                      </c:pt>
                      <c:pt idx="5272">
                        <c:v>1870.08</c:v>
                      </c:pt>
                      <c:pt idx="5273">
                        <c:v>1799.52</c:v>
                      </c:pt>
                      <c:pt idx="5274">
                        <c:v>1734.7199999999998</c:v>
                      </c:pt>
                      <c:pt idx="5275">
                        <c:v>1864.8000000000002</c:v>
                      </c:pt>
                      <c:pt idx="5276">
                        <c:v>1846.08</c:v>
                      </c:pt>
                      <c:pt idx="5277">
                        <c:v>1839.3600000000001</c:v>
                      </c:pt>
                      <c:pt idx="5278">
                        <c:v>1830.24</c:v>
                      </c:pt>
                      <c:pt idx="5279">
                        <c:v>1716.96</c:v>
                      </c:pt>
                      <c:pt idx="5280">
                        <c:v>1750.56</c:v>
                      </c:pt>
                      <c:pt idx="5281">
                        <c:v>1644</c:v>
                      </c:pt>
                      <c:pt idx="5282">
                        <c:v>1711.2</c:v>
                      </c:pt>
                      <c:pt idx="5283">
                        <c:v>1849.44</c:v>
                      </c:pt>
                      <c:pt idx="5284">
                        <c:v>2013.6</c:v>
                      </c:pt>
                      <c:pt idx="5285">
                        <c:v>2112.48</c:v>
                      </c:pt>
                      <c:pt idx="5286">
                        <c:v>2075.52</c:v>
                      </c:pt>
                      <c:pt idx="5287">
                        <c:v>1956</c:v>
                      </c:pt>
                      <c:pt idx="5288">
                        <c:v>1925.2800000000002</c:v>
                      </c:pt>
                      <c:pt idx="5289">
                        <c:v>2111.52</c:v>
                      </c:pt>
                      <c:pt idx="5290">
                        <c:v>2216.16</c:v>
                      </c:pt>
                      <c:pt idx="5291">
                        <c:v>2094.2400000000002</c:v>
                      </c:pt>
                      <c:pt idx="5292">
                        <c:v>2140.8000000000002</c:v>
                      </c:pt>
                      <c:pt idx="5293">
                        <c:v>2155.6800000000003</c:v>
                      </c:pt>
                      <c:pt idx="5294">
                        <c:v>2257.92</c:v>
                      </c:pt>
                      <c:pt idx="5295">
                        <c:v>2411.04</c:v>
                      </c:pt>
                      <c:pt idx="5296">
                        <c:v>2419.1999999999998</c:v>
                      </c:pt>
                      <c:pt idx="5297">
                        <c:v>2418.7200000000003</c:v>
                      </c:pt>
                      <c:pt idx="5298">
                        <c:v>2328.48</c:v>
                      </c:pt>
                      <c:pt idx="5299">
                        <c:v>2272.3199999999997</c:v>
                      </c:pt>
                      <c:pt idx="5300">
                        <c:v>2130.2400000000002</c:v>
                      </c:pt>
                      <c:pt idx="5301">
                        <c:v>2121.6</c:v>
                      </c:pt>
                      <c:pt idx="5302">
                        <c:v>2067.36</c:v>
                      </c:pt>
                      <c:pt idx="5303">
                        <c:v>2178.2400000000002</c:v>
                      </c:pt>
                      <c:pt idx="5304">
                        <c:v>2222.3999999999996</c:v>
                      </c:pt>
                      <c:pt idx="5305">
                        <c:v>2259.36</c:v>
                      </c:pt>
                      <c:pt idx="5306">
                        <c:v>2209.4399999999996</c:v>
                      </c:pt>
                      <c:pt idx="5307">
                        <c:v>2198.88</c:v>
                      </c:pt>
                      <c:pt idx="5308">
                        <c:v>2315.04</c:v>
                      </c:pt>
                      <c:pt idx="5309">
                        <c:v>2244.48</c:v>
                      </c:pt>
                      <c:pt idx="5310">
                        <c:v>2235.84</c:v>
                      </c:pt>
                      <c:pt idx="5311">
                        <c:v>2317.92</c:v>
                      </c:pt>
                      <c:pt idx="5312">
                        <c:v>2415.36</c:v>
                      </c:pt>
                      <c:pt idx="5313">
                        <c:v>2452.8000000000002</c:v>
                      </c:pt>
                      <c:pt idx="5314">
                        <c:v>2395.6799999999998</c:v>
                      </c:pt>
                      <c:pt idx="5315">
                        <c:v>2313.12</c:v>
                      </c:pt>
                      <c:pt idx="5316">
                        <c:v>2308.8000000000002</c:v>
                      </c:pt>
                      <c:pt idx="5317">
                        <c:v>2318.8799999999997</c:v>
                      </c:pt>
                      <c:pt idx="5318">
                        <c:v>2340</c:v>
                      </c:pt>
                      <c:pt idx="5319">
                        <c:v>2338.5600000000004</c:v>
                      </c:pt>
                      <c:pt idx="5320">
                        <c:v>2402.4</c:v>
                      </c:pt>
                      <c:pt idx="5321">
                        <c:v>2244.96</c:v>
                      </c:pt>
                      <c:pt idx="5322">
                        <c:v>2079.36</c:v>
                      </c:pt>
                      <c:pt idx="5323">
                        <c:v>2009.76</c:v>
                      </c:pt>
                      <c:pt idx="5324">
                        <c:v>1922.88</c:v>
                      </c:pt>
                      <c:pt idx="5325">
                        <c:v>1937.7599999999998</c:v>
                      </c:pt>
                      <c:pt idx="5326">
                        <c:v>1912.8000000000002</c:v>
                      </c:pt>
                      <c:pt idx="5327">
                        <c:v>1906.5600000000002</c:v>
                      </c:pt>
                      <c:pt idx="5328">
                        <c:v>1930.56</c:v>
                      </c:pt>
                      <c:pt idx="5329">
                        <c:v>1903.1999999999998</c:v>
                      </c:pt>
                      <c:pt idx="5330">
                        <c:v>1940.64</c:v>
                      </c:pt>
                      <c:pt idx="5331">
                        <c:v>1886.88</c:v>
                      </c:pt>
                      <c:pt idx="5332">
                        <c:v>1951.68</c:v>
                      </c:pt>
                      <c:pt idx="5333">
                        <c:v>2150.88</c:v>
                      </c:pt>
                      <c:pt idx="5334">
                        <c:v>2110.56</c:v>
                      </c:pt>
                      <c:pt idx="5335">
                        <c:v>2157.1200000000003</c:v>
                      </c:pt>
                      <c:pt idx="5336">
                        <c:v>2119.1999999999998</c:v>
                      </c:pt>
                      <c:pt idx="5337">
                        <c:v>2147.52</c:v>
                      </c:pt>
                      <c:pt idx="5338">
                        <c:v>2205.12</c:v>
                      </c:pt>
                      <c:pt idx="5339">
                        <c:v>2065.4399999999996</c:v>
                      </c:pt>
                      <c:pt idx="5340">
                        <c:v>2017.44</c:v>
                      </c:pt>
                      <c:pt idx="5341">
                        <c:v>2237.2799999999997</c:v>
                      </c:pt>
                      <c:pt idx="5342">
                        <c:v>2167.1999999999998</c:v>
                      </c:pt>
                      <c:pt idx="5343">
                        <c:v>2095.6800000000003</c:v>
                      </c:pt>
                      <c:pt idx="5344">
                        <c:v>2185.92</c:v>
                      </c:pt>
                      <c:pt idx="5345">
                        <c:v>2182.08</c:v>
                      </c:pt>
                      <c:pt idx="5346">
                        <c:v>2264.64</c:v>
                      </c:pt>
                      <c:pt idx="5347">
                        <c:v>2092.3199999999997</c:v>
                      </c:pt>
                      <c:pt idx="5348">
                        <c:v>2011.68</c:v>
                      </c:pt>
                      <c:pt idx="5349">
                        <c:v>1930.56</c:v>
                      </c:pt>
                      <c:pt idx="5350">
                        <c:v>1964.6399999999999</c:v>
                      </c:pt>
                      <c:pt idx="5351">
                        <c:v>1928.1599999999999</c:v>
                      </c:pt>
                      <c:pt idx="5352">
                        <c:v>1972.3200000000002</c:v>
                      </c:pt>
                      <c:pt idx="5353">
                        <c:v>2004.48</c:v>
                      </c:pt>
                      <c:pt idx="5354">
                        <c:v>1975.68</c:v>
                      </c:pt>
                      <c:pt idx="5355">
                        <c:v>2008.32</c:v>
                      </c:pt>
                      <c:pt idx="5356">
                        <c:v>2029.44</c:v>
                      </c:pt>
                      <c:pt idx="5357">
                        <c:v>1978.56</c:v>
                      </c:pt>
                      <c:pt idx="5358">
                        <c:v>2014.56</c:v>
                      </c:pt>
                      <c:pt idx="5359">
                        <c:v>1949.2800000000002</c:v>
                      </c:pt>
                      <c:pt idx="5360">
                        <c:v>1893.1200000000001</c:v>
                      </c:pt>
                      <c:pt idx="5361">
                        <c:v>1965.6</c:v>
                      </c:pt>
                      <c:pt idx="5362">
                        <c:v>1928.64</c:v>
                      </c:pt>
                      <c:pt idx="5363">
                        <c:v>1814.88</c:v>
                      </c:pt>
                      <c:pt idx="5364">
                        <c:v>1795.68</c:v>
                      </c:pt>
                      <c:pt idx="5365">
                        <c:v>1533.6</c:v>
                      </c:pt>
                      <c:pt idx="5366">
                        <c:v>1737.1200000000001</c:v>
                      </c:pt>
                      <c:pt idx="5367">
                        <c:v>1946.4</c:v>
                      </c:pt>
                      <c:pt idx="5368">
                        <c:v>1817.76</c:v>
                      </c:pt>
                      <c:pt idx="5369">
                        <c:v>1764.9599999999998</c:v>
                      </c:pt>
                      <c:pt idx="5370">
                        <c:v>1708.8000000000002</c:v>
                      </c:pt>
                      <c:pt idx="5371">
                        <c:v>1846.5600000000002</c:v>
                      </c:pt>
                      <c:pt idx="5372">
                        <c:v>1807.2</c:v>
                      </c:pt>
                      <c:pt idx="5373">
                        <c:v>1805.76</c:v>
                      </c:pt>
                      <c:pt idx="5374">
                        <c:v>1673.7599999999998</c:v>
                      </c:pt>
                      <c:pt idx="5375">
                        <c:v>1674.24</c:v>
                      </c:pt>
                      <c:pt idx="5376">
                        <c:v>1657.44</c:v>
                      </c:pt>
                      <c:pt idx="5377">
                        <c:v>1479.36</c:v>
                      </c:pt>
                      <c:pt idx="5378">
                        <c:v>1554.72</c:v>
                      </c:pt>
                      <c:pt idx="5379">
                        <c:v>1557.6000000000001</c:v>
                      </c:pt>
                      <c:pt idx="5380">
                        <c:v>1607.04</c:v>
                      </c:pt>
                      <c:pt idx="5381">
                        <c:v>1388.1599999999999</c:v>
                      </c:pt>
                      <c:pt idx="5382">
                        <c:v>1565.7599999999998</c:v>
                      </c:pt>
                      <c:pt idx="5383">
                        <c:v>1835.52</c:v>
                      </c:pt>
                      <c:pt idx="5384">
                        <c:v>1973.28</c:v>
                      </c:pt>
                      <c:pt idx="5385">
                        <c:v>1964.16</c:v>
                      </c:pt>
                      <c:pt idx="5386">
                        <c:v>1892.6399999999999</c:v>
                      </c:pt>
                      <c:pt idx="5387">
                        <c:v>1994.4</c:v>
                      </c:pt>
                      <c:pt idx="5388">
                        <c:v>1953.1200000000001</c:v>
                      </c:pt>
                      <c:pt idx="5389">
                        <c:v>1833.12</c:v>
                      </c:pt>
                      <c:pt idx="5390">
                        <c:v>1851.36</c:v>
                      </c:pt>
                      <c:pt idx="5391">
                        <c:v>1848.96</c:v>
                      </c:pt>
                      <c:pt idx="5392">
                        <c:v>1777.92</c:v>
                      </c:pt>
                      <c:pt idx="5393">
                        <c:v>1720.3200000000002</c:v>
                      </c:pt>
                      <c:pt idx="5394">
                        <c:v>1698.24</c:v>
                      </c:pt>
                      <c:pt idx="5395">
                        <c:v>1825.92</c:v>
                      </c:pt>
                      <c:pt idx="5396">
                        <c:v>1835.04</c:v>
                      </c:pt>
                      <c:pt idx="5397">
                        <c:v>1772.6399999999999</c:v>
                      </c:pt>
                      <c:pt idx="5398">
                        <c:v>1752.48</c:v>
                      </c:pt>
                      <c:pt idx="5399">
                        <c:v>1843.68</c:v>
                      </c:pt>
                      <c:pt idx="5400">
                        <c:v>1783.2</c:v>
                      </c:pt>
                      <c:pt idx="5401">
                        <c:v>1747.68</c:v>
                      </c:pt>
                      <c:pt idx="5402">
                        <c:v>1809.1200000000001</c:v>
                      </c:pt>
                      <c:pt idx="5403">
                        <c:v>1705.44</c:v>
                      </c:pt>
                      <c:pt idx="5404">
                        <c:v>1678.08</c:v>
                      </c:pt>
                      <c:pt idx="5405">
                        <c:v>1661.76</c:v>
                      </c:pt>
                      <c:pt idx="5406">
                        <c:v>1521.12</c:v>
                      </c:pt>
                      <c:pt idx="5407">
                        <c:v>1453.4399999999998</c:v>
                      </c:pt>
                      <c:pt idx="5408">
                        <c:v>1421.76</c:v>
                      </c:pt>
                      <c:pt idx="5409">
                        <c:v>1592.64</c:v>
                      </c:pt>
                      <c:pt idx="5410">
                        <c:v>1437.12</c:v>
                      </c:pt>
                      <c:pt idx="5411">
                        <c:v>1455.36</c:v>
                      </c:pt>
                      <c:pt idx="5412">
                        <c:v>1572</c:v>
                      </c:pt>
                      <c:pt idx="5413">
                        <c:v>1798.56</c:v>
                      </c:pt>
                      <c:pt idx="5414">
                        <c:v>1905.1200000000001</c:v>
                      </c:pt>
                      <c:pt idx="5415">
                        <c:v>1803.8400000000001</c:v>
                      </c:pt>
                      <c:pt idx="5416">
                        <c:v>1861.44</c:v>
                      </c:pt>
                      <c:pt idx="5417">
                        <c:v>1898.8799999999999</c:v>
                      </c:pt>
                      <c:pt idx="5418">
                        <c:v>1876.7999999999997</c:v>
                      </c:pt>
                      <c:pt idx="5419">
                        <c:v>1921.44</c:v>
                      </c:pt>
                      <c:pt idx="5420">
                        <c:v>1971.3600000000001</c:v>
                      </c:pt>
                      <c:pt idx="5421">
                        <c:v>1980</c:v>
                      </c:pt>
                      <c:pt idx="5422">
                        <c:v>1994.4</c:v>
                      </c:pt>
                      <c:pt idx="5423">
                        <c:v>2072.64</c:v>
                      </c:pt>
                      <c:pt idx="5424">
                        <c:v>2088.48</c:v>
                      </c:pt>
                      <c:pt idx="5425">
                        <c:v>2064</c:v>
                      </c:pt>
                      <c:pt idx="5426">
                        <c:v>2089.4399999999996</c:v>
                      </c:pt>
                      <c:pt idx="5427">
                        <c:v>2061.12</c:v>
                      </c:pt>
                      <c:pt idx="5428">
                        <c:v>2045.76</c:v>
                      </c:pt>
                      <c:pt idx="5429">
                        <c:v>2056.3200000000002</c:v>
                      </c:pt>
                      <c:pt idx="5430">
                        <c:v>2113.92</c:v>
                      </c:pt>
                      <c:pt idx="5431">
                        <c:v>2185.44</c:v>
                      </c:pt>
                      <c:pt idx="5432">
                        <c:v>2160.96</c:v>
                      </c:pt>
                      <c:pt idx="5433">
                        <c:v>2107.1999999999998</c:v>
                      </c:pt>
                      <c:pt idx="5434">
                        <c:v>2233.92</c:v>
                      </c:pt>
                      <c:pt idx="5435">
                        <c:v>2260.8000000000002</c:v>
                      </c:pt>
                      <c:pt idx="5436">
                        <c:v>2242.56</c:v>
                      </c:pt>
                      <c:pt idx="5437">
                        <c:v>2202.7200000000003</c:v>
                      </c:pt>
                      <c:pt idx="5438">
                        <c:v>2183.52</c:v>
                      </c:pt>
                      <c:pt idx="5439">
                        <c:v>2142.2399999999998</c:v>
                      </c:pt>
                      <c:pt idx="5440">
                        <c:v>2076.48</c:v>
                      </c:pt>
                      <c:pt idx="5441">
                        <c:v>2032.7999999999997</c:v>
                      </c:pt>
                      <c:pt idx="5442">
                        <c:v>1969.4399999999998</c:v>
                      </c:pt>
                      <c:pt idx="5443">
                        <c:v>2087.04</c:v>
                      </c:pt>
                      <c:pt idx="5444">
                        <c:v>2102.3999999999996</c:v>
                      </c:pt>
                      <c:pt idx="5445">
                        <c:v>2026.08</c:v>
                      </c:pt>
                      <c:pt idx="5446">
                        <c:v>2154.2400000000002</c:v>
                      </c:pt>
                      <c:pt idx="5447">
                        <c:v>2343.36</c:v>
                      </c:pt>
                      <c:pt idx="5448">
                        <c:v>2288.64</c:v>
                      </c:pt>
                      <c:pt idx="5449">
                        <c:v>2220</c:v>
                      </c:pt>
                      <c:pt idx="5450">
                        <c:v>2282.4</c:v>
                      </c:pt>
                      <c:pt idx="5451">
                        <c:v>2136.48</c:v>
                      </c:pt>
                      <c:pt idx="5452">
                        <c:v>2121.6</c:v>
                      </c:pt>
                      <c:pt idx="5453">
                        <c:v>2280</c:v>
                      </c:pt>
                      <c:pt idx="5454">
                        <c:v>2290.08</c:v>
                      </c:pt>
                      <c:pt idx="5455">
                        <c:v>2235.84</c:v>
                      </c:pt>
                      <c:pt idx="5456">
                        <c:v>2279.52</c:v>
                      </c:pt>
                      <c:pt idx="5457">
                        <c:v>2391.36</c:v>
                      </c:pt>
                      <c:pt idx="5458">
                        <c:v>2493.6</c:v>
                      </c:pt>
                      <c:pt idx="5459">
                        <c:v>2438.88</c:v>
                      </c:pt>
                      <c:pt idx="5460">
                        <c:v>2388</c:v>
                      </c:pt>
                      <c:pt idx="5461">
                        <c:v>2364.48</c:v>
                      </c:pt>
                      <c:pt idx="5462">
                        <c:v>2335.1999999999998</c:v>
                      </c:pt>
                      <c:pt idx="5463">
                        <c:v>2479.6800000000003</c:v>
                      </c:pt>
                      <c:pt idx="5464">
                        <c:v>2380.8000000000002</c:v>
                      </c:pt>
                      <c:pt idx="5465">
                        <c:v>2233.44</c:v>
                      </c:pt>
                      <c:pt idx="5466">
                        <c:v>2231.52</c:v>
                      </c:pt>
                      <c:pt idx="5467">
                        <c:v>2106.7199999999998</c:v>
                      </c:pt>
                      <c:pt idx="5468">
                        <c:v>2313.12</c:v>
                      </c:pt>
                      <c:pt idx="5469">
                        <c:v>2266.08</c:v>
                      </c:pt>
                      <c:pt idx="5470">
                        <c:v>2184</c:v>
                      </c:pt>
                      <c:pt idx="5471">
                        <c:v>2082.7199999999998</c:v>
                      </c:pt>
                      <c:pt idx="5472">
                        <c:v>2025.12</c:v>
                      </c:pt>
                      <c:pt idx="5473">
                        <c:v>1885.44</c:v>
                      </c:pt>
                      <c:pt idx="5474">
                        <c:v>1871.0400000000002</c:v>
                      </c:pt>
                      <c:pt idx="5475">
                        <c:v>1681.44</c:v>
                      </c:pt>
                      <c:pt idx="5476">
                        <c:v>1803.8400000000001</c:v>
                      </c:pt>
                      <c:pt idx="5477">
                        <c:v>1908.96</c:v>
                      </c:pt>
                      <c:pt idx="5478">
                        <c:v>2093.7600000000002</c:v>
                      </c:pt>
                      <c:pt idx="5479">
                        <c:v>2022.7199999999998</c:v>
                      </c:pt>
                      <c:pt idx="5480">
                        <c:v>2066.88</c:v>
                      </c:pt>
                      <c:pt idx="5481">
                        <c:v>1872.96</c:v>
                      </c:pt>
                      <c:pt idx="5482">
                        <c:v>1797.6</c:v>
                      </c:pt>
                      <c:pt idx="5483">
                        <c:v>1765.44</c:v>
                      </c:pt>
                      <c:pt idx="5484">
                        <c:v>1765.44</c:v>
                      </c:pt>
                      <c:pt idx="5485">
                        <c:v>1764.48</c:v>
                      </c:pt>
                      <c:pt idx="5486">
                        <c:v>1755.84</c:v>
                      </c:pt>
                      <c:pt idx="5487">
                        <c:v>1831.68</c:v>
                      </c:pt>
                      <c:pt idx="5488">
                        <c:v>2105.7600000000002</c:v>
                      </c:pt>
                      <c:pt idx="5489">
                        <c:v>2012.64</c:v>
                      </c:pt>
                      <c:pt idx="5490">
                        <c:v>2159.04</c:v>
                      </c:pt>
                      <c:pt idx="5491">
                        <c:v>2088.4799999999996</c:v>
                      </c:pt>
                      <c:pt idx="5492">
                        <c:v>2155.2000000000003</c:v>
                      </c:pt>
                      <c:pt idx="5493">
                        <c:v>1995.3600000000001</c:v>
                      </c:pt>
                      <c:pt idx="5494">
                        <c:v>1943.04</c:v>
                      </c:pt>
                      <c:pt idx="5495">
                        <c:v>2114.88</c:v>
                      </c:pt>
                      <c:pt idx="5496">
                        <c:v>2092.3199999999997</c:v>
                      </c:pt>
                      <c:pt idx="5497">
                        <c:v>2114.88</c:v>
                      </c:pt>
                      <c:pt idx="5498">
                        <c:v>2131.2000000000003</c:v>
                      </c:pt>
                      <c:pt idx="5499">
                        <c:v>2181.6</c:v>
                      </c:pt>
                      <c:pt idx="5500">
                        <c:v>2262.7199999999998</c:v>
                      </c:pt>
                      <c:pt idx="5501">
                        <c:v>2131.1999999999998</c:v>
                      </c:pt>
                      <c:pt idx="5502">
                        <c:v>2215.2000000000003</c:v>
                      </c:pt>
                      <c:pt idx="5503">
                        <c:v>2326.08</c:v>
                      </c:pt>
                      <c:pt idx="5504">
                        <c:v>2344.7999999999997</c:v>
                      </c:pt>
                      <c:pt idx="5505">
                        <c:v>2213.7600000000002</c:v>
                      </c:pt>
                      <c:pt idx="5506">
                        <c:v>2306.8799999999997</c:v>
                      </c:pt>
                      <c:pt idx="5507">
                        <c:v>2448</c:v>
                      </c:pt>
                      <c:pt idx="5508">
                        <c:v>2281.4399999999996</c:v>
                      </c:pt>
                      <c:pt idx="5509">
                        <c:v>2115.84</c:v>
                      </c:pt>
                      <c:pt idx="5510">
                        <c:v>2236.3199999999997</c:v>
                      </c:pt>
                      <c:pt idx="5511">
                        <c:v>2339.52</c:v>
                      </c:pt>
                      <c:pt idx="5512">
                        <c:v>2201.7600000000002</c:v>
                      </c:pt>
                      <c:pt idx="5513">
                        <c:v>2010.72</c:v>
                      </c:pt>
                      <c:pt idx="5514">
                        <c:v>2058.7199999999998</c:v>
                      </c:pt>
                      <c:pt idx="5515">
                        <c:v>2024.16</c:v>
                      </c:pt>
                      <c:pt idx="5516">
                        <c:v>1981.44</c:v>
                      </c:pt>
                      <c:pt idx="5517">
                        <c:v>2172</c:v>
                      </c:pt>
                      <c:pt idx="5518">
                        <c:v>2242.08</c:v>
                      </c:pt>
                      <c:pt idx="5519">
                        <c:v>2017.92</c:v>
                      </c:pt>
                      <c:pt idx="5520">
                        <c:v>1995.36</c:v>
                      </c:pt>
                      <c:pt idx="5521">
                        <c:v>2031.3599999999997</c:v>
                      </c:pt>
                      <c:pt idx="5522">
                        <c:v>2122.08</c:v>
                      </c:pt>
                      <c:pt idx="5523">
                        <c:v>2051.04</c:v>
                      </c:pt>
                      <c:pt idx="5524">
                        <c:v>1929.6</c:v>
                      </c:pt>
                      <c:pt idx="5525">
                        <c:v>1923.84</c:v>
                      </c:pt>
                      <c:pt idx="5526">
                        <c:v>1924.8</c:v>
                      </c:pt>
                      <c:pt idx="5527">
                        <c:v>1999.2</c:v>
                      </c:pt>
                      <c:pt idx="5528">
                        <c:v>1914.24</c:v>
                      </c:pt>
                      <c:pt idx="5529">
                        <c:v>1959.3600000000001</c:v>
                      </c:pt>
                      <c:pt idx="5530">
                        <c:v>1980.96</c:v>
                      </c:pt>
                      <c:pt idx="5531">
                        <c:v>1887.84</c:v>
                      </c:pt>
                      <c:pt idx="5532">
                        <c:v>1860.96</c:v>
                      </c:pt>
                      <c:pt idx="5533">
                        <c:v>1898.4</c:v>
                      </c:pt>
                      <c:pt idx="5534">
                        <c:v>1992</c:v>
                      </c:pt>
                      <c:pt idx="5535">
                        <c:v>2038.56</c:v>
                      </c:pt>
                      <c:pt idx="5536">
                        <c:v>1979.04</c:v>
                      </c:pt>
                      <c:pt idx="5537">
                        <c:v>1853.76</c:v>
                      </c:pt>
                      <c:pt idx="5538">
                        <c:v>1850.3999999999999</c:v>
                      </c:pt>
                      <c:pt idx="5539">
                        <c:v>1941.6</c:v>
                      </c:pt>
                      <c:pt idx="5540">
                        <c:v>1889.76</c:v>
                      </c:pt>
                      <c:pt idx="5541">
                        <c:v>1748.6399999999999</c:v>
                      </c:pt>
                      <c:pt idx="5542">
                        <c:v>1740</c:v>
                      </c:pt>
                      <c:pt idx="5543">
                        <c:v>1760.16</c:v>
                      </c:pt>
                      <c:pt idx="5544">
                        <c:v>1806.24</c:v>
                      </c:pt>
                      <c:pt idx="5545">
                        <c:v>1596.96</c:v>
                      </c:pt>
                      <c:pt idx="5546">
                        <c:v>1526.4</c:v>
                      </c:pt>
                      <c:pt idx="5547">
                        <c:v>1569.12</c:v>
                      </c:pt>
                      <c:pt idx="5548">
                        <c:v>1624.32</c:v>
                      </c:pt>
                      <c:pt idx="5549">
                        <c:v>1590.7199999999998</c:v>
                      </c:pt>
                      <c:pt idx="5550">
                        <c:v>1574.4</c:v>
                      </c:pt>
                      <c:pt idx="5551">
                        <c:v>1680.48</c:v>
                      </c:pt>
                      <c:pt idx="5552">
                        <c:v>1844.16</c:v>
                      </c:pt>
                      <c:pt idx="5553">
                        <c:v>1949.2800000000002</c:v>
                      </c:pt>
                      <c:pt idx="5554">
                        <c:v>1986.2399999999998</c:v>
                      </c:pt>
                      <c:pt idx="5555">
                        <c:v>2054.88</c:v>
                      </c:pt>
                      <c:pt idx="5556">
                        <c:v>2013.6</c:v>
                      </c:pt>
                      <c:pt idx="5557">
                        <c:v>1845.6</c:v>
                      </c:pt>
                      <c:pt idx="5558">
                        <c:v>2040.48</c:v>
                      </c:pt>
                      <c:pt idx="5559">
                        <c:v>1997.28</c:v>
                      </c:pt>
                      <c:pt idx="5560">
                        <c:v>1920.48</c:v>
                      </c:pt>
                      <c:pt idx="5561">
                        <c:v>1820.6399999999999</c:v>
                      </c:pt>
                      <c:pt idx="5562">
                        <c:v>1777.44</c:v>
                      </c:pt>
                      <c:pt idx="5563">
                        <c:v>1740.48</c:v>
                      </c:pt>
                      <c:pt idx="5564">
                        <c:v>1657.44</c:v>
                      </c:pt>
                      <c:pt idx="5565">
                        <c:v>1641.6</c:v>
                      </c:pt>
                      <c:pt idx="5566">
                        <c:v>1474.0800000000002</c:v>
                      </c:pt>
                      <c:pt idx="5567">
                        <c:v>1396.32</c:v>
                      </c:pt>
                      <c:pt idx="5568">
                        <c:v>1422.72</c:v>
                      </c:pt>
                      <c:pt idx="5569">
                        <c:v>1444.8</c:v>
                      </c:pt>
                      <c:pt idx="5570">
                        <c:v>1563.84</c:v>
                      </c:pt>
                      <c:pt idx="5571">
                        <c:v>1468.3200000000002</c:v>
                      </c:pt>
                      <c:pt idx="5572">
                        <c:v>1439.0400000000002</c:v>
                      </c:pt>
                      <c:pt idx="5573">
                        <c:v>1501.92</c:v>
                      </c:pt>
                      <c:pt idx="5574">
                        <c:v>1647.8400000000001</c:v>
                      </c:pt>
                      <c:pt idx="5575">
                        <c:v>1665.1200000000001</c:v>
                      </c:pt>
                      <c:pt idx="5576">
                        <c:v>1554.72</c:v>
                      </c:pt>
                      <c:pt idx="5577">
                        <c:v>1596.48</c:v>
                      </c:pt>
                      <c:pt idx="5578">
                        <c:v>1628.1599999999999</c:v>
                      </c:pt>
                      <c:pt idx="5579">
                        <c:v>1620.96</c:v>
                      </c:pt>
                      <c:pt idx="5580">
                        <c:v>1770.72</c:v>
                      </c:pt>
                      <c:pt idx="5581">
                        <c:v>1797.6</c:v>
                      </c:pt>
                      <c:pt idx="5582">
                        <c:v>1755.36</c:v>
                      </c:pt>
                      <c:pt idx="5583">
                        <c:v>1699.2</c:v>
                      </c:pt>
                      <c:pt idx="5584">
                        <c:v>1708.3200000000002</c:v>
                      </c:pt>
                      <c:pt idx="5585">
                        <c:v>1693.92</c:v>
                      </c:pt>
                      <c:pt idx="5586">
                        <c:v>1731.36</c:v>
                      </c:pt>
                      <c:pt idx="5587">
                        <c:v>1811.52</c:v>
                      </c:pt>
                      <c:pt idx="5588">
                        <c:v>1841.7599999999998</c:v>
                      </c:pt>
                      <c:pt idx="5589">
                        <c:v>1764.48</c:v>
                      </c:pt>
                      <c:pt idx="5590">
                        <c:v>1962.24</c:v>
                      </c:pt>
                      <c:pt idx="5591">
                        <c:v>2018.88</c:v>
                      </c:pt>
                      <c:pt idx="5592">
                        <c:v>1972.8</c:v>
                      </c:pt>
                      <c:pt idx="5593">
                        <c:v>1999.68</c:v>
                      </c:pt>
                      <c:pt idx="5594">
                        <c:v>1854.72</c:v>
                      </c:pt>
                      <c:pt idx="5595">
                        <c:v>1836.48</c:v>
                      </c:pt>
                      <c:pt idx="5596">
                        <c:v>1884.48</c:v>
                      </c:pt>
                      <c:pt idx="5597">
                        <c:v>2075.52</c:v>
                      </c:pt>
                      <c:pt idx="5598">
                        <c:v>2106.2400000000002</c:v>
                      </c:pt>
                      <c:pt idx="5599">
                        <c:v>2058.7200000000003</c:v>
                      </c:pt>
                      <c:pt idx="5600">
                        <c:v>2104.8000000000002</c:v>
                      </c:pt>
                      <c:pt idx="5601">
                        <c:v>2145.6</c:v>
                      </c:pt>
                      <c:pt idx="5602">
                        <c:v>2185.44</c:v>
                      </c:pt>
                      <c:pt idx="5603">
                        <c:v>2209.4399999999996</c:v>
                      </c:pt>
                      <c:pt idx="5604">
                        <c:v>2205.6</c:v>
                      </c:pt>
                      <c:pt idx="5605">
                        <c:v>2160.4799999999996</c:v>
                      </c:pt>
                      <c:pt idx="5606">
                        <c:v>2059.1999999999998</c:v>
                      </c:pt>
                      <c:pt idx="5607">
                        <c:v>2027.52</c:v>
                      </c:pt>
                      <c:pt idx="5608">
                        <c:v>2064</c:v>
                      </c:pt>
                      <c:pt idx="5609">
                        <c:v>2134.5600000000004</c:v>
                      </c:pt>
                      <c:pt idx="5610">
                        <c:v>2108.64</c:v>
                      </c:pt>
                      <c:pt idx="5611">
                        <c:v>2090.3999999999996</c:v>
                      </c:pt>
                      <c:pt idx="5612">
                        <c:v>2039.52</c:v>
                      </c:pt>
                      <c:pt idx="5613">
                        <c:v>1987.6799999999998</c:v>
                      </c:pt>
                      <c:pt idx="5614">
                        <c:v>2136.48</c:v>
                      </c:pt>
                      <c:pt idx="5615">
                        <c:v>2117.7600000000002</c:v>
                      </c:pt>
                      <c:pt idx="5616">
                        <c:v>1889.28</c:v>
                      </c:pt>
                      <c:pt idx="5617">
                        <c:v>1916.1599999999999</c:v>
                      </c:pt>
                      <c:pt idx="5618">
                        <c:v>2001.6</c:v>
                      </c:pt>
                      <c:pt idx="5619">
                        <c:v>2002.56</c:v>
                      </c:pt>
                      <c:pt idx="5620">
                        <c:v>2158.56</c:v>
                      </c:pt>
                      <c:pt idx="5621">
                        <c:v>2190.7200000000003</c:v>
                      </c:pt>
                      <c:pt idx="5622">
                        <c:v>2036.16</c:v>
                      </c:pt>
                      <c:pt idx="5623">
                        <c:v>2018.3999999999996</c:v>
                      </c:pt>
                      <c:pt idx="5624">
                        <c:v>2156.64</c:v>
                      </c:pt>
                      <c:pt idx="5625">
                        <c:v>2258.88</c:v>
                      </c:pt>
                      <c:pt idx="5626">
                        <c:v>2204.64</c:v>
                      </c:pt>
                      <c:pt idx="5627">
                        <c:v>2119.6800000000003</c:v>
                      </c:pt>
                      <c:pt idx="5628">
                        <c:v>1946.88</c:v>
                      </c:pt>
                      <c:pt idx="5629">
                        <c:v>1939.1999999999998</c:v>
                      </c:pt>
                      <c:pt idx="5630">
                        <c:v>2151.3599999999997</c:v>
                      </c:pt>
                      <c:pt idx="5631">
                        <c:v>2054.3999999999996</c:v>
                      </c:pt>
                      <c:pt idx="5632">
                        <c:v>1968.96</c:v>
                      </c:pt>
                      <c:pt idx="5633">
                        <c:v>1985.28</c:v>
                      </c:pt>
                      <c:pt idx="5634">
                        <c:v>2076</c:v>
                      </c:pt>
                      <c:pt idx="5635">
                        <c:v>2184.48</c:v>
                      </c:pt>
                      <c:pt idx="5636">
                        <c:v>2267.5200000000004</c:v>
                      </c:pt>
                      <c:pt idx="5637">
                        <c:v>2325.12</c:v>
                      </c:pt>
                      <c:pt idx="5638">
                        <c:v>2173.92</c:v>
                      </c:pt>
                      <c:pt idx="5639">
                        <c:v>2022.72</c:v>
                      </c:pt>
                      <c:pt idx="5640">
                        <c:v>2064.96</c:v>
                      </c:pt>
                      <c:pt idx="5641">
                        <c:v>2100.48</c:v>
                      </c:pt>
                      <c:pt idx="5642">
                        <c:v>2171.52</c:v>
                      </c:pt>
                      <c:pt idx="5643">
                        <c:v>1965.6</c:v>
                      </c:pt>
                      <c:pt idx="5644">
                        <c:v>1911.36</c:v>
                      </c:pt>
                      <c:pt idx="5645">
                        <c:v>1958.88</c:v>
                      </c:pt>
                      <c:pt idx="5646">
                        <c:v>1931.52</c:v>
                      </c:pt>
                      <c:pt idx="5647">
                        <c:v>1953.6</c:v>
                      </c:pt>
                      <c:pt idx="5648">
                        <c:v>2100.96</c:v>
                      </c:pt>
                      <c:pt idx="5649">
                        <c:v>2079.84</c:v>
                      </c:pt>
                      <c:pt idx="5650">
                        <c:v>1949.28</c:v>
                      </c:pt>
                      <c:pt idx="5651">
                        <c:v>2023.1999999999998</c:v>
                      </c:pt>
                      <c:pt idx="5652">
                        <c:v>2019.8399999999997</c:v>
                      </c:pt>
                      <c:pt idx="5653">
                        <c:v>1968.96</c:v>
                      </c:pt>
                      <c:pt idx="5654">
                        <c:v>2067.3599999999997</c:v>
                      </c:pt>
                      <c:pt idx="5655">
                        <c:v>2122.08</c:v>
                      </c:pt>
                      <c:pt idx="5656">
                        <c:v>2054.4</c:v>
                      </c:pt>
                      <c:pt idx="5657">
                        <c:v>1861.92</c:v>
                      </c:pt>
                      <c:pt idx="5658">
                        <c:v>1955.52</c:v>
                      </c:pt>
                      <c:pt idx="5659">
                        <c:v>2031.84</c:v>
                      </c:pt>
                      <c:pt idx="5660">
                        <c:v>1923.3600000000001</c:v>
                      </c:pt>
                      <c:pt idx="5661">
                        <c:v>1820.6399999999999</c:v>
                      </c:pt>
                      <c:pt idx="5662">
                        <c:v>1847.52</c:v>
                      </c:pt>
                      <c:pt idx="5663">
                        <c:v>1897.44</c:v>
                      </c:pt>
                      <c:pt idx="5664">
                        <c:v>2082.2399999999998</c:v>
                      </c:pt>
                      <c:pt idx="5665">
                        <c:v>1987.2</c:v>
                      </c:pt>
                      <c:pt idx="5666">
                        <c:v>1969.44</c:v>
                      </c:pt>
                      <c:pt idx="5667">
                        <c:v>2100.48</c:v>
                      </c:pt>
                      <c:pt idx="5668">
                        <c:v>2223.36</c:v>
                      </c:pt>
                      <c:pt idx="5669">
                        <c:v>2216.1600000000003</c:v>
                      </c:pt>
                      <c:pt idx="5670">
                        <c:v>2220</c:v>
                      </c:pt>
                      <c:pt idx="5671">
                        <c:v>2180.1600000000003</c:v>
                      </c:pt>
                      <c:pt idx="5672">
                        <c:v>2128.3199999999997</c:v>
                      </c:pt>
                      <c:pt idx="5673">
                        <c:v>2244.48</c:v>
                      </c:pt>
                      <c:pt idx="5674">
                        <c:v>2392.8000000000002</c:v>
                      </c:pt>
                      <c:pt idx="5675">
                        <c:v>2388.96</c:v>
                      </c:pt>
                      <c:pt idx="5676">
                        <c:v>2399.5199999999995</c:v>
                      </c:pt>
                      <c:pt idx="5677">
                        <c:v>2254.56</c:v>
                      </c:pt>
                      <c:pt idx="5678">
                        <c:v>2280</c:v>
                      </c:pt>
                      <c:pt idx="5679">
                        <c:v>2346.2399999999998</c:v>
                      </c:pt>
                      <c:pt idx="5680">
                        <c:v>2235.36</c:v>
                      </c:pt>
                      <c:pt idx="5681">
                        <c:v>2135.04</c:v>
                      </c:pt>
                      <c:pt idx="5682">
                        <c:v>2149.92</c:v>
                      </c:pt>
                      <c:pt idx="5683">
                        <c:v>2235.3599999999997</c:v>
                      </c:pt>
                      <c:pt idx="5684">
                        <c:v>2040.9599999999998</c:v>
                      </c:pt>
                      <c:pt idx="5685">
                        <c:v>2029.9199999999998</c:v>
                      </c:pt>
                      <c:pt idx="5686">
                        <c:v>2084.64</c:v>
                      </c:pt>
                      <c:pt idx="5687">
                        <c:v>2012.16</c:v>
                      </c:pt>
                      <c:pt idx="5688">
                        <c:v>1952.16</c:v>
                      </c:pt>
                      <c:pt idx="5689">
                        <c:v>1911.3600000000001</c:v>
                      </c:pt>
                      <c:pt idx="5690">
                        <c:v>1865.28</c:v>
                      </c:pt>
                      <c:pt idx="5691">
                        <c:v>1802.4</c:v>
                      </c:pt>
                      <c:pt idx="5692">
                        <c:v>1861.44</c:v>
                      </c:pt>
                      <c:pt idx="5693">
                        <c:v>1857.6</c:v>
                      </c:pt>
                      <c:pt idx="5694">
                        <c:v>1921.44</c:v>
                      </c:pt>
                      <c:pt idx="5695">
                        <c:v>1912.8</c:v>
                      </c:pt>
                      <c:pt idx="5696">
                        <c:v>1828.32</c:v>
                      </c:pt>
                      <c:pt idx="5697">
                        <c:v>1804.3200000000002</c:v>
                      </c:pt>
                      <c:pt idx="5698">
                        <c:v>1776</c:v>
                      </c:pt>
                      <c:pt idx="5699">
                        <c:v>1755.8400000000001</c:v>
                      </c:pt>
                      <c:pt idx="5700">
                        <c:v>1775.04</c:v>
                      </c:pt>
                      <c:pt idx="5701">
                        <c:v>1715.52</c:v>
                      </c:pt>
                      <c:pt idx="5702">
                        <c:v>1614.24</c:v>
                      </c:pt>
                      <c:pt idx="5703">
                        <c:v>1703.5199999999998</c:v>
                      </c:pt>
                      <c:pt idx="5704">
                        <c:v>1585.92</c:v>
                      </c:pt>
                      <c:pt idx="5705">
                        <c:v>1330.56</c:v>
                      </c:pt>
                      <c:pt idx="5706">
                        <c:v>1446.24</c:v>
                      </c:pt>
                      <c:pt idx="5707">
                        <c:v>1523.04</c:v>
                      </c:pt>
                      <c:pt idx="5708">
                        <c:v>1490.4</c:v>
                      </c:pt>
                      <c:pt idx="5709">
                        <c:v>1497.12</c:v>
                      </c:pt>
                      <c:pt idx="5710">
                        <c:v>1400.1599999999999</c:v>
                      </c:pt>
                      <c:pt idx="5711">
                        <c:v>1335.84</c:v>
                      </c:pt>
                      <c:pt idx="5712">
                        <c:v>1346.88</c:v>
                      </c:pt>
                      <c:pt idx="5713">
                        <c:v>1483.68</c:v>
                      </c:pt>
                      <c:pt idx="5714">
                        <c:v>1476.4799999999998</c:v>
                      </c:pt>
                      <c:pt idx="5715">
                        <c:v>1378.5600000000002</c:v>
                      </c:pt>
                      <c:pt idx="5716">
                        <c:v>1419.8400000000001</c:v>
                      </c:pt>
                      <c:pt idx="5717">
                        <c:v>1352.64</c:v>
                      </c:pt>
                      <c:pt idx="5718">
                        <c:v>1449.12</c:v>
                      </c:pt>
                      <c:pt idx="5719">
                        <c:v>1413.12</c:v>
                      </c:pt>
                      <c:pt idx="5720">
                        <c:v>1378.0800000000002</c:v>
                      </c:pt>
                      <c:pt idx="5721">
                        <c:v>1386.72</c:v>
                      </c:pt>
                      <c:pt idx="5722">
                        <c:v>1441.92</c:v>
                      </c:pt>
                      <c:pt idx="5723">
                        <c:v>1518.72</c:v>
                      </c:pt>
                      <c:pt idx="5724">
                        <c:v>1460.1599999999999</c:v>
                      </c:pt>
                      <c:pt idx="5725">
                        <c:v>1479.84</c:v>
                      </c:pt>
                      <c:pt idx="5726">
                        <c:v>1499.52</c:v>
                      </c:pt>
                      <c:pt idx="5727">
                        <c:v>1515.3600000000001</c:v>
                      </c:pt>
                      <c:pt idx="5728">
                        <c:v>1524.96</c:v>
                      </c:pt>
                      <c:pt idx="5729">
                        <c:v>1491.8400000000001</c:v>
                      </c:pt>
                      <c:pt idx="5730">
                        <c:v>1541.28</c:v>
                      </c:pt>
                      <c:pt idx="5731">
                        <c:v>1555.1999999999998</c:v>
                      </c:pt>
                      <c:pt idx="5732">
                        <c:v>1595.52</c:v>
                      </c:pt>
                      <c:pt idx="5733">
                        <c:v>1647.3600000000001</c:v>
                      </c:pt>
                      <c:pt idx="5734">
                        <c:v>1605.6</c:v>
                      </c:pt>
                      <c:pt idx="5735">
                        <c:v>1482.7199999999998</c:v>
                      </c:pt>
                      <c:pt idx="5736">
                        <c:v>1482.72</c:v>
                      </c:pt>
                      <c:pt idx="5737">
                        <c:v>1551.36</c:v>
                      </c:pt>
                      <c:pt idx="5738">
                        <c:v>1567.2</c:v>
                      </c:pt>
                      <c:pt idx="5739">
                        <c:v>1595.04</c:v>
                      </c:pt>
                      <c:pt idx="5740">
                        <c:v>1562.88</c:v>
                      </c:pt>
                      <c:pt idx="5741">
                        <c:v>1619.52</c:v>
                      </c:pt>
                      <c:pt idx="5742">
                        <c:v>1648.8</c:v>
                      </c:pt>
                      <c:pt idx="5743">
                        <c:v>1672.8000000000002</c:v>
                      </c:pt>
                      <c:pt idx="5744">
                        <c:v>1699.6799999999998</c:v>
                      </c:pt>
                      <c:pt idx="5745">
                        <c:v>1747.6799999999998</c:v>
                      </c:pt>
                      <c:pt idx="5746">
                        <c:v>1669.92</c:v>
                      </c:pt>
                      <c:pt idx="5747">
                        <c:v>1652.64</c:v>
                      </c:pt>
                      <c:pt idx="5748">
                        <c:v>1783.1999999999998</c:v>
                      </c:pt>
                      <c:pt idx="5749">
                        <c:v>1898.88</c:v>
                      </c:pt>
                      <c:pt idx="5750">
                        <c:v>1877.28</c:v>
                      </c:pt>
                      <c:pt idx="5751">
                        <c:v>1928.64</c:v>
                      </c:pt>
                      <c:pt idx="5752">
                        <c:v>2065.92</c:v>
                      </c:pt>
                      <c:pt idx="5753">
                        <c:v>1994.88</c:v>
                      </c:pt>
                      <c:pt idx="5754">
                        <c:v>1936.8</c:v>
                      </c:pt>
                      <c:pt idx="5755">
                        <c:v>1785.6</c:v>
                      </c:pt>
                      <c:pt idx="5756">
                        <c:v>1715.04</c:v>
                      </c:pt>
                      <c:pt idx="5757">
                        <c:v>1773.6</c:v>
                      </c:pt>
                      <c:pt idx="5758">
                        <c:v>1870.0800000000002</c:v>
                      </c:pt>
                      <c:pt idx="5759">
                        <c:v>1888.32</c:v>
                      </c:pt>
                      <c:pt idx="5760">
                        <c:v>1886.88</c:v>
                      </c:pt>
                      <c:pt idx="5761">
                        <c:v>1819.68</c:v>
                      </c:pt>
                      <c:pt idx="5762">
                        <c:v>1738.56</c:v>
                      </c:pt>
                      <c:pt idx="5763">
                        <c:v>1867.1999999999998</c:v>
                      </c:pt>
                      <c:pt idx="5764">
                        <c:v>1884.96</c:v>
                      </c:pt>
                      <c:pt idx="5765">
                        <c:v>1767.8400000000001</c:v>
                      </c:pt>
                      <c:pt idx="5766">
                        <c:v>1921.92</c:v>
                      </c:pt>
                      <c:pt idx="5767">
                        <c:v>2013.6000000000001</c:v>
                      </c:pt>
                      <c:pt idx="5768">
                        <c:v>2054.3999999999996</c:v>
                      </c:pt>
                      <c:pt idx="5769">
                        <c:v>1967.52</c:v>
                      </c:pt>
                      <c:pt idx="5770">
                        <c:v>2040.96</c:v>
                      </c:pt>
                      <c:pt idx="5771">
                        <c:v>2115.84</c:v>
                      </c:pt>
                      <c:pt idx="5772">
                        <c:v>2004.96</c:v>
                      </c:pt>
                      <c:pt idx="5773">
                        <c:v>1947.36</c:v>
                      </c:pt>
                      <c:pt idx="5774">
                        <c:v>1968.96</c:v>
                      </c:pt>
                      <c:pt idx="5775">
                        <c:v>2023.2</c:v>
                      </c:pt>
                      <c:pt idx="5776">
                        <c:v>2022.24</c:v>
                      </c:pt>
                      <c:pt idx="5777">
                        <c:v>1942.08</c:v>
                      </c:pt>
                      <c:pt idx="5778">
                        <c:v>1999.6799999999998</c:v>
                      </c:pt>
                      <c:pt idx="5779">
                        <c:v>2037.6</c:v>
                      </c:pt>
                      <c:pt idx="5780">
                        <c:v>2068.8000000000002</c:v>
                      </c:pt>
                      <c:pt idx="5781">
                        <c:v>2089.44</c:v>
                      </c:pt>
                      <c:pt idx="5782">
                        <c:v>2144.6400000000003</c:v>
                      </c:pt>
                      <c:pt idx="5783">
                        <c:v>2145.6000000000004</c:v>
                      </c:pt>
                      <c:pt idx="5784">
                        <c:v>2169.6</c:v>
                      </c:pt>
                      <c:pt idx="5785">
                        <c:v>2106.2399999999998</c:v>
                      </c:pt>
                      <c:pt idx="5786">
                        <c:v>2181.12</c:v>
                      </c:pt>
                      <c:pt idx="5787">
                        <c:v>2165.7599999999998</c:v>
                      </c:pt>
                      <c:pt idx="5788">
                        <c:v>2219.04</c:v>
                      </c:pt>
                      <c:pt idx="5789">
                        <c:v>2116.8000000000002</c:v>
                      </c:pt>
                      <c:pt idx="5790">
                        <c:v>2290.56</c:v>
                      </c:pt>
                      <c:pt idx="5791">
                        <c:v>2154.7200000000003</c:v>
                      </c:pt>
                      <c:pt idx="5792">
                        <c:v>2068.8000000000002</c:v>
                      </c:pt>
                      <c:pt idx="5793">
                        <c:v>2156.6400000000003</c:v>
                      </c:pt>
                      <c:pt idx="5794">
                        <c:v>2098.56</c:v>
                      </c:pt>
                      <c:pt idx="5795">
                        <c:v>2166.7200000000003</c:v>
                      </c:pt>
                      <c:pt idx="5796">
                        <c:v>2099.52</c:v>
                      </c:pt>
                      <c:pt idx="5797">
                        <c:v>2102.4</c:v>
                      </c:pt>
                      <c:pt idx="5798">
                        <c:v>2137.92</c:v>
                      </c:pt>
                      <c:pt idx="5799">
                        <c:v>2154.2399999999998</c:v>
                      </c:pt>
                      <c:pt idx="5800">
                        <c:v>1989.6000000000001</c:v>
                      </c:pt>
                      <c:pt idx="5801">
                        <c:v>2044.8000000000002</c:v>
                      </c:pt>
                      <c:pt idx="5802">
                        <c:v>2095.1999999999998</c:v>
                      </c:pt>
                      <c:pt idx="5803">
                        <c:v>2081.2800000000002</c:v>
                      </c:pt>
                      <c:pt idx="5804">
                        <c:v>2030.4</c:v>
                      </c:pt>
                      <c:pt idx="5805">
                        <c:v>2238.2399999999998</c:v>
                      </c:pt>
                      <c:pt idx="5806">
                        <c:v>2242.56</c:v>
                      </c:pt>
                      <c:pt idx="5807">
                        <c:v>2108.16</c:v>
                      </c:pt>
                      <c:pt idx="5808">
                        <c:v>2249.7599999999998</c:v>
                      </c:pt>
                      <c:pt idx="5809">
                        <c:v>2208.48</c:v>
                      </c:pt>
                      <c:pt idx="5810">
                        <c:v>2180.16</c:v>
                      </c:pt>
                      <c:pt idx="5811">
                        <c:v>2179.6800000000003</c:v>
                      </c:pt>
                      <c:pt idx="5812">
                        <c:v>2424.96</c:v>
                      </c:pt>
                      <c:pt idx="5813">
                        <c:v>2347.1999999999998</c:v>
                      </c:pt>
                      <c:pt idx="5814">
                        <c:v>2234.4</c:v>
                      </c:pt>
                      <c:pt idx="5815">
                        <c:v>2133.6</c:v>
                      </c:pt>
                      <c:pt idx="5816">
                        <c:v>2063.04</c:v>
                      </c:pt>
                      <c:pt idx="5817">
                        <c:v>1918.08</c:v>
                      </c:pt>
                      <c:pt idx="5818">
                        <c:v>1969.44</c:v>
                      </c:pt>
                      <c:pt idx="5819">
                        <c:v>2089.44</c:v>
                      </c:pt>
                      <c:pt idx="5820">
                        <c:v>2078.88</c:v>
                      </c:pt>
                      <c:pt idx="5821">
                        <c:v>2179.1999999999998</c:v>
                      </c:pt>
                      <c:pt idx="5822">
                        <c:v>2124.48</c:v>
                      </c:pt>
                      <c:pt idx="5823">
                        <c:v>1982.4</c:v>
                      </c:pt>
                      <c:pt idx="5824">
                        <c:v>1967.04</c:v>
                      </c:pt>
                      <c:pt idx="5825">
                        <c:v>1994.4</c:v>
                      </c:pt>
                      <c:pt idx="5826">
                        <c:v>2048.6400000000003</c:v>
                      </c:pt>
                      <c:pt idx="5827">
                        <c:v>1944.4799999999998</c:v>
                      </c:pt>
                      <c:pt idx="5828">
                        <c:v>1867.68</c:v>
                      </c:pt>
                      <c:pt idx="5829">
                        <c:v>1825.44</c:v>
                      </c:pt>
                      <c:pt idx="5830">
                        <c:v>1898.4</c:v>
                      </c:pt>
                      <c:pt idx="5831">
                        <c:v>2074.56</c:v>
                      </c:pt>
                      <c:pt idx="5832">
                        <c:v>2193.6</c:v>
                      </c:pt>
                      <c:pt idx="5833">
                        <c:v>2135.52</c:v>
                      </c:pt>
                      <c:pt idx="5834">
                        <c:v>2005.44</c:v>
                      </c:pt>
                      <c:pt idx="5835">
                        <c:v>1984.8</c:v>
                      </c:pt>
                      <c:pt idx="5836">
                        <c:v>1978.56</c:v>
                      </c:pt>
                      <c:pt idx="5837">
                        <c:v>1945.92</c:v>
                      </c:pt>
                      <c:pt idx="5838">
                        <c:v>2039.04</c:v>
                      </c:pt>
                      <c:pt idx="5839">
                        <c:v>2095.1999999999998</c:v>
                      </c:pt>
                      <c:pt idx="5840">
                        <c:v>2067.36</c:v>
                      </c:pt>
                      <c:pt idx="5841">
                        <c:v>1973.76</c:v>
                      </c:pt>
                      <c:pt idx="5842">
                        <c:v>2112</c:v>
                      </c:pt>
                      <c:pt idx="5843">
                        <c:v>2124.48</c:v>
                      </c:pt>
                      <c:pt idx="5844">
                        <c:v>2193.12</c:v>
                      </c:pt>
                      <c:pt idx="5845">
                        <c:v>2095.1999999999998</c:v>
                      </c:pt>
                      <c:pt idx="5846">
                        <c:v>2011.2</c:v>
                      </c:pt>
                      <c:pt idx="5847">
                        <c:v>2052.96</c:v>
                      </c:pt>
                      <c:pt idx="5848">
                        <c:v>1984.32</c:v>
                      </c:pt>
                      <c:pt idx="5849">
                        <c:v>2040</c:v>
                      </c:pt>
                      <c:pt idx="5850">
                        <c:v>2132.6400000000003</c:v>
                      </c:pt>
                      <c:pt idx="5851">
                        <c:v>2103.3599999999997</c:v>
                      </c:pt>
                      <c:pt idx="5852">
                        <c:v>2004.48</c:v>
                      </c:pt>
                      <c:pt idx="5853">
                        <c:v>1774.0800000000002</c:v>
                      </c:pt>
                      <c:pt idx="5854">
                        <c:v>1909.9199999999998</c:v>
                      </c:pt>
                      <c:pt idx="5855">
                        <c:v>1958.4</c:v>
                      </c:pt>
                      <c:pt idx="5856">
                        <c:v>1926.72</c:v>
                      </c:pt>
                      <c:pt idx="5857">
                        <c:v>1838.88</c:v>
                      </c:pt>
                      <c:pt idx="5858">
                        <c:v>1869.1200000000001</c:v>
                      </c:pt>
                      <c:pt idx="5859">
                        <c:v>1905.12</c:v>
                      </c:pt>
                      <c:pt idx="5860">
                        <c:v>1848.9599999999998</c:v>
                      </c:pt>
                      <c:pt idx="5861">
                        <c:v>1765.92</c:v>
                      </c:pt>
                      <c:pt idx="5862">
                        <c:v>1787.52</c:v>
                      </c:pt>
                      <c:pt idx="5863">
                        <c:v>1725.6000000000001</c:v>
                      </c:pt>
                      <c:pt idx="5864">
                        <c:v>1834.56</c:v>
                      </c:pt>
                      <c:pt idx="5865">
                        <c:v>1830.72</c:v>
                      </c:pt>
                      <c:pt idx="5866">
                        <c:v>1718.4</c:v>
                      </c:pt>
                      <c:pt idx="5867">
                        <c:v>1821.6</c:v>
                      </c:pt>
                      <c:pt idx="5868">
                        <c:v>1866.72</c:v>
                      </c:pt>
                      <c:pt idx="5869">
                        <c:v>1758.72</c:v>
                      </c:pt>
                      <c:pt idx="5870">
                        <c:v>1666.08</c:v>
                      </c:pt>
                      <c:pt idx="5871">
                        <c:v>1658.3999999999999</c:v>
                      </c:pt>
                      <c:pt idx="5872">
                        <c:v>1695.3600000000001</c:v>
                      </c:pt>
                      <c:pt idx="5873">
                        <c:v>1636.32</c:v>
                      </c:pt>
                      <c:pt idx="5874">
                        <c:v>1585.92</c:v>
                      </c:pt>
                      <c:pt idx="5875">
                        <c:v>1593.12</c:v>
                      </c:pt>
                      <c:pt idx="5876">
                        <c:v>1670.3999999999999</c:v>
                      </c:pt>
                      <c:pt idx="5877">
                        <c:v>1760.64</c:v>
                      </c:pt>
                      <c:pt idx="5878">
                        <c:v>1763.04</c:v>
                      </c:pt>
                      <c:pt idx="5879">
                        <c:v>1779.36</c:v>
                      </c:pt>
                      <c:pt idx="5880">
                        <c:v>1823.52</c:v>
                      </c:pt>
                      <c:pt idx="5881">
                        <c:v>1903.6799999999998</c:v>
                      </c:pt>
                      <c:pt idx="5882">
                        <c:v>1941.6</c:v>
                      </c:pt>
                      <c:pt idx="5883">
                        <c:v>1870.56</c:v>
                      </c:pt>
                      <c:pt idx="5884">
                        <c:v>1691.04</c:v>
                      </c:pt>
                      <c:pt idx="5885">
                        <c:v>1634.88</c:v>
                      </c:pt>
                      <c:pt idx="5886">
                        <c:v>1705.92</c:v>
                      </c:pt>
                      <c:pt idx="5887">
                        <c:v>1750.08</c:v>
                      </c:pt>
                      <c:pt idx="5888">
                        <c:v>1764.96</c:v>
                      </c:pt>
                      <c:pt idx="5889">
                        <c:v>1760.16</c:v>
                      </c:pt>
                      <c:pt idx="5890">
                        <c:v>1794.7200000000003</c:v>
                      </c:pt>
                      <c:pt idx="5891">
                        <c:v>1854.24</c:v>
                      </c:pt>
                      <c:pt idx="5892">
                        <c:v>1850.8799999999999</c:v>
                      </c:pt>
                      <c:pt idx="5893">
                        <c:v>1728.0000000000002</c:v>
                      </c:pt>
                      <c:pt idx="5894">
                        <c:v>1763.52</c:v>
                      </c:pt>
                      <c:pt idx="5895">
                        <c:v>1833.12</c:v>
                      </c:pt>
                      <c:pt idx="5896">
                        <c:v>1783.6799999999998</c:v>
                      </c:pt>
                      <c:pt idx="5897">
                        <c:v>1765.92</c:v>
                      </c:pt>
                      <c:pt idx="5898">
                        <c:v>1745.76</c:v>
                      </c:pt>
                      <c:pt idx="5899">
                        <c:v>1749.12</c:v>
                      </c:pt>
                      <c:pt idx="5900">
                        <c:v>1748.64</c:v>
                      </c:pt>
                      <c:pt idx="5901">
                        <c:v>1927.68</c:v>
                      </c:pt>
                      <c:pt idx="5902">
                        <c:v>1946.88</c:v>
                      </c:pt>
                      <c:pt idx="5903">
                        <c:v>2009.2800000000002</c:v>
                      </c:pt>
                      <c:pt idx="5904">
                        <c:v>2063.52</c:v>
                      </c:pt>
                      <c:pt idx="5905">
                        <c:v>2215.1999999999998</c:v>
                      </c:pt>
                      <c:pt idx="5906">
                        <c:v>2222.4</c:v>
                      </c:pt>
                      <c:pt idx="5907">
                        <c:v>2199.84</c:v>
                      </c:pt>
                      <c:pt idx="5908">
                        <c:v>2160.96</c:v>
                      </c:pt>
                      <c:pt idx="5909">
                        <c:v>2009.76</c:v>
                      </c:pt>
                      <c:pt idx="5910">
                        <c:v>1905.6000000000001</c:v>
                      </c:pt>
                      <c:pt idx="5911">
                        <c:v>2038.56</c:v>
                      </c:pt>
                      <c:pt idx="5912">
                        <c:v>1988.1599999999999</c:v>
                      </c:pt>
                      <c:pt idx="5913">
                        <c:v>1962.72</c:v>
                      </c:pt>
                      <c:pt idx="5914">
                        <c:v>2127.36</c:v>
                      </c:pt>
                      <c:pt idx="5915">
                        <c:v>2183.52</c:v>
                      </c:pt>
                      <c:pt idx="5916">
                        <c:v>2173.4399999999996</c:v>
                      </c:pt>
                      <c:pt idx="5917">
                        <c:v>2232.96</c:v>
                      </c:pt>
                      <c:pt idx="5918">
                        <c:v>2250.7200000000003</c:v>
                      </c:pt>
                      <c:pt idx="5919">
                        <c:v>2155.6800000000003</c:v>
                      </c:pt>
                      <c:pt idx="5920">
                        <c:v>2089.44</c:v>
                      </c:pt>
                      <c:pt idx="5921">
                        <c:v>1964.6399999999999</c:v>
                      </c:pt>
                      <c:pt idx="5922">
                        <c:v>2022.24</c:v>
                      </c:pt>
                      <c:pt idx="5923">
                        <c:v>2109.12</c:v>
                      </c:pt>
                      <c:pt idx="5924">
                        <c:v>2108.16</c:v>
                      </c:pt>
                      <c:pt idx="5925">
                        <c:v>2055.3599999999997</c:v>
                      </c:pt>
                      <c:pt idx="5926">
                        <c:v>2037.6000000000001</c:v>
                      </c:pt>
                      <c:pt idx="5927">
                        <c:v>2045.28</c:v>
                      </c:pt>
                      <c:pt idx="5928">
                        <c:v>2104.3199999999997</c:v>
                      </c:pt>
                      <c:pt idx="5929">
                        <c:v>2038.56</c:v>
                      </c:pt>
                      <c:pt idx="5930">
                        <c:v>2036.1599999999999</c:v>
                      </c:pt>
                      <c:pt idx="5931">
                        <c:v>2196.96</c:v>
                      </c:pt>
                      <c:pt idx="5932">
                        <c:v>2229.12</c:v>
                      </c:pt>
                      <c:pt idx="5933">
                        <c:v>2175.36</c:v>
                      </c:pt>
                      <c:pt idx="5934">
                        <c:v>2224.3199999999997</c:v>
                      </c:pt>
                      <c:pt idx="5935">
                        <c:v>2287.1999999999998</c:v>
                      </c:pt>
                      <c:pt idx="5936">
                        <c:v>2269.44</c:v>
                      </c:pt>
                      <c:pt idx="5937">
                        <c:v>2188.8000000000002</c:v>
                      </c:pt>
                      <c:pt idx="5938">
                        <c:v>2195.04</c:v>
                      </c:pt>
                      <c:pt idx="5939">
                        <c:v>2237.2799999999997</c:v>
                      </c:pt>
                      <c:pt idx="5940">
                        <c:v>2237.7599999999998</c:v>
                      </c:pt>
                      <c:pt idx="5941">
                        <c:v>2106.2399999999998</c:v>
                      </c:pt>
                      <c:pt idx="5942">
                        <c:v>2290.56</c:v>
                      </c:pt>
                      <c:pt idx="5943">
                        <c:v>2307.3599999999997</c:v>
                      </c:pt>
                      <c:pt idx="5944">
                        <c:v>2231.04</c:v>
                      </c:pt>
                      <c:pt idx="5945">
                        <c:v>2074.56</c:v>
                      </c:pt>
                      <c:pt idx="5946">
                        <c:v>2195.52</c:v>
                      </c:pt>
                      <c:pt idx="5947">
                        <c:v>2276.64</c:v>
                      </c:pt>
                      <c:pt idx="5948">
                        <c:v>2289.6000000000004</c:v>
                      </c:pt>
                      <c:pt idx="5949">
                        <c:v>2215.1999999999998</c:v>
                      </c:pt>
                      <c:pt idx="5950">
                        <c:v>2134.08</c:v>
                      </c:pt>
                      <c:pt idx="5951">
                        <c:v>2104.7999999999997</c:v>
                      </c:pt>
                      <c:pt idx="5952">
                        <c:v>2137.44</c:v>
                      </c:pt>
                      <c:pt idx="5953">
                        <c:v>2173.44</c:v>
                      </c:pt>
                      <c:pt idx="5954">
                        <c:v>1990.08</c:v>
                      </c:pt>
                      <c:pt idx="5955">
                        <c:v>1798.08</c:v>
                      </c:pt>
                      <c:pt idx="5956">
                        <c:v>1892.16</c:v>
                      </c:pt>
                      <c:pt idx="5957">
                        <c:v>2090.4</c:v>
                      </c:pt>
                      <c:pt idx="5958">
                        <c:v>2160.96</c:v>
                      </c:pt>
                      <c:pt idx="5959">
                        <c:v>2300.6400000000003</c:v>
                      </c:pt>
                      <c:pt idx="5960">
                        <c:v>2241.6000000000004</c:v>
                      </c:pt>
                      <c:pt idx="5961">
                        <c:v>2128.3200000000002</c:v>
                      </c:pt>
                      <c:pt idx="5962">
                        <c:v>2102.8799999999997</c:v>
                      </c:pt>
                      <c:pt idx="5963">
                        <c:v>2215.1999999999998</c:v>
                      </c:pt>
                      <c:pt idx="5964">
                        <c:v>2341.44</c:v>
                      </c:pt>
                      <c:pt idx="5965">
                        <c:v>2351.52</c:v>
                      </c:pt>
                      <c:pt idx="5966">
                        <c:v>2435.04</c:v>
                      </c:pt>
                      <c:pt idx="5967">
                        <c:v>2485.44</c:v>
                      </c:pt>
                      <c:pt idx="5968">
                        <c:v>2295.3599999999997</c:v>
                      </c:pt>
                      <c:pt idx="5969">
                        <c:v>2194.08</c:v>
                      </c:pt>
                      <c:pt idx="5970">
                        <c:v>1905.6</c:v>
                      </c:pt>
                      <c:pt idx="5971">
                        <c:v>1902.24</c:v>
                      </c:pt>
                      <c:pt idx="5972">
                        <c:v>1997.76</c:v>
                      </c:pt>
                      <c:pt idx="5973">
                        <c:v>2039.0400000000002</c:v>
                      </c:pt>
                      <c:pt idx="5974">
                        <c:v>2003.52</c:v>
                      </c:pt>
                      <c:pt idx="5975">
                        <c:v>2126.88</c:v>
                      </c:pt>
                      <c:pt idx="5976">
                        <c:v>2107.6800000000003</c:v>
                      </c:pt>
                      <c:pt idx="5977">
                        <c:v>1960.8</c:v>
                      </c:pt>
                      <c:pt idx="5978">
                        <c:v>1912.8000000000002</c:v>
                      </c:pt>
                      <c:pt idx="5979">
                        <c:v>2047.1999999999998</c:v>
                      </c:pt>
                      <c:pt idx="5980">
                        <c:v>2202.7199999999998</c:v>
                      </c:pt>
                      <c:pt idx="5981">
                        <c:v>2109.6</c:v>
                      </c:pt>
                      <c:pt idx="5982">
                        <c:v>2078.88</c:v>
                      </c:pt>
                      <c:pt idx="5983">
                        <c:v>2100.96</c:v>
                      </c:pt>
                      <c:pt idx="5984">
                        <c:v>2194.56</c:v>
                      </c:pt>
                      <c:pt idx="5985">
                        <c:v>2112.96</c:v>
                      </c:pt>
                      <c:pt idx="5986">
                        <c:v>2059.6799999999998</c:v>
                      </c:pt>
                      <c:pt idx="5987">
                        <c:v>2125.92</c:v>
                      </c:pt>
                      <c:pt idx="5988">
                        <c:v>2210.4</c:v>
                      </c:pt>
                      <c:pt idx="5989">
                        <c:v>2282.88</c:v>
                      </c:pt>
                      <c:pt idx="5990">
                        <c:v>2304.48</c:v>
                      </c:pt>
                      <c:pt idx="5991">
                        <c:v>2205.12</c:v>
                      </c:pt>
                      <c:pt idx="5992">
                        <c:v>2109.6</c:v>
                      </c:pt>
                      <c:pt idx="5993">
                        <c:v>2040.48</c:v>
                      </c:pt>
                      <c:pt idx="5994">
                        <c:v>2026.08</c:v>
                      </c:pt>
                      <c:pt idx="5995">
                        <c:v>1954.08</c:v>
                      </c:pt>
                      <c:pt idx="5996">
                        <c:v>1865.2800000000002</c:v>
                      </c:pt>
                      <c:pt idx="5997">
                        <c:v>1895.04</c:v>
                      </c:pt>
                      <c:pt idx="5998">
                        <c:v>1939.2000000000003</c:v>
                      </c:pt>
                      <c:pt idx="5999">
                        <c:v>1917.6</c:v>
                      </c:pt>
                      <c:pt idx="6000">
                        <c:v>1807.2</c:v>
                      </c:pt>
                      <c:pt idx="6001">
                        <c:v>1798.56</c:v>
                      </c:pt>
                      <c:pt idx="6002">
                        <c:v>1890.7199999999998</c:v>
                      </c:pt>
                      <c:pt idx="6003">
                        <c:v>1984.8</c:v>
                      </c:pt>
                      <c:pt idx="6004">
                        <c:v>1951.6799999999998</c:v>
                      </c:pt>
                      <c:pt idx="6005">
                        <c:v>1972.8000000000002</c:v>
                      </c:pt>
                      <c:pt idx="6006">
                        <c:v>2271.36</c:v>
                      </c:pt>
                      <c:pt idx="6007">
                        <c:v>2354.4</c:v>
                      </c:pt>
                      <c:pt idx="6008">
                        <c:v>2340.96</c:v>
                      </c:pt>
                      <c:pt idx="6009">
                        <c:v>2242.08</c:v>
                      </c:pt>
                      <c:pt idx="6010">
                        <c:v>2136.4799999999996</c:v>
                      </c:pt>
                      <c:pt idx="6011">
                        <c:v>2158.08</c:v>
                      </c:pt>
                      <c:pt idx="6012">
                        <c:v>2294.88</c:v>
                      </c:pt>
                      <c:pt idx="6013">
                        <c:v>2335.2000000000003</c:v>
                      </c:pt>
                      <c:pt idx="6014">
                        <c:v>2142.7199999999998</c:v>
                      </c:pt>
                      <c:pt idx="6015">
                        <c:v>2127.3599999999997</c:v>
                      </c:pt>
                      <c:pt idx="6016">
                        <c:v>1969.44</c:v>
                      </c:pt>
                      <c:pt idx="6017">
                        <c:v>1911.36</c:v>
                      </c:pt>
                      <c:pt idx="6018">
                        <c:v>1841.28</c:v>
                      </c:pt>
                      <c:pt idx="6019">
                        <c:v>1848</c:v>
                      </c:pt>
                      <c:pt idx="6020">
                        <c:v>1935.84</c:v>
                      </c:pt>
                      <c:pt idx="6021">
                        <c:v>2100.96</c:v>
                      </c:pt>
                      <c:pt idx="6022">
                        <c:v>2052.96</c:v>
                      </c:pt>
                      <c:pt idx="6023">
                        <c:v>1956</c:v>
                      </c:pt>
                      <c:pt idx="6024">
                        <c:v>1938.7199999999998</c:v>
                      </c:pt>
                      <c:pt idx="6025">
                        <c:v>1927.1999999999998</c:v>
                      </c:pt>
                      <c:pt idx="6026">
                        <c:v>1916.1599999999999</c:v>
                      </c:pt>
                      <c:pt idx="6027">
                        <c:v>1897.44</c:v>
                      </c:pt>
                      <c:pt idx="6028">
                        <c:v>1858.56</c:v>
                      </c:pt>
                      <c:pt idx="6029">
                        <c:v>1801.44</c:v>
                      </c:pt>
                      <c:pt idx="6030">
                        <c:v>1830.24</c:v>
                      </c:pt>
                      <c:pt idx="6031">
                        <c:v>1864.8000000000002</c:v>
                      </c:pt>
                      <c:pt idx="6032">
                        <c:v>1711.68</c:v>
                      </c:pt>
                      <c:pt idx="6033">
                        <c:v>1620</c:v>
                      </c:pt>
                      <c:pt idx="6034">
                        <c:v>1939.1999999999998</c:v>
                      </c:pt>
                      <c:pt idx="6035">
                        <c:v>1952.16</c:v>
                      </c:pt>
                      <c:pt idx="6036">
                        <c:v>2043.84</c:v>
                      </c:pt>
                      <c:pt idx="6037">
                        <c:v>2167.1999999999998</c:v>
                      </c:pt>
                      <c:pt idx="6038">
                        <c:v>1941.12</c:v>
                      </c:pt>
                      <c:pt idx="6039">
                        <c:v>1884</c:v>
                      </c:pt>
                      <c:pt idx="6040">
                        <c:v>2020.32</c:v>
                      </c:pt>
                      <c:pt idx="6041">
                        <c:v>2029.4399999999998</c:v>
                      </c:pt>
                      <c:pt idx="6042">
                        <c:v>1914.72</c:v>
                      </c:pt>
                      <c:pt idx="6043">
                        <c:v>1960.32</c:v>
                      </c:pt>
                      <c:pt idx="6044">
                        <c:v>2044.7999999999997</c:v>
                      </c:pt>
                      <c:pt idx="6045">
                        <c:v>1941.1200000000001</c:v>
                      </c:pt>
                      <c:pt idx="6046">
                        <c:v>1872</c:v>
                      </c:pt>
                      <c:pt idx="6047">
                        <c:v>1857.6</c:v>
                      </c:pt>
                      <c:pt idx="6048">
                        <c:v>1819.2</c:v>
                      </c:pt>
                      <c:pt idx="6049">
                        <c:v>1771.2</c:v>
                      </c:pt>
                      <c:pt idx="6050">
                        <c:v>1941.6</c:v>
                      </c:pt>
                      <c:pt idx="6051">
                        <c:v>1953.12</c:v>
                      </c:pt>
                      <c:pt idx="6052">
                        <c:v>1880.6399999999999</c:v>
                      </c:pt>
                      <c:pt idx="6053">
                        <c:v>1660.8000000000002</c:v>
                      </c:pt>
                      <c:pt idx="6054">
                        <c:v>1665.6</c:v>
                      </c:pt>
                      <c:pt idx="6055">
                        <c:v>1759.2</c:v>
                      </c:pt>
                      <c:pt idx="6056">
                        <c:v>1908.96</c:v>
                      </c:pt>
                      <c:pt idx="6057">
                        <c:v>1896.96</c:v>
                      </c:pt>
                      <c:pt idx="6058">
                        <c:v>1940.16</c:v>
                      </c:pt>
                      <c:pt idx="6059">
                        <c:v>1894.08</c:v>
                      </c:pt>
                      <c:pt idx="6060">
                        <c:v>1793.7600000000002</c:v>
                      </c:pt>
                      <c:pt idx="6061">
                        <c:v>1836.4799999999998</c:v>
                      </c:pt>
                      <c:pt idx="6062">
                        <c:v>1962.24</c:v>
                      </c:pt>
                      <c:pt idx="6063">
                        <c:v>1966.0800000000002</c:v>
                      </c:pt>
                      <c:pt idx="6064">
                        <c:v>1882.08</c:v>
                      </c:pt>
                      <c:pt idx="6065">
                        <c:v>1811.04</c:v>
                      </c:pt>
                      <c:pt idx="6066">
                        <c:v>1829.2800000000002</c:v>
                      </c:pt>
                      <c:pt idx="6067">
                        <c:v>1824.48</c:v>
                      </c:pt>
                      <c:pt idx="6068">
                        <c:v>1841.2800000000002</c:v>
                      </c:pt>
                      <c:pt idx="6069">
                        <c:v>1868.6399999999999</c:v>
                      </c:pt>
                      <c:pt idx="6070">
                        <c:v>1887.36</c:v>
                      </c:pt>
                      <c:pt idx="6071">
                        <c:v>1865.28</c:v>
                      </c:pt>
                      <c:pt idx="6072">
                        <c:v>1898.3999999999999</c:v>
                      </c:pt>
                      <c:pt idx="6073">
                        <c:v>1934.4</c:v>
                      </c:pt>
                      <c:pt idx="6074">
                        <c:v>1838.88</c:v>
                      </c:pt>
                      <c:pt idx="6075">
                        <c:v>1900.8</c:v>
                      </c:pt>
                      <c:pt idx="6076">
                        <c:v>1971.3600000000001</c:v>
                      </c:pt>
                      <c:pt idx="6077">
                        <c:v>1776</c:v>
                      </c:pt>
                      <c:pt idx="6078">
                        <c:v>1656.96</c:v>
                      </c:pt>
                      <c:pt idx="6079">
                        <c:v>1756.7999999999997</c:v>
                      </c:pt>
                      <c:pt idx="6080">
                        <c:v>1832.6399999999999</c:v>
                      </c:pt>
                      <c:pt idx="6081">
                        <c:v>1790.88</c:v>
                      </c:pt>
                      <c:pt idx="6082">
                        <c:v>2068.8000000000002</c:v>
                      </c:pt>
                      <c:pt idx="6083">
                        <c:v>2086.56</c:v>
                      </c:pt>
                      <c:pt idx="6084">
                        <c:v>2138.8799999999997</c:v>
                      </c:pt>
                      <c:pt idx="6085">
                        <c:v>2027.52</c:v>
                      </c:pt>
                      <c:pt idx="6086">
                        <c:v>2013.12</c:v>
                      </c:pt>
                      <c:pt idx="6087">
                        <c:v>1892.64</c:v>
                      </c:pt>
                      <c:pt idx="6088">
                        <c:v>1904.1599999999999</c:v>
                      </c:pt>
                      <c:pt idx="6089">
                        <c:v>1820.1599999999999</c:v>
                      </c:pt>
                      <c:pt idx="6090">
                        <c:v>1892.16</c:v>
                      </c:pt>
                      <c:pt idx="6091">
                        <c:v>1956</c:v>
                      </c:pt>
                      <c:pt idx="6092">
                        <c:v>1903.2000000000003</c:v>
                      </c:pt>
                      <c:pt idx="6093">
                        <c:v>1982.3999999999999</c:v>
                      </c:pt>
                      <c:pt idx="6094">
                        <c:v>2021.2800000000002</c:v>
                      </c:pt>
                      <c:pt idx="6095">
                        <c:v>2025.6000000000001</c:v>
                      </c:pt>
                      <c:pt idx="6096">
                        <c:v>2100.96</c:v>
                      </c:pt>
                      <c:pt idx="6097">
                        <c:v>2145.12</c:v>
                      </c:pt>
                      <c:pt idx="6098">
                        <c:v>2088.48</c:v>
                      </c:pt>
                      <c:pt idx="6099">
                        <c:v>1941.6000000000001</c:v>
                      </c:pt>
                      <c:pt idx="6100">
                        <c:v>1956.4799999999998</c:v>
                      </c:pt>
                      <c:pt idx="6101">
                        <c:v>2009.76</c:v>
                      </c:pt>
                      <c:pt idx="6102">
                        <c:v>2171.52</c:v>
                      </c:pt>
                      <c:pt idx="6103">
                        <c:v>2158.56</c:v>
                      </c:pt>
                      <c:pt idx="6104">
                        <c:v>2062.56</c:v>
                      </c:pt>
                      <c:pt idx="6105">
                        <c:v>2148.96</c:v>
                      </c:pt>
                      <c:pt idx="6106">
                        <c:v>2195.04</c:v>
                      </c:pt>
                      <c:pt idx="6107">
                        <c:v>2307.36</c:v>
                      </c:pt>
                      <c:pt idx="6108">
                        <c:v>2395.1999999999998</c:v>
                      </c:pt>
                      <c:pt idx="6109">
                        <c:v>1937.7599999999998</c:v>
                      </c:pt>
                      <c:pt idx="6110">
                        <c:v>2071.1999999999998</c:v>
                      </c:pt>
                      <c:pt idx="6111">
                        <c:v>2169.6</c:v>
                      </c:pt>
                      <c:pt idx="6112">
                        <c:v>2124.48</c:v>
                      </c:pt>
                      <c:pt idx="6113">
                        <c:v>2149.44</c:v>
                      </c:pt>
                      <c:pt idx="6114">
                        <c:v>2106.2400000000002</c:v>
                      </c:pt>
                      <c:pt idx="6115">
                        <c:v>2220</c:v>
                      </c:pt>
                      <c:pt idx="6116">
                        <c:v>2168.16</c:v>
                      </c:pt>
                      <c:pt idx="6117">
                        <c:v>2184.48</c:v>
                      </c:pt>
                      <c:pt idx="6118">
                        <c:v>2129.2800000000002</c:v>
                      </c:pt>
                      <c:pt idx="6119">
                        <c:v>2095.1999999999998</c:v>
                      </c:pt>
                      <c:pt idx="6120">
                        <c:v>2212.8000000000002</c:v>
                      </c:pt>
                      <c:pt idx="6121">
                        <c:v>2183.5200000000004</c:v>
                      </c:pt>
                      <c:pt idx="6122">
                        <c:v>2340.96</c:v>
                      </c:pt>
                      <c:pt idx="6123">
                        <c:v>2373.12</c:v>
                      </c:pt>
                      <c:pt idx="6124">
                        <c:v>2231.5200000000004</c:v>
                      </c:pt>
                      <c:pt idx="6125">
                        <c:v>2379.36</c:v>
                      </c:pt>
                      <c:pt idx="6126">
                        <c:v>2289.12</c:v>
                      </c:pt>
                      <c:pt idx="6127">
                        <c:v>2340</c:v>
                      </c:pt>
                      <c:pt idx="6128">
                        <c:v>2334.2399999999998</c:v>
                      </c:pt>
                      <c:pt idx="6129">
                        <c:v>2404.8000000000002</c:v>
                      </c:pt>
                      <c:pt idx="6130">
                        <c:v>2485.4399999999996</c:v>
                      </c:pt>
                      <c:pt idx="6131">
                        <c:v>2460.48</c:v>
                      </c:pt>
                      <c:pt idx="6132">
                        <c:v>2451.84</c:v>
                      </c:pt>
                      <c:pt idx="6133">
                        <c:v>2535.84</c:v>
                      </c:pt>
                      <c:pt idx="6134">
                        <c:v>2552.16</c:v>
                      </c:pt>
                      <c:pt idx="6135">
                        <c:v>2331.3599999999997</c:v>
                      </c:pt>
                      <c:pt idx="6136">
                        <c:v>2333.2799999999997</c:v>
                      </c:pt>
                      <c:pt idx="6137">
                        <c:v>2290.08</c:v>
                      </c:pt>
                      <c:pt idx="6138">
                        <c:v>2147.04</c:v>
                      </c:pt>
                      <c:pt idx="6139">
                        <c:v>2011.68</c:v>
                      </c:pt>
                      <c:pt idx="6140">
                        <c:v>2099.52</c:v>
                      </c:pt>
                      <c:pt idx="6141">
                        <c:v>2199.84</c:v>
                      </c:pt>
                      <c:pt idx="6142">
                        <c:v>2254.5600000000004</c:v>
                      </c:pt>
                      <c:pt idx="6143">
                        <c:v>2172.96</c:v>
                      </c:pt>
                      <c:pt idx="6144">
                        <c:v>2048.64</c:v>
                      </c:pt>
                      <c:pt idx="6145">
                        <c:v>1968.48</c:v>
                      </c:pt>
                      <c:pt idx="6146">
                        <c:v>1953.12</c:v>
                      </c:pt>
                      <c:pt idx="6147">
                        <c:v>2190.2399999999998</c:v>
                      </c:pt>
                      <c:pt idx="6148">
                        <c:v>2202.7200000000003</c:v>
                      </c:pt>
                      <c:pt idx="6149">
                        <c:v>2075.04</c:v>
                      </c:pt>
                      <c:pt idx="6150">
                        <c:v>1998.72</c:v>
                      </c:pt>
                      <c:pt idx="6151">
                        <c:v>2078.88</c:v>
                      </c:pt>
                      <c:pt idx="6152">
                        <c:v>2133.6000000000004</c:v>
                      </c:pt>
                      <c:pt idx="6153">
                        <c:v>2150.4</c:v>
                      </c:pt>
                      <c:pt idx="6154">
                        <c:v>2236.8000000000002</c:v>
                      </c:pt>
                      <c:pt idx="6155">
                        <c:v>2194.56</c:v>
                      </c:pt>
                      <c:pt idx="6156">
                        <c:v>2157.6</c:v>
                      </c:pt>
                      <c:pt idx="6157">
                        <c:v>2201.7600000000002</c:v>
                      </c:pt>
                      <c:pt idx="6158">
                        <c:v>2127.84</c:v>
                      </c:pt>
                      <c:pt idx="6159">
                        <c:v>2136.48</c:v>
                      </c:pt>
                      <c:pt idx="6160">
                        <c:v>2045.28</c:v>
                      </c:pt>
                      <c:pt idx="6161">
                        <c:v>1970.4</c:v>
                      </c:pt>
                      <c:pt idx="6162">
                        <c:v>1991.52</c:v>
                      </c:pt>
                      <c:pt idx="6163">
                        <c:v>1957.9199999999998</c:v>
                      </c:pt>
                      <c:pt idx="6164">
                        <c:v>1959.36</c:v>
                      </c:pt>
                      <c:pt idx="6165">
                        <c:v>2034.2399999999998</c:v>
                      </c:pt>
                      <c:pt idx="6166">
                        <c:v>2100.4800000000005</c:v>
                      </c:pt>
                      <c:pt idx="6167">
                        <c:v>2120.64</c:v>
                      </c:pt>
                      <c:pt idx="6168">
                        <c:v>2075.04</c:v>
                      </c:pt>
                      <c:pt idx="6169">
                        <c:v>2125.44</c:v>
                      </c:pt>
                      <c:pt idx="6170">
                        <c:v>2232.4799999999996</c:v>
                      </c:pt>
                      <c:pt idx="6171">
                        <c:v>2210.88</c:v>
                      </c:pt>
                      <c:pt idx="6172">
                        <c:v>2084.64</c:v>
                      </c:pt>
                      <c:pt idx="6173">
                        <c:v>2022.72</c:v>
                      </c:pt>
                      <c:pt idx="6174">
                        <c:v>2077.92</c:v>
                      </c:pt>
                      <c:pt idx="6175">
                        <c:v>2138.88</c:v>
                      </c:pt>
                      <c:pt idx="6176">
                        <c:v>2240.16</c:v>
                      </c:pt>
                      <c:pt idx="6177">
                        <c:v>2183.52</c:v>
                      </c:pt>
                      <c:pt idx="6178">
                        <c:v>2148.48</c:v>
                      </c:pt>
                      <c:pt idx="6179">
                        <c:v>2299.6799999999998</c:v>
                      </c:pt>
                      <c:pt idx="6180">
                        <c:v>2262.2400000000002</c:v>
                      </c:pt>
                      <c:pt idx="6181">
                        <c:v>2148.48</c:v>
                      </c:pt>
                      <c:pt idx="6182">
                        <c:v>2100.96</c:v>
                      </c:pt>
                      <c:pt idx="6183">
                        <c:v>2164.8000000000002</c:v>
                      </c:pt>
                      <c:pt idx="6184">
                        <c:v>2158.08</c:v>
                      </c:pt>
                      <c:pt idx="6185">
                        <c:v>2075.04</c:v>
                      </c:pt>
                      <c:pt idx="6186">
                        <c:v>2123.04</c:v>
                      </c:pt>
                      <c:pt idx="6187">
                        <c:v>2075.52</c:v>
                      </c:pt>
                      <c:pt idx="6188">
                        <c:v>2186.4</c:v>
                      </c:pt>
                      <c:pt idx="6189">
                        <c:v>2214.2399999999998</c:v>
                      </c:pt>
                      <c:pt idx="6190">
                        <c:v>2161.44</c:v>
                      </c:pt>
                      <c:pt idx="6191">
                        <c:v>2084.64</c:v>
                      </c:pt>
                      <c:pt idx="6192">
                        <c:v>2027.04</c:v>
                      </c:pt>
                      <c:pt idx="6193">
                        <c:v>2019.3600000000001</c:v>
                      </c:pt>
                      <c:pt idx="6194">
                        <c:v>1980.48</c:v>
                      </c:pt>
                      <c:pt idx="6195">
                        <c:v>1992.48</c:v>
                      </c:pt>
                      <c:pt idx="6196">
                        <c:v>2028.48</c:v>
                      </c:pt>
                      <c:pt idx="6197">
                        <c:v>2143.6799999999998</c:v>
                      </c:pt>
                      <c:pt idx="6198">
                        <c:v>2107.6799999999998</c:v>
                      </c:pt>
                      <c:pt idx="6199">
                        <c:v>2111.04</c:v>
                      </c:pt>
                      <c:pt idx="6200">
                        <c:v>2176.8000000000002</c:v>
                      </c:pt>
                      <c:pt idx="6201">
                        <c:v>2262.7200000000003</c:v>
                      </c:pt>
                      <c:pt idx="6202">
                        <c:v>2256.4800000000005</c:v>
                      </c:pt>
                      <c:pt idx="6203">
                        <c:v>2206.08</c:v>
                      </c:pt>
                      <c:pt idx="6204">
                        <c:v>2300.64</c:v>
                      </c:pt>
                      <c:pt idx="6205">
                        <c:v>2226.2399999999998</c:v>
                      </c:pt>
                      <c:pt idx="6206">
                        <c:v>2172.96</c:v>
                      </c:pt>
                      <c:pt idx="6207">
                        <c:v>2101.44</c:v>
                      </c:pt>
                      <c:pt idx="6208">
                        <c:v>1926.72</c:v>
                      </c:pt>
                      <c:pt idx="6209">
                        <c:v>1909.92</c:v>
                      </c:pt>
                      <c:pt idx="6210">
                        <c:v>1835.52</c:v>
                      </c:pt>
                      <c:pt idx="6211">
                        <c:v>1769.28</c:v>
                      </c:pt>
                      <c:pt idx="6212">
                        <c:v>1810.08</c:v>
                      </c:pt>
                      <c:pt idx="6213">
                        <c:v>1858.5600000000002</c:v>
                      </c:pt>
                      <c:pt idx="6214">
                        <c:v>1899.84</c:v>
                      </c:pt>
                      <c:pt idx="6215">
                        <c:v>1851.3600000000001</c:v>
                      </c:pt>
                      <c:pt idx="6216">
                        <c:v>1913.28</c:v>
                      </c:pt>
                      <c:pt idx="6217">
                        <c:v>1927.2</c:v>
                      </c:pt>
                      <c:pt idx="6218">
                        <c:v>1840.8</c:v>
                      </c:pt>
                      <c:pt idx="6219">
                        <c:v>1889.28</c:v>
                      </c:pt>
                      <c:pt idx="6220">
                        <c:v>1829.2799999999997</c:v>
                      </c:pt>
                      <c:pt idx="6221">
                        <c:v>1794.24</c:v>
                      </c:pt>
                      <c:pt idx="6222">
                        <c:v>1777.44</c:v>
                      </c:pt>
                      <c:pt idx="6223">
                        <c:v>1766.8799999999999</c:v>
                      </c:pt>
                      <c:pt idx="6224">
                        <c:v>1813.44</c:v>
                      </c:pt>
                      <c:pt idx="6225">
                        <c:v>1881.6</c:v>
                      </c:pt>
                      <c:pt idx="6226">
                        <c:v>2052.48</c:v>
                      </c:pt>
                      <c:pt idx="6227">
                        <c:v>2153.7599999999998</c:v>
                      </c:pt>
                      <c:pt idx="6228">
                        <c:v>2181.6</c:v>
                      </c:pt>
                      <c:pt idx="6229">
                        <c:v>2239.2000000000003</c:v>
                      </c:pt>
                      <c:pt idx="6230">
                        <c:v>2076.48</c:v>
                      </c:pt>
                      <c:pt idx="6231">
                        <c:v>2016</c:v>
                      </c:pt>
                      <c:pt idx="6232">
                        <c:v>1990.56</c:v>
                      </c:pt>
                      <c:pt idx="6233">
                        <c:v>1972.8</c:v>
                      </c:pt>
                      <c:pt idx="6234">
                        <c:v>1931.52</c:v>
                      </c:pt>
                      <c:pt idx="6235">
                        <c:v>1887.3600000000001</c:v>
                      </c:pt>
                      <c:pt idx="6236">
                        <c:v>1837.44</c:v>
                      </c:pt>
                      <c:pt idx="6237">
                        <c:v>1899.84</c:v>
                      </c:pt>
                      <c:pt idx="6238">
                        <c:v>1914.72</c:v>
                      </c:pt>
                      <c:pt idx="6239">
                        <c:v>1889.28</c:v>
                      </c:pt>
                      <c:pt idx="6240">
                        <c:v>1816.8000000000002</c:v>
                      </c:pt>
                      <c:pt idx="6241">
                        <c:v>1833.6</c:v>
                      </c:pt>
                      <c:pt idx="6242">
                        <c:v>1886.88</c:v>
                      </c:pt>
                      <c:pt idx="6243">
                        <c:v>1773.12</c:v>
                      </c:pt>
                      <c:pt idx="6244">
                        <c:v>1791.84</c:v>
                      </c:pt>
                      <c:pt idx="6245">
                        <c:v>1894.5600000000002</c:v>
                      </c:pt>
                      <c:pt idx="6246">
                        <c:v>1879.6800000000003</c:v>
                      </c:pt>
                      <c:pt idx="6247">
                        <c:v>1877.28</c:v>
                      </c:pt>
                      <c:pt idx="6248">
                        <c:v>1954.08</c:v>
                      </c:pt>
                      <c:pt idx="6249">
                        <c:v>2008.8</c:v>
                      </c:pt>
                      <c:pt idx="6250">
                        <c:v>2013.12</c:v>
                      </c:pt>
                      <c:pt idx="6251">
                        <c:v>1914.24</c:v>
                      </c:pt>
                      <c:pt idx="6252">
                        <c:v>1979.04</c:v>
                      </c:pt>
                      <c:pt idx="6253">
                        <c:v>1889.28</c:v>
                      </c:pt>
                      <c:pt idx="6254">
                        <c:v>1933.44</c:v>
                      </c:pt>
                      <c:pt idx="6255">
                        <c:v>1929.6000000000001</c:v>
                      </c:pt>
                      <c:pt idx="6256">
                        <c:v>1882.5600000000002</c:v>
                      </c:pt>
                      <c:pt idx="6257">
                        <c:v>1806.7199999999998</c:v>
                      </c:pt>
                      <c:pt idx="6258">
                        <c:v>1806.72</c:v>
                      </c:pt>
                      <c:pt idx="6259">
                        <c:v>1877.2800000000002</c:v>
                      </c:pt>
                      <c:pt idx="6260">
                        <c:v>2050.56</c:v>
                      </c:pt>
                      <c:pt idx="6261">
                        <c:v>1995.84</c:v>
                      </c:pt>
                      <c:pt idx="6262">
                        <c:v>1925.76</c:v>
                      </c:pt>
                      <c:pt idx="6263">
                        <c:v>1985.76</c:v>
                      </c:pt>
                      <c:pt idx="6264">
                        <c:v>2042.8799999999999</c:v>
                      </c:pt>
                      <c:pt idx="6265">
                        <c:v>2014.08</c:v>
                      </c:pt>
                      <c:pt idx="6266">
                        <c:v>2034.7200000000003</c:v>
                      </c:pt>
                      <c:pt idx="6267">
                        <c:v>2119.6800000000003</c:v>
                      </c:pt>
                      <c:pt idx="6268">
                        <c:v>2165.2799999999997</c:v>
                      </c:pt>
                      <c:pt idx="6269">
                        <c:v>2092.3200000000002</c:v>
                      </c:pt>
                      <c:pt idx="6270">
                        <c:v>2261.2799999999997</c:v>
                      </c:pt>
                      <c:pt idx="6271">
                        <c:v>2403.84</c:v>
                      </c:pt>
                      <c:pt idx="6272">
                        <c:v>2247.84</c:v>
                      </c:pt>
                      <c:pt idx="6273">
                        <c:v>2213.7599999999998</c:v>
                      </c:pt>
                      <c:pt idx="6274">
                        <c:v>2233.44</c:v>
                      </c:pt>
                      <c:pt idx="6275">
                        <c:v>2232.48</c:v>
                      </c:pt>
                      <c:pt idx="6276">
                        <c:v>2095.2000000000003</c:v>
                      </c:pt>
                      <c:pt idx="6277">
                        <c:v>2269.44</c:v>
                      </c:pt>
                      <c:pt idx="6278">
                        <c:v>2264.16</c:v>
                      </c:pt>
                      <c:pt idx="6279">
                        <c:v>2120.1600000000003</c:v>
                      </c:pt>
                      <c:pt idx="6280">
                        <c:v>2109.12</c:v>
                      </c:pt>
                      <c:pt idx="6281">
                        <c:v>2156.16</c:v>
                      </c:pt>
                      <c:pt idx="6282">
                        <c:v>2132.16</c:v>
                      </c:pt>
                      <c:pt idx="6283">
                        <c:v>2095.6800000000003</c:v>
                      </c:pt>
                      <c:pt idx="6284">
                        <c:v>2279.04</c:v>
                      </c:pt>
                      <c:pt idx="6285">
                        <c:v>2314.08</c:v>
                      </c:pt>
                      <c:pt idx="6286">
                        <c:v>2176.8000000000002</c:v>
                      </c:pt>
                      <c:pt idx="6287">
                        <c:v>2225.2799999999997</c:v>
                      </c:pt>
                      <c:pt idx="6288">
                        <c:v>2188.3199999999997</c:v>
                      </c:pt>
                      <c:pt idx="6289">
                        <c:v>2103.8399999999997</c:v>
                      </c:pt>
                      <c:pt idx="6290">
                        <c:v>2217.6</c:v>
                      </c:pt>
                      <c:pt idx="6291">
                        <c:v>2151.84</c:v>
                      </c:pt>
                      <c:pt idx="6292">
                        <c:v>2075.52</c:v>
                      </c:pt>
                      <c:pt idx="6293">
                        <c:v>2137.44</c:v>
                      </c:pt>
                      <c:pt idx="6294">
                        <c:v>2041.44</c:v>
                      </c:pt>
                      <c:pt idx="6295">
                        <c:v>2131.1999999999998</c:v>
                      </c:pt>
                      <c:pt idx="6296">
                        <c:v>2178.2399999999998</c:v>
                      </c:pt>
                      <c:pt idx="6297">
                        <c:v>2080.8000000000002</c:v>
                      </c:pt>
                      <c:pt idx="6298">
                        <c:v>2160</c:v>
                      </c:pt>
                      <c:pt idx="6299">
                        <c:v>2065.44</c:v>
                      </c:pt>
                      <c:pt idx="6300">
                        <c:v>2027.52</c:v>
                      </c:pt>
                      <c:pt idx="6301">
                        <c:v>2011.2</c:v>
                      </c:pt>
                      <c:pt idx="6302">
                        <c:v>1957.92</c:v>
                      </c:pt>
                      <c:pt idx="6303">
                        <c:v>2057.7600000000002</c:v>
                      </c:pt>
                      <c:pt idx="6304">
                        <c:v>1948.3200000000002</c:v>
                      </c:pt>
                      <c:pt idx="6305">
                        <c:v>1822.0800000000002</c:v>
                      </c:pt>
                      <c:pt idx="6306">
                        <c:v>1965.6</c:v>
                      </c:pt>
                      <c:pt idx="6307">
                        <c:v>1985.76</c:v>
                      </c:pt>
                      <c:pt idx="6308">
                        <c:v>2168.16</c:v>
                      </c:pt>
                      <c:pt idx="6309">
                        <c:v>2210.88</c:v>
                      </c:pt>
                      <c:pt idx="6310">
                        <c:v>2191.6800000000003</c:v>
                      </c:pt>
                      <c:pt idx="6311">
                        <c:v>2114.88</c:v>
                      </c:pt>
                      <c:pt idx="6312">
                        <c:v>2036.1599999999999</c:v>
                      </c:pt>
                      <c:pt idx="6313">
                        <c:v>1996.8</c:v>
                      </c:pt>
                      <c:pt idx="6314">
                        <c:v>2091.84</c:v>
                      </c:pt>
                      <c:pt idx="6315">
                        <c:v>2095.6799999999998</c:v>
                      </c:pt>
                      <c:pt idx="6316">
                        <c:v>2076.48</c:v>
                      </c:pt>
                      <c:pt idx="6317">
                        <c:v>2060.6400000000003</c:v>
                      </c:pt>
                      <c:pt idx="6318">
                        <c:v>2008.32</c:v>
                      </c:pt>
                      <c:pt idx="6319">
                        <c:v>2011.1999999999998</c:v>
                      </c:pt>
                      <c:pt idx="6320">
                        <c:v>2060.16</c:v>
                      </c:pt>
                      <c:pt idx="6321">
                        <c:v>2000.6399999999999</c:v>
                      </c:pt>
                      <c:pt idx="6322">
                        <c:v>2108.16</c:v>
                      </c:pt>
                      <c:pt idx="6323">
                        <c:v>2094.2400000000002</c:v>
                      </c:pt>
                      <c:pt idx="6324">
                        <c:v>1973.28</c:v>
                      </c:pt>
                      <c:pt idx="6325">
                        <c:v>1937.28</c:v>
                      </c:pt>
                      <c:pt idx="6326">
                        <c:v>2026.08</c:v>
                      </c:pt>
                      <c:pt idx="6327">
                        <c:v>1990.08</c:v>
                      </c:pt>
                      <c:pt idx="6328">
                        <c:v>1905.1200000000001</c:v>
                      </c:pt>
                      <c:pt idx="6329">
                        <c:v>1895.52</c:v>
                      </c:pt>
                      <c:pt idx="6330">
                        <c:v>1992</c:v>
                      </c:pt>
                      <c:pt idx="6331">
                        <c:v>1918.56</c:v>
                      </c:pt>
                      <c:pt idx="6332">
                        <c:v>1924.8000000000002</c:v>
                      </c:pt>
                      <c:pt idx="6333">
                        <c:v>1923.3600000000001</c:v>
                      </c:pt>
                      <c:pt idx="6334">
                        <c:v>1934.4</c:v>
                      </c:pt>
                      <c:pt idx="6335">
                        <c:v>1865.28</c:v>
                      </c:pt>
                      <c:pt idx="6336">
                        <c:v>1883.52</c:v>
                      </c:pt>
                      <c:pt idx="6337">
                        <c:v>2034.7199999999998</c:v>
                      </c:pt>
                      <c:pt idx="6338">
                        <c:v>2000.64</c:v>
                      </c:pt>
                      <c:pt idx="6339">
                        <c:v>1925.28</c:v>
                      </c:pt>
                      <c:pt idx="6340">
                        <c:v>1973.7599999999998</c:v>
                      </c:pt>
                      <c:pt idx="6341">
                        <c:v>2004</c:v>
                      </c:pt>
                      <c:pt idx="6342">
                        <c:v>2049.12</c:v>
                      </c:pt>
                      <c:pt idx="6343">
                        <c:v>2009.76</c:v>
                      </c:pt>
                      <c:pt idx="6344">
                        <c:v>2004.48</c:v>
                      </c:pt>
                      <c:pt idx="6345">
                        <c:v>1850.88</c:v>
                      </c:pt>
                      <c:pt idx="6346">
                        <c:v>1854.24</c:v>
                      </c:pt>
                      <c:pt idx="6347">
                        <c:v>1986.72</c:v>
                      </c:pt>
                      <c:pt idx="6348">
                        <c:v>1928.16</c:v>
                      </c:pt>
                      <c:pt idx="6349">
                        <c:v>1940.1599999999999</c:v>
                      </c:pt>
                      <c:pt idx="6350">
                        <c:v>1900.3200000000002</c:v>
                      </c:pt>
                      <c:pt idx="6351">
                        <c:v>1815.3600000000001</c:v>
                      </c:pt>
                      <c:pt idx="6352">
                        <c:v>1793.76</c:v>
                      </c:pt>
                      <c:pt idx="6353">
                        <c:v>1706.4</c:v>
                      </c:pt>
                      <c:pt idx="6354">
                        <c:v>1870.0800000000002</c:v>
                      </c:pt>
                      <c:pt idx="6355">
                        <c:v>1888.8</c:v>
                      </c:pt>
                      <c:pt idx="6356">
                        <c:v>1833.12</c:v>
                      </c:pt>
                      <c:pt idx="6357">
                        <c:v>1883.04</c:v>
                      </c:pt>
                      <c:pt idx="6358">
                        <c:v>1906.56</c:v>
                      </c:pt>
                      <c:pt idx="6359">
                        <c:v>1913.28</c:v>
                      </c:pt>
                      <c:pt idx="6360">
                        <c:v>1952.16</c:v>
                      </c:pt>
                      <c:pt idx="6361">
                        <c:v>1954.56</c:v>
                      </c:pt>
                      <c:pt idx="6362">
                        <c:v>2025.12</c:v>
                      </c:pt>
                      <c:pt idx="6363">
                        <c:v>1937.28</c:v>
                      </c:pt>
                      <c:pt idx="6364">
                        <c:v>1896.48</c:v>
                      </c:pt>
                      <c:pt idx="6365">
                        <c:v>1802.4</c:v>
                      </c:pt>
                      <c:pt idx="6366">
                        <c:v>1803.8400000000001</c:v>
                      </c:pt>
                      <c:pt idx="6367">
                        <c:v>1723.2</c:v>
                      </c:pt>
                      <c:pt idx="6368">
                        <c:v>1855.6799999999998</c:v>
                      </c:pt>
                      <c:pt idx="6369">
                        <c:v>1699.2</c:v>
                      </c:pt>
                      <c:pt idx="6370">
                        <c:v>1812.9600000000003</c:v>
                      </c:pt>
                      <c:pt idx="6371">
                        <c:v>1805.76</c:v>
                      </c:pt>
                      <c:pt idx="6372">
                        <c:v>1833.6</c:v>
                      </c:pt>
                      <c:pt idx="6373">
                        <c:v>1891.6799999999998</c:v>
                      </c:pt>
                      <c:pt idx="6374">
                        <c:v>1897.9199999999998</c:v>
                      </c:pt>
                      <c:pt idx="6375">
                        <c:v>1873.9199999999998</c:v>
                      </c:pt>
                      <c:pt idx="6376">
                        <c:v>1874.88</c:v>
                      </c:pt>
                      <c:pt idx="6377">
                        <c:v>1784.6399999999999</c:v>
                      </c:pt>
                      <c:pt idx="6378">
                        <c:v>1679.5199999999998</c:v>
                      </c:pt>
                      <c:pt idx="6379">
                        <c:v>1673.28</c:v>
                      </c:pt>
                      <c:pt idx="6380">
                        <c:v>1695.84</c:v>
                      </c:pt>
                      <c:pt idx="6381">
                        <c:v>1829.28</c:v>
                      </c:pt>
                      <c:pt idx="6382">
                        <c:v>1758.7199999999998</c:v>
                      </c:pt>
                      <c:pt idx="6383">
                        <c:v>1721.2799999999997</c:v>
                      </c:pt>
                      <c:pt idx="6384">
                        <c:v>1841.2799999999997</c:v>
                      </c:pt>
                      <c:pt idx="6385">
                        <c:v>1788.48</c:v>
                      </c:pt>
                      <c:pt idx="6386">
                        <c:v>1700.1599999999999</c:v>
                      </c:pt>
                      <c:pt idx="6387">
                        <c:v>1642.56</c:v>
                      </c:pt>
                      <c:pt idx="6388">
                        <c:v>1705.44</c:v>
                      </c:pt>
                      <c:pt idx="6389">
                        <c:v>1545.12</c:v>
                      </c:pt>
                      <c:pt idx="6390">
                        <c:v>1741.44</c:v>
                      </c:pt>
                      <c:pt idx="6391">
                        <c:v>1826.3999999999999</c:v>
                      </c:pt>
                      <c:pt idx="6392">
                        <c:v>1790.8799999999999</c:v>
                      </c:pt>
                      <c:pt idx="6393">
                        <c:v>1711.2</c:v>
                      </c:pt>
                      <c:pt idx="6394">
                        <c:v>1674.72</c:v>
                      </c:pt>
                      <c:pt idx="6395">
                        <c:v>1634.88</c:v>
                      </c:pt>
                      <c:pt idx="6396">
                        <c:v>1682.88</c:v>
                      </c:pt>
                      <c:pt idx="6397">
                        <c:v>1899.3600000000001</c:v>
                      </c:pt>
                      <c:pt idx="6398">
                        <c:v>1986.72</c:v>
                      </c:pt>
                      <c:pt idx="6399">
                        <c:v>1868.6399999999999</c:v>
                      </c:pt>
                      <c:pt idx="6400">
                        <c:v>1796.64</c:v>
                      </c:pt>
                      <c:pt idx="6401">
                        <c:v>1784.64</c:v>
                      </c:pt>
                      <c:pt idx="6402">
                        <c:v>1718.88</c:v>
                      </c:pt>
                      <c:pt idx="6403">
                        <c:v>1666.56</c:v>
                      </c:pt>
                      <c:pt idx="6404">
                        <c:v>1700.16</c:v>
                      </c:pt>
                      <c:pt idx="6405">
                        <c:v>1572</c:v>
                      </c:pt>
                      <c:pt idx="6406">
                        <c:v>1592.1599999999999</c:v>
                      </c:pt>
                      <c:pt idx="6407">
                        <c:v>1467.36</c:v>
                      </c:pt>
                      <c:pt idx="6408">
                        <c:v>1451.52</c:v>
                      </c:pt>
                      <c:pt idx="6409">
                        <c:v>1213.92</c:v>
                      </c:pt>
                      <c:pt idx="6410">
                        <c:v>1081.44</c:v>
                      </c:pt>
                      <c:pt idx="6411">
                        <c:v>1132.3200000000002</c:v>
                      </c:pt>
                      <c:pt idx="6412">
                        <c:v>1179.8400000000001</c:v>
                      </c:pt>
                      <c:pt idx="6413">
                        <c:v>1337.28</c:v>
                      </c:pt>
                      <c:pt idx="6414">
                        <c:v>1448.6399999999999</c:v>
                      </c:pt>
                      <c:pt idx="6415">
                        <c:v>1505.7600000000002</c:v>
                      </c:pt>
                      <c:pt idx="6416">
                        <c:v>1489.92</c:v>
                      </c:pt>
                      <c:pt idx="6417">
                        <c:v>1692.48</c:v>
                      </c:pt>
                      <c:pt idx="6418">
                        <c:v>1704</c:v>
                      </c:pt>
                      <c:pt idx="6419">
                        <c:v>1639.2</c:v>
                      </c:pt>
                      <c:pt idx="6420">
                        <c:v>1740.9599999999998</c:v>
                      </c:pt>
                      <c:pt idx="6421">
                        <c:v>1700.16</c:v>
                      </c:pt>
                      <c:pt idx="6422">
                        <c:v>1759.2</c:v>
                      </c:pt>
                      <c:pt idx="6423">
                        <c:v>1713.6000000000001</c:v>
                      </c:pt>
                      <c:pt idx="6424">
                        <c:v>1833.12</c:v>
                      </c:pt>
                      <c:pt idx="6425">
                        <c:v>1837.44</c:v>
                      </c:pt>
                      <c:pt idx="6426">
                        <c:v>1731.3600000000001</c:v>
                      </c:pt>
                      <c:pt idx="6427">
                        <c:v>1801.44</c:v>
                      </c:pt>
                      <c:pt idx="6428">
                        <c:v>1805.76</c:v>
                      </c:pt>
                      <c:pt idx="6429">
                        <c:v>1673.28</c:v>
                      </c:pt>
                      <c:pt idx="6430">
                        <c:v>1825.44</c:v>
                      </c:pt>
                      <c:pt idx="6431">
                        <c:v>1800.96</c:v>
                      </c:pt>
                      <c:pt idx="6432">
                        <c:v>1846.56</c:v>
                      </c:pt>
                      <c:pt idx="6433">
                        <c:v>1944.96</c:v>
                      </c:pt>
                      <c:pt idx="6434">
                        <c:v>1939.2</c:v>
                      </c:pt>
                      <c:pt idx="6435">
                        <c:v>1814.8799999999999</c:v>
                      </c:pt>
                      <c:pt idx="6436">
                        <c:v>1854.2400000000002</c:v>
                      </c:pt>
                      <c:pt idx="6437">
                        <c:v>1863.3600000000001</c:v>
                      </c:pt>
                      <c:pt idx="6438">
                        <c:v>1920.9599999999998</c:v>
                      </c:pt>
                      <c:pt idx="6439">
                        <c:v>1887.3600000000001</c:v>
                      </c:pt>
                      <c:pt idx="6440">
                        <c:v>2126.88</c:v>
                      </c:pt>
                      <c:pt idx="6441">
                        <c:v>2246.88</c:v>
                      </c:pt>
                      <c:pt idx="6442">
                        <c:v>2218.08</c:v>
                      </c:pt>
                      <c:pt idx="6443">
                        <c:v>2404.7999999999997</c:v>
                      </c:pt>
                      <c:pt idx="6444">
                        <c:v>2292.96</c:v>
                      </c:pt>
                      <c:pt idx="6445">
                        <c:v>2227.1999999999998</c:v>
                      </c:pt>
                      <c:pt idx="6446">
                        <c:v>2191.6800000000003</c:v>
                      </c:pt>
                      <c:pt idx="6447">
                        <c:v>2074.08</c:v>
                      </c:pt>
                      <c:pt idx="6448">
                        <c:v>2088.48</c:v>
                      </c:pt>
                      <c:pt idx="6449">
                        <c:v>2074.5600000000004</c:v>
                      </c:pt>
                      <c:pt idx="6450">
                        <c:v>2149.44</c:v>
                      </c:pt>
                      <c:pt idx="6451">
                        <c:v>2128.8000000000002</c:v>
                      </c:pt>
                      <c:pt idx="6452">
                        <c:v>1985.28</c:v>
                      </c:pt>
                      <c:pt idx="6453">
                        <c:v>2042.8799999999999</c:v>
                      </c:pt>
                      <c:pt idx="6454">
                        <c:v>2135.04</c:v>
                      </c:pt>
                      <c:pt idx="6455">
                        <c:v>2190.2400000000002</c:v>
                      </c:pt>
                      <c:pt idx="6456">
                        <c:v>2278.56</c:v>
                      </c:pt>
                      <c:pt idx="6457">
                        <c:v>2009.76</c:v>
                      </c:pt>
                      <c:pt idx="6458">
                        <c:v>2024.1599999999999</c:v>
                      </c:pt>
                      <c:pt idx="6459">
                        <c:v>2154.2399999999998</c:v>
                      </c:pt>
                      <c:pt idx="6460">
                        <c:v>2220.48</c:v>
                      </c:pt>
                      <c:pt idx="6461">
                        <c:v>2187.3599999999997</c:v>
                      </c:pt>
                      <c:pt idx="6462">
                        <c:v>2172.96</c:v>
                      </c:pt>
                      <c:pt idx="6463">
                        <c:v>2199.84</c:v>
                      </c:pt>
                      <c:pt idx="6464">
                        <c:v>2256.96</c:v>
                      </c:pt>
                      <c:pt idx="6465">
                        <c:v>2243.52</c:v>
                      </c:pt>
                      <c:pt idx="6466">
                        <c:v>2239.6800000000003</c:v>
                      </c:pt>
                      <c:pt idx="6467">
                        <c:v>2144.64</c:v>
                      </c:pt>
                      <c:pt idx="6468">
                        <c:v>2090.4</c:v>
                      </c:pt>
                      <c:pt idx="6469">
                        <c:v>2103.84</c:v>
                      </c:pt>
                      <c:pt idx="6470">
                        <c:v>1997.76</c:v>
                      </c:pt>
                      <c:pt idx="6471">
                        <c:v>1701.12</c:v>
                      </c:pt>
                      <c:pt idx="6472">
                        <c:v>1672.8</c:v>
                      </c:pt>
                      <c:pt idx="6473">
                        <c:v>1744.3200000000002</c:v>
                      </c:pt>
                      <c:pt idx="6474">
                        <c:v>1838.88</c:v>
                      </c:pt>
                      <c:pt idx="6475">
                        <c:v>1868.1599999999999</c:v>
                      </c:pt>
                      <c:pt idx="6476">
                        <c:v>1816.3200000000002</c:v>
                      </c:pt>
                      <c:pt idx="6477">
                        <c:v>1787.9999999999998</c:v>
                      </c:pt>
                      <c:pt idx="6478">
                        <c:v>1731.84</c:v>
                      </c:pt>
                      <c:pt idx="6479">
                        <c:v>1759.1999999999998</c:v>
                      </c:pt>
                      <c:pt idx="6480">
                        <c:v>1801.92</c:v>
                      </c:pt>
                      <c:pt idx="6481">
                        <c:v>1740.9599999999998</c:v>
                      </c:pt>
                      <c:pt idx="6482">
                        <c:v>1797.12</c:v>
                      </c:pt>
                      <c:pt idx="6483">
                        <c:v>1902.72</c:v>
                      </c:pt>
                      <c:pt idx="6484">
                        <c:v>1863.8400000000001</c:v>
                      </c:pt>
                      <c:pt idx="6485">
                        <c:v>1913.28</c:v>
                      </c:pt>
                      <c:pt idx="6486">
                        <c:v>2051.04</c:v>
                      </c:pt>
                      <c:pt idx="6487">
                        <c:v>2092.7999999999997</c:v>
                      </c:pt>
                      <c:pt idx="6488">
                        <c:v>2157.12</c:v>
                      </c:pt>
                      <c:pt idx="6489">
                        <c:v>2078.4</c:v>
                      </c:pt>
                      <c:pt idx="6490">
                        <c:v>2088.48</c:v>
                      </c:pt>
                      <c:pt idx="6491">
                        <c:v>2055.8399999999997</c:v>
                      </c:pt>
                      <c:pt idx="6492">
                        <c:v>2082.2399999999998</c:v>
                      </c:pt>
                      <c:pt idx="6493">
                        <c:v>2052.96</c:v>
                      </c:pt>
                      <c:pt idx="6494">
                        <c:v>2031.36</c:v>
                      </c:pt>
                      <c:pt idx="6495">
                        <c:v>1920.9599999999998</c:v>
                      </c:pt>
                      <c:pt idx="6496">
                        <c:v>1757.76</c:v>
                      </c:pt>
                      <c:pt idx="6497">
                        <c:v>1755.3600000000001</c:v>
                      </c:pt>
                      <c:pt idx="6498">
                        <c:v>1933.4399999999998</c:v>
                      </c:pt>
                      <c:pt idx="6499">
                        <c:v>2009.76</c:v>
                      </c:pt>
                      <c:pt idx="6500">
                        <c:v>2016.48</c:v>
                      </c:pt>
                      <c:pt idx="6501">
                        <c:v>2050.56</c:v>
                      </c:pt>
                      <c:pt idx="6502">
                        <c:v>1995.8400000000001</c:v>
                      </c:pt>
                      <c:pt idx="6503">
                        <c:v>2015.04</c:v>
                      </c:pt>
                      <c:pt idx="6504">
                        <c:v>1975.68</c:v>
                      </c:pt>
                      <c:pt idx="6505">
                        <c:v>2090.4</c:v>
                      </c:pt>
                      <c:pt idx="6506">
                        <c:v>2094.2399999999998</c:v>
                      </c:pt>
                      <c:pt idx="6507">
                        <c:v>2104.3200000000002</c:v>
                      </c:pt>
                      <c:pt idx="6508">
                        <c:v>2159.04</c:v>
                      </c:pt>
                      <c:pt idx="6509">
                        <c:v>2150.4</c:v>
                      </c:pt>
                      <c:pt idx="6510">
                        <c:v>2234.88</c:v>
                      </c:pt>
                      <c:pt idx="6511">
                        <c:v>2483.52</c:v>
                      </c:pt>
                      <c:pt idx="6512">
                        <c:v>2420.16</c:v>
                      </c:pt>
                      <c:pt idx="6513">
                        <c:v>2189.7600000000002</c:v>
                      </c:pt>
                      <c:pt idx="6514">
                        <c:v>2170.08</c:v>
                      </c:pt>
                      <c:pt idx="6515">
                        <c:v>2157.12</c:v>
                      </c:pt>
                      <c:pt idx="6516">
                        <c:v>2193.12</c:v>
                      </c:pt>
                      <c:pt idx="6517">
                        <c:v>2313.6000000000004</c:v>
                      </c:pt>
                      <c:pt idx="6518">
                        <c:v>2201.2799999999997</c:v>
                      </c:pt>
                      <c:pt idx="6519">
                        <c:v>2092.3200000000002</c:v>
                      </c:pt>
                      <c:pt idx="6520">
                        <c:v>2135.04</c:v>
                      </c:pt>
                      <c:pt idx="6521">
                        <c:v>2009.2799999999997</c:v>
                      </c:pt>
                      <c:pt idx="6522">
                        <c:v>1953.12</c:v>
                      </c:pt>
                      <c:pt idx="6523">
                        <c:v>1842.72</c:v>
                      </c:pt>
                      <c:pt idx="6524">
                        <c:v>1803.3600000000001</c:v>
                      </c:pt>
                      <c:pt idx="6525">
                        <c:v>1853.28</c:v>
                      </c:pt>
                      <c:pt idx="6526">
                        <c:v>1813.92</c:v>
                      </c:pt>
                      <c:pt idx="6527">
                        <c:v>1784.64</c:v>
                      </c:pt>
                      <c:pt idx="6528">
                        <c:v>1768.8</c:v>
                      </c:pt>
                      <c:pt idx="6529">
                        <c:v>1762.5600000000002</c:v>
                      </c:pt>
                      <c:pt idx="6530">
                        <c:v>1756.32</c:v>
                      </c:pt>
                      <c:pt idx="6531">
                        <c:v>1714.56</c:v>
                      </c:pt>
                      <c:pt idx="6532">
                        <c:v>1740.48</c:v>
                      </c:pt>
                      <c:pt idx="6533">
                        <c:v>1776.96</c:v>
                      </c:pt>
                      <c:pt idx="6534">
                        <c:v>1748.16</c:v>
                      </c:pt>
                      <c:pt idx="6535">
                        <c:v>1642.08</c:v>
                      </c:pt>
                      <c:pt idx="6536">
                        <c:v>1689.12</c:v>
                      </c:pt>
                      <c:pt idx="6537">
                        <c:v>1742.3999999999999</c:v>
                      </c:pt>
                      <c:pt idx="6538">
                        <c:v>1693.92</c:v>
                      </c:pt>
                      <c:pt idx="6539">
                        <c:v>1690.08</c:v>
                      </c:pt>
                      <c:pt idx="6540">
                        <c:v>1656.4799999999998</c:v>
                      </c:pt>
                      <c:pt idx="6541">
                        <c:v>1759.68</c:v>
                      </c:pt>
                      <c:pt idx="6542">
                        <c:v>1674.24</c:v>
                      </c:pt>
                      <c:pt idx="6543">
                        <c:v>1710.7200000000003</c:v>
                      </c:pt>
                      <c:pt idx="6544">
                        <c:v>1739.52</c:v>
                      </c:pt>
                      <c:pt idx="6545">
                        <c:v>1520.16</c:v>
                      </c:pt>
                      <c:pt idx="6546">
                        <c:v>1548.96</c:v>
                      </c:pt>
                      <c:pt idx="6547">
                        <c:v>1740.96</c:v>
                      </c:pt>
                      <c:pt idx="6548">
                        <c:v>1824.96</c:v>
                      </c:pt>
                      <c:pt idx="6549">
                        <c:v>1752</c:v>
                      </c:pt>
                      <c:pt idx="6550">
                        <c:v>1680</c:v>
                      </c:pt>
                      <c:pt idx="6551">
                        <c:v>1623.3600000000001</c:v>
                      </c:pt>
                      <c:pt idx="6552">
                        <c:v>1787.52</c:v>
                      </c:pt>
                      <c:pt idx="6553">
                        <c:v>1563.36</c:v>
                      </c:pt>
                      <c:pt idx="6554">
                        <c:v>1544.1599999999999</c:v>
                      </c:pt>
                      <c:pt idx="6555">
                        <c:v>1481.76</c:v>
                      </c:pt>
                      <c:pt idx="6556">
                        <c:v>1448.6399999999999</c:v>
                      </c:pt>
                      <c:pt idx="6557">
                        <c:v>1460.16</c:v>
                      </c:pt>
                      <c:pt idx="6558">
                        <c:v>1569.6</c:v>
                      </c:pt>
                      <c:pt idx="6559">
                        <c:v>1654.08</c:v>
                      </c:pt>
                      <c:pt idx="6560">
                        <c:v>1657.92</c:v>
                      </c:pt>
                      <c:pt idx="6561">
                        <c:v>1701.12</c:v>
                      </c:pt>
                      <c:pt idx="6562">
                        <c:v>1646.88</c:v>
                      </c:pt>
                      <c:pt idx="6563">
                        <c:v>1650.7199999999998</c:v>
                      </c:pt>
                      <c:pt idx="6564">
                        <c:v>1811.52</c:v>
                      </c:pt>
                      <c:pt idx="6565">
                        <c:v>1804.32</c:v>
                      </c:pt>
                      <c:pt idx="6566">
                        <c:v>1843.68</c:v>
                      </c:pt>
                      <c:pt idx="6567">
                        <c:v>1887.36</c:v>
                      </c:pt>
                      <c:pt idx="6568">
                        <c:v>1847.04</c:v>
                      </c:pt>
                      <c:pt idx="6569">
                        <c:v>1859.52</c:v>
                      </c:pt>
                      <c:pt idx="6570">
                        <c:v>1971.36</c:v>
                      </c:pt>
                      <c:pt idx="6571">
                        <c:v>1962.72</c:v>
                      </c:pt>
                      <c:pt idx="6572">
                        <c:v>2006.4</c:v>
                      </c:pt>
                      <c:pt idx="6573">
                        <c:v>2108.16</c:v>
                      </c:pt>
                      <c:pt idx="6574">
                        <c:v>2074.08</c:v>
                      </c:pt>
                      <c:pt idx="6575">
                        <c:v>2050.56</c:v>
                      </c:pt>
                      <c:pt idx="6576">
                        <c:v>1954.08</c:v>
                      </c:pt>
                      <c:pt idx="6577">
                        <c:v>2024.1599999999999</c:v>
                      </c:pt>
                      <c:pt idx="6578">
                        <c:v>1989.12</c:v>
                      </c:pt>
                      <c:pt idx="6579">
                        <c:v>1989.6</c:v>
                      </c:pt>
                      <c:pt idx="6580">
                        <c:v>2069.2799999999997</c:v>
                      </c:pt>
                      <c:pt idx="6581">
                        <c:v>2115.3599999999997</c:v>
                      </c:pt>
                      <c:pt idx="6582">
                        <c:v>2013.12</c:v>
                      </c:pt>
                      <c:pt idx="6583">
                        <c:v>2024.6399999999999</c:v>
                      </c:pt>
                      <c:pt idx="6584">
                        <c:v>1929.6</c:v>
                      </c:pt>
                      <c:pt idx="6585">
                        <c:v>1836</c:v>
                      </c:pt>
                      <c:pt idx="6586">
                        <c:v>1985.76</c:v>
                      </c:pt>
                      <c:pt idx="6587">
                        <c:v>2046.24</c:v>
                      </c:pt>
                      <c:pt idx="6588">
                        <c:v>2011.6799999999998</c:v>
                      </c:pt>
                      <c:pt idx="6589">
                        <c:v>1994.4</c:v>
                      </c:pt>
                      <c:pt idx="6590">
                        <c:v>1999.6799999999998</c:v>
                      </c:pt>
                      <c:pt idx="6591">
                        <c:v>1944</c:v>
                      </c:pt>
                      <c:pt idx="6592">
                        <c:v>1880.64</c:v>
                      </c:pt>
                      <c:pt idx="6593">
                        <c:v>1811.5200000000002</c:v>
                      </c:pt>
                      <c:pt idx="6594">
                        <c:v>1732.3200000000002</c:v>
                      </c:pt>
                      <c:pt idx="6595">
                        <c:v>1716.96</c:v>
                      </c:pt>
                      <c:pt idx="6596">
                        <c:v>1712.1599999999999</c:v>
                      </c:pt>
                      <c:pt idx="6597">
                        <c:v>1639.6799999999998</c:v>
                      </c:pt>
                      <c:pt idx="6598">
                        <c:v>1616.64</c:v>
                      </c:pt>
                      <c:pt idx="6599">
                        <c:v>1631.04</c:v>
                      </c:pt>
                      <c:pt idx="6600">
                        <c:v>1674.24</c:v>
                      </c:pt>
                      <c:pt idx="6601">
                        <c:v>1682.8799999999999</c:v>
                      </c:pt>
                      <c:pt idx="6602">
                        <c:v>1847.04</c:v>
                      </c:pt>
                      <c:pt idx="6603">
                        <c:v>1891.2</c:v>
                      </c:pt>
                      <c:pt idx="6604">
                        <c:v>1773.1200000000001</c:v>
                      </c:pt>
                      <c:pt idx="6605">
                        <c:v>1758.24</c:v>
                      </c:pt>
                      <c:pt idx="6606">
                        <c:v>1878.7199999999998</c:v>
                      </c:pt>
                      <c:pt idx="6607">
                        <c:v>1951.2</c:v>
                      </c:pt>
                      <c:pt idx="6608">
                        <c:v>1881.6</c:v>
                      </c:pt>
                      <c:pt idx="6609">
                        <c:v>1753.4399999999998</c:v>
                      </c:pt>
                      <c:pt idx="6610">
                        <c:v>1756.8</c:v>
                      </c:pt>
                      <c:pt idx="6611">
                        <c:v>1925.76</c:v>
                      </c:pt>
                      <c:pt idx="6612">
                        <c:v>1945.9199999999998</c:v>
                      </c:pt>
                      <c:pt idx="6613">
                        <c:v>1806.72</c:v>
                      </c:pt>
                      <c:pt idx="6614">
                        <c:v>1859.04</c:v>
                      </c:pt>
                      <c:pt idx="6615">
                        <c:v>1872.0000000000002</c:v>
                      </c:pt>
                      <c:pt idx="6616">
                        <c:v>1867.2</c:v>
                      </c:pt>
                      <c:pt idx="6617">
                        <c:v>1817.28</c:v>
                      </c:pt>
                      <c:pt idx="6618">
                        <c:v>1791.84</c:v>
                      </c:pt>
                      <c:pt idx="6619">
                        <c:v>1777.92</c:v>
                      </c:pt>
                      <c:pt idx="6620">
                        <c:v>1794.72</c:v>
                      </c:pt>
                      <c:pt idx="6621">
                        <c:v>1701.6</c:v>
                      </c:pt>
                      <c:pt idx="6622">
                        <c:v>1677.12</c:v>
                      </c:pt>
                      <c:pt idx="6623">
                        <c:v>1651.2</c:v>
                      </c:pt>
                      <c:pt idx="6624">
                        <c:v>1633.44</c:v>
                      </c:pt>
                      <c:pt idx="6625">
                        <c:v>1644.96</c:v>
                      </c:pt>
                      <c:pt idx="6626">
                        <c:v>1712.1599999999999</c:v>
                      </c:pt>
                      <c:pt idx="6627">
                        <c:v>1824.48</c:v>
                      </c:pt>
                      <c:pt idx="6628">
                        <c:v>1795.68</c:v>
                      </c:pt>
                      <c:pt idx="6629">
                        <c:v>1799.04</c:v>
                      </c:pt>
                      <c:pt idx="6630">
                        <c:v>1787.52</c:v>
                      </c:pt>
                      <c:pt idx="6631">
                        <c:v>1761.12</c:v>
                      </c:pt>
                      <c:pt idx="6632">
                        <c:v>1716.48</c:v>
                      </c:pt>
                      <c:pt idx="6633">
                        <c:v>1710.24</c:v>
                      </c:pt>
                      <c:pt idx="6634">
                        <c:v>1725.12</c:v>
                      </c:pt>
                      <c:pt idx="6635">
                        <c:v>1777.92</c:v>
                      </c:pt>
                      <c:pt idx="6636">
                        <c:v>1794.7199999999998</c:v>
                      </c:pt>
                      <c:pt idx="6637">
                        <c:v>1838.4</c:v>
                      </c:pt>
                      <c:pt idx="6638">
                        <c:v>1822.56</c:v>
                      </c:pt>
                      <c:pt idx="6639">
                        <c:v>1668.4799999999998</c:v>
                      </c:pt>
                      <c:pt idx="6640">
                        <c:v>1767.36</c:v>
                      </c:pt>
                      <c:pt idx="6641">
                        <c:v>1730.88</c:v>
                      </c:pt>
                      <c:pt idx="6642">
                        <c:v>1625.28</c:v>
                      </c:pt>
                      <c:pt idx="6643">
                        <c:v>1520.6399999999999</c:v>
                      </c:pt>
                      <c:pt idx="6644">
                        <c:v>1562.3999999999999</c:v>
                      </c:pt>
                      <c:pt idx="6645">
                        <c:v>1620.48</c:v>
                      </c:pt>
                      <c:pt idx="6646">
                        <c:v>1670.3999999999999</c:v>
                      </c:pt>
                      <c:pt idx="6647">
                        <c:v>1583.9999999999998</c:v>
                      </c:pt>
                      <c:pt idx="6648">
                        <c:v>1632</c:v>
                      </c:pt>
                      <c:pt idx="6649">
                        <c:v>1696.3199999999997</c:v>
                      </c:pt>
                      <c:pt idx="6650">
                        <c:v>1804.32</c:v>
                      </c:pt>
                      <c:pt idx="6651">
                        <c:v>1786.56</c:v>
                      </c:pt>
                      <c:pt idx="6652">
                        <c:v>1764.9600000000003</c:v>
                      </c:pt>
                      <c:pt idx="6653">
                        <c:v>1805.28</c:v>
                      </c:pt>
                      <c:pt idx="6654">
                        <c:v>1729.4399999999998</c:v>
                      </c:pt>
                      <c:pt idx="6655">
                        <c:v>1637.28</c:v>
                      </c:pt>
                      <c:pt idx="6656">
                        <c:v>1757.76</c:v>
                      </c:pt>
                      <c:pt idx="6657">
                        <c:v>1805.2799999999997</c:v>
                      </c:pt>
                      <c:pt idx="6658">
                        <c:v>1824.96</c:v>
                      </c:pt>
                      <c:pt idx="6659">
                        <c:v>1947.8400000000001</c:v>
                      </c:pt>
                      <c:pt idx="6660">
                        <c:v>2048.16</c:v>
                      </c:pt>
                      <c:pt idx="6661">
                        <c:v>1949.28</c:v>
                      </c:pt>
                      <c:pt idx="6662">
                        <c:v>1925.76</c:v>
                      </c:pt>
                      <c:pt idx="6663">
                        <c:v>2034.72</c:v>
                      </c:pt>
                      <c:pt idx="6664">
                        <c:v>1991.52</c:v>
                      </c:pt>
                      <c:pt idx="6665">
                        <c:v>2036.6399999999999</c:v>
                      </c:pt>
                      <c:pt idx="6666">
                        <c:v>1893.6</c:v>
                      </c:pt>
                      <c:pt idx="6667">
                        <c:v>1911.3600000000001</c:v>
                      </c:pt>
                      <c:pt idx="6668">
                        <c:v>1943.04</c:v>
                      </c:pt>
                      <c:pt idx="6669">
                        <c:v>2035.68</c:v>
                      </c:pt>
                      <c:pt idx="6670">
                        <c:v>1900.32</c:v>
                      </c:pt>
                      <c:pt idx="6671">
                        <c:v>1979.04</c:v>
                      </c:pt>
                      <c:pt idx="6672">
                        <c:v>2035.2</c:v>
                      </c:pt>
                      <c:pt idx="6673">
                        <c:v>1971.84</c:v>
                      </c:pt>
                      <c:pt idx="6674">
                        <c:v>1940.64</c:v>
                      </c:pt>
                      <c:pt idx="6675">
                        <c:v>1901.28</c:v>
                      </c:pt>
                      <c:pt idx="6676">
                        <c:v>2018.3999999999999</c:v>
                      </c:pt>
                      <c:pt idx="6677">
                        <c:v>1953.12</c:v>
                      </c:pt>
                      <c:pt idx="6678">
                        <c:v>1809.12</c:v>
                      </c:pt>
                      <c:pt idx="6679">
                        <c:v>1995.84</c:v>
                      </c:pt>
                      <c:pt idx="6680">
                        <c:v>2292.96</c:v>
                      </c:pt>
                      <c:pt idx="6681">
                        <c:v>2295.84</c:v>
                      </c:pt>
                      <c:pt idx="6682">
                        <c:v>2112.96</c:v>
                      </c:pt>
                      <c:pt idx="6683">
                        <c:v>2149.4399999999996</c:v>
                      </c:pt>
                      <c:pt idx="6684">
                        <c:v>2176.8000000000002</c:v>
                      </c:pt>
                      <c:pt idx="6685">
                        <c:v>2176.3200000000002</c:v>
                      </c:pt>
                      <c:pt idx="6686">
                        <c:v>2117.7600000000002</c:v>
                      </c:pt>
                      <c:pt idx="6687">
                        <c:v>2044.8000000000002</c:v>
                      </c:pt>
                      <c:pt idx="6688">
                        <c:v>2130.7200000000003</c:v>
                      </c:pt>
                      <c:pt idx="6689">
                        <c:v>2178.2399999999998</c:v>
                      </c:pt>
                      <c:pt idx="6690">
                        <c:v>2188.8000000000002</c:v>
                      </c:pt>
                      <c:pt idx="6691">
                        <c:v>2181.6</c:v>
                      </c:pt>
                      <c:pt idx="6692">
                        <c:v>2390.88</c:v>
                      </c:pt>
                      <c:pt idx="6693">
                        <c:v>2326.08</c:v>
                      </c:pt>
                      <c:pt idx="6694">
                        <c:v>2144.64</c:v>
                      </c:pt>
                      <c:pt idx="6695">
                        <c:v>2194.08</c:v>
                      </c:pt>
                      <c:pt idx="6696">
                        <c:v>2231.04</c:v>
                      </c:pt>
                      <c:pt idx="6697">
                        <c:v>2196.48</c:v>
                      </c:pt>
                      <c:pt idx="6698">
                        <c:v>2272.7999999999997</c:v>
                      </c:pt>
                      <c:pt idx="6699">
                        <c:v>2338.56</c:v>
                      </c:pt>
                      <c:pt idx="6700">
                        <c:v>2340</c:v>
                      </c:pt>
                      <c:pt idx="6701">
                        <c:v>2343.36</c:v>
                      </c:pt>
                      <c:pt idx="6702">
                        <c:v>2300.64</c:v>
                      </c:pt>
                      <c:pt idx="6703">
                        <c:v>2339.52</c:v>
                      </c:pt>
                      <c:pt idx="6704">
                        <c:v>2160.96</c:v>
                      </c:pt>
                      <c:pt idx="6705">
                        <c:v>2331.3599999999997</c:v>
                      </c:pt>
                      <c:pt idx="6706">
                        <c:v>2315.04</c:v>
                      </c:pt>
                      <c:pt idx="6707">
                        <c:v>2280.96</c:v>
                      </c:pt>
                      <c:pt idx="6708">
                        <c:v>2145.6</c:v>
                      </c:pt>
                      <c:pt idx="6709">
                        <c:v>2110.08</c:v>
                      </c:pt>
                      <c:pt idx="6710">
                        <c:v>2070.7199999999998</c:v>
                      </c:pt>
                      <c:pt idx="6711">
                        <c:v>2031.84</c:v>
                      </c:pt>
                      <c:pt idx="6712">
                        <c:v>1983.36</c:v>
                      </c:pt>
                      <c:pt idx="6713">
                        <c:v>1951.6799999999998</c:v>
                      </c:pt>
                      <c:pt idx="6714">
                        <c:v>2088.9599999999996</c:v>
                      </c:pt>
                      <c:pt idx="6715">
                        <c:v>2115.8399999999997</c:v>
                      </c:pt>
                      <c:pt idx="6716">
                        <c:v>2163.84</c:v>
                      </c:pt>
                      <c:pt idx="6717">
                        <c:v>2184.96</c:v>
                      </c:pt>
                      <c:pt idx="6718">
                        <c:v>2144.6400000000003</c:v>
                      </c:pt>
                      <c:pt idx="6719">
                        <c:v>2137.92</c:v>
                      </c:pt>
                      <c:pt idx="6720">
                        <c:v>2067.36</c:v>
                      </c:pt>
                      <c:pt idx="6721">
                        <c:v>2057.2799999999997</c:v>
                      </c:pt>
                      <c:pt idx="6722">
                        <c:v>2188.3200000000002</c:v>
                      </c:pt>
                      <c:pt idx="6723">
                        <c:v>2228.64</c:v>
                      </c:pt>
                      <c:pt idx="6724">
                        <c:v>2087.52</c:v>
                      </c:pt>
                      <c:pt idx="6725">
                        <c:v>1985.2800000000002</c:v>
                      </c:pt>
                      <c:pt idx="6726">
                        <c:v>2145.5999999999995</c:v>
                      </c:pt>
                      <c:pt idx="6727">
                        <c:v>2190.2400000000002</c:v>
                      </c:pt>
                      <c:pt idx="6728">
                        <c:v>2129.7599999999998</c:v>
                      </c:pt>
                      <c:pt idx="6729">
                        <c:v>2050.08</c:v>
                      </c:pt>
                      <c:pt idx="6730">
                        <c:v>2000.6399999999999</c:v>
                      </c:pt>
                      <c:pt idx="6731">
                        <c:v>1946.88</c:v>
                      </c:pt>
                      <c:pt idx="6732">
                        <c:v>2019.3600000000001</c:v>
                      </c:pt>
                      <c:pt idx="6733">
                        <c:v>1882.08</c:v>
                      </c:pt>
                      <c:pt idx="6734">
                        <c:v>1847.04</c:v>
                      </c:pt>
                      <c:pt idx="6735">
                        <c:v>1911.3600000000001</c:v>
                      </c:pt>
                      <c:pt idx="6736">
                        <c:v>1913.7599999999998</c:v>
                      </c:pt>
                      <c:pt idx="6737">
                        <c:v>1753.9199999999998</c:v>
                      </c:pt>
                      <c:pt idx="6738">
                        <c:v>1826.4</c:v>
                      </c:pt>
                      <c:pt idx="6739">
                        <c:v>1756.8000000000002</c:v>
                      </c:pt>
                      <c:pt idx="6740">
                        <c:v>1692.96</c:v>
                      </c:pt>
                      <c:pt idx="6741">
                        <c:v>1644</c:v>
                      </c:pt>
                      <c:pt idx="6742">
                        <c:v>1672.3200000000002</c:v>
                      </c:pt>
                      <c:pt idx="6743">
                        <c:v>1689.6</c:v>
                      </c:pt>
                      <c:pt idx="6744">
                        <c:v>1729.9199999999998</c:v>
                      </c:pt>
                      <c:pt idx="6745">
                        <c:v>1735.1999999999998</c:v>
                      </c:pt>
                      <c:pt idx="6746">
                        <c:v>1861.9199999999998</c:v>
                      </c:pt>
                      <c:pt idx="6747">
                        <c:v>1928.16</c:v>
                      </c:pt>
                      <c:pt idx="6748">
                        <c:v>1717.92</c:v>
                      </c:pt>
                      <c:pt idx="6749">
                        <c:v>1579.2</c:v>
                      </c:pt>
                      <c:pt idx="6750">
                        <c:v>1617.12</c:v>
                      </c:pt>
                      <c:pt idx="6751">
                        <c:v>1626.24</c:v>
                      </c:pt>
                      <c:pt idx="6752">
                        <c:v>1657.44</c:v>
                      </c:pt>
                      <c:pt idx="6753">
                        <c:v>1578.72</c:v>
                      </c:pt>
                      <c:pt idx="6754">
                        <c:v>1502.3999999999999</c:v>
                      </c:pt>
                      <c:pt idx="6755">
                        <c:v>1621.44</c:v>
                      </c:pt>
                      <c:pt idx="6756">
                        <c:v>1751.52</c:v>
                      </c:pt>
                      <c:pt idx="6757">
                        <c:v>1684.8</c:v>
                      </c:pt>
                      <c:pt idx="6758">
                        <c:v>1708.3200000000002</c:v>
                      </c:pt>
                      <c:pt idx="6759">
                        <c:v>1742.8799999999999</c:v>
                      </c:pt>
                      <c:pt idx="6760">
                        <c:v>1771.6799999999998</c:v>
                      </c:pt>
                      <c:pt idx="6761">
                        <c:v>1834.56</c:v>
                      </c:pt>
                      <c:pt idx="6762">
                        <c:v>1845.12</c:v>
                      </c:pt>
                      <c:pt idx="6763">
                        <c:v>1749.1200000000001</c:v>
                      </c:pt>
                      <c:pt idx="6764">
                        <c:v>1633.92</c:v>
                      </c:pt>
                      <c:pt idx="6765">
                        <c:v>1809.12</c:v>
                      </c:pt>
                      <c:pt idx="6766">
                        <c:v>1821.12</c:v>
                      </c:pt>
                      <c:pt idx="6767">
                        <c:v>1823.52</c:v>
                      </c:pt>
                      <c:pt idx="6768">
                        <c:v>1843.68</c:v>
                      </c:pt>
                      <c:pt idx="6769">
                        <c:v>1856.64</c:v>
                      </c:pt>
                      <c:pt idx="6770">
                        <c:v>1900.8</c:v>
                      </c:pt>
                      <c:pt idx="6771">
                        <c:v>1933.9199999999998</c:v>
                      </c:pt>
                      <c:pt idx="6772">
                        <c:v>1975.2</c:v>
                      </c:pt>
                      <c:pt idx="6773">
                        <c:v>1891.2</c:v>
                      </c:pt>
                      <c:pt idx="6774">
                        <c:v>1933.4399999999998</c:v>
                      </c:pt>
                      <c:pt idx="6775">
                        <c:v>1768.3200000000002</c:v>
                      </c:pt>
                      <c:pt idx="6776">
                        <c:v>1731.36</c:v>
                      </c:pt>
                      <c:pt idx="6777">
                        <c:v>1745.28</c:v>
                      </c:pt>
                      <c:pt idx="6778">
                        <c:v>1648.8</c:v>
                      </c:pt>
                      <c:pt idx="6779">
                        <c:v>1714.08</c:v>
                      </c:pt>
                      <c:pt idx="6780">
                        <c:v>1985.2800000000002</c:v>
                      </c:pt>
                      <c:pt idx="6781">
                        <c:v>1913.2799999999997</c:v>
                      </c:pt>
                      <c:pt idx="6782">
                        <c:v>1918.56</c:v>
                      </c:pt>
                      <c:pt idx="6783">
                        <c:v>1951.6799999999998</c:v>
                      </c:pt>
                      <c:pt idx="6784">
                        <c:v>1781.2799999999997</c:v>
                      </c:pt>
                      <c:pt idx="6785">
                        <c:v>1753.92</c:v>
                      </c:pt>
                      <c:pt idx="6786">
                        <c:v>1779.3600000000001</c:v>
                      </c:pt>
                      <c:pt idx="6787">
                        <c:v>1808.6399999999999</c:v>
                      </c:pt>
                      <c:pt idx="6788">
                        <c:v>1744.8</c:v>
                      </c:pt>
                      <c:pt idx="6789">
                        <c:v>1791.8400000000001</c:v>
                      </c:pt>
                      <c:pt idx="6790">
                        <c:v>1895.52</c:v>
                      </c:pt>
                      <c:pt idx="6791">
                        <c:v>1702.0800000000002</c:v>
                      </c:pt>
                      <c:pt idx="6792">
                        <c:v>1773.6</c:v>
                      </c:pt>
                      <c:pt idx="6793">
                        <c:v>1867.68</c:v>
                      </c:pt>
                      <c:pt idx="6794">
                        <c:v>1864.3200000000002</c:v>
                      </c:pt>
                      <c:pt idx="6795">
                        <c:v>1769.76</c:v>
                      </c:pt>
                      <c:pt idx="6796">
                        <c:v>1976.64</c:v>
                      </c:pt>
                      <c:pt idx="6797">
                        <c:v>1928.64</c:v>
                      </c:pt>
                      <c:pt idx="6798">
                        <c:v>2010.24</c:v>
                      </c:pt>
                      <c:pt idx="6799">
                        <c:v>2004.48</c:v>
                      </c:pt>
                      <c:pt idx="6800">
                        <c:v>1887.84</c:v>
                      </c:pt>
                      <c:pt idx="6801">
                        <c:v>1882.5600000000002</c:v>
                      </c:pt>
                      <c:pt idx="6802">
                        <c:v>1930.08</c:v>
                      </c:pt>
                      <c:pt idx="6803">
                        <c:v>1959.8400000000001</c:v>
                      </c:pt>
                      <c:pt idx="6804">
                        <c:v>1883.04</c:v>
                      </c:pt>
                      <c:pt idx="6805">
                        <c:v>1962.24</c:v>
                      </c:pt>
                      <c:pt idx="6806">
                        <c:v>2084.16</c:v>
                      </c:pt>
                      <c:pt idx="6807">
                        <c:v>1947.8400000000001</c:v>
                      </c:pt>
                      <c:pt idx="6808">
                        <c:v>1849.44</c:v>
                      </c:pt>
                      <c:pt idx="6809">
                        <c:v>1909.92</c:v>
                      </c:pt>
                      <c:pt idx="6810">
                        <c:v>2062.08</c:v>
                      </c:pt>
                      <c:pt idx="6811">
                        <c:v>2094.2400000000002</c:v>
                      </c:pt>
                      <c:pt idx="6812">
                        <c:v>2020.8</c:v>
                      </c:pt>
                      <c:pt idx="6813">
                        <c:v>2073.6</c:v>
                      </c:pt>
                      <c:pt idx="6814">
                        <c:v>2032.8</c:v>
                      </c:pt>
                      <c:pt idx="6815">
                        <c:v>1975.68</c:v>
                      </c:pt>
                      <c:pt idx="6816">
                        <c:v>1981.44</c:v>
                      </c:pt>
                      <c:pt idx="6817">
                        <c:v>1894.0800000000002</c:v>
                      </c:pt>
                      <c:pt idx="6818">
                        <c:v>1885.92</c:v>
                      </c:pt>
                      <c:pt idx="6819">
                        <c:v>1934.8799999999999</c:v>
                      </c:pt>
                      <c:pt idx="6820">
                        <c:v>1914.72</c:v>
                      </c:pt>
                      <c:pt idx="6821">
                        <c:v>2092.8000000000002</c:v>
                      </c:pt>
                      <c:pt idx="6822">
                        <c:v>2089.9199999999996</c:v>
                      </c:pt>
                      <c:pt idx="6823">
                        <c:v>1950.7199999999998</c:v>
                      </c:pt>
                      <c:pt idx="6824">
                        <c:v>1989.6</c:v>
                      </c:pt>
                      <c:pt idx="6825">
                        <c:v>1943.52</c:v>
                      </c:pt>
                      <c:pt idx="6826">
                        <c:v>1950.72</c:v>
                      </c:pt>
                      <c:pt idx="6827">
                        <c:v>1989.6</c:v>
                      </c:pt>
                      <c:pt idx="6828">
                        <c:v>1987.1999999999998</c:v>
                      </c:pt>
                      <c:pt idx="6829">
                        <c:v>1908.9599999999998</c:v>
                      </c:pt>
                      <c:pt idx="6830">
                        <c:v>1971.8400000000001</c:v>
                      </c:pt>
                      <c:pt idx="6831">
                        <c:v>1951.1999999999998</c:v>
                      </c:pt>
                      <c:pt idx="6832">
                        <c:v>1892.6399999999999</c:v>
                      </c:pt>
                      <c:pt idx="6833">
                        <c:v>1855.2</c:v>
                      </c:pt>
                      <c:pt idx="6834">
                        <c:v>1886.4</c:v>
                      </c:pt>
                      <c:pt idx="6835">
                        <c:v>1774.56</c:v>
                      </c:pt>
                      <c:pt idx="6836">
                        <c:v>1746.7200000000003</c:v>
                      </c:pt>
                      <c:pt idx="6837">
                        <c:v>1671.3600000000001</c:v>
                      </c:pt>
                      <c:pt idx="6838">
                        <c:v>1691.04</c:v>
                      </c:pt>
                      <c:pt idx="6839">
                        <c:v>1740.48</c:v>
                      </c:pt>
                      <c:pt idx="6840">
                        <c:v>1622.8799999999999</c:v>
                      </c:pt>
                      <c:pt idx="6841">
                        <c:v>1610.4</c:v>
                      </c:pt>
                      <c:pt idx="6842">
                        <c:v>1632.48</c:v>
                      </c:pt>
                      <c:pt idx="6843">
                        <c:v>1548.48</c:v>
                      </c:pt>
                      <c:pt idx="6844">
                        <c:v>1507.1999999999998</c:v>
                      </c:pt>
                      <c:pt idx="6845">
                        <c:v>1624.3200000000002</c:v>
                      </c:pt>
                      <c:pt idx="6846">
                        <c:v>1719.3600000000001</c:v>
                      </c:pt>
                      <c:pt idx="6847">
                        <c:v>1754.88</c:v>
                      </c:pt>
                      <c:pt idx="6848">
                        <c:v>1788</c:v>
                      </c:pt>
                      <c:pt idx="6849">
                        <c:v>1671.3600000000001</c:v>
                      </c:pt>
                      <c:pt idx="6850">
                        <c:v>1539.8400000000001</c:v>
                      </c:pt>
                      <c:pt idx="6851">
                        <c:v>1667.52</c:v>
                      </c:pt>
                      <c:pt idx="6852">
                        <c:v>1704.9599999999998</c:v>
                      </c:pt>
                      <c:pt idx="6853">
                        <c:v>1586.88</c:v>
                      </c:pt>
                      <c:pt idx="6854">
                        <c:v>1532.6399999999999</c:v>
                      </c:pt>
                      <c:pt idx="6855">
                        <c:v>1554.72</c:v>
                      </c:pt>
                      <c:pt idx="6856">
                        <c:v>1615.68</c:v>
                      </c:pt>
                      <c:pt idx="6857">
                        <c:v>1569.1200000000001</c:v>
                      </c:pt>
                      <c:pt idx="6858">
                        <c:v>1608.96</c:v>
                      </c:pt>
                      <c:pt idx="6859">
                        <c:v>1614.72</c:v>
                      </c:pt>
                      <c:pt idx="6860">
                        <c:v>1608.48</c:v>
                      </c:pt>
                      <c:pt idx="6861">
                        <c:v>1553.28</c:v>
                      </c:pt>
                      <c:pt idx="6862">
                        <c:v>1577.28</c:v>
                      </c:pt>
                      <c:pt idx="6863">
                        <c:v>1643.52</c:v>
                      </c:pt>
                      <c:pt idx="6864">
                        <c:v>1634.4</c:v>
                      </c:pt>
                      <c:pt idx="6865">
                        <c:v>1538.3999999999999</c:v>
                      </c:pt>
                      <c:pt idx="6866">
                        <c:v>1422.72</c:v>
                      </c:pt>
                      <c:pt idx="6867">
                        <c:v>1455.3600000000001</c:v>
                      </c:pt>
                      <c:pt idx="6868">
                        <c:v>1561.9199999999998</c:v>
                      </c:pt>
                      <c:pt idx="6869">
                        <c:v>1502.4</c:v>
                      </c:pt>
                      <c:pt idx="6870">
                        <c:v>1480.3200000000002</c:v>
                      </c:pt>
                      <c:pt idx="6871">
                        <c:v>1612.32</c:v>
                      </c:pt>
                      <c:pt idx="6872">
                        <c:v>1597.9199999999998</c:v>
                      </c:pt>
                      <c:pt idx="6873">
                        <c:v>1563.8400000000001</c:v>
                      </c:pt>
                      <c:pt idx="6874">
                        <c:v>1529.76</c:v>
                      </c:pt>
                      <c:pt idx="6875">
                        <c:v>1546.0800000000002</c:v>
                      </c:pt>
                      <c:pt idx="6876">
                        <c:v>1542.2399999999998</c:v>
                      </c:pt>
                      <c:pt idx="6877">
                        <c:v>1513.44</c:v>
                      </c:pt>
                      <c:pt idx="6878">
                        <c:v>1422.24</c:v>
                      </c:pt>
                      <c:pt idx="6879">
                        <c:v>1416</c:v>
                      </c:pt>
                      <c:pt idx="6880">
                        <c:v>1494.24</c:v>
                      </c:pt>
                      <c:pt idx="6881">
                        <c:v>1637.76</c:v>
                      </c:pt>
                      <c:pt idx="6882">
                        <c:v>1624.8</c:v>
                      </c:pt>
                      <c:pt idx="6883">
                        <c:v>1516.8</c:v>
                      </c:pt>
                      <c:pt idx="6884">
                        <c:v>1422.24</c:v>
                      </c:pt>
                      <c:pt idx="6885">
                        <c:v>1371.84</c:v>
                      </c:pt>
                      <c:pt idx="6886">
                        <c:v>1356.48</c:v>
                      </c:pt>
                      <c:pt idx="6887">
                        <c:v>1434.72</c:v>
                      </c:pt>
                      <c:pt idx="6888">
                        <c:v>1487.04</c:v>
                      </c:pt>
                      <c:pt idx="6889">
                        <c:v>1534.0800000000002</c:v>
                      </c:pt>
                      <c:pt idx="6890">
                        <c:v>1589.76</c:v>
                      </c:pt>
                      <c:pt idx="6891">
                        <c:v>1649.28</c:v>
                      </c:pt>
                      <c:pt idx="6892">
                        <c:v>1656.48</c:v>
                      </c:pt>
                      <c:pt idx="6893">
                        <c:v>1665.6</c:v>
                      </c:pt>
                      <c:pt idx="6894">
                        <c:v>1754.4</c:v>
                      </c:pt>
                      <c:pt idx="6895">
                        <c:v>1735.1999999999998</c:v>
                      </c:pt>
                      <c:pt idx="6896">
                        <c:v>1775.04</c:v>
                      </c:pt>
                      <c:pt idx="6897">
                        <c:v>1830.24</c:v>
                      </c:pt>
                      <c:pt idx="6898">
                        <c:v>1832.1599999999999</c:v>
                      </c:pt>
                      <c:pt idx="6899">
                        <c:v>1737.6</c:v>
                      </c:pt>
                      <c:pt idx="6900">
                        <c:v>1707.3600000000001</c:v>
                      </c:pt>
                      <c:pt idx="6901">
                        <c:v>1759.6799999999998</c:v>
                      </c:pt>
                      <c:pt idx="6902">
                        <c:v>1727.04</c:v>
                      </c:pt>
                      <c:pt idx="6903">
                        <c:v>1741.92</c:v>
                      </c:pt>
                      <c:pt idx="6904">
                        <c:v>1791.3600000000001</c:v>
                      </c:pt>
                      <c:pt idx="6905">
                        <c:v>1757.2800000000002</c:v>
                      </c:pt>
                      <c:pt idx="6906">
                        <c:v>1762.08</c:v>
                      </c:pt>
                      <c:pt idx="6907">
                        <c:v>1714.08</c:v>
                      </c:pt>
                      <c:pt idx="6908">
                        <c:v>1668</c:v>
                      </c:pt>
                      <c:pt idx="6909">
                        <c:v>1656.96</c:v>
                      </c:pt>
                      <c:pt idx="6910">
                        <c:v>1732.32</c:v>
                      </c:pt>
                      <c:pt idx="6911">
                        <c:v>1733.2800000000002</c:v>
                      </c:pt>
                      <c:pt idx="6912">
                        <c:v>1667.5200000000002</c:v>
                      </c:pt>
                      <c:pt idx="6913">
                        <c:v>1637.28</c:v>
                      </c:pt>
                      <c:pt idx="6914">
                        <c:v>1695.8400000000001</c:v>
                      </c:pt>
                      <c:pt idx="6915">
                        <c:v>1796.16</c:v>
                      </c:pt>
                      <c:pt idx="6916">
                        <c:v>1769.2800000000002</c:v>
                      </c:pt>
                      <c:pt idx="6917">
                        <c:v>1785.6000000000001</c:v>
                      </c:pt>
                      <c:pt idx="6918">
                        <c:v>1781.76</c:v>
                      </c:pt>
                      <c:pt idx="6919">
                        <c:v>1738.56</c:v>
                      </c:pt>
                      <c:pt idx="6920">
                        <c:v>1820.6399999999999</c:v>
                      </c:pt>
                      <c:pt idx="6921">
                        <c:v>1746.24</c:v>
                      </c:pt>
                      <c:pt idx="6922">
                        <c:v>1797.6</c:v>
                      </c:pt>
                      <c:pt idx="6923">
                        <c:v>1849.4399999999998</c:v>
                      </c:pt>
                      <c:pt idx="6924">
                        <c:v>1874.88</c:v>
                      </c:pt>
                      <c:pt idx="6925">
                        <c:v>1945.92</c:v>
                      </c:pt>
                      <c:pt idx="6926">
                        <c:v>2061.6000000000004</c:v>
                      </c:pt>
                      <c:pt idx="6927">
                        <c:v>2019.36</c:v>
                      </c:pt>
                      <c:pt idx="6928">
                        <c:v>2043.84</c:v>
                      </c:pt>
                      <c:pt idx="6929">
                        <c:v>2038.08</c:v>
                      </c:pt>
                      <c:pt idx="6930">
                        <c:v>2084.16</c:v>
                      </c:pt>
                      <c:pt idx="6931">
                        <c:v>2050.56</c:v>
                      </c:pt>
                      <c:pt idx="6932">
                        <c:v>1974.7199999999998</c:v>
                      </c:pt>
                      <c:pt idx="6933">
                        <c:v>1923.8400000000001</c:v>
                      </c:pt>
                      <c:pt idx="6934">
                        <c:v>1877.2799999999997</c:v>
                      </c:pt>
                      <c:pt idx="6935">
                        <c:v>1799.04</c:v>
                      </c:pt>
                      <c:pt idx="6936">
                        <c:v>1845.1200000000001</c:v>
                      </c:pt>
                      <c:pt idx="6937">
                        <c:v>1898.8799999999999</c:v>
                      </c:pt>
                      <c:pt idx="6938">
                        <c:v>1767.84</c:v>
                      </c:pt>
                      <c:pt idx="6939">
                        <c:v>1717.44</c:v>
                      </c:pt>
                      <c:pt idx="6940">
                        <c:v>1776.4799999999998</c:v>
                      </c:pt>
                      <c:pt idx="6941">
                        <c:v>1724.1599999999999</c:v>
                      </c:pt>
                      <c:pt idx="6942">
                        <c:v>1782.24</c:v>
                      </c:pt>
                      <c:pt idx="6943">
                        <c:v>1932.9599999999998</c:v>
                      </c:pt>
                      <c:pt idx="6944">
                        <c:v>1866.2399999999998</c:v>
                      </c:pt>
                      <c:pt idx="6945">
                        <c:v>1977.6</c:v>
                      </c:pt>
                      <c:pt idx="6946">
                        <c:v>2046.72</c:v>
                      </c:pt>
                      <c:pt idx="6947">
                        <c:v>2018.8799999999999</c:v>
                      </c:pt>
                      <c:pt idx="6948">
                        <c:v>1985.76</c:v>
                      </c:pt>
                      <c:pt idx="6949">
                        <c:v>1979.5200000000002</c:v>
                      </c:pt>
                      <c:pt idx="6950">
                        <c:v>2041.44</c:v>
                      </c:pt>
                      <c:pt idx="6951">
                        <c:v>2084.16</c:v>
                      </c:pt>
                      <c:pt idx="6952">
                        <c:v>2054.88</c:v>
                      </c:pt>
                      <c:pt idx="6953">
                        <c:v>1956</c:v>
                      </c:pt>
                      <c:pt idx="6954">
                        <c:v>1884.48</c:v>
                      </c:pt>
                      <c:pt idx="6955">
                        <c:v>1936.8000000000002</c:v>
                      </c:pt>
                      <c:pt idx="6956">
                        <c:v>2066.88</c:v>
                      </c:pt>
                      <c:pt idx="6957">
                        <c:v>2177.7599999999998</c:v>
                      </c:pt>
                      <c:pt idx="6958">
                        <c:v>2175.84</c:v>
                      </c:pt>
                      <c:pt idx="6959">
                        <c:v>2129.7600000000002</c:v>
                      </c:pt>
                      <c:pt idx="6960">
                        <c:v>2182.08</c:v>
                      </c:pt>
                      <c:pt idx="6961">
                        <c:v>2317.9199999999996</c:v>
                      </c:pt>
                      <c:pt idx="6962">
                        <c:v>2214.7199999999998</c:v>
                      </c:pt>
                      <c:pt idx="6963">
                        <c:v>2122.56</c:v>
                      </c:pt>
                      <c:pt idx="6964">
                        <c:v>2072.64</c:v>
                      </c:pt>
                      <c:pt idx="6965">
                        <c:v>2075.52</c:v>
                      </c:pt>
                      <c:pt idx="6966">
                        <c:v>1929.6</c:v>
                      </c:pt>
                      <c:pt idx="6967">
                        <c:v>2009.2800000000002</c:v>
                      </c:pt>
                      <c:pt idx="6968">
                        <c:v>2128.8000000000002</c:v>
                      </c:pt>
                      <c:pt idx="6969">
                        <c:v>2111.52</c:v>
                      </c:pt>
                      <c:pt idx="6970">
                        <c:v>1989.12</c:v>
                      </c:pt>
                      <c:pt idx="6971">
                        <c:v>2021.2800000000002</c:v>
                      </c:pt>
                      <c:pt idx="6972">
                        <c:v>2137.92</c:v>
                      </c:pt>
                      <c:pt idx="6973">
                        <c:v>2184.96</c:v>
                      </c:pt>
                      <c:pt idx="6974">
                        <c:v>2179.1999999999998</c:v>
                      </c:pt>
                      <c:pt idx="6975">
                        <c:v>2112</c:v>
                      </c:pt>
                      <c:pt idx="6976">
                        <c:v>2043.3600000000001</c:v>
                      </c:pt>
                      <c:pt idx="6977">
                        <c:v>2100</c:v>
                      </c:pt>
                      <c:pt idx="6978">
                        <c:v>2165.7600000000002</c:v>
                      </c:pt>
                      <c:pt idx="6979">
                        <c:v>2210.3999999999996</c:v>
                      </c:pt>
                      <c:pt idx="6980">
                        <c:v>2142.7199999999998</c:v>
                      </c:pt>
                      <c:pt idx="6981">
                        <c:v>2063.04</c:v>
                      </c:pt>
                      <c:pt idx="6982">
                        <c:v>1985.7600000000002</c:v>
                      </c:pt>
                      <c:pt idx="6983">
                        <c:v>1861.44</c:v>
                      </c:pt>
                      <c:pt idx="6984">
                        <c:v>1896.48</c:v>
                      </c:pt>
                      <c:pt idx="6985">
                        <c:v>1917.6000000000001</c:v>
                      </c:pt>
                      <c:pt idx="6986">
                        <c:v>1995.36</c:v>
                      </c:pt>
                      <c:pt idx="6987">
                        <c:v>1992.96</c:v>
                      </c:pt>
                      <c:pt idx="6988">
                        <c:v>1896</c:v>
                      </c:pt>
                      <c:pt idx="6989">
                        <c:v>1944</c:v>
                      </c:pt>
                      <c:pt idx="6990">
                        <c:v>2007.84</c:v>
                      </c:pt>
                      <c:pt idx="6991">
                        <c:v>1938.24</c:v>
                      </c:pt>
                      <c:pt idx="6992">
                        <c:v>1973.76</c:v>
                      </c:pt>
                      <c:pt idx="6993">
                        <c:v>1973.28</c:v>
                      </c:pt>
                      <c:pt idx="6994">
                        <c:v>1834.08</c:v>
                      </c:pt>
                      <c:pt idx="6995">
                        <c:v>1850.3999999999999</c:v>
                      </c:pt>
                      <c:pt idx="6996">
                        <c:v>2038.56</c:v>
                      </c:pt>
                      <c:pt idx="6997">
                        <c:v>2125.92</c:v>
                      </c:pt>
                      <c:pt idx="6998">
                        <c:v>2095.1999999999998</c:v>
                      </c:pt>
                      <c:pt idx="6999">
                        <c:v>2072.16</c:v>
                      </c:pt>
                      <c:pt idx="7000">
                        <c:v>2030.8799999999999</c:v>
                      </c:pt>
                      <c:pt idx="7001">
                        <c:v>2019.84</c:v>
                      </c:pt>
                      <c:pt idx="7002">
                        <c:v>1998.72</c:v>
                      </c:pt>
                      <c:pt idx="7003">
                        <c:v>2033.76</c:v>
                      </c:pt>
                      <c:pt idx="7004">
                        <c:v>1942.08</c:v>
                      </c:pt>
                      <c:pt idx="7005">
                        <c:v>1980.48</c:v>
                      </c:pt>
                      <c:pt idx="7006">
                        <c:v>2128.7999999999997</c:v>
                      </c:pt>
                      <c:pt idx="7007">
                        <c:v>2267.04</c:v>
                      </c:pt>
                      <c:pt idx="7008">
                        <c:v>2148.4799999999996</c:v>
                      </c:pt>
                      <c:pt idx="7009">
                        <c:v>2261.2799999999997</c:v>
                      </c:pt>
                      <c:pt idx="7010">
                        <c:v>2264.6400000000003</c:v>
                      </c:pt>
                      <c:pt idx="7011">
                        <c:v>2277.1200000000003</c:v>
                      </c:pt>
                      <c:pt idx="7012">
                        <c:v>2085.6000000000004</c:v>
                      </c:pt>
                      <c:pt idx="7013">
                        <c:v>2144.16</c:v>
                      </c:pt>
                      <c:pt idx="7014">
                        <c:v>2258.88</c:v>
                      </c:pt>
                      <c:pt idx="7015">
                        <c:v>2374.08</c:v>
                      </c:pt>
                      <c:pt idx="7016">
                        <c:v>2245.44</c:v>
                      </c:pt>
                      <c:pt idx="7017">
                        <c:v>2268.48</c:v>
                      </c:pt>
                      <c:pt idx="7018">
                        <c:v>2220</c:v>
                      </c:pt>
                      <c:pt idx="7019">
                        <c:v>2156.64</c:v>
                      </c:pt>
                      <c:pt idx="7020">
                        <c:v>2143.1999999999998</c:v>
                      </c:pt>
                      <c:pt idx="7021">
                        <c:v>2169.12</c:v>
                      </c:pt>
                      <c:pt idx="7022">
                        <c:v>2226.2399999999998</c:v>
                      </c:pt>
                      <c:pt idx="7023">
                        <c:v>2188.7999999999997</c:v>
                      </c:pt>
                      <c:pt idx="7024">
                        <c:v>2023.6799999999998</c:v>
                      </c:pt>
                      <c:pt idx="7025">
                        <c:v>2013.12</c:v>
                      </c:pt>
                      <c:pt idx="7026">
                        <c:v>2079.36</c:v>
                      </c:pt>
                      <c:pt idx="7027">
                        <c:v>2012.6399999999999</c:v>
                      </c:pt>
                      <c:pt idx="7028">
                        <c:v>2011.2000000000003</c:v>
                      </c:pt>
                      <c:pt idx="7029">
                        <c:v>1974.72</c:v>
                      </c:pt>
                      <c:pt idx="7030">
                        <c:v>2034.7199999999998</c:v>
                      </c:pt>
                      <c:pt idx="7031">
                        <c:v>2078.88</c:v>
                      </c:pt>
                      <c:pt idx="7032">
                        <c:v>1967.52</c:v>
                      </c:pt>
                      <c:pt idx="7033">
                        <c:v>2016.48</c:v>
                      </c:pt>
                      <c:pt idx="7034">
                        <c:v>2141.7599999999998</c:v>
                      </c:pt>
                      <c:pt idx="7035">
                        <c:v>2056.3199999999997</c:v>
                      </c:pt>
                      <c:pt idx="7036">
                        <c:v>1957.44</c:v>
                      </c:pt>
                      <c:pt idx="7037">
                        <c:v>2028.96</c:v>
                      </c:pt>
                      <c:pt idx="7038">
                        <c:v>1783.1999999999998</c:v>
                      </c:pt>
                      <c:pt idx="7039">
                        <c:v>1725.1200000000001</c:v>
                      </c:pt>
                      <c:pt idx="7040">
                        <c:v>1684.3200000000002</c:v>
                      </c:pt>
                      <c:pt idx="7041">
                        <c:v>1701.12</c:v>
                      </c:pt>
                      <c:pt idx="7042">
                        <c:v>1753.44</c:v>
                      </c:pt>
                      <c:pt idx="7043">
                        <c:v>1647.3600000000001</c:v>
                      </c:pt>
                      <c:pt idx="7044">
                        <c:v>1761.6</c:v>
                      </c:pt>
                      <c:pt idx="7045">
                        <c:v>1723.6799999999998</c:v>
                      </c:pt>
                      <c:pt idx="7046">
                        <c:v>1693.44</c:v>
                      </c:pt>
                      <c:pt idx="7047">
                        <c:v>1773.6000000000001</c:v>
                      </c:pt>
                      <c:pt idx="7048">
                        <c:v>1716.96</c:v>
                      </c:pt>
                      <c:pt idx="7049">
                        <c:v>1578.2399999999998</c:v>
                      </c:pt>
                      <c:pt idx="7050">
                        <c:v>1575.8400000000001</c:v>
                      </c:pt>
                      <c:pt idx="7051">
                        <c:v>1528.8</c:v>
                      </c:pt>
                      <c:pt idx="7052">
                        <c:v>1701.6</c:v>
                      </c:pt>
                      <c:pt idx="7053">
                        <c:v>1689.6000000000001</c:v>
                      </c:pt>
                      <c:pt idx="7054">
                        <c:v>1732.8</c:v>
                      </c:pt>
                      <c:pt idx="7055">
                        <c:v>1673.76</c:v>
                      </c:pt>
                      <c:pt idx="7056">
                        <c:v>1746.24</c:v>
                      </c:pt>
                      <c:pt idx="7057">
                        <c:v>1665.1200000000001</c:v>
                      </c:pt>
                      <c:pt idx="7058">
                        <c:v>1594.0800000000002</c:v>
                      </c:pt>
                      <c:pt idx="7059">
                        <c:v>1537.4399999999998</c:v>
                      </c:pt>
                      <c:pt idx="7060">
                        <c:v>1366.56</c:v>
                      </c:pt>
                      <c:pt idx="7061">
                        <c:v>1240.3200000000002</c:v>
                      </c:pt>
                      <c:pt idx="7062">
                        <c:v>1368.48</c:v>
                      </c:pt>
                      <c:pt idx="7063">
                        <c:v>1443.3600000000001</c:v>
                      </c:pt>
                      <c:pt idx="7064">
                        <c:v>1410.72</c:v>
                      </c:pt>
                      <c:pt idx="7065">
                        <c:v>1464.48</c:v>
                      </c:pt>
                      <c:pt idx="7066">
                        <c:v>1472.64</c:v>
                      </c:pt>
                      <c:pt idx="7067">
                        <c:v>1439.0400000000002</c:v>
                      </c:pt>
                      <c:pt idx="7068">
                        <c:v>1519.1999999999998</c:v>
                      </c:pt>
                      <c:pt idx="7069">
                        <c:v>1497.12</c:v>
                      </c:pt>
                      <c:pt idx="7070">
                        <c:v>1546.56</c:v>
                      </c:pt>
                      <c:pt idx="7071">
                        <c:v>1571.52</c:v>
                      </c:pt>
                      <c:pt idx="7072">
                        <c:v>1608.96</c:v>
                      </c:pt>
                      <c:pt idx="7073">
                        <c:v>1545.6</c:v>
                      </c:pt>
                      <c:pt idx="7074">
                        <c:v>1509.6000000000001</c:v>
                      </c:pt>
                      <c:pt idx="7075">
                        <c:v>1540.8</c:v>
                      </c:pt>
                      <c:pt idx="7076">
                        <c:v>1538.3999999999999</c:v>
                      </c:pt>
                      <c:pt idx="7077">
                        <c:v>1520.6399999999999</c:v>
                      </c:pt>
                      <c:pt idx="7078">
                        <c:v>1562.88</c:v>
                      </c:pt>
                      <c:pt idx="7079">
                        <c:v>1611.84</c:v>
                      </c:pt>
                      <c:pt idx="7080">
                        <c:v>1714.56</c:v>
                      </c:pt>
                      <c:pt idx="7081">
                        <c:v>1713.12</c:v>
                      </c:pt>
                      <c:pt idx="7082">
                        <c:v>1739.52</c:v>
                      </c:pt>
                      <c:pt idx="7083">
                        <c:v>1736.16</c:v>
                      </c:pt>
                      <c:pt idx="7084">
                        <c:v>1672.7999999999997</c:v>
                      </c:pt>
                      <c:pt idx="7085">
                        <c:v>1664.1599999999999</c:v>
                      </c:pt>
                      <c:pt idx="7086">
                        <c:v>1691.04</c:v>
                      </c:pt>
                      <c:pt idx="7087">
                        <c:v>1892.64</c:v>
                      </c:pt>
                      <c:pt idx="7088">
                        <c:v>2012.6399999999999</c:v>
                      </c:pt>
                      <c:pt idx="7089">
                        <c:v>2013.12</c:v>
                      </c:pt>
                      <c:pt idx="7090">
                        <c:v>1992.48</c:v>
                      </c:pt>
                      <c:pt idx="7091">
                        <c:v>1987.1999999999998</c:v>
                      </c:pt>
                      <c:pt idx="7092">
                        <c:v>2128.8000000000002</c:v>
                      </c:pt>
                      <c:pt idx="7093">
                        <c:v>2086.56</c:v>
                      </c:pt>
                      <c:pt idx="7094">
                        <c:v>1924.8</c:v>
                      </c:pt>
                      <c:pt idx="7095">
                        <c:v>1882.5600000000002</c:v>
                      </c:pt>
                      <c:pt idx="7096">
                        <c:v>1882.08</c:v>
                      </c:pt>
                      <c:pt idx="7097">
                        <c:v>1846.5600000000002</c:v>
                      </c:pt>
                      <c:pt idx="7098">
                        <c:v>1972.3200000000002</c:v>
                      </c:pt>
                      <c:pt idx="7099">
                        <c:v>1964.6399999999999</c:v>
                      </c:pt>
                      <c:pt idx="7100">
                        <c:v>1892.64</c:v>
                      </c:pt>
                      <c:pt idx="7101">
                        <c:v>1894.56</c:v>
                      </c:pt>
                      <c:pt idx="7102">
                        <c:v>1969.92</c:v>
                      </c:pt>
                      <c:pt idx="7103">
                        <c:v>1962.24</c:v>
                      </c:pt>
                      <c:pt idx="7104">
                        <c:v>1800.96</c:v>
                      </c:pt>
                      <c:pt idx="7105">
                        <c:v>1703.04</c:v>
                      </c:pt>
                      <c:pt idx="7106">
                        <c:v>1860.48</c:v>
                      </c:pt>
                      <c:pt idx="7107">
                        <c:v>1910.4</c:v>
                      </c:pt>
                      <c:pt idx="7108">
                        <c:v>1823.52</c:v>
                      </c:pt>
                      <c:pt idx="7109">
                        <c:v>1795.2</c:v>
                      </c:pt>
                      <c:pt idx="7110">
                        <c:v>1793.28</c:v>
                      </c:pt>
                      <c:pt idx="7111">
                        <c:v>1810.56</c:v>
                      </c:pt>
                      <c:pt idx="7112">
                        <c:v>1872.48</c:v>
                      </c:pt>
                      <c:pt idx="7113">
                        <c:v>1763.04</c:v>
                      </c:pt>
                      <c:pt idx="7114">
                        <c:v>1904.1599999999999</c:v>
                      </c:pt>
                      <c:pt idx="7115">
                        <c:v>1913.28</c:v>
                      </c:pt>
                      <c:pt idx="7116">
                        <c:v>1918.08</c:v>
                      </c:pt>
                      <c:pt idx="7117">
                        <c:v>1996.8000000000002</c:v>
                      </c:pt>
                      <c:pt idx="7118">
                        <c:v>2013.6</c:v>
                      </c:pt>
                      <c:pt idx="7119">
                        <c:v>2059.1999999999998</c:v>
                      </c:pt>
                      <c:pt idx="7120">
                        <c:v>2116.3200000000002</c:v>
                      </c:pt>
                      <c:pt idx="7121">
                        <c:v>1988.64</c:v>
                      </c:pt>
                      <c:pt idx="7122">
                        <c:v>2011.1999999999998</c:v>
                      </c:pt>
                      <c:pt idx="7123">
                        <c:v>1962.2400000000002</c:v>
                      </c:pt>
                      <c:pt idx="7124">
                        <c:v>1980.48</c:v>
                      </c:pt>
                      <c:pt idx="7125">
                        <c:v>1860.96</c:v>
                      </c:pt>
                      <c:pt idx="7126">
                        <c:v>1875.3600000000001</c:v>
                      </c:pt>
                      <c:pt idx="7127">
                        <c:v>1862.4</c:v>
                      </c:pt>
                      <c:pt idx="7128">
                        <c:v>1821.12</c:v>
                      </c:pt>
                      <c:pt idx="7129">
                        <c:v>1861.4399999999998</c:v>
                      </c:pt>
                      <c:pt idx="7130">
                        <c:v>1855.1999999999998</c:v>
                      </c:pt>
                      <c:pt idx="7131">
                        <c:v>2159.04</c:v>
                      </c:pt>
                      <c:pt idx="7132">
                        <c:v>2167.2000000000003</c:v>
                      </c:pt>
                      <c:pt idx="7133">
                        <c:v>2104.3199999999997</c:v>
                      </c:pt>
                      <c:pt idx="7134">
                        <c:v>2098.56</c:v>
                      </c:pt>
                      <c:pt idx="7135">
                        <c:v>2017.44</c:v>
                      </c:pt>
                      <c:pt idx="7136">
                        <c:v>1915.68</c:v>
                      </c:pt>
                      <c:pt idx="7137">
                        <c:v>1886.4</c:v>
                      </c:pt>
                      <c:pt idx="7138">
                        <c:v>1838.4</c:v>
                      </c:pt>
                      <c:pt idx="7139">
                        <c:v>1919.04</c:v>
                      </c:pt>
                      <c:pt idx="7140">
                        <c:v>1980</c:v>
                      </c:pt>
                      <c:pt idx="7141">
                        <c:v>1937.2800000000002</c:v>
                      </c:pt>
                      <c:pt idx="7142">
                        <c:v>1830.24</c:v>
                      </c:pt>
                      <c:pt idx="7143">
                        <c:v>1847.52</c:v>
                      </c:pt>
                      <c:pt idx="7144">
                        <c:v>1967.04</c:v>
                      </c:pt>
                      <c:pt idx="7145">
                        <c:v>1975.2</c:v>
                      </c:pt>
                      <c:pt idx="7146">
                        <c:v>1843.1999999999998</c:v>
                      </c:pt>
                      <c:pt idx="7147">
                        <c:v>1766.88</c:v>
                      </c:pt>
                      <c:pt idx="7148">
                        <c:v>1793.76</c:v>
                      </c:pt>
                      <c:pt idx="7149">
                        <c:v>2052</c:v>
                      </c:pt>
                      <c:pt idx="7150">
                        <c:v>2167.2000000000003</c:v>
                      </c:pt>
                      <c:pt idx="7151">
                        <c:v>2019.84</c:v>
                      </c:pt>
                      <c:pt idx="7152">
                        <c:v>2005.92</c:v>
                      </c:pt>
                      <c:pt idx="7153">
                        <c:v>1986.24</c:v>
                      </c:pt>
                      <c:pt idx="7154">
                        <c:v>1869.6000000000001</c:v>
                      </c:pt>
                      <c:pt idx="7155">
                        <c:v>1962.24</c:v>
                      </c:pt>
                      <c:pt idx="7156">
                        <c:v>1951.68</c:v>
                      </c:pt>
                      <c:pt idx="7157">
                        <c:v>1864.32</c:v>
                      </c:pt>
                      <c:pt idx="7158">
                        <c:v>1994.88</c:v>
                      </c:pt>
                      <c:pt idx="7159">
                        <c:v>2206.5600000000004</c:v>
                      </c:pt>
                      <c:pt idx="7160">
                        <c:v>2294.4</c:v>
                      </c:pt>
                      <c:pt idx="7161">
                        <c:v>2294.88</c:v>
                      </c:pt>
                      <c:pt idx="7162">
                        <c:v>2335.6800000000003</c:v>
                      </c:pt>
                      <c:pt idx="7163">
                        <c:v>2255.04</c:v>
                      </c:pt>
                      <c:pt idx="7164">
                        <c:v>2237.7600000000002</c:v>
                      </c:pt>
                      <c:pt idx="7165">
                        <c:v>2234.4</c:v>
                      </c:pt>
                      <c:pt idx="7166">
                        <c:v>2401.44</c:v>
                      </c:pt>
                      <c:pt idx="7167">
                        <c:v>2246.4</c:v>
                      </c:pt>
                      <c:pt idx="7168">
                        <c:v>2329.92</c:v>
                      </c:pt>
                      <c:pt idx="7169">
                        <c:v>2268.96</c:v>
                      </c:pt>
                      <c:pt idx="7170">
                        <c:v>2069.2799999999997</c:v>
                      </c:pt>
                      <c:pt idx="7171">
                        <c:v>2058.2399999999998</c:v>
                      </c:pt>
                      <c:pt idx="7172">
                        <c:v>2062.08</c:v>
                      </c:pt>
                      <c:pt idx="7173">
                        <c:v>2172.96</c:v>
                      </c:pt>
                      <c:pt idx="7174">
                        <c:v>2165.2800000000002</c:v>
                      </c:pt>
                      <c:pt idx="7175">
                        <c:v>2182.08</c:v>
                      </c:pt>
                      <c:pt idx="7176">
                        <c:v>2145.6</c:v>
                      </c:pt>
                      <c:pt idx="7177">
                        <c:v>2124.48</c:v>
                      </c:pt>
                      <c:pt idx="7178">
                        <c:v>2096.16</c:v>
                      </c:pt>
                      <c:pt idx="7179">
                        <c:v>2236.3200000000002</c:v>
                      </c:pt>
                      <c:pt idx="7180">
                        <c:v>2305.92</c:v>
                      </c:pt>
                      <c:pt idx="7181">
                        <c:v>2146.0800000000004</c:v>
                      </c:pt>
                      <c:pt idx="7182">
                        <c:v>2086.08</c:v>
                      </c:pt>
                      <c:pt idx="7183">
                        <c:v>2115.84</c:v>
                      </c:pt>
                      <c:pt idx="7184">
                        <c:v>2083.1999999999998</c:v>
                      </c:pt>
                      <c:pt idx="7185">
                        <c:v>1980.96</c:v>
                      </c:pt>
                      <c:pt idx="7186">
                        <c:v>1983.84</c:v>
                      </c:pt>
                      <c:pt idx="7187">
                        <c:v>2121.6</c:v>
                      </c:pt>
                      <c:pt idx="7188">
                        <c:v>2098.56</c:v>
                      </c:pt>
                      <c:pt idx="7189">
                        <c:v>2037.6</c:v>
                      </c:pt>
                      <c:pt idx="7190">
                        <c:v>2113.44</c:v>
                      </c:pt>
                      <c:pt idx="7191">
                        <c:v>1986.7200000000003</c:v>
                      </c:pt>
                      <c:pt idx="7192">
                        <c:v>1858.08</c:v>
                      </c:pt>
                      <c:pt idx="7193">
                        <c:v>1739.52</c:v>
                      </c:pt>
                      <c:pt idx="7194">
                        <c:v>1711.2</c:v>
                      </c:pt>
                      <c:pt idx="7195">
                        <c:v>1685.2800000000002</c:v>
                      </c:pt>
                      <c:pt idx="7196">
                        <c:v>1741.44</c:v>
                      </c:pt>
                      <c:pt idx="7197">
                        <c:v>1590.24</c:v>
                      </c:pt>
                      <c:pt idx="7198">
                        <c:v>1481.76</c:v>
                      </c:pt>
                      <c:pt idx="7199">
                        <c:v>1408.8</c:v>
                      </c:pt>
                      <c:pt idx="7200">
                        <c:v>1461.6</c:v>
                      </c:pt>
                      <c:pt idx="7201">
                        <c:v>1522.08</c:v>
                      </c:pt>
                      <c:pt idx="7202">
                        <c:v>1626.7199999999998</c:v>
                      </c:pt>
                      <c:pt idx="7203">
                        <c:v>1613.7600000000002</c:v>
                      </c:pt>
                      <c:pt idx="7204">
                        <c:v>1648.32</c:v>
                      </c:pt>
                      <c:pt idx="7205">
                        <c:v>1619.52</c:v>
                      </c:pt>
                      <c:pt idx="7206">
                        <c:v>1534.08</c:v>
                      </c:pt>
                      <c:pt idx="7207">
                        <c:v>1473.12</c:v>
                      </c:pt>
                      <c:pt idx="7208">
                        <c:v>1405.92</c:v>
                      </c:pt>
                      <c:pt idx="7209">
                        <c:v>1499.52</c:v>
                      </c:pt>
                      <c:pt idx="7210">
                        <c:v>1523.52</c:v>
                      </c:pt>
                      <c:pt idx="7211">
                        <c:v>1503.36</c:v>
                      </c:pt>
                      <c:pt idx="7212">
                        <c:v>1431.36</c:v>
                      </c:pt>
                      <c:pt idx="7213">
                        <c:v>1400.1599999999999</c:v>
                      </c:pt>
                      <c:pt idx="7214">
                        <c:v>1358.88</c:v>
                      </c:pt>
                      <c:pt idx="7215">
                        <c:v>1320</c:v>
                      </c:pt>
                      <c:pt idx="7216">
                        <c:v>1199.52</c:v>
                      </c:pt>
                      <c:pt idx="7217">
                        <c:v>1106.4000000000001</c:v>
                      </c:pt>
                      <c:pt idx="7218">
                        <c:v>1293.5999999999999</c:v>
                      </c:pt>
                      <c:pt idx="7219">
                        <c:v>1448.64</c:v>
                      </c:pt>
                      <c:pt idx="7220">
                        <c:v>1442.4</c:v>
                      </c:pt>
                      <c:pt idx="7221">
                        <c:v>1422.2399999999998</c:v>
                      </c:pt>
                      <c:pt idx="7222">
                        <c:v>1479.36</c:v>
                      </c:pt>
                      <c:pt idx="7223">
                        <c:v>1552.8</c:v>
                      </c:pt>
                      <c:pt idx="7224">
                        <c:v>1563.36</c:v>
                      </c:pt>
                      <c:pt idx="7225">
                        <c:v>1581.6</c:v>
                      </c:pt>
                      <c:pt idx="7226">
                        <c:v>1521.12</c:v>
                      </c:pt>
                      <c:pt idx="7227">
                        <c:v>1577.76</c:v>
                      </c:pt>
                      <c:pt idx="7228">
                        <c:v>1493.76</c:v>
                      </c:pt>
                      <c:pt idx="7229">
                        <c:v>1479.36</c:v>
                      </c:pt>
                      <c:pt idx="7230">
                        <c:v>1548</c:v>
                      </c:pt>
                      <c:pt idx="7231">
                        <c:v>1516.3199999999997</c:v>
                      </c:pt>
                      <c:pt idx="7232">
                        <c:v>1525.44</c:v>
                      </c:pt>
                      <c:pt idx="7233">
                        <c:v>1438.5600000000002</c:v>
                      </c:pt>
                      <c:pt idx="7234">
                        <c:v>1461.1200000000001</c:v>
                      </c:pt>
                      <c:pt idx="7235">
                        <c:v>1564.8000000000002</c:v>
                      </c:pt>
                      <c:pt idx="7236">
                        <c:v>1556.6399999999999</c:v>
                      </c:pt>
                      <c:pt idx="7237">
                        <c:v>1483.2</c:v>
                      </c:pt>
                      <c:pt idx="7238">
                        <c:v>1494.24</c:v>
                      </c:pt>
                      <c:pt idx="7239">
                        <c:v>1576.8000000000002</c:v>
                      </c:pt>
                      <c:pt idx="7240">
                        <c:v>1662.7200000000003</c:v>
                      </c:pt>
                      <c:pt idx="7241">
                        <c:v>1560.96</c:v>
                      </c:pt>
                      <c:pt idx="7242">
                        <c:v>1531.2</c:v>
                      </c:pt>
                      <c:pt idx="7243">
                        <c:v>1633.92</c:v>
                      </c:pt>
                      <c:pt idx="7244">
                        <c:v>1647.84</c:v>
                      </c:pt>
                      <c:pt idx="7245">
                        <c:v>1566.24</c:v>
                      </c:pt>
                      <c:pt idx="7246">
                        <c:v>1586.88</c:v>
                      </c:pt>
                      <c:pt idx="7247">
                        <c:v>1543.6799999999998</c:v>
                      </c:pt>
                      <c:pt idx="7248">
                        <c:v>1679.52</c:v>
                      </c:pt>
                      <c:pt idx="7249">
                        <c:v>1663.1999999999998</c:v>
                      </c:pt>
                      <c:pt idx="7250">
                        <c:v>1668</c:v>
                      </c:pt>
                      <c:pt idx="7251">
                        <c:v>1626.24</c:v>
                      </c:pt>
                      <c:pt idx="7252">
                        <c:v>1595.52</c:v>
                      </c:pt>
                      <c:pt idx="7253">
                        <c:v>1597.4399999999998</c:v>
                      </c:pt>
                      <c:pt idx="7254">
                        <c:v>1605.6</c:v>
                      </c:pt>
                      <c:pt idx="7255">
                        <c:v>1597.44</c:v>
                      </c:pt>
                      <c:pt idx="7256">
                        <c:v>1629.6000000000001</c:v>
                      </c:pt>
                      <c:pt idx="7257">
                        <c:v>1598.8799999999999</c:v>
                      </c:pt>
                      <c:pt idx="7258">
                        <c:v>1618.56</c:v>
                      </c:pt>
                      <c:pt idx="7259">
                        <c:v>1596.96</c:v>
                      </c:pt>
                      <c:pt idx="7260">
                        <c:v>1677.6</c:v>
                      </c:pt>
                      <c:pt idx="7261">
                        <c:v>1666.56</c:v>
                      </c:pt>
                      <c:pt idx="7262">
                        <c:v>1659.3600000000001</c:v>
                      </c:pt>
                      <c:pt idx="7263">
                        <c:v>1556.1599999999999</c:v>
                      </c:pt>
                      <c:pt idx="7264">
                        <c:v>1540.8</c:v>
                      </c:pt>
                      <c:pt idx="7265">
                        <c:v>1566.7199999999998</c:v>
                      </c:pt>
                      <c:pt idx="7266">
                        <c:v>1467.84</c:v>
                      </c:pt>
                      <c:pt idx="7267">
                        <c:v>1483.2</c:v>
                      </c:pt>
                      <c:pt idx="7268">
                        <c:v>1476.48</c:v>
                      </c:pt>
                      <c:pt idx="7269">
                        <c:v>1523.52</c:v>
                      </c:pt>
                      <c:pt idx="7270">
                        <c:v>1516.8</c:v>
                      </c:pt>
                      <c:pt idx="7271">
                        <c:v>1619.52</c:v>
                      </c:pt>
                      <c:pt idx="7272">
                        <c:v>1677.6</c:v>
                      </c:pt>
                      <c:pt idx="7273">
                        <c:v>1603.6799999999998</c:v>
                      </c:pt>
                      <c:pt idx="7274">
                        <c:v>1592.16</c:v>
                      </c:pt>
                      <c:pt idx="7275">
                        <c:v>1621.44</c:v>
                      </c:pt>
                      <c:pt idx="7276">
                        <c:v>1758.24</c:v>
                      </c:pt>
                      <c:pt idx="7277">
                        <c:v>1649.2799999999997</c:v>
                      </c:pt>
                      <c:pt idx="7278">
                        <c:v>1702.56</c:v>
                      </c:pt>
                      <c:pt idx="7279">
                        <c:v>1626.24</c:v>
                      </c:pt>
                      <c:pt idx="7280">
                        <c:v>1819.68</c:v>
                      </c:pt>
                      <c:pt idx="7281">
                        <c:v>1800.96</c:v>
                      </c:pt>
                      <c:pt idx="7282">
                        <c:v>1710.2399999999998</c:v>
                      </c:pt>
                      <c:pt idx="7283">
                        <c:v>1673.28</c:v>
                      </c:pt>
                      <c:pt idx="7284">
                        <c:v>1630.56</c:v>
                      </c:pt>
                      <c:pt idx="7285">
                        <c:v>1686.72</c:v>
                      </c:pt>
                      <c:pt idx="7286">
                        <c:v>1674.2400000000002</c:v>
                      </c:pt>
                      <c:pt idx="7287">
                        <c:v>1708.3200000000002</c:v>
                      </c:pt>
                      <c:pt idx="7288">
                        <c:v>1704.4799999999998</c:v>
                      </c:pt>
                      <c:pt idx="7289">
                        <c:v>1544.16</c:v>
                      </c:pt>
                      <c:pt idx="7290">
                        <c:v>1479.36</c:v>
                      </c:pt>
                      <c:pt idx="7291">
                        <c:v>1501.44</c:v>
                      </c:pt>
                      <c:pt idx="7292">
                        <c:v>1496.6399999999999</c:v>
                      </c:pt>
                      <c:pt idx="7293">
                        <c:v>1522.5600000000002</c:v>
                      </c:pt>
                      <c:pt idx="7294">
                        <c:v>1474.56</c:v>
                      </c:pt>
                      <c:pt idx="7295">
                        <c:v>1544.16</c:v>
                      </c:pt>
                      <c:pt idx="7296">
                        <c:v>1623.84</c:v>
                      </c:pt>
                      <c:pt idx="7297">
                        <c:v>1612.32</c:v>
                      </c:pt>
                      <c:pt idx="7298">
                        <c:v>1654.5600000000002</c:v>
                      </c:pt>
                      <c:pt idx="7299">
                        <c:v>1807.2</c:v>
                      </c:pt>
                      <c:pt idx="7300">
                        <c:v>1940.64</c:v>
                      </c:pt>
                      <c:pt idx="7301">
                        <c:v>1936.32</c:v>
                      </c:pt>
                      <c:pt idx="7302">
                        <c:v>1860.96</c:v>
                      </c:pt>
                      <c:pt idx="7303">
                        <c:v>1955.04</c:v>
                      </c:pt>
                      <c:pt idx="7304">
                        <c:v>2092.3199999999997</c:v>
                      </c:pt>
                      <c:pt idx="7305">
                        <c:v>1996.8</c:v>
                      </c:pt>
                      <c:pt idx="7306">
                        <c:v>1895.04</c:v>
                      </c:pt>
                      <c:pt idx="7307">
                        <c:v>1938.2400000000002</c:v>
                      </c:pt>
                      <c:pt idx="7308">
                        <c:v>1864.8</c:v>
                      </c:pt>
                      <c:pt idx="7309">
                        <c:v>2032.32</c:v>
                      </c:pt>
                      <c:pt idx="7310">
                        <c:v>2117.2800000000002</c:v>
                      </c:pt>
                      <c:pt idx="7311">
                        <c:v>2142.7199999999998</c:v>
                      </c:pt>
                      <c:pt idx="7312">
                        <c:v>2233.92</c:v>
                      </c:pt>
                      <c:pt idx="7313">
                        <c:v>2039.04</c:v>
                      </c:pt>
                      <c:pt idx="7314">
                        <c:v>1962.24</c:v>
                      </c:pt>
                      <c:pt idx="7315">
                        <c:v>1938.72</c:v>
                      </c:pt>
                      <c:pt idx="7316">
                        <c:v>1957.44</c:v>
                      </c:pt>
                      <c:pt idx="7317">
                        <c:v>1996.3200000000002</c:v>
                      </c:pt>
                      <c:pt idx="7318">
                        <c:v>1970.88</c:v>
                      </c:pt>
                      <c:pt idx="7319">
                        <c:v>2004.96</c:v>
                      </c:pt>
                      <c:pt idx="7320">
                        <c:v>1927.6799999999998</c:v>
                      </c:pt>
                      <c:pt idx="7321">
                        <c:v>1946.8799999999999</c:v>
                      </c:pt>
                      <c:pt idx="7322">
                        <c:v>1962.2399999999998</c:v>
                      </c:pt>
                      <c:pt idx="7323">
                        <c:v>1878.72</c:v>
                      </c:pt>
                      <c:pt idx="7324">
                        <c:v>1807.2</c:v>
                      </c:pt>
                      <c:pt idx="7325">
                        <c:v>1738.08</c:v>
                      </c:pt>
                      <c:pt idx="7326">
                        <c:v>1712.64</c:v>
                      </c:pt>
                      <c:pt idx="7327">
                        <c:v>21.6</c:v>
                      </c:pt>
                      <c:pt idx="7328">
                        <c:v>0</c:v>
                      </c:pt>
                      <c:pt idx="7329">
                        <c:v>0</c:v>
                      </c:pt>
                      <c:pt idx="7330">
                        <c:v>0</c:v>
                      </c:pt>
                      <c:pt idx="7331">
                        <c:v>0</c:v>
                      </c:pt>
                      <c:pt idx="7332">
                        <c:v>0</c:v>
                      </c:pt>
                      <c:pt idx="7333">
                        <c:v>0</c:v>
                      </c:pt>
                      <c:pt idx="7334">
                        <c:v>1202.4000000000001</c:v>
                      </c:pt>
                      <c:pt idx="7335">
                        <c:v>2030.3999999999999</c:v>
                      </c:pt>
                      <c:pt idx="7336">
                        <c:v>1858.56</c:v>
                      </c:pt>
                      <c:pt idx="7337">
                        <c:v>1854.24</c:v>
                      </c:pt>
                      <c:pt idx="7338">
                        <c:v>1866.24</c:v>
                      </c:pt>
                      <c:pt idx="7339">
                        <c:v>1921.92</c:v>
                      </c:pt>
                      <c:pt idx="7340">
                        <c:v>1914.72</c:v>
                      </c:pt>
                      <c:pt idx="7341">
                        <c:v>1851.84</c:v>
                      </c:pt>
                      <c:pt idx="7342">
                        <c:v>1927.68</c:v>
                      </c:pt>
                      <c:pt idx="7343">
                        <c:v>1932.96</c:v>
                      </c:pt>
                      <c:pt idx="7344">
                        <c:v>1920.48</c:v>
                      </c:pt>
                      <c:pt idx="7345">
                        <c:v>1882.0800000000002</c:v>
                      </c:pt>
                      <c:pt idx="7346">
                        <c:v>1938.7199999999998</c:v>
                      </c:pt>
                      <c:pt idx="7347">
                        <c:v>1909.44</c:v>
                      </c:pt>
                      <c:pt idx="7348">
                        <c:v>1995.3600000000001</c:v>
                      </c:pt>
                      <c:pt idx="7349">
                        <c:v>2065.92</c:v>
                      </c:pt>
                      <c:pt idx="7350">
                        <c:v>1987.6799999999998</c:v>
                      </c:pt>
                      <c:pt idx="7351">
                        <c:v>1935.8400000000001</c:v>
                      </c:pt>
                      <c:pt idx="7352">
                        <c:v>2134.08</c:v>
                      </c:pt>
                      <c:pt idx="7353">
                        <c:v>2330.4</c:v>
                      </c:pt>
                      <c:pt idx="7354">
                        <c:v>2356.3200000000002</c:v>
                      </c:pt>
                      <c:pt idx="7355">
                        <c:v>2252.64</c:v>
                      </c:pt>
                      <c:pt idx="7356">
                        <c:v>2280.96</c:v>
                      </c:pt>
                      <c:pt idx="7357">
                        <c:v>2360.6400000000003</c:v>
                      </c:pt>
                      <c:pt idx="7358">
                        <c:v>2155.1999999999998</c:v>
                      </c:pt>
                      <c:pt idx="7359">
                        <c:v>2227.6799999999998</c:v>
                      </c:pt>
                      <c:pt idx="7360">
                        <c:v>2345.2799999999997</c:v>
                      </c:pt>
                      <c:pt idx="7361">
                        <c:v>2251.1999999999998</c:v>
                      </c:pt>
                      <c:pt idx="7362">
                        <c:v>2100.48</c:v>
                      </c:pt>
                      <c:pt idx="7363">
                        <c:v>2265.6</c:v>
                      </c:pt>
                      <c:pt idx="7364">
                        <c:v>2256.96</c:v>
                      </c:pt>
                      <c:pt idx="7365">
                        <c:v>2133.12</c:v>
                      </c:pt>
                      <c:pt idx="7366">
                        <c:v>2065.92</c:v>
                      </c:pt>
                      <c:pt idx="7367">
                        <c:v>2101.4399999999996</c:v>
                      </c:pt>
                      <c:pt idx="7368">
                        <c:v>2105.2799999999997</c:v>
                      </c:pt>
                      <c:pt idx="7369">
                        <c:v>2073.12</c:v>
                      </c:pt>
                      <c:pt idx="7370">
                        <c:v>2017.92</c:v>
                      </c:pt>
                      <c:pt idx="7371">
                        <c:v>2052.48</c:v>
                      </c:pt>
                      <c:pt idx="7372">
                        <c:v>2061.6</c:v>
                      </c:pt>
                      <c:pt idx="7373">
                        <c:v>1882.56</c:v>
                      </c:pt>
                      <c:pt idx="7374">
                        <c:v>1879.2</c:v>
                      </c:pt>
                      <c:pt idx="7375">
                        <c:v>2026.56</c:v>
                      </c:pt>
                      <c:pt idx="7376">
                        <c:v>1986.72</c:v>
                      </c:pt>
                      <c:pt idx="7377">
                        <c:v>1831.68</c:v>
                      </c:pt>
                      <c:pt idx="7378">
                        <c:v>1869.12</c:v>
                      </c:pt>
                      <c:pt idx="7379">
                        <c:v>1882.08</c:v>
                      </c:pt>
                      <c:pt idx="7380">
                        <c:v>1852.32</c:v>
                      </c:pt>
                      <c:pt idx="7381">
                        <c:v>1762.56</c:v>
                      </c:pt>
                      <c:pt idx="7382">
                        <c:v>1724.1599999999999</c:v>
                      </c:pt>
                      <c:pt idx="7383">
                        <c:v>1659.3600000000001</c:v>
                      </c:pt>
                      <c:pt idx="7384">
                        <c:v>1435.2</c:v>
                      </c:pt>
                      <c:pt idx="7385">
                        <c:v>1342.08</c:v>
                      </c:pt>
                      <c:pt idx="7386">
                        <c:v>1489.44</c:v>
                      </c:pt>
                      <c:pt idx="7387">
                        <c:v>1696.8</c:v>
                      </c:pt>
                      <c:pt idx="7388">
                        <c:v>1680.96</c:v>
                      </c:pt>
                      <c:pt idx="7389">
                        <c:v>1748.16</c:v>
                      </c:pt>
                      <c:pt idx="7390">
                        <c:v>1715.52</c:v>
                      </c:pt>
                      <c:pt idx="7391">
                        <c:v>1663.6799999999998</c:v>
                      </c:pt>
                      <c:pt idx="7392">
                        <c:v>1699.1999999999998</c:v>
                      </c:pt>
                      <c:pt idx="7393">
                        <c:v>1800.96</c:v>
                      </c:pt>
                      <c:pt idx="7394">
                        <c:v>1721.76</c:v>
                      </c:pt>
                      <c:pt idx="7395">
                        <c:v>1710.72</c:v>
                      </c:pt>
                      <c:pt idx="7396">
                        <c:v>1697.7600000000002</c:v>
                      </c:pt>
                      <c:pt idx="7397">
                        <c:v>1682.8799999999999</c:v>
                      </c:pt>
                      <c:pt idx="7398">
                        <c:v>1725.12</c:v>
                      </c:pt>
                      <c:pt idx="7399">
                        <c:v>1639.6799999999998</c:v>
                      </c:pt>
                      <c:pt idx="7400">
                        <c:v>1636.32</c:v>
                      </c:pt>
                      <c:pt idx="7401">
                        <c:v>1536.96</c:v>
                      </c:pt>
                      <c:pt idx="7402">
                        <c:v>1414.0800000000002</c:v>
                      </c:pt>
                      <c:pt idx="7403">
                        <c:v>1495.2</c:v>
                      </c:pt>
                      <c:pt idx="7404">
                        <c:v>1474.56</c:v>
                      </c:pt>
                      <c:pt idx="7405">
                        <c:v>1566.24</c:v>
                      </c:pt>
                      <c:pt idx="7406">
                        <c:v>1421.7600000000002</c:v>
                      </c:pt>
                      <c:pt idx="7407">
                        <c:v>1451.04</c:v>
                      </c:pt>
                      <c:pt idx="7408">
                        <c:v>1499.52</c:v>
                      </c:pt>
                      <c:pt idx="7409">
                        <c:v>1452.96</c:v>
                      </c:pt>
                      <c:pt idx="7410">
                        <c:v>1535.04</c:v>
                      </c:pt>
                      <c:pt idx="7411">
                        <c:v>1610.3999999999999</c:v>
                      </c:pt>
                      <c:pt idx="7412">
                        <c:v>1670.4</c:v>
                      </c:pt>
                      <c:pt idx="7413">
                        <c:v>1539.84</c:v>
                      </c:pt>
                      <c:pt idx="7414">
                        <c:v>1624.8</c:v>
                      </c:pt>
                      <c:pt idx="7415">
                        <c:v>1649.7599999999998</c:v>
                      </c:pt>
                      <c:pt idx="7416">
                        <c:v>1577.2800000000002</c:v>
                      </c:pt>
                      <c:pt idx="7417">
                        <c:v>1402.08</c:v>
                      </c:pt>
                      <c:pt idx="7418">
                        <c:v>1450.08</c:v>
                      </c:pt>
                      <c:pt idx="7419">
                        <c:v>1579.2</c:v>
                      </c:pt>
                      <c:pt idx="7420">
                        <c:v>1543.2</c:v>
                      </c:pt>
                      <c:pt idx="7421">
                        <c:v>1538.4</c:v>
                      </c:pt>
                      <c:pt idx="7422">
                        <c:v>1685.76</c:v>
                      </c:pt>
                      <c:pt idx="7423">
                        <c:v>1659.3600000000001</c:v>
                      </c:pt>
                      <c:pt idx="7424">
                        <c:v>1763.5200000000002</c:v>
                      </c:pt>
                      <c:pt idx="7425">
                        <c:v>1802.4</c:v>
                      </c:pt>
                      <c:pt idx="7426">
                        <c:v>1825.44</c:v>
                      </c:pt>
                      <c:pt idx="7427">
                        <c:v>1825.9199999999998</c:v>
                      </c:pt>
                      <c:pt idx="7428">
                        <c:v>1777.44</c:v>
                      </c:pt>
                      <c:pt idx="7429">
                        <c:v>1814.8799999999999</c:v>
                      </c:pt>
                      <c:pt idx="7430">
                        <c:v>1718.8799999999999</c:v>
                      </c:pt>
                      <c:pt idx="7431">
                        <c:v>1750.56</c:v>
                      </c:pt>
                      <c:pt idx="7432">
                        <c:v>1780.8000000000002</c:v>
                      </c:pt>
                      <c:pt idx="7433">
                        <c:v>1695.3600000000001</c:v>
                      </c:pt>
                      <c:pt idx="7434">
                        <c:v>1640.16</c:v>
                      </c:pt>
                      <c:pt idx="7435">
                        <c:v>1525.44</c:v>
                      </c:pt>
                      <c:pt idx="7436">
                        <c:v>1486.56</c:v>
                      </c:pt>
                      <c:pt idx="7437">
                        <c:v>1608.96</c:v>
                      </c:pt>
                      <c:pt idx="7438">
                        <c:v>1653.6</c:v>
                      </c:pt>
                      <c:pt idx="7439">
                        <c:v>1788.96</c:v>
                      </c:pt>
                      <c:pt idx="7440">
                        <c:v>1794.2399999999998</c:v>
                      </c:pt>
                      <c:pt idx="7441">
                        <c:v>1827.3600000000001</c:v>
                      </c:pt>
                      <c:pt idx="7442">
                        <c:v>1869.6</c:v>
                      </c:pt>
                      <c:pt idx="7443">
                        <c:v>1876.3200000000002</c:v>
                      </c:pt>
                      <c:pt idx="7444">
                        <c:v>1874.8799999999999</c:v>
                      </c:pt>
                      <c:pt idx="7445">
                        <c:v>1754.88</c:v>
                      </c:pt>
                      <c:pt idx="7446">
                        <c:v>1906.56</c:v>
                      </c:pt>
                      <c:pt idx="7447">
                        <c:v>1911.84</c:v>
                      </c:pt>
                      <c:pt idx="7448">
                        <c:v>1855.68</c:v>
                      </c:pt>
                      <c:pt idx="7449">
                        <c:v>1836.96</c:v>
                      </c:pt>
                      <c:pt idx="7450">
                        <c:v>1861.92</c:v>
                      </c:pt>
                      <c:pt idx="7451">
                        <c:v>1690.0800000000002</c:v>
                      </c:pt>
                      <c:pt idx="7452">
                        <c:v>1750.0800000000002</c:v>
                      </c:pt>
                      <c:pt idx="7453">
                        <c:v>1920.48</c:v>
                      </c:pt>
                      <c:pt idx="7454">
                        <c:v>2199.84</c:v>
                      </c:pt>
                      <c:pt idx="7455">
                        <c:v>2197.92</c:v>
                      </c:pt>
                      <c:pt idx="7456">
                        <c:v>2200.3199999999997</c:v>
                      </c:pt>
                      <c:pt idx="7457">
                        <c:v>2163.3599999999997</c:v>
                      </c:pt>
                      <c:pt idx="7458">
                        <c:v>2040</c:v>
                      </c:pt>
                      <c:pt idx="7459">
                        <c:v>1807.6799999999998</c:v>
                      </c:pt>
                      <c:pt idx="7460">
                        <c:v>1827.84</c:v>
                      </c:pt>
                      <c:pt idx="7461">
                        <c:v>1959.3600000000001</c:v>
                      </c:pt>
                      <c:pt idx="7462">
                        <c:v>2015.5200000000002</c:v>
                      </c:pt>
                      <c:pt idx="7463">
                        <c:v>1932.96</c:v>
                      </c:pt>
                      <c:pt idx="7464">
                        <c:v>1935.36</c:v>
                      </c:pt>
                      <c:pt idx="7465">
                        <c:v>1813.44</c:v>
                      </c:pt>
                      <c:pt idx="7466">
                        <c:v>1942.08</c:v>
                      </c:pt>
                      <c:pt idx="7467">
                        <c:v>1963.2</c:v>
                      </c:pt>
                      <c:pt idx="7468">
                        <c:v>1956.48</c:v>
                      </c:pt>
                      <c:pt idx="7469">
                        <c:v>1905.6</c:v>
                      </c:pt>
                      <c:pt idx="7470">
                        <c:v>2159.52</c:v>
                      </c:pt>
                      <c:pt idx="7471">
                        <c:v>2186.88</c:v>
                      </c:pt>
                      <c:pt idx="7472">
                        <c:v>2202.2399999999998</c:v>
                      </c:pt>
                      <c:pt idx="7473">
                        <c:v>2229.6000000000004</c:v>
                      </c:pt>
                      <c:pt idx="7474">
                        <c:v>2406.2399999999998</c:v>
                      </c:pt>
                      <c:pt idx="7475">
                        <c:v>2331.3599999999997</c:v>
                      </c:pt>
                      <c:pt idx="7476">
                        <c:v>2422.56</c:v>
                      </c:pt>
                      <c:pt idx="7477">
                        <c:v>2304</c:v>
                      </c:pt>
                      <c:pt idx="7478">
                        <c:v>2214.7200000000003</c:v>
                      </c:pt>
                      <c:pt idx="7479">
                        <c:v>2202.2399999999998</c:v>
                      </c:pt>
                      <c:pt idx="7480">
                        <c:v>2142.2400000000002</c:v>
                      </c:pt>
                      <c:pt idx="7481">
                        <c:v>2219.04</c:v>
                      </c:pt>
                      <c:pt idx="7482">
                        <c:v>2391.3599999999997</c:v>
                      </c:pt>
                      <c:pt idx="7483">
                        <c:v>2396.16</c:v>
                      </c:pt>
                      <c:pt idx="7484">
                        <c:v>2325.6</c:v>
                      </c:pt>
                      <c:pt idx="7485">
                        <c:v>2198.88</c:v>
                      </c:pt>
                      <c:pt idx="7486">
                        <c:v>2067.3599999999997</c:v>
                      </c:pt>
                      <c:pt idx="7487">
                        <c:v>2051.04</c:v>
                      </c:pt>
                      <c:pt idx="7488">
                        <c:v>2160.96</c:v>
                      </c:pt>
                      <c:pt idx="7489">
                        <c:v>2139.8399999999997</c:v>
                      </c:pt>
                      <c:pt idx="7490">
                        <c:v>2070.2399999999998</c:v>
                      </c:pt>
                      <c:pt idx="7491">
                        <c:v>2110.08</c:v>
                      </c:pt>
                      <c:pt idx="7492">
                        <c:v>2096.16</c:v>
                      </c:pt>
                      <c:pt idx="7493">
                        <c:v>2006.4</c:v>
                      </c:pt>
                      <c:pt idx="7494">
                        <c:v>2024.16</c:v>
                      </c:pt>
                      <c:pt idx="7495">
                        <c:v>2059.6799999999998</c:v>
                      </c:pt>
                      <c:pt idx="7496">
                        <c:v>2135.04</c:v>
                      </c:pt>
                      <c:pt idx="7497">
                        <c:v>1914.24</c:v>
                      </c:pt>
                      <c:pt idx="7498">
                        <c:v>1897.92</c:v>
                      </c:pt>
                      <c:pt idx="7499">
                        <c:v>2031.8400000000001</c:v>
                      </c:pt>
                      <c:pt idx="7500">
                        <c:v>1959.8400000000001</c:v>
                      </c:pt>
                      <c:pt idx="7501">
                        <c:v>1829.7600000000002</c:v>
                      </c:pt>
                      <c:pt idx="7502">
                        <c:v>1911.36</c:v>
                      </c:pt>
                      <c:pt idx="7503">
                        <c:v>1885.9199999999998</c:v>
                      </c:pt>
                      <c:pt idx="7504">
                        <c:v>1935.8400000000001</c:v>
                      </c:pt>
                      <c:pt idx="7505">
                        <c:v>1847.52</c:v>
                      </c:pt>
                      <c:pt idx="7506">
                        <c:v>1856.16</c:v>
                      </c:pt>
                      <c:pt idx="7507">
                        <c:v>2017.44</c:v>
                      </c:pt>
                      <c:pt idx="7508">
                        <c:v>2038.56</c:v>
                      </c:pt>
                      <c:pt idx="7509">
                        <c:v>1904.64</c:v>
                      </c:pt>
                      <c:pt idx="7510">
                        <c:v>1861.92</c:v>
                      </c:pt>
                      <c:pt idx="7511">
                        <c:v>1956.9599999999998</c:v>
                      </c:pt>
                      <c:pt idx="7512">
                        <c:v>2064.48</c:v>
                      </c:pt>
                      <c:pt idx="7513">
                        <c:v>1942.08</c:v>
                      </c:pt>
                      <c:pt idx="7514">
                        <c:v>1889.2799999999997</c:v>
                      </c:pt>
                      <c:pt idx="7515">
                        <c:v>1944.48</c:v>
                      </c:pt>
                      <c:pt idx="7516">
                        <c:v>2059.1999999999998</c:v>
                      </c:pt>
                      <c:pt idx="7517">
                        <c:v>2194.56</c:v>
                      </c:pt>
                      <c:pt idx="7518">
                        <c:v>2156.64</c:v>
                      </c:pt>
                      <c:pt idx="7519">
                        <c:v>2217.12</c:v>
                      </c:pt>
                      <c:pt idx="7520">
                        <c:v>2127.84</c:v>
                      </c:pt>
                      <c:pt idx="7521">
                        <c:v>1999.6799999999998</c:v>
                      </c:pt>
                      <c:pt idx="7522">
                        <c:v>1911.8400000000001</c:v>
                      </c:pt>
                      <c:pt idx="7523">
                        <c:v>2111.04</c:v>
                      </c:pt>
                      <c:pt idx="7524">
                        <c:v>2173.44</c:v>
                      </c:pt>
                      <c:pt idx="7525">
                        <c:v>2035.2</c:v>
                      </c:pt>
                      <c:pt idx="7526">
                        <c:v>1888.8000000000002</c:v>
                      </c:pt>
                      <c:pt idx="7527">
                        <c:v>1892.64</c:v>
                      </c:pt>
                      <c:pt idx="7528">
                        <c:v>1861.92</c:v>
                      </c:pt>
                      <c:pt idx="7529">
                        <c:v>1913.76</c:v>
                      </c:pt>
                      <c:pt idx="7530">
                        <c:v>2052.48</c:v>
                      </c:pt>
                      <c:pt idx="7531">
                        <c:v>2164.3199999999997</c:v>
                      </c:pt>
                      <c:pt idx="7532">
                        <c:v>2200.8000000000002</c:v>
                      </c:pt>
                      <c:pt idx="7533">
                        <c:v>2119.2000000000003</c:v>
                      </c:pt>
                      <c:pt idx="7534">
                        <c:v>2062.56</c:v>
                      </c:pt>
                      <c:pt idx="7535">
                        <c:v>1994.8799999999999</c:v>
                      </c:pt>
                      <c:pt idx="7536">
                        <c:v>1948.8</c:v>
                      </c:pt>
                      <c:pt idx="7537">
                        <c:v>2067.3599999999997</c:v>
                      </c:pt>
                      <c:pt idx="7538">
                        <c:v>1962.24</c:v>
                      </c:pt>
                      <c:pt idx="7539">
                        <c:v>1744.8</c:v>
                      </c:pt>
                      <c:pt idx="7540">
                        <c:v>1680</c:v>
                      </c:pt>
                      <c:pt idx="7541">
                        <c:v>1755.8400000000001</c:v>
                      </c:pt>
                      <c:pt idx="7542">
                        <c:v>1871.04</c:v>
                      </c:pt>
                      <c:pt idx="7543">
                        <c:v>1823.52</c:v>
                      </c:pt>
                      <c:pt idx="7544">
                        <c:v>1502.3999999999999</c:v>
                      </c:pt>
                      <c:pt idx="7545">
                        <c:v>1461.6</c:v>
                      </c:pt>
                      <c:pt idx="7546">
                        <c:v>1626.72</c:v>
                      </c:pt>
                      <c:pt idx="7547">
                        <c:v>1805.76</c:v>
                      </c:pt>
                      <c:pt idx="7548">
                        <c:v>1878.24</c:v>
                      </c:pt>
                      <c:pt idx="7549">
                        <c:v>1796.6399999999999</c:v>
                      </c:pt>
                      <c:pt idx="7550">
                        <c:v>1846.0800000000002</c:v>
                      </c:pt>
                      <c:pt idx="7551">
                        <c:v>1741.92</c:v>
                      </c:pt>
                      <c:pt idx="7552">
                        <c:v>1678.0800000000002</c:v>
                      </c:pt>
                      <c:pt idx="7553">
                        <c:v>1670.4</c:v>
                      </c:pt>
                      <c:pt idx="7554">
                        <c:v>1579.2</c:v>
                      </c:pt>
                      <c:pt idx="7555">
                        <c:v>1600.7999999999997</c:v>
                      </c:pt>
                      <c:pt idx="7556">
                        <c:v>1531.6799999999998</c:v>
                      </c:pt>
                      <c:pt idx="7557">
                        <c:v>1563.36</c:v>
                      </c:pt>
                      <c:pt idx="7558">
                        <c:v>1531.1999999999998</c:v>
                      </c:pt>
                      <c:pt idx="7559">
                        <c:v>1579.2</c:v>
                      </c:pt>
                      <c:pt idx="7560">
                        <c:v>1590.72</c:v>
                      </c:pt>
                      <c:pt idx="7561">
                        <c:v>1619.0400000000002</c:v>
                      </c:pt>
                      <c:pt idx="7562">
                        <c:v>1670.88</c:v>
                      </c:pt>
                      <c:pt idx="7563">
                        <c:v>1605.6</c:v>
                      </c:pt>
                      <c:pt idx="7564">
                        <c:v>1567.1999999999998</c:v>
                      </c:pt>
                      <c:pt idx="7565">
                        <c:v>1620.96</c:v>
                      </c:pt>
                      <c:pt idx="7566">
                        <c:v>1731.36</c:v>
                      </c:pt>
                      <c:pt idx="7567">
                        <c:v>1784.1599999999999</c:v>
                      </c:pt>
                      <c:pt idx="7568">
                        <c:v>1848</c:v>
                      </c:pt>
                      <c:pt idx="7569">
                        <c:v>1768.32</c:v>
                      </c:pt>
                      <c:pt idx="7570">
                        <c:v>1761.6000000000001</c:v>
                      </c:pt>
                      <c:pt idx="7571">
                        <c:v>1880.6399999999999</c:v>
                      </c:pt>
                      <c:pt idx="7572">
                        <c:v>1782.72</c:v>
                      </c:pt>
                      <c:pt idx="7573">
                        <c:v>1685.7600000000002</c:v>
                      </c:pt>
                      <c:pt idx="7574">
                        <c:v>1606.08</c:v>
                      </c:pt>
                      <c:pt idx="7575">
                        <c:v>1477.44</c:v>
                      </c:pt>
                      <c:pt idx="7576">
                        <c:v>1566.24</c:v>
                      </c:pt>
                      <c:pt idx="7577">
                        <c:v>1433.76</c:v>
                      </c:pt>
                      <c:pt idx="7578">
                        <c:v>1397.2800000000002</c:v>
                      </c:pt>
                      <c:pt idx="7579">
                        <c:v>1434.24</c:v>
                      </c:pt>
                      <c:pt idx="7580">
                        <c:v>1506.7199999999998</c:v>
                      </c:pt>
                      <c:pt idx="7581">
                        <c:v>1466.3999999999999</c:v>
                      </c:pt>
                      <c:pt idx="7582">
                        <c:v>1565.28</c:v>
                      </c:pt>
                      <c:pt idx="7583">
                        <c:v>1533.6</c:v>
                      </c:pt>
                      <c:pt idx="7584">
                        <c:v>1625.76</c:v>
                      </c:pt>
                      <c:pt idx="7585">
                        <c:v>1555.6799999999998</c:v>
                      </c:pt>
                      <c:pt idx="7586">
                        <c:v>1568.64</c:v>
                      </c:pt>
                      <c:pt idx="7587">
                        <c:v>1641.12</c:v>
                      </c:pt>
                      <c:pt idx="7588">
                        <c:v>1629.6</c:v>
                      </c:pt>
                      <c:pt idx="7589">
                        <c:v>1565.76</c:v>
                      </c:pt>
                      <c:pt idx="7590">
                        <c:v>1554.2400000000002</c:v>
                      </c:pt>
                      <c:pt idx="7591">
                        <c:v>1511.04</c:v>
                      </c:pt>
                      <c:pt idx="7592">
                        <c:v>1600.32</c:v>
                      </c:pt>
                      <c:pt idx="7593">
                        <c:v>1621.44</c:v>
                      </c:pt>
                      <c:pt idx="7594">
                        <c:v>1615.68</c:v>
                      </c:pt>
                      <c:pt idx="7595">
                        <c:v>1616.64</c:v>
                      </c:pt>
                      <c:pt idx="7596">
                        <c:v>1676.64</c:v>
                      </c:pt>
                      <c:pt idx="7597">
                        <c:v>1760.6399999999999</c:v>
                      </c:pt>
                      <c:pt idx="7598">
                        <c:v>1640.1599999999999</c:v>
                      </c:pt>
                      <c:pt idx="7599">
                        <c:v>1525.9199999999998</c:v>
                      </c:pt>
                      <c:pt idx="7600">
                        <c:v>1492.32</c:v>
                      </c:pt>
                      <c:pt idx="7601">
                        <c:v>1407.8400000000001</c:v>
                      </c:pt>
                      <c:pt idx="7602">
                        <c:v>1385.7599999999998</c:v>
                      </c:pt>
                      <c:pt idx="7603">
                        <c:v>1524.96</c:v>
                      </c:pt>
                      <c:pt idx="7604">
                        <c:v>1507.2</c:v>
                      </c:pt>
                      <c:pt idx="7605">
                        <c:v>1556.1599999999999</c:v>
                      </c:pt>
                      <c:pt idx="7606">
                        <c:v>1588.8</c:v>
                      </c:pt>
                      <c:pt idx="7607">
                        <c:v>1487.52</c:v>
                      </c:pt>
                      <c:pt idx="7608">
                        <c:v>1475.52</c:v>
                      </c:pt>
                      <c:pt idx="7609">
                        <c:v>1466.88</c:v>
                      </c:pt>
                      <c:pt idx="7610">
                        <c:v>1529.28</c:v>
                      </c:pt>
                      <c:pt idx="7611">
                        <c:v>1518.2399999999998</c:v>
                      </c:pt>
                      <c:pt idx="7612">
                        <c:v>1453.92</c:v>
                      </c:pt>
                      <c:pt idx="7613">
                        <c:v>1365.1200000000001</c:v>
                      </c:pt>
                      <c:pt idx="7614">
                        <c:v>1303.1999999999998</c:v>
                      </c:pt>
                      <c:pt idx="7615">
                        <c:v>1424.6399999999999</c:v>
                      </c:pt>
                      <c:pt idx="7616">
                        <c:v>1489.44</c:v>
                      </c:pt>
                      <c:pt idx="7617">
                        <c:v>1501.44</c:v>
                      </c:pt>
                      <c:pt idx="7618">
                        <c:v>1596.96</c:v>
                      </c:pt>
                      <c:pt idx="7619">
                        <c:v>1499.52</c:v>
                      </c:pt>
                      <c:pt idx="7620">
                        <c:v>1518.24</c:v>
                      </c:pt>
                      <c:pt idx="7621">
                        <c:v>1530.72</c:v>
                      </c:pt>
                      <c:pt idx="7622">
                        <c:v>1522.0800000000002</c:v>
                      </c:pt>
                      <c:pt idx="7623">
                        <c:v>1549.9199999999998</c:v>
                      </c:pt>
                      <c:pt idx="7624">
                        <c:v>1714.56</c:v>
                      </c:pt>
                      <c:pt idx="7625">
                        <c:v>1777.92</c:v>
                      </c:pt>
                      <c:pt idx="7626">
                        <c:v>1483.68</c:v>
                      </c:pt>
                      <c:pt idx="7627">
                        <c:v>1464.9599999999998</c:v>
                      </c:pt>
                      <c:pt idx="7628">
                        <c:v>1680.48</c:v>
                      </c:pt>
                      <c:pt idx="7629">
                        <c:v>1728.48</c:v>
                      </c:pt>
                      <c:pt idx="7630">
                        <c:v>1666.0800000000002</c:v>
                      </c:pt>
                      <c:pt idx="7631">
                        <c:v>1650.7199999999998</c:v>
                      </c:pt>
                      <c:pt idx="7632">
                        <c:v>1691.04</c:v>
                      </c:pt>
                      <c:pt idx="7633">
                        <c:v>1759.68</c:v>
                      </c:pt>
                      <c:pt idx="7634">
                        <c:v>1925.28</c:v>
                      </c:pt>
                      <c:pt idx="7635">
                        <c:v>1968.96</c:v>
                      </c:pt>
                      <c:pt idx="7636">
                        <c:v>2221.4399999999996</c:v>
                      </c:pt>
                      <c:pt idx="7637">
                        <c:v>2098.56</c:v>
                      </c:pt>
                      <c:pt idx="7638">
                        <c:v>2115.84</c:v>
                      </c:pt>
                      <c:pt idx="7639">
                        <c:v>2194.5599999999995</c:v>
                      </c:pt>
                      <c:pt idx="7640">
                        <c:v>2036.6400000000003</c:v>
                      </c:pt>
                      <c:pt idx="7641">
                        <c:v>1911.3600000000001</c:v>
                      </c:pt>
                      <c:pt idx="7642">
                        <c:v>1813.92</c:v>
                      </c:pt>
                      <c:pt idx="7643">
                        <c:v>2003.0400000000002</c:v>
                      </c:pt>
                      <c:pt idx="7644">
                        <c:v>1954.56</c:v>
                      </c:pt>
                      <c:pt idx="7645">
                        <c:v>1855.2</c:v>
                      </c:pt>
                      <c:pt idx="7646">
                        <c:v>1837.9199999999998</c:v>
                      </c:pt>
                      <c:pt idx="7647">
                        <c:v>1789.4399999999998</c:v>
                      </c:pt>
                      <c:pt idx="7648">
                        <c:v>1811.52</c:v>
                      </c:pt>
                      <c:pt idx="7649">
                        <c:v>1737.6</c:v>
                      </c:pt>
                      <c:pt idx="7650">
                        <c:v>1884.48</c:v>
                      </c:pt>
                      <c:pt idx="7651">
                        <c:v>1955.5200000000002</c:v>
                      </c:pt>
                      <c:pt idx="7652">
                        <c:v>2029.44</c:v>
                      </c:pt>
                      <c:pt idx="7653">
                        <c:v>2015.04</c:v>
                      </c:pt>
                      <c:pt idx="7654">
                        <c:v>2016</c:v>
                      </c:pt>
                      <c:pt idx="7655">
                        <c:v>2071.6799999999998</c:v>
                      </c:pt>
                      <c:pt idx="7656">
                        <c:v>1920</c:v>
                      </c:pt>
                      <c:pt idx="7657">
                        <c:v>1849.4399999999998</c:v>
                      </c:pt>
                      <c:pt idx="7658">
                        <c:v>1893.12</c:v>
                      </c:pt>
                      <c:pt idx="7659">
                        <c:v>1943.0400000000002</c:v>
                      </c:pt>
                      <c:pt idx="7660">
                        <c:v>1812</c:v>
                      </c:pt>
                      <c:pt idx="7661">
                        <c:v>1712.64</c:v>
                      </c:pt>
                      <c:pt idx="7662">
                        <c:v>1686.24</c:v>
                      </c:pt>
                      <c:pt idx="7663">
                        <c:v>1677.12</c:v>
                      </c:pt>
                      <c:pt idx="7664">
                        <c:v>1852.32</c:v>
                      </c:pt>
                      <c:pt idx="7665">
                        <c:v>1940.64</c:v>
                      </c:pt>
                      <c:pt idx="7666">
                        <c:v>1735.6799999999998</c:v>
                      </c:pt>
                      <c:pt idx="7667">
                        <c:v>1630.0800000000002</c:v>
                      </c:pt>
                      <c:pt idx="7668">
                        <c:v>1588.3200000000002</c:v>
                      </c:pt>
                      <c:pt idx="7669">
                        <c:v>1731.8400000000001</c:v>
                      </c:pt>
                      <c:pt idx="7670">
                        <c:v>1801.92</c:v>
                      </c:pt>
                      <c:pt idx="7671">
                        <c:v>1864.8000000000002</c:v>
                      </c:pt>
                      <c:pt idx="7672">
                        <c:v>1881.1200000000001</c:v>
                      </c:pt>
                      <c:pt idx="7673">
                        <c:v>1784.64</c:v>
                      </c:pt>
                      <c:pt idx="7674">
                        <c:v>1760.64</c:v>
                      </c:pt>
                      <c:pt idx="7675">
                        <c:v>1712.16</c:v>
                      </c:pt>
                      <c:pt idx="7676">
                        <c:v>1607.52</c:v>
                      </c:pt>
                      <c:pt idx="7677">
                        <c:v>1656.96</c:v>
                      </c:pt>
                      <c:pt idx="7678">
                        <c:v>1674.2400000000002</c:v>
                      </c:pt>
                      <c:pt idx="7679">
                        <c:v>1769.76</c:v>
                      </c:pt>
                      <c:pt idx="7680">
                        <c:v>1633.44</c:v>
                      </c:pt>
                      <c:pt idx="7681">
                        <c:v>1665.12</c:v>
                      </c:pt>
                      <c:pt idx="7682">
                        <c:v>1701.1200000000001</c:v>
                      </c:pt>
                      <c:pt idx="7683">
                        <c:v>1717.92</c:v>
                      </c:pt>
                      <c:pt idx="7684">
                        <c:v>1642.08</c:v>
                      </c:pt>
                      <c:pt idx="7685">
                        <c:v>1561.44</c:v>
                      </c:pt>
                      <c:pt idx="7686">
                        <c:v>1661.7599999999998</c:v>
                      </c:pt>
                      <c:pt idx="7687">
                        <c:v>1787.52</c:v>
                      </c:pt>
                      <c:pt idx="7688">
                        <c:v>1907.04</c:v>
                      </c:pt>
                      <c:pt idx="7689">
                        <c:v>1910.88</c:v>
                      </c:pt>
                      <c:pt idx="7690">
                        <c:v>1877.2800000000002</c:v>
                      </c:pt>
                      <c:pt idx="7691">
                        <c:v>1808.6399999999999</c:v>
                      </c:pt>
                      <c:pt idx="7692">
                        <c:v>1736.64</c:v>
                      </c:pt>
                      <c:pt idx="7693">
                        <c:v>1742.3999999999999</c:v>
                      </c:pt>
                      <c:pt idx="7694">
                        <c:v>1782.2400000000002</c:v>
                      </c:pt>
                      <c:pt idx="7695">
                        <c:v>1840.32</c:v>
                      </c:pt>
                      <c:pt idx="7696">
                        <c:v>1765.92</c:v>
                      </c:pt>
                      <c:pt idx="7697">
                        <c:v>1700.1599999999999</c:v>
                      </c:pt>
                      <c:pt idx="7698">
                        <c:v>1670.4</c:v>
                      </c:pt>
                      <c:pt idx="7699">
                        <c:v>1647.8400000000001</c:v>
                      </c:pt>
                      <c:pt idx="7700">
                        <c:v>1618.56</c:v>
                      </c:pt>
                      <c:pt idx="7701">
                        <c:v>1519.1999999999998</c:v>
                      </c:pt>
                      <c:pt idx="7702">
                        <c:v>1495.6799999999998</c:v>
                      </c:pt>
                      <c:pt idx="7703">
                        <c:v>1508.1599999999999</c:v>
                      </c:pt>
                      <c:pt idx="7704">
                        <c:v>1466.4</c:v>
                      </c:pt>
                      <c:pt idx="7705">
                        <c:v>1509.6</c:v>
                      </c:pt>
                      <c:pt idx="7706">
                        <c:v>1478.4</c:v>
                      </c:pt>
                      <c:pt idx="7707">
                        <c:v>1526.4</c:v>
                      </c:pt>
                      <c:pt idx="7708">
                        <c:v>1569.6</c:v>
                      </c:pt>
                      <c:pt idx="7709">
                        <c:v>1590.2400000000002</c:v>
                      </c:pt>
                      <c:pt idx="7710">
                        <c:v>1513.44</c:v>
                      </c:pt>
                      <c:pt idx="7711">
                        <c:v>1562.88</c:v>
                      </c:pt>
                      <c:pt idx="7712">
                        <c:v>1651.6799999999998</c:v>
                      </c:pt>
                      <c:pt idx="7713">
                        <c:v>1493.76</c:v>
                      </c:pt>
                      <c:pt idx="7714">
                        <c:v>1396.32</c:v>
                      </c:pt>
                      <c:pt idx="7715">
                        <c:v>1704.96</c:v>
                      </c:pt>
                      <c:pt idx="7716">
                        <c:v>1738.08</c:v>
                      </c:pt>
                      <c:pt idx="7717">
                        <c:v>1672.32</c:v>
                      </c:pt>
                      <c:pt idx="7718">
                        <c:v>1814.4</c:v>
                      </c:pt>
                      <c:pt idx="7719">
                        <c:v>1643.52</c:v>
                      </c:pt>
                      <c:pt idx="7720">
                        <c:v>1587.36</c:v>
                      </c:pt>
                      <c:pt idx="7721">
                        <c:v>1604.1599999999999</c:v>
                      </c:pt>
                      <c:pt idx="7722">
                        <c:v>1497.1200000000001</c:v>
                      </c:pt>
                      <c:pt idx="7723">
                        <c:v>1448.16</c:v>
                      </c:pt>
                      <c:pt idx="7724">
                        <c:v>1453.44</c:v>
                      </c:pt>
                      <c:pt idx="7725">
                        <c:v>1562.4</c:v>
                      </c:pt>
                      <c:pt idx="7726">
                        <c:v>1716.96</c:v>
                      </c:pt>
                      <c:pt idx="7727">
                        <c:v>1987.68</c:v>
                      </c:pt>
                      <c:pt idx="7728">
                        <c:v>2096.6400000000003</c:v>
                      </c:pt>
                      <c:pt idx="7729">
                        <c:v>2082.2400000000002</c:v>
                      </c:pt>
                      <c:pt idx="7730">
                        <c:v>2107.1999999999998</c:v>
                      </c:pt>
                      <c:pt idx="7731">
                        <c:v>1834.08</c:v>
                      </c:pt>
                      <c:pt idx="7732">
                        <c:v>1941.12</c:v>
                      </c:pt>
                      <c:pt idx="7733">
                        <c:v>1846.5599999999997</c:v>
                      </c:pt>
                      <c:pt idx="7734">
                        <c:v>2040</c:v>
                      </c:pt>
                      <c:pt idx="7735">
                        <c:v>1999.68</c:v>
                      </c:pt>
                      <c:pt idx="7736">
                        <c:v>1878.72</c:v>
                      </c:pt>
                      <c:pt idx="7737">
                        <c:v>1864.3200000000002</c:v>
                      </c:pt>
                      <c:pt idx="7738">
                        <c:v>1829.2800000000002</c:v>
                      </c:pt>
                      <c:pt idx="7739">
                        <c:v>1776.9600000000003</c:v>
                      </c:pt>
                      <c:pt idx="7740">
                        <c:v>1658.88</c:v>
                      </c:pt>
                      <c:pt idx="7741">
                        <c:v>1574.4</c:v>
                      </c:pt>
                      <c:pt idx="7742">
                        <c:v>1713.6</c:v>
                      </c:pt>
                      <c:pt idx="7743">
                        <c:v>1695.3600000000001</c:v>
                      </c:pt>
                      <c:pt idx="7744">
                        <c:v>1764.96</c:v>
                      </c:pt>
                      <c:pt idx="7745">
                        <c:v>1671.3600000000001</c:v>
                      </c:pt>
                      <c:pt idx="7746">
                        <c:v>1642.08</c:v>
                      </c:pt>
                      <c:pt idx="7747">
                        <c:v>1621.44</c:v>
                      </c:pt>
                      <c:pt idx="7748">
                        <c:v>1581.1200000000001</c:v>
                      </c:pt>
                      <c:pt idx="7749">
                        <c:v>1462.5600000000002</c:v>
                      </c:pt>
                      <c:pt idx="7750">
                        <c:v>1404</c:v>
                      </c:pt>
                      <c:pt idx="7751">
                        <c:v>1503.3600000000001</c:v>
                      </c:pt>
                      <c:pt idx="7752">
                        <c:v>1567.6799999999998</c:v>
                      </c:pt>
                      <c:pt idx="7753">
                        <c:v>1574.88</c:v>
                      </c:pt>
                      <c:pt idx="7754">
                        <c:v>1524.48</c:v>
                      </c:pt>
                      <c:pt idx="7755">
                        <c:v>1488</c:v>
                      </c:pt>
                      <c:pt idx="7756">
                        <c:v>1447.6799999999998</c:v>
                      </c:pt>
                      <c:pt idx="7757">
                        <c:v>1466.4</c:v>
                      </c:pt>
                      <c:pt idx="7758">
                        <c:v>1514.4</c:v>
                      </c:pt>
                      <c:pt idx="7759">
                        <c:v>1565.76</c:v>
                      </c:pt>
                      <c:pt idx="7760">
                        <c:v>1662.24</c:v>
                      </c:pt>
                      <c:pt idx="7761">
                        <c:v>1800.96</c:v>
                      </c:pt>
                      <c:pt idx="7762">
                        <c:v>1655.04</c:v>
                      </c:pt>
                      <c:pt idx="7763">
                        <c:v>1723.6799999999998</c:v>
                      </c:pt>
                      <c:pt idx="7764">
                        <c:v>1756.32</c:v>
                      </c:pt>
                      <c:pt idx="7765">
                        <c:v>1686.2400000000002</c:v>
                      </c:pt>
                      <c:pt idx="7766">
                        <c:v>1722.72</c:v>
                      </c:pt>
                      <c:pt idx="7767">
                        <c:v>1868.1599999999999</c:v>
                      </c:pt>
                      <c:pt idx="7768">
                        <c:v>1893.12</c:v>
                      </c:pt>
                      <c:pt idx="7769">
                        <c:v>1882.08</c:v>
                      </c:pt>
                      <c:pt idx="7770">
                        <c:v>1763.04</c:v>
                      </c:pt>
                      <c:pt idx="7771">
                        <c:v>1822.08</c:v>
                      </c:pt>
                      <c:pt idx="7772">
                        <c:v>1747.1999999999998</c:v>
                      </c:pt>
                      <c:pt idx="7773">
                        <c:v>1580.64</c:v>
                      </c:pt>
                      <c:pt idx="7774">
                        <c:v>1618.0800000000002</c:v>
                      </c:pt>
                      <c:pt idx="7775">
                        <c:v>1616.64</c:v>
                      </c:pt>
                      <c:pt idx="7776">
                        <c:v>1615.2</c:v>
                      </c:pt>
                      <c:pt idx="7777">
                        <c:v>1744.8</c:v>
                      </c:pt>
                      <c:pt idx="7778">
                        <c:v>1827.8400000000001</c:v>
                      </c:pt>
                      <c:pt idx="7779">
                        <c:v>1711.68</c:v>
                      </c:pt>
                      <c:pt idx="7780">
                        <c:v>1770.72</c:v>
                      </c:pt>
                      <c:pt idx="7781">
                        <c:v>1692.48</c:v>
                      </c:pt>
                      <c:pt idx="7782">
                        <c:v>1731.84</c:v>
                      </c:pt>
                      <c:pt idx="7783">
                        <c:v>1777.92</c:v>
                      </c:pt>
                      <c:pt idx="7784">
                        <c:v>1737.6</c:v>
                      </c:pt>
                      <c:pt idx="7785">
                        <c:v>1739.52</c:v>
                      </c:pt>
                      <c:pt idx="7786">
                        <c:v>1733.76</c:v>
                      </c:pt>
                      <c:pt idx="7787">
                        <c:v>1778.4</c:v>
                      </c:pt>
                      <c:pt idx="7788">
                        <c:v>1624.8000000000002</c:v>
                      </c:pt>
                      <c:pt idx="7789">
                        <c:v>1649.28</c:v>
                      </c:pt>
                      <c:pt idx="7790">
                        <c:v>1684.3200000000002</c:v>
                      </c:pt>
                      <c:pt idx="7791">
                        <c:v>1560.96</c:v>
                      </c:pt>
                      <c:pt idx="7792">
                        <c:v>1559.52</c:v>
                      </c:pt>
                      <c:pt idx="7793">
                        <c:v>1658.88</c:v>
                      </c:pt>
                      <c:pt idx="7794">
                        <c:v>1670.8799999999999</c:v>
                      </c:pt>
                      <c:pt idx="7795">
                        <c:v>1721.76</c:v>
                      </c:pt>
                      <c:pt idx="7796">
                        <c:v>1696.8</c:v>
                      </c:pt>
                      <c:pt idx="7797">
                        <c:v>1547.52</c:v>
                      </c:pt>
                      <c:pt idx="7798">
                        <c:v>1554.7199999999998</c:v>
                      </c:pt>
                      <c:pt idx="7799">
                        <c:v>1683.3600000000001</c:v>
                      </c:pt>
                      <c:pt idx="7800">
                        <c:v>1780.32</c:v>
                      </c:pt>
                      <c:pt idx="7801">
                        <c:v>1669.92</c:v>
                      </c:pt>
                      <c:pt idx="7802">
                        <c:v>1617.12</c:v>
                      </c:pt>
                      <c:pt idx="7803">
                        <c:v>1621.9199999999998</c:v>
                      </c:pt>
                      <c:pt idx="7804">
                        <c:v>1655.52</c:v>
                      </c:pt>
                      <c:pt idx="7805">
                        <c:v>1669.92</c:v>
                      </c:pt>
                      <c:pt idx="7806">
                        <c:v>1811.52</c:v>
                      </c:pt>
                      <c:pt idx="7807">
                        <c:v>1859.04</c:v>
                      </c:pt>
                      <c:pt idx="7808">
                        <c:v>1716</c:v>
                      </c:pt>
                      <c:pt idx="7809">
                        <c:v>1829.76</c:v>
                      </c:pt>
                      <c:pt idx="7810">
                        <c:v>1630.08</c:v>
                      </c:pt>
                      <c:pt idx="7811">
                        <c:v>1730.88</c:v>
                      </c:pt>
                      <c:pt idx="7812">
                        <c:v>1786.56</c:v>
                      </c:pt>
                      <c:pt idx="7813">
                        <c:v>1657.44</c:v>
                      </c:pt>
                      <c:pt idx="7814">
                        <c:v>1536</c:v>
                      </c:pt>
                      <c:pt idx="7815">
                        <c:v>1513.9199999999998</c:v>
                      </c:pt>
                      <c:pt idx="7816">
                        <c:v>1525.44</c:v>
                      </c:pt>
                      <c:pt idx="7817">
                        <c:v>1534.08</c:v>
                      </c:pt>
                      <c:pt idx="7818">
                        <c:v>1601.76</c:v>
                      </c:pt>
                      <c:pt idx="7819">
                        <c:v>1842.24</c:v>
                      </c:pt>
                      <c:pt idx="7820">
                        <c:v>1823.04</c:v>
                      </c:pt>
                      <c:pt idx="7821">
                        <c:v>1844.1599999999999</c:v>
                      </c:pt>
                      <c:pt idx="7822">
                        <c:v>1845.6</c:v>
                      </c:pt>
                      <c:pt idx="7823">
                        <c:v>1887.36</c:v>
                      </c:pt>
                      <c:pt idx="7824">
                        <c:v>2028.96</c:v>
                      </c:pt>
                      <c:pt idx="7825">
                        <c:v>1981.92</c:v>
                      </c:pt>
                      <c:pt idx="7826">
                        <c:v>2012.1599999999999</c:v>
                      </c:pt>
                      <c:pt idx="7827">
                        <c:v>2082.2400000000002</c:v>
                      </c:pt>
                      <c:pt idx="7828">
                        <c:v>1994.4</c:v>
                      </c:pt>
                      <c:pt idx="7829">
                        <c:v>1938.72</c:v>
                      </c:pt>
                      <c:pt idx="7830">
                        <c:v>2087.04</c:v>
                      </c:pt>
                      <c:pt idx="7831">
                        <c:v>2063.04</c:v>
                      </c:pt>
                      <c:pt idx="7832">
                        <c:v>1978.08</c:v>
                      </c:pt>
                      <c:pt idx="7833">
                        <c:v>1880.16</c:v>
                      </c:pt>
                      <c:pt idx="7834">
                        <c:v>1898.88</c:v>
                      </c:pt>
                      <c:pt idx="7835">
                        <c:v>1890.2399999999998</c:v>
                      </c:pt>
                      <c:pt idx="7836">
                        <c:v>1829.2800000000002</c:v>
                      </c:pt>
                      <c:pt idx="7837">
                        <c:v>1874.88</c:v>
                      </c:pt>
                      <c:pt idx="7838">
                        <c:v>1876.32</c:v>
                      </c:pt>
                      <c:pt idx="7839">
                        <c:v>1827.3600000000001</c:v>
                      </c:pt>
                      <c:pt idx="7840">
                        <c:v>1746.24</c:v>
                      </c:pt>
                      <c:pt idx="7841">
                        <c:v>1848.96</c:v>
                      </c:pt>
                      <c:pt idx="7842">
                        <c:v>2055.84</c:v>
                      </c:pt>
                      <c:pt idx="7843">
                        <c:v>1978.0800000000002</c:v>
                      </c:pt>
                      <c:pt idx="7844">
                        <c:v>1886.88</c:v>
                      </c:pt>
                      <c:pt idx="7845">
                        <c:v>1849.92</c:v>
                      </c:pt>
                      <c:pt idx="7846">
                        <c:v>1879.2</c:v>
                      </c:pt>
                      <c:pt idx="7847">
                        <c:v>1918.56</c:v>
                      </c:pt>
                      <c:pt idx="7848">
                        <c:v>2057.7600000000002</c:v>
                      </c:pt>
                      <c:pt idx="7849">
                        <c:v>2186.88</c:v>
                      </c:pt>
                      <c:pt idx="7850">
                        <c:v>1998.24</c:v>
                      </c:pt>
                      <c:pt idx="7851">
                        <c:v>1907.9999999999998</c:v>
                      </c:pt>
                      <c:pt idx="7852">
                        <c:v>2075.04</c:v>
                      </c:pt>
                      <c:pt idx="7853">
                        <c:v>2099.04</c:v>
                      </c:pt>
                      <c:pt idx="7854">
                        <c:v>2018.4</c:v>
                      </c:pt>
                      <c:pt idx="7855">
                        <c:v>2075.52</c:v>
                      </c:pt>
                      <c:pt idx="7856">
                        <c:v>1995.3600000000001</c:v>
                      </c:pt>
                      <c:pt idx="7857">
                        <c:v>1981.92</c:v>
                      </c:pt>
                      <c:pt idx="7858">
                        <c:v>2052.96</c:v>
                      </c:pt>
                      <c:pt idx="7859">
                        <c:v>1998.2399999999998</c:v>
                      </c:pt>
                      <c:pt idx="7860">
                        <c:v>1965.12</c:v>
                      </c:pt>
                      <c:pt idx="7861">
                        <c:v>2014.08</c:v>
                      </c:pt>
                      <c:pt idx="7862">
                        <c:v>2114.4</c:v>
                      </c:pt>
                      <c:pt idx="7863">
                        <c:v>1891.6799999999998</c:v>
                      </c:pt>
                      <c:pt idx="7864">
                        <c:v>1902.2399999999998</c:v>
                      </c:pt>
                      <c:pt idx="7865">
                        <c:v>1887.36</c:v>
                      </c:pt>
                      <c:pt idx="7866">
                        <c:v>1722.7199999999998</c:v>
                      </c:pt>
                      <c:pt idx="7867">
                        <c:v>1872.4799999999998</c:v>
                      </c:pt>
                      <c:pt idx="7868">
                        <c:v>1907.52</c:v>
                      </c:pt>
                      <c:pt idx="7869">
                        <c:v>1869.6</c:v>
                      </c:pt>
                      <c:pt idx="7870">
                        <c:v>1879.6799999999998</c:v>
                      </c:pt>
                      <c:pt idx="7871">
                        <c:v>1866.24</c:v>
                      </c:pt>
                      <c:pt idx="7872">
                        <c:v>1838.4</c:v>
                      </c:pt>
                      <c:pt idx="7873">
                        <c:v>1888.32</c:v>
                      </c:pt>
                      <c:pt idx="7874">
                        <c:v>1809.12</c:v>
                      </c:pt>
                      <c:pt idx="7875">
                        <c:v>1830.24</c:v>
                      </c:pt>
                      <c:pt idx="7876">
                        <c:v>1900.8000000000002</c:v>
                      </c:pt>
                      <c:pt idx="7877">
                        <c:v>1785.1200000000001</c:v>
                      </c:pt>
                      <c:pt idx="7878">
                        <c:v>1758.2400000000002</c:v>
                      </c:pt>
                      <c:pt idx="7879">
                        <c:v>1786.56</c:v>
                      </c:pt>
                      <c:pt idx="7880">
                        <c:v>1593.6000000000001</c:v>
                      </c:pt>
                      <c:pt idx="7881">
                        <c:v>1564.32</c:v>
                      </c:pt>
                      <c:pt idx="7882">
                        <c:v>1574.4</c:v>
                      </c:pt>
                      <c:pt idx="7883">
                        <c:v>1571.52</c:v>
                      </c:pt>
                      <c:pt idx="7884">
                        <c:v>1624.32</c:v>
                      </c:pt>
                      <c:pt idx="7885">
                        <c:v>1575.84</c:v>
                      </c:pt>
                      <c:pt idx="7886">
                        <c:v>1700.1599999999999</c:v>
                      </c:pt>
                      <c:pt idx="7887">
                        <c:v>1802.4</c:v>
                      </c:pt>
                      <c:pt idx="7888">
                        <c:v>1749.1200000000001</c:v>
                      </c:pt>
                      <c:pt idx="7889">
                        <c:v>1802.8799999999999</c:v>
                      </c:pt>
                      <c:pt idx="7890">
                        <c:v>1773.1200000000001</c:v>
                      </c:pt>
                      <c:pt idx="7891">
                        <c:v>1701.6</c:v>
                      </c:pt>
                      <c:pt idx="7892">
                        <c:v>1670.8799999999999</c:v>
                      </c:pt>
                      <c:pt idx="7893">
                        <c:v>1638.24</c:v>
                      </c:pt>
                      <c:pt idx="7894">
                        <c:v>1654.56</c:v>
                      </c:pt>
                      <c:pt idx="7895">
                        <c:v>1593.6000000000001</c:v>
                      </c:pt>
                      <c:pt idx="7896">
                        <c:v>1536.48</c:v>
                      </c:pt>
                      <c:pt idx="7897">
                        <c:v>1529.28</c:v>
                      </c:pt>
                      <c:pt idx="7898">
                        <c:v>1432.8</c:v>
                      </c:pt>
                      <c:pt idx="7899">
                        <c:v>1486.0800000000002</c:v>
                      </c:pt>
                      <c:pt idx="7900">
                        <c:v>1538.4</c:v>
                      </c:pt>
                      <c:pt idx="7901">
                        <c:v>1570.0800000000002</c:v>
                      </c:pt>
                      <c:pt idx="7902">
                        <c:v>1448.64</c:v>
                      </c:pt>
                      <c:pt idx="7903">
                        <c:v>1405.44</c:v>
                      </c:pt>
                      <c:pt idx="7904">
                        <c:v>1442.8799999999997</c:v>
                      </c:pt>
                      <c:pt idx="7905">
                        <c:v>1379.04</c:v>
                      </c:pt>
                      <c:pt idx="7906">
                        <c:v>1304.6399999999999</c:v>
                      </c:pt>
                      <c:pt idx="7907">
                        <c:v>1223.04</c:v>
                      </c:pt>
                      <c:pt idx="7908">
                        <c:v>1198.08</c:v>
                      </c:pt>
                      <c:pt idx="7909">
                        <c:v>1175.52</c:v>
                      </c:pt>
                      <c:pt idx="7910">
                        <c:v>1144.3200000000002</c:v>
                      </c:pt>
                      <c:pt idx="7911">
                        <c:v>1135.2</c:v>
                      </c:pt>
                      <c:pt idx="7912">
                        <c:v>1153.44</c:v>
                      </c:pt>
                      <c:pt idx="7913">
                        <c:v>1148.1599999999999</c:v>
                      </c:pt>
                      <c:pt idx="7914">
                        <c:v>1077.1199999999999</c:v>
                      </c:pt>
                      <c:pt idx="7915">
                        <c:v>1117.44</c:v>
                      </c:pt>
                      <c:pt idx="7916">
                        <c:v>1039.2</c:v>
                      </c:pt>
                      <c:pt idx="7917">
                        <c:v>983.52</c:v>
                      </c:pt>
                      <c:pt idx="7918">
                        <c:v>936.96</c:v>
                      </c:pt>
                      <c:pt idx="7919">
                        <c:v>840</c:v>
                      </c:pt>
                      <c:pt idx="7920">
                        <c:v>842.4</c:v>
                      </c:pt>
                      <c:pt idx="7921">
                        <c:v>765.59999999999991</c:v>
                      </c:pt>
                      <c:pt idx="7922">
                        <c:v>722.88000000000011</c:v>
                      </c:pt>
                      <c:pt idx="7923">
                        <c:v>700.32</c:v>
                      </c:pt>
                      <c:pt idx="7924">
                        <c:v>671.04</c:v>
                      </c:pt>
                      <c:pt idx="7925">
                        <c:v>662.88</c:v>
                      </c:pt>
                      <c:pt idx="7926">
                        <c:v>664.8</c:v>
                      </c:pt>
                      <c:pt idx="7927">
                        <c:v>619.67999999999995</c:v>
                      </c:pt>
                      <c:pt idx="7928">
                        <c:v>628.79999999999995</c:v>
                      </c:pt>
                      <c:pt idx="7929">
                        <c:v>651.84</c:v>
                      </c:pt>
                      <c:pt idx="7930">
                        <c:v>624</c:v>
                      </c:pt>
                      <c:pt idx="7931">
                        <c:v>588.48</c:v>
                      </c:pt>
                      <c:pt idx="7932">
                        <c:v>629.76</c:v>
                      </c:pt>
                      <c:pt idx="7933">
                        <c:v>644.64</c:v>
                      </c:pt>
                      <c:pt idx="7934">
                        <c:v>619.68000000000006</c:v>
                      </c:pt>
                      <c:pt idx="7935">
                        <c:v>631.67999999999995</c:v>
                      </c:pt>
                      <c:pt idx="7936">
                        <c:v>609.12</c:v>
                      </c:pt>
                      <c:pt idx="7937">
                        <c:v>605.76</c:v>
                      </c:pt>
                      <c:pt idx="7938">
                        <c:v>614.88000000000011</c:v>
                      </c:pt>
                      <c:pt idx="7939">
                        <c:v>720</c:v>
                      </c:pt>
                      <c:pt idx="7940">
                        <c:v>722.88</c:v>
                      </c:pt>
                      <c:pt idx="7941">
                        <c:v>703.68000000000006</c:v>
                      </c:pt>
                      <c:pt idx="7942">
                        <c:v>868.32</c:v>
                      </c:pt>
                      <c:pt idx="7943">
                        <c:v>902.88</c:v>
                      </c:pt>
                      <c:pt idx="7944">
                        <c:v>958.07999999999993</c:v>
                      </c:pt>
                      <c:pt idx="7945">
                        <c:v>990.72</c:v>
                      </c:pt>
                      <c:pt idx="7946">
                        <c:v>1113.5999999999999</c:v>
                      </c:pt>
                      <c:pt idx="7947">
                        <c:v>1198.56</c:v>
                      </c:pt>
                      <c:pt idx="7948">
                        <c:v>1124.1600000000001</c:v>
                      </c:pt>
                      <c:pt idx="7949">
                        <c:v>1071.8399999999999</c:v>
                      </c:pt>
                      <c:pt idx="7950">
                        <c:v>1185.6000000000001</c:v>
                      </c:pt>
                      <c:pt idx="7951">
                        <c:v>1245.6000000000001</c:v>
                      </c:pt>
                      <c:pt idx="7952">
                        <c:v>1293.1199999999999</c:v>
                      </c:pt>
                      <c:pt idx="7953">
                        <c:v>1500</c:v>
                      </c:pt>
                      <c:pt idx="7954">
                        <c:v>1645.44</c:v>
                      </c:pt>
                      <c:pt idx="7955">
                        <c:v>1675.2</c:v>
                      </c:pt>
                      <c:pt idx="7956">
                        <c:v>1617.1200000000001</c:v>
                      </c:pt>
                      <c:pt idx="7957">
                        <c:v>1822.56</c:v>
                      </c:pt>
                      <c:pt idx="7958">
                        <c:v>1822.08</c:v>
                      </c:pt>
                      <c:pt idx="7959">
                        <c:v>1841.76</c:v>
                      </c:pt>
                      <c:pt idx="7960">
                        <c:v>1908</c:v>
                      </c:pt>
                      <c:pt idx="7961">
                        <c:v>1782.72</c:v>
                      </c:pt>
                      <c:pt idx="7962">
                        <c:v>1872</c:v>
                      </c:pt>
                      <c:pt idx="7963">
                        <c:v>1857.6</c:v>
                      </c:pt>
                      <c:pt idx="7964">
                        <c:v>1882.08</c:v>
                      </c:pt>
                      <c:pt idx="7965">
                        <c:v>1787.5200000000002</c:v>
                      </c:pt>
                      <c:pt idx="7966">
                        <c:v>1806.24</c:v>
                      </c:pt>
                      <c:pt idx="7967">
                        <c:v>1867.68</c:v>
                      </c:pt>
                      <c:pt idx="7968">
                        <c:v>1930.08</c:v>
                      </c:pt>
                      <c:pt idx="7969">
                        <c:v>1932.4799999999998</c:v>
                      </c:pt>
                      <c:pt idx="7970">
                        <c:v>2013.6</c:v>
                      </c:pt>
                      <c:pt idx="7971">
                        <c:v>1970.3999999999999</c:v>
                      </c:pt>
                      <c:pt idx="7972">
                        <c:v>1999.2</c:v>
                      </c:pt>
                      <c:pt idx="7973">
                        <c:v>1848</c:v>
                      </c:pt>
                      <c:pt idx="7974">
                        <c:v>1866.2400000000002</c:v>
                      </c:pt>
                      <c:pt idx="7975">
                        <c:v>1891.2</c:v>
                      </c:pt>
                      <c:pt idx="7976">
                        <c:v>1852.8</c:v>
                      </c:pt>
                      <c:pt idx="7977">
                        <c:v>1852.8</c:v>
                      </c:pt>
                      <c:pt idx="7978">
                        <c:v>2026.08</c:v>
                      </c:pt>
                      <c:pt idx="7979">
                        <c:v>2070.2399999999998</c:v>
                      </c:pt>
                      <c:pt idx="7980">
                        <c:v>2027.52</c:v>
                      </c:pt>
                      <c:pt idx="7981">
                        <c:v>1941.6</c:v>
                      </c:pt>
                      <c:pt idx="7982">
                        <c:v>1903.68</c:v>
                      </c:pt>
                      <c:pt idx="7983">
                        <c:v>1929.12</c:v>
                      </c:pt>
                      <c:pt idx="7984">
                        <c:v>1940.6399999999999</c:v>
                      </c:pt>
                      <c:pt idx="7985">
                        <c:v>1966.56</c:v>
                      </c:pt>
                      <c:pt idx="7986">
                        <c:v>1993.9199999999998</c:v>
                      </c:pt>
                      <c:pt idx="7987">
                        <c:v>2045.7600000000002</c:v>
                      </c:pt>
                      <c:pt idx="7988">
                        <c:v>1934.8799999999999</c:v>
                      </c:pt>
                      <c:pt idx="7989">
                        <c:v>2032.32</c:v>
                      </c:pt>
                      <c:pt idx="7990">
                        <c:v>2233.92</c:v>
                      </c:pt>
                      <c:pt idx="7991">
                        <c:v>2106.2399999999998</c:v>
                      </c:pt>
                      <c:pt idx="7992">
                        <c:v>2013.12</c:v>
                      </c:pt>
                      <c:pt idx="7993">
                        <c:v>1820.6399999999999</c:v>
                      </c:pt>
                      <c:pt idx="7994">
                        <c:v>1786.56</c:v>
                      </c:pt>
                      <c:pt idx="7995">
                        <c:v>1819.68</c:v>
                      </c:pt>
                      <c:pt idx="7996">
                        <c:v>1902.7200000000003</c:v>
                      </c:pt>
                      <c:pt idx="7997">
                        <c:v>1897.4399999999998</c:v>
                      </c:pt>
                      <c:pt idx="7998">
                        <c:v>1884</c:v>
                      </c:pt>
                      <c:pt idx="7999">
                        <c:v>1738.0800000000002</c:v>
                      </c:pt>
                      <c:pt idx="8000">
                        <c:v>1638.7199999999998</c:v>
                      </c:pt>
                      <c:pt idx="8001">
                        <c:v>1628.1600000000003</c:v>
                      </c:pt>
                      <c:pt idx="8002">
                        <c:v>1627.6799999999998</c:v>
                      </c:pt>
                      <c:pt idx="8003">
                        <c:v>1654.08</c:v>
                      </c:pt>
                      <c:pt idx="8004">
                        <c:v>1795.6799999999998</c:v>
                      </c:pt>
                      <c:pt idx="8005">
                        <c:v>1797.6000000000001</c:v>
                      </c:pt>
                      <c:pt idx="8006">
                        <c:v>1653.6</c:v>
                      </c:pt>
                      <c:pt idx="8007">
                        <c:v>1669.92</c:v>
                      </c:pt>
                      <c:pt idx="8008">
                        <c:v>1771.6800000000003</c:v>
                      </c:pt>
                      <c:pt idx="8009">
                        <c:v>1785.1200000000001</c:v>
                      </c:pt>
                      <c:pt idx="8010">
                        <c:v>1731.8400000000001</c:v>
                      </c:pt>
                      <c:pt idx="8011">
                        <c:v>1741.44</c:v>
                      </c:pt>
                      <c:pt idx="8012">
                        <c:v>1644</c:v>
                      </c:pt>
                      <c:pt idx="8013">
                        <c:v>1701.12</c:v>
                      </c:pt>
                      <c:pt idx="8014">
                        <c:v>1673.76</c:v>
                      </c:pt>
                      <c:pt idx="8015">
                        <c:v>1620</c:v>
                      </c:pt>
                      <c:pt idx="8016">
                        <c:v>1773.12</c:v>
                      </c:pt>
                      <c:pt idx="8017">
                        <c:v>1837.92</c:v>
                      </c:pt>
                      <c:pt idx="8018">
                        <c:v>1858.08</c:v>
                      </c:pt>
                      <c:pt idx="8019">
                        <c:v>1837.92</c:v>
                      </c:pt>
                      <c:pt idx="8020">
                        <c:v>2028</c:v>
                      </c:pt>
                      <c:pt idx="8021">
                        <c:v>2212.8000000000002</c:v>
                      </c:pt>
                      <c:pt idx="8022">
                        <c:v>2206.5599999999995</c:v>
                      </c:pt>
                      <c:pt idx="8023">
                        <c:v>2086.08</c:v>
                      </c:pt>
                      <c:pt idx="8024">
                        <c:v>1862.4</c:v>
                      </c:pt>
                      <c:pt idx="8025">
                        <c:v>1684.8</c:v>
                      </c:pt>
                      <c:pt idx="8026">
                        <c:v>1670.4</c:v>
                      </c:pt>
                      <c:pt idx="8027">
                        <c:v>1803.3600000000001</c:v>
                      </c:pt>
                      <c:pt idx="8028">
                        <c:v>1787.04</c:v>
                      </c:pt>
                      <c:pt idx="8029">
                        <c:v>1616.16</c:v>
                      </c:pt>
                      <c:pt idx="8030">
                        <c:v>1714.08</c:v>
                      </c:pt>
                      <c:pt idx="8031">
                        <c:v>1692.48</c:v>
                      </c:pt>
                      <c:pt idx="8032">
                        <c:v>1770.7199999999998</c:v>
                      </c:pt>
                      <c:pt idx="8033">
                        <c:v>1831.1999999999998</c:v>
                      </c:pt>
                      <c:pt idx="8034">
                        <c:v>1755.36</c:v>
                      </c:pt>
                      <c:pt idx="8035">
                        <c:v>1762.08</c:v>
                      </c:pt>
                      <c:pt idx="8036">
                        <c:v>1785.12</c:v>
                      </c:pt>
                      <c:pt idx="8037">
                        <c:v>1835.52</c:v>
                      </c:pt>
                      <c:pt idx="8038">
                        <c:v>1784.64</c:v>
                      </c:pt>
                      <c:pt idx="8039">
                        <c:v>1853.7599999999998</c:v>
                      </c:pt>
                      <c:pt idx="8040">
                        <c:v>1935.8400000000001</c:v>
                      </c:pt>
                      <c:pt idx="8041">
                        <c:v>1945.44</c:v>
                      </c:pt>
                      <c:pt idx="8042">
                        <c:v>1864.32</c:v>
                      </c:pt>
                      <c:pt idx="8043">
                        <c:v>1830.24</c:v>
                      </c:pt>
                      <c:pt idx="8044">
                        <c:v>1845.6</c:v>
                      </c:pt>
                      <c:pt idx="8045">
                        <c:v>1708.8</c:v>
                      </c:pt>
                      <c:pt idx="8046">
                        <c:v>1676.64</c:v>
                      </c:pt>
                      <c:pt idx="8047">
                        <c:v>1660.32</c:v>
                      </c:pt>
                      <c:pt idx="8048">
                        <c:v>1609.9199999999998</c:v>
                      </c:pt>
                      <c:pt idx="8049">
                        <c:v>1574.4</c:v>
                      </c:pt>
                      <c:pt idx="8050">
                        <c:v>1671.8400000000001</c:v>
                      </c:pt>
                      <c:pt idx="8051">
                        <c:v>1681.44</c:v>
                      </c:pt>
                      <c:pt idx="8052">
                        <c:v>1566.2400000000002</c:v>
                      </c:pt>
                      <c:pt idx="8053">
                        <c:v>1731.8400000000001</c:v>
                      </c:pt>
                      <c:pt idx="8054">
                        <c:v>1750.5600000000002</c:v>
                      </c:pt>
                      <c:pt idx="8055">
                        <c:v>1743.3600000000001</c:v>
                      </c:pt>
                      <c:pt idx="8056">
                        <c:v>1820.6400000000003</c:v>
                      </c:pt>
                      <c:pt idx="8057">
                        <c:v>1840.8000000000002</c:v>
                      </c:pt>
                      <c:pt idx="8058">
                        <c:v>1887.36</c:v>
                      </c:pt>
                      <c:pt idx="8059">
                        <c:v>1901.7599999999998</c:v>
                      </c:pt>
                      <c:pt idx="8060">
                        <c:v>1926.7199999999998</c:v>
                      </c:pt>
                      <c:pt idx="8061">
                        <c:v>1875.3600000000001</c:v>
                      </c:pt>
                      <c:pt idx="8062">
                        <c:v>1888.8</c:v>
                      </c:pt>
                      <c:pt idx="8063">
                        <c:v>1826.88</c:v>
                      </c:pt>
                      <c:pt idx="8064">
                        <c:v>1810.0799999999997</c:v>
                      </c:pt>
                      <c:pt idx="8065">
                        <c:v>1729.9199999999998</c:v>
                      </c:pt>
                      <c:pt idx="8066">
                        <c:v>1778.3999999999999</c:v>
                      </c:pt>
                      <c:pt idx="8067">
                        <c:v>1709.7599999999998</c:v>
                      </c:pt>
                      <c:pt idx="8068">
                        <c:v>1675.68</c:v>
                      </c:pt>
                      <c:pt idx="8069">
                        <c:v>1507.68</c:v>
                      </c:pt>
                      <c:pt idx="8070">
                        <c:v>1660.8000000000002</c:v>
                      </c:pt>
                      <c:pt idx="8071">
                        <c:v>1604.6399999999999</c:v>
                      </c:pt>
                      <c:pt idx="8072">
                        <c:v>1703.52</c:v>
                      </c:pt>
                      <c:pt idx="8073">
                        <c:v>1801.44</c:v>
                      </c:pt>
                      <c:pt idx="8074">
                        <c:v>1786.08</c:v>
                      </c:pt>
                      <c:pt idx="8075">
                        <c:v>1778.3999999999999</c:v>
                      </c:pt>
                      <c:pt idx="8076">
                        <c:v>1702.56</c:v>
                      </c:pt>
                      <c:pt idx="8077">
                        <c:v>1731.36</c:v>
                      </c:pt>
                      <c:pt idx="8078">
                        <c:v>1662.24</c:v>
                      </c:pt>
                      <c:pt idx="8079">
                        <c:v>1578.7199999999998</c:v>
                      </c:pt>
                      <c:pt idx="8080">
                        <c:v>1747.68</c:v>
                      </c:pt>
                      <c:pt idx="8081">
                        <c:v>1670.3999999999999</c:v>
                      </c:pt>
                      <c:pt idx="8082">
                        <c:v>1602.2400000000002</c:v>
                      </c:pt>
                      <c:pt idx="8083">
                        <c:v>1659.8400000000001</c:v>
                      </c:pt>
                      <c:pt idx="8084">
                        <c:v>1516.8</c:v>
                      </c:pt>
                      <c:pt idx="8085">
                        <c:v>1478.88</c:v>
                      </c:pt>
                      <c:pt idx="8086">
                        <c:v>1509.12</c:v>
                      </c:pt>
                      <c:pt idx="8087">
                        <c:v>1563.36</c:v>
                      </c:pt>
                      <c:pt idx="8088">
                        <c:v>1548.48</c:v>
                      </c:pt>
                      <c:pt idx="8089">
                        <c:v>1523.04</c:v>
                      </c:pt>
                      <c:pt idx="8090">
                        <c:v>1570.56</c:v>
                      </c:pt>
                      <c:pt idx="8091">
                        <c:v>1615.68</c:v>
                      </c:pt>
                      <c:pt idx="8092">
                        <c:v>1608.48</c:v>
                      </c:pt>
                      <c:pt idx="8093">
                        <c:v>1767.84</c:v>
                      </c:pt>
                      <c:pt idx="8094">
                        <c:v>1696.8</c:v>
                      </c:pt>
                      <c:pt idx="8095">
                        <c:v>1679.04</c:v>
                      </c:pt>
                      <c:pt idx="8096">
                        <c:v>1605.6000000000001</c:v>
                      </c:pt>
                      <c:pt idx="8097">
                        <c:v>1639.68</c:v>
                      </c:pt>
                      <c:pt idx="8098">
                        <c:v>1661.2800000000002</c:v>
                      </c:pt>
                      <c:pt idx="8099">
                        <c:v>1788</c:v>
                      </c:pt>
                      <c:pt idx="8100">
                        <c:v>1747.2</c:v>
                      </c:pt>
                      <c:pt idx="8101">
                        <c:v>1746.72</c:v>
                      </c:pt>
                      <c:pt idx="8102">
                        <c:v>1786.08</c:v>
                      </c:pt>
                      <c:pt idx="8103">
                        <c:v>1729.44</c:v>
                      </c:pt>
                      <c:pt idx="8104">
                        <c:v>1742.4</c:v>
                      </c:pt>
                      <c:pt idx="8105">
                        <c:v>1752.48</c:v>
                      </c:pt>
                      <c:pt idx="8106">
                        <c:v>1815.84</c:v>
                      </c:pt>
                      <c:pt idx="8107">
                        <c:v>1686.24</c:v>
                      </c:pt>
                      <c:pt idx="8108">
                        <c:v>1642.56</c:v>
                      </c:pt>
                      <c:pt idx="8109">
                        <c:v>1767.36</c:v>
                      </c:pt>
                      <c:pt idx="8110">
                        <c:v>1752.48</c:v>
                      </c:pt>
                      <c:pt idx="8111">
                        <c:v>1711.2</c:v>
                      </c:pt>
                      <c:pt idx="8112">
                        <c:v>1652.16</c:v>
                      </c:pt>
                      <c:pt idx="8113">
                        <c:v>1665.6000000000001</c:v>
                      </c:pt>
                      <c:pt idx="8114">
                        <c:v>1605.1200000000001</c:v>
                      </c:pt>
                      <c:pt idx="8115">
                        <c:v>1628.64</c:v>
                      </c:pt>
                      <c:pt idx="8116">
                        <c:v>1650.72</c:v>
                      </c:pt>
                      <c:pt idx="8117">
                        <c:v>1592.6399999999999</c:v>
                      </c:pt>
                      <c:pt idx="8118">
                        <c:v>1601.28</c:v>
                      </c:pt>
                      <c:pt idx="8119">
                        <c:v>1651.68</c:v>
                      </c:pt>
                      <c:pt idx="8120">
                        <c:v>1618.5600000000002</c:v>
                      </c:pt>
                      <c:pt idx="8121">
                        <c:v>1700.64</c:v>
                      </c:pt>
                      <c:pt idx="8122">
                        <c:v>1684.32</c:v>
                      </c:pt>
                      <c:pt idx="8123">
                        <c:v>1659.8400000000001</c:v>
                      </c:pt>
                      <c:pt idx="8124">
                        <c:v>1701.6</c:v>
                      </c:pt>
                      <c:pt idx="8125">
                        <c:v>1647.3600000000001</c:v>
                      </c:pt>
                      <c:pt idx="8126">
                        <c:v>1751.04</c:v>
                      </c:pt>
                      <c:pt idx="8127">
                        <c:v>1710.72</c:v>
                      </c:pt>
                      <c:pt idx="8128">
                        <c:v>1649.28</c:v>
                      </c:pt>
                      <c:pt idx="8129">
                        <c:v>1871.52</c:v>
                      </c:pt>
                      <c:pt idx="8130">
                        <c:v>1924.3200000000002</c:v>
                      </c:pt>
                      <c:pt idx="8131">
                        <c:v>1875.84</c:v>
                      </c:pt>
                      <c:pt idx="8132">
                        <c:v>1841.7599999999998</c:v>
                      </c:pt>
                      <c:pt idx="8133">
                        <c:v>1825.4399999999998</c:v>
                      </c:pt>
                      <c:pt idx="8134">
                        <c:v>1824.96</c:v>
                      </c:pt>
                      <c:pt idx="8135">
                        <c:v>1947.8400000000001</c:v>
                      </c:pt>
                      <c:pt idx="8136">
                        <c:v>1958.4</c:v>
                      </c:pt>
                      <c:pt idx="8137">
                        <c:v>2073.12</c:v>
                      </c:pt>
                      <c:pt idx="8138">
                        <c:v>2258.88</c:v>
                      </c:pt>
                      <c:pt idx="8139">
                        <c:v>2116.3200000000002</c:v>
                      </c:pt>
                      <c:pt idx="8140">
                        <c:v>1959.84</c:v>
                      </c:pt>
                      <c:pt idx="8141">
                        <c:v>2029.92</c:v>
                      </c:pt>
                      <c:pt idx="8142">
                        <c:v>2028.96</c:v>
                      </c:pt>
                      <c:pt idx="8143">
                        <c:v>1998.24</c:v>
                      </c:pt>
                      <c:pt idx="8144">
                        <c:v>2073.12</c:v>
                      </c:pt>
                      <c:pt idx="8145">
                        <c:v>2089.44</c:v>
                      </c:pt>
                      <c:pt idx="8146">
                        <c:v>2088</c:v>
                      </c:pt>
                      <c:pt idx="8147">
                        <c:v>1976.6399999999999</c:v>
                      </c:pt>
                      <c:pt idx="8148">
                        <c:v>2056.8000000000002</c:v>
                      </c:pt>
                      <c:pt idx="8149">
                        <c:v>1917.6</c:v>
                      </c:pt>
                      <c:pt idx="8150">
                        <c:v>1981.9199999999998</c:v>
                      </c:pt>
                      <c:pt idx="8151">
                        <c:v>1947.3600000000001</c:v>
                      </c:pt>
                      <c:pt idx="8152">
                        <c:v>1940.6399999999999</c:v>
                      </c:pt>
                      <c:pt idx="8153">
                        <c:v>1954.56</c:v>
                      </c:pt>
                      <c:pt idx="8154">
                        <c:v>1956.48</c:v>
                      </c:pt>
                      <c:pt idx="8155">
                        <c:v>1935.3600000000001</c:v>
                      </c:pt>
                      <c:pt idx="8156">
                        <c:v>1865.2799999999997</c:v>
                      </c:pt>
                      <c:pt idx="8157">
                        <c:v>1723.68</c:v>
                      </c:pt>
                      <c:pt idx="8158">
                        <c:v>1684.32</c:v>
                      </c:pt>
                      <c:pt idx="8159">
                        <c:v>1776</c:v>
                      </c:pt>
                      <c:pt idx="8160">
                        <c:v>1674.24</c:v>
                      </c:pt>
                      <c:pt idx="8161">
                        <c:v>1650.7199999999998</c:v>
                      </c:pt>
                      <c:pt idx="8162">
                        <c:v>1647.84</c:v>
                      </c:pt>
                      <c:pt idx="8163">
                        <c:v>1603.2</c:v>
                      </c:pt>
                      <c:pt idx="8164">
                        <c:v>1522.56</c:v>
                      </c:pt>
                      <c:pt idx="8165">
                        <c:v>1465.92</c:v>
                      </c:pt>
                      <c:pt idx="8166">
                        <c:v>1375.1999999999998</c:v>
                      </c:pt>
                      <c:pt idx="8167">
                        <c:v>1284.48</c:v>
                      </c:pt>
                      <c:pt idx="8168">
                        <c:v>1146.72</c:v>
                      </c:pt>
                      <c:pt idx="8169">
                        <c:v>1086.72</c:v>
                      </c:pt>
                      <c:pt idx="8170">
                        <c:v>1066.56</c:v>
                      </c:pt>
                      <c:pt idx="8171">
                        <c:v>981.11999999999989</c:v>
                      </c:pt>
                      <c:pt idx="8172">
                        <c:v>890.4</c:v>
                      </c:pt>
                      <c:pt idx="8173">
                        <c:v>803.52</c:v>
                      </c:pt>
                      <c:pt idx="8174">
                        <c:v>736.32</c:v>
                      </c:pt>
                      <c:pt idx="8175">
                        <c:v>633.12</c:v>
                      </c:pt>
                      <c:pt idx="8176">
                        <c:v>605.28000000000009</c:v>
                      </c:pt>
                      <c:pt idx="8177">
                        <c:v>601.43999999999994</c:v>
                      </c:pt>
                      <c:pt idx="8178">
                        <c:v>606.24</c:v>
                      </c:pt>
                      <c:pt idx="8179">
                        <c:v>621.12</c:v>
                      </c:pt>
                      <c:pt idx="8180">
                        <c:v>594.72</c:v>
                      </c:pt>
                      <c:pt idx="8181">
                        <c:v>590.88</c:v>
                      </c:pt>
                      <c:pt idx="8182">
                        <c:v>594.72</c:v>
                      </c:pt>
                      <c:pt idx="8183">
                        <c:v>566.40000000000009</c:v>
                      </c:pt>
                      <c:pt idx="8184">
                        <c:v>543.36</c:v>
                      </c:pt>
                      <c:pt idx="8185">
                        <c:v>514.56000000000006</c:v>
                      </c:pt>
                      <c:pt idx="8186">
                        <c:v>493.44</c:v>
                      </c:pt>
                      <c:pt idx="8187">
                        <c:v>432.47999999999996</c:v>
                      </c:pt>
                      <c:pt idx="8188">
                        <c:v>380.15999999999997</c:v>
                      </c:pt>
                      <c:pt idx="8189">
                        <c:v>374.88</c:v>
                      </c:pt>
                      <c:pt idx="8190">
                        <c:v>413.28</c:v>
                      </c:pt>
                      <c:pt idx="8191">
                        <c:v>403.68</c:v>
                      </c:pt>
                      <c:pt idx="8192">
                        <c:v>477.6</c:v>
                      </c:pt>
                      <c:pt idx="8193">
                        <c:v>625.43999999999994</c:v>
                      </c:pt>
                      <c:pt idx="8194">
                        <c:v>657.6</c:v>
                      </c:pt>
                      <c:pt idx="8195">
                        <c:v>662.88</c:v>
                      </c:pt>
                      <c:pt idx="8196">
                        <c:v>655.68000000000006</c:v>
                      </c:pt>
                      <c:pt idx="8197">
                        <c:v>679.68</c:v>
                      </c:pt>
                      <c:pt idx="8198">
                        <c:v>715.2</c:v>
                      </c:pt>
                      <c:pt idx="8199">
                        <c:v>696</c:v>
                      </c:pt>
                      <c:pt idx="8200">
                        <c:v>772.8</c:v>
                      </c:pt>
                      <c:pt idx="8201">
                        <c:v>758.4</c:v>
                      </c:pt>
                      <c:pt idx="8202">
                        <c:v>754.08</c:v>
                      </c:pt>
                      <c:pt idx="8203">
                        <c:v>756.95999999999992</c:v>
                      </c:pt>
                      <c:pt idx="8204">
                        <c:v>736.31999999999994</c:v>
                      </c:pt>
                      <c:pt idx="8205">
                        <c:v>721.44</c:v>
                      </c:pt>
                      <c:pt idx="8206">
                        <c:v>739.68</c:v>
                      </c:pt>
                      <c:pt idx="8207">
                        <c:v>717.59999999999991</c:v>
                      </c:pt>
                      <c:pt idx="8208">
                        <c:v>695.52</c:v>
                      </c:pt>
                      <c:pt idx="8209">
                        <c:v>698.40000000000009</c:v>
                      </c:pt>
                      <c:pt idx="8210">
                        <c:v>715.68000000000006</c:v>
                      </c:pt>
                      <c:pt idx="8211">
                        <c:v>807.36</c:v>
                      </c:pt>
                      <c:pt idx="8212">
                        <c:v>830.88000000000011</c:v>
                      </c:pt>
                      <c:pt idx="8213">
                        <c:v>937.92000000000007</c:v>
                      </c:pt>
                      <c:pt idx="8214">
                        <c:v>957.12</c:v>
                      </c:pt>
                      <c:pt idx="8215">
                        <c:v>996.48</c:v>
                      </c:pt>
                      <c:pt idx="8216">
                        <c:v>1016.16</c:v>
                      </c:pt>
                      <c:pt idx="8217">
                        <c:v>949.92000000000007</c:v>
                      </c:pt>
                      <c:pt idx="8218">
                        <c:v>992.64</c:v>
                      </c:pt>
                      <c:pt idx="8219">
                        <c:v>1002.24</c:v>
                      </c:pt>
                      <c:pt idx="8220">
                        <c:v>1075.1999999999998</c:v>
                      </c:pt>
                      <c:pt idx="8221">
                        <c:v>1066.56</c:v>
                      </c:pt>
                      <c:pt idx="8222">
                        <c:v>1032</c:v>
                      </c:pt>
                      <c:pt idx="8223">
                        <c:v>939.84</c:v>
                      </c:pt>
                      <c:pt idx="8224">
                        <c:v>1065.5999999999999</c:v>
                      </c:pt>
                      <c:pt idx="8225">
                        <c:v>1183.6799999999998</c:v>
                      </c:pt>
                      <c:pt idx="8226">
                        <c:v>1147.68</c:v>
                      </c:pt>
                      <c:pt idx="8227">
                        <c:v>1327.68</c:v>
                      </c:pt>
                      <c:pt idx="8228">
                        <c:v>1463.5200000000002</c:v>
                      </c:pt>
                      <c:pt idx="8229">
                        <c:v>1285.44</c:v>
                      </c:pt>
                      <c:pt idx="8230">
                        <c:v>1389.12</c:v>
                      </c:pt>
                      <c:pt idx="8231">
                        <c:v>1348.32</c:v>
                      </c:pt>
                      <c:pt idx="8232">
                        <c:v>1528.8</c:v>
                      </c:pt>
                      <c:pt idx="8233">
                        <c:v>1582.56</c:v>
                      </c:pt>
                      <c:pt idx="8234">
                        <c:v>1431.84</c:v>
                      </c:pt>
                      <c:pt idx="8235">
                        <c:v>1299.8400000000001</c:v>
                      </c:pt>
                      <c:pt idx="8236">
                        <c:v>1406.88</c:v>
                      </c:pt>
                      <c:pt idx="8237">
                        <c:v>1536</c:v>
                      </c:pt>
                      <c:pt idx="8238">
                        <c:v>1522.08</c:v>
                      </c:pt>
                      <c:pt idx="8239">
                        <c:v>1616.6399999999999</c:v>
                      </c:pt>
                      <c:pt idx="8240">
                        <c:v>1849.4399999999998</c:v>
                      </c:pt>
                      <c:pt idx="8241">
                        <c:v>2027.52</c:v>
                      </c:pt>
                      <c:pt idx="8242">
                        <c:v>2071.6799999999998</c:v>
                      </c:pt>
                      <c:pt idx="8243">
                        <c:v>1968</c:v>
                      </c:pt>
                      <c:pt idx="8244">
                        <c:v>1902.7199999999998</c:v>
                      </c:pt>
                      <c:pt idx="8245">
                        <c:v>1949.2799999999997</c:v>
                      </c:pt>
                      <c:pt idx="8246">
                        <c:v>2021.76</c:v>
                      </c:pt>
                      <c:pt idx="8247">
                        <c:v>1950.2399999999998</c:v>
                      </c:pt>
                      <c:pt idx="8248">
                        <c:v>1920</c:v>
                      </c:pt>
                      <c:pt idx="8249">
                        <c:v>1890.24</c:v>
                      </c:pt>
                      <c:pt idx="8250">
                        <c:v>1909.9199999999998</c:v>
                      </c:pt>
                      <c:pt idx="8251">
                        <c:v>1812.96</c:v>
                      </c:pt>
                      <c:pt idx="8252">
                        <c:v>2093.7600000000002</c:v>
                      </c:pt>
                      <c:pt idx="8253">
                        <c:v>2132.16</c:v>
                      </c:pt>
                      <c:pt idx="8254">
                        <c:v>2009.2800000000002</c:v>
                      </c:pt>
                      <c:pt idx="8255">
                        <c:v>2162.88</c:v>
                      </c:pt>
                      <c:pt idx="8256">
                        <c:v>2222.4</c:v>
                      </c:pt>
                      <c:pt idx="8257">
                        <c:v>2163.36</c:v>
                      </c:pt>
                      <c:pt idx="8258">
                        <c:v>2307.8399999999997</c:v>
                      </c:pt>
                      <c:pt idx="8259">
                        <c:v>2249.7600000000002</c:v>
                      </c:pt>
                      <c:pt idx="8260">
                        <c:v>2309.7599999999998</c:v>
                      </c:pt>
                      <c:pt idx="8261">
                        <c:v>2379.84</c:v>
                      </c:pt>
                      <c:pt idx="8262">
                        <c:v>2352</c:v>
                      </c:pt>
                      <c:pt idx="8263">
                        <c:v>2239.6799999999998</c:v>
                      </c:pt>
                      <c:pt idx="8264">
                        <c:v>2415.3599999999997</c:v>
                      </c:pt>
                      <c:pt idx="8265">
                        <c:v>2365.44</c:v>
                      </c:pt>
                      <c:pt idx="8266">
                        <c:v>2454.7200000000003</c:v>
                      </c:pt>
                      <c:pt idx="8267">
                        <c:v>2465.2799999999997</c:v>
                      </c:pt>
                      <c:pt idx="8268">
                        <c:v>2265.12</c:v>
                      </c:pt>
                      <c:pt idx="8269">
                        <c:v>2098.5600000000004</c:v>
                      </c:pt>
                      <c:pt idx="8270">
                        <c:v>2222.4</c:v>
                      </c:pt>
                      <c:pt idx="8271">
                        <c:v>2280.96</c:v>
                      </c:pt>
                      <c:pt idx="8272">
                        <c:v>2413.92</c:v>
                      </c:pt>
                      <c:pt idx="8273">
                        <c:v>2454.7200000000003</c:v>
                      </c:pt>
                      <c:pt idx="8274">
                        <c:v>2387.04</c:v>
                      </c:pt>
                      <c:pt idx="8275">
                        <c:v>2474.3999999999996</c:v>
                      </c:pt>
                      <c:pt idx="8276">
                        <c:v>2488.3200000000002</c:v>
                      </c:pt>
                      <c:pt idx="8277">
                        <c:v>2494.08</c:v>
                      </c:pt>
                      <c:pt idx="8278">
                        <c:v>2645.28</c:v>
                      </c:pt>
                      <c:pt idx="8279">
                        <c:v>2492.16</c:v>
                      </c:pt>
                      <c:pt idx="8280">
                        <c:v>2498.88</c:v>
                      </c:pt>
                      <c:pt idx="8281">
                        <c:v>2374.5600000000004</c:v>
                      </c:pt>
                      <c:pt idx="8282">
                        <c:v>2568</c:v>
                      </c:pt>
                      <c:pt idx="8283">
                        <c:v>2411.5200000000004</c:v>
                      </c:pt>
                      <c:pt idx="8284">
                        <c:v>2464.8000000000002</c:v>
                      </c:pt>
                      <c:pt idx="8285">
                        <c:v>2403.84</c:v>
                      </c:pt>
                      <c:pt idx="8286">
                        <c:v>2303.52</c:v>
                      </c:pt>
                      <c:pt idx="8287">
                        <c:v>2294.4</c:v>
                      </c:pt>
                      <c:pt idx="8288">
                        <c:v>2445.6000000000004</c:v>
                      </c:pt>
                      <c:pt idx="8289">
                        <c:v>2571.84</c:v>
                      </c:pt>
                      <c:pt idx="8290">
                        <c:v>2486.4</c:v>
                      </c:pt>
                      <c:pt idx="8291">
                        <c:v>2571.36</c:v>
                      </c:pt>
                      <c:pt idx="8292">
                        <c:v>2674.5600000000004</c:v>
                      </c:pt>
                      <c:pt idx="8293">
                        <c:v>2757.6</c:v>
                      </c:pt>
                      <c:pt idx="8294">
                        <c:v>2681.28</c:v>
                      </c:pt>
                      <c:pt idx="8295">
                        <c:v>2561.7600000000002</c:v>
                      </c:pt>
                      <c:pt idx="8296">
                        <c:v>2559.84</c:v>
                      </c:pt>
                      <c:pt idx="8297">
                        <c:v>2566.5600000000004</c:v>
                      </c:pt>
                      <c:pt idx="8298">
                        <c:v>2524.3200000000002</c:v>
                      </c:pt>
                      <c:pt idx="8299">
                        <c:v>2501.2800000000002</c:v>
                      </c:pt>
                      <c:pt idx="8300">
                        <c:v>2723.9999999999995</c:v>
                      </c:pt>
                      <c:pt idx="8301">
                        <c:v>2760.48</c:v>
                      </c:pt>
                      <c:pt idx="8302">
                        <c:v>2676</c:v>
                      </c:pt>
                      <c:pt idx="8303">
                        <c:v>2731.68</c:v>
                      </c:pt>
                      <c:pt idx="8304">
                        <c:v>2748</c:v>
                      </c:pt>
                      <c:pt idx="8305">
                        <c:v>2458.08</c:v>
                      </c:pt>
                      <c:pt idx="8306">
                        <c:v>2425.44</c:v>
                      </c:pt>
                      <c:pt idx="8307">
                        <c:v>2538.7200000000003</c:v>
                      </c:pt>
                      <c:pt idx="8308">
                        <c:v>2510.88</c:v>
                      </c:pt>
                      <c:pt idx="8309">
                        <c:v>2409.6</c:v>
                      </c:pt>
                      <c:pt idx="8310">
                        <c:v>2489.7600000000002</c:v>
                      </c:pt>
                      <c:pt idx="8311">
                        <c:v>2418.2399999999998</c:v>
                      </c:pt>
                      <c:pt idx="8312">
                        <c:v>2394.2400000000002</c:v>
                      </c:pt>
                      <c:pt idx="8313">
                        <c:v>2300.16</c:v>
                      </c:pt>
                      <c:pt idx="8314">
                        <c:v>2317.92</c:v>
                      </c:pt>
                      <c:pt idx="8315">
                        <c:v>2312.6400000000003</c:v>
                      </c:pt>
                      <c:pt idx="8316">
                        <c:v>2214.7200000000003</c:v>
                      </c:pt>
                      <c:pt idx="8317">
                        <c:v>2240.64</c:v>
                      </c:pt>
                      <c:pt idx="8318">
                        <c:v>2417.7599999999998</c:v>
                      </c:pt>
                      <c:pt idx="8319">
                        <c:v>2645.7599999999998</c:v>
                      </c:pt>
                      <c:pt idx="8320">
                        <c:v>2500.8000000000002</c:v>
                      </c:pt>
                      <c:pt idx="8321">
                        <c:v>2088.96</c:v>
                      </c:pt>
                      <c:pt idx="8322">
                        <c:v>2237.2800000000002</c:v>
                      </c:pt>
                      <c:pt idx="8323">
                        <c:v>2119.1999999999998</c:v>
                      </c:pt>
                      <c:pt idx="8324">
                        <c:v>2145.1200000000003</c:v>
                      </c:pt>
                      <c:pt idx="8325">
                        <c:v>2336.16</c:v>
                      </c:pt>
                      <c:pt idx="8326">
                        <c:v>2285.2799999999997</c:v>
                      </c:pt>
                      <c:pt idx="8327">
                        <c:v>1972.3200000000002</c:v>
                      </c:pt>
                      <c:pt idx="8328">
                        <c:v>1932</c:v>
                      </c:pt>
                      <c:pt idx="8329">
                        <c:v>1864.32</c:v>
                      </c:pt>
                      <c:pt idx="8330">
                        <c:v>1949.28</c:v>
                      </c:pt>
                      <c:pt idx="8331">
                        <c:v>2085.12</c:v>
                      </c:pt>
                      <c:pt idx="8332">
                        <c:v>2029.92</c:v>
                      </c:pt>
                      <c:pt idx="8333">
                        <c:v>1997.28</c:v>
                      </c:pt>
                      <c:pt idx="8334">
                        <c:v>2050.5600000000004</c:v>
                      </c:pt>
                      <c:pt idx="8335">
                        <c:v>1994.3999999999999</c:v>
                      </c:pt>
                      <c:pt idx="8336">
                        <c:v>2063.04</c:v>
                      </c:pt>
                      <c:pt idx="8337">
                        <c:v>2165.2799999999997</c:v>
                      </c:pt>
                      <c:pt idx="8338">
                        <c:v>1997.28</c:v>
                      </c:pt>
                      <c:pt idx="8339">
                        <c:v>2004.96</c:v>
                      </c:pt>
                      <c:pt idx="8340">
                        <c:v>1947.8400000000001</c:v>
                      </c:pt>
                      <c:pt idx="8341">
                        <c:v>1972.32</c:v>
                      </c:pt>
                      <c:pt idx="8342">
                        <c:v>2071.6799999999998</c:v>
                      </c:pt>
                      <c:pt idx="8343">
                        <c:v>1916.64</c:v>
                      </c:pt>
                      <c:pt idx="8344">
                        <c:v>1934.3999999999999</c:v>
                      </c:pt>
                      <c:pt idx="8345">
                        <c:v>1968.96</c:v>
                      </c:pt>
                      <c:pt idx="8346">
                        <c:v>1944.48</c:v>
                      </c:pt>
                      <c:pt idx="8347">
                        <c:v>2024.6399999999999</c:v>
                      </c:pt>
                      <c:pt idx="8348">
                        <c:v>1966.56</c:v>
                      </c:pt>
                      <c:pt idx="8349">
                        <c:v>1988.16</c:v>
                      </c:pt>
                      <c:pt idx="8350">
                        <c:v>1958.4</c:v>
                      </c:pt>
                      <c:pt idx="8351">
                        <c:v>1913.2800000000002</c:v>
                      </c:pt>
                      <c:pt idx="8352">
                        <c:v>1960.8</c:v>
                      </c:pt>
                      <c:pt idx="8353">
                        <c:v>2160</c:v>
                      </c:pt>
                      <c:pt idx="8354">
                        <c:v>2334.2400000000002</c:v>
                      </c:pt>
                      <c:pt idx="8355">
                        <c:v>2295.36</c:v>
                      </c:pt>
                      <c:pt idx="8356">
                        <c:v>2086.56</c:v>
                      </c:pt>
                      <c:pt idx="8357">
                        <c:v>2009.76</c:v>
                      </c:pt>
                      <c:pt idx="8358">
                        <c:v>2111.04</c:v>
                      </c:pt>
                      <c:pt idx="8359">
                        <c:v>2225.7600000000002</c:v>
                      </c:pt>
                      <c:pt idx="8360">
                        <c:v>2289.6</c:v>
                      </c:pt>
                      <c:pt idx="8361">
                        <c:v>2325.6</c:v>
                      </c:pt>
                      <c:pt idx="8362">
                        <c:v>2150.4</c:v>
                      </c:pt>
                      <c:pt idx="8363">
                        <c:v>2311.1999999999998</c:v>
                      </c:pt>
                      <c:pt idx="8364">
                        <c:v>2313.12</c:v>
                      </c:pt>
                      <c:pt idx="8365">
                        <c:v>2322.2400000000002</c:v>
                      </c:pt>
                      <c:pt idx="8366">
                        <c:v>2272.3200000000002</c:v>
                      </c:pt>
                      <c:pt idx="8367">
                        <c:v>2209.4399999999996</c:v>
                      </c:pt>
                      <c:pt idx="8368">
                        <c:v>2210.88</c:v>
                      </c:pt>
                      <c:pt idx="8369">
                        <c:v>2113.92</c:v>
                      </c:pt>
                      <c:pt idx="8370">
                        <c:v>2066.4</c:v>
                      </c:pt>
                      <c:pt idx="8371">
                        <c:v>2115.3599999999997</c:v>
                      </c:pt>
                      <c:pt idx="8372">
                        <c:v>2011.68</c:v>
                      </c:pt>
                      <c:pt idx="8373">
                        <c:v>2013.12</c:v>
                      </c:pt>
                      <c:pt idx="8374">
                        <c:v>2140.3199999999997</c:v>
                      </c:pt>
                      <c:pt idx="8375">
                        <c:v>2090.88</c:v>
                      </c:pt>
                      <c:pt idx="8376">
                        <c:v>1997.2799999999997</c:v>
                      </c:pt>
                      <c:pt idx="8377">
                        <c:v>2004.48</c:v>
                      </c:pt>
                      <c:pt idx="8378">
                        <c:v>1950.72</c:v>
                      </c:pt>
                      <c:pt idx="8379">
                        <c:v>1975.6799999999998</c:v>
                      </c:pt>
                      <c:pt idx="8380">
                        <c:v>2057.2800000000002</c:v>
                      </c:pt>
                      <c:pt idx="8381">
                        <c:v>1896</c:v>
                      </c:pt>
                      <c:pt idx="8382">
                        <c:v>1724.1599999999999</c:v>
                      </c:pt>
                      <c:pt idx="8383">
                        <c:v>1692</c:v>
                      </c:pt>
                      <c:pt idx="8384">
                        <c:v>1746.72</c:v>
                      </c:pt>
                      <c:pt idx="8385">
                        <c:v>1845.1200000000001</c:v>
                      </c:pt>
                      <c:pt idx="8386">
                        <c:v>1764.9599999999998</c:v>
                      </c:pt>
                      <c:pt idx="8387">
                        <c:v>1804.32</c:v>
                      </c:pt>
                      <c:pt idx="8388">
                        <c:v>1880.64</c:v>
                      </c:pt>
                      <c:pt idx="8389">
                        <c:v>1861.92</c:v>
                      </c:pt>
                      <c:pt idx="8390">
                        <c:v>1725.6</c:v>
                      </c:pt>
                      <c:pt idx="8391">
                        <c:v>1744.8</c:v>
                      </c:pt>
                      <c:pt idx="8392">
                        <c:v>1889.76</c:v>
                      </c:pt>
                      <c:pt idx="8393">
                        <c:v>1839.36</c:v>
                      </c:pt>
                      <c:pt idx="8394">
                        <c:v>1674.2399999999998</c:v>
                      </c:pt>
                      <c:pt idx="8395">
                        <c:v>1753.92</c:v>
                      </c:pt>
                      <c:pt idx="8396">
                        <c:v>1883.52</c:v>
                      </c:pt>
                      <c:pt idx="8397">
                        <c:v>1937.28</c:v>
                      </c:pt>
                      <c:pt idx="8398">
                        <c:v>1901.76</c:v>
                      </c:pt>
                      <c:pt idx="8399">
                        <c:v>1910.8799999999999</c:v>
                      </c:pt>
                      <c:pt idx="8400">
                        <c:v>1927.6799999999998</c:v>
                      </c:pt>
                      <c:pt idx="8401">
                        <c:v>1878.2399999999998</c:v>
                      </c:pt>
                      <c:pt idx="8402">
                        <c:v>1908.48</c:v>
                      </c:pt>
                      <c:pt idx="8403">
                        <c:v>1963.6800000000003</c:v>
                      </c:pt>
                      <c:pt idx="8404">
                        <c:v>1898.88</c:v>
                      </c:pt>
                      <c:pt idx="8405">
                        <c:v>1732.32</c:v>
                      </c:pt>
                      <c:pt idx="8406">
                        <c:v>2002.56</c:v>
                      </c:pt>
                      <c:pt idx="8407">
                        <c:v>1993.44</c:v>
                      </c:pt>
                      <c:pt idx="8408">
                        <c:v>1853.76</c:v>
                      </c:pt>
                      <c:pt idx="8409">
                        <c:v>1864.32</c:v>
                      </c:pt>
                      <c:pt idx="8410">
                        <c:v>1842.2399999999998</c:v>
                      </c:pt>
                      <c:pt idx="8411">
                        <c:v>1923.84</c:v>
                      </c:pt>
                      <c:pt idx="8412">
                        <c:v>1986.24</c:v>
                      </c:pt>
                      <c:pt idx="8413">
                        <c:v>1922.8799999999999</c:v>
                      </c:pt>
                      <c:pt idx="8414">
                        <c:v>1862.4</c:v>
                      </c:pt>
                      <c:pt idx="8415">
                        <c:v>2025.1200000000001</c:v>
                      </c:pt>
                      <c:pt idx="8416">
                        <c:v>1962.7200000000003</c:v>
                      </c:pt>
                      <c:pt idx="8417">
                        <c:v>2034.7199999999998</c:v>
                      </c:pt>
                      <c:pt idx="8418">
                        <c:v>1985.76</c:v>
                      </c:pt>
                      <c:pt idx="8419">
                        <c:v>2070.2399999999998</c:v>
                      </c:pt>
                      <c:pt idx="8420">
                        <c:v>2151.3599999999997</c:v>
                      </c:pt>
                      <c:pt idx="8421">
                        <c:v>2094.2399999999998</c:v>
                      </c:pt>
                      <c:pt idx="8422">
                        <c:v>2130.7199999999998</c:v>
                      </c:pt>
                      <c:pt idx="8423">
                        <c:v>2095.1999999999998</c:v>
                      </c:pt>
                      <c:pt idx="8424">
                        <c:v>2063.52</c:v>
                      </c:pt>
                      <c:pt idx="8425">
                        <c:v>2065.44</c:v>
                      </c:pt>
                      <c:pt idx="8426">
                        <c:v>2058.7200000000003</c:v>
                      </c:pt>
                      <c:pt idx="8427">
                        <c:v>2145.12</c:v>
                      </c:pt>
                      <c:pt idx="8428">
                        <c:v>1996.8000000000002</c:v>
                      </c:pt>
                      <c:pt idx="8429">
                        <c:v>2059.6799999999998</c:v>
                      </c:pt>
                      <c:pt idx="8430">
                        <c:v>2293.44</c:v>
                      </c:pt>
                      <c:pt idx="8431">
                        <c:v>2227.6800000000003</c:v>
                      </c:pt>
                      <c:pt idx="8432">
                        <c:v>2103.36</c:v>
                      </c:pt>
                      <c:pt idx="8433">
                        <c:v>2172</c:v>
                      </c:pt>
                      <c:pt idx="8434">
                        <c:v>2253.12</c:v>
                      </c:pt>
                      <c:pt idx="8435">
                        <c:v>2191.1999999999998</c:v>
                      </c:pt>
                      <c:pt idx="8436">
                        <c:v>2283.8399999999997</c:v>
                      </c:pt>
                      <c:pt idx="8437">
                        <c:v>2260.3200000000002</c:v>
                      </c:pt>
                      <c:pt idx="8438">
                        <c:v>2128.8000000000002</c:v>
                      </c:pt>
                      <c:pt idx="8439">
                        <c:v>2031.3600000000001</c:v>
                      </c:pt>
                      <c:pt idx="8440">
                        <c:v>2239.2000000000003</c:v>
                      </c:pt>
                      <c:pt idx="8441">
                        <c:v>2184.48</c:v>
                      </c:pt>
                      <c:pt idx="8442">
                        <c:v>2111.04</c:v>
                      </c:pt>
                      <c:pt idx="8443">
                        <c:v>2082.2399999999998</c:v>
                      </c:pt>
                      <c:pt idx="8444">
                        <c:v>2225.2799999999997</c:v>
                      </c:pt>
                      <c:pt idx="8445">
                        <c:v>2292.96</c:v>
                      </c:pt>
                      <c:pt idx="8446">
                        <c:v>2226.2399999999998</c:v>
                      </c:pt>
                      <c:pt idx="8447">
                        <c:v>2180.64</c:v>
                      </c:pt>
                      <c:pt idx="8448">
                        <c:v>2384.64</c:v>
                      </c:pt>
                      <c:pt idx="8449">
                        <c:v>2340.48</c:v>
                      </c:pt>
                      <c:pt idx="8450">
                        <c:v>2296.8000000000002</c:v>
                      </c:pt>
                      <c:pt idx="8451">
                        <c:v>2151.36</c:v>
                      </c:pt>
                      <c:pt idx="8452">
                        <c:v>2027.04</c:v>
                      </c:pt>
                      <c:pt idx="8453">
                        <c:v>1958.88</c:v>
                      </c:pt>
                      <c:pt idx="8454">
                        <c:v>2079.36</c:v>
                      </c:pt>
                      <c:pt idx="8455">
                        <c:v>2208.48</c:v>
                      </c:pt>
                      <c:pt idx="8456">
                        <c:v>2272.7999999999997</c:v>
                      </c:pt>
                      <c:pt idx="8457">
                        <c:v>2326.56</c:v>
                      </c:pt>
                      <c:pt idx="8458">
                        <c:v>2202.2399999999998</c:v>
                      </c:pt>
                      <c:pt idx="8459">
                        <c:v>2166.7200000000003</c:v>
                      </c:pt>
                      <c:pt idx="8460">
                        <c:v>2265.12</c:v>
                      </c:pt>
                      <c:pt idx="8461">
                        <c:v>2297.2800000000002</c:v>
                      </c:pt>
                      <c:pt idx="8462">
                        <c:v>2296.3199999999997</c:v>
                      </c:pt>
                      <c:pt idx="8463">
                        <c:v>2266.56</c:v>
                      </c:pt>
                      <c:pt idx="8464">
                        <c:v>2302.56</c:v>
                      </c:pt>
                      <c:pt idx="8465">
                        <c:v>2291.04</c:v>
                      </c:pt>
                      <c:pt idx="8466">
                        <c:v>2290.56</c:v>
                      </c:pt>
                      <c:pt idx="8467">
                        <c:v>2511.36</c:v>
                      </c:pt>
                      <c:pt idx="8468">
                        <c:v>2410.56</c:v>
                      </c:pt>
                      <c:pt idx="8469">
                        <c:v>2178.7199999999998</c:v>
                      </c:pt>
                      <c:pt idx="8470">
                        <c:v>2340</c:v>
                      </c:pt>
                      <c:pt idx="8471">
                        <c:v>2454.7200000000003</c:v>
                      </c:pt>
                      <c:pt idx="8472">
                        <c:v>2257.44</c:v>
                      </c:pt>
                      <c:pt idx="8473">
                        <c:v>2496</c:v>
                      </c:pt>
                      <c:pt idx="8474">
                        <c:v>2327.04</c:v>
                      </c:pt>
                      <c:pt idx="8475">
                        <c:v>2230.08</c:v>
                      </c:pt>
                      <c:pt idx="8476">
                        <c:v>2305.92</c:v>
                      </c:pt>
                      <c:pt idx="8477">
                        <c:v>2319.84</c:v>
                      </c:pt>
                      <c:pt idx="8478">
                        <c:v>2264.64</c:v>
                      </c:pt>
                      <c:pt idx="8479">
                        <c:v>2223.84</c:v>
                      </c:pt>
                      <c:pt idx="8480">
                        <c:v>2469.12</c:v>
                      </c:pt>
                      <c:pt idx="8481">
                        <c:v>2629.92</c:v>
                      </c:pt>
                      <c:pt idx="8482">
                        <c:v>2365.4400000000005</c:v>
                      </c:pt>
                      <c:pt idx="8483">
                        <c:v>2442.2400000000002</c:v>
                      </c:pt>
                      <c:pt idx="8484">
                        <c:v>2599.6799999999998</c:v>
                      </c:pt>
                      <c:pt idx="8485">
                        <c:v>2603.04</c:v>
                      </c:pt>
                      <c:pt idx="8486">
                        <c:v>2613.6</c:v>
                      </c:pt>
                      <c:pt idx="8487">
                        <c:v>2500.3200000000002</c:v>
                      </c:pt>
                      <c:pt idx="8488">
                        <c:v>2359.6799999999998</c:v>
                      </c:pt>
                      <c:pt idx="8489">
                        <c:v>2275.1999999999998</c:v>
                      </c:pt>
                      <c:pt idx="8490">
                        <c:v>2424.96</c:v>
                      </c:pt>
                      <c:pt idx="8491">
                        <c:v>2436</c:v>
                      </c:pt>
                      <c:pt idx="8492">
                        <c:v>2407.1999999999998</c:v>
                      </c:pt>
                      <c:pt idx="8493">
                        <c:v>2244</c:v>
                      </c:pt>
                      <c:pt idx="8494">
                        <c:v>2400</c:v>
                      </c:pt>
                      <c:pt idx="8495">
                        <c:v>2472.96</c:v>
                      </c:pt>
                      <c:pt idx="8496">
                        <c:v>2569.44</c:v>
                      </c:pt>
                      <c:pt idx="8497">
                        <c:v>2577.6000000000004</c:v>
                      </c:pt>
                      <c:pt idx="8498">
                        <c:v>2756.6400000000003</c:v>
                      </c:pt>
                      <c:pt idx="8499">
                        <c:v>2595.84</c:v>
                      </c:pt>
                      <c:pt idx="8500">
                        <c:v>2472.48</c:v>
                      </c:pt>
                      <c:pt idx="8501">
                        <c:v>2432.16</c:v>
                      </c:pt>
                      <c:pt idx="8502">
                        <c:v>2461.44</c:v>
                      </c:pt>
                      <c:pt idx="8503">
                        <c:v>2360.16</c:v>
                      </c:pt>
                      <c:pt idx="8504">
                        <c:v>2277.12</c:v>
                      </c:pt>
                      <c:pt idx="8505">
                        <c:v>2095.1999999999998</c:v>
                      </c:pt>
                      <c:pt idx="8506">
                        <c:v>2093.7599999999998</c:v>
                      </c:pt>
                      <c:pt idx="8507">
                        <c:v>2048.6400000000003</c:v>
                      </c:pt>
                      <c:pt idx="8508">
                        <c:v>2166.2399999999998</c:v>
                      </c:pt>
                      <c:pt idx="8509">
                        <c:v>2271.36</c:v>
                      </c:pt>
                      <c:pt idx="8510">
                        <c:v>2435.04</c:v>
                      </c:pt>
                      <c:pt idx="8511">
                        <c:v>2192.64</c:v>
                      </c:pt>
                      <c:pt idx="8512">
                        <c:v>2089.92</c:v>
                      </c:pt>
                      <c:pt idx="8513">
                        <c:v>1995.84</c:v>
                      </c:pt>
                      <c:pt idx="8514">
                        <c:v>2116.8000000000002</c:v>
                      </c:pt>
                      <c:pt idx="8515">
                        <c:v>2038.0800000000002</c:v>
                      </c:pt>
                      <c:pt idx="8516">
                        <c:v>1964.16</c:v>
                      </c:pt>
                      <c:pt idx="8517">
                        <c:v>1980</c:v>
                      </c:pt>
                      <c:pt idx="8518">
                        <c:v>2038.56</c:v>
                      </c:pt>
                      <c:pt idx="8519">
                        <c:v>2056.8000000000002</c:v>
                      </c:pt>
                      <c:pt idx="8520">
                        <c:v>1915.2000000000003</c:v>
                      </c:pt>
                      <c:pt idx="8521">
                        <c:v>1961.76</c:v>
                      </c:pt>
                      <c:pt idx="8522">
                        <c:v>1906.08</c:v>
                      </c:pt>
                      <c:pt idx="8523">
                        <c:v>2046.72</c:v>
                      </c:pt>
                      <c:pt idx="8524">
                        <c:v>2033.76</c:v>
                      </c:pt>
                      <c:pt idx="8525">
                        <c:v>1953.12</c:v>
                      </c:pt>
                      <c:pt idx="8526">
                        <c:v>1827.84</c:v>
                      </c:pt>
                      <c:pt idx="8527">
                        <c:v>1813.92</c:v>
                      </c:pt>
                      <c:pt idx="8528">
                        <c:v>1800</c:v>
                      </c:pt>
                      <c:pt idx="8529">
                        <c:v>1653.12</c:v>
                      </c:pt>
                      <c:pt idx="8530">
                        <c:v>1461.12</c:v>
                      </c:pt>
                      <c:pt idx="8531">
                        <c:v>1339.2</c:v>
                      </c:pt>
                      <c:pt idx="8532">
                        <c:v>1211.04</c:v>
                      </c:pt>
                      <c:pt idx="8533">
                        <c:v>1145.76</c:v>
                      </c:pt>
                      <c:pt idx="8534">
                        <c:v>1124.6399999999999</c:v>
                      </c:pt>
                      <c:pt idx="8535">
                        <c:v>1068.48</c:v>
                      </c:pt>
                      <c:pt idx="8536">
                        <c:v>1037.76</c:v>
                      </c:pt>
                      <c:pt idx="8537">
                        <c:v>918.24</c:v>
                      </c:pt>
                      <c:pt idx="8538">
                        <c:v>756</c:v>
                      </c:pt>
                      <c:pt idx="8539">
                        <c:v>731.5200000000001</c:v>
                      </c:pt>
                      <c:pt idx="8540">
                        <c:v>728.16000000000008</c:v>
                      </c:pt>
                      <c:pt idx="8541">
                        <c:v>737.76</c:v>
                      </c:pt>
                      <c:pt idx="8542">
                        <c:v>745.92000000000007</c:v>
                      </c:pt>
                      <c:pt idx="8543">
                        <c:v>739.2</c:v>
                      </c:pt>
                      <c:pt idx="8544">
                        <c:v>737.76</c:v>
                      </c:pt>
                      <c:pt idx="8545">
                        <c:v>732.4799999999999</c:v>
                      </c:pt>
                      <c:pt idx="8546">
                        <c:v>731.52</c:v>
                      </c:pt>
                      <c:pt idx="8547">
                        <c:v>730.56</c:v>
                      </c:pt>
                      <c:pt idx="8548">
                        <c:v>731.04</c:v>
                      </c:pt>
                      <c:pt idx="8549">
                        <c:v>732.48</c:v>
                      </c:pt>
                      <c:pt idx="8550">
                        <c:v>724.80000000000007</c:v>
                      </c:pt>
                      <c:pt idx="8551">
                        <c:v>713.28000000000009</c:v>
                      </c:pt>
                      <c:pt idx="8552">
                        <c:v>716.6400000000001</c:v>
                      </c:pt>
                      <c:pt idx="8553">
                        <c:v>713.28</c:v>
                      </c:pt>
                      <c:pt idx="8554">
                        <c:v>711.3599999999999</c:v>
                      </c:pt>
                      <c:pt idx="8555">
                        <c:v>691.68</c:v>
                      </c:pt>
                      <c:pt idx="8556">
                        <c:v>708.48000000000013</c:v>
                      </c:pt>
                      <c:pt idx="8557">
                        <c:v>730.08</c:v>
                      </c:pt>
                      <c:pt idx="8558">
                        <c:v>717.12</c:v>
                      </c:pt>
                      <c:pt idx="8559">
                        <c:v>717.6</c:v>
                      </c:pt>
                      <c:pt idx="8560">
                        <c:v>719.04</c:v>
                      </c:pt>
                      <c:pt idx="8561">
                        <c:v>739.19999999999993</c:v>
                      </c:pt>
                      <c:pt idx="8562">
                        <c:v>802.07999999999993</c:v>
                      </c:pt>
                      <c:pt idx="8563">
                        <c:v>845.76</c:v>
                      </c:pt>
                      <c:pt idx="8564">
                        <c:v>865.92000000000007</c:v>
                      </c:pt>
                      <c:pt idx="8565">
                        <c:v>939.83999999999992</c:v>
                      </c:pt>
                      <c:pt idx="8566">
                        <c:v>965.28</c:v>
                      </c:pt>
                      <c:pt idx="8567">
                        <c:v>1011.3600000000001</c:v>
                      </c:pt>
                      <c:pt idx="8568">
                        <c:v>988.8</c:v>
                      </c:pt>
                      <c:pt idx="8569">
                        <c:v>1043.04</c:v>
                      </c:pt>
                      <c:pt idx="8570">
                        <c:v>1016.64</c:v>
                      </c:pt>
                      <c:pt idx="8571">
                        <c:v>938.88</c:v>
                      </c:pt>
                      <c:pt idx="8572">
                        <c:v>891.83999999999992</c:v>
                      </c:pt>
                      <c:pt idx="8573">
                        <c:v>945.59999999999991</c:v>
                      </c:pt>
                      <c:pt idx="8574">
                        <c:v>1082.3999999999999</c:v>
                      </c:pt>
                      <c:pt idx="8575">
                        <c:v>1177.92</c:v>
                      </c:pt>
                      <c:pt idx="8576">
                        <c:v>1111.68</c:v>
                      </c:pt>
                      <c:pt idx="8577">
                        <c:v>1158.24</c:v>
                      </c:pt>
                      <c:pt idx="8578">
                        <c:v>1481.28</c:v>
                      </c:pt>
                      <c:pt idx="8579">
                        <c:v>1300.8</c:v>
                      </c:pt>
                      <c:pt idx="8580">
                        <c:v>1497.1200000000001</c:v>
                      </c:pt>
                      <c:pt idx="8581">
                        <c:v>1604.1599999999999</c:v>
                      </c:pt>
                      <c:pt idx="8582">
                        <c:v>1518.72</c:v>
                      </c:pt>
                      <c:pt idx="8583">
                        <c:v>1620.96</c:v>
                      </c:pt>
                      <c:pt idx="8584">
                        <c:v>1715.0400000000002</c:v>
                      </c:pt>
                      <c:pt idx="8585">
                        <c:v>1699.2</c:v>
                      </c:pt>
                      <c:pt idx="8586">
                        <c:v>1704</c:v>
                      </c:pt>
                      <c:pt idx="8587">
                        <c:v>1799.5200000000002</c:v>
                      </c:pt>
                      <c:pt idx="8588">
                        <c:v>1889.28</c:v>
                      </c:pt>
                      <c:pt idx="8589">
                        <c:v>2105.7600000000002</c:v>
                      </c:pt>
                      <c:pt idx="8590">
                        <c:v>1846.56</c:v>
                      </c:pt>
                      <c:pt idx="8591">
                        <c:v>1813.9199999999998</c:v>
                      </c:pt>
                      <c:pt idx="8592">
                        <c:v>2009.76</c:v>
                      </c:pt>
                      <c:pt idx="8593">
                        <c:v>2071.1999999999998</c:v>
                      </c:pt>
                      <c:pt idx="8594">
                        <c:v>2046.7199999999998</c:v>
                      </c:pt>
                      <c:pt idx="8595">
                        <c:v>2173.44</c:v>
                      </c:pt>
                      <c:pt idx="8596">
                        <c:v>2088.96</c:v>
                      </c:pt>
                      <c:pt idx="8597">
                        <c:v>2184</c:v>
                      </c:pt>
                      <c:pt idx="8598">
                        <c:v>2311.6800000000003</c:v>
                      </c:pt>
                      <c:pt idx="8599">
                        <c:v>2328</c:v>
                      </c:pt>
                      <c:pt idx="8600">
                        <c:v>2472.96</c:v>
                      </c:pt>
                      <c:pt idx="8601">
                        <c:v>2266.56</c:v>
                      </c:pt>
                      <c:pt idx="8602">
                        <c:v>2222.88</c:v>
                      </c:pt>
                      <c:pt idx="8603">
                        <c:v>2355.3599999999997</c:v>
                      </c:pt>
                      <c:pt idx="8604">
                        <c:v>2298.2399999999998</c:v>
                      </c:pt>
                      <c:pt idx="8605">
                        <c:v>2230.5600000000004</c:v>
                      </c:pt>
                      <c:pt idx="8606">
                        <c:v>2270.3999999999996</c:v>
                      </c:pt>
                      <c:pt idx="8607">
                        <c:v>2443.6799999999998</c:v>
                      </c:pt>
                      <c:pt idx="8608">
                        <c:v>2503.1999999999998</c:v>
                      </c:pt>
                      <c:pt idx="8609">
                        <c:v>2532.96</c:v>
                      </c:pt>
                      <c:pt idx="8610">
                        <c:v>2641.92</c:v>
                      </c:pt>
                      <c:pt idx="8611">
                        <c:v>2683.68</c:v>
                      </c:pt>
                      <c:pt idx="8612">
                        <c:v>2559.8399999999997</c:v>
                      </c:pt>
                      <c:pt idx="8613">
                        <c:v>2668.8</c:v>
                      </c:pt>
                      <c:pt idx="8614">
                        <c:v>2465.7599999999998</c:v>
                      </c:pt>
                      <c:pt idx="8615">
                        <c:v>2626.56</c:v>
                      </c:pt>
                      <c:pt idx="8616">
                        <c:v>2657.7599999999998</c:v>
                      </c:pt>
                      <c:pt idx="8617">
                        <c:v>2556</c:v>
                      </c:pt>
                      <c:pt idx="8618">
                        <c:v>2592.48</c:v>
                      </c:pt>
                      <c:pt idx="8619">
                        <c:v>2599.6800000000003</c:v>
                      </c:pt>
                      <c:pt idx="8620">
                        <c:v>2563.6799999999998</c:v>
                      </c:pt>
                      <c:pt idx="8621">
                        <c:v>2789.2799999999997</c:v>
                      </c:pt>
                      <c:pt idx="8622">
                        <c:v>2845.44</c:v>
                      </c:pt>
                      <c:pt idx="8623">
                        <c:v>2779.2000000000003</c:v>
                      </c:pt>
                      <c:pt idx="8624">
                        <c:v>2632.8</c:v>
                      </c:pt>
                      <c:pt idx="8625">
                        <c:v>2523.3599999999997</c:v>
                      </c:pt>
                      <c:pt idx="8626">
                        <c:v>2511.84</c:v>
                      </c:pt>
                      <c:pt idx="8627">
                        <c:v>2533.4399999999996</c:v>
                      </c:pt>
                      <c:pt idx="8628">
                        <c:v>2708.64</c:v>
                      </c:pt>
                      <c:pt idx="8629">
                        <c:v>2562.2400000000002</c:v>
                      </c:pt>
                      <c:pt idx="8630">
                        <c:v>2523.84</c:v>
                      </c:pt>
                      <c:pt idx="8631">
                        <c:v>2530.08</c:v>
                      </c:pt>
                      <c:pt idx="8632">
                        <c:v>2476.3200000000002</c:v>
                      </c:pt>
                      <c:pt idx="8633">
                        <c:v>2556.48</c:v>
                      </c:pt>
                      <c:pt idx="8634">
                        <c:v>2729.7599999999998</c:v>
                      </c:pt>
                      <c:pt idx="8635">
                        <c:v>2493.6</c:v>
                      </c:pt>
                      <c:pt idx="8636">
                        <c:v>2530.56</c:v>
                      </c:pt>
                      <c:pt idx="8637">
                        <c:v>2513.2800000000002</c:v>
                      </c:pt>
                      <c:pt idx="8638">
                        <c:v>2575.6799999999998</c:v>
                      </c:pt>
                      <c:pt idx="8639">
                        <c:v>2488.8000000000002</c:v>
                      </c:pt>
                      <c:pt idx="8640">
                        <c:v>2223.84</c:v>
                      </c:pt>
                      <c:pt idx="8641">
                        <c:v>2223.84</c:v>
                      </c:pt>
                      <c:pt idx="8642">
                        <c:v>2130.7200000000003</c:v>
                      </c:pt>
                      <c:pt idx="8643">
                        <c:v>2325.6</c:v>
                      </c:pt>
                      <c:pt idx="8644">
                        <c:v>2370.7200000000003</c:v>
                      </c:pt>
                      <c:pt idx="8645">
                        <c:v>2364</c:v>
                      </c:pt>
                      <c:pt idx="8646">
                        <c:v>2257.92</c:v>
                      </c:pt>
                      <c:pt idx="8647">
                        <c:v>2419.1999999999998</c:v>
                      </c:pt>
                      <c:pt idx="8648">
                        <c:v>2347.2000000000003</c:v>
                      </c:pt>
                      <c:pt idx="8649">
                        <c:v>2271.84</c:v>
                      </c:pt>
                      <c:pt idx="8650">
                        <c:v>2292</c:v>
                      </c:pt>
                      <c:pt idx="8651">
                        <c:v>2613.6</c:v>
                      </c:pt>
                      <c:pt idx="8652">
                        <c:v>2449.92</c:v>
                      </c:pt>
                      <c:pt idx="8653">
                        <c:v>2363.04</c:v>
                      </c:pt>
                      <c:pt idx="8654">
                        <c:v>2362.08</c:v>
                      </c:pt>
                      <c:pt idx="8655">
                        <c:v>2501.7600000000002</c:v>
                      </c:pt>
                      <c:pt idx="8656">
                        <c:v>2456.16</c:v>
                      </c:pt>
                      <c:pt idx="8657">
                        <c:v>2338.56</c:v>
                      </c:pt>
                      <c:pt idx="8658">
                        <c:v>2413.4399999999996</c:v>
                      </c:pt>
                      <c:pt idx="8659">
                        <c:v>2391.84</c:v>
                      </c:pt>
                      <c:pt idx="8660">
                        <c:v>2327.04</c:v>
                      </c:pt>
                      <c:pt idx="8661">
                        <c:v>2387.52</c:v>
                      </c:pt>
                      <c:pt idx="8662">
                        <c:v>2520.96</c:v>
                      </c:pt>
                      <c:pt idx="8663">
                        <c:v>2563.1999999999998</c:v>
                      </c:pt>
                      <c:pt idx="8664">
                        <c:v>2386.08</c:v>
                      </c:pt>
                      <c:pt idx="8665">
                        <c:v>2563.1999999999998</c:v>
                      </c:pt>
                      <c:pt idx="8666">
                        <c:v>2393.7600000000002</c:v>
                      </c:pt>
                      <c:pt idx="8667">
                        <c:v>2328.96</c:v>
                      </c:pt>
                      <c:pt idx="8668">
                        <c:v>2402.88</c:v>
                      </c:pt>
                      <c:pt idx="8669">
                        <c:v>2303.52</c:v>
                      </c:pt>
                      <c:pt idx="8670">
                        <c:v>2364</c:v>
                      </c:pt>
                      <c:pt idx="8671">
                        <c:v>2330.88</c:v>
                      </c:pt>
                      <c:pt idx="8672">
                        <c:v>2252.16</c:v>
                      </c:pt>
                      <c:pt idx="8673">
                        <c:v>2169.12</c:v>
                      </c:pt>
                      <c:pt idx="8674">
                        <c:v>2029.44</c:v>
                      </c:pt>
                      <c:pt idx="8675">
                        <c:v>2051.04</c:v>
                      </c:pt>
                      <c:pt idx="8676">
                        <c:v>1977.12</c:v>
                      </c:pt>
                      <c:pt idx="8677">
                        <c:v>1945.44</c:v>
                      </c:pt>
                      <c:pt idx="8678">
                        <c:v>1981.92</c:v>
                      </c:pt>
                      <c:pt idx="8679">
                        <c:v>1896.96</c:v>
                      </c:pt>
                      <c:pt idx="8680">
                        <c:v>1468.8000000000002</c:v>
                      </c:pt>
                      <c:pt idx="8681">
                        <c:v>1375.1999999999998</c:v>
                      </c:pt>
                      <c:pt idx="8682">
                        <c:v>1746.24</c:v>
                      </c:pt>
                      <c:pt idx="8683">
                        <c:v>2213.2800000000002</c:v>
                      </c:pt>
                      <c:pt idx="8684">
                        <c:v>2202.7199999999998</c:v>
                      </c:pt>
                      <c:pt idx="8685">
                        <c:v>2039.52</c:v>
                      </c:pt>
                      <c:pt idx="8686">
                        <c:v>2026.56</c:v>
                      </c:pt>
                      <c:pt idx="8687">
                        <c:v>1811.52</c:v>
                      </c:pt>
                      <c:pt idx="8688">
                        <c:v>2027.04</c:v>
                      </c:pt>
                      <c:pt idx="8689">
                        <c:v>2067.36</c:v>
                      </c:pt>
                      <c:pt idx="8690">
                        <c:v>1937.2800000000002</c:v>
                      </c:pt>
                      <c:pt idx="8691">
                        <c:v>2067.84</c:v>
                      </c:pt>
                      <c:pt idx="8692">
                        <c:v>2107.1999999999998</c:v>
                      </c:pt>
                      <c:pt idx="8693">
                        <c:v>2079.36</c:v>
                      </c:pt>
                      <c:pt idx="8694">
                        <c:v>1903.68</c:v>
                      </c:pt>
                      <c:pt idx="8695">
                        <c:v>2086.5600000000004</c:v>
                      </c:pt>
                      <c:pt idx="8696">
                        <c:v>2138.88</c:v>
                      </c:pt>
                      <c:pt idx="8697">
                        <c:v>2118.2399999999998</c:v>
                      </c:pt>
                      <c:pt idx="8698">
                        <c:v>2117.7600000000002</c:v>
                      </c:pt>
                      <c:pt idx="8699">
                        <c:v>2102.4</c:v>
                      </c:pt>
                      <c:pt idx="8700">
                        <c:v>1983.36</c:v>
                      </c:pt>
                      <c:pt idx="8701">
                        <c:v>1869.6000000000001</c:v>
                      </c:pt>
                      <c:pt idx="8702">
                        <c:v>1816.8000000000002</c:v>
                      </c:pt>
                      <c:pt idx="8703">
                        <c:v>1789.9199999999998</c:v>
                      </c:pt>
                      <c:pt idx="8704">
                        <c:v>1785.1200000000001</c:v>
                      </c:pt>
                      <c:pt idx="8705">
                        <c:v>1762.08</c:v>
                      </c:pt>
                      <c:pt idx="8706">
                        <c:v>1886.3999999999999</c:v>
                      </c:pt>
                      <c:pt idx="8707">
                        <c:v>1896.96</c:v>
                      </c:pt>
                      <c:pt idx="8708">
                        <c:v>1917.1200000000001</c:v>
                      </c:pt>
                      <c:pt idx="8709">
                        <c:v>1976.6399999999999</c:v>
                      </c:pt>
                      <c:pt idx="8710">
                        <c:v>1908.48</c:v>
                      </c:pt>
                      <c:pt idx="8711">
                        <c:v>1750.08</c:v>
                      </c:pt>
                      <c:pt idx="8712">
                        <c:v>1755.3600000000001</c:v>
                      </c:pt>
                      <c:pt idx="8713">
                        <c:v>1933.44</c:v>
                      </c:pt>
                      <c:pt idx="8714">
                        <c:v>2037.12</c:v>
                      </c:pt>
                      <c:pt idx="8715">
                        <c:v>1871.04</c:v>
                      </c:pt>
                      <c:pt idx="8716">
                        <c:v>1745.7599999999998</c:v>
                      </c:pt>
                      <c:pt idx="8717">
                        <c:v>1658.4</c:v>
                      </c:pt>
                      <c:pt idx="8718">
                        <c:v>1739.0400000000002</c:v>
                      </c:pt>
                      <c:pt idx="8719">
                        <c:v>1871.04</c:v>
                      </c:pt>
                      <c:pt idx="8720">
                        <c:v>1806.24</c:v>
                      </c:pt>
                      <c:pt idx="8721">
                        <c:v>1627.1999999999998</c:v>
                      </c:pt>
                      <c:pt idx="8722">
                        <c:v>1638.72</c:v>
                      </c:pt>
                      <c:pt idx="8723">
                        <c:v>1702.08</c:v>
                      </c:pt>
                      <c:pt idx="8724">
                        <c:v>1744.32</c:v>
                      </c:pt>
                      <c:pt idx="8725">
                        <c:v>1853.28</c:v>
                      </c:pt>
                      <c:pt idx="8726">
                        <c:v>1944</c:v>
                      </c:pt>
                      <c:pt idx="8727">
                        <c:v>1832.64</c:v>
                      </c:pt>
                      <c:pt idx="8728">
                        <c:v>1612.32</c:v>
                      </c:pt>
                      <c:pt idx="8729">
                        <c:v>1507.2</c:v>
                      </c:pt>
                      <c:pt idx="8730">
                        <c:v>1687.6799999999998</c:v>
                      </c:pt>
                      <c:pt idx="8731">
                        <c:v>1716.96</c:v>
                      </c:pt>
                      <c:pt idx="8732">
                        <c:v>1697.76</c:v>
                      </c:pt>
                      <c:pt idx="8733">
                        <c:v>1690.0800000000002</c:v>
                      </c:pt>
                      <c:pt idx="8734">
                        <c:v>1802.8799999999999</c:v>
                      </c:pt>
                      <c:pt idx="8735">
                        <c:v>1952.64</c:v>
                      </c:pt>
                      <c:pt idx="8736">
                        <c:v>1931.5199999999998</c:v>
                      </c:pt>
                      <c:pt idx="8737">
                        <c:v>1913.2800000000002</c:v>
                      </c:pt>
                      <c:pt idx="8738">
                        <c:v>1736.64</c:v>
                      </c:pt>
                      <c:pt idx="8739">
                        <c:v>1739.52</c:v>
                      </c:pt>
                      <c:pt idx="8740">
                        <c:v>1688.16</c:v>
                      </c:pt>
                      <c:pt idx="8741">
                        <c:v>1766.4</c:v>
                      </c:pt>
                      <c:pt idx="8742">
                        <c:v>1832.16</c:v>
                      </c:pt>
                      <c:pt idx="8743">
                        <c:v>1693.9199999999998</c:v>
                      </c:pt>
                      <c:pt idx="8744">
                        <c:v>1570.56</c:v>
                      </c:pt>
                      <c:pt idx="8745">
                        <c:v>1592.64</c:v>
                      </c:pt>
                      <c:pt idx="8746">
                        <c:v>1776.4800000000002</c:v>
                      </c:pt>
                      <c:pt idx="8747">
                        <c:v>1963.1999999999998</c:v>
                      </c:pt>
                      <c:pt idx="8748">
                        <c:v>1928.6399999999999</c:v>
                      </c:pt>
                      <c:pt idx="8749">
                        <c:v>1826.8799999999999</c:v>
                      </c:pt>
                      <c:pt idx="8750">
                        <c:v>1823.52</c:v>
                      </c:pt>
                      <c:pt idx="8751">
                        <c:v>1818.72</c:v>
                      </c:pt>
                      <c:pt idx="8752">
                        <c:v>1694.8799999999999</c:v>
                      </c:pt>
                      <c:pt idx="8753">
                        <c:v>1594.56</c:v>
                      </c:pt>
                      <c:pt idx="8754">
                        <c:v>1666.56</c:v>
                      </c:pt>
                      <c:pt idx="8755">
                        <c:v>1683.3600000000001</c:v>
                      </c:pt>
                      <c:pt idx="8756">
                        <c:v>1929.6000000000001</c:v>
                      </c:pt>
                      <c:pt idx="8757">
                        <c:v>1925.7599999999998</c:v>
                      </c:pt>
                      <c:pt idx="8758">
                        <c:v>2066.3999999999996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AC46-4D8F-AB79-A40F3C2A75B3}"/>
                  </c:ext>
                </c:extLst>
              </c15:ser>
            </c15:filteredAreaSeries>
            <c15:filteredAreaSeries>
              <c15:ser>
                <c:idx val="1"/>
                <c:order val="3"/>
                <c:tx>
                  <c:v>Max Turbine Output</c:v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Graphs!$B$1:$B$8759</c15:sqref>
                        </c15:formulaRef>
                      </c:ext>
                    </c:extLst>
                    <c:numCache>
                      <c:formatCode>m/d/yy\ h:mm;@</c:formatCode>
                      <c:ptCount val="8759"/>
                      <c:pt idx="0">
                        <c:v>43070</c:v>
                      </c:pt>
                      <c:pt idx="1">
                        <c:v>43070.041666666664</c:v>
                      </c:pt>
                      <c:pt idx="2">
                        <c:v>43070.083333333328</c:v>
                      </c:pt>
                      <c:pt idx="3">
                        <c:v>43070.124999999993</c:v>
                      </c:pt>
                      <c:pt idx="4">
                        <c:v>43070.166666666657</c:v>
                      </c:pt>
                      <c:pt idx="5">
                        <c:v>43070.208333333321</c:v>
                      </c:pt>
                      <c:pt idx="6">
                        <c:v>43070.249999999985</c:v>
                      </c:pt>
                      <c:pt idx="7">
                        <c:v>43070.29166666665</c:v>
                      </c:pt>
                      <c:pt idx="8">
                        <c:v>43070.333333333314</c:v>
                      </c:pt>
                      <c:pt idx="9">
                        <c:v>43070.374999999978</c:v>
                      </c:pt>
                      <c:pt idx="10">
                        <c:v>43070.416666666642</c:v>
                      </c:pt>
                      <c:pt idx="11">
                        <c:v>43070.458333333307</c:v>
                      </c:pt>
                      <c:pt idx="12">
                        <c:v>43070.499999999971</c:v>
                      </c:pt>
                      <c:pt idx="13">
                        <c:v>43070.541666666635</c:v>
                      </c:pt>
                      <c:pt idx="14">
                        <c:v>43070.583333333299</c:v>
                      </c:pt>
                      <c:pt idx="15">
                        <c:v>43070.624999999964</c:v>
                      </c:pt>
                      <c:pt idx="16">
                        <c:v>43070.666666666628</c:v>
                      </c:pt>
                      <c:pt idx="17">
                        <c:v>43070.708333333292</c:v>
                      </c:pt>
                      <c:pt idx="18">
                        <c:v>43070.749999999956</c:v>
                      </c:pt>
                      <c:pt idx="19">
                        <c:v>43070.791666666621</c:v>
                      </c:pt>
                      <c:pt idx="20">
                        <c:v>43070.833333333285</c:v>
                      </c:pt>
                      <c:pt idx="21">
                        <c:v>43070.874999999949</c:v>
                      </c:pt>
                      <c:pt idx="22">
                        <c:v>43070.916666666613</c:v>
                      </c:pt>
                      <c:pt idx="23">
                        <c:v>43070.958333333278</c:v>
                      </c:pt>
                      <c:pt idx="24">
                        <c:v>43070.999999999942</c:v>
                      </c:pt>
                      <c:pt idx="25">
                        <c:v>43071.041666666606</c:v>
                      </c:pt>
                      <c:pt idx="26">
                        <c:v>43071.08333333327</c:v>
                      </c:pt>
                      <c:pt idx="27">
                        <c:v>43071.124999999935</c:v>
                      </c:pt>
                      <c:pt idx="28">
                        <c:v>43071.166666666599</c:v>
                      </c:pt>
                      <c:pt idx="29">
                        <c:v>43071.208333333263</c:v>
                      </c:pt>
                      <c:pt idx="30">
                        <c:v>43071.249999999927</c:v>
                      </c:pt>
                      <c:pt idx="31">
                        <c:v>43071.291666666591</c:v>
                      </c:pt>
                      <c:pt idx="32">
                        <c:v>43071.333333333256</c:v>
                      </c:pt>
                      <c:pt idx="33">
                        <c:v>43071.37499999992</c:v>
                      </c:pt>
                      <c:pt idx="34">
                        <c:v>43071.416666666584</c:v>
                      </c:pt>
                      <c:pt idx="35">
                        <c:v>43071.458333333248</c:v>
                      </c:pt>
                      <c:pt idx="36">
                        <c:v>43071.499999999913</c:v>
                      </c:pt>
                      <c:pt idx="37">
                        <c:v>43071.541666666577</c:v>
                      </c:pt>
                      <c:pt idx="38">
                        <c:v>43071.583333333241</c:v>
                      </c:pt>
                      <c:pt idx="39">
                        <c:v>43071.624999999905</c:v>
                      </c:pt>
                      <c:pt idx="40">
                        <c:v>43071.66666666657</c:v>
                      </c:pt>
                      <c:pt idx="41">
                        <c:v>43071.708333333234</c:v>
                      </c:pt>
                      <c:pt idx="42">
                        <c:v>43071.749999999898</c:v>
                      </c:pt>
                      <c:pt idx="43">
                        <c:v>43071.791666666562</c:v>
                      </c:pt>
                      <c:pt idx="44">
                        <c:v>43071.833333333227</c:v>
                      </c:pt>
                      <c:pt idx="45">
                        <c:v>43071.874999999891</c:v>
                      </c:pt>
                      <c:pt idx="46">
                        <c:v>43071.916666666555</c:v>
                      </c:pt>
                      <c:pt idx="47">
                        <c:v>43071.958333333219</c:v>
                      </c:pt>
                      <c:pt idx="48">
                        <c:v>43071.999999999884</c:v>
                      </c:pt>
                      <c:pt idx="49">
                        <c:v>43072.041666666548</c:v>
                      </c:pt>
                      <c:pt idx="50">
                        <c:v>43072.083333333212</c:v>
                      </c:pt>
                      <c:pt idx="51">
                        <c:v>43072.124999999876</c:v>
                      </c:pt>
                      <c:pt idx="52">
                        <c:v>43072.166666666541</c:v>
                      </c:pt>
                      <c:pt idx="53">
                        <c:v>43072.208333333205</c:v>
                      </c:pt>
                      <c:pt idx="54">
                        <c:v>43072.249999999869</c:v>
                      </c:pt>
                      <c:pt idx="55">
                        <c:v>43072.291666666533</c:v>
                      </c:pt>
                      <c:pt idx="56">
                        <c:v>43072.333333333198</c:v>
                      </c:pt>
                      <c:pt idx="57">
                        <c:v>43072.374999999862</c:v>
                      </c:pt>
                      <c:pt idx="58">
                        <c:v>43072.416666666526</c:v>
                      </c:pt>
                      <c:pt idx="59">
                        <c:v>43072.45833333319</c:v>
                      </c:pt>
                      <c:pt idx="60">
                        <c:v>43072.499999999854</c:v>
                      </c:pt>
                      <c:pt idx="61">
                        <c:v>43072.541666666519</c:v>
                      </c:pt>
                      <c:pt idx="62">
                        <c:v>43072.583333333183</c:v>
                      </c:pt>
                      <c:pt idx="63">
                        <c:v>43072.624999999847</c:v>
                      </c:pt>
                      <c:pt idx="64">
                        <c:v>43072.666666666511</c:v>
                      </c:pt>
                      <c:pt idx="65">
                        <c:v>43072.708333333176</c:v>
                      </c:pt>
                      <c:pt idx="66">
                        <c:v>43072.74999999984</c:v>
                      </c:pt>
                      <c:pt idx="67">
                        <c:v>43072.791666666504</c:v>
                      </c:pt>
                      <c:pt idx="68">
                        <c:v>43072.833333333168</c:v>
                      </c:pt>
                      <c:pt idx="69">
                        <c:v>43072.874999999833</c:v>
                      </c:pt>
                      <c:pt idx="70">
                        <c:v>43072.916666666497</c:v>
                      </c:pt>
                      <c:pt idx="71">
                        <c:v>43072.958333333161</c:v>
                      </c:pt>
                      <c:pt idx="72">
                        <c:v>43072.999999999825</c:v>
                      </c:pt>
                      <c:pt idx="73">
                        <c:v>43073.04166666649</c:v>
                      </c:pt>
                      <c:pt idx="74">
                        <c:v>43073.083333333154</c:v>
                      </c:pt>
                      <c:pt idx="75">
                        <c:v>43073.124999999818</c:v>
                      </c:pt>
                      <c:pt idx="76">
                        <c:v>43073.166666666482</c:v>
                      </c:pt>
                      <c:pt idx="77">
                        <c:v>43073.208333333147</c:v>
                      </c:pt>
                      <c:pt idx="78">
                        <c:v>43073.249999999811</c:v>
                      </c:pt>
                      <c:pt idx="79">
                        <c:v>43073.291666666475</c:v>
                      </c:pt>
                      <c:pt idx="80">
                        <c:v>43073.333333333139</c:v>
                      </c:pt>
                      <c:pt idx="81">
                        <c:v>43073.374999999804</c:v>
                      </c:pt>
                      <c:pt idx="82">
                        <c:v>43073.416666666468</c:v>
                      </c:pt>
                      <c:pt idx="83">
                        <c:v>43073.458333333132</c:v>
                      </c:pt>
                      <c:pt idx="84">
                        <c:v>43073.499999999796</c:v>
                      </c:pt>
                      <c:pt idx="85">
                        <c:v>43073.541666666461</c:v>
                      </c:pt>
                      <c:pt idx="86">
                        <c:v>43073.583333333125</c:v>
                      </c:pt>
                      <c:pt idx="87">
                        <c:v>43073.624999999789</c:v>
                      </c:pt>
                      <c:pt idx="88">
                        <c:v>43073.666666666453</c:v>
                      </c:pt>
                      <c:pt idx="89">
                        <c:v>43073.708333333117</c:v>
                      </c:pt>
                      <c:pt idx="90">
                        <c:v>43073.749999999782</c:v>
                      </c:pt>
                      <c:pt idx="91">
                        <c:v>43073.791666666446</c:v>
                      </c:pt>
                      <c:pt idx="92">
                        <c:v>43073.83333333311</c:v>
                      </c:pt>
                      <c:pt idx="93">
                        <c:v>43073.874999999774</c:v>
                      </c:pt>
                      <c:pt idx="94">
                        <c:v>43073.916666666439</c:v>
                      </c:pt>
                      <c:pt idx="95">
                        <c:v>43073.958333333103</c:v>
                      </c:pt>
                      <c:pt idx="96">
                        <c:v>43073.999999999767</c:v>
                      </c:pt>
                      <c:pt idx="97">
                        <c:v>43074.041666666431</c:v>
                      </c:pt>
                      <c:pt idx="98">
                        <c:v>43074.083333333096</c:v>
                      </c:pt>
                      <c:pt idx="99">
                        <c:v>43074.12499999976</c:v>
                      </c:pt>
                      <c:pt idx="100">
                        <c:v>43074.166666666424</c:v>
                      </c:pt>
                      <c:pt idx="101">
                        <c:v>43074.208333333088</c:v>
                      </c:pt>
                      <c:pt idx="102">
                        <c:v>43074.249999999753</c:v>
                      </c:pt>
                      <c:pt idx="103">
                        <c:v>43074.291666666417</c:v>
                      </c:pt>
                      <c:pt idx="104">
                        <c:v>43074.333333333081</c:v>
                      </c:pt>
                      <c:pt idx="105">
                        <c:v>43074.374999999745</c:v>
                      </c:pt>
                      <c:pt idx="106">
                        <c:v>43074.41666666641</c:v>
                      </c:pt>
                      <c:pt idx="107">
                        <c:v>43074.458333333074</c:v>
                      </c:pt>
                      <c:pt idx="108">
                        <c:v>43074.499999999738</c:v>
                      </c:pt>
                      <c:pt idx="109">
                        <c:v>43074.541666666402</c:v>
                      </c:pt>
                      <c:pt idx="110">
                        <c:v>43074.583333333067</c:v>
                      </c:pt>
                      <c:pt idx="111">
                        <c:v>43074.624999999731</c:v>
                      </c:pt>
                      <c:pt idx="112">
                        <c:v>43074.666666666395</c:v>
                      </c:pt>
                      <c:pt idx="113">
                        <c:v>43074.708333333059</c:v>
                      </c:pt>
                      <c:pt idx="114">
                        <c:v>43074.749999999724</c:v>
                      </c:pt>
                      <c:pt idx="115">
                        <c:v>43074.791666666388</c:v>
                      </c:pt>
                      <c:pt idx="116">
                        <c:v>43074.833333333052</c:v>
                      </c:pt>
                      <c:pt idx="117">
                        <c:v>43074.874999999716</c:v>
                      </c:pt>
                      <c:pt idx="118">
                        <c:v>43074.91666666638</c:v>
                      </c:pt>
                      <c:pt idx="119">
                        <c:v>43074.958333333045</c:v>
                      </c:pt>
                      <c:pt idx="120">
                        <c:v>43074.999999999709</c:v>
                      </c:pt>
                      <c:pt idx="121">
                        <c:v>43075.041666666373</c:v>
                      </c:pt>
                      <c:pt idx="122">
                        <c:v>43075.083333333037</c:v>
                      </c:pt>
                      <c:pt idx="123">
                        <c:v>43075.124999999702</c:v>
                      </c:pt>
                      <c:pt idx="124">
                        <c:v>43075.166666666366</c:v>
                      </c:pt>
                      <c:pt idx="125">
                        <c:v>43075.20833333303</c:v>
                      </c:pt>
                      <c:pt idx="126">
                        <c:v>43075.249999999694</c:v>
                      </c:pt>
                      <c:pt idx="127">
                        <c:v>43075.291666666359</c:v>
                      </c:pt>
                      <c:pt idx="128">
                        <c:v>43075.333333333023</c:v>
                      </c:pt>
                      <c:pt idx="129">
                        <c:v>43075.374999999687</c:v>
                      </c:pt>
                      <c:pt idx="130">
                        <c:v>43075.416666666351</c:v>
                      </c:pt>
                      <c:pt idx="131">
                        <c:v>43075.458333333016</c:v>
                      </c:pt>
                      <c:pt idx="132">
                        <c:v>43075.49999999968</c:v>
                      </c:pt>
                      <c:pt idx="133">
                        <c:v>43075.541666666344</c:v>
                      </c:pt>
                      <c:pt idx="134">
                        <c:v>43075.583333333008</c:v>
                      </c:pt>
                      <c:pt idx="135">
                        <c:v>43075.624999999673</c:v>
                      </c:pt>
                      <c:pt idx="136">
                        <c:v>43075.666666666337</c:v>
                      </c:pt>
                      <c:pt idx="137">
                        <c:v>43075.708333333001</c:v>
                      </c:pt>
                      <c:pt idx="138">
                        <c:v>43075.749999999665</c:v>
                      </c:pt>
                      <c:pt idx="139">
                        <c:v>43075.79166666633</c:v>
                      </c:pt>
                      <c:pt idx="140">
                        <c:v>43075.833333332994</c:v>
                      </c:pt>
                      <c:pt idx="141">
                        <c:v>43075.874999999658</c:v>
                      </c:pt>
                      <c:pt idx="142">
                        <c:v>43075.916666666322</c:v>
                      </c:pt>
                      <c:pt idx="143">
                        <c:v>43075.958333332987</c:v>
                      </c:pt>
                      <c:pt idx="144">
                        <c:v>43075.999999999651</c:v>
                      </c:pt>
                      <c:pt idx="145">
                        <c:v>43076.041666666315</c:v>
                      </c:pt>
                      <c:pt idx="146">
                        <c:v>43076.083333332979</c:v>
                      </c:pt>
                      <c:pt idx="147">
                        <c:v>43076.124999999643</c:v>
                      </c:pt>
                      <c:pt idx="148">
                        <c:v>43076.166666666308</c:v>
                      </c:pt>
                      <c:pt idx="149">
                        <c:v>43076.208333332972</c:v>
                      </c:pt>
                      <c:pt idx="150">
                        <c:v>43076.249999999636</c:v>
                      </c:pt>
                      <c:pt idx="151">
                        <c:v>43076.2916666663</c:v>
                      </c:pt>
                      <c:pt idx="152">
                        <c:v>43076.333333332965</c:v>
                      </c:pt>
                      <c:pt idx="153">
                        <c:v>43076.374999999629</c:v>
                      </c:pt>
                      <c:pt idx="154">
                        <c:v>43076.416666666293</c:v>
                      </c:pt>
                      <c:pt idx="155">
                        <c:v>43076.458333332957</c:v>
                      </c:pt>
                      <c:pt idx="156">
                        <c:v>43076.499999999622</c:v>
                      </c:pt>
                      <c:pt idx="157">
                        <c:v>43076.541666666286</c:v>
                      </c:pt>
                      <c:pt idx="158">
                        <c:v>43076.58333333295</c:v>
                      </c:pt>
                      <c:pt idx="159">
                        <c:v>43076.624999999614</c:v>
                      </c:pt>
                      <c:pt idx="160">
                        <c:v>43076.666666666279</c:v>
                      </c:pt>
                      <c:pt idx="161">
                        <c:v>43076.708333332943</c:v>
                      </c:pt>
                      <c:pt idx="162">
                        <c:v>43076.749999999607</c:v>
                      </c:pt>
                      <c:pt idx="163">
                        <c:v>43076.791666666271</c:v>
                      </c:pt>
                      <c:pt idx="164">
                        <c:v>43076.833333332936</c:v>
                      </c:pt>
                      <c:pt idx="165">
                        <c:v>43076.8749999996</c:v>
                      </c:pt>
                      <c:pt idx="166">
                        <c:v>43076.916666666264</c:v>
                      </c:pt>
                      <c:pt idx="167">
                        <c:v>43076.958333332928</c:v>
                      </c:pt>
                      <c:pt idx="168">
                        <c:v>43076.999999999593</c:v>
                      </c:pt>
                      <c:pt idx="169">
                        <c:v>43077.041666666257</c:v>
                      </c:pt>
                      <c:pt idx="170">
                        <c:v>43077.083333332921</c:v>
                      </c:pt>
                      <c:pt idx="171">
                        <c:v>43077.124999999585</c:v>
                      </c:pt>
                      <c:pt idx="172">
                        <c:v>43077.16666666625</c:v>
                      </c:pt>
                      <c:pt idx="173">
                        <c:v>43077.208333332914</c:v>
                      </c:pt>
                      <c:pt idx="174">
                        <c:v>43077.249999999578</c:v>
                      </c:pt>
                      <c:pt idx="175">
                        <c:v>43077.291666666242</c:v>
                      </c:pt>
                      <c:pt idx="176">
                        <c:v>43077.333333332906</c:v>
                      </c:pt>
                      <c:pt idx="177">
                        <c:v>43077.374999999571</c:v>
                      </c:pt>
                      <c:pt idx="178">
                        <c:v>43077.416666666235</c:v>
                      </c:pt>
                      <c:pt idx="179">
                        <c:v>43077.458333332899</c:v>
                      </c:pt>
                      <c:pt idx="180">
                        <c:v>43077.499999999563</c:v>
                      </c:pt>
                      <c:pt idx="181">
                        <c:v>43077.541666666228</c:v>
                      </c:pt>
                      <c:pt idx="182">
                        <c:v>43077.583333332892</c:v>
                      </c:pt>
                      <c:pt idx="183">
                        <c:v>43077.624999999556</c:v>
                      </c:pt>
                      <c:pt idx="184">
                        <c:v>43077.66666666622</c:v>
                      </c:pt>
                      <c:pt idx="185">
                        <c:v>43077.708333332885</c:v>
                      </c:pt>
                      <c:pt idx="186">
                        <c:v>43077.749999999549</c:v>
                      </c:pt>
                      <c:pt idx="187">
                        <c:v>43077.791666666213</c:v>
                      </c:pt>
                      <c:pt idx="188">
                        <c:v>43077.833333332877</c:v>
                      </c:pt>
                      <c:pt idx="189">
                        <c:v>43077.874999999542</c:v>
                      </c:pt>
                      <c:pt idx="190">
                        <c:v>43077.916666666206</c:v>
                      </c:pt>
                      <c:pt idx="191">
                        <c:v>43077.95833333287</c:v>
                      </c:pt>
                      <c:pt idx="192">
                        <c:v>43077.999999999534</c:v>
                      </c:pt>
                      <c:pt idx="193">
                        <c:v>43078.041666666199</c:v>
                      </c:pt>
                      <c:pt idx="194">
                        <c:v>43078.083333332863</c:v>
                      </c:pt>
                      <c:pt idx="195">
                        <c:v>43078.124999999527</c:v>
                      </c:pt>
                      <c:pt idx="196">
                        <c:v>43078.166666666191</c:v>
                      </c:pt>
                      <c:pt idx="197">
                        <c:v>43078.208333332856</c:v>
                      </c:pt>
                      <c:pt idx="198">
                        <c:v>43078.24999999952</c:v>
                      </c:pt>
                      <c:pt idx="199">
                        <c:v>43078.291666666184</c:v>
                      </c:pt>
                      <c:pt idx="200">
                        <c:v>43078.333333332848</c:v>
                      </c:pt>
                      <c:pt idx="201">
                        <c:v>43078.374999999513</c:v>
                      </c:pt>
                      <c:pt idx="202">
                        <c:v>43078.416666666177</c:v>
                      </c:pt>
                      <c:pt idx="203">
                        <c:v>43078.458333332841</c:v>
                      </c:pt>
                      <c:pt idx="204">
                        <c:v>43078.499999999505</c:v>
                      </c:pt>
                      <c:pt idx="205">
                        <c:v>43078.541666666169</c:v>
                      </c:pt>
                      <c:pt idx="206">
                        <c:v>43078.583333332834</c:v>
                      </c:pt>
                      <c:pt idx="207">
                        <c:v>43078.624999999498</c:v>
                      </c:pt>
                      <c:pt idx="208">
                        <c:v>43078.666666666162</c:v>
                      </c:pt>
                      <c:pt idx="209">
                        <c:v>43078.708333332826</c:v>
                      </c:pt>
                      <c:pt idx="210">
                        <c:v>43078.749999999491</c:v>
                      </c:pt>
                      <c:pt idx="211">
                        <c:v>43078.791666666155</c:v>
                      </c:pt>
                      <c:pt idx="212">
                        <c:v>43078.833333332819</c:v>
                      </c:pt>
                      <c:pt idx="213">
                        <c:v>43078.874999999483</c:v>
                      </c:pt>
                      <c:pt idx="214">
                        <c:v>43078.916666666148</c:v>
                      </c:pt>
                      <c:pt idx="215">
                        <c:v>43078.958333332812</c:v>
                      </c:pt>
                      <c:pt idx="216">
                        <c:v>43078.999999999476</c:v>
                      </c:pt>
                      <c:pt idx="217">
                        <c:v>43079.04166666614</c:v>
                      </c:pt>
                      <c:pt idx="218">
                        <c:v>43079.083333332805</c:v>
                      </c:pt>
                      <c:pt idx="219">
                        <c:v>43079.124999999469</c:v>
                      </c:pt>
                      <c:pt idx="220">
                        <c:v>43079.166666666133</c:v>
                      </c:pt>
                      <c:pt idx="221">
                        <c:v>43079.208333332797</c:v>
                      </c:pt>
                      <c:pt idx="222">
                        <c:v>43079.249999999462</c:v>
                      </c:pt>
                      <c:pt idx="223">
                        <c:v>43079.291666666126</c:v>
                      </c:pt>
                      <c:pt idx="224">
                        <c:v>43079.33333333279</c:v>
                      </c:pt>
                      <c:pt idx="225">
                        <c:v>43079.374999999454</c:v>
                      </c:pt>
                      <c:pt idx="226">
                        <c:v>43079.416666666119</c:v>
                      </c:pt>
                      <c:pt idx="227">
                        <c:v>43079.458333332783</c:v>
                      </c:pt>
                      <c:pt idx="228">
                        <c:v>43079.499999999447</c:v>
                      </c:pt>
                      <c:pt idx="229">
                        <c:v>43079.541666666111</c:v>
                      </c:pt>
                      <c:pt idx="230">
                        <c:v>43079.583333332776</c:v>
                      </c:pt>
                      <c:pt idx="231">
                        <c:v>43079.62499999944</c:v>
                      </c:pt>
                      <c:pt idx="232">
                        <c:v>43079.666666666104</c:v>
                      </c:pt>
                      <c:pt idx="233">
                        <c:v>43079.708333332768</c:v>
                      </c:pt>
                      <c:pt idx="234">
                        <c:v>43079.749999999432</c:v>
                      </c:pt>
                      <c:pt idx="235">
                        <c:v>43079.791666666097</c:v>
                      </c:pt>
                      <c:pt idx="236">
                        <c:v>43079.833333332761</c:v>
                      </c:pt>
                      <c:pt idx="237">
                        <c:v>43079.874999999425</c:v>
                      </c:pt>
                      <c:pt idx="238">
                        <c:v>43079.916666666089</c:v>
                      </c:pt>
                      <c:pt idx="239">
                        <c:v>43079.958333332754</c:v>
                      </c:pt>
                      <c:pt idx="240">
                        <c:v>43079.999999999418</c:v>
                      </c:pt>
                      <c:pt idx="241">
                        <c:v>43080.041666666082</c:v>
                      </c:pt>
                      <c:pt idx="242">
                        <c:v>43080.083333332746</c:v>
                      </c:pt>
                      <c:pt idx="243">
                        <c:v>43080.124999999411</c:v>
                      </c:pt>
                      <c:pt idx="244">
                        <c:v>43080.166666666075</c:v>
                      </c:pt>
                      <c:pt idx="245">
                        <c:v>43080.208333332739</c:v>
                      </c:pt>
                      <c:pt idx="246">
                        <c:v>43080.249999999403</c:v>
                      </c:pt>
                      <c:pt idx="247">
                        <c:v>43080.291666666068</c:v>
                      </c:pt>
                      <c:pt idx="248">
                        <c:v>43080.333333332732</c:v>
                      </c:pt>
                      <c:pt idx="249">
                        <c:v>43080.374999999396</c:v>
                      </c:pt>
                      <c:pt idx="250">
                        <c:v>43080.41666666606</c:v>
                      </c:pt>
                      <c:pt idx="251">
                        <c:v>43080.458333332725</c:v>
                      </c:pt>
                      <c:pt idx="252">
                        <c:v>43080.499999999389</c:v>
                      </c:pt>
                      <c:pt idx="253">
                        <c:v>43080.541666666053</c:v>
                      </c:pt>
                      <c:pt idx="254">
                        <c:v>43080.583333332717</c:v>
                      </c:pt>
                      <c:pt idx="255">
                        <c:v>43080.624999999382</c:v>
                      </c:pt>
                      <c:pt idx="256">
                        <c:v>43080.666666666046</c:v>
                      </c:pt>
                      <c:pt idx="257">
                        <c:v>43080.70833333271</c:v>
                      </c:pt>
                      <c:pt idx="258">
                        <c:v>43080.749999999374</c:v>
                      </c:pt>
                      <c:pt idx="259">
                        <c:v>43080.791666666039</c:v>
                      </c:pt>
                      <c:pt idx="260">
                        <c:v>43080.833333332703</c:v>
                      </c:pt>
                      <c:pt idx="261">
                        <c:v>43080.874999999367</c:v>
                      </c:pt>
                      <c:pt idx="262">
                        <c:v>43080.916666666031</c:v>
                      </c:pt>
                      <c:pt idx="263">
                        <c:v>43080.958333332695</c:v>
                      </c:pt>
                      <c:pt idx="264">
                        <c:v>43080.99999999936</c:v>
                      </c:pt>
                      <c:pt idx="265">
                        <c:v>43081.041666666024</c:v>
                      </c:pt>
                      <c:pt idx="266">
                        <c:v>43081.083333332688</c:v>
                      </c:pt>
                      <c:pt idx="267">
                        <c:v>43081.124999999352</c:v>
                      </c:pt>
                      <c:pt idx="268">
                        <c:v>43081.166666666017</c:v>
                      </c:pt>
                      <c:pt idx="269">
                        <c:v>43081.208333332681</c:v>
                      </c:pt>
                      <c:pt idx="270">
                        <c:v>43081.249999999345</c:v>
                      </c:pt>
                      <c:pt idx="271">
                        <c:v>43081.291666666009</c:v>
                      </c:pt>
                      <c:pt idx="272">
                        <c:v>43081.333333332674</c:v>
                      </c:pt>
                      <c:pt idx="273">
                        <c:v>43081.374999999338</c:v>
                      </c:pt>
                      <c:pt idx="274">
                        <c:v>43081.416666666002</c:v>
                      </c:pt>
                      <c:pt idx="275">
                        <c:v>43081.458333332666</c:v>
                      </c:pt>
                      <c:pt idx="276">
                        <c:v>43081.499999999331</c:v>
                      </c:pt>
                      <c:pt idx="277">
                        <c:v>43081.541666665995</c:v>
                      </c:pt>
                      <c:pt idx="278">
                        <c:v>43081.583333332659</c:v>
                      </c:pt>
                      <c:pt idx="279">
                        <c:v>43081.624999999323</c:v>
                      </c:pt>
                      <c:pt idx="280">
                        <c:v>43081.666666665988</c:v>
                      </c:pt>
                      <c:pt idx="281">
                        <c:v>43081.708333332652</c:v>
                      </c:pt>
                      <c:pt idx="282">
                        <c:v>43081.749999999316</c:v>
                      </c:pt>
                      <c:pt idx="283">
                        <c:v>43081.79166666598</c:v>
                      </c:pt>
                      <c:pt idx="284">
                        <c:v>43081.833333332645</c:v>
                      </c:pt>
                      <c:pt idx="285">
                        <c:v>43081.874999999309</c:v>
                      </c:pt>
                      <c:pt idx="286">
                        <c:v>43081.916666665973</c:v>
                      </c:pt>
                      <c:pt idx="287">
                        <c:v>43081.958333332637</c:v>
                      </c:pt>
                      <c:pt idx="288">
                        <c:v>43081.999999999302</c:v>
                      </c:pt>
                      <c:pt idx="289">
                        <c:v>43082.041666665966</c:v>
                      </c:pt>
                      <c:pt idx="290">
                        <c:v>43082.08333333263</c:v>
                      </c:pt>
                      <c:pt idx="291">
                        <c:v>43082.124999999294</c:v>
                      </c:pt>
                      <c:pt idx="292">
                        <c:v>43082.166666665958</c:v>
                      </c:pt>
                      <c:pt idx="293">
                        <c:v>43082.208333332623</c:v>
                      </c:pt>
                      <c:pt idx="294">
                        <c:v>43082.249999999287</c:v>
                      </c:pt>
                      <c:pt idx="295">
                        <c:v>43082.291666665951</c:v>
                      </c:pt>
                      <c:pt idx="296">
                        <c:v>43082.333333332615</c:v>
                      </c:pt>
                      <c:pt idx="297">
                        <c:v>43082.37499999928</c:v>
                      </c:pt>
                      <c:pt idx="298">
                        <c:v>43082.416666665944</c:v>
                      </c:pt>
                      <c:pt idx="299">
                        <c:v>43082.458333332608</c:v>
                      </c:pt>
                      <c:pt idx="300">
                        <c:v>43082.499999999272</c:v>
                      </c:pt>
                      <c:pt idx="301">
                        <c:v>43082.541666665937</c:v>
                      </c:pt>
                      <c:pt idx="302">
                        <c:v>43082.583333332601</c:v>
                      </c:pt>
                      <c:pt idx="303">
                        <c:v>43082.624999999265</c:v>
                      </c:pt>
                      <c:pt idx="304">
                        <c:v>43082.666666665929</c:v>
                      </c:pt>
                      <c:pt idx="305">
                        <c:v>43082.708333332594</c:v>
                      </c:pt>
                      <c:pt idx="306">
                        <c:v>43082.749999999258</c:v>
                      </c:pt>
                      <c:pt idx="307">
                        <c:v>43082.791666665922</c:v>
                      </c:pt>
                      <c:pt idx="308">
                        <c:v>43082.833333332586</c:v>
                      </c:pt>
                      <c:pt idx="309">
                        <c:v>43082.874999999251</c:v>
                      </c:pt>
                      <c:pt idx="310">
                        <c:v>43082.916666665915</c:v>
                      </c:pt>
                      <c:pt idx="311">
                        <c:v>43082.958333332579</c:v>
                      </c:pt>
                      <c:pt idx="312">
                        <c:v>43082.999999999243</c:v>
                      </c:pt>
                      <c:pt idx="313">
                        <c:v>43083.041666665908</c:v>
                      </c:pt>
                      <c:pt idx="314">
                        <c:v>43083.083333332572</c:v>
                      </c:pt>
                      <c:pt idx="315">
                        <c:v>43083.124999999236</c:v>
                      </c:pt>
                      <c:pt idx="316">
                        <c:v>43083.1666666659</c:v>
                      </c:pt>
                      <c:pt idx="317">
                        <c:v>43083.208333332565</c:v>
                      </c:pt>
                      <c:pt idx="318">
                        <c:v>43083.249999999229</c:v>
                      </c:pt>
                      <c:pt idx="319">
                        <c:v>43083.291666665893</c:v>
                      </c:pt>
                      <c:pt idx="320">
                        <c:v>43083.333333332557</c:v>
                      </c:pt>
                      <c:pt idx="321">
                        <c:v>43083.374999999221</c:v>
                      </c:pt>
                      <c:pt idx="322">
                        <c:v>43083.416666665886</c:v>
                      </c:pt>
                      <c:pt idx="323">
                        <c:v>43083.45833333255</c:v>
                      </c:pt>
                      <c:pt idx="324">
                        <c:v>43083.499999999214</c:v>
                      </c:pt>
                      <c:pt idx="325">
                        <c:v>43083.541666665878</c:v>
                      </c:pt>
                      <c:pt idx="326">
                        <c:v>43083.583333332543</c:v>
                      </c:pt>
                      <c:pt idx="327">
                        <c:v>43083.624999999207</c:v>
                      </c:pt>
                      <c:pt idx="328">
                        <c:v>43083.666666665871</c:v>
                      </c:pt>
                      <c:pt idx="329">
                        <c:v>43083.708333332535</c:v>
                      </c:pt>
                      <c:pt idx="330">
                        <c:v>43083.7499999992</c:v>
                      </c:pt>
                      <c:pt idx="331">
                        <c:v>43083.791666665864</c:v>
                      </c:pt>
                      <c:pt idx="332">
                        <c:v>43083.833333332528</c:v>
                      </c:pt>
                      <c:pt idx="333">
                        <c:v>43083.874999999192</c:v>
                      </c:pt>
                      <c:pt idx="334">
                        <c:v>43083.916666665857</c:v>
                      </c:pt>
                      <c:pt idx="335">
                        <c:v>43083.958333332521</c:v>
                      </c:pt>
                      <c:pt idx="336">
                        <c:v>43083.999999999185</c:v>
                      </c:pt>
                      <c:pt idx="337">
                        <c:v>43084.041666665849</c:v>
                      </c:pt>
                      <c:pt idx="338">
                        <c:v>43084.083333332514</c:v>
                      </c:pt>
                      <c:pt idx="339">
                        <c:v>43084.124999999178</c:v>
                      </c:pt>
                      <c:pt idx="340">
                        <c:v>43084.166666665842</c:v>
                      </c:pt>
                      <c:pt idx="341">
                        <c:v>43084.208333332506</c:v>
                      </c:pt>
                      <c:pt idx="342">
                        <c:v>43084.249999999171</c:v>
                      </c:pt>
                      <c:pt idx="343">
                        <c:v>43084.291666665835</c:v>
                      </c:pt>
                      <c:pt idx="344">
                        <c:v>43084.333333332499</c:v>
                      </c:pt>
                      <c:pt idx="345">
                        <c:v>43084.374999999163</c:v>
                      </c:pt>
                      <c:pt idx="346">
                        <c:v>43084.416666665828</c:v>
                      </c:pt>
                      <c:pt idx="347">
                        <c:v>43084.458333332492</c:v>
                      </c:pt>
                      <c:pt idx="348">
                        <c:v>43084.499999999156</c:v>
                      </c:pt>
                      <c:pt idx="349">
                        <c:v>43084.54166666582</c:v>
                      </c:pt>
                      <c:pt idx="350">
                        <c:v>43084.583333332484</c:v>
                      </c:pt>
                      <c:pt idx="351">
                        <c:v>43084.624999999149</c:v>
                      </c:pt>
                      <c:pt idx="352">
                        <c:v>43084.666666665813</c:v>
                      </c:pt>
                      <c:pt idx="353">
                        <c:v>43084.708333332477</c:v>
                      </c:pt>
                      <c:pt idx="354">
                        <c:v>43084.749999999141</c:v>
                      </c:pt>
                      <c:pt idx="355">
                        <c:v>43084.791666665806</c:v>
                      </c:pt>
                      <c:pt idx="356">
                        <c:v>43084.83333333247</c:v>
                      </c:pt>
                      <c:pt idx="357">
                        <c:v>43084.874999999134</c:v>
                      </c:pt>
                      <c:pt idx="358">
                        <c:v>43084.916666665798</c:v>
                      </c:pt>
                      <c:pt idx="359">
                        <c:v>43084.958333332463</c:v>
                      </c:pt>
                      <c:pt idx="360">
                        <c:v>43084.999999999127</c:v>
                      </c:pt>
                      <c:pt idx="361">
                        <c:v>43085.041666665791</c:v>
                      </c:pt>
                      <c:pt idx="362">
                        <c:v>43085.083333332455</c:v>
                      </c:pt>
                      <c:pt idx="363">
                        <c:v>43085.12499999912</c:v>
                      </c:pt>
                      <c:pt idx="364">
                        <c:v>43085.166666665784</c:v>
                      </c:pt>
                      <c:pt idx="365">
                        <c:v>43085.208333332448</c:v>
                      </c:pt>
                      <c:pt idx="366">
                        <c:v>43085.249999999112</c:v>
                      </c:pt>
                      <c:pt idx="367">
                        <c:v>43085.291666665777</c:v>
                      </c:pt>
                      <c:pt idx="368">
                        <c:v>43085.333333332441</c:v>
                      </c:pt>
                      <c:pt idx="369">
                        <c:v>43085.374999999105</c:v>
                      </c:pt>
                      <c:pt idx="370">
                        <c:v>43085.416666665769</c:v>
                      </c:pt>
                      <c:pt idx="371">
                        <c:v>43085.458333332434</c:v>
                      </c:pt>
                      <c:pt idx="372">
                        <c:v>43085.499999999098</c:v>
                      </c:pt>
                      <c:pt idx="373">
                        <c:v>43085.541666665762</c:v>
                      </c:pt>
                      <c:pt idx="374">
                        <c:v>43085.583333332426</c:v>
                      </c:pt>
                      <c:pt idx="375">
                        <c:v>43085.624999999091</c:v>
                      </c:pt>
                      <c:pt idx="376">
                        <c:v>43085.666666665755</c:v>
                      </c:pt>
                      <c:pt idx="377">
                        <c:v>43085.708333332419</c:v>
                      </c:pt>
                      <c:pt idx="378">
                        <c:v>43085.749999999083</c:v>
                      </c:pt>
                      <c:pt idx="379">
                        <c:v>43085.791666665747</c:v>
                      </c:pt>
                      <c:pt idx="380">
                        <c:v>43085.833333332412</c:v>
                      </c:pt>
                      <c:pt idx="381">
                        <c:v>43085.874999999076</c:v>
                      </c:pt>
                      <c:pt idx="382">
                        <c:v>43085.91666666574</c:v>
                      </c:pt>
                      <c:pt idx="383">
                        <c:v>43085.958333332404</c:v>
                      </c:pt>
                      <c:pt idx="384">
                        <c:v>43085.999999999069</c:v>
                      </c:pt>
                      <c:pt idx="385">
                        <c:v>43086.041666665733</c:v>
                      </c:pt>
                      <c:pt idx="386">
                        <c:v>43086.083333332397</c:v>
                      </c:pt>
                      <c:pt idx="387">
                        <c:v>43086.124999999061</c:v>
                      </c:pt>
                      <c:pt idx="388">
                        <c:v>43086.166666665726</c:v>
                      </c:pt>
                      <c:pt idx="389">
                        <c:v>43086.20833333239</c:v>
                      </c:pt>
                      <c:pt idx="390">
                        <c:v>43086.249999999054</c:v>
                      </c:pt>
                      <c:pt idx="391">
                        <c:v>43086.291666665718</c:v>
                      </c:pt>
                      <c:pt idx="392">
                        <c:v>43086.333333332383</c:v>
                      </c:pt>
                      <c:pt idx="393">
                        <c:v>43086.374999999047</c:v>
                      </c:pt>
                      <c:pt idx="394">
                        <c:v>43086.416666665711</c:v>
                      </c:pt>
                      <c:pt idx="395">
                        <c:v>43086.458333332375</c:v>
                      </c:pt>
                      <c:pt idx="396">
                        <c:v>43086.49999999904</c:v>
                      </c:pt>
                      <c:pt idx="397">
                        <c:v>43086.541666665704</c:v>
                      </c:pt>
                      <c:pt idx="398">
                        <c:v>43086.583333332368</c:v>
                      </c:pt>
                      <c:pt idx="399">
                        <c:v>43086.624999999032</c:v>
                      </c:pt>
                      <c:pt idx="400">
                        <c:v>43086.666666665697</c:v>
                      </c:pt>
                      <c:pt idx="401">
                        <c:v>43086.708333332361</c:v>
                      </c:pt>
                      <c:pt idx="402">
                        <c:v>43086.749999999025</c:v>
                      </c:pt>
                      <c:pt idx="403">
                        <c:v>43086.791666665689</c:v>
                      </c:pt>
                      <c:pt idx="404">
                        <c:v>43086.833333332354</c:v>
                      </c:pt>
                      <c:pt idx="405">
                        <c:v>43086.874999999018</c:v>
                      </c:pt>
                      <c:pt idx="406">
                        <c:v>43086.916666665682</c:v>
                      </c:pt>
                      <c:pt idx="407">
                        <c:v>43086.958333332346</c:v>
                      </c:pt>
                      <c:pt idx="408">
                        <c:v>43086.99999999901</c:v>
                      </c:pt>
                      <c:pt idx="409">
                        <c:v>43087.041666665675</c:v>
                      </c:pt>
                      <c:pt idx="410">
                        <c:v>43087.083333332339</c:v>
                      </c:pt>
                      <c:pt idx="411">
                        <c:v>43087.124999999003</c:v>
                      </c:pt>
                      <c:pt idx="412">
                        <c:v>43087.166666665667</c:v>
                      </c:pt>
                      <c:pt idx="413">
                        <c:v>43087.208333332332</c:v>
                      </c:pt>
                      <c:pt idx="414">
                        <c:v>43087.249999998996</c:v>
                      </c:pt>
                      <c:pt idx="415">
                        <c:v>43087.29166666566</c:v>
                      </c:pt>
                      <c:pt idx="416">
                        <c:v>43087.333333332324</c:v>
                      </c:pt>
                      <c:pt idx="417">
                        <c:v>43087.374999998989</c:v>
                      </c:pt>
                      <c:pt idx="418">
                        <c:v>43087.416666665653</c:v>
                      </c:pt>
                      <c:pt idx="419">
                        <c:v>43087.458333332317</c:v>
                      </c:pt>
                      <c:pt idx="420">
                        <c:v>43087.499999998981</c:v>
                      </c:pt>
                      <c:pt idx="421">
                        <c:v>43087.541666665646</c:v>
                      </c:pt>
                      <c:pt idx="422">
                        <c:v>43087.58333333231</c:v>
                      </c:pt>
                      <c:pt idx="423">
                        <c:v>43087.624999998974</c:v>
                      </c:pt>
                      <c:pt idx="424">
                        <c:v>43087.666666665638</c:v>
                      </c:pt>
                      <c:pt idx="425">
                        <c:v>43087.708333332303</c:v>
                      </c:pt>
                      <c:pt idx="426">
                        <c:v>43087.749999998967</c:v>
                      </c:pt>
                      <c:pt idx="427">
                        <c:v>43087.791666665631</c:v>
                      </c:pt>
                      <c:pt idx="428">
                        <c:v>43087.833333332295</c:v>
                      </c:pt>
                      <c:pt idx="429">
                        <c:v>43087.87499999896</c:v>
                      </c:pt>
                      <c:pt idx="430">
                        <c:v>43087.916666665624</c:v>
                      </c:pt>
                      <c:pt idx="431">
                        <c:v>43087.958333332288</c:v>
                      </c:pt>
                      <c:pt idx="432">
                        <c:v>43087.999999998952</c:v>
                      </c:pt>
                      <c:pt idx="433">
                        <c:v>43088.041666665617</c:v>
                      </c:pt>
                      <c:pt idx="434">
                        <c:v>43088.083333332281</c:v>
                      </c:pt>
                      <c:pt idx="435">
                        <c:v>43088.124999998945</c:v>
                      </c:pt>
                      <c:pt idx="436">
                        <c:v>43088.166666665609</c:v>
                      </c:pt>
                      <c:pt idx="437">
                        <c:v>43088.208333332273</c:v>
                      </c:pt>
                      <c:pt idx="438">
                        <c:v>43088.249999998938</c:v>
                      </c:pt>
                      <c:pt idx="439">
                        <c:v>43088.291666665602</c:v>
                      </c:pt>
                      <c:pt idx="440">
                        <c:v>43088.333333332266</c:v>
                      </c:pt>
                      <c:pt idx="441">
                        <c:v>43088.37499999893</c:v>
                      </c:pt>
                      <c:pt idx="442">
                        <c:v>43088.416666665595</c:v>
                      </c:pt>
                      <c:pt idx="443">
                        <c:v>43088.458333332259</c:v>
                      </c:pt>
                      <c:pt idx="444">
                        <c:v>43088.499999998923</c:v>
                      </c:pt>
                      <c:pt idx="445">
                        <c:v>43088.541666665587</c:v>
                      </c:pt>
                      <c:pt idx="446">
                        <c:v>43088.583333332252</c:v>
                      </c:pt>
                      <c:pt idx="447">
                        <c:v>43088.624999998916</c:v>
                      </c:pt>
                      <c:pt idx="448">
                        <c:v>43088.66666666558</c:v>
                      </c:pt>
                      <c:pt idx="449">
                        <c:v>43088.708333332244</c:v>
                      </c:pt>
                      <c:pt idx="450">
                        <c:v>43088.749999998909</c:v>
                      </c:pt>
                      <c:pt idx="451">
                        <c:v>43088.791666665573</c:v>
                      </c:pt>
                      <c:pt idx="452">
                        <c:v>43088.833333332237</c:v>
                      </c:pt>
                      <c:pt idx="453">
                        <c:v>43088.874999998901</c:v>
                      </c:pt>
                      <c:pt idx="454">
                        <c:v>43088.916666665566</c:v>
                      </c:pt>
                      <c:pt idx="455">
                        <c:v>43088.95833333223</c:v>
                      </c:pt>
                      <c:pt idx="456">
                        <c:v>43088.999999998894</c:v>
                      </c:pt>
                      <c:pt idx="457">
                        <c:v>43089.041666665558</c:v>
                      </c:pt>
                      <c:pt idx="458">
                        <c:v>43089.083333332223</c:v>
                      </c:pt>
                      <c:pt idx="459">
                        <c:v>43089.124999998887</c:v>
                      </c:pt>
                      <c:pt idx="460">
                        <c:v>43089.166666665551</c:v>
                      </c:pt>
                      <c:pt idx="461">
                        <c:v>43089.208333332215</c:v>
                      </c:pt>
                      <c:pt idx="462">
                        <c:v>43089.24999999888</c:v>
                      </c:pt>
                      <c:pt idx="463">
                        <c:v>43089.291666665544</c:v>
                      </c:pt>
                      <c:pt idx="464">
                        <c:v>43089.333333332208</c:v>
                      </c:pt>
                      <c:pt idx="465">
                        <c:v>43089.374999998872</c:v>
                      </c:pt>
                      <c:pt idx="466">
                        <c:v>43089.416666665536</c:v>
                      </c:pt>
                      <c:pt idx="467">
                        <c:v>43089.458333332201</c:v>
                      </c:pt>
                      <c:pt idx="468">
                        <c:v>43089.499999998865</c:v>
                      </c:pt>
                      <c:pt idx="469">
                        <c:v>43089.541666665529</c:v>
                      </c:pt>
                      <c:pt idx="470">
                        <c:v>43089.583333332193</c:v>
                      </c:pt>
                      <c:pt idx="471">
                        <c:v>43089.624999998858</c:v>
                      </c:pt>
                      <c:pt idx="472">
                        <c:v>43089.666666665522</c:v>
                      </c:pt>
                      <c:pt idx="473">
                        <c:v>43089.708333332186</c:v>
                      </c:pt>
                      <c:pt idx="474">
                        <c:v>43089.74999999885</c:v>
                      </c:pt>
                      <c:pt idx="475">
                        <c:v>43089.791666665515</c:v>
                      </c:pt>
                      <c:pt idx="476">
                        <c:v>43089.833333332179</c:v>
                      </c:pt>
                      <c:pt idx="477">
                        <c:v>43089.874999998843</c:v>
                      </c:pt>
                      <c:pt idx="478">
                        <c:v>43089.916666665507</c:v>
                      </c:pt>
                      <c:pt idx="479">
                        <c:v>43089.958333332172</c:v>
                      </c:pt>
                      <c:pt idx="480">
                        <c:v>43089.999999998836</c:v>
                      </c:pt>
                      <c:pt idx="481">
                        <c:v>43090.0416666655</c:v>
                      </c:pt>
                      <c:pt idx="482">
                        <c:v>43090.083333332164</c:v>
                      </c:pt>
                      <c:pt idx="483">
                        <c:v>43090.124999998829</c:v>
                      </c:pt>
                      <c:pt idx="484">
                        <c:v>43090.166666665493</c:v>
                      </c:pt>
                      <c:pt idx="485">
                        <c:v>43090.208333332157</c:v>
                      </c:pt>
                      <c:pt idx="486">
                        <c:v>43090.249999998821</c:v>
                      </c:pt>
                      <c:pt idx="487">
                        <c:v>43090.291666665486</c:v>
                      </c:pt>
                      <c:pt idx="488">
                        <c:v>43090.33333333215</c:v>
                      </c:pt>
                      <c:pt idx="489">
                        <c:v>43090.374999998814</c:v>
                      </c:pt>
                      <c:pt idx="490">
                        <c:v>43090.416666665478</c:v>
                      </c:pt>
                      <c:pt idx="491">
                        <c:v>43090.458333332143</c:v>
                      </c:pt>
                      <c:pt idx="492">
                        <c:v>43090.499999998807</c:v>
                      </c:pt>
                      <c:pt idx="493">
                        <c:v>43090.541666665471</c:v>
                      </c:pt>
                      <c:pt idx="494">
                        <c:v>43090.583333332135</c:v>
                      </c:pt>
                      <c:pt idx="495">
                        <c:v>43090.624999998799</c:v>
                      </c:pt>
                      <c:pt idx="496">
                        <c:v>43090.666666665464</c:v>
                      </c:pt>
                      <c:pt idx="497">
                        <c:v>43090.708333332128</c:v>
                      </c:pt>
                      <c:pt idx="498">
                        <c:v>43090.749999998792</c:v>
                      </c:pt>
                      <c:pt idx="499">
                        <c:v>43090.791666665456</c:v>
                      </c:pt>
                      <c:pt idx="500">
                        <c:v>43090.833333332121</c:v>
                      </c:pt>
                      <c:pt idx="501">
                        <c:v>43090.874999998785</c:v>
                      </c:pt>
                      <c:pt idx="502">
                        <c:v>43090.916666665449</c:v>
                      </c:pt>
                      <c:pt idx="503">
                        <c:v>43090.958333332113</c:v>
                      </c:pt>
                      <c:pt idx="504">
                        <c:v>43090.999999998778</c:v>
                      </c:pt>
                      <c:pt idx="505">
                        <c:v>43091.041666665442</c:v>
                      </c:pt>
                      <c:pt idx="506">
                        <c:v>43091.083333332106</c:v>
                      </c:pt>
                      <c:pt idx="507">
                        <c:v>43091.12499999877</c:v>
                      </c:pt>
                      <c:pt idx="508">
                        <c:v>43091.166666665435</c:v>
                      </c:pt>
                      <c:pt idx="509">
                        <c:v>43091.208333332099</c:v>
                      </c:pt>
                      <c:pt idx="510">
                        <c:v>43091.249999998763</c:v>
                      </c:pt>
                      <c:pt idx="511">
                        <c:v>43091.291666665427</c:v>
                      </c:pt>
                      <c:pt idx="512">
                        <c:v>43091.333333332092</c:v>
                      </c:pt>
                      <c:pt idx="513">
                        <c:v>43091.374999998756</c:v>
                      </c:pt>
                      <c:pt idx="514">
                        <c:v>43091.41666666542</c:v>
                      </c:pt>
                      <c:pt idx="515">
                        <c:v>43091.458333332084</c:v>
                      </c:pt>
                      <c:pt idx="516">
                        <c:v>43091.499999998749</c:v>
                      </c:pt>
                      <c:pt idx="517">
                        <c:v>43091.541666665413</c:v>
                      </c:pt>
                      <c:pt idx="518">
                        <c:v>43091.583333332077</c:v>
                      </c:pt>
                      <c:pt idx="519">
                        <c:v>43091.624999998741</c:v>
                      </c:pt>
                      <c:pt idx="520">
                        <c:v>43091.666666665406</c:v>
                      </c:pt>
                      <c:pt idx="521">
                        <c:v>43091.70833333207</c:v>
                      </c:pt>
                      <c:pt idx="522">
                        <c:v>43091.749999998734</c:v>
                      </c:pt>
                      <c:pt idx="523">
                        <c:v>43091.791666665398</c:v>
                      </c:pt>
                      <c:pt idx="524">
                        <c:v>43091.833333332062</c:v>
                      </c:pt>
                      <c:pt idx="525">
                        <c:v>43091.874999998727</c:v>
                      </c:pt>
                      <c:pt idx="526">
                        <c:v>43091.916666665391</c:v>
                      </c:pt>
                      <c:pt idx="527">
                        <c:v>43091.958333332055</c:v>
                      </c:pt>
                      <c:pt idx="528">
                        <c:v>43091.999999998719</c:v>
                      </c:pt>
                      <c:pt idx="529">
                        <c:v>43092.041666665384</c:v>
                      </c:pt>
                      <c:pt idx="530">
                        <c:v>43092.083333332048</c:v>
                      </c:pt>
                      <c:pt idx="531">
                        <c:v>43092.124999998712</c:v>
                      </c:pt>
                      <c:pt idx="532">
                        <c:v>43092.166666665376</c:v>
                      </c:pt>
                      <c:pt idx="533">
                        <c:v>43092.208333332041</c:v>
                      </c:pt>
                      <c:pt idx="534">
                        <c:v>43092.249999998705</c:v>
                      </c:pt>
                      <c:pt idx="535">
                        <c:v>43092.291666665369</c:v>
                      </c:pt>
                      <c:pt idx="536">
                        <c:v>43092.333333332033</c:v>
                      </c:pt>
                      <c:pt idx="537">
                        <c:v>43092.374999998698</c:v>
                      </c:pt>
                      <c:pt idx="538">
                        <c:v>43092.416666665362</c:v>
                      </c:pt>
                      <c:pt idx="539">
                        <c:v>43092.458333332026</c:v>
                      </c:pt>
                      <c:pt idx="540">
                        <c:v>43092.49999999869</c:v>
                      </c:pt>
                      <c:pt idx="541">
                        <c:v>43092.541666665355</c:v>
                      </c:pt>
                      <c:pt idx="542">
                        <c:v>43092.583333332019</c:v>
                      </c:pt>
                      <c:pt idx="543">
                        <c:v>43092.624999998683</c:v>
                      </c:pt>
                      <c:pt idx="544">
                        <c:v>43092.666666665347</c:v>
                      </c:pt>
                      <c:pt idx="545">
                        <c:v>43092.708333332012</c:v>
                      </c:pt>
                      <c:pt idx="546">
                        <c:v>43092.749999998676</c:v>
                      </c:pt>
                      <c:pt idx="547">
                        <c:v>43092.79166666534</c:v>
                      </c:pt>
                      <c:pt idx="548">
                        <c:v>43092.833333332004</c:v>
                      </c:pt>
                      <c:pt idx="549">
                        <c:v>43092.874999998668</c:v>
                      </c:pt>
                      <c:pt idx="550">
                        <c:v>43092.916666665333</c:v>
                      </c:pt>
                      <c:pt idx="551">
                        <c:v>43092.958333331997</c:v>
                      </c:pt>
                      <c:pt idx="552">
                        <c:v>43092.999999998661</c:v>
                      </c:pt>
                      <c:pt idx="553">
                        <c:v>43093.041666665325</c:v>
                      </c:pt>
                      <c:pt idx="554">
                        <c:v>43093.08333333199</c:v>
                      </c:pt>
                      <c:pt idx="555">
                        <c:v>43093.124999998654</c:v>
                      </c:pt>
                      <c:pt idx="556">
                        <c:v>43093.166666665318</c:v>
                      </c:pt>
                      <c:pt idx="557">
                        <c:v>43093.208333331982</c:v>
                      </c:pt>
                      <c:pt idx="558">
                        <c:v>43093.249999998647</c:v>
                      </c:pt>
                      <c:pt idx="559">
                        <c:v>43093.291666665311</c:v>
                      </c:pt>
                      <c:pt idx="560">
                        <c:v>43093.333333331975</c:v>
                      </c:pt>
                      <c:pt idx="561">
                        <c:v>43093.374999998639</c:v>
                      </c:pt>
                      <c:pt idx="562">
                        <c:v>43093.416666665304</c:v>
                      </c:pt>
                      <c:pt idx="563">
                        <c:v>43093.458333331968</c:v>
                      </c:pt>
                      <c:pt idx="564">
                        <c:v>43093.499999998632</c:v>
                      </c:pt>
                      <c:pt idx="565">
                        <c:v>43093.541666665296</c:v>
                      </c:pt>
                      <c:pt idx="566">
                        <c:v>43093.583333331961</c:v>
                      </c:pt>
                      <c:pt idx="567">
                        <c:v>43093.624999998625</c:v>
                      </c:pt>
                      <c:pt idx="568">
                        <c:v>43093.666666665289</c:v>
                      </c:pt>
                      <c:pt idx="569">
                        <c:v>43093.708333331953</c:v>
                      </c:pt>
                      <c:pt idx="570">
                        <c:v>43093.749999998618</c:v>
                      </c:pt>
                      <c:pt idx="571">
                        <c:v>43093.791666665282</c:v>
                      </c:pt>
                      <c:pt idx="572">
                        <c:v>43093.833333331946</c:v>
                      </c:pt>
                      <c:pt idx="573">
                        <c:v>43093.87499999861</c:v>
                      </c:pt>
                      <c:pt idx="574">
                        <c:v>43093.916666665275</c:v>
                      </c:pt>
                      <c:pt idx="575">
                        <c:v>43093.958333331939</c:v>
                      </c:pt>
                      <c:pt idx="576">
                        <c:v>43093.999999998603</c:v>
                      </c:pt>
                      <c:pt idx="577">
                        <c:v>43094.041666665267</c:v>
                      </c:pt>
                      <c:pt idx="578">
                        <c:v>43094.083333331931</c:v>
                      </c:pt>
                      <c:pt idx="579">
                        <c:v>43094.124999998596</c:v>
                      </c:pt>
                      <c:pt idx="580">
                        <c:v>43094.16666666526</c:v>
                      </c:pt>
                      <c:pt idx="581">
                        <c:v>43094.208333331924</c:v>
                      </c:pt>
                      <c:pt idx="582">
                        <c:v>43094.249999998588</c:v>
                      </c:pt>
                      <c:pt idx="583">
                        <c:v>43094.291666665253</c:v>
                      </c:pt>
                      <c:pt idx="584">
                        <c:v>43094.333333331917</c:v>
                      </c:pt>
                      <c:pt idx="585">
                        <c:v>43094.374999998581</c:v>
                      </c:pt>
                      <c:pt idx="586">
                        <c:v>43094.416666665245</c:v>
                      </c:pt>
                      <c:pt idx="587">
                        <c:v>43094.45833333191</c:v>
                      </c:pt>
                      <c:pt idx="588">
                        <c:v>43094.499999998574</c:v>
                      </c:pt>
                      <c:pt idx="589">
                        <c:v>43094.541666665238</c:v>
                      </c:pt>
                      <c:pt idx="590">
                        <c:v>43094.583333331902</c:v>
                      </c:pt>
                      <c:pt idx="591">
                        <c:v>43094.624999998567</c:v>
                      </c:pt>
                      <c:pt idx="592">
                        <c:v>43094.666666665231</c:v>
                      </c:pt>
                      <c:pt idx="593">
                        <c:v>43094.708333331895</c:v>
                      </c:pt>
                      <c:pt idx="594">
                        <c:v>43094.749999998559</c:v>
                      </c:pt>
                      <c:pt idx="595">
                        <c:v>43094.791666665224</c:v>
                      </c:pt>
                      <c:pt idx="596">
                        <c:v>43094.833333331888</c:v>
                      </c:pt>
                      <c:pt idx="597">
                        <c:v>43094.874999998552</c:v>
                      </c:pt>
                      <c:pt idx="598">
                        <c:v>43094.916666665216</c:v>
                      </c:pt>
                      <c:pt idx="599">
                        <c:v>43094.958333331881</c:v>
                      </c:pt>
                      <c:pt idx="600">
                        <c:v>43094.999999998545</c:v>
                      </c:pt>
                      <c:pt idx="601">
                        <c:v>43095.041666665209</c:v>
                      </c:pt>
                      <c:pt idx="602">
                        <c:v>43095.083333331873</c:v>
                      </c:pt>
                      <c:pt idx="603">
                        <c:v>43095.124999998538</c:v>
                      </c:pt>
                      <c:pt idx="604">
                        <c:v>43095.166666665202</c:v>
                      </c:pt>
                      <c:pt idx="605">
                        <c:v>43095.208333331866</c:v>
                      </c:pt>
                      <c:pt idx="606">
                        <c:v>43095.24999999853</c:v>
                      </c:pt>
                      <c:pt idx="607">
                        <c:v>43095.291666665194</c:v>
                      </c:pt>
                      <c:pt idx="608">
                        <c:v>43095.333333331859</c:v>
                      </c:pt>
                      <c:pt idx="609">
                        <c:v>43095.374999998523</c:v>
                      </c:pt>
                      <c:pt idx="610">
                        <c:v>43095.416666665187</c:v>
                      </c:pt>
                      <c:pt idx="611">
                        <c:v>43095.458333331851</c:v>
                      </c:pt>
                      <c:pt idx="612">
                        <c:v>43095.499999998516</c:v>
                      </c:pt>
                      <c:pt idx="613">
                        <c:v>43095.54166666518</c:v>
                      </c:pt>
                      <c:pt idx="614">
                        <c:v>43095.583333331844</c:v>
                      </c:pt>
                      <c:pt idx="615">
                        <c:v>43095.624999998508</c:v>
                      </c:pt>
                      <c:pt idx="616">
                        <c:v>43095.666666665173</c:v>
                      </c:pt>
                      <c:pt idx="617">
                        <c:v>43095.708333331837</c:v>
                      </c:pt>
                      <c:pt idx="618">
                        <c:v>43095.749999998501</c:v>
                      </c:pt>
                      <c:pt idx="619">
                        <c:v>43095.791666665165</c:v>
                      </c:pt>
                      <c:pt idx="620">
                        <c:v>43095.83333333183</c:v>
                      </c:pt>
                      <c:pt idx="621">
                        <c:v>43095.874999998494</c:v>
                      </c:pt>
                      <c:pt idx="622">
                        <c:v>43095.916666665158</c:v>
                      </c:pt>
                      <c:pt idx="623">
                        <c:v>43095.958333331822</c:v>
                      </c:pt>
                      <c:pt idx="624">
                        <c:v>43095.999999998487</c:v>
                      </c:pt>
                      <c:pt idx="625">
                        <c:v>43096.041666665151</c:v>
                      </c:pt>
                      <c:pt idx="626">
                        <c:v>43096.083333331815</c:v>
                      </c:pt>
                      <c:pt idx="627">
                        <c:v>43096.124999998479</c:v>
                      </c:pt>
                      <c:pt idx="628">
                        <c:v>43096.166666665144</c:v>
                      </c:pt>
                      <c:pt idx="629">
                        <c:v>43096.208333331808</c:v>
                      </c:pt>
                      <c:pt idx="630">
                        <c:v>43096.249999998472</c:v>
                      </c:pt>
                      <c:pt idx="631">
                        <c:v>43096.291666665136</c:v>
                      </c:pt>
                      <c:pt idx="632">
                        <c:v>43096.333333331801</c:v>
                      </c:pt>
                      <c:pt idx="633">
                        <c:v>43096.374999998465</c:v>
                      </c:pt>
                      <c:pt idx="634">
                        <c:v>43096.416666665129</c:v>
                      </c:pt>
                      <c:pt idx="635">
                        <c:v>43096.458333331793</c:v>
                      </c:pt>
                      <c:pt idx="636">
                        <c:v>43096.499999998457</c:v>
                      </c:pt>
                      <c:pt idx="637">
                        <c:v>43096.541666665122</c:v>
                      </c:pt>
                      <c:pt idx="638">
                        <c:v>43096.583333331786</c:v>
                      </c:pt>
                      <c:pt idx="639">
                        <c:v>43096.62499999845</c:v>
                      </c:pt>
                      <c:pt idx="640">
                        <c:v>43096.666666665114</c:v>
                      </c:pt>
                      <c:pt idx="641">
                        <c:v>43096.708333331779</c:v>
                      </c:pt>
                      <c:pt idx="642">
                        <c:v>43096.749999998443</c:v>
                      </c:pt>
                      <c:pt idx="643">
                        <c:v>43096.791666665107</c:v>
                      </c:pt>
                      <c:pt idx="644">
                        <c:v>43096.833333331771</c:v>
                      </c:pt>
                      <c:pt idx="645">
                        <c:v>43096.874999998436</c:v>
                      </c:pt>
                      <c:pt idx="646">
                        <c:v>43096.9166666651</c:v>
                      </c:pt>
                      <c:pt idx="647">
                        <c:v>43096.958333331764</c:v>
                      </c:pt>
                      <c:pt idx="648">
                        <c:v>43096.999999998428</c:v>
                      </c:pt>
                      <c:pt idx="649">
                        <c:v>43097.041666665093</c:v>
                      </c:pt>
                      <c:pt idx="650">
                        <c:v>43097.083333331757</c:v>
                      </c:pt>
                      <c:pt idx="651">
                        <c:v>43097.124999998421</c:v>
                      </c:pt>
                      <c:pt idx="652">
                        <c:v>43097.166666665085</c:v>
                      </c:pt>
                      <c:pt idx="653">
                        <c:v>43097.20833333175</c:v>
                      </c:pt>
                      <c:pt idx="654">
                        <c:v>43097.249999998414</c:v>
                      </c:pt>
                      <c:pt idx="655">
                        <c:v>43097.291666665078</c:v>
                      </c:pt>
                      <c:pt idx="656">
                        <c:v>43097.333333331742</c:v>
                      </c:pt>
                      <c:pt idx="657">
                        <c:v>43097.374999998407</c:v>
                      </c:pt>
                      <c:pt idx="658">
                        <c:v>43097.416666665071</c:v>
                      </c:pt>
                      <c:pt idx="659">
                        <c:v>43097.458333331735</c:v>
                      </c:pt>
                      <c:pt idx="660">
                        <c:v>43097.499999998399</c:v>
                      </c:pt>
                      <c:pt idx="661">
                        <c:v>43097.541666665064</c:v>
                      </c:pt>
                      <c:pt idx="662">
                        <c:v>43097.583333331728</c:v>
                      </c:pt>
                      <c:pt idx="663">
                        <c:v>43097.624999998392</c:v>
                      </c:pt>
                      <c:pt idx="664">
                        <c:v>43097.666666665056</c:v>
                      </c:pt>
                      <c:pt idx="665">
                        <c:v>43097.70833333172</c:v>
                      </c:pt>
                      <c:pt idx="666">
                        <c:v>43097.749999998385</c:v>
                      </c:pt>
                      <c:pt idx="667">
                        <c:v>43097.791666665049</c:v>
                      </c:pt>
                      <c:pt idx="668">
                        <c:v>43097.833333331713</c:v>
                      </c:pt>
                      <c:pt idx="669">
                        <c:v>43097.874999998377</c:v>
                      </c:pt>
                      <c:pt idx="670">
                        <c:v>43097.916666665042</c:v>
                      </c:pt>
                      <c:pt idx="671">
                        <c:v>43097.958333331706</c:v>
                      </c:pt>
                      <c:pt idx="672">
                        <c:v>43097.99999999837</c:v>
                      </c:pt>
                      <c:pt idx="673">
                        <c:v>43098.041666665034</c:v>
                      </c:pt>
                      <c:pt idx="674">
                        <c:v>43098.083333331699</c:v>
                      </c:pt>
                      <c:pt idx="675">
                        <c:v>43098.124999998363</c:v>
                      </c:pt>
                      <c:pt idx="676">
                        <c:v>43098.166666665027</c:v>
                      </c:pt>
                      <c:pt idx="677">
                        <c:v>43098.208333331691</c:v>
                      </c:pt>
                      <c:pt idx="678">
                        <c:v>43098.249999998356</c:v>
                      </c:pt>
                      <c:pt idx="679">
                        <c:v>43098.29166666502</c:v>
                      </c:pt>
                      <c:pt idx="680">
                        <c:v>43098.333333331684</c:v>
                      </c:pt>
                      <c:pt idx="681">
                        <c:v>43098.374999998348</c:v>
                      </c:pt>
                      <c:pt idx="682">
                        <c:v>43098.416666665013</c:v>
                      </c:pt>
                      <c:pt idx="683">
                        <c:v>43098.458333331677</c:v>
                      </c:pt>
                      <c:pt idx="684">
                        <c:v>43098.499999998341</c:v>
                      </c:pt>
                      <c:pt idx="685">
                        <c:v>43098.541666665005</c:v>
                      </c:pt>
                      <c:pt idx="686">
                        <c:v>43098.58333333167</c:v>
                      </c:pt>
                      <c:pt idx="687">
                        <c:v>43098.624999998334</c:v>
                      </c:pt>
                      <c:pt idx="688">
                        <c:v>43098.666666664998</c:v>
                      </c:pt>
                      <c:pt idx="689">
                        <c:v>43098.708333331662</c:v>
                      </c:pt>
                      <c:pt idx="690">
                        <c:v>43098.749999998327</c:v>
                      </c:pt>
                      <c:pt idx="691">
                        <c:v>43098.791666664991</c:v>
                      </c:pt>
                      <c:pt idx="692">
                        <c:v>43098.833333331655</c:v>
                      </c:pt>
                      <c:pt idx="693">
                        <c:v>43098.874999998319</c:v>
                      </c:pt>
                      <c:pt idx="694">
                        <c:v>43098.916666664983</c:v>
                      </c:pt>
                      <c:pt idx="695">
                        <c:v>43098.958333331648</c:v>
                      </c:pt>
                      <c:pt idx="696">
                        <c:v>43098.999999998312</c:v>
                      </c:pt>
                      <c:pt idx="697">
                        <c:v>43099.041666664976</c:v>
                      </c:pt>
                      <c:pt idx="698">
                        <c:v>43099.08333333164</c:v>
                      </c:pt>
                      <c:pt idx="699">
                        <c:v>43099.124999998305</c:v>
                      </c:pt>
                      <c:pt idx="700">
                        <c:v>43099.166666664969</c:v>
                      </c:pt>
                      <c:pt idx="701">
                        <c:v>43099.208333331633</c:v>
                      </c:pt>
                      <c:pt idx="702">
                        <c:v>43099.249999998297</c:v>
                      </c:pt>
                      <c:pt idx="703">
                        <c:v>43099.291666664962</c:v>
                      </c:pt>
                      <c:pt idx="704">
                        <c:v>43099.333333331626</c:v>
                      </c:pt>
                      <c:pt idx="705">
                        <c:v>43099.37499999829</c:v>
                      </c:pt>
                      <c:pt idx="706">
                        <c:v>43099.416666664954</c:v>
                      </c:pt>
                      <c:pt idx="707">
                        <c:v>43099.458333331619</c:v>
                      </c:pt>
                      <c:pt idx="708">
                        <c:v>43099.499999998283</c:v>
                      </c:pt>
                      <c:pt idx="709">
                        <c:v>43099.541666664947</c:v>
                      </c:pt>
                      <c:pt idx="710">
                        <c:v>43099.583333331611</c:v>
                      </c:pt>
                      <c:pt idx="711">
                        <c:v>43099.624999998276</c:v>
                      </c:pt>
                      <c:pt idx="712">
                        <c:v>43099.66666666494</c:v>
                      </c:pt>
                      <c:pt idx="713">
                        <c:v>43099.708333331604</c:v>
                      </c:pt>
                      <c:pt idx="714">
                        <c:v>43099.749999998268</c:v>
                      </c:pt>
                      <c:pt idx="715">
                        <c:v>43099.791666664933</c:v>
                      </c:pt>
                      <c:pt idx="716">
                        <c:v>43099.833333331597</c:v>
                      </c:pt>
                      <c:pt idx="717">
                        <c:v>43099.874999998261</c:v>
                      </c:pt>
                      <c:pt idx="718">
                        <c:v>43099.916666664925</c:v>
                      </c:pt>
                      <c:pt idx="719">
                        <c:v>43099.95833333159</c:v>
                      </c:pt>
                      <c:pt idx="720">
                        <c:v>43099.999999998254</c:v>
                      </c:pt>
                      <c:pt idx="721">
                        <c:v>43100.041666664918</c:v>
                      </c:pt>
                      <c:pt idx="722">
                        <c:v>43100.083333331582</c:v>
                      </c:pt>
                      <c:pt idx="723">
                        <c:v>43100.124999998246</c:v>
                      </c:pt>
                      <c:pt idx="724">
                        <c:v>43100.166666664911</c:v>
                      </c:pt>
                      <c:pt idx="725">
                        <c:v>43100.208333331575</c:v>
                      </c:pt>
                      <c:pt idx="726">
                        <c:v>43100.249999998239</c:v>
                      </c:pt>
                      <c:pt idx="727">
                        <c:v>43100.291666664903</c:v>
                      </c:pt>
                      <c:pt idx="728">
                        <c:v>43100.333333331568</c:v>
                      </c:pt>
                      <c:pt idx="729">
                        <c:v>43100.374999998232</c:v>
                      </c:pt>
                      <c:pt idx="730">
                        <c:v>43100.416666664896</c:v>
                      </c:pt>
                      <c:pt idx="731">
                        <c:v>43100.45833333156</c:v>
                      </c:pt>
                      <c:pt idx="732">
                        <c:v>43100.499999998225</c:v>
                      </c:pt>
                      <c:pt idx="733">
                        <c:v>43100.541666664889</c:v>
                      </c:pt>
                      <c:pt idx="734">
                        <c:v>43100.583333331553</c:v>
                      </c:pt>
                      <c:pt idx="735">
                        <c:v>43100.624999998217</c:v>
                      </c:pt>
                      <c:pt idx="736">
                        <c:v>43100.666666664882</c:v>
                      </c:pt>
                      <c:pt idx="737">
                        <c:v>43100.708333331546</c:v>
                      </c:pt>
                      <c:pt idx="738">
                        <c:v>43100.74999999821</c:v>
                      </c:pt>
                      <c:pt idx="739">
                        <c:v>43100.791666664874</c:v>
                      </c:pt>
                      <c:pt idx="740">
                        <c:v>43100.833333331539</c:v>
                      </c:pt>
                      <c:pt idx="741">
                        <c:v>43100.874999998203</c:v>
                      </c:pt>
                      <c:pt idx="742">
                        <c:v>43100.916666664867</c:v>
                      </c:pt>
                      <c:pt idx="743">
                        <c:v>43100.958333331531</c:v>
                      </c:pt>
                      <c:pt idx="744">
                        <c:v>43100.999999998196</c:v>
                      </c:pt>
                      <c:pt idx="745">
                        <c:v>43101.04166666486</c:v>
                      </c:pt>
                      <c:pt idx="746">
                        <c:v>43101.083333331524</c:v>
                      </c:pt>
                      <c:pt idx="747">
                        <c:v>43101.124999998188</c:v>
                      </c:pt>
                      <c:pt idx="748">
                        <c:v>43101.166666664853</c:v>
                      </c:pt>
                      <c:pt idx="749">
                        <c:v>43101.208333331517</c:v>
                      </c:pt>
                      <c:pt idx="750">
                        <c:v>43101.249999998181</c:v>
                      </c:pt>
                      <c:pt idx="751">
                        <c:v>43101.291666664845</c:v>
                      </c:pt>
                      <c:pt idx="752">
                        <c:v>43101.333333331509</c:v>
                      </c:pt>
                      <c:pt idx="753">
                        <c:v>43101.374999998174</c:v>
                      </c:pt>
                      <c:pt idx="754">
                        <c:v>43101.416666664838</c:v>
                      </c:pt>
                      <c:pt idx="755">
                        <c:v>43101.458333331502</c:v>
                      </c:pt>
                      <c:pt idx="756">
                        <c:v>43101.499999998166</c:v>
                      </c:pt>
                      <c:pt idx="757">
                        <c:v>43101.541666664831</c:v>
                      </c:pt>
                      <c:pt idx="758">
                        <c:v>43101.583333331495</c:v>
                      </c:pt>
                      <c:pt idx="759">
                        <c:v>43101.624999998159</c:v>
                      </c:pt>
                      <c:pt idx="760">
                        <c:v>43101.666666664823</c:v>
                      </c:pt>
                      <c:pt idx="761">
                        <c:v>43101.708333331488</c:v>
                      </c:pt>
                      <c:pt idx="762">
                        <c:v>43101.749999998152</c:v>
                      </c:pt>
                      <c:pt idx="763">
                        <c:v>43101.791666664816</c:v>
                      </c:pt>
                      <c:pt idx="764">
                        <c:v>43101.83333333148</c:v>
                      </c:pt>
                      <c:pt idx="765">
                        <c:v>43101.874999998145</c:v>
                      </c:pt>
                      <c:pt idx="766">
                        <c:v>43101.916666664809</c:v>
                      </c:pt>
                      <c:pt idx="767">
                        <c:v>43101.958333331473</c:v>
                      </c:pt>
                      <c:pt idx="768">
                        <c:v>43101.999999998137</c:v>
                      </c:pt>
                      <c:pt idx="769">
                        <c:v>43102.041666664802</c:v>
                      </c:pt>
                      <c:pt idx="770">
                        <c:v>43102.083333331466</c:v>
                      </c:pt>
                      <c:pt idx="771">
                        <c:v>43102.12499999813</c:v>
                      </c:pt>
                      <c:pt idx="772">
                        <c:v>43102.166666664794</c:v>
                      </c:pt>
                      <c:pt idx="773">
                        <c:v>43102.208333331459</c:v>
                      </c:pt>
                      <c:pt idx="774">
                        <c:v>43102.249999998123</c:v>
                      </c:pt>
                      <c:pt idx="775">
                        <c:v>43102.291666664787</c:v>
                      </c:pt>
                      <c:pt idx="776">
                        <c:v>43102.333333331451</c:v>
                      </c:pt>
                      <c:pt idx="777">
                        <c:v>43102.374999998116</c:v>
                      </c:pt>
                      <c:pt idx="778">
                        <c:v>43102.41666666478</c:v>
                      </c:pt>
                      <c:pt idx="779">
                        <c:v>43102.458333331444</c:v>
                      </c:pt>
                      <c:pt idx="780">
                        <c:v>43102.499999998108</c:v>
                      </c:pt>
                      <c:pt idx="781">
                        <c:v>43102.541666664772</c:v>
                      </c:pt>
                      <c:pt idx="782">
                        <c:v>43102.583333331437</c:v>
                      </c:pt>
                      <c:pt idx="783">
                        <c:v>43102.624999998101</c:v>
                      </c:pt>
                      <c:pt idx="784">
                        <c:v>43102.666666664765</c:v>
                      </c:pt>
                      <c:pt idx="785">
                        <c:v>43102.708333331429</c:v>
                      </c:pt>
                      <c:pt idx="786">
                        <c:v>43102.749999998094</c:v>
                      </c:pt>
                      <c:pt idx="787">
                        <c:v>43102.791666664758</c:v>
                      </c:pt>
                      <c:pt idx="788">
                        <c:v>43102.833333331422</c:v>
                      </c:pt>
                      <c:pt idx="789">
                        <c:v>43102.874999998086</c:v>
                      </c:pt>
                      <c:pt idx="790">
                        <c:v>43102.916666664751</c:v>
                      </c:pt>
                      <c:pt idx="791">
                        <c:v>43102.958333331415</c:v>
                      </c:pt>
                      <c:pt idx="792">
                        <c:v>43102.999999998079</c:v>
                      </c:pt>
                      <c:pt idx="793">
                        <c:v>43103.041666664743</c:v>
                      </c:pt>
                      <c:pt idx="794">
                        <c:v>43103.083333331408</c:v>
                      </c:pt>
                      <c:pt idx="795">
                        <c:v>43103.124999998072</c:v>
                      </c:pt>
                      <c:pt idx="796">
                        <c:v>43103.166666664736</c:v>
                      </c:pt>
                      <c:pt idx="797">
                        <c:v>43103.2083333314</c:v>
                      </c:pt>
                      <c:pt idx="798">
                        <c:v>43103.249999998065</c:v>
                      </c:pt>
                      <c:pt idx="799">
                        <c:v>43103.291666664729</c:v>
                      </c:pt>
                      <c:pt idx="800">
                        <c:v>43103.333333331393</c:v>
                      </c:pt>
                      <c:pt idx="801">
                        <c:v>43103.374999998057</c:v>
                      </c:pt>
                      <c:pt idx="802">
                        <c:v>43103.416666664722</c:v>
                      </c:pt>
                      <c:pt idx="803">
                        <c:v>43103.458333331386</c:v>
                      </c:pt>
                      <c:pt idx="804">
                        <c:v>43103.49999999805</c:v>
                      </c:pt>
                      <c:pt idx="805">
                        <c:v>43103.541666664714</c:v>
                      </c:pt>
                      <c:pt idx="806">
                        <c:v>43103.583333331379</c:v>
                      </c:pt>
                      <c:pt idx="807">
                        <c:v>43103.624999998043</c:v>
                      </c:pt>
                      <c:pt idx="808">
                        <c:v>43103.666666664707</c:v>
                      </c:pt>
                      <c:pt idx="809">
                        <c:v>43103.708333331371</c:v>
                      </c:pt>
                      <c:pt idx="810">
                        <c:v>43103.749999998035</c:v>
                      </c:pt>
                      <c:pt idx="811">
                        <c:v>43103.7916666647</c:v>
                      </c:pt>
                      <c:pt idx="812">
                        <c:v>43103.833333331364</c:v>
                      </c:pt>
                      <c:pt idx="813">
                        <c:v>43103.874999998028</c:v>
                      </c:pt>
                      <c:pt idx="814">
                        <c:v>43103.916666664692</c:v>
                      </c:pt>
                      <c:pt idx="815">
                        <c:v>43103.958333331357</c:v>
                      </c:pt>
                      <c:pt idx="816">
                        <c:v>43103.999999998021</c:v>
                      </c:pt>
                      <c:pt idx="817">
                        <c:v>43104.041666664685</c:v>
                      </c:pt>
                      <c:pt idx="818">
                        <c:v>43104.083333331349</c:v>
                      </c:pt>
                      <c:pt idx="819">
                        <c:v>43104.124999998014</c:v>
                      </c:pt>
                      <c:pt idx="820">
                        <c:v>43104.166666664678</c:v>
                      </c:pt>
                      <c:pt idx="821">
                        <c:v>43104.208333331342</c:v>
                      </c:pt>
                      <c:pt idx="822">
                        <c:v>43104.249999998006</c:v>
                      </c:pt>
                      <c:pt idx="823">
                        <c:v>43104.291666664671</c:v>
                      </c:pt>
                      <c:pt idx="824">
                        <c:v>43104.333333331335</c:v>
                      </c:pt>
                      <c:pt idx="825">
                        <c:v>43104.374999997999</c:v>
                      </c:pt>
                      <c:pt idx="826">
                        <c:v>43104.416666664663</c:v>
                      </c:pt>
                      <c:pt idx="827">
                        <c:v>43104.458333331328</c:v>
                      </c:pt>
                      <c:pt idx="828">
                        <c:v>43104.499999997992</c:v>
                      </c:pt>
                      <c:pt idx="829">
                        <c:v>43104.541666664656</c:v>
                      </c:pt>
                      <c:pt idx="830">
                        <c:v>43104.58333333132</c:v>
                      </c:pt>
                      <c:pt idx="831">
                        <c:v>43104.624999997985</c:v>
                      </c:pt>
                      <c:pt idx="832">
                        <c:v>43104.666666664649</c:v>
                      </c:pt>
                      <c:pt idx="833">
                        <c:v>43104.708333331313</c:v>
                      </c:pt>
                      <c:pt idx="834">
                        <c:v>43104.749999997977</c:v>
                      </c:pt>
                      <c:pt idx="835">
                        <c:v>43104.791666664642</c:v>
                      </c:pt>
                      <c:pt idx="836">
                        <c:v>43104.833333331306</c:v>
                      </c:pt>
                      <c:pt idx="837">
                        <c:v>43104.87499999797</c:v>
                      </c:pt>
                      <c:pt idx="838">
                        <c:v>43104.916666664634</c:v>
                      </c:pt>
                      <c:pt idx="839">
                        <c:v>43104.958333331298</c:v>
                      </c:pt>
                      <c:pt idx="840">
                        <c:v>43104.999999997963</c:v>
                      </c:pt>
                      <c:pt idx="841">
                        <c:v>43105.041666664627</c:v>
                      </c:pt>
                      <c:pt idx="842">
                        <c:v>43105.083333331291</c:v>
                      </c:pt>
                      <c:pt idx="843">
                        <c:v>43105.124999997955</c:v>
                      </c:pt>
                      <c:pt idx="844">
                        <c:v>43105.16666666462</c:v>
                      </c:pt>
                      <c:pt idx="845">
                        <c:v>43105.208333331284</c:v>
                      </c:pt>
                      <c:pt idx="846">
                        <c:v>43105.249999997948</c:v>
                      </c:pt>
                      <c:pt idx="847">
                        <c:v>43105.291666664612</c:v>
                      </c:pt>
                      <c:pt idx="848">
                        <c:v>43105.333333331277</c:v>
                      </c:pt>
                      <c:pt idx="849">
                        <c:v>43105.374999997941</c:v>
                      </c:pt>
                      <c:pt idx="850">
                        <c:v>43105.416666664605</c:v>
                      </c:pt>
                      <c:pt idx="851">
                        <c:v>43105.458333331269</c:v>
                      </c:pt>
                      <c:pt idx="852">
                        <c:v>43105.499999997934</c:v>
                      </c:pt>
                      <c:pt idx="853">
                        <c:v>43105.541666664598</c:v>
                      </c:pt>
                      <c:pt idx="854">
                        <c:v>43105.583333331262</c:v>
                      </c:pt>
                      <c:pt idx="855">
                        <c:v>43105.624999997926</c:v>
                      </c:pt>
                      <c:pt idx="856">
                        <c:v>43105.666666664591</c:v>
                      </c:pt>
                      <c:pt idx="857">
                        <c:v>43105.708333331255</c:v>
                      </c:pt>
                      <c:pt idx="858">
                        <c:v>43105.749999997919</c:v>
                      </c:pt>
                      <c:pt idx="859">
                        <c:v>43105.791666664583</c:v>
                      </c:pt>
                      <c:pt idx="860">
                        <c:v>43105.833333331248</c:v>
                      </c:pt>
                      <c:pt idx="861">
                        <c:v>43105.874999997912</c:v>
                      </c:pt>
                      <c:pt idx="862">
                        <c:v>43105.916666664576</c:v>
                      </c:pt>
                      <c:pt idx="863">
                        <c:v>43105.95833333124</c:v>
                      </c:pt>
                      <c:pt idx="864">
                        <c:v>43105.999999997905</c:v>
                      </c:pt>
                      <c:pt idx="865">
                        <c:v>43106.041666664569</c:v>
                      </c:pt>
                      <c:pt idx="866">
                        <c:v>43106.083333331233</c:v>
                      </c:pt>
                      <c:pt idx="867">
                        <c:v>43106.124999997897</c:v>
                      </c:pt>
                      <c:pt idx="868">
                        <c:v>43106.166666664561</c:v>
                      </c:pt>
                      <c:pt idx="869">
                        <c:v>43106.208333331226</c:v>
                      </c:pt>
                      <c:pt idx="870">
                        <c:v>43106.24999999789</c:v>
                      </c:pt>
                      <c:pt idx="871">
                        <c:v>43106.291666664554</c:v>
                      </c:pt>
                      <c:pt idx="872">
                        <c:v>43106.333333331218</c:v>
                      </c:pt>
                      <c:pt idx="873">
                        <c:v>43106.374999997883</c:v>
                      </c:pt>
                      <c:pt idx="874">
                        <c:v>43106.416666664547</c:v>
                      </c:pt>
                      <c:pt idx="875">
                        <c:v>43106.458333331211</c:v>
                      </c:pt>
                      <c:pt idx="876">
                        <c:v>43106.499999997875</c:v>
                      </c:pt>
                      <c:pt idx="877">
                        <c:v>43106.54166666454</c:v>
                      </c:pt>
                      <c:pt idx="878">
                        <c:v>43106.583333331204</c:v>
                      </c:pt>
                      <c:pt idx="879">
                        <c:v>43106.624999997868</c:v>
                      </c:pt>
                      <c:pt idx="880">
                        <c:v>43106.666666664532</c:v>
                      </c:pt>
                      <c:pt idx="881">
                        <c:v>43106.708333331197</c:v>
                      </c:pt>
                      <c:pt idx="882">
                        <c:v>43106.749999997861</c:v>
                      </c:pt>
                      <c:pt idx="883">
                        <c:v>43106.791666664525</c:v>
                      </c:pt>
                      <c:pt idx="884">
                        <c:v>43106.833333331189</c:v>
                      </c:pt>
                      <c:pt idx="885">
                        <c:v>43106.874999997854</c:v>
                      </c:pt>
                      <c:pt idx="886">
                        <c:v>43106.916666664518</c:v>
                      </c:pt>
                      <c:pt idx="887">
                        <c:v>43106.958333331182</c:v>
                      </c:pt>
                      <c:pt idx="888">
                        <c:v>43106.999999997846</c:v>
                      </c:pt>
                      <c:pt idx="889">
                        <c:v>43107.041666664511</c:v>
                      </c:pt>
                      <c:pt idx="890">
                        <c:v>43107.083333331175</c:v>
                      </c:pt>
                      <c:pt idx="891">
                        <c:v>43107.124999997839</c:v>
                      </c:pt>
                      <c:pt idx="892">
                        <c:v>43107.166666664503</c:v>
                      </c:pt>
                      <c:pt idx="893">
                        <c:v>43107.208333331168</c:v>
                      </c:pt>
                      <c:pt idx="894">
                        <c:v>43107.249999997832</c:v>
                      </c:pt>
                      <c:pt idx="895">
                        <c:v>43107.291666664496</c:v>
                      </c:pt>
                      <c:pt idx="896">
                        <c:v>43107.33333333116</c:v>
                      </c:pt>
                      <c:pt idx="897">
                        <c:v>43107.374999997824</c:v>
                      </c:pt>
                      <c:pt idx="898">
                        <c:v>43107.416666664489</c:v>
                      </c:pt>
                      <c:pt idx="899">
                        <c:v>43107.458333331153</c:v>
                      </c:pt>
                      <c:pt idx="900">
                        <c:v>43107.499999997817</c:v>
                      </c:pt>
                      <c:pt idx="901">
                        <c:v>43107.541666664481</c:v>
                      </c:pt>
                      <c:pt idx="902">
                        <c:v>43107.583333331146</c:v>
                      </c:pt>
                      <c:pt idx="903">
                        <c:v>43107.62499999781</c:v>
                      </c:pt>
                      <c:pt idx="904">
                        <c:v>43107.666666664474</c:v>
                      </c:pt>
                      <c:pt idx="905">
                        <c:v>43107.708333331138</c:v>
                      </c:pt>
                      <c:pt idx="906">
                        <c:v>43107.749999997803</c:v>
                      </c:pt>
                      <c:pt idx="907">
                        <c:v>43107.791666664467</c:v>
                      </c:pt>
                      <c:pt idx="908">
                        <c:v>43107.833333331131</c:v>
                      </c:pt>
                      <c:pt idx="909">
                        <c:v>43107.874999997795</c:v>
                      </c:pt>
                      <c:pt idx="910">
                        <c:v>43107.91666666446</c:v>
                      </c:pt>
                      <c:pt idx="911">
                        <c:v>43107.958333331124</c:v>
                      </c:pt>
                      <c:pt idx="912">
                        <c:v>43107.999999997788</c:v>
                      </c:pt>
                      <c:pt idx="913">
                        <c:v>43108.041666664452</c:v>
                      </c:pt>
                      <c:pt idx="914">
                        <c:v>43108.083333331117</c:v>
                      </c:pt>
                      <c:pt idx="915">
                        <c:v>43108.124999997781</c:v>
                      </c:pt>
                      <c:pt idx="916">
                        <c:v>43108.166666664445</c:v>
                      </c:pt>
                      <c:pt idx="917">
                        <c:v>43108.208333331109</c:v>
                      </c:pt>
                      <c:pt idx="918">
                        <c:v>43108.249999997774</c:v>
                      </c:pt>
                      <c:pt idx="919">
                        <c:v>43108.291666664438</c:v>
                      </c:pt>
                      <c:pt idx="920">
                        <c:v>43108.333333331102</c:v>
                      </c:pt>
                      <c:pt idx="921">
                        <c:v>43108.374999997766</c:v>
                      </c:pt>
                      <c:pt idx="922">
                        <c:v>43108.416666664431</c:v>
                      </c:pt>
                      <c:pt idx="923">
                        <c:v>43108.458333331095</c:v>
                      </c:pt>
                      <c:pt idx="924">
                        <c:v>43108.499999997759</c:v>
                      </c:pt>
                      <c:pt idx="925">
                        <c:v>43108.541666664423</c:v>
                      </c:pt>
                      <c:pt idx="926">
                        <c:v>43108.583333331087</c:v>
                      </c:pt>
                      <c:pt idx="927">
                        <c:v>43108.624999997752</c:v>
                      </c:pt>
                      <c:pt idx="928">
                        <c:v>43108.666666664416</c:v>
                      </c:pt>
                      <c:pt idx="929">
                        <c:v>43108.70833333108</c:v>
                      </c:pt>
                      <c:pt idx="930">
                        <c:v>43108.749999997744</c:v>
                      </c:pt>
                      <c:pt idx="931">
                        <c:v>43108.791666664409</c:v>
                      </c:pt>
                      <c:pt idx="932">
                        <c:v>43108.833333331073</c:v>
                      </c:pt>
                      <c:pt idx="933">
                        <c:v>43108.874999997737</c:v>
                      </c:pt>
                      <c:pt idx="934">
                        <c:v>43108.916666664401</c:v>
                      </c:pt>
                      <c:pt idx="935">
                        <c:v>43108.958333331066</c:v>
                      </c:pt>
                      <c:pt idx="936">
                        <c:v>43108.99999999773</c:v>
                      </c:pt>
                      <c:pt idx="937">
                        <c:v>43109.041666664394</c:v>
                      </c:pt>
                      <c:pt idx="938">
                        <c:v>43109.083333331058</c:v>
                      </c:pt>
                      <c:pt idx="939">
                        <c:v>43109.124999997723</c:v>
                      </c:pt>
                      <c:pt idx="940">
                        <c:v>43109.166666664387</c:v>
                      </c:pt>
                      <c:pt idx="941">
                        <c:v>43109.208333331051</c:v>
                      </c:pt>
                      <c:pt idx="942">
                        <c:v>43109.249999997715</c:v>
                      </c:pt>
                      <c:pt idx="943">
                        <c:v>43109.29166666438</c:v>
                      </c:pt>
                      <c:pt idx="944">
                        <c:v>43109.333333331044</c:v>
                      </c:pt>
                      <c:pt idx="945">
                        <c:v>43109.374999997708</c:v>
                      </c:pt>
                      <c:pt idx="946">
                        <c:v>43109.416666664372</c:v>
                      </c:pt>
                      <c:pt idx="947">
                        <c:v>43109.458333331037</c:v>
                      </c:pt>
                      <c:pt idx="948">
                        <c:v>43109.499999997701</c:v>
                      </c:pt>
                      <c:pt idx="949">
                        <c:v>43109.541666664365</c:v>
                      </c:pt>
                      <c:pt idx="950">
                        <c:v>43109.583333331029</c:v>
                      </c:pt>
                      <c:pt idx="951">
                        <c:v>43109.624999997694</c:v>
                      </c:pt>
                      <c:pt idx="952">
                        <c:v>43109.666666664358</c:v>
                      </c:pt>
                      <c:pt idx="953">
                        <c:v>43109.708333331022</c:v>
                      </c:pt>
                      <c:pt idx="954">
                        <c:v>43109.749999997686</c:v>
                      </c:pt>
                      <c:pt idx="955">
                        <c:v>43109.79166666435</c:v>
                      </c:pt>
                      <c:pt idx="956">
                        <c:v>43109.833333331015</c:v>
                      </c:pt>
                      <c:pt idx="957">
                        <c:v>43109.874999997679</c:v>
                      </c:pt>
                      <c:pt idx="958">
                        <c:v>43109.916666664343</c:v>
                      </c:pt>
                      <c:pt idx="959">
                        <c:v>43109.958333331007</c:v>
                      </c:pt>
                      <c:pt idx="960">
                        <c:v>43109.999999997672</c:v>
                      </c:pt>
                      <c:pt idx="961">
                        <c:v>43110.041666664336</c:v>
                      </c:pt>
                      <c:pt idx="962">
                        <c:v>43110.083333331</c:v>
                      </c:pt>
                      <c:pt idx="963">
                        <c:v>43110.124999997664</c:v>
                      </c:pt>
                      <c:pt idx="964">
                        <c:v>43110.166666664329</c:v>
                      </c:pt>
                      <c:pt idx="965">
                        <c:v>43110.208333330993</c:v>
                      </c:pt>
                      <c:pt idx="966">
                        <c:v>43110.249999997657</c:v>
                      </c:pt>
                      <c:pt idx="967">
                        <c:v>43110.291666664321</c:v>
                      </c:pt>
                      <c:pt idx="968">
                        <c:v>43110.333333330986</c:v>
                      </c:pt>
                      <c:pt idx="969">
                        <c:v>43110.37499999765</c:v>
                      </c:pt>
                      <c:pt idx="970">
                        <c:v>43110.416666664314</c:v>
                      </c:pt>
                      <c:pt idx="971">
                        <c:v>43110.458333330978</c:v>
                      </c:pt>
                      <c:pt idx="972">
                        <c:v>43110.499999997643</c:v>
                      </c:pt>
                      <c:pt idx="973">
                        <c:v>43110.541666664307</c:v>
                      </c:pt>
                      <c:pt idx="974">
                        <c:v>43110.583333330971</c:v>
                      </c:pt>
                      <c:pt idx="975">
                        <c:v>43110.624999997635</c:v>
                      </c:pt>
                      <c:pt idx="976">
                        <c:v>43110.6666666643</c:v>
                      </c:pt>
                      <c:pt idx="977">
                        <c:v>43110.708333330964</c:v>
                      </c:pt>
                      <c:pt idx="978">
                        <c:v>43110.749999997628</c:v>
                      </c:pt>
                      <c:pt idx="979">
                        <c:v>43110.791666664292</c:v>
                      </c:pt>
                      <c:pt idx="980">
                        <c:v>43110.833333330957</c:v>
                      </c:pt>
                      <c:pt idx="981">
                        <c:v>43110.874999997621</c:v>
                      </c:pt>
                      <c:pt idx="982">
                        <c:v>43110.916666664285</c:v>
                      </c:pt>
                      <c:pt idx="983">
                        <c:v>43110.958333330949</c:v>
                      </c:pt>
                      <c:pt idx="984">
                        <c:v>43110.999999997613</c:v>
                      </c:pt>
                      <c:pt idx="985">
                        <c:v>43111.041666664278</c:v>
                      </c:pt>
                      <c:pt idx="986">
                        <c:v>43111.083333330942</c:v>
                      </c:pt>
                      <c:pt idx="987">
                        <c:v>43111.124999997606</c:v>
                      </c:pt>
                      <c:pt idx="988">
                        <c:v>43111.16666666427</c:v>
                      </c:pt>
                      <c:pt idx="989">
                        <c:v>43111.208333330935</c:v>
                      </c:pt>
                      <c:pt idx="990">
                        <c:v>43111.249999997599</c:v>
                      </c:pt>
                      <c:pt idx="991">
                        <c:v>43111.291666664263</c:v>
                      </c:pt>
                      <c:pt idx="992">
                        <c:v>43111.333333330927</c:v>
                      </c:pt>
                      <c:pt idx="993">
                        <c:v>43111.374999997592</c:v>
                      </c:pt>
                      <c:pt idx="994">
                        <c:v>43111.416666664256</c:v>
                      </c:pt>
                      <c:pt idx="995">
                        <c:v>43111.45833333092</c:v>
                      </c:pt>
                      <c:pt idx="996">
                        <c:v>43111.499999997584</c:v>
                      </c:pt>
                      <c:pt idx="997">
                        <c:v>43111.541666664249</c:v>
                      </c:pt>
                      <c:pt idx="998">
                        <c:v>43111.583333330913</c:v>
                      </c:pt>
                      <c:pt idx="999">
                        <c:v>43111.624999997577</c:v>
                      </c:pt>
                      <c:pt idx="1000">
                        <c:v>43111.666666664241</c:v>
                      </c:pt>
                      <c:pt idx="1001">
                        <c:v>43111.708333330906</c:v>
                      </c:pt>
                      <c:pt idx="1002">
                        <c:v>43111.74999999757</c:v>
                      </c:pt>
                      <c:pt idx="1003">
                        <c:v>43111.791666664234</c:v>
                      </c:pt>
                      <c:pt idx="1004">
                        <c:v>43111.833333330898</c:v>
                      </c:pt>
                      <c:pt idx="1005">
                        <c:v>43111.874999997563</c:v>
                      </c:pt>
                      <c:pt idx="1006">
                        <c:v>43111.916666664227</c:v>
                      </c:pt>
                      <c:pt idx="1007">
                        <c:v>43111.958333330891</c:v>
                      </c:pt>
                      <c:pt idx="1008">
                        <c:v>43111.999999997555</c:v>
                      </c:pt>
                      <c:pt idx="1009">
                        <c:v>43112.04166666422</c:v>
                      </c:pt>
                      <c:pt idx="1010">
                        <c:v>43112.083333330884</c:v>
                      </c:pt>
                      <c:pt idx="1011">
                        <c:v>43112.124999997548</c:v>
                      </c:pt>
                      <c:pt idx="1012">
                        <c:v>43112.166666664212</c:v>
                      </c:pt>
                      <c:pt idx="1013">
                        <c:v>43112.208333330876</c:v>
                      </c:pt>
                      <c:pt idx="1014">
                        <c:v>43112.249999997541</c:v>
                      </c:pt>
                      <c:pt idx="1015">
                        <c:v>43112.291666664205</c:v>
                      </c:pt>
                      <c:pt idx="1016">
                        <c:v>43112.333333330869</c:v>
                      </c:pt>
                      <c:pt idx="1017">
                        <c:v>43112.374999997533</c:v>
                      </c:pt>
                      <c:pt idx="1018">
                        <c:v>43112.416666664198</c:v>
                      </c:pt>
                      <c:pt idx="1019">
                        <c:v>43112.458333330862</c:v>
                      </c:pt>
                      <c:pt idx="1020">
                        <c:v>43112.499999997526</c:v>
                      </c:pt>
                      <c:pt idx="1021">
                        <c:v>43112.54166666419</c:v>
                      </c:pt>
                      <c:pt idx="1022">
                        <c:v>43112.583333330855</c:v>
                      </c:pt>
                      <c:pt idx="1023">
                        <c:v>43112.624999997519</c:v>
                      </c:pt>
                      <c:pt idx="1024">
                        <c:v>43112.666666664183</c:v>
                      </c:pt>
                      <c:pt idx="1025">
                        <c:v>43112.708333330847</c:v>
                      </c:pt>
                      <c:pt idx="1026">
                        <c:v>43112.749999997512</c:v>
                      </c:pt>
                      <c:pt idx="1027">
                        <c:v>43112.791666664176</c:v>
                      </c:pt>
                      <c:pt idx="1028">
                        <c:v>43112.83333333084</c:v>
                      </c:pt>
                      <c:pt idx="1029">
                        <c:v>43112.874999997504</c:v>
                      </c:pt>
                      <c:pt idx="1030">
                        <c:v>43112.916666664169</c:v>
                      </c:pt>
                      <c:pt idx="1031">
                        <c:v>43112.958333330833</c:v>
                      </c:pt>
                      <c:pt idx="1032">
                        <c:v>43112.999999997497</c:v>
                      </c:pt>
                      <c:pt idx="1033">
                        <c:v>43113.041666664161</c:v>
                      </c:pt>
                      <c:pt idx="1034">
                        <c:v>43113.083333330826</c:v>
                      </c:pt>
                      <c:pt idx="1035">
                        <c:v>43113.12499999749</c:v>
                      </c:pt>
                      <c:pt idx="1036">
                        <c:v>43113.166666664154</c:v>
                      </c:pt>
                      <c:pt idx="1037">
                        <c:v>43113.208333330818</c:v>
                      </c:pt>
                      <c:pt idx="1038">
                        <c:v>43113.249999997483</c:v>
                      </c:pt>
                      <c:pt idx="1039">
                        <c:v>43113.291666664147</c:v>
                      </c:pt>
                      <c:pt idx="1040">
                        <c:v>43113.333333330811</c:v>
                      </c:pt>
                      <c:pt idx="1041">
                        <c:v>43113.374999997475</c:v>
                      </c:pt>
                      <c:pt idx="1042">
                        <c:v>43113.416666664139</c:v>
                      </c:pt>
                      <c:pt idx="1043">
                        <c:v>43113.458333330804</c:v>
                      </c:pt>
                      <c:pt idx="1044">
                        <c:v>43113.499999997468</c:v>
                      </c:pt>
                      <c:pt idx="1045">
                        <c:v>43113.541666664132</c:v>
                      </c:pt>
                      <c:pt idx="1046">
                        <c:v>43113.583333330796</c:v>
                      </c:pt>
                      <c:pt idx="1047">
                        <c:v>43113.624999997461</c:v>
                      </c:pt>
                      <c:pt idx="1048">
                        <c:v>43113.666666664125</c:v>
                      </c:pt>
                      <c:pt idx="1049">
                        <c:v>43113.708333330789</c:v>
                      </c:pt>
                      <c:pt idx="1050">
                        <c:v>43113.749999997453</c:v>
                      </c:pt>
                      <c:pt idx="1051">
                        <c:v>43113.791666664118</c:v>
                      </c:pt>
                      <c:pt idx="1052">
                        <c:v>43113.833333330782</c:v>
                      </c:pt>
                      <c:pt idx="1053">
                        <c:v>43113.874999997446</c:v>
                      </c:pt>
                      <c:pt idx="1054">
                        <c:v>43113.91666666411</c:v>
                      </c:pt>
                      <c:pt idx="1055">
                        <c:v>43113.958333330775</c:v>
                      </c:pt>
                      <c:pt idx="1056">
                        <c:v>43113.999999997439</c:v>
                      </c:pt>
                      <c:pt idx="1057">
                        <c:v>43114.041666664103</c:v>
                      </c:pt>
                      <c:pt idx="1058">
                        <c:v>43114.083333330767</c:v>
                      </c:pt>
                      <c:pt idx="1059">
                        <c:v>43114.124999997432</c:v>
                      </c:pt>
                      <c:pt idx="1060">
                        <c:v>43114.166666664096</c:v>
                      </c:pt>
                      <c:pt idx="1061">
                        <c:v>43114.20833333076</c:v>
                      </c:pt>
                      <c:pt idx="1062">
                        <c:v>43114.249999997424</c:v>
                      </c:pt>
                      <c:pt idx="1063">
                        <c:v>43114.291666664089</c:v>
                      </c:pt>
                      <c:pt idx="1064">
                        <c:v>43114.333333330753</c:v>
                      </c:pt>
                      <c:pt idx="1065">
                        <c:v>43114.374999997417</c:v>
                      </c:pt>
                      <c:pt idx="1066">
                        <c:v>43114.416666664081</c:v>
                      </c:pt>
                      <c:pt idx="1067">
                        <c:v>43114.458333330746</c:v>
                      </c:pt>
                      <c:pt idx="1068">
                        <c:v>43114.49999999741</c:v>
                      </c:pt>
                      <c:pt idx="1069">
                        <c:v>43114.541666664074</c:v>
                      </c:pt>
                      <c:pt idx="1070">
                        <c:v>43114.583333330738</c:v>
                      </c:pt>
                      <c:pt idx="1071">
                        <c:v>43114.624999997402</c:v>
                      </c:pt>
                      <c:pt idx="1072">
                        <c:v>43114.666666664067</c:v>
                      </c:pt>
                      <c:pt idx="1073">
                        <c:v>43114.708333330731</c:v>
                      </c:pt>
                      <c:pt idx="1074">
                        <c:v>43114.749999997395</c:v>
                      </c:pt>
                      <c:pt idx="1075">
                        <c:v>43114.791666664059</c:v>
                      </c:pt>
                      <c:pt idx="1076">
                        <c:v>43114.833333330724</c:v>
                      </c:pt>
                      <c:pt idx="1077">
                        <c:v>43114.874999997388</c:v>
                      </c:pt>
                      <c:pt idx="1078">
                        <c:v>43114.916666664052</c:v>
                      </c:pt>
                      <c:pt idx="1079">
                        <c:v>43114.958333330716</c:v>
                      </c:pt>
                      <c:pt idx="1080">
                        <c:v>43114.999999997381</c:v>
                      </c:pt>
                      <c:pt idx="1081">
                        <c:v>43115.041666664045</c:v>
                      </c:pt>
                      <c:pt idx="1082">
                        <c:v>43115.083333330709</c:v>
                      </c:pt>
                      <c:pt idx="1083">
                        <c:v>43115.124999997373</c:v>
                      </c:pt>
                      <c:pt idx="1084">
                        <c:v>43115.166666664038</c:v>
                      </c:pt>
                      <c:pt idx="1085">
                        <c:v>43115.208333330702</c:v>
                      </c:pt>
                      <c:pt idx="1086">
                        <c:v>43115.249999997366</c:v>
                      </c:pt>
                      <c:pt idx="1087">
                        <c:v>43115.29166666403</c:v>
                      </c:pt>
                      <c:pt idx="1088">
                        <c:v>43115.333333330695</c:v>
                      </c:pt>
                      <c:pt idx="1089">
                        <c:v>43115.374999997359</c:v>
                      </c:pt>
                      <c:pt idx="1090">
                        <c:v>43115.416666664023</c:v>
                      </c:pt>
                      <c:pt idx="1091">
                        <c:v>43115.458333330687</c:v>
                      </c:pt>
                      <c:pt idx="1092">
                        <c:v>43115.499999997352</c:v>
                      </c:pt>
                      <c:pt idx="1093">
                        <c:v>43115.541666664016</c:v>
                      </c:pt>
                      <c:pt idx="1094">
                        <c:v>43115.58333333068</c:v>
                      </c:pt>
                      <c:pt idx="1095">
                        <c:v>43115.624999997344</c:v>
                      </c:pt>
                      <c:pt idx="1096">
                        <c:v>43115.666666664009</c:v>
                      </c:pt>
                      <c:pt idx="1097">
                        <c:v>43115.708333330673</c:v>
                      </c:pt>
                      <c:pt idx="1098">
                        <c:v>43115.749999997337</c:v>
                      </c:pt>
                      <c:pt idx="1099">
                        <c:v>43115.791666664001</c:v>
                      </c:pt>
                      <c:pt idx="1100">
                        <c:v>43115.833333330665</c:v>
                      </c:pt>
                      <c:pt idx="1101">
                        <c:v>43115.87499999733</c:v>
                      </c:pt>
                      <c:pt idx="1102">
                        <c:v>43115.916666663994</c:v>
                      </c:pt>
                      <c:pt idx="1103">
                        <c:v>43115.958333330658</c:v>
                      </c:pt>
                      <c:pt idx="1104">
                        <c:v>43115.999999997322</c:v>
                      </c:pt>
                      <c:pt idx="1105">
                        <c:v>43116.041666663987</c:v>
                      </c:pt>
                      <c:pt idx="1106">
                        <c:v>43116.083333330651</c:v>
                      </c:pt>
                      <c:pt idx="1107">
                        <c:v>43116.124999997315</c:v>
                      </c:pt>
                      <c:pt idx="1108">
                        <c:v>43116.166666663979</c:v>
                      </c:pt>
                      <c:pt idx="1109">
                        <c:v>43116.208333330644</c:v>
                      </c:pt>
                      <c:pt idx="1110">
                        <c:v>43116.249999997308</c:v>
                      </c:pt>
                      <c:pt idx="1111">
                        <c:v>43116.291666663972</c:v>
                      </c:pt>
                      <c:pt idx="1112">
                        <c:v>43116.333333330636</c:v>
                      </c:pt>
                      <c:pt idx="1113">
                        <c:v>43116.374999997301</c:v>
                      </c:pt>
                      <c:pt idx="1114">
                        <c:v>43116.416666663965</c:v>
                      </c:pt>
                      <c:pt idx="1115">
                        <c:v>43116.458333330629</c:v>
                      </c:pt>
                      <c:pt idx="1116">
                        <c:v>43116.499999997293</c:v>
                      </c:pt>
                      <c:pt idx="1117">
                        <c:v>43116.541666663958</c:v>
                      </c:pt>
                      <c:pt idx="1118">
                        <c:v>43116.583333330622</c:v>
                      </c:pt>
                      <c:pt idx="1119">
                        <c:v>43116.624999997286</c:v>
                      </c:pt>
                      <c:pt idx="1120">
                        <c:v>43116.66666666395</c:v>
                      </c:pt>
                      <c:pt idx="1121">
                        <c:v>43116.708333330615</c:v>
                      </c:pt>
                      <c:pt idx="1122">
                        <c:v>43116.749999997279</c:v>
                      </c:pt>
                      <c:pt idx="1123">
                        <c:v>43116.791666663943</c:v>
                      </c:pt>
                      <c:pt idx="1124">
                        <c:v>43116.833333330607</c:v>
                      </c:pt>
                      <c:pt idx="1125">
                        <c:v>43116.874999997272</c:v>
                      </c:pt>
                      <c:pt idx="1126">
                        <c:v>43116.916666663936</c:v>
                      </c:pt>
                      <c:pt idx="1127">
                        <c:v>43116.9583333306</c:v>
                      </c:pt>
                      <c:pt idx="1128">
                        <c:v>43116.999999997264</c:v>
                      </c:pt>
                      <c:pt idx="1129">
                        <c:v>43117.041666663928</c:v>
                      </c:pt>
                      <c:pt idx="1130">
                        <c:v>43117.083333330593</c:v>
                      </c:pt>
                      <c:pt idx="1131">
                        <c:v>43117.124999997257</c:v>
                      </c:pt>
                      <c:pt idx="1132">
                        <c:v>43117.166666663921</c:v>
                      </c:pt>
                      <c:pt idx="1133">
                        <c:v>43117.208333330585</c:v>
                      </c:pt>
                      <c:pt idx="1134">
                        <c:v>43117.24999999725</c:v>
                      </c:pt>
                      <c:pt idx="1135">
                        <c:v>43117.291666663914</c:v>
                      </c:pt>
                      <c:pt idx="1136">
                        <c:v>43117.333333330578</c:v>
                      </c:pt>
                      <c:pt idx="1137">
                        <c:v>43117.374999997242</c:v>
                      </c:pt>
                      <c:pt idx="1138">
                        <c:v>43117.416666663907</c:v>
                      </c:pt>
                      <c:pt idx="1139">
                        <c:v>43117.458333330571</c:v>
                      </c:pt>
                      <c:pt idx="1140">
                        <c:v>43117.499999997235</c:v>
                      </c:pt>
                      <c:pt idx="1141">
                        <c:v>43117.541666663899</c:v>
                      </c:pt>
                      <c:pt idx="1142">
                        <c:v>43117.583333330564</c:v>
                      </c:pt>
                      <c:pt idx="1143">
                        <c:v>43117.624999997228</c:v>
                      </c:pt>
                      <c:pt idx="1144">
                        <c:v>43117.666666663892</c:v>
                      </c:pt>
                      <c:pt idx="1145">
                        <c:v>43117.708333330556</c:v>
                      </c:pt>
                      <c:pt idx="1146">
                        <c:v>43117.749999997221</c:v>
                      </c:pt>
                      <c:pt idx="1147">
                        <c:v>43117.791666663885</c:v>
                      </c:pt>
                      <c:pt idx="1148">
                        <c:v>43117.833333330549</c:v>
                      </c:pt>
                      <c:pt idx="1149">
                        <c:v>43117.874999997213</c:v>
                      </c:pt>
                      <c:pt idx="1150">
                        <c:v>43117.916666663878</c:v>
                      </c:pt>
                      <c:pt idx="1151">
                        <c:v>43117.958333330542</c:v>
                      </c:pt>
                      <c:pt idx="1152">
                        <c:v>43117.999999997206</c:v>
                      </c:pt>
                      <c:pt idx="1153">
                        <c:v>43118.04166666387</c:v>
                      </c:pt>
                      <c:pt idx="1154">
                        <c:v>43118.083333330535</c:v>
                      </c:pt>
                      <c:pt idx="1155">
                        <c:v>43118.124999997199</c:v>
                      </c:pt>
                      <c:pt idx="1156">
                        <c:v>43118.166666663863</c:v>
                      </c:pt>
                      <c:pt idx="1157">
                        <c:v>43118.208333330527</c:v>
                      </c:pt>
                      <c:pt idx="1158">
                        <c:v>43118.249999997191</c:v>
                      </c:pt>
                      <c:pt idx="1159">
                        <c:v>43118.291666663856</c:v>
                      </c:pt>
                      <c:pt idx="1160">
                        <c:v>43118.33333333052</c:v>
                      </c:pt>
                      <c:pt idx="1161">
                        <c:v>43118.374999997184</c:v>
                      </c:pt>
                      <c:pt idx="1162">
                        <c:v>43118.416666663848</c:v>
                      </c:pt>
                      <c:pt idx="1163">
                        <c:v>43118.458333330513</c:v>
                      </c:pt>
                      <c:pt idx="1164">
                        <c:v>43118.499999997177</c:v>
                      </c:pt>
                      <c:pt idx="1165">
                        <c:v>43118.541666663841</c:v>
                      </c:pt>
                      <c:pt idx="1166">
                        <c:v>43118.583333330505</c:v>
                      </c:pt>
                      <c:pt idx="1167">
                        <c:v>43118.62499999717</c:v>
                      </c:pt>
                      <c:pt idx="1168">
                        <c:v>43118.666666663834</c:v>
                      </c:pt>
                      <c:pt idx="1169">
                        <c:v>43118.708333330498</c:v>
                      </c:pt>
                      <c:pt idx="1170">
                        <c:v>43118.749999997162</c:v>
                      </c:pt>
                      <c:pt idx="1171">
                        <c:v>43118.791666663827</c:v>
                      </c:pt>
                      <c:pt idx="1172">
                        <c:v>43118.833333330491</c:v>
                      </c:pt>
                      <c:pt idx="1173">
                        <c:v>43118.874999997155</c:v>
                      </c:pt>
                      <c:pt idx="1174">
                        <c:v>43118.916666663819</c:v>
                      </c:pt>
                      <c:pt idx="1175">
                        <c:v>43118.958333330484</c:v>
                      </c:pt>
                      <c:pt idx="1176">
                        <c:v>43118.999999997148</c:v>
                      </c:pt>
                      <c:pt idx="1177">
                        <c:v>43119.041666663812</c:v>
                      </c:pt>
                      <c:pt idx="1178">
                        <c:v>43119.083333330476</c:v>
                      </c:pt>
                      <c:pt idx="1179">
                        <c:v>43119.124999997141</c:v>
                      </c:pt>
                      <c:pt idx="1180">
                        <c:v>43119.166666663805</c:v>
                      </c:pt>
                      <c:pt idx="1181">
                        <c:v>43119.208333330469</c:v>
                      </c:pt>
                      <c:pt idx="1182">
                        <c:v>43119.249999997133</c:v>
                      </c:pt>
                      <c:pt idx="1183">
                        <c:v>43119.291666663798</c:v>
                      </c:pt>
                      <c:pt idx="1184">
                        <c:v>43119.333333330462</c:v>
                      </c:pt>
                      <c:pt idx="1185">
                        <c:v>43119.374999997126</c:v>
                      </c:pt>
                      <c:pt idx="1186">
                        <c:v>43119.41666666379</c:v>
                      </c:pt>
                      <c:pt idx="1187">
                        <c:v>43119.458333330454</c:v>
                      </c:pt>
                      <c:pt idx="1188">
                        <c:v>43119.499999997119</c:v>
                      </c:pt>
                      <c:pt idx="1189">
                        <c:v>43119.541666663783</c:v>
                      </c:pt>
                      <c:pt idx="1190">
                        <c:v>43119.583333330447</c:v>
                      </c:pt>
                      <c:pt idx="1191">
                        <c:v>43119.624999997111</c:v>
                      </c:pt>
                      <c:pt idx="1192">
                        <c:v>43119.666666663776</c:v>
                      </c:pt>
                      <c:pt idx="1193">
                        <c:v>43119.70833333044</c:v>
                      </c:pt>
                      <c:pt idx="1194">
                        <c:v>43119.749999997104</c:v>
                      </c:pt>
                      <c:pt idx="1195">
                        <c:v>43119.791666663768</c:v>
                      </c:pt>
                      <c:pt idx="1196">
                        <c:v>43119.833333330433</c:v>
                      </c:pt>
                      <c:pt idx="1197">
                        <c:v>43119.874999997097</c:v>
                      </c:pt>
                      <c:pt idx="1198">
                        <c:v>43119.916666663761</c:v>
                      </c:pt>
                      <c:pt idx="1199">
                        <c:v>43119.958333330425</c:v>
                      </c:pt>
                      <c:pt idx="1200">
                        <c:v>43119.99999999709</c:v>
                      </c:pt>
                      <c:pt idx="1201">
                        <c:v>43120.041666663754</c:v>
                      </c:pt>
                      <c:pt idx="1202">
                        <c:v>43120.083333330418</c:v>
                      </c:pt>
                      <c:pt idx="1203">
                        <c:v>43120.124999997082</c:v>
                      </c:pt>
                      <c:pt idx="1204">
                        <c:v>43120.166666663747</c:v>
                      </c:pt>
                      <c:pt idx="1205">
                        <c:v>43120.208333330411</c:v>
                      </c:pt>
                      <c:pt idx="1206">
                        <c:v>43120.249999997075</c:v>
                      </c:pt>
                      <c:pt idx="1207">
                        <c:v>43120.291666663739</c:v>
                      </c:pt>
                      <c:pt idx="1208">
                        <c:v>43120.333333330404</c:v>
                      </c:pt>
                      <c:pt idx="1209">
                        <c:v>43120.374999997068</c:v>
                      </c:pt>
                      <c:pt idx="1210">
                        <c:v>43120.416666663732</c:v>
                      </c:pt>
                      <c:pt idx="1211">
                        <c:v>43120.458333330396</c:v>
                      </c:pt>
                      <c:pt idx="1212">
                        <c:v>43120.499999997061</c:v>
                      </c:pt>
                      <c:pt idx="1213">
                        <c:v>43120.541666663725</c:v>
                      </c:pt>
                      <c:pt idx="1214">
                        <c:v>43120.583333330389</c:v>
                      </c:pt>
                      <c:pt idx="1215">
                        <c:v>43120.624999997053</c:v>
                      </c:pt>
                      <c:pt idx="1216">
                        <c:v>43120.666666663717</c:v>
                      </c:pt>
                      <c:pt idx="1217">
                        <c:v>43120.708333330382</c:v>
                      </c:pt>
                      <c:pt idx="1218">
                        <c:v>43120.749999997046</c:v>
                      </c:pt>
                      <c:pt idx="1219">
                        <c:v>43120.79166666371</c:v>
                      </c:pt>
                      <c:pt idx="1220">
                        <c:v>43120.833333330374</c:v>
                      </c:pt>
                      <c:pt idx="1221">
                        <c:v>43120.874999997039</c:v>
                      </c:pt>
                      <c:pt idx="1222">
                        <c:v>43120.916666663703</c:v>
                      </c:pt>
                      <c:pt idx="1223">
                        <c:v>43120.958333330367</c:v>
                      </c:pt>
                      <c:pt idx="1224">
                        <c:v>43120.999999997031</c:v>
                      </c:pt>
                      <c:pt idx="1225">
                        <c:v>43121.041666663696</c:v>
                      </c:pt>
                      <c:pt idx="1226">
                        <c:v>43121.08333333036</c:v>
                      </c:pt>
                      <c:pt idx="1227">
                        <c:v>43121.124999997024</c:v>
                      </c:pt>
                      <c:pt idx="1228">
                        <c:v>43121.166666663688</c:v>
                      </c:pt>
                      <c:pt idx="1229">
                        <c:v>43121.208333330353</c:v>
                      </c:pt>
                      <c:pt idx="1230">
                        <c:v>43121.249999997017</c:v>
                      </c:pt>
                      <c:pt idx="1231">
                        <c:v>43121.291666663681</c:v>
                      </c:pt>
                      <c:pt idx="1232">
                        <c:v>43121.333333330345</c:v>
                      </c:pt>
                      <c:pt idx="1233">
                        <c:v>43121.37499999701</c:v>
                      </c:pt>
                      <c:pt idx="1234">
                        <c:v>43121.416666663674</c:v>
                      </c:pt>
                      <c:pt idx="1235">
                        <c:v>43121.458333330338</c:v>
                      </c:pt>
                      <c:pt idx="1236">
                        <c:v>43121.499999997002</c:v>
                      </c:pt>
                      <c:pt idx="1237">
                        <c:v>43121.541666663667</c:v>
                      </c:pt>
                      <c:pt idx="1238">
                        <c:v>43121.583333330331</c:v>
                      </c:pt>
                      <c:pt idx="1239">
                        <c:v>43121.624999996995</c:v>
                      </c:pt>
                      <c:pt idx="1240">
                        <c:v>43121.666666663659</c:v>
                      </c:pt>
                      <c:pt idx="1241">
                        <c:v>43121.708333330324</c:v>
                      </c:pt>
                      <c:pt idx="1242">
                        <c:v>43121.749999996988</c:v>
                      </c:pt>
                      <c:pt idx="1243">
                        <c:v>43121.791666663652</c:v>
                      </c:pt>
                      <c:pt idx="1244">
                        <c:v>43121.833333330316</c:v>
                      </c:pt>
                      <c:pt idx="1245">
                        <c:v>43121.87499999698</c:v>
                      </c:pt>
                      <c:pt idx="1246">
                        <c:v>43121.916666663645</c:v>
                      </c:pt>
                      <c:pt idx="1247">
                        <c:v>43121.958333330309</c:v>
                      </c:pt>
                      <c:pt idx="1248">
                        <c:v>43121.999999996973</c:v>
                      </c:pt>
                      <c:pt idx="1249">
                        <c:v>43122.041666663637</c:v>
                      </c:pt>
                      <c:pt idx="1250">
                        <c:v>43122.083333330302</c:v>
                      </c:pt>
                      <c:pt idx="1251">
                        <c:v>43122.124999996966</c:v>
                      </c:pt>
                      <c:pt idx="1252">
                        <c:v>43122.16666666363</c:v>
                      </c:pt>
                      <c:pt idx="1253">
                        <c:v>43122.208333330294</c:v>
                      </c:pt>
                      <c:pt idx="1254">
                        <c:v>43122.249999996959</c:v>
                      </c:pt>
                      <c:pt idx="1255">
                        <c:v>43122.291666663623</c:v>
                      </c:pt>
                      <c:pt idx="1256">
                        <c:v>43122.333333330287</c:v>
                      </c:pt>
                      <c:pt idx="1257">
                        <c:v>43122.374999996951</c:v>
                      </c:pt>
                      <c:pt idx="1258">
                        <c:v>43122.416666663616</c:v>
                      </c:pt>
                      <c:pt idx="1259">
                        <c:v>43122.45833333028</c:v>
                      </c:pt>
                      <c:pt idx="1260">
                        <c:v>43122.499999996944</c:v>
                      </c:pt>
                      <c:pt idx="1261">
                        <c:v>43122.541666663608</c:v>
                      </c:pt>
                      <c:pt idx="1262">
                        <c:v>43122.583333330273</c:v>
                      </c:pt>
                      <c:pt idx="1263">
                        <c:v>43122.624999996937</c:v>
                      </c:pt>
                      <c:pt idx="1264">
                        <c:v>43122.666666663601</c:v>
                      </c:pt>
                      <c:pt idx="1265">
                        <c:v>43122.708333330265</c:v>
                      </c:pt>
                      <c:pt idx="1266">
                        <c:v>43122.74999999693</c:v>
                      </c:pt>
                      <c:pt idx="1267">
                        <c:v>43122.791666663594</c:v>
                      </c:pt>
                      <c:pt idx="1268">
                        <c:v>43122.833333330258</c:v>
                      </c:pt>
                      <c:pt idx="1269">
                        <c:v>43122.874999996922</c:v>
                      </c:pt>
                      <c:pt idx="1270">
                        <c:v>43122.916666663587</c:v>
                      </c:pt>
                      <c:pt idx="1271">
                        <c:v>43122.958333330251</c:v>
                      </c:pt>
                      <c:pt idx="1272">
                        <c:v>43122.999999996915</c:v>
                      </c:pt>
                      <c:pt idx="1273">
                        <c:v>43123.041666663579</c:v>
                      </c:pt>
                      <c:pt idx="1274">
                        <c:v>43123.083333330243</c:v>
                      </c:pt>
                      <c:pt idx="1275">
                        <c:v>43123.124999996908</c:v>
                      </c:pt>
                      <c:pt idx="1276">
                        <c:v>43123.166666663572</c:v>
                      </c:pt>
                      <c:pt idx="1277">
                        <c:v>43123.208333330236</c:v>
                      </c:pt>
                      <c:pt idx="1278">
                        <c:v>43123.2499999969</c:v>
                      </c:pt>
                      <c:pt idx="1279">
                        <c:v>43123.291666663565</c:v>
                      </c:pt>
                      <c:pt idx="1280">
                        <c:v>43123.333333330229</c:v>
                      </c:pt>
                      <c:pt idx="1281">
                        <c:v>43123.374999996893</c:v>
                      </c:pt>
                      <c:pt idx="1282">
                        <c:v>43123.416666663557</c:v>
                      </c:pt>
                      <c:pt idx="1283">
                        <c:v>43123.458333330222</c:v>
                      </c:pt>
                      <c:pt idx="1284">
                        <c:v>43123.499999996886</c:v>
                      </c:pt>
                      <c:pt idx="1285">
                        <c:v>43123.54166666355</c:v>
                      </c:pt>
                      <c:pt idx="1286">
                        <c:v>43123.583333330214</c:v>
                      </c:pt>
                      <c:pt idx="1287">
                        <c:v>43123.624999996879</c:v>
                      </c:pt>
                      <c:pt idx="1288">
                        <c:v>43123.666666663543</c:v>
                      </c:pt>
                      <c:pt idx="1289">
                        <c:v>43123.708333330207</c:v>
                      </c:pt>
                      <c:pt idx="1290">
                        <c:v>43123.749999996871</c:v>
                      </c:pt>
                      <c:pt idx="1291">
                        <c:v>43123.791666663536</c:v>
                      </c:pt>
                      <c:pt idx="1292">
                        <c:v>43123.8333333302</c:v>
                      </c:pt>
                      <c:pt idx="1293">
                        <c:v>43123.874999996864</c:v>
                      </c:pt>
                      <c:pt idx="1294">
                        <c:v>43123.916666663528</c:v>
                      </c:pt>
                      <c:pt idx="1295">
                        <c:v>43123.958333330193</c:v>
                      </c:pt>
                      <c:pt idx="1296">
                        <c:v>43123.999999996857</c:v>
                      </c:pt>
                      <c:pt idx="1297">
                        <c:v>43124.041666663521</c:v>
                      </c:pt>
                      <c:pt idx="1298">
                        <c:v>43124.083333330185</c:v>
                      </c:pt>
                      <c:pt idx="1299">
                        <c:v>43124.12499999685</c:v>
                      </c:pt>
                      <c:pt idx="1300">
                        <c:v>43124.166666663514</c:v>
                      </c:pt>
                      <c:pt idx="1301">
                        <c:v>43124.208333330178</c:v>
                      </c:pt>
                      <c:pt idx="1302">
                        <c:v>43124.249999996842</c:v>
                      </c:pt>
                      <c:pt idx="1303">
                        <c:v>43124.291666663506</c:v>
                      </c:pt>
                      <c:pt idx="1304">
                        <c:v>43124.333333330171</c:v>
                      </c:pt>
                      <c:pt idx="1305">
                        <c:v>43124.374999996835</c:v>
                      </c:pt>
                      <c:pt idx="1306">
                        <c:v>43124.416666663499</c:v>
                      </c:pt>
                      <c:pt idx="1307">
                        <c:v>43124.458333330163</c:v>
                      </c:pt>
                      <c:pt idx="1308">
                        <c:v>43124.499999996828</c:v>
                      </c:pt>
                      <c:pt idx="1309">
                        <c:v>43124.541666663492</c:v>
                      </c:pt>
                      <c:pt idx="1310">
                        <c:v>43124.583333330156</c:v>
                      </c:pt>
                      <c:pt idx="1311">
                        <c:v>43124.62499999682</c:v>
                      </c:pt>
                      <c:pt idx="1312">
                        <c:v>43124.666666663485</c:v>
                      </c:pt>
                      <c:pt idx="1313">
                        <c:v>43124.708333330149</c:v>
                      </c:pt>
                      <c:pt idx="1314">
                        <c:v>43124.749999996813</c:v>
                      </c:pt>
                      <c:pt idx="1315">
                        <c:v>43124.791666663477</c:v>
                      </c:pt>
                      <c:pt idx="1316">
                        <c:v>43124.833333330142</c:v>
                      </c:pt>
                      <c:pt idx="1317">
                        <c:v>43124.874999996806</c:v>
                      </c:pt>
                      <c:pt idx="1318">
                        <c:v>43124.91666666347</c:v>
                      </c:pt>
                      <c:pt idx="1319">
                        <c:v>43124.958333330134</c:v>
                      </c:pt>
                      <c:pt idx="1320">
                        <c:v>43124.999999996799</c:v>
                      </c:pt>
                      <c:pt idx="1321">
                        <c:v>43125.041666663463</c:v>
                      </c:pt>
                      <c:pt idx="1322">
                        <c:v>43125.083333330127</c:v>
                      </c:pt>
                      <c:pt idx="1323">
                        <c:v>43125.124999996791</c:v>
                      </c:pt>
                      <c:pt idx="1324">
                        <c:v>43125.166666663456</c:v>
                      </c:pt>
                      <c:pt idx="1325">
                        <c:v>43125.20833333012</c:v>
                      </c:pt>
                      <c:pt idx="1326">
                        <c:v>43125.249999996784</c:v>
                      </c:pt>
                      <c:pt idx="1327">
                        <c:v>43125.291666663448</c:v>
                      </c:pt>
                      <c:pt idx="1328">
                        <c:v>43125.333333330113</c:v>
                      </c:pt>
                      <c:pt idx="1329">
                        <c:v>43125.374999996777</c:v>
                      </c:pt>
                      <c:pt idx="1330">
                        <c:v>43125.416666663441</c:v>
                      </c:pt>
                      <c:pt idx="1331">
                        <c:v>43125.458333330105</c:v>
                      </c:pt>
                      <c:pt idx="1332">
                        <c:v>43125.499999996769</c:v>
                      </c:pt>
                      <c:pt idx="1333">
                        <c:v>43125.541666663434</c:v>
                      </c:pt>
                      <c:pt idx="1334">
                        <c:v>43125.583333330098</c:v>
                      </c:pt>
                      <c:pt idx="1335">
                        <c:v>43125.624999996762</c:v>
                      </c:pt>
                      <c:pt idx="1336">
                        <c:v>43125.666666663426</c:v>
                      </c:pt>
                      <c:pt idx="1337">
                        <c:v>43125.708333330091</c:v>
                      </c:pt>
                      <c:pt idx="1338">
                        <c:v>43125.749999996755</c:v>
                      </c:pt>
                      <c:pt idx="1339">
                        <c:v>43125.791666663419</c:v>
                      </c:pt>
                      <c:pt idx="1340">
                        <c:v>43125.833333330083</c:v>
                      </c:pt>
                      <c:pt idx="1341">
                        <c:v>43125.874999996748</c:v>
                      </c:pt>
                      <c:pt idx="1342">
                        <c:v>43125.916666663412</c:v>
                      </c:pt>
                      <c:pt idx="1343">
                        <c:v>43125.958333330076</c:v>
                      </c:pt>
                      <c:pt idx="1344">
                        <c:v>43125.99999999674</c:v>
                      </c:pt>
                      <c:pt idx="1345">
                        <c:v>43126.041666663405</c:v>
                      </c:pt>
                      <c:pt idx="1346">
                        <c:v>43126.083333330069</c:v>
                      </c:pt>
                      <c:pt idx="1347">
                        <c:v>43126.124999996733</c:v>
                      </c:pt>
                      <c:pt idx="1348">
                        <c:v>43126.166666663397</c:v>
                      </c:pt>
                      <c:pt idx="1349">
                        <c:v>43126.208333330062</c:v>
                      </c:pt>
                      <c:pt idx="1350">
                        <c:v>43126.249999996726</c:v>
                      </c:pt>
                      <c:pt idx="1351">
                        <c:v>43126.29166666339</c:v>
                      </c:pt>
                      <c:pt idx="1352">
                        <c:v>43126.333333330054</c:v>
                      </c:pt>
                      <c:pt idx="1353">
                        <c:v>43126.374999996719</c:v>
                      </c:pt>
                      <c:pt idx="1354">
                        <c:v>43126.416666663383</c:v>
                      </c:pt>
                      <c:pt idx="1355">
                        <c:v>43126.458333330047</c:v>
                      </c:pt>
                      <c:pt idx="1356">
                        <c:v>43126.499999996711</c:v>
                      </c:pt>
                      <c:pt idx="1357">
                        <c:v>43126.541666663376</c:v>
                      </c:pt>
                      <c:pt idx="1358">
                        <c:v>43126.58333333004</c:v>
                      </c:pt>
                      <c:pt idx="1359">
                        <c:v>43126.624999996704</c:v>
                      </c:pt>
                      <c:pt idx="1360">
                        <c:v>43126.666666663368</c:v>
                      </c:pt>
                      <c:pt idx="1361">
                        <c:v>43126.708333330032</c:v>
                      </c:pt>
                      <c:pt idx="1362">
                        <c:v>43126.749999996697</c:v>
                      </c:pt>
                      <c:pt idx="1363">
                        <c:v>43126.791666663361</c:v>
                      </c:pt>
                      <c:pt idx="1364">
                        <c:v>43126.833333330025</c:v>
                      </c:pt>
                      <c:pt idx="1365">
                        <c:v>43126.874999996689</c:v>
                      </c:pt>
                      <c:pt idx="1366">
                        <c:v>43126.916666663354</c:v>
                      </c:pt>
                      <c:pt idx="1367">
                        <c:v>43126.958333330018</c:v>
                      </c:pt>
                      <c:pt idx="1368">
                        <c:v>43126.999999996682</c:v>
                      </c:pt>
                      <c:pt idx="1369">
                        <c:v>43127.041666663346</c:v>
                      </c:pt>
                      <c:pt idx="1370">
                        <c:v>43127.083333330011</c:v>
                      </c:pt>
                      <c:pt idx="1371">
                        <c:v>43127.124999996675</c:v>
                      </c:pt>
                      <c:pt idx="1372">
                        <c:v>43127.166666663339</c:v>
                      </c:pt>
                      <c:pt idx="1373">
                        <c:v>43127.208333330003</c:v>
                      </c:pt>
                      <c:pt idx="1374">
                        <c:v>43127.249999996668</c:v>
                      </c:pt>
                      <c:pt idx="1375">
                        <c:v>43127.291666663332</c:v>
                      </c:pt>
                      <c:pt idx="1376">
                        <c:v>43127.333333329996</c:v>
                      </c:pt>
                      <c:pt idx="1377">
                        <c:v>43127.37499999666</c:v>
                      </c:pt>
                      <c:pt idx="1378">
                        <c:v>43127.416666663325</c:v>
                      </c:pt>
                      <c:pt idx="1379">
                        <c:v>43127.458333329989</c:v>
                      </c:pt>
                      <c:pt idx="1380">
                        <c:v>43127.499999996653</c:v>
                      </c:pt>
                      <c:pt idx="1381">
                        <c:v>43127.541666663317</c:v>
                      </c:pt>
                      <c:pt idx="1382">
                        <c:v>43127.583333329982</c:v>
                      </c:pt>
                      <c:pt idx="1383">
                        <c:v>43127.624999996646</c:v>
                      </c:pt>
                      <c:pt idx="1384">
                        <c:v>43127.66666666331</c:v>
                      </c:pt>
                      <c:pt idx="1385">
                        <c:v>43127.708333329974</c:v>
                      </c:pt>
                      <c:pt idx="1386">
                        <c:v>43127.749999996639</c:v>
                      </c:pt>
                      <c:pt idx="1387">
                        <c:v>43127.791666663303</c:v>
                      </c:pt>
                      <c:pt idx="1388">
                        <c:v>43127.833333329967</c:v>
                      </c:pt>
                      <c:pt idx="1389">
                        <c:v>43127.874999996631</c:v>
                      </c:pt>
                      <c:pt idx="1390">
                        <c:v>43127.916666663295</c:v>
                      </c:pt>
                      <c:pt idx="1391">
                        <c:v>43127.95833332996</c:v>
                      </c:pt>
                      <c:pt idx="1392">
                        <c:v>43127.999999996624</c:v>
                      </c:pt>
                      <c:pt idx="1393">
                        <c:v>43128.041666663288</c:v>
                      </c:pt>
                      <c:pt idx="1394">
                        <c:v>43128.083333329952</c:v>
                      </c:pt>
                      <c:pt idx="1395">
                        <c:v>43128.124999996617</c:v>
                      </c:pt>
                      <c:pt idx="1396">
                        <c:v>43128.166666663281</c:v>
                      </c:pt>
                      <c:pt idx="1397">
                        <c:v>43128.208333329945</c:v>
                      </c:pt>
                      <c:pt idx="1398">
                        <c:v>43128.249999996609</c:v>
                      </c:pt>
                      <c:pt idx="1399">
                        <c:v>43128.291666663274</c:v>
                      </c:pt>
                      <c:pt idx="1400">
                        <c:v>43128.333333329938</c:v>
                      </c:pt>
                      <c:pt idx="1401">
                        <c:v>43128.374999996602</c:v>
                      </c:pt>
                      <c:pt idx="1402">
                        <c:v>43128.416666663266</c:v>
                      </c:pt>
                      <c:pt idx="1403">
                        <c:v>43128.458333329931</c:v>
                      </c:pt>
                      <c:pt idx="1404">
                        <c:v>43128.499999996595</c:v>
                      </c:pt>
                      <c:pt idx="1405">
                        <c:v>43128.541666663259</c:v>
                      </c:pt>
                      <c:pt idx="1406">
                        <c:v>43128.583333329923</c:v>
                      </c:pt>
                      <c:pt idx="1407">
                        <c:v>43128.624999996588</c:v>
                      </c:pt>
                      <c:pt idx="1408">
                        <c:v>43128.666666663252</c:v>
                      </c:pt>
                      <c:pt idx="1409">
                        <c:v>43128.708333329916</c:v>
                      </c:pt>
                      <c:pt idx="1410">
                        <c:v>43128.74999999658</c:v>
                      </c:pt>
                      <c:pt idx="1411">
                        <c:v>43128.791666663245</c:v>
                      </c:pt>
                      <c:pt idx="1412">
                        <c:v>43128.833333329909</c:v>
                      </c:pt>
                      <c:pt idx="1413">
                        <c:v>43128.874999996573</c:v>
                      </c:pt>
                      <c:pt idx="1414">
                        <c:v>43128.916666663237</c:v>
                      </c:pt>
                      <c:pt idx="1415">
                        <c:v>43128.958333329902</c:v>
                      </c:pt>
                      <c:pt idx="1416">
                        <c:v>43128.999999996566</c:v>
                      </c:pt>
                      <c:pt idx="1417">
                        <c:v>43129.04166666323</c:v>
                      </c:pt>
                      <c:pt idx="1418">
                        <c:v>43129.083333329894</c:v>
                      </c:pt>
                      <c:pt idx="1419">
                        <c:v>43129.124999996558</c:v>
                      </c:pt>
                      <c:pt idx="1420">
                        <c:v>43129.166666663223</c:v>
                      </c:pt>
                      <c:pt idx="1421">
                        <c:v>43129.208333329887</c:v>
                      </c:pt>
                      <c:pt idx="1422">
                        <c:v>43129.249999996551</c:v>
                      </c:pt>
                      <c:pt idx="1423">
                        <c:v>43129.291666663215</c:v>
                      </c:pt>
                      <c:pt idx="1424">
                        <c:v>43129.33333332988</c:v>
                      </c:pt>
                      <c:pt idx="1425">
                        <c:v>43129.374999996544</c:v>
                      </c:pt>
                      <c:pt idx="1426">
                        <c:v>43129.416666663208</c:v>
                      </c:pt>
                      <c:pt idx="1427">
                        <c:v>43129.458333329872</c:v>
                      </c:pt>
                      <c:pt idx="1428">
                        <c:v>43129.499999996537</c:v>
                      </c:pt>
                      <c:pt idx="1429">
                        <c:v>43129.541666663201</c:v>
                      </c:pt>
                      <c:pt idx="1430">
                        <c:v>43129.583333329865</c:v>
                      </c:pt>
                      <c:pt idx="1431">
                        <c:v>43129.624999996529</c:v>
                      </c:pt>
                      <c:pt idx="1432">
                        <c:v>43129.666666663194</c:v>
                      </c:pt>
                      <c:pt idx="1433">
                        <c:v>43129.708333329858</c:v>
                      </c:pt>
                      <c:pt idx="1434">
                        <c:v>43129.749999996522</c:v>
                      </c:pt>
                      <c:pt idx="1435">
                        <c:v>43129.791666663186</c:v>
                      </c:pt>
                      <c:pt idx="1436">
                        <c:v>43129.833333329851</c:v>
                      </c:pt>
                      <c:pt idx="1437">
                        <c:v>43129.874999996515</c:v>
                      </c:pt>
                      <c:pt idx="1438">
                        <c:v>43129.916666663179</c:v>
                      </c:pt>
                      <c:pt idx="1439">
                        <c:v>43129.958333329843</c:v>
                      </c:pt>
                      <c:pt idx="1440">
                        <c:v>43129.999999996508</c:v>
                      </c:pt>
                      <c:pt idx="1441">
                        <c:v>43130.041666663172</c:v>
                      </c:pt>
                      <c:pt idx="1442">
                        <c:v>43130.083333329836</c:v>
                      </c:pt>
                      <c:pt idx="1443">
                        <c:v>43130.1249999965</c:v>
                      </c:pt>
                      <c:pt idx="1444">
                        <c:v>43130.166666663165</c:v>
                      </c:pt>
                      <c:pt idx="1445">
                        <c:v>43130.208333329829</c:v>
                      </c:pt>
                      <c:pt idx="1446">
                        <c:v>43130.249999996493</c:v>
                      </c:pt>
                      <c:pt idx="1447">
                        <c:v>43130.291666663157</c:v>
                      </c:pt>
                      <c:pt idx="1448">
                        <c:v>43130.333333329821</c:v>
                      </c:pt>
                      <c:pt idx="1449">
                        <c:v>43130.374999996486</c:v>
                      </c:pt>
                      <c:pt idx="1450">
                        <c:v>43130.41666666315</c:v>
                      </c:pt>
                      <c:pt idx="1451">
                        <c:v>43130.458333329814</c:v>
                      </c:pt>
                      <c:pt idx="1452">
                        <c:v>43130.499999996478</c:v>
                      </c:pt>
                      <c:pt idx="1453">
                        <c:v>43130.541666663143</c:v>
                      </c:pt>
                      <c:pt idx="1454">
                        <c:v>43130.583333329807</c:v>
                      </c:pt>
                      <c:pt idx="1455">
                        <c:v>43130.624999996471</c:v>
                      </c:pt>
                      <c:pt idx="1456">
                        <c:v>43130.666666663135</c:v>
                      </c:pt>
                      <c:pt idx="1457">
                        <c:v>43130.7083333298</c:v>
                      </c:pt>
                      <c:pt idx="1458">
                        <c:v>43130.749999996464</c:v>
                      </c:pt>
                      <c:pt idx="1459">
                        <c:v>43130.791666663128</c:v>
                      </c:pt>
                      <c:pt idx="1460">
                        <c:v>43130.833333329792</c:v>
                      </c:pt>
                      <c:pt idx="1461">
                        <c:v>43130.874999996457</c:v>
                      </c:pt>
                      <c:pt idx="1462">
                        <c:v>43130.916666663121</c:v>
                      </c:pt>
                      <c:pt idx="1463">
                        <c:v>43130.958333329785</c:v>
                      </c:pt>
                      <c:pt idx="1464">
                        <c:v>43130.999999996449</c:v>
                      </c:pt>
                      <c:pt idx="1465">
                        <c:v>43131.041666663114</c:v>
                      </c:pt>
                      <c:pt idx="1466">
                        <c:v>43131.083333329778</c:v>
                      </c:pt>
                      <c:pt idx="1467">
                        <c:v>43131.124999996442</c:v>
                      </c:pt>
                      <c:pt idx="1468">
                        <c:v>43131.166666663106</c:v>
                      </c:pt>
                      <c:pt idx="1469">
                        <c:v>43131.208333329771</c:v>
                      </c:pt>
                      <c:pt idx="1470">
                        <c:v>43131.249999996435</c:v>
                      </c:pt>
                      <c:pt idx="1471">
                        <c:v>43131.291666663099</c:v>
                      </c:pt>
                      <c:pt idx="1472">
                        <c:v>43131.333333329763</c:v>
                      </c:pt>
                      <c:pt idx="1473">
                        <c:v>43131.374999996428</c:v>
                      </c:pt>
                      <c:pt idx="1474">
                        <c:v>43131.416666663092</c:v>
                      </c:pt>
                      <c:pt idx="1475">
                        <c:v>43131.458333329756</c:v>
                      </c:pt>
                      <c:pt idx="1476">
                        <c:v>43131.49999999642</c:v>
                      </c:pt>
                      <c:pt idx="1477">
                        <c:v>43131.541666663084</c:v>
                      </c:pt>
                      <c:pt idx="1478">
                        <c:v>43131.583333329749</c:v>
                      </c:pt>
                      <c:pt idx="1479">
                        <c:v>43131.624999996413</c:v>
                      </c:pt>
                      <c:pt idx="1480">
                        <c:v>43131.666666663077</c:v>
                      </c:pt>
                      <c:pt idx="1481">
                        <c:v>43131.708333329741</c:v>
                      </c:pt>
                      <c:pt idx="1482">
                        <c:v>43131.749999996406</c:v>
                      </c:pt>
                      <c:pt idx="1483">
                        <c:v>43131.79166666307</c:v>
                      </c:pt>
                      <c:pt idx="1484">
                        <c:v>43131.833333329734</c:v>
                      </c:pt>
                      <c:pt idx="1485">
                        <c:v>43131.874999996398</c:v>
                      </c:pt>
                      <c:pt idx="1486">
                        <c:v>43131.916666663063</c:v>
                      </c:pt>
                      <c:pt idx="1487">
                        <c:v>43131.958333329727</c:v>
                      </c:pt>
                      <c:pt idx="1488">
                        <c:v>43131.999999996391</c:v>
                      </c:pt>
                      <c:pt idx="1489">
                        <c:v>43132.041666663055</c:v>
                      </c:pt>
                      <c:pt idx="1490">
                        <c:v>43132.08333332972</c:v>
                      </c:pt>
                      <c:pt idx="1491">
                        <c:v>43132.124999996384</c:v>
                      </c:pt>
                      <c:pt idx="1492">
                        <c:v>43132.166666663048</c:v>
                      </c:pt>
                      <c:pt idx="1493">
                        <c:v>43132.208333329712</c:v>
                      </c:pt>
                      <c:pt idx="1494">
                        <c:v>43132.249999996377</c:v>
                      </c:pt>
                      <c:pt idx="1495">
                        <c:v>43132.291666663041</c:v>
                      </c:pt>
                      <c:pt idx="1496">
                        <c:v>43132.333333329705</c:v>
                      </c:pt>
                      <c:pt idx="1497">
                        <c:v>43132.374999996369</c:v>
                      </c:pt>
                      <c:pt idx="1498">
                        <c:v>43132.416666663034</c:v>
                      </c:pt>
                      <c:pt idx="1499">
                        <c:v>43132.458333329698</c:v>
                      </c:pt>
                      <c:pt idx="1500">
                        <c:v>43132.499999996362</c:v>
                      </c:pt>
                      <c:pt idx="1501">
                        <c:v>43132.541666663026</c:v>
                      </c:pt>
                      <c:pt idx="1502">
                        <c:v>43132.583333329691</c:v>
                      </c:pt>
                      <c:pt idx="1503">
                        <c:v>43132.624999996355</c:v>
                      </c:pt>
                      <c:pt idx="1504">
                        <c:v>43132.666666663019</c:v>
                      </c:pt>
                      <c:pt idx="1505">
                        <c:v>43132.708333329683</c:v>
                      </c:pt>
                      <c:pt idx="1506">
                        <c:v>43132.749999996347</c:v>
                      </c:pt>
                      <c:pt idx="1507">
                        <c:v>43132.791666663012</c:v>
                      </c:pt>
                      <c:pt idx="1508">
                        <c:v>43132.833333329676</c:v>
                      </c:pt>
                      <c:pt idx="1509">
                        <c:v>43132.87499999634</c:v>
                      </c:pt>
                      <c:pt idx="1510">
                        <c:v>43132.916666663004</c:v>
                      </c:pt>
                      <c:pt idx="1511">
                        <c:v>43132.958333329669</c:v>
                      </c:pt>
                      <c:pt idx="1512">
                        <c:v>43132.999999996333</c:v>
                      </c:pt>
                      <c:pt idx="1513">
                        <c:v>43133.041666662997</c:v>
                      </c:pt>
                      <c:pt idx="1514">
                        <c:v>43133.083333329661</c:v>
                      </c:pt>
                      <c:pt idx="1515">
                        <c:v>43133.124999996326</c:v>
                      </c:pt>
                      <c:pt idx="1516">
                        <c:v>43133.16666666299</c:v>
                      </c:pt>
                      <c:pt idx="1517">
                        <c:v>43133.208333329654</c:v>
                      </c:pt>
                      <c:pt idx="1518">
                        <c:v>43133.249999996318</c:v>
                      </c:pt>
                      <c:pt idx="1519">
                        <c:v>43133.291666662983</c:v>
                      </c:pt>
                      <c:pt idx="1520">
                        <c:v>43133.333333329647</c:v>
                      </c:pt>
                      <c:pt idx="1521">
                        <c:v>43133.374999996311</c:v>
                      </c:pt>
                      <c:pt idx="1522">
                        <c:v>43133.416666662975</c:v>
                      </c:pt>
                      <c:pt idx="1523">
                        <c:v>43133.45833332964</c:v>
                      </c:pt>
                      <c:pt idx="1524">
                        <c:v>43133.499999996304</c:v>
                      </c:pt>
                      <c:pt idx="1525">
                        <c:v>43133.541666662968</c:v>
                      </c:pt>
                      <c:pt idx="1526">
                        <c:v>43133.583333329632</c:v>
                      </c:pt>
                      <c:pt idx="1527">
                        <c:v>43133.624999996297</c:v>
                      </c:pt>
                      <c:pt idx="1528">
                        <c:v>43133.666666662961</c:v>
                      </c:pt>
                      <c:pt idx="1529">
                        <c:v>43133.708333329625</c:v>
                      </c:pt>
                      <c:pt idx="1530">
                        <c:v>43133.749999996289</c:v>
                      </c:pt>
                      <c:pt idx="1531">
                        <c:v>43133.791666662954</c:v>
                      </c:pt>
                      <c:pt idx="1532">
                        <c:v>43133.833333329618</c:v>
                      </c:pt>
                      <c:pt idx="1533">
                        <c:v>43133.874999996282</c:v>
                      </c:pt>
                      <c:pt idx="1534">
                        <c:v>43133.916666662946</c:v>
                      </c:pt>
                      <c:pt idx="1535">
                        <c:v>43133.95833332961</c:v>
                      </c:pt>
                      <c:pt idx="1536">
                        <c:v>43133.999999996275</c:v>
                      </c:pt>
                      <c:pt idx="1537">
                        <c:v>43134.041666662939</c:v>
                      </c:pt>
                      <c:pt idx="1538">
                        <c:v>43134.083333329603</c:v>
                      </c:pt>
                      <c:pt idx="1539">
                        <c:v>43134.124999996267</c:v>
                      </c:pt>
                      <c:pt idx="1540">
                        <c:v>43134.166666662932</c:v>
                      </c:pt>
                      <c:pt idx="1541">
                        <c:v>43134.208333329596</c:v>
                      </c:pt>
                      <c:pt idx="1542">
                        <c:v>43134.24999999626</c:v>
                      </c:pt>
                      <c:pt idx="1543">
                        <c:v>43134.291666662924</c:v>
                      </c:pt>
                      <c:pt idx="1544">
                        <c:v>43134.333333329589</c:v>
                      </c:pt>
                      <c:pt idx="1545">
                        <c:v>43134.374999996253</c:v>
                      </c:pt>
                      <c:pt idx="1546">
                        <c:v>43134.416666662917</c:v>
                      </c:pt>
                      <c:pt idx="1547">
                        <c:v>43134.458333329581</c:v>
                      </c:pt>
                      <c:pt idx="1548">
                        <c:v>43134.499999996246</c:v>
                      </c:pt>
                      <c:pt idx="1549">
                        <c:v>43134.54166666291</c:v>
                      </c:pt>
                      <c:pt idx="1550">
                        <c:v>43134.583333329574</c:v>
                      </c:pt>
                      <c:pt idx="1551">
                        <c:v>43134.624999996238</c:v>
                      </c:pt>
                      <c:pt idx="1552">
                        <c:v>43134.666666662903</c:v>
                      </c:pt>
                      <c:pt idx="1553">
                        <c:v>43134.708333329567</c:v>
                      </c:pt>
                      <c:pt idx="1554">
                        <c:v>43134.749999996231</c:v>
                      </c:pt>
                      <c:pt idx="1555">
                        <c:v>43134.791666662895</c:v>
                      </c:pt>
                      <c:pt idx="1556">
                        <c:v>43134.83333332956</c:v>
                      </c:pt>
                      <c:pt idx="1557">
                        <c:v>43134.874999996224</c:v>
                      </c:pt>
                      <c:pt idx="1558">
                        <c:v>43134.916666662888</c:v>
                      </c:pt>
                      <c:pt idx="1559">
                        <c:v>43134.958333329552</c:v>
                      </c:pt>
                      <c:pt idx="1560">
                        <c:v>43134.999999996217</c:v>
                      </c:pt>
                      <c:pt idx="1561">
                        <c:v>43135.041666662881</c:v>
                      </c:pt>
                      <c:pt idx="1562">
                        <c:v>43135.083333329545</c:v>
                      </c:pt>
                      <c:pt idx="1563">
                        <c:v>43135.124999996209</c:v>
                      </c:pt>
                      <c:pt idx="1564">
                        <c:v>43135.166666662873</c:v>
                      </c:pt>
                      <c:pt idx="1565">
                        <c:v>43135.208333329538</c:v>
                      </c:pt>
                      <c:pt idx="1566">
                        <c:v>43135.249999996202</c:v>
                      </c:pt>
                      <c:pt idx="1567">
                        <c:v>43135.291666662866</c:v>
                      </c:pt>
                      <c:pt idx="1568">
                        <c:v>43135.33333332953</c:v>
                      </c:pt>
                      <c:pt idx="1569">
                        <c:v>43135.374999996195</c:v>
                      </c:pt>
                      <c:pt idx="1570">
                        <c:v>43135.416666662859</c:v>
                      </c:pt>
                      <c:pt idx="1571">
                        <c:v>43135.458333329523</c:v>
                      </c:pt>
                      <c:pt idx="1572">
                        <c:v>43135.499999996187</c:v>
                      </c:pt>
                      <c:pt idx="1573">
                        <c:v>43135.541666662852</c:v>
                      </c:pt>
                      <c:pt idx="1574">
                        <c:v>43135.583333329516</c:v>
                      </c:pt>
                      <c:pt idx="1575">
                        <c:v>43135.62499999618</c:v>
                      </c:pt>
                      <c:pt idx="1576">
                        <c:v>43135.666666662844</c:v>
                      </c:pt>
                      <c:pt idx="1577">
                        <c:v>43135.708333329509</c:v>
                      </c:pt>
                      <c:pt idx="1578">
                        <c:v>43135.749999996173</c:v>
                      </c:pt>
                      <c:pt idx="1579">
                        <c:v>43135.791666662837</c:v>
                      </c:pt>
                      <c:pt idx="1580">
                        <c:v>43135.833333329501</c:v>
                      </c:pt>
                      <c:pt idx="1581">
                        <c:v>43135.874999996166</c:v>
                      </c:pt>
                      <c:pt idx="1582">
                        <c:v>43135.91666666283</c:v>
                      </c:pt>
                      <c:pt idx="1583">
                        <c:v>43135.958333329494</c:v>
                      </c:pt>
                      <c:pt idx="1584">
                        <c:v>43135.999999996158</c:v>
                      </c:pt>
                      <c:pt idx="1585">
                        <c:v>43136.041666662823</c:v>
                      </c:pt>
                      <c:pt idx="1586">
                        <c:v>43136.083333329487</c:v>
                      </c:pt>
                      <c:pt idx="1587">
                        <c:v>43136.124999996151</c:v>
                      </c:pt>
                      <c:pt idx="1588">
                        <c:v>43136.166666662815</c:v>
                      </c:pt>
                      <c:pt idx="1589">
                        <c:v>43136.20833332948</c:v>
                      </c:pt>
                      <c:pt idx="1590">
                        <c:v>43136.249999996144</c:v>
                      </c:pt>
                      <c:pt idx="1591">
                        <c:v>43136.291666662808</c:v>
                      </c:pt>
                      <c:pt idx="1592">
                        <c:v>43136.333333329472</c:v>
                      </c:pt>
                      <c:pt idx="1593">
                        <c:v>43136.374999996136</c:v>
                      </c:pt>
                      <c:pt idx="1594">
                        <c:v>43136.416666662801</c:v>
                      </c:pt>
                      <c:pt idx="1595">
                        <c:v>43136.458333329465</c:v>
                      </c:pt>
                      <c:pt idx="1596">
                        <c:v>43136.499999996129</c:v>
                      </c:pt>
                      <c:pt idx="1597">
                        <c:v>43136.541666662793</c:v>
                      </c:pt>
                      <c:pt idx="1598">
                        <c:v>43136.583333329458</c:v>
                      </c:pt>
                      <c:pt idx="1599">
                        <c:v>43136.624999996122</c:v>
                      </c:pt>
                      <c:pt idx="1600">
                        <c:v>43136.666666662786</c:v>
                      </c:pt>
                      <c:pt idx="1601">
                        <c:v>43136.70833332945</c:v>
                      </c:pt>
                      <c:pt idx="1602">
                        <c:v>43136.749999996115</c:v>
                      </c:pt>
                      <c:pt idx="1603">
                        <c:v>43136.791666662779</c:v>
                      </c:pt>
                      <c:pt idx="1604">
                        <c:v>43136.833333329443</c:v>
                      </c:pt>
                      <c:pt idx="1605">
                        <c:v>43136.874999996107</c:v>
                      </c:pt>
                      <c:pt idx="1606">
                        <c:v>43136.916666662772</c:v>
                      </c:pt>
                      <c:pt idx="1607">
                        <c:v>43136.958333329436</c:v>
                      </c:pt>
                      <c:pt idx="1608">
                        <c:v>43136.9999999961</c:v>
                      </c:pt>
                      <c:pt idx="1609">
                        <c:v>43137.041666662764</c:v>
                      </c:pt>
                      <c:pt idx="1610">
                        <c:v>43137.083333329429</c:v>
                      </c:pt>
                      <c:pt idx="1611">
                        <c:v>43137.124999996093</c:v>
                      </c:pt>
                      <c:pt idx="1612">
                        <c:v>43137.166666662757</c:v>
                      </c:pt>
                      <c:pt idx="1613">
                        <c:v>43137.208333329421</c:v>
                      </c:pt>
                      <c:pt idx="1614">
                        <c:v>43137.249999996086</c:v>
                      </c:pt>
                      <c:pt idx="1615">
                        <c:v>43137.29166666275</c:v>
                      </c:pt>
                      <c:pt idx="1616">
                        <c:v>43137.333333329414</c:v>
                      </c:pt>
                      <c:pt idx="1617">
                        <c:v>43137.374999996078</c:v>
                      </c:pt>
                      <c:pt idx="1618">
                        <c:v>43137.416666662743</c:v>
                      </c:pt>
                      <c:pt idx="1619">
                        <c:v>43137.458333329407</c:v>
                      </c:pt>
                      <c:pt idx="1620">
                        <c:v>43137.499999996071</c:v>
                      </c:pt>
                      <c:pt idx="1621">
                        <c:v>43137.541666662735</c:v>
                      </c:pt>
                      <c:pt idx="1622">
                        <c:v>43137.583333329399</c:v>
                      </c:pt>
                      <c:pt idx="1623">
                        <c:v>43137.624999996064</c:v>
                      </c:pt>
                      <c:pt idx="1624">
                        <c:v>43137.666666662728</c:v>
                      </c:pt>
                      <c:pt idx="1625">
                        <c:v>43137.708333329392</c:v>
                      </c:pt>
                      <c:pt idx="1626">
                        <c:v>43137.749999996056</c:v>
                      </c:pt>
                      <c:pt idx="1627">
                        <c:v>43137.791666662721</c:v>
                      </c:pt>
                      <c:pt idx="1628">
                        <c:v>43137.833333329385</c:v>
                      </c:pt>
                      <c:pt idx="1629">
                        <c:v>43137.874999996049</c:v>
                      </c:pt>
                      <c:pt idx="1630">
                        <c:v>43137.916666662713</c:v>
                      </c:pt>
                      <c:pt idx="1631">
                        <c:v>43137.958333329378</c:v>
                      </c:pt>
                      <c:pt idx="1632">
                        <c:v>43137.999999996042</c:v>
                      </c:pt>
                      <c:pt idx="1633">
                        <c:v>43138.041666662706</c:v>
                      </c:pt>
                      <c:pt idx="1634">
                        <c:v>43138.08333332937</c:v>
                      </c:pt>
                      <c:pt idx="1635">
                        <c:v>43138.124999996035</c:v>
                      </c:pt>
                      <c:pt idx="1636">
                        <c:v>43138.166666662699</c:v>
                      </c:pt>
                      <c:pt idx="1637">
                        <c:v>43138.208333329363</c:v>
                      </c:pt>
                      <c:pt idx="1638">
                        <c:v>43138.249999996027</c:v>
                      </c:pt>
                      <c:pt idx="1639">
                        <c:v>43138.291666662692</c:v>
                      </c:pt>
                      <c:pt idx="1640">
                        <c:v>43138.333333329356</c:v>
                      </c:pt>
                      <c:pt idx="1641">
                        <c:v>43138.37499999602</c:v>
                      </c:pt>
                      <c:pt idx="1642">
                        <c:v>43138.416666662684</c:v>
                      </c:pt>
                      <c:pt idx="1643">
                        <c:v>43138.458333329349</c:v>
                      </c:pt>
                      <c:pt idx="1644">
                        <c:v>43138.499999996013</c:v>
                      </c:pt>
                      <c:pt idx="1645">
                        <c:v>43138.541666662677</c:v>
                      </c:pt>
                      <c:pt idx="1646">
                        <c:v>43138.583333329341</c:v>
                      </c:pt>
                      <c:pt idx="1647">
                        <c:v>43138.624999996005</c:v>
                      </c:pt>
                      <c:pt idx="1648">
                        <c:v>43138.66666666267</c:v>
                      </c:pt>
                      <c:pt idx="1649">
                        <c:v>43138.708333329334</c:v>
                      </c:pt>
                      <c:pt idx="1650">
                        <c:v>43138.749999995998</c:v>
                      </c:pt>
                      <c:pt idx="1651">
                        <c:v>43138.791666662662</c:v>
                      </c:pt>
                      <c:pt idx="1652">
                        <c:v>43138.833333329327</c:v>
                      </c:pt>
                      <c:pt idx="1653">
                        <c:v>43138.874999995991</c:v>
                      </c:pt>
                      <c:pt idx="1654">
                        <c:v>43138.916666662655</c:v>
                      </c:pt>
                      <c:pt idx="1655">
                        <c:v>43138.958333329319</c:v>
                      </c:pt>
                      <c:pt idx="1656">
                        <c:v>43138.999999995984</c:v>
                      </c:pt>
                      <c:pt idx="1657">
                        <c:v>43139.041666662648</c:v>
                      </c:pt>
                      <c:pt idx="1658">
                        <c:v>43139.083333329312</c:v>
                      </c:pt>
                      <c:pt idx="1659">
                        <c:v>43139.124999995976</c:v>
                      </c:pt>
                      <c:pt idx="1660">
                        <c:v>43139.166666662641</c:v>
                      </c:pt>
                      <c:pt idx="1661">
                        <c:v>43139.208333329305</c:v>
                      </c:pt>
                      <c:pt idx="1662">
                        <c:v>43139.249999995969</c:v>
                      </c:pt>
                      <c:pt idx="1663">
                        <c:v>43139.291666662633</c:v>
                      </c:pt>
                      <c:pt idx="1664">
                        <c:v>43139.333333329298</c:v>
                      </c:pt>
                      <c:pt idx="1665">
                        <c:v>43139.374999995962</c:v>
                      </c:pt>
                      <c:pt idx="1666">
                        <c:v>43139.416666662626</c:v>
                      </c:pt>
                      <c:pt idx="1667">
                        <c:v>43139.45833332929</c:v>
                      </c:pt>
                      <c:pt idx="1668">
                        <c:v>43139.499999995955</c:v>
                      </c:pt>
                      <c:pt idx="1669">
                        <c:v>43139.541666662619</c:v>
                      </c:pt>
                      <c:pt idx="1670">
                        <c:v>43139.583333329283</c:v>
                      </c:pt>
                      <c:pt idx="1671">
                        <c:v>43139.624999995947</c:v>
                      </c:pt>
                      <c:pt idx="1672">
                        <c:v>43139.666666662612</c:v>
                      </c:pt>
                      <c:pt idx="1673">
                        <c:v>43139.708333329276</c:v>
                      </c:pt>
                      <c:pt idx="1674">
                        <c:v>43139.74999999594</c:v>
                      </c:pt>
                      <c:pt idx="1675">
                        <c:v>43139.791666662604</c:v>
                      </c:pt>
                      <c:pt idx="1676">
                        <c:v>43139.833333329268</c:v>
                      </c:pt>
                      <c:pt idx="1677">
                        <c:v>43139.874999995933</c:v>
                      </c:pt>
                      <c:pt idx="1678">
                        <c:v>43139.916666662597</c:v>
                      </c:pt>
                      <c:pt idx="1679">
                        <c:v>43139.958333329261</c:v>
                      </c:pt>
                      <c:pt idx="1680">
                        <c:v>43139.999999995925</c:v>
                      </c:pt>
                      <c:pt idx="1681">
                        <c:v>43140.04166666259</c:v>
                      </c:pt>
                      <c:pt idx="1682">
                        <c:v>43140.083333329254</c:v>
                      </c:pt>
                      <c:pt idx="1683">
                        <c:v>43140.124999995918</c:v>
                      </c:pt>
                      <c:pt idx="1684">
                        <c:v>43140.166666662582</c:v>
                      </c:pt>
                      <c:pt idx="1685">
                        <c:v>43140.208333329247</c:v>
                      </c:pt>
                      <c:pt idx="1686">
                        <c:v>43140.249999995911</c:v>
                      </c:pt>
                      <c:pt idx="1687">
                        <c:v>43140.291666662575</c:v>
                      </c:pt>
                      <c:pt idx="1688">
                        <c:v>43140.333333329239</c:v>
                      </c:pt>
                      <c:pt idx="1689">
                        <c:v>43140.374999995904</c:v>
                      </c:pt>
                      <c:pt idx="1690">
                        <c:v>43140.416666662568</c:v>
                      </c:pt>
                      <c:pt idx="1691">
                        <c:v>43140.458333329232</c:v>
                      </c:pt>
                      <c:pt idx="1692">
                        <c:v>43140.499999995896</c:v>
                      </c:pt>
                      <c:pt idx="1693">
                        <c:v>43140.541666662561</c:v>
                      </c:pt>
                      <c:pt idx="1694">
                        <c:v>43140.583333329225</c:v>
                      </c:pt>
                      <c:pt idx="1695">
                        <c:v>43140.624999995889</c:v>
                      </c:pt>
                      <c:pt idx="1696">
                        <c:v>43140.666666662553</c:v>
                      </c:pt>
                      <c:pt idx="1697">
                        <c:v>43140.708333329218</c:v>
                      </c:pt>
                      <c:pt idx="1698">
                        <c:v>43140.749999995882</c:v>
                      </c:pt>
                      <c:pt idx="1699">
                        <c:v>43140.791666662546</c:v>
                      </c:pt>
                      <c:pt idx="1700">
                        <c:v>43140.83333332921</c:v>
                      </c:pt>
                      <c:pt idx="1701">
                        <c:v>43140.874999995875</c:v>
                      </c:pt>
                      <c:pt idx="1702">
                        <c:v>43140.916666662539</c:v>
                      </c:pt>
                      <c:pt idx="1703">
                        <c:v>43140.958333329203</c:v>
                      </c:pt>
                      <c:pt idx="1704">
                        <c:v>43140.999999995867</c:v>
                      </c:pt>
                      <c:pt idx="1705">
                        <c:v>43141.041666662531</c:v>
                      </c:pt>
                      <c:pt idx="1706">
                        <c:v>43141.083333329196</c:v>
                      </c:pt>
                      <c:pt idx="1707">
                        <c:v>43141.12499999586</c:v>
                      </c:pt>
                      <c:pt idx="1708">
                        <c:v>43141.166666662524</c:v>
                      </c:pt>
                      <c:pt idx="1709">
                        <c:v>43141.208333329188</c:v>
                      </c:pt>
                      <c:pt idx="1710">
                        <c:v>43141.249999995853</c:v>
                      </c:pt>
                      <c:pt idx="1711">
                        <c:v>43141.291666662517</c:v>
                      </c:pt>
                      <c:pt idx="1712">
                        <c:v>43141.333333329181</c:v>
                      </c:pt>
                      <c:pt idx="1713">
                        <c:v>43141.374999995845</c:v>
                      </c:pt>
                      <c:pt idx="1714">
                        <c:v>43141.41666666251</c:v>
                      </c:pt>
                      <c:pt idx="1715">
                        <c:v>43141.458333329174</c:v>
                      </c:pt>
                      <c:pt idx="1716">
                        <c:v>43141.499999995838</c:v>
                      </c:pt>
                      <c:pt idx="1717">
                        <c:v>43141.541666662502</c:v>
                      </c:pt>
                      <c:pt idx="1718">
                        <c:v>43141.583333329167</c:v>
                      </c:pt>
                      <c:pt idx="1719">
                        <c:v>43141.624999995831</c:v>
                      </c:pt>
                      <c:pt idx="1720">
                        <c:v>43141.666666662495</c:v>
                      </c:pt>
                      <c:pt idx="1721">
                        <c:v>43141.708333329159</c:v>
                      </c:pt>
                      <c:pt idx="1722">
                        <c:v>43141.749999995824</c:v>
                      </c:pt>
                      <c:pt idx="1723">
                        <c:v>43141.791666662488</c:v>
                      </c:pt>
                      <c:pt idx="1724">
                        <c:v>43141.833333329152</c:v>
                      </c:pt>
                      <c:pt idx="1725">
                        <c:v>43141.874999995816</c:v>
                      </c:pt>
                      <c:pt idx="1726">
                        <c:v>43141.916666662481</c:v>
                      </c:pt>
                      <c:pt idx="1727">
                        <c:v>43141.958333329145</c:v>
                      </c:pt>
                      <c:pt idx="1728">
                        <c:v>43141.999999995809</c:v>
                      </c:pt>
                      <c:pt idx="1729">
                        <c:v>43142.041666662473</c:v>
                      </c:pt>
                      <c:pt idx="1730">
                        <c:v>43142.083333329138</c:v>
                      </c:pt>
                      <c:pt idx="1731">
                        <c:v>43142.124999995802</c:v>
                      </c:pt>
                      <c:pt idx="1732">
                        <c:v>43142.166666662466</c:v>
                      </c:pt>
                      <c:pt idx="1733">
                        <c:v>43142.20833332913</c:v>
                      </c:pt>
                      <c:pt idx="1734">
                        <c:v>43142.249999995794</c:v>
                      </c:pt>
                      <c:pt idx="1735">
                        <c:v>43142.291666662459</c:v>
                      </c:pt>
                      <c:pt idx="1736">
                        <c:v>43142.333333329123</c:v>
                      </c:pt>
                      <c:pt idx="1737">
                        <c:v>43142.374999995787</c:v>
                      </c:pt>
                      <c:pt idx="1738">
                        <c:v>43142.416666662451</c:v>
                      </c:pt>
                      <c:pt idx="1739">
                        <c:v>43142.458333329116</c:v>
                      </c:pt>
                      <c:pt idx="1740">
                        <c:v>43142.49999999578</c:v>
                      </c:pt>
                      <c:pt idx="1741">
                        <c:v>43142.541666662444</c:v>
                      </c:pt>
                      <c:pt idx="1742">
                        <c:v>43142.583333329108</c:v>
                      </c:pt>
                      <c:pt idx="1743">
                        <c:v>43142.624999995773</c:v>
                      </c:pt>
                      <c:pt idx="1744">
                        <c:v>43142.666666662437</c:v>
                      </c:pt>
                      <c:pt idx="1745">
                        <c:v>43142.708333329101</c:v>
                      </c:pt>
                      <c:pt idx="1746">
                        <c:v>43142.749999995765</c:v>
                      </c:pt>
                      <c:pt idx="1747">
                        <c:v>43142.79166666243</c:v>
                      </c:pt>
                      <c:pt idx="1748">
                        <c:v>43142.833333329094</c:v>
                      </c:pt>
                      <c:pt idx="1749">
                        <c:v>43142.874999995758</c:v>
                      </c:pt>
                      <c:pt idx="1750">
                        <c:v>43142.916666662422</c:v>
                      </c:pt>
                      <c:pt idx="1751">
                        <c:v>43142.958333329087</c:v>
                      </c:pt>
                      <c:pt idx="1752">
                        <c:v>43142.999999995751</c:v>
                      </c:pt>
                      <c:pt idx="1753">
                        <c:v>43143.041666662415</c:v>
                      </c:pt>
                      <c:pt idx="1754">
                        <c:v>43143.083333329079</c:v>
                      </c:pt>
                      <c:pt idx="1755">
                        <c:v>43143.124999995744</c:v>
                      </c:pt>
                      <c:pt idx="1756">
                        <c:v>43143.166666662408</c:v>
                      </c:pt>
                      <c:pt idx="1757">
                        <c:v>43143.208333329072</c:v>
                      </c:pt>
                      <c:pt idx="1758">
                        <c:v>43143.249999995736</c:v>
                      </c:pt>
                      <c:pt idx="1759">
                        <c:v>43143.291666662401</c:v>
                      </c:pt>
                      <c:pt idx="1760">
                        <c:v>43143.333333329065</c:v>
                      </c:pt>
                      <c:pt idx="1761">
                        <c:v>43143.374999995729</c:v>
                      </c:pt>
                      <c:pt idx="1762">
                        <c:v>43143.416666662393</c:v>
                      </c:pt>
                      <c:pt idx="1763">
                        <c:v>43143.458333329057</c:v>
                      </c:pt>
                      <c:pt idx="1764">
                        <c:v>43143.499999995722</c:v>
                      </c:pt>
                      <c:pt idx="1765">
                        <c:v>43143.541666662386</c:v>
                      </c:pt>
                      <c:pt idx="1766">
                        <c:v>43143.58333332905</c:v>
                      </c:pt>
                      <c:pt idx="1767">
                        <c:v>43143.624999995714</c:v>
                      </c:pt>
                      <c:pt idx="1768">
                        <c:v>43143.666666662379</c:v>
                      </c:pt>
                      <c:pt idx="1769">
                        <c:v>43143.708333329043</c:v>
                      </c:pt>
                      <c:pt idx="1770">
                        <c:v>43143.749999995707</c:v>
                      </c:pt>
                      <c:pt idx="1771">
                        <c:v>43143.791666662371</c:v>
                      </c:pt>
                      <c:pt idx="1772">
                        <c:v>43143.833333329036</c:v>
                      </c:pt>
                      <c:pt idx="1773">
                        <c:v>43143.8749999957</c:v>
                      </c:pt>
                      <c:pt idx="1774">
                        <c:v>43143.916666662364</c:v>
                      </c:pt>
                      <c:pt idx="1775">
                        <c:v>43143.958333329028</c:v>
                      </c:pt>
                      <c:pt idx="1776">
                        <c:v>43143.999999995693</c:v>
                      </c:pt>
                      <c:pt idx="1777">
                        <c:v>43144.041666662357</c:v>
                      </c:pt>
                      <c:pt idx="1778">
                        <c:v>43144.083333329021</c:v>
                      </c:pt>
                      <c:pt idx="1779">
                        <c:v>43144.124999995685</c:v>
                      </c:pt>
                      <c:pt idx="1780">
                        <c:v>43144.16666666235</c:v>
                      </c:pt>
                      <c:pt idx="1781">
                        <c:v>43144.208333329014</c:v>
                      </c:pt>
                      <c:pt idx="1782">
                        <c:v>43144.249999995678</c:v>
                      </c:pt>
                      <c:pt idx="1783">
                        <c:v>43144.291666662342</c:v>
                      </c:pt>
                      <c:pt idx="1784">
                        <c:v>43144.333333329007</c:v>
                      </c:pt>
                      <c:pt idx="1785">
                        <c:v>43144.374999995671</c:v>
                      </c:pt>
                      <c:pt idx="1786">
                        <c:v>43144.416666662335</c:v>
                      </c:pt>
                      <c:pt idx="1787">
                        <c:v>43144.458333328999</c:v>
                      </c:pt>
                      <c:pt idx="1788">
                        <c:v>43144.499999995664</c:v>
                      </c:pt>
                      <c:pt idx="1789">
                        <c:v>43144.541666662328</c:v>
                      </c:pt>
                      <c:pt idx="1790">
                        <c:v>43144.583333328992</c:v>
                      </c:pt>
                      <c:pt idx="1791">
                        <c:v>43144.624999995656</c:v>
                      </c:pt>
                      <c:pt idx="1792">
                        <c:v>43144.66666666232</c:v>
                      </c:pt>
                      <c:pt idx="1793">
                        <c:v>43144.708333328985</c:v>
                      </c:pt>
                      <c:pt idx="1794">
                        <c:v>43144.749999995649</c:v>
                      </c:pt>
                      <c:pt idx="1795">
                        <c:v>43144.791666662313</c:v>
                      </c:pt>
                      <c:pt idx="1796">
                        <c:v>43144.833333328977</c:v>
                      </c:pt>
                      <c:pt idx="1797">
                        <c:v>43144.874999995642</c:v>
                      </c:pt>
                      <c:pt idx="1798">
                        <c:v>43144.916666662306</c:v>
                      </c:pt>
                      <c:pt idx="1799">
                        <c:v>43144.95833332897</c:v>
                      </c:pt>
                      <c:pt idx="1800">
                        <c:v>43144.999999995634</c:v>
                      </c:pt>
                      <c:pt idx="1801">
                        <c:v>43145.041666662299</c:v>
                      </c:pt>
                      <c:pt idx="1802">
                        <c:v>43145.083333328963</c:v>
                      </c:pt>
                      <c:pt idx="1803">
                        <c:v>43145.124999995627</c:v>
                      </c:pt>
                      <c:pt idx="1804">
                        <c:v>43145.166666662291</c:v>
                      </c:pt>
                      <c:pt idx="1805">
                        <c:v>43145.208333328956</c:v>
                      </c:pt>
                      <c:pt idx="1806">
                        <c:v>43145.24999999562</c:v>
                      </c:pt>
                      <c:pt idx="1807">
                        <c:v>43145.291666662284</c:v>
                      </c:pt>
                      <c:pt idx="1808">
                        <c:v>43145.333333328948</c:v>
                      </c:pt>
                      <c:pt idx="1809">
                        <c:v>43145.374999995613</c:v>
                      </c:pt>
                      <c:pt idx="1810">
                        <c:v>43145.416666662277</c:v>
                      </c:pt>
                      <c:pt idx="1811">
                        <c:v>43145.458333328941</c:v>
                      </c:pt>
                      <c:pt idx="1812">
                        <c:v>43145.499999995605</c:v>
                      </c:pt>
                      <c:pt idx="1813">
                        <c:v>43145.54166666227</c:v>
                      </c:pt>
                      <c:pt idx="1814">
                        <c:v>43145.583333328934</c:v>
                      </c:pt>
                      <c:pt idx="1815">
                        <c:v>43145.624999995598</c:v>
                      </c:pt>
                      <c:pt idx="1816">
                        <c:v>43145.666666662262</c:v>
                      </c:pt>
                      <c:pt idx="1817">
                        <c:v>43145.708333328927</c:v>
                      </c:pt>
                      <c:pt idx="1818">
                        <c:v>43145.749999995591</c:v>
                      </c:pt>
                      <c:pt idx="1819">
                        <c:v>43145.791666662255</c:v>
                      </c:pt>
                      <c:pt idx="1820">
                        <c:v>43145.833333328919</c:v>
                      </c:pt>
                      <c:pt idx="1821">
                        <c:v>43145.874999995583</c:v>
                      </c:pt>
                      <c:pt idx="1822">
                        <c:v>43145.916666662248</c:v>
                      </c:pt>
                      <c:pt idx="1823">
                        <c:v>43145.958333328912</c:v>
                      </c:pt>
                      <c:pt idx="1824">
                        <c:v>43145.999999995576</c:v>
                      </c:pt>
                      <c:pt idx="1825">
                        <c:v>43146.04166666224</c:v>
                      </c:pt>
                      <c:pt idx="1826">
                        <c:v>43146.083333328905</c:v>
                      </c:pt>
                      <c:pt idx="1827">
                        <c:v>43146.124999995569</c:v>
                      </c:pt>
                      <c:pt idx="1828">
                        <c:v>43146.166666662233</c:v>
                      </c:pt>
                      <c:pt idx="1829">
                        <c:v>43146.208333328897</c:v>
                      </c:pt>
                      <c:pt idx="1830">
                        <c:v>43146.249999995562</c:v>
                      </c:pt>
                      <c:pt idx="1831">
                        <c:v>43146.291666662226</c:v>
                      </c:pt>
                      <c:pt idx="1832">
                        <c:v>43146.33333332889</c:v>
                      </c:pt>
                      <c:pt idx="1833">
                        <c:v>43146.374999995554</c:v>
                      </c:pt>
                      <c:pt idx="1834">
                        <c:v>43146.416666662219</c:v>
                      </c:pt>
                      <c:pt idx="1835">
                        <c:v>43146.458333328883</c:v>
                      </c:pt>
                      <c:pt idx="1836">
                        <c:v>43146.499999995547</c:v>
                      </c:pt>
                      <c:pt idx="1837">
                        <c:v>43146.541666662211</c:v>
                      </c:pt>
                      <c:pt idx="1838">
                        <c:v>43146.583333328876</c:v>
                      </c:pt>
                      <c:pt idx="1839">
                        <c:v>43146.62499999554</c:v>
                      </c:pt>
                      <c:pt idx="1840">
                        <c:v>43146.666666662204</c:v>
                      </c:pt>
                      <c:pt idx="1841">
                        <c:v>43146.708333328868</c:v>
                      </c:pt>
                      <c:pt idx="1842">
                        <c:v>43146.749999995533</c:v>
                      </c:pt>
                      <c:pt idx="1843">
                        <c:v>43146.791666662197</c:v>
                      </c:pt>
                      <c:pt idx="1844">
                        <c:v>43146.833333328861</c:v>
                      </c:pt>
                      <c:pt idx="1845">
                        <c:v>43146.874999995525</c:v>
                      </c:pt>
                      <c:pt idx="1846">
                        <c:v>43146.91666666219</c:v>
                      </c:pt>
                      <c:pt idx="1847">
                        <c:v>43146.958333328854</c:v>
                      </c:pt>
                      <c:pt idx="1848">
                        <c:v>43146.999999995518</c:v>
                      </c:pt>
                      <c:pt idx="1849">
                        <c:v>43147.041666662182</c:v>
                      </c:pt>
                      <c:pt idx="1850">
                        <c:v>43147.083333328846</c:v>
                      </c:pt>
                      <c:pt idx="1851">
                        <c:v>43147.124999995511</c:v>
                      </c:pt>
                      <c:pt idx="1852">
                        <c:v>43147.166666662175</c:v>
                      </c:pt>
                      <c:pt idx="1853">
                        <c:v>43147.208333328839</c:v>
                      </c:pt>
                      <c:pt idx="1854">
                        <c:v>43147.249999995503</c:v>
                      </c:pt>
                      <c:pt idx="1855">
                        <c:v>43147.291666662168</c:v>
                      </c:pt>
                      <c:pt idx="1856">
                        <c:v>43147.333333328832</c:v>
                      </c:pt>
                      <c:pt idx="1857">
                        <c:v>43147.374999995496</c:v>
                      </c:pt>
                      <c:pt idx="1858">
                        <c:v>43147.41666666216</c:v>
                      </c:pt>
                      <c:pt idx="1859">
                        <c:v>43147.458333328825</c:v>
                      </c:pt>
                      <c:pt idx="1860">
                        <c:v>43147.499999995489</c:v>
                      </c:pt>
                      <c:pt idx="1861">
                        <c:v>43147.541666662153</c:v>
                      </c:pt>
                      <c:pt idx="1862">
                        <c:v>43147.583333328817</c:v>
                      </c:pt>
                      <c:pt idx="1863">
                        <c:v>43147.624999995482</c:v>
                      </c:pt>
                      <c:pt idx="1864">
                        <c:v>43147.666666662146</c:v>
                      </c:pt>
                      <c:pt idx="1865">
                        <c:v>43147.70833332881</c:v>
                      </c:pt>
                      <c:pt idx="1866">
                        <c:v>43147.749999995474</c:v>
                      </c:pt>
                      <c:pt idx="1867">
                        <c:v>43147.791666662139</c:v>
                      </c:pt>
                      <c:pt idx="1868">
                        <c:v>43147.833333328803</c:v>
                      </c:pt>
                      <c:pt idx="1869">
                        <c:v>43147.874999995467</c:v>
                      </c:pt>
                      <c:pt idx="1870">
                        <c:v>43147.916666662131</c:v>
                      </c:pt>
                      <c:pt idx="1871">
                        <c:v>43147.958333328796</c:v>
                      </c:pt>
                      <c:pt idx="1872">
                        <c:v>43147.99999999546</c:v>
                      </c:pt>
                      <c:pt idx="1873">
                        <c:v>43148.041666662124</c:v>
                      </c:pt>
                      <c:pt idx="1874">
                        <c:v>43148.083333328788</c:v>
                      </c:pt>
                      <c:pt idx="1875">
                        <c:v>43148.124999995453</c:v>
                      </c:pt>
                      <c:pt idx="1876">
                        <c:v>43148.166666662117</c:v>
                      </c:pt>
                      <c:pt idx="1877">
                        <c:v>43148.208333328781</c:v>
                      </c:pt>
                      <c:pt idx="1878">
                        <c:v>43148.249999995445</c:v>
                      </c:pt>
                      <c:pt idx="1879">
                        <c:v>43148.291666662109</c:v>
                      </c:pt>
                      <c:pt idx="1880">
                        <c:v>43148.333333328774</c:v>
                      </c:pt>
                      <c:pt idx="1881">
                        <c:v>43148.374999995438</c:v>
                      </c:pt>
                      <c:pt idx="1882">
                        <c:v>43148.416666662102</c:v>
                      </c:pt>
                      <c:pt idx="1883">
                        <c:v>43148.458333328766</c:v>
                      </c:pt>
                      <c:pt idx="1884">
                        <c:v>43148.499999995431</c:v>
                      </c:pt>
                      <c:pt idx="1885">
                        <c:v>43148.541666662095</c:v>
                      </c:pt>
                      <c:pt idx="1886">
                        <c:v>43148.583333328759</c:v>
                      </c:pt>
                      <c:pt idx="1887">
                        <c:v>43148.624999995423</c:v>
                      </c:pt>
                      <c:pt idx="1888">
                        <c:v>43148.666666662088</c:v>
                      </c:pt>
                      <c:pt idx="1889">
                        <c:v>43148.708333328752</c:v>
                      </c:pt>
                      <c:pt idx="1890">
                        <c:v>43148.749999995416</c:v>
                      </c:pt>
                      <c:pt idx="1891">
                        <c:v>43148.79166666208</c:v>
                      </c:pt>
                      <c:pt idx="1892">
                        <c:v>43148.833333328745</c:v>
                      </c:pt>
                      <c:pt idx="1893">
                        <c:v>43148.874999995409</c:v>
                      </c:pt>
                      <c:pt idx="1894">
                        <c:v>43148.916666662073</c:v>
                      </c:pt>
                      <c:pt idx="1895">
                        <c:v>43148.958333328737</c:v>
                      </c:pt>
                      <c:pt idx="1896">
                        <c:v>43148.999999995402</c:v>
                      </c:pt>
                      <c:pt idx="1897">
                        <c:v>43149.041666662066</c:v>
                      </c:pt>
                      <c:pt idx="1898">
                        <c:v>43149.08333332873</c:v>
                      </c:pt>
                      <c:pt idx="1899">
                        <c:v>43149.124999995394</c:v>
                      </c:pt>
                      <c:pt idx="1900">
                        <c:v>43149.166666662059</c:v>
                      </c:pt>
                      <c:pt idx="1901">
                        <c:v>43149.208333328723</c:v>
                      </c:pt>
                      <c:pt idx="1902">
                        <c:v>43149.249999995387</c:v>
                      </c:pt>
                      <c:pt idx="1903">
                        <c:v>43149.291666662051</c:v>
                      </c:pt>
                      <c:pt idx="1904">
                        <c:v>43149.333333328716</c:v>
                      </c:pt>
                      <c:pt idx="1905">
                        <c:v>43149.37499999538</c:v>
                      </c:pt>
                      <c:pt idx="1906">
                        <c:v>43149.416666662044</c:v>
                      </c:pt>
                      <c:pt idx="1907">
                        <c:v>43149.458333328708</c:v>
                      </c:pt>
                      <c:pt idx="1908">
                        <c:v>43149.499999995372</c:v>
                      </c:pt>
                      <c:pt idx="1909">
                        <c:v>43149.541666662037</c:v>
                      </c:pt>
                      <c:pt idx="1910">
                        <c:v>43149.583333328701</c:v>
                      </c:pt>
                      <c:pt idx="1911">
                        <c:v>43149.624999995365</c:v>
                      </c:pt>
                      <c:pt idx="1912">
                        <c:v>43149.666666662029</c:v>
                      </c:pt>
                      <c:pt idx="1913">
                        <c:v>43149.708333328694</c:v>
                      </c:pt>
                      <c:pt idx="1914">
                        <c:v>43149.749999995358</c:v>
                      </c:pt>
                      <c:pt idx="1915">
                        <c:v>43149.791666662022</c:v>
                      </c:pt>
                      <c:pt idx="1916">
                        <c:v>43149.833333328686</c:v>
                      </c:pt>
                      <c:pt idx="1917">
                        <c:v>43149.874999995351</c:v>
                      </c:pt>
                      <c:pt idx="1918">
                        <c:v>43149.916666662015</c:v>
                      </c:pt>
                      <c:pt idx="1919">
                        <c:v>43149.958333328679</c:v>
                      </c:pt>
                      <c:pt idx="1920">
                        <c:v>43149.999999995343</c:v>
                      </c:pt>
                      <c:pt idx="1921">
                        <c:v>43150.041666662008</c:v>
                      </c:pt>
                      <c:pt idx="1922">
                        <c:v>43150.083333328672</c:v>
                      </c:pt>
                      <c:pt idx="1923">
                        <c:v>43150.124999995336</c:v>
                      </c:pt>
                      <c:pt idx="1924">
                        <c:v>43150.166666662</c:v>
                      </c:pt>
                      <c:pt idx="1925">
                        <c:v>43150.208333328665</c:v>
                      </c:pt>
                      <c:pt idx="1926">
                        <c:v>43150.249999995329</c:v>
                      </c:pt>
                      <c:pt idx="1927">
                        <c:v>43150.291666661993</c:v>
                      </c:pt>
                      <c:pt idx="1928">
                        <c:v>43150.333333328657</c:v>
                      </c:pt>
                      <c:pt idx="1929">
                        <c:v>43150.374999995322</c:v>
                      </c:pt>
                      <c:pt idx="1930">
                        <c:v>43150.416666661986</c:v>
                      </c:pt>
                      <c:pt idx="1931">
                        <c:v>43150.45833332865</c:v>
                      </c:pt>
                      <c:pt idx="1932">
                        <c:v>43150.499999995314</c:v>
                      </c:pt>
                      <c:pt idx="1933">
                        <c:v>43150.541666661979</c:v>
                      </c:pt>
                      <c:pt idx="1934">
                        <c:v>43150.583333328643</c:v>
                      </c:pt>
                      <c:pt idx="1935">
                        <c:v>43150.624999995307</c:v>
                      </c:pt>
                      <c:pt idx="1936">
                        <c:v>43150.666666661971</c:v>
                      </c:pt>
                      <c:pt idx="1937">
                        <c:v>43150.708333328635</c:v>
                      </c:pt>
                      <c:pt idx="1938">
                        <c:v>43150.7499999953</c:v>
                      </c:pt>
                      <c:pt idx="1939">
                        <c:v>43150.791666661964</c:v>
                      </c:pt>
                      <c:pt idx="1940">
                        <c:v>43150.833333328628</c:v>
                      </c:pt>
                      <c:pt idx="1941">
                        <c:v>43150.874999995292</c:v>
                      </c:pt>
                      <c:pt idx="1942">
                        <c:v>43150.916666661957</c:v>
                      </c:pt>
                      <c:pt idx="1943">
                        <c:v>43150.958333328621</c:v>
                      </c:pt>
                      <c:pt idx="1944">
                        <c:v>43150.999999995285</c:v>
                      </c:pt>
                      <c:pt idx="1945">
                        <c:v>43151.041666661949</c:v>
                      </c:pt>
                      <c:pt idx="1946">
                        <c:v>43151.083333328614</c:v>
                      </c:pt>
                      <c:pt idx="1947">
                        <c:v>43151.124999995278</c:v>
                      </c:pt>
                      <c:pt idx="1948">
                        <c:v>43151.166666661942</c:v>
                      </c:pt>
                      <c:pt idx="1949">
                        <c:v>43151.208333328606</c:v>
                      </c:pt>
                      <c:pt idx="1950">
                        <c:v>43151.249999995271</c:v>
                      </c:pt>
                      <c:pt idx="1951">
                        <c:v>43151.291666661935</c:v>
                      </c:pt>
                      <c:pt idx="1952">
                        <c:v>43151.333333328599</c:v>
                      </c:pt>
                      <c:pt idx="1953">
                        <c:v>43151.374999995263</c:v>
                      </c:pt>
                      <c:pt idx="1954">
                        <c:v>43151.416666661928</c:v>
                      </c:pt>
                      <c:pt idx="1955">
                        <c:v>43151.458333328592</c:v>
                      </c:pt>
                      <c:pt idx="1956">
                        <c:v>43151.499999995256</c:v>
                      </c:pt>
                      <c:pt idx="1957">
                        <c:v>43151.54166666192</c:v>
                      </c:pt>
                      <c:pt idx="1958">
                        <c:v>43151.583333328585</c:v>
                      </c:pt>
                      <c:pt idx="1959">
                        <c:v>43151.624999995249</c:v>
                      </c:pt>
                      <c:pt idx="1960">
                        <c:v>43151.666666661913</c:v>
                      </c:pt>
                      <c:pt idx="1961">
                        <c:v>43151.708333328577</c:v>
                      </c:pt>
                      <c:pt idx="1962">
                        <c:v>43151.749999995242</c:v>
                      </c:pt>
                      <c:pt idx="1963">
                        <c:v>43151.791666661906</c:v>
                      </c:pt>
                      <c:pt idx="1964">
                        <c:v>43151.83333332857</c:v>
                      </c:pt>
                      <c:pt idx="1965">
                        <c:v>43151.874999995234</c:v>
                      </c:pt>
                      <c:pt idx="1966">
                        <c:v>43151.916666661898</c:v>
                      </c:pt>
                      <c:pt idx="1967">
                        <c:v>43151.958333328563</c:v>
                      </c:pt>
                      <c:pt idx="1968">
                        <c:v>43151.999999995227</c:v>
                      </c:pt>
                      <c:pt idx="1969">
                        <c:v>43152.041666661891</c:v>
                      </c:pt>
                      <c:pt idx="1970">
                        <c:v>43152.083333328555</c:v>
                      </c:pt>
                      <c:pt idx="1971">
                        <c:v>43152.12499999522</c:v>
                      </c:pt>
                      <c:pt idx="1972">
                        <c:v>43152.166666661884</c:v>
                      </c:pt>
                      <c:pt idx="1973">
                        <c:v>43152.208333328548</c:v>
                      </c:pt>
                      <c:pt idx="1974">
                        <c:v>43152.249999995212</c:v>
                      </c:pt>
                      <c:pt idx="1975">
                        <c:v>43152.291666661877</c:v>
                      </c:pt>
                      <c:pt idx="1976">
                        <c:v>43152.333333328541</c:v>
                      </c:pt>
                      <c:pt idx="1977">
                        <c:v>43152.374999995205</c:v>
                      </c:pt>
                      <c:pt idx="1978">
                        <c:v>43152.416666661869</c:v>
                      </c:pt>
                      <c:pt idx="1979">
                        <c:v>43152.458333328534</c:v>
                      </c:pt>
                      <c:pt idx="1980">
                        <c:v>43152.499999995198</c:v>
                      </c:pt>
                      <c:pt idx="1981">
                        <c:v>43152.541666661862</c:v>
                      </c:pt>
                      <c:pt idx="1982">
                        <c:v>43152.583333328526</c:v>
                      </c:pt>
                      <c:pt idx="1983">
                        <c:v>43152.624999995191</c:v>
                      </c:pt>
                      <c:pt idx="1984">
                        <c:v>43152.666666661855</c:v>
                      </c:pt>
                      <c:pt idx="1985">
                        <c:v>43152.708333328519</c:v>
                      </c:pt>
                      <c:pt idx="1986">
                        <c:v>43152.749999995183</c:v>
                      </c:pt>
                      <c:pt idx="1987">
                        <c:v>43152.791666661848</c:v>
                      </c:pt>
                      <c:pt idx="1988">
                        <c:v>43152.833333328512</c:v>
                      </c:pt>
                      <c:pt idx="1989">
                        <c:v>43152.874999995176</c:v>
                      </c:pt>
                      <c:pt idx="1990">
                        <c:v>43152.91666666184</c:v>
                      </c:pt>
                      <c:pt idx="1991">
                        <c:v>43152.958333328505</c:v>
                      </c:pt>
                      <c:pt idx="1992">
                        <c:v>43152.999999995169</c:v>
                      </c:pt>
                      <c:pt idx="1993">
                        <c:v>43153.041666661833</c:v>
                      </c:pt>
                      <c:pt idx="1994">
                        <c:v>43153.083333328497</c:v>
                      </c:pt>
                      <c:pt idx="1995">
                        <c:v>43153.124999995161</c:v>
                      </c:pt>
                      <c:pt idx="1996">
                        <c:v>43153.166666661826</c:v>
                      </c:pt>
                      <c:pt idx="1997">
                        <c:v>43153.20833332849</c:v>
                      </c:pt>
                      <c:pt idx="1998">
                        <c:v>43153.249999995154</c:v>
                      </c:pt>
                      <c:pt idx="1999">
                        <c:v>43153.291666661818</c:v>
                      </c:pt>
                      <c:pt idx="2000">
                        <c:v>43153.333333328483</c:v>
                      </c:pt>
                      <c:pt idx="2001">
                        <c:v>43153.374999995147</c:v>
                      </c:pt>
                      <c:pt idx="2002">
                        <c:v>43153.416666661811</c:v>
                      </c:pt>
                      <c:pt idx="2003">
                        <c:v>43153.458333328475</c:v>
                      </c:pt>
                      <c:pt idx="2004">
                        <c:v>43153.49999999514</c:v>
                      </c:pt>
                      <c:pt idx="2005">
                        <c:v>43153.541666661804</c:v>
                      </c:pt>
                      <c:pt idx="2006">
                        <c:v>43153.583333328468</c:v>
                      </c:pt>
                      <c:pt idx="2007">
                        <c:v>43153.624999995132</c:v>
                      </c:pt>
                      <c:pt idx="2008">
                        <c:v>43153.666666661797</c:v>
                      </c:pt>
                      <c:pt idx="2009">
                        <c:v>43153.708333328461</c:v>
                      </c:pt>
                      <c:pt idx="2010">
                        <c:v>43153.749999995125</c:v>
                      </c:pt>
                      <c:pt idx="2011">
                        <c:v>43153.791666661789</c:v>
                      </c:pt>
                      <c:pt idx="2012">
                        <c:v>43153.833333328454</c:v>
                      </c:pt>
                      <c:pt idx="2013">
                        <c:v>43153.874999995118</c:v>
                      </c:pt>
                      <c:pt idx="2014">
                        <c:v>43153.916666661782</c:v>
                      </c:pt>
                      <c:pt idx="2015">
                        <c:v>43153.958333328446</c:v>
                      </c:pt>
                      <c:pt idx="2016">
                        <c:v>43153.999999995111</c:v>
                      </c:pt>
                      <c:pt idx="2017">
                        <c:v>43154.041666661775</c:v>
                      </c:pt>
                      <c:pt idx="2018">
                        <c:v>43154.083333328439</c:v>
                      </c:pt>
                      <c:pt idx="2019">
                        <c:v>43154.124999995103</c:v>
                      </c:pt>
                      <c:pt idx="2020">
                        <c:v>43154.166666661768</c:v>
                      </c:pt>
                      <c:pt idx="2021">
                        <c:v>43154.208333328432</c:v>
                      </c:pt>
                      <c:pt idx="2022">
                        <c:v>43154.249999995096</c:v>
                      </c:pt>
                      <c:pt idx="2023">
                        <c:v>43154.29166666176</c:v>
                      </c:pt>
                      <c:pt idx="2024">
                        <c:v>43154.333333328424</c:v>
                      </c:pt>
                      <c:pt idx="2025">
                        <c:v>43154.374999995089</c:v>
                      </c:pt>
                      <c:pt idx="2026">
                        <c:v>43154.416666661753</c:v>
                      </c:pt>
                      <c:pt idx="2027">
                        <c:v>43154.458333328417</c:v>
                      </c:pt>
                      <c:pt idx="2028">
                        <c:v>43154.499999995081</c:v>
                      </c:pt>
                      <c:pt idx="2029">
                        <c:v>43154.541666661746</c:v>
                      </c:pt>
                      <c:pt idx="2030">
                        <c:v>43154.58333332841</c:v>
                      </c:pt>
                      <c:pt idx="2031">
                        <c:v>43154.624999995074</c:v>
                      </c:pt>
                      <c:pt idx="2032">
                        <c:v>43154.666666661738</c:v>
                      </c:pt>
                      <c:pt idx="2033">
                        <c:v>43154.708333328403</c:v>
                      </c:pt>
                      <c:pt idx="2034">
                        <c:v>43154.749999995067</c:v>
                      </c:pt>
                      <c:pt idx="2035">
                        <c:v>43154.791666661731</c:v>
                      </c:pt>
                      <c:pt idx="2036">
                        <c:v>43154.833333328395</c:v>
                      </c:pt>
                      <c:pt idx="2037">
                        <c:v>43154.87499999506</c:v>
                      </c:pt>
                      <c:pt idx="2038">
                        <c:v>43154.916666661724</c:v>
                      </c:pt>
                      <c:pt idx="2039">
                        <c:v>43154.958333328388</c:v>
                      </c:pt>
                      <c:pt idx="2040">
                        <c:v>43154.999999995052</c:v>
                      </c:pt>
                      <c:pt idx="2041">
                        <c:v>43155.041666661717</c:v>
                      </c:pt>
                      <c:pt idx="2042">
                        <c:v>43155.083333328381</c:v>
                      </c:pt>
                      <c:pt idx="2043">
                        <c:v>43155.124999995045</c:v>
                      </c:pt>
                      <c:pt idx="2044">
                        <c:v>43155.166666661709</c:v>
                      </c:pt>
                      <c:pt idx="2045">
                        <c:v>43155.208333328374</c:v>
                      </c:pt>
                      <c:pt idx="2046">
                        <c:v>43155.249999995038</c:v>
                      </c:pt>
                      <c:pt idx="2047">
                        <c:v>43155.291666661702</c:v>
                      </c:pt>
                      <c:pt idx="2048">
                        <c:v>43155.333333328366</c:v>
                      </c:pt>
                      <c:pt idx="2049">
                        <c:v>43155.374999995031</c:v>
                      </c:pt>
                      <c:pt idx="2050">
                        <c:v>43155.416666661695</c:v>
                      </c:pt>
                      <c:pt idx="2051">
                        <c:v>43155.458333328359</c:v>
                      </c:pt>
                      <c:pt idx="2052">
                        <c:v>43155.499999995023</c:v>
                      </c:pt>
                      <c:pt idx="2053">
                        <c:v>43155.541666661687</c:v>
                      </c:pt>
                      <c:pt idx="2054">
                        <c:v>43155.583333328352</c:v>
                      </c:pt>
                      <c:pt idx="2055">
                        <c:v>43155.624999995016</c:v>
                      </c:pt>
                      <c:pt idx="2056">
                        <c:v>43155.66666666168</c:v>
                      </c:pt>
                      <c:pt idx="2057">
                        <c:v>43155.708333328344</c:v>
                      </c:pt>
                      <c:pt idx="2058">
                        <c:v>43155.749999995009</c:v>
                      </c:pt>
                      <c:pt idx="2059">
                        <c:v>43155.791666661673</c:v>
                      </c:pt>
                      <c:pt idx="2060">
                        <c:v>43155.833333328337</c:v>
                      </c:pt>
                      <c:pt idx="2061">
                        <c:v>43155.874999995001</c:v>
                      </c:pt>
                      <c:pt idx="2062">
                        <c:v>43155.916666661666</c:v>
                      </c:pt>
                      <c:pt idx="2063">
                        <c:v>43155.95833332833</c:v>
                      </c:pt>
                      <c:pt idx="2064">
                        <c:v>43155.999999994994</c:v>
                      </c:pt>
                      <c:pt idx="2065">
                        <c:v>43156.041666661658</c:v>
                      </c:pt>
                      <c:pt idx="2066">
                        <c:v>43156.083333328323</c:v>
                      </c:pt>
                      <c:pt idx="2067">
                        <c:v>43156.124999994987</c:v>
                      </c:pt>
                      <c:pt idx="2068">
                        <c:v>43156.166666661651</c:v>
                      </c:pt>
                      <c:pt idx="2069">
                        <c:v>43156.208333328315</c:v>
                      </c:pt>
                      <c:pt idx="2070">
                        <c:v>43156.24999999498</c:v>
                      </c:pt>
                      <c:pt idx="2071">
                        <c:v>43156.291666661644</c:v>
                      </c:pt>
                      <c:pt idx="2072">
                        <c:v>43156.333333328308</c:v>
                      </c:pt>
                      <c:pt idx="2073">
                        <c:v>43156.374999994972</c:v>
                      </c:pt>
                      <c:pt idx="2074">
                        <c:v>43156.416666661637</c:v>
                      </c:pt>
                      <c:pt idx="2075">
                        <c:v>43156.458333328301</c:v>
                      </c:pt>
                      <c:pt idx="2076">
                        <c:v>43156.499999994965</c:v>
                      </c:pt>
                      <c:pt idx="2077">
                        <c:v>43156.541666661629</c:v>
                      </c:pt>
                      <c:pt idx="2078">
                        <c:v>43156.583333328294</c:v>
                      </c:pt>
                      <c:pt idx="2079">
                        <c:v>43156.624999994958</c:v>
                      </c:pt>
                      <c:pt idx="2080">
                        <c:v>43156.666666661622</c:v>
                      </c:pt>
                      <c:pt idx="2081">
                        <c:v>43156.708333328286</c:v>
                      </c:pt>
                      <c:pt idx="2082">
                        <c:v>43156.74999999495</c:v>
                      </c:pt>
                      <c:pt idx="2083">
                        <c:v>43156.791666661615</c:v>
                      </c:pt>
                      <c:pt idx="2084">
                        <c:v>43156.833333328279</c:v>
                      </c:pt>
                      <c:pt idx="2085">
                        <c:v>43156.874999994943</c:v>
                      </c:pt>
                      <c:pt idx="2086">
                        <c:v>43156.916666661607</c:v>
                      </c:pt>
                      <c:pt idx="2087">
                        <c:v>43156.958333328272</c:v>
                      </c:pt>
                      <c:pt idx="2088">
                        <c:v>43156.999999994936</c:v>
                      </c:pt>
                      <c:pt idx="2089">
                        <c:v>43157.0416666616</c:v>
                      </c:pt>
                      <c:pt idx="2090">
                        <c:v>43157.083333328264</c:v>
                      </c:pt>
                      <c:pt idx="2091">
                        <c:v>43157.124999994929</c:v>
                      </c:pt>
                      <c:pt idx="2092">
                        <c:v>43157.166666661593</c:v>
                      </c:pt>
                      <c:pt idx="2093">
                        <c:v>43157.208333328257</c:v>
                      </c:pt>
                      <c:pt idx="2094">
                        <c:v>43157.249999994921</c:v>
                      </c:pt>
                      <c:pt idx="2095">
                        <c:v>43157.291666661586</c:v>
                      </c:pt>
                      <c:pt idx="2096">
                        <c:v>43157.33333332825</c:v>
                      </c:pt>
                      <c:pt idx="2097">
                        <c:v>43157.374999994914</c:v>
                      </c:pt>
                      <c:pt idx="2098">
                        <c:v>43157.416666661578</c:v>
                      </c:pt>
                      <c:pt idx="2099">
                        <c:v>43157.458333328243</c:v>
                      </c:pt>
                      <c:pt idx="2100">
                        <c:v>43157.499999994907</c:v>
                      </c:pt>
                      <c:pt idx="2101">
                        <c:v>43157.541666661571</c:v>
                      </c:pt>
                      <c:pt idx="2102">
                        <c:v>43157.583333328235</c:v>
                      </c:pt>
                      <c:pt idx="2103">
                        <c:v>43157.6249999949</c:v>
                      </c:pt>
                      <c:pt idx="2104">
                        <c:v>43157.666666661564</c:v>
                      </c:pt>
                      <c:pt idx="2105">
                        <c:v>43157.708333328228</c:v>
                      </c:pt>
                      <c:pt idx="2106">
                        <c:v>43157.749999994892</c:v>
                      </c:pt>
                      <c:pt idx="2107">
                        <c:v>43157.791666661557</c:v>
                      </c:pt>
                      <c:pt idx="2108">
                        <c:v>43157.833333328221</c:v>
                      </c:pt>
                      <c:pt idx="2109">
                        <c:v>43157.874999994885</c:v>
                      </c:pt>
                      <c:pt idx="2110">
                        <c:v>43157.916666661549</c:v>
                      </c:pt>
                      <c:pt idx="2111">
                        <c:v>43157.958333328213</c:v>
                      </c:pt>
                      <c:pt idx="2112">
                        <c:v>43157.999999994878</c:v>
                      </c:pt>
                      <c:pt idx="2113">
                        <c:v>43158.041666661542</c:v>
                      </c:pt>
                      <c:pt idx="2114">
                        <c:v>43158.083333328206</c:v>
                      </c:pt>
                      <c:pt idx="2115">
                        <c:v>43158.12499999487</c:v>
                      </c:pt>
                      <c:pt idx="2116">
                        <c:v>43158.166666661535</c:v>
                      </c:pt>
                      <c:pt idx="2117">
                        <c:v>43158.208333328199</c:v>
                      </c:pt>
                      <c:pt idx="2118">
                        <c:v>43158.249999994863</c:v>
                      </c:pt>
                      <c:pt idx="2119">
                        <c:v>43158.291666661527</c:v>
                      </c:pt>
                      <c:pt idx="2120">
                        <c:v>43158.333333328192</c:v>
                      </c:pt>
                      <c:pt idx="2121">
                        <c:v>43158.374999994856</c:v>
                      </c:pt>
                      <c:pt idx="2122">
                        <c:v>43158.41666666152</c:v>
                      </c:pt>
                      <c:pt idx="2123">
                        <c:v>43158.458333328184</c:v>
                      </c:pt>
                      <c:pt idx="2124">
                        <c:v>43158.499999994849</c:v>
                      </c:pt>
                      <c:pt idx="2125">
                        <c:v>43158.541666661513</c:v>
                      </c:pt>
                      <c:pt idx="2126">
                        <c:v>43158.583333328177</c:v>
                      </c:pt>
                      <c:pt idx="2127">
                        <c:v>43158.624999994841</c:v>
                      </c:pt>
                      <c:pt idx="2128">
                        <c:v>43158.666666661506</c:v>
                      </c:pt>
                      <c:pt idx="2129">
                        <c:v>43158.70833332817</c:v>
                      </c:pt>
                      <c:pt idx="2130">
                        <c:v>43158.749999994834</c:v>
                      </c:pt>
                      <c:pt idx="2131">
                        <c:v>43158.791666661498</c:v>
                      </c:pt>
                      <c:pt idx="2132">
                        <c:v>43158.833333328163</c:v>
                      </c:pt>
                      <c:pt idx="2133">
                        <c:v>43158.874999994827</c:v>
                      </c:pt>
                      <c:pt idx="2134">
                        <c:v>43158.916666661491</c:v>
                      </c:pt>
                      <c:pt idx="2135">
                        <c:v>43158.958333328155</c:v>
                      </c:pt>
                      <c:pt idx="2136">
                        <c:v>43158.99999999482</c:v>
                      </c:pt>
                      <c:pt idx="2137">
                        <c:v>43159.041666661484</c:v>
                      </c:pt>
                      <c:pt idx="2138">
                        <c:v>43159.083333328148</c:v>
                      </c:pt>
                      <c:pt idx="2139">
                        <c:v>43159.124999994812</c:v>
                      </c:pt>
                      <c:pt idx="2140">
                        <c:v>43159.166666661476</c:v>
                      </c:pt>
                      <c:pt idx="2141">
                        <c:v>43159.208333328141</c:v>
                      </c:pt>
                      <c:pt idx="2142">
                        <c:v>43159.249999994805</c:v>
                      </c:pt>
                      <c:pt idx="2143">
                        <c:v>43159.291666661469</c:v>
                      </c:pt>
                      <c:pt idx="2144">
                        <c:v>43159.333333328133</c:v>
                      </c:pt>
                      <c:pt idx="2145">
                        <c:v>43159.374999994798</c:v>
                      </c:pt>
                      <c:pt idx="2146">
                        <c:v>43159.416666661462</c:v>
                      </c:pt>
                      <c:pt idx="2147">
                        <c:v>43159.458333328126</c:v>
                      </c:pt>
                      <c:pt idx="2148">
                        <c:v>43159.49999999479</c:v>
                      </c:pt>
                      <c:pt idx="2149">
                        <c:v>43159.541666661455</c:v>
                      </c:pt>
                      <c:pt idx="2150">
                        <c:v>43159.583333328119</c:v>
                      </c:pt>
                      <c:pt idx="2151">
                        <c:v>43159.624999994783</c:v>
                      </c:pt>
                      <c:pt idx="2152">
                        <c:v>43159.666666661447</c:v>
                      </c:pt>
                      <c:pt idx="2153">
                        <c:v>43159.708333328112</c:v>
                      </c:pt>
                      <c:pt idx="2154">
                        <c:v>43159.749999994776</c:v>
                      </c:pt>
                      <c:pt idx="2155">
                        <c:v>43159.79166666144</c:v>
                      </c:pt>
                      <c:pt idx="2156">
                        <c:v>43159.833333328104</c:v>
                      </c:pt>
                      <c:pt idx="2157">
                        <c:v>43159.874999994769</c:v>
                      </c:pt>
                      <c:pt idx="2158">
                        <c:v>43159.916666661433</c:v>
                      </c:pt>
                      <c:pt idx="2159">
                        <c:v>43159.958333328097</c:v>
                      </c:pt>
                      <c:pt idx="2160">
                        <c:v>43159.999999994761</c:v>
                      </c:pt>
                      <c:pt idx="2161">
                        <c:v>43160.041666661426</c:v>
                      </c:pt>
                      <c:pt idx="2162">
                        <c:v>43160.08333332809</c:v>
                      </c:pt>
                      <c:pt idx="2163">
                        <c:v>43160.124999994754</c:v>
                      </c:pt>
                      <c:pt idx="2164">
                        <c:v>43160.166666661418</c:v>
                      </c:pt>
                      <c:pt idx="2165">
                        <c:v>43160.208333328083</c:v>
                      </c:pt>
                      <c:pt idx="2166">
                        <c:v>43160.249999994747</c:v>
                      </c:pt>
                      <c:pt idx="2167">
                        <c:v>43160.291666661411</c:v>
                      </c:pt>
                      <c:pt idx="2168">
                        <c:v>43160.333333328075</c:v>
                      </c:pt>
                      <c:pt idx="2169">
                        <c:v>43160.374999994739</c:v>
                      </c:pt>
                      <c:pt idx="2170">
                        <c:v>43160.416666661404</c:v>
                      </c:pt>
                      <c:pt idx="2171">
                        <c:v>43160.458333328068</c:v>
                      </c:pt>
                      <c:pt idx="2172">
                        <c:v>43160.499999994732</c:v>
                      </c:pt>
                      <c:pt idx="2173">
                        <c:v>43160.541666661396</c:v>
                      </c:pt>
                      <c:pt idx="2174">
                        <c:v>43160.583333328061</c:v>
                      </c:pt>
                      <c:pt idx="2175">
                        <c:v>43160.624999994725</c:v>
                      </c:pt>
                      <c:pt idx="2176">
                        <c:v>43160.666666661389</c:v>
                      </c:pt>
                      <c:pt idx="2177">
                        <c:v>43160.708333328053</c:v>
                      </c:pt>
                      <c:pt idx="2178">
                        <c:v>43160.749999994718</c:v>
                      </c:pt>
                      <c:pt idx="2179">
                        <c:v>43160.791666661382</c:v>
                      </c:pt>
                      <c:pt idx="2180">
                        <c:v>43160.833333328046</c:v>
                      </c:pt>
                      <c:pt idx="2181">
                        <c:v>43160.87499999471</c:v>
                      </c:pt>
                      <c:pt idx="2182">
                        <c:v>43160.916666661375</c:v>
                      </c:pt>
                      <c:pt idx="2183">
                        <c:v>43160.958333328039</c:v>
                      </c:pt>
                      <c:pt idx="2184">
                        <c:v>43160.999999994703</c:v>
                      </c:pt>
                      <c:pt idx="2185">
                        <c:v>43161.041666661367</c:v>
                      </c:pt>
                      <c:pt idx="2186">
                        <c:v>43161.083333328032</c:v>
                      </c:pt>
                      <c:pt idx="2187">
                        <c:v>43161.124999994696</c:v>
                      </c:pt>
                      <c:pt idx="2188">
                        <c:v>43161.16666666136</c:v>
                      </c:pt>
                      <c:pt idx="2189">
                        <c:v>43161.208333328024</c:v>
                      </c:pt>
                      <c:pt idx="2190">
                        <c:v>43161.249999994689</c:v>
                      </c:pt>
                      <c:pt idx="2191">
                        <c:v>43161.291666661353</c:v>
                      </c:pt>
                      <c:pt idx="2192">
                        <c:v>43161.333333328017</c:v>
                      </c:pt>
                      <c:pt idx="2193">
                        <c:v>43161.374999994681</c:v>
                      </c:pt>
                      <c:pt idx="2194">
                        <c:v>43161.416666661346</c:v>
                      </c:pt>
                      <c:pt idx="2195">
                        <c:v>43161.45833332801</c:v>
                      </c:pt>
                      <c:pt idx="2196">
                        <c:v>43161.499999994674</c:v>
                      </c:pt>
                      <c:pt idx="2197">
                        <c:v>43161.541666661338</c:v>
                      </c:pt>
                      <c:pt idx="2198">
                        <c:v>43161.583333328002</c:v>
                      </c:pt>
                      <c:pt idx="2199">
                        <c:v>43161.624999994667</c:v>
                      </c:pt>
                      <c:pt idx="2200">
                        <c:v>43161.666666661331</c:v>
                      </c:pt>
                      <c:pt idx="2201">
                        <c:v>43161.708333327995</c:v>
                      </c:pt>
                      <c:pt idx="2202">
                        <c:v>43161.749999994659</c:v>
                      </c:pt>
                      <c:pt idx="2203">
                        <c:v>43161.791666661324</c:v>
                      </c:pt>
                      <c:pt idx="2204">
                        <c:v>43161.833333327988</c:v>
                      </c:pt>
                      <c:pt idx="2205">
                        <c:v>43161.874999994652</c:v>
                      </c:pt>
                      <c:pt idx="2206">
                        <c:v>43161.916666661316</c:v>
                      </c:pt>
                      <c:pt idx="2207">
                        <c:v>43161.958333327981</c:v>
                      </c:pt>
                      <c:pt idx="2208">
                        <c:v>43161.999999994645</c:v>
                      </c:pt>
                      <c:pt idx="2209">
                        <c:v>43162.041666661309</c:v>
                      </c:pt>
                      <c:pt idx="2210">
                        <c:v>43162.083333327973</c:v>
                      </c:pt>
                      <c:pt idx="2211">
                        <c:v>43162.124999994638</c:v>
                      </c:pt>
                      <c:pt idx="2212">
                        <c:v>43162.166666661302</c:v>
                      </c:pt>
                      <c:pt idx="2213">
                        <c:v>43162.208333327966</c:v>
                      </c:pt>
                      <c:pt idx="2214">
                        <c:v>43162.24999999463</c:v>
                      </c:pt>
                      <c:pt idx="2215">
                        <c:v>43162.291666661295</c:v>
                      </c:pt>
                      <c:pt idx="2216">
                        <c:v>43162.333333327959</c:v>
                      </c:pt>
                      <c:pt idx="2217">
                        <c:v>43162.374999994623</c:v>
                      </c:pt>
                      <c:pt idx="2218">
                        <c:v>43162.416666661287</c:v>
                      </c:pt>
                      <c:pt idx="2219">
                        <c:v>43162.458333327952</c:v>
                      </c:pt>
                      <c:pt idx="2220">
                        <c:v>43162.499999994616</c:v>
                      </c:pt>
                      <c:pt idx="2221">
                        <c:v>43162.54166666128</c:v>
                      </c:pt>
                      <c:pt idx="2222">
                        <c:v>43162.583333327944</c:v>
                      </c:pt>
                      <c:pt idx="2223">
                        <c:v>43162.624999994609</c:v>
                      </c:pt>
                      <c:pt idx="2224">
                        <c:v>43162.666666661273</c:v>
                      </c:pt>
                      <c:pt idx="2225">
                        <c:v>43162.708333327937</c:v>
                      </c:pt>
                      <c:pt idx="2226">
                        <c:v>43162.749999994601</c:v>
                      </c:pt>
                      <c:pt idx="2227">
                        <c:v>43162.791666661265</c:v>
                      </c:pt>
                      <c:pt idx="2228">
                        <c:v>43162.83333332793</c:v>
                      </c:pt>
                      <c:pt idx="2229">
                        <c:v>43162.874999994594</c:v>
                      </c:pt>
                      <c:pt idx="2230">
                        <c:v>43162.916666661258</c:v>
                      </c:pt>
                      <c:pt idx="2231">
                        <c:v>43162.958333327922</c:v>
                      </c:pt>
                      <c:pt idx="2232">
                        <c:v>43162.999999994587</c:v>
                      </c:pt>
                      <c:pt idx="2233">
                        <c:v>43163.041666661251</c:v>
                      </c:pt>
                      <c:pt idx="2234">
                        <c:v>43163.083333327915</c:v>
                      </c:pt>
                      <c:pt idx="2235">
                        <c:v>43163.124999994579</c:v>
                      </c:pt>
                      <c:pt idx="2236">
                        <c:v>43163.166666661244</c:v>
                      </c:pt>
                      <c:pt idx="2237">
                        <c:v>43163.208333327908</c:v>
                      </c:pt>
                      <c:pt idx="2238">
                        <c:v>43163.249999994572</c:v>
                      </c:pt>
                      <c:pt idx="2239">
                        <c:v>43163.291666661236</c:v>
                      </c:pt>
                      <c:pt idx="2240">
                        <c:v>43163.333333327901</c:v>
                      </c:pt>
                      <c:pt idx="2241">
                        <c:v>43163.374999994565</c:v>
                      </c:pt>
                      <c:pt idx="2242">
                        <c:v>43163.416666661229</c:v>
                      </c:pt>
                      <c:pt idx="2243">
                        <c:v>43163.458333327893</c:v>
                      </c:pt>
                      <c:pt idx="2244">
                        <c:v>43163.499999994558</c:v>
                      </c:pt>
                      <c:pt idx="2245">
                        <c:v>43163.541666661222</c:v>
                      </c:pt>
                      <c:pt idx="2246">
                        <c:v>43163.583333327886</c:v>
                      </c:pt>
                      <c:pt idx="2247">
                        <c:v>43163.62499999455</c:v>
                      </c:pt>
                      <c:pt idx="2248">
                        <c:v>43163.666666661215</c:v>
                      </c:pt>
                      <c:pt idx="2249">
                        <c:v>43163.708333327879</c:v>
                      </c:pt>
                      <c:pt idx="2250">
                        <c:v>43163.749999994543</c:v>
                      </c:pt>
                      <c:pt idx="2251">
                        <c:v>43163.791666661207</c:v>
                      </c:pt>
                      <c:pt idx="2252">
                        <c:v>43163.833333327872</c:v>
                      </c:pt>
                      <c:pt idx="2253">
                        <c:v>43163.874999994536</c:v>
                      </c:pt>
                      <c:pt idx="2254">
                        <c:v>43163.9166666612</c:v>
                      </c:pt>
                      <c:pt idx="2255">
                        <c:v>43163.958333327864</c:v>
                      </c:pt>
                      <c:pt idx="2256">
                        <c:v>43163.999999994528</c:v>
                      </c:pt>
                      <c:pt idx="2257">
                        <c:v>43164.041666661193</c:v>
                      </c:pt>
                      <c:pt idx="2258">
                        <c:v>43164.083333327857</c:v>
                      </c:pt>
                      <c:pt idx="2259">
                        <c:v>43164.124999994521</c:v>
                      </c:pt>
                      <c:pt idx="2260">
                        <c:v>43164.166666661185</c:v>
                      </c:pt>
                      <c:pt idx="2261">
                        <c:v>43164.20833332785</c:v>
                      </c:pt>
                      <c:pt idx="2262">
                        <c:v>43164.249999994514</c:v>
                      </c:pt>
                      <c:pt idx="2263">
                        <c:v>43164.291666661178</c:v>
                      </c:pt>
                      <c:pt idx="2264">
                        <c:v>43164.333333327842</c:v>
                      </c:pt>
                      <c:pt idx="2265">
                        <c:v>43164.374999994507</c:v>
                      </c:pt>
                      <c:pt idx="2266">
                        <c:v>43164.416666661171</c:v>
                      </c:pt>
                      <c:pt idx="2267">
                        <c:v>43164.458333327835</c:v>
                      </c:pt>
                      <c:pt idx="2268">
                        <c:v>43164.499999994499</c:v>
                      </c:pt>
                      <c:pt idx="2269">
                        <c:v>43164.541666661164</c:v>
                      </c:pt>
                      <c:pt idx="2270">
                        <c:v>43164.583333327828</c:v>
                      </c:pt>
                      <c:pt idx="2271">
                        <c:v>43164.624999994492</c:v>
                      </c:pt>
                      <c:pt idx="2272">
                        <c:v>43164.666666661156</c:v>
                      </c:pt>
                      <c:pt idx="2273">
                        <c:v>43164.708333327821</c:v>
                      </c:pt>
                      <c:pt idx="2274">
                        <c:v>43164.749999994485</c:v>
                      </c:pt>
                      <c:pt idx="2275">
                        <c:v>43164.791666661149</c:v>
                      </c:pt>
                      <c:pt idx="2276">
                        <c:v>43164.833333327813</c:v>
                      </c:pt>
                      <c:pt idx="2277">
                        <c:v>43164.874999994478</c:v>
                      </c:pt>
                      <c:pt idx="2278">
                        <c:v>43164.916666661142</c:v>
                      </c:pt>
                      <c:pt idx="2279">
                        <c:v>43164.958333327806</c:v>
                      </c:pt>
                      <c:pt idx="2280">
                        <c:v>43164.99999999447</c:v>
                      </c:pt>
                      <c:pt idx="2281">
                        <c:v>43165.041666661135</c:v>
                      </c:pt>
                      <c:pt idx="2282">
                        <c:v>43165.083333327799</c:v>
                      </c:pt>
                      <c:pt idx="2283">
                        <c:v>43165.124999994463</c:v>
                      </c:pt>
                      <c:pt idx="2284">
                        <c:v>43165.166666661127</c:v>
                      </c:pt>
                      <c:pt idx="2285">
                        <c:v>43165.208333327791</c:v>
                      </c:pt>
                      <c:pt idx="2286">
                        <c:v>43165.249999994456</c:v>
                      </c:pt>
                      <c:pt idx="2287">
                        <c:v>43165.29166666112</c:v>
                      </c:pt>
                      <c:pt idx="2288">
                        <c:v>43165.333333327784</c:v>
                      </c:pt>
                      <c:pt idx="2289">
                        <c:v>43165.374999994448</c:v>
                      </c:pt>
                      <c:pt idx="2290">
                        <c:v>43165.416666661113</c:v>
                      </c:pt>
                      <c:pt idx="2291">
                        <c:v>43165.458333327777</c:v>
                      </c:pt>
                      <c:pt idx="2292">
                        <c:v>43165.499999994441</c:v>
                      </c:pt>
                      <c:pt idx="2293">
                        <c:v>43165.541666661105</c:v>
                      </c:pt>
                      <c:pt idx="2294">
                        <c:v>43165.58333332777</c:v>
                      </c:pt>
                      <c:pt idx="2295">
                        <c:v>43165.624999994434</c:v>
                      </c:pt>
                      <c:pt idx="2296">
                        <c:v>43165.666666661098</c:v>
                      </c:pt>
                      <c:pt idx="2297">
                        <c:v>43165.708333327762</c:v>
                      </c:pt>
                      <c:pt idx="2298">
                        <c:v>43165.749999994427</c:v>
                      </c:pt>
                      <c:pt idx="2299">
                        <c:v>43165.791666661091</c:v>
                      </c:pt>
                      <c:pt idx="2300">
                        <c:v>43165.833333327755</c:v>
                      </c:pt>
                      <c:pt idx="2301">
                        <c:v>43165.874999994419</c:v>
                      </c:pt>
                      <c:pt idx="2302">
                        <c:v>43165.916666661084</c:v>
                      </c:pt>
                      <c:pt idx="2303">
                        <c:v>43165.958333327748</c:v>
                      </c:pt>
                      <c:pt idx="2304">
                        <c:v>43165.999999994412</c:v>
                      </c:pt>
                      <c:pt idx="2305">
                        <c:v>43166.041666661076</c:v>
                      </c:pt>
                      <c:pt idx="2306">
                        <c:v>43166.083333327741</c:v>
                      </c:pt>
                      <c:pt idx="2307">
                        <c:v>43166.124999994405</c:v>
                      </c:pt>
                      <c:pt idx="2308">
                        <c:v>43166.166666661069</c:v>
                      </c:pt>
                      <c:pt idx="2309">
                        <c:v>43166.208333327733</c:v>
                      </c:pt>
                      <c:pt idx="2310">
                        <c:v>43166.249999994398</c:v>
                      </c:pt>
                      <c:pt idx="2311">
                        <c:v>43166.291666661062</c:v>
                      </c:pt>
                      <c:pt idx="2312">
                        <c:v>43166.333333327726</c:v>
                      </c:pt>
                      <c:pt idx="2313">
                        <c:v>43166.37499999439</c:v>
                      </c:pt>
                      <c:pt idx="2314">
                        <c:v>43166.416666661054</c:v>
                      </c:pt>
                      <c:pt idx="2315">
                        <c:v>43166.458333327719</c:v>
                      </c:pt>
                      <c:pt idx="2316">
                        <c:v>43166.499999994383</c:v>
                      </c:pt>
                      <c:pt idx="2317">
                        <c:v>43166.541666661047</c:v>
                      </c:pt>
                      <c:pt idx="2318">
                        <c:v>43166.583333327711</c:v>
                      </c:pt>
                      <c:pt idx="2319">
                        <c:v>43166.624999994376</c:v>
                      </c:pt>
                      <c:pt idx="2320">
                        <c:v>43166.66666666104</c:v>
                      </c:pt>
                      <c:pt idx="2321">
                        <c:v>43166.708333327704</c:v>
                      </c:pt>
                      <c:pt idx="2322">
                        <c:v>43166.749999994368</c:v>
                      </c:pt>
                      <c:pt idx="2323">
                        <c:v>43166.791666661033</c:v>
                      </c:pt>
                      <c:pt idx="2324">
                        <c:v>43166.833333327697</c:v>
                      </c:pt>
                      <c:pt idx="2325">
                        <c:v>43166.874999994361</c:v>
                      </c:pt>
                      <c:pt idx="2326">
                        <c:v>43166.916666661025</c:v>
                      </c:pt>
                      <c:pt idx="2327">
                        <c:v>43166.95833332769</c:v>
                      </c:pt>
                      <c:pt idx="2328">
                        <c:v>43166.999999994354</c:v>
                      </c:pt>
                      <c:pt idx="2329">
                        <c:v>43167.041666661018</c:v>
                      </c:pt>
                      <c:pt idx="2330">
                        <c:v>43167.083333327682</c:v>
                      </c:pt>
                      <c:pt idx="2331">
                        <c:v>43167.124999994347</c:v>
                      </c:pt>
                      <c:pt idx="2332">
                        <c:v>43167.166666661011</c:v>
                      </c:pt>
                      <c:pt idx="2333">
                        <c:v>43167.208333327675</c:v>
                      </c:pt>
                      <c:pt idx="2334">
                        <c:v>43167.249999994339</c:v>
                      </c:pt>
                      <c:pt idx="2335">
                        <c:v>43167.291666661004</c:v>
                      </c:pt>
                      <c:pt idx="2336">
                        <c:v>43167.333333327668</c:v>
                      </c:pt>
                      <c:pt idx="2337">
                        <c:v>43167.374999994332</c:v>
                      </c:pt>
                      <c:pt idx="2338">
                        <c:v>43167.416666660996</c:v>
                      </c:pt>
                      <c:pt idx="2339">
                        <c:v>43167.458333327661</c:v>
                      </c:pt>
                      <c:pt idx="2340">
                        <c:v>43167.499999994325</c:v>
                      </c:pt>
                      <c:pt idx="2341">
                        <c:v>43167.541666660989</c:v>
                      </c:pt>
                      <c:pt idx="2342">
                        <c:v>43167.583333327653</c:v>
                      </c:pt>
                      <c:pt idx="2343">
                        <c:v>43167.624999994317</c:v>
                      </c:pt>
                      <c:pt idx="2344">
                        <c:v>43167.666666660982</c:v>
                      </c:pt>
                      <c:pt idx="2345">
                        <c:v>43167.708333327646</c:v>
                      </c:pt>
                      <c:pt idx="2346">
                        <c:v>43167.74999999431</c:v>
                      </c:pt>
                      <c:pt idx="2347">
                        <c:v>43167.791666660974</c:v>
                      </c:pt>
                      <c:pt idx="2348">
                        <c:v>43167.833333327639</c:v>
                      </c:pt>
                      <c:pt idx="2349">
                        <c:v>43167.874999994303</c:v>
                      </c:pt>
                      <c:pt idx="2350">
                        <c:v>43167.916666660967</c:v>
                      </c:pt>
                      <c:pt idx="2351">
                        <c:v>43167.958333327631</c:v>
                      </c:pt>
                      <c:pt idx="2352">
                        <c:v>43167.999999994296</c:v>
                      </c:pt>
                      <c:pt idx="2353">
                        <c:v>43168.04166666096</c:v>
                      </c:pt>
                      <c:pt idx="2354">
                        <c:v>43168.083333327624</c:v>
                      </c:pt>
                      <c:pt idx="2355">
                        <c:v>43168.124999994288</c:v>
                      </c:pt>
                      <c:pt idx="2356">
                        <c:v>43168.166666660953</c:v>
                      </c:pt>
                      <c:pt idx="2357">
                        <c:v>43168.208333327617</c:v>
                      </c:pt>
                      <c:pt idx="2358">
                        <c:v>43168.249999994281</c:v>
                      </c:pt>
                      <c:pt idx="2359">
                        <c:v>43168.291666660945</c:v>
                      </c:pt>
                      <c:pt idx="2360">
                        <c:v>43168.33333332761</c:v>
                      </c:pt>
                      <c:pt idx="2361">
                        <c:v>43168.374999994274</c:v>
                      </c:pt>
                      <c:pt idx="2362">
                        <c:v>43168.416666660938</c:v>
                      </c:pt>
                      <c:pt idx="2363">
                        <c:v>43168.458333327602</c:v>
                      </c:pt>
                      <c:pt idx="2364">
                        <c:v>43168.499999994267</c:v>
                      </c:pt>
                      <c:pt idx="2365">
                        <c:v>43168.541666660931</c:v>
                      </c:pt>
                      <c:pt idx="2366">
                        <c:v>43168.583333327595</c:v>
                      </c:pt>
                      <c:pt idx="2367">
                        <c:v>43168.624999994259</c:v>
                      </c:pt>
                      <c:pt idx="2368">
                        <c:v>43168.666666660924</c:v>
                      </c:pt>
                      <c:pt idx="2369">
                        <c:v>43168.708333327588</c:v>
                      </c:pt>
                      <c:pt idx="2370">
                        <c:v>43168.749999994252</c:v>
                      </c:pt>
                      <c:pt idx="2371">
                        <c:v>43168.791666660916</c:v>
                      </c:pt>
                      <c:pt idx="2372">
                        <c:v>43168.83333332758</c:v>
                      </c:pt>
                      <c:pt idx="2373">
                        <c:v>43168.874999994245</c:v>
                      </c:pt>
                      <c:pt idx="2374">
                        <c:v>43168.916666660909</c:v>
                      </c:pt>
                      <c:pt idx="2375">
                        <c:v>43168.958333327573</c:v>
                      </c:pt>
                      <c:pt idx="2376">
                        <c:v>43168.999999994237</c:v>
                      </c:pt>
                      <c:pt idx="2377">
                        <c:v>43169.041666660902</c:v>
                      </c:pt>
                      <c:pt idx="2378">
                        <c:v>43169.083333327566</c:v>
                      </c:pt>
                      <c:pt idx="2379">
                        <c:v>43169.12499999423</c:v>
                      </c:pt>
                      <c:pt idx="2380">
                        <c:v>43169.166666660894</c:v>
                      </c:pt>
                      <c:pt idx="2381">
                        <c:v>43169.208333327559</c:v>
                      </c:pt>
                      <c:pt idx="2382">
                        <c:v>43169.249999994223</c:v>
                      </c:pt>
                      <c:pt idx="2383">
                        <c:v>43169.291666660887</c:v>
                      </c:pt>
                      <c:pt idx="2384">
                        <c:v>43169.333333327551</c:v>
                      </c:pt>
                      <c:pt idx="2385">
                        <c:v>43169.374999994216</c:v>
                      </c:pt>
                      <c:pt idx="2386">
                        <c:v>43169.41666666088</c:v>
                      </c:pt>
                      <c:pt idx="2387">
                        <c:v>43169.458333327544</c:v>
                      </c:pt>
                      <c:pt idx="2388">
                        <c:v>43169.499999994208</c:v>
                      </c:pt>
                      <c:pt idx="2389">
                        <c:v>43169.541666660873</c:v>
                      </c:pt>
                      <c:pt idx="2390">
                        <c:v>43169.583333327537</c:v>
                      </c:pt>
                      <c:pt idx="2391">
                        <c:v>43169.624999994201</c:v>
                      </c:pt>
                      <c:pt idx="2392">
                        <c:v>43169.666666660865</c:v>
                      </c:pt>
                      <c:pt idx="2393">
                        <c:v>43169.70833332753</c:v>
                      </c:pt>
                      <c:pt idx="2394">
                        <c:v>43169.749999994194</c:v>
                      </c:pt>
                      <c:pt idx="2395">
                        <c:v>43169.791666660858</c:v>
                      </c:pt>
                      <c:pt idx="2396">
                        <c:v>43169.833333327522</c:v>
                      </c:pt>
                      <c:pt idx="2397">
                        <c:v>43169.874999994187</c:v>
                      </c:pt>
                      <c:pt idx="2398">
                        <c:v>43169.916666660851</c:v>
                      </c:pt>
                      <c:pt idx="2399">
                        <c:v>43169.958333327515</c:v>
                      </c:pt>
                      <c:pt idx="2400">
                        <c:v>43169.999999994179</c:v>
                      </c:pt>
                      <c:pt idx="2401">
                        <c:v>43170.041666660843</c:v>
                      </c:pt>
                      <c:pt idx="2402">
                        <c:v>43170.083333327508</c:v>
                      </c:pt>
                      <c:pt idx="2403">
                        <c:v>43170.124999994172</c:v>
                      </c:pt>
                      <c:pt idx="2404">
                        <c:v>43170.166666660836</c:v>
                      </c:pt>
                      <c:pt idx="2405">
                        <c:v>43170.2083333275</c:v>
                      </c:pt>
                      <c:pt idx="2406">
                        <c:v>43170.249999994165</c:v>
                      </c:pt>
                      <c:pt idx="2407">
                        <c:v>43170.291666660829</c:v>
                      </c:pt>
                      <c:pt idx="2408">
                        <c:v>43170.333333327493</c:v>
                      </c:pt>
                      <c:pt idx="2409">
                        <c:v>43170.374999994157</c:v>
                      </c:pt>
                      <c:pt idx="2410">
                        <c:v>43170.416666660822</c:v>
                      </c:pt>
                      <c:pt idx="2411">
                        <c:v>43170.458333327486</c:v>
                      </c:pt>
                      <c:pt idx="2412">
                        <c:v>43170.49999999415</c:v>
                      </c:pt>
                      <c:pt idx="2413">
                        <c:v>43170.541666660814</c:v>
                      </c:pt>
                      <c:pt idx="2414">
                        <c:v>43170.583333327479</c:v>
                      </c:pt>
                      <c:pt idx="2415">
                        <c:v>43170.624999994143</c:v>
                      </c:pt>
                      <c:pt idx="2416">
                        <c:v>43170.666666660807</c:v>
                      </c:pt>
                      <c:pt idx="2417">
                        <c:v>43170.708333327471</c:v>
                      </c:pt>
                      <c:pt idx="2418">
                        <c:v>43170.749999994136</c:v>
                      </c:pt>
                      <c:pt idx="2419">
                        <c:v>43170.7916666608</c:v>
                      </c:pt>
                      <c:pt idx="2420">
                        <c:v>43170.833333327464</c:v>
                      </c:pt>
                      <c:pt idx="2421">
                        <c:v>43170.874999994128</c:v>
                      </c:pt>
                      <c:pt idx="2422">
                        <c:v>43170.916666660793</c:v>
                      </c:pt>
                      <c:pt idx="2423">
                        <c:v>43170.958333327457</c:v>
                      </c:pt>
                      <c:pt idx="2424">
                        <c:v>43170.999999994121</c:v>
                      </c:pt>
                      <c:pt idx="2425">
                        <c:v>43171.041666660785</c:v>
                      </c:pt>
                      <c:pt idx="2426">
                        <c:v>43171.08333332745</c:v>
                      </c:pt>
                      <c:pt idx="2427">
                        <c:v>43171.124999994114</c:v>
                      </c:pt>
                      <c:pt idx="2428">
                        <c:v>43171.166666660778</c:v>
                      </c:pt>
                      <c:pt idx="2429">
                        <c:v>43171.208333327442</c:v>
                      </c:pt>
                      <c:pt idx="2430">
                        <c:v>43171.249999994106</c:v>
                      </c:pt>
                      <c:pt idx="2431">
                        <c:v>43171.291666660771</c:v>
                      </c:pt>
                      <c:pt idx="2432">
                        <c:v>43171.333333327435</c:v>
                      </c:pt>
                      <c:pt idx="2433">
                        <c:v>43171.374999994099</c:v>
                      </c:pt>
                      <c:pt idx="2434">
                        <c:v>43171.416666660763</c:v>
                      </c:pt>
                      <c:pt idx="2435">
                        <c:v>43171.458333327428</c:v>
                      </c:pt>
                      <c:pt idx="2436">
                        <c:v>43171.499999994092</c:v>
                      </c:pt>
                      <c:pt idx="2437">
                        <c:v>43171.541666660756</c:v>
                      </c:pt>
                      <c:pt idx="2438">
                        <c:v>43171.58333332742</c:v>
                      </c:pt>
                      <c:pt idx="2439">
                        <c:v>43171.624999994085</c:v>
                      </c:pt>
                      <c:pt idx="2440">
                        <c:v>43171.666666660749</c:v>
                      </c:pt>
                      <c:pt idx="2441">
                        <c:v>43171.708333327413</c:v>
                      </c:pt>
                      <c:pt idx="2442">
                        <c:v>43171.749999994077</c:v>
                      </c:pt>
                      <c:pt idx="2443">
                        <c:v>43171.791666660742</c:v>
                      </c:pt>
                      <c:pt idx="2444">
                        <c:v>43171.833333327406</c:v>
                      </c:pt>
                      <c:pt idx="2445">
                        <c:v>43171.87499999407</c:v>
                      </c:pt>
                      <c:pt idx="2446">
                        <c:v>43171.916666660734</c:v>
                      </c:pt>
                      <c:pt idx="2447">
                        <c:v>43171.958333327399</c:v>
                      </c:pt>
                      <c:pt idx="2448">
                        <c:v>43171.999999994063</c:v>
                      </c:pt>
                      <c:pt idx="2449">
                        <c:v>43172.041666660727</c:v>
                      </c:pt>
                      <c:pt idx="2450">
                        <c:v>43172.083333327391</c:v>
                      </c:pt>
                      <c:pt idx="2451">
                        <c:v>43172.124999994056</c:v>
                      </c:pt>
                      <c:pt idx="2452">
                        <c:v>43172.16666666072</c:v>
                      </c:pt>
                      <c:pt idx="2453">
                        <c:v>43172.208333327384</c:v>
                      </c:pt>
                      <c:pt idx="2454">
                        <c:v>43172.249999994048</c:v>
                      </c:pt>
                      <c:pt idx="2455">
                        <c:v>43172.291666660713</c:v>
                      </c:pt>
                      <c:pt idx="2456">
                        <c:v>43172.333333327377</c:v>
                      </c:pt>
                      <c:pt idx="2457">
                        <c:v>43172.374999994041</c:v>
                      </c:pt>
                      <c:pt idx="2458">
                        <c:v>43172.416666660705</c:v>
                      </c:pt>
                      <c:pt idx="2459">
                        <c:v>43172.458333327369</c:v>
                      </c:pt>
                      <c:pt idx="2460">
                        <c:v>43172.499999994034</c:v>
                      </c:pt>
                      <c:pt idx="2461">
                        <c:v>43172.541666660698</c:v>
                      </c:pt>
                      <c:pt idx="2462">
                        <c:v>43172.583333327362</c:v>
                      </c:pt>
                      <c:pt idx="2463">
                        <c:v>43172.624999994026</c:v>
                      </c:pt>
                      <c:pt idx="2464">
                        <c:v>43172.666666660691</c:v>
                      </c:pt>
                      <c:pt idx="2465">
                        <c:v>43172.708333327355</c:v>
                      </c:pt>
                      <c:pt idx="2466">
                        <c:v>43172.749999994019</c:v>
                      </c:pt>
                      <c:pt idx="2467">
                        <c:v>43172.791666660683</c:v>
                      </c:pt>
                      <c:pt idx="2468">
                        <c:v>43172.833333327348</c:v>
                      </c:pt>
                      <c:pt idx="2469">
                        <c:v>43172.874999994012</c:v>
                      </c:pt>
                      <c:pt idx="2470">
                        <c:v>43172.916666660676</c:v>
                      </c:pt>
                      <c:pt idx="2471">
                        <c:v>43172.95833332734</c:v>
                      </c:pt>
                      <c:pt idx="2472">
                        <c:v>43172.999999994005</c:v>
                      </c:pt>
                      <c:pt idx="2473">
                        <c:v>43173.041666660669</c:v>
                      </c:pt>
                      <c:pt idx="2474">
                        <c:v>43173.083333327333</c:v>
                      </c:pt>
                      <c:pt idx="2475">
                        <c:v>43173.124999993997</c:v>
                      </c:pt>
                      <c:pt idx="2476">
                        <c:v>43173.166666660662</c:v>
                      </c:pt>
                      <c:pt idx="2477">
                        <c:v>43173.208333327326</c:v>
                      </c:pt>
                      <c:pt idx="2478">
                        <c:v>43173.24999999399</c:v>
                      </c:pt>
                      <c:pt idx="2479">
                        <c:v>43173.291666660654</c:v>
                      </c:pt>
                      <c:pt idx="2480">
                        <c:v>43173.333333327319</c:v>
                      </c:pt>
                      <c:pt idx="2481">
                        <c:v>43173.374999993983</c:v>
                      </c:pt>
                      <c:pt idx="2482">
                        <c:v>43173.416666660647</c:v>
                      </c:pt>
                      <c:pt idx="2483">
                        <c:v>43173.458333327311</c:v>
                      </c:pt>
                      <c:pt idx="2484">
                        <c:v>43173.499999993976</c:v>
                      </c:pt>
                      <c:pt idx="2485">
                        <c:v>43173.54166666064</c:v>
                      </c:pt>
                      <c:pt idx="2486">
                        <c:v>43173.583333327304</c:v>
                      </c:pt>
                      <c:pt idx="2487">
                        <c:v>43173.624999993968</c:v>
                      </c:pt>
                      <c:pt idx="2488">
                        <c:v>43173.666666660632</c:v>
                      </c:pt>
                      <c:pt idx="2489">
                        <c:v>43173.708333327297</c:v>
                      </c:pt>
                      <c:pt idx="2490">
                        <c:v>43173.749999993961</c:v>
                      </c:pt>
                      <c:pt idx="2491">
                        <c:v>43173.791666660625</c:v>
                      </c:pt>
                      <c:pt idx="2492">
                        <c:v>43173.833333327289</c:v>
                      </c:pt>
                      <c:pt idx="2493">
                        <c:v>43173.874999993954</c:v>
                      </c:pt>
                      <c:pt idx="2494">
                        <c:v>43173.916666660618</c:v>
                      </c:pt>
                      <c:pt idx="2495">
                        <c:v>43173.958333327282</c:v>
                      </c:pt>
                      <c:pt idx="2496">
                        <c:v>43173.999999993946</c:v>
                      </c:pt>
                      <c:pt idx="2497">
                        <c:v>43174.041666660611</c:v>
                      </c:pt>
                      <c:pt idx="2498">
                        <c:v>43174.083333327275</c:v>
                      </c:pt>
                      <c:pt idx="2499">
                        <c:v>43174.124999993939</c:v>
                      </c:pt>
                      <c:pt idx="2500">
                        <c:v>43174.166666660603</c:v>
                      </c:pt>
                      <c:pt idx="2501">
                        <c:v>43174.208333327268</c:v>
                      </c:pt>
                      <c:pt idx="2502">
                        <c:v>43174.249999993932</c:v>
                      </c:pt>
                      <c:pt idx="2503">
                        <c:v>43174.291666660596</c:v>
                      </c:pt>
                      <c:pt idx="2504">
                        <c:v>43174.33333332726</c:v>
                      </c:pt>
                      <c:pt idx="2505">
                        <c:v>43174.374999993925</c:v>
                      </c:pt>
                      <c:pt idx="2506">
                        <c:v>43174.416666660589</c:v>
                      </c:pt>
                      <c:pt idx="2507">
                        <c:v>43174.458333327253</c:v>
                      </c:pt>
                      <c:pt idx="2508">
                        <c:v>43174.499999993917</c:v>
                      </c:pt>
                      <c:pt idx="2509">
                        <c:v>43174.541666660582</c:v>
                      </c:pt>
                      <c:pt idx="2510">
                        <c:v>43174.583333327246</c:v>
                      </c:pt>
                      <c:pt idx="2511">
                        <c:v>43174.62499999391</c:v>
                      </c:pt>
                      <c:pt idx="2512">
                        <c:v>43174.666666660574</c:v>
                      </c:pt>
                      <c:pt idx="2513">
                        <c:v>43174.708333327239</c:v>
                      </c:pt>
                      <c:pt idx="2514">
                        <c:v>43174.749999993903</c:v>
                      </c:pt>
                      <c:pt idx="2515">
                        <c:v>43174.791666660567</c:v>
                      </c:pt>
                      <c:pt idx="2516">
                        <c:v>43174.833333327231</c:v>
                      </c:pt>
                      <c:pt idx="2517">
                        <c:v>43174.874999993895</c:v>
                      </c:pt>
                      <c:pt idx="2518">
                        <c:v>43174.91666666056</c:v>
                      </c:pt>
                      <c:pt idx="2519">
                        <c:v>43174.958333327224</c:v>
                      </c:pt>
                      <c:pt idx="2520">
                        <c:v>43174.999999993888</c:v>
                      </c:pt>
                      <c:pt idx="2521">
                        <c:v>43175.041666660552</c:v>
                      </c:pt>
                      <c:pt idx="2522">
                        <c:v>43175.083333327217</c:v>
                      </c:pt>
                      <c:pt idx="2523">
                        <c:v>43175.124999993881</c:v>
                      </c:pt>
                      <c:pt idx="2524">
                        <c:v>43175.166666660545</c:v>
                      </c:pt>
                      <c:pt idx="2525">
                        <c:v>43175.208333327209</c:v>
                      </c:pt>
                      <c:pt idx="2526">
                        <c:v>43175.249999993874</c:v>
                      </c:pt>
                      <c:pt idx="2527">
                        <c:v>43175.291666660538</c:v>
                      </c:pt>
                      <c:pt idx="2528">
                        <c:v>43175.333333327202</c:v>
                      </c:pt>
                      <c:pt idx="2529">
                        <c:v>43175.374999993866</c:v>
                      </c:pt>
                      <c:pt idx="2530">
                        <c:v>43175.416666660531</c:v>
                      </c:pt>
                      <c:pt idx="2531">
                        <c:v>43175.458333327195</c:v>
                      </c:pt>
                      <c:pt idx="2532">
                        <c:v>43175.499999993859</c:v>
                      </c:pt>
                      <c:pt idx="2533">
                        <c:v>43175.541666660523</c:v>
                      </c:pt>
                      <c:pt idx="2534">
                        <c:v>43175.583333327188</c:v>
                      </c:pt>
                      <c:pt idx="2535">
                        <c:v>43175.624999993852</c:v>
                      </c:pt>
                      <c:pt idx="2536">
                        <c:v>43175.666666660516</c:v>
                      </c:pt>
                      <c:pt idx="2537">
                        <c:v>43175.70833332718</c:v>
                      </c:pt>
                      <c:pt idx="2538">
                        <c:v>43175.749999993845</c:v>
                      </c:pt>
                      <c:pt idx="2539">
                        <c:v>43175.791666660509</c:v>
                      </c:pt>
                      <c:pt idx="2540">
                        <c:v>43175.833333327173</c:v>
                      </c:pt>
                      <c:pt idx="2541">
                        <c:v>43175.874999993837</c:v>
                      </c:pt>
                      <c:pt idx="2542">
                        <c:v>43175.916666660502</c:v>
                      </c:pt>
                      <c:pt idx="2543">
                        <c:v>43175.958333327166</c:v>
                      </c:pt>
                      <c:pt idx="2544">
                        <c:v>43175.99999999383</c:v>
                      </c:pt>
                      <c:pt idx="2545">
                        <c:v>43176.041666660494</c:v>
                      </c:pt>
                      <c:pt idx="2546">
                        <c:v>43176.083333327158</c:v>
                      </c:pt>
                      <c:pt idx="2547">
                        <c:v>43176.124999993823</c:v>
                      </c:pt>
                      <c:pt idx="2548">
                        <c:v>43176.166666660487</c:v>
                      </c:pt>
                      <c:pt idx="2549">
                        <c:v>43176.208333327151</c:v>
                      </c:pt>
                      <c:pt idx="2550">
                        <c:v>43176.249999993815</c:v>
                      </c:pt>
                      <c:pt idx="2551">
                        <c:v>43176.29166666048</c:v>
                      </c:pt>
                      <c:pt idx="2552">
                        <c:v>43176.333333327144</c:v>
                      </c:pt>
                      <c:pt idx="2553">
                        <c:v>43176.374999993808</c:v>
                      </c:pt>
                      <c:pt idx="2554">
                        <c:v>43176.416666660472</c:v>
                      </c:pt>
                      <c:pt idx="2555">
                        <c:v>43176.458333327137</c:v>
                      </c:pt>
                      <c:pt idx="2556">
                        <c:v>43176.499999993801</c:v>
                      </c:pt>
                      <c:pt idx="2557">
                        <c:v>43176.541666660465</c:v>
                      </c:pt>
                      <c:pt idx="2558">
                        <c:v>43176.583333327129</c:v>
                      </c:pt>
                      <c:pt idx="2559">
                        <c:v>43176.624999993794</c:v>
                      </c:pt>
                      <c:pt idx="2560">
                        <c:v>43176.666666660458</c:v>
                      </c:pt>
                      <c:pt idx="2561">
                        <c:v>43176.708333327122</c:v>
                      </c:pt>
                      <c:pt idx="2562">
                        <c:v>43176.749999993786</c:v>
                      </c:pt>
                      <c:pt idx="2563">
                        <c:v>43176.791666660451</c:v>
                      </c:pt>
                      <c:pt idx="2564">
                        <c:v>43176.833333327115</c:v>
                      </c:pt>
                      <c:pt idx="2565">
                        <c:v>43176.874999993779</c:v>
                      </c:pt>
                      <c:pt idx="2566">
                        <c:v>43176.916666660443</c:v>
                      </c:pt>
                      <c:pt idx="2567">
                        <c:v>43176.958333327108</c:v>
                      </c:pt>
                      <c:pt idx="2568">
                        <c:v>43176.999999993772</c:v>
                      </c:pt>
                      <c:pt idx="2569">
                        <c:v>43177.041666660436</c:v>
                      </c:pt>
                      <c:pt idx="2570">
                        <c:v>43177.0833333271</c:v>
                      </c:pt>
                      <c:pt idx="2571">
                        <c:v>43177.124999993765</c:v>
                      </c:pt>
                      <c:pt idx="2572">
                        <c:v>43177.166666660429</c:v>
                      </c:pt>
                      <c:pt idx="2573">
                        <c:v>43177.208333327093</c:v>
                      </c:pt>
                      <c:pt idx="2574">
                        <c:v>43177.249999993757</c:v>
                      </c:pt>
                      <c:pt idx="2575">
                        <c:v>43177.291666660421</c:v>
                      </c:pt>
                      <c:pt idx="2576">
                        <c:v>43177.333333327086</c:v>
                      </c:pt>
                      <c:pt idx="2577">
                        <c:v>43177.37499999375</c:v>
                      </c:pt>
                      <c:pt idx="2578">
                        <c:v>43177.416666660414</c:v>
                      </c:pt>
                      <c:pt idx="2579">
                        <c:v>43177.458333327078</c:v>
                      </c:pt>
                      <c:pt idx="2580">
                        <c:v>43177.499999993743</c:v>
                      </c:pt>
                      <c:pt idx="2581">
                        <c:v>43177.541666660407</c:v>
                      </c:pt>
                      <c:pt idx="2582">
                        <c:v>43177.583333327071</c:v>
                      </c:pt>
                      <c:pt idx="2583">
                        <c:v>43177.624999993735</c:v>
                      </c:pt>
                      <c:pt idx="2584">
                        <c:v>43177.6666666604</c:v>
                      </c:pt>
                      <c:pt idx="2585">
                        <c:v>43177.708333327064</c:v>
                      </c:pt>
                      <c:pt idx="2586">
                        <c:v>43177.749999993728</c:v>
                      </c:pt>
                      <c:pt idx="2587">
                        <c:v>43177.791666660392</c:v>
                      </c:pt>
                      <c:pt idx="2588">
                        <c:v>43177.833333327057</c:v>
                      </c:pt>
                      <c:pt idx="2589">
                        <c:v>43177.874999993721</c:v>
                      </c:pt>
                      <c:pt idx="2590">
                        <c:v>43177.916666660385</c:v>
                      </c:pt>
                      <c:pt idx="2591">
                        <c:v>43177.958333327049</c:v>
                      </c:pt>
                      <c:pt idx="2592">
                        <c:v>43177.999999993714</c:v>
                      </c:pt>
                      <c:pt idx="2593">
                        <c:v>43178.041666660378</c:v>
                      </c:pt>
                      <c:pt idx="2594">
                        <c:v>43178.083333327042</c:v>
                      </c:pt>
                      <c:pt idx="2595">
                        <c:v>43178.124999993706</c:v>
                      </c:pt>
                      <c:pt idx="2596">
                        <c:v>43178.166666660371</c:v>
                      </c:pt>
                      <c:pt idx="2597">
                        <c:v>43178.208333327035</c:v>
                      </c:pt>
                      <c:pt idx="2598">
                        <c:v>43178.249999993699</c:v>
                      </c:pt>
                      <c:pt idx="2599">
                        <c:v>43178.291666660363</c:v>
                      </c:pt>
                      <c:pt idx="2600">
                        <c:v>43178.333333327028</c:v>
                      </c:pt>
                      <c:pt idx="2601">
                        <c:v>43178.374999993692</c:v>
                      </c:pt>
                      <c:pt idx="2602">
                        <c:v>43178.416666660356</c:v>
                      </c:pt>
                      <c:pt idx="2603">
                        <c:v>43178.45833332702</c:v>
                      </c:pt>
                      <c:pt idx="2604">
                        <c:v>43178.499999993684</c:v>
                      </c:pt>
                      <c:pt idx="2605">
                        <c:v>43178.541666660349</c:v>
                      </c:pt>
                      <c:pt idx="2606">
                        <c:v>43178.583333327013</c:v>
                      </c:pt>
                      <c:pt idx="2607">
                        <c:v>43178.624999993677</c:v>
                      </c:pt>
                      <c:pt idx="2608">
                        <c:v>43178.666666660341</c:v>
                      </c:pt>
                      <c:pt idx="2609">
                        <c:v>43178.708333327006</c:v>
                      </c:pt>
                      <c:pt idx="2610">
                        <c:v>43178.74999999367</c:v>
                      </c:pt>
                      <c:pt idx="2611">
                        <c:v>43178.791666660334</c:v>
                      </c:pt>
                      <c:pt idx="2612">
                        <c:v>43178.833333326998</c:v>
                      </c:pt>
                      <c:pt idx="2613">
                        <c:v>43178.874999993663</c:v>
                      </c:pt>
                      <c:pt idx="2614">
                        <c:v>43178.916666660327</c:v>
                      </c:pt>
                      <c:pt idx="2615">
                        <c:v>43178.958333326991</c:v>
                      </c:pt>
                      <c:pt idx="2616">
                        <c:v>43178.999999993655</c:v>
                      </c:pt>
                      <c:pt idx="2617">
                        <c:v>43179.04166666032</c:v>
                      </c:pt>
                      <c:pt idx="2618">
                        <c:v>43179.083333326984</c:v>
                      </c:pt>
                      <c:pt idx="2619">
                        <c:v>43179.124999993648</c:v>
                      </c:pt>
                      <c:pt idx="2620">
                        <c:v>43179.166666660312</c:v>
                      </c:pt>
                      <c:pt idx="2621">
                        <c:v>43179.208333326977</c:v>
                      </c:pt>
                      <c:pt idx="2622">
                        <c:v>43179.249999993641</c:v>
                      </c:pt>
                      <c:pt idx="2623">
                        <c:v>43179.291666660305</c:v>
                      </c:pt>
                      <c:pt idx="2624">
                        <c:v>43179.333333326969</c:v>
                      </c:pt>
                      <c:pt idx="2625">
                        <c:v>43179.374999993634</c:v>
                      </c:pt>
                      <c:pt idx="2626">
                        <c:v>43179.416666660298</c:v>
                      </c:pt>
                      <c:pt idx="2627">
                        <c:v>43179.458333326962</c:v>
                      </c:pt>
                      <c:pt idx="2628">
                        <c:v>43179.499999993626</c:v>
                      </c:pt>
                      <c:pt idx="2629">
                        <c:v>43179.541666660291</c:v>
                      </c:pt>
                      <c:pt idx="2630">
                        <c:v>43179.583333326955</c:v>
                      </c:pt>
                      <c:pt idx="2631">
                        <c:v>43179.624999993619</c:v>
                      </c:pt>
                      <c:pt idx="2632">
                        <c:v>43179.666666660283</c:v>
                      </c:pt>
                      <c:pt idx="2633">
                        <c:v>43179.708333326947</c:v>
                      </c:pt>
                      <c:pt idx="2634">
                        <c:v>43179.749999993612</c:v>
                      </c:pt>
                      <c:pt idx="2635">
                        <c:v>43179.791666660276</c:v>
                      </c:pt>
                      <c:pt idx="2636">
                        <c:v>43179.83333332694</c:v>
                      </c:pt>
                      <c:pt idx="2637">
                        <c:v>43179.874999993604</c:v>
                      </c:pt>
                      <c:pt idx="2638">
                        <c:v>43179.916666660269</c:v>
                      </c:pt>
                      <c:pt idx="2639">
                        <c:v>43179.958333326933</c:v>
                      </c:pt>
                      <c:pt idx="2640">
                        <c:v>43179.999999993597</c:v>
                      </c:pt>
                      <c:pt idx="2641">
                        <c:v>43180.041666660261</c:v>
                      </c:pt>
                      <c:pt idx="2642">
                        <c:v>43180.083333326926</c:v>
                      </c:pt>
                      <c:pt idx="2643">
                        <c:v>43180.12499999359</c:v>
                      </c:pt>
                      <c:pt idx="2644">
                        <c:v>43180.166666660254</c:v>
                      </c:pt>
                      <c:pt idx="2645">
                        <c:v>43180.208333326918</c:v>
                      </c:pt>
                      <c:pt idx="2646">
                        <c:v>43180.249999993583</c:v>
                      </c:pt>
                      <c:pt idx="2647">
                        <c:v>43180.291666660247</c:v>
                      </c:pt>
                      <c:pt idx="2648">
                        <c:v>43180.333333326911</c:v>
                      </c:pt>
                      <c:pt idx="2649">
                        <c:v>43180.374999993575</c:v>
                      </c:pt>
                      <c:pt idx="2650">
                        <c:v>43180.41666666024</c:v>
                      </c:pt>
                      <c:pt idx="2651">
                        <c:v>43180.458333326904</c:v>
                      </c:pt>
                      <c:pt idx="2652">
                        <c:v>43180.499999993568</c:v>
                      </c:pt>
                      <c:pt idx="2653">
                        <c:v>43180.541666660232</c:v>
                      </c:pt>
                      <c:pt idx="2654">
                        <c:v>43180.583333326897</c:v>
                      </c:pt>
                      <c:pt idx="2655">
                        <c:v>43180.624999993561</c:v>
                      </c:pt>
                      <c:pt idx="2656">
                        <c:v>43180.666666660225</c:v>
                      </c:pt>
                      <c:pt idx="2657">
                        <c:v>43180.708333326889</c:v>
                      </c:pt>
                      <c:pt idx="2658">
                        <c:v>43180.749999993554</c:v>
                      </c:pt>
                      <c:pt idx="2659">
                        <c:v>43180.791666660218</c:v>
                      </c:pt>
                      <c:pt idx="2660">
                        <c:v>43180.833333326882</c:v>
                      </c:pt>
                      <c:pt idx="2661">
                        <c:v>43180.874999993546</c:v>
                      </c:pt>
                      <c:pt idx="2662">
                        <c:v>43180.91666666021</c:v>
                      </c:pt>
                      <c:pt idx="2663">
                        <c:v>43180.958333326875</c:v>
                      </c:pt>
                      <c:pt idx="2664">
                        <c:v>43180.999999993539</c:v>
                      </c:pt>
                      <c:pt idx="2665">
                        <c:v>43181.041666660203</c:v>
                      </c:pt>
                      <c:pt idx="2666">
                        <c:v>43181.083333326867</c:v>
                      </c:pt>
                      <c:pt idx="2667">
                        <c:v>43181.124999993532</c:v>
                      </c:pt>
                      <c:pt idx="2668">
                        <c:v>43181.166666660196</c:v>
                      </c:pt>
                      <c:pt idx="2669">
                        <c:v>43181.20833332686</c:v>
                      </c:pt>
                      <c:pt idx="2670">
                        <c:v>43181.249999993524</c:v>
                      </c:pt>
                      <c:pt idx="2671">
                        <c:v>43181.291666660189</c:v>
                      </c:pt>
                      <c:pt idx="2672">
                        <c:v>43181.333333326853</c:v>
                      </c:pt>
                      <c:pt idx="2673">
                        <c:v>43181.374999993517</c:v>
                      </c:pt>
                      <c:pt idx="2674">
                        <c:v>43181.416666660181</c:v>
                      </c:pt>
                      <c:pt idx="2675">
                        <c:v>43181.458333326846</c:v>
                      </c:pt>
                      <c:pt idx="2676">
                        <c:v>43181.49999999351</c:v>
                      </c:pt>
                      <c:pt idx="2677">
                        <c:v>43181.541666660174</c:v>
                      </c:pt>
                      <c:pt idx="2678">
                        <c:v>43181.583333326838</c:v>
                      </c:pt>
                      <c:pt idx="2679">
                        <c:v>43181.624999993503</c:v>
                      </c:pt>
                      <c:pt idx="2680">
                        <c:v>43181.666666660167</c:v>
                      </c:pt>
                      <c:pt idx="2681">
                        <c:v>43181.708333326831</c:v>
                      </c:pt>
                      <c:pt idx="2682">
                        <c:v>43181.749999993495</c:v>
                      </c:pt>
                      <c:pt idx="2683">
                        <c:v>43181.79166666016</c:v>
                      </c:pt>
                      <c:pt idx="2684">
                        <c:v>43181.833333326824</c:v>
                      </c:pt>
                      <c:pt idx="2685">
                        <c:v>43181.874999993488</c:v>
                      </c:pt>
                      <c:pt idx="2686">
                        <c:v>43181.916666660152</c:v>
                      </c:pt>
                      <c:pt idx="2687">
                        <c:v>43181.958333326817</c:v>
                      </c:pt>
                      <c:pt idx="2688">
                        <c:v>43181.999999993481</c:v>
                      </c:pt>
                      <c:pt idx="2689">
                        <c:v>43182.041666660145</c:v>
                      </c:pt>
                      <c:pt idx="2690">
                        <c:v>43182.083333326809</c:v>
                      </c:pt>
                      <c:pt idx="2691">
                        <c:v>43182.124999993473</c:v>
                      </c:pt>
                      <c:pt idx="2692">
                        <c:v>43182.166666660138</c:v>
                      </c:pt>
                      <c:pt idx="2693">
                        <c:v>43182.208333326802</c:v>
                      </c:pt>
                      <c:pt idx="2694">
                        <c:v>43182.249999993466</c:v>
                      </c:pt>
                      <c:pt idx="2695">
                        <c:v>43182.29166666013</c:v>
                      </c:pt>
                      <c:pt idx="2696">
                        <c:v>43182.333333326795</c:v>
                      </c:pt>
                      <c:pt idx="2697">
                        <c:v>43182.374999993459</c:v>
                      </c:pt>
                      <c:pt idx="2698">
                        <c:v>43182.416666660123</c:v>
                      </c:pt>
                      <c:pt idx="2699">
                        <c:v>43182.458333326787</c:v>
                      </c:pt>
                      <c:pt idx="2700">
                        <c:v>43182.499999993452</c:v>
                      </c:pt>
                      <c:pt idx="2701">
                        <c:v>43182.541666660116</c:v>
                      </c:pt>
                      <c:pt idx="2702">
                        <c:v>43182.58333332678</c:v>
                      </c:pt>
                      <c:pt idx="2703">
                        <c:v>43182.624999993444</c:v>
                      </c:pt>
                      <c:pt idx="2704">
                        <c:v>43182.666666660109</c:v>
                      </c:pt>
                      <c:pt idx="2705">
                        <c:v>43182.708333326773</c:v>
                      </c:pt>
                      <c:pt idx="2706">
                        <c:v>43182.749999993437</c:v>
                      </c:pt>
                      <c:pt idx="2707">
                        <c:v>43182.791666660101</c:v>
                      </c:pt>
                      <c:pt idx="2708">
                        <c:v>43182.833333326766</c:v>
                      </c:pt>
                      <c:pt idx="2709">
                        <c:v>43182.87499999343</c:v>
                      </c:pt>
                      <c:pt idx="2710">
                        <c:v>43182.916666660094</c:v>
                      </c:pt>
                      <c:pt idx="2711">
                        <c:v>43182.958333326758</c:v>
                      </c:pt>
                      <c:pt idx="2712">
                        <c:v>43182.999999993423</c:v>
                      </c:pt>
                      <c:pt idx="2713">
                        <c:v>43183.041666660087</c:v>
                      </c:pt>
                      <c:pt idx="2714">
                        <c:v>43183.083333326751</c:v>
                      </c:pt>
                      <c:pt idx="2715">
                        <c:v>43183.124999993415</c:v>
                      </c:pt>
                      <c:pt idx="2716">
                        <c:v>43183.166666660079</c:v>
                      </c:pt>
                      <c:pt idx="2717">
                        <c:v>43183.208333326744</c:v>
                      </c:pt>
                      <c:pt idx="2718">
                        <c:v>43183.249999993408</c:v>
                      </c:pt>
                      <c:pt idx="2719">
                        <c:v>43183.291666660072</c:v>
                      </c:pt>
                      <c:pt idx="2720">
                        <c:v>43183.333333326736</c:v>
                      </c:pt>
                      <c:pt idx="2721">
                        <c:v>43183.374999993401</c:v>
                      </c:pt>
                      <c:pt idx="2722">
                        <c:v>43183.416666660065</c:v>
                      </c:pt>
                      <c:pt idx="2723">
                        <c:v>43183.458333326729</c:v>
                      </c:pt>
                      <c:pt idx="2724">
                        <c:v>43183.499999993393</c:v>
                      </c:pt>
                      <c:pt idx="2725">
                        <c:v>43183.541666660058</c:v>
                      </c:pt>
                      <c:pt idx="2726">
                        <c:v>43183.583333326722</c:v>
                      </c:pt>
                      <c:pt idx="2727">
                        <c:v>43183.624999993386</c:v>
                      </c:pt>
                      <c:pt idx="2728">
                        <c:v>43183.66666666005</c:v>
                      </c:pt>
                      <c:pt idx="2729">
                        <c:v>43183.708333326715</c:v>
                      </c:pt>
                      <c:pt idx="2730">
                        <c:v>43183.749999993379</c:v>
                      </c:pt>
                      <c:pt idx="2731">
                        <c:v>43183.791666660043</c:v>
                      </c:pt>
                      <c:pt idx="2732">
                        <c:v>43183.833333326707</c:v>
                      </c:pt>
                      <c:pt idx="2733">
                        <c:v>43183.874999993372</c:v>
                      </c:pt>
                      <c:pt idx="2734">
                        <c:v>43183.916666660036</c:v>
                      </c:pt>
                      <c:pt idx="2735">
                        <c:v>43183.9583333267</c:v>
                      </c:pt>
                      <c:pt idx="2736">
                        <c:v>43183.999999993364</c:v>
                      </c:pt>
                      <c:pt idx="2737">
                        <c:v>43184.041666660029</c:v>
                      </c:pt>
                      <c:pt idx="2738">
                        <c:v>43184.083333326693</c:v>
                      </c:pt>
                      <c:pt idx="2739">
                        <c:v>43184.124999993357</c:v>
                      </c:pt>
                      <c:pt idx="2740">
                        <c:v>43184.166666660021</c:v>
                      </c:pt>
                      <c:pt idx="2741">
                        <c:v>43184.208333326686</c:v>
                      </c:pt>
                      <c:pt idx="2742">
                        <c:v>43184.24999999335</c:v>
                      </c:pt>
                      <c:pt idx="2743">
                        <c:v>43184.291666660014</c:v>
                      </c:pt>
                      <c:pt idx="2744">
                        <c:v>43184.333333326678</c:v>
                      </c:pt>
                      <c:pt idx="2745">
                        <c:v>43184.374999993342</c:v>
                      </c:pt>
                      <c:pt idx="2746">
                        <c:v>43184.416666660007</c:v>
                      </c:pt>
                      <c:pt idx="2747">
                        <c:v>43184.458333326671</c:v>
                      </c:pt>
                      <c:pt idx="2748">
                        <c:v>43184.499999993335</c:v>
                      </c:pt>
                      <c:pt idx="2749">
                        <c:v>43184.541666659999</c:v>
                      </c:pt>
                      <c:pt idx="2750">
                        <c:v>43184.583333326664</c:v>
                      </c:pt>
                      <c:pt idx="2751">
                        <c:v>43184.624999993328</c:v>
                      </c:pt>
                      <c:pt idx="2752">
                        <c:v>43184.666666659992</c:v>
                      </c:pt>
                      <c:pt idx="2753">
                        <c:v>43184.708333326656</c:v>
                      </c:pt>
                      <c:pt idx="2754">
                        <c:v>43184.749999993321</c:v>
                      </c:pt>
                      <c:pt idx="2755">
                        <c:v>43184.791666659985</c:v>
                      </c:pt>
                      <c:pt idx="2756">
                        <c:v>43184.833333326649</c:v>
                      </c:pt>
                      <c:pt idx="2757">
                        <c:v>43184.874999993313</c:v>
                      </c:pt>
                      <c:pt idx="2758">
                        <c:v>43184.916666659978</c:v>
                      </c:pt>
                      <c:pt idx="2759">
                        <c:v>43184.958333326642</c:v>
                      </c:pt>
                      <c:pt idx="2760">
                        <c:v>43184.999999993306</c:v>
                      </c:pt>
                      <c:pt idx="2761">
                        <c:v>43185.04166665997</c:v>
                      </c:pt>
                      <c:pt idx="2762">
                        <c:v>43185.083333326635</c:v>
                      </c:pt>
                      <c:pt idx="2763">
                        <c:v>43185.124999993299</c:v>
                      </c:pt>
                      <c:pt idx="2764">
                        <c:v>43185.166666659963</c:v>
                      </c:pt>
                      <c:pt idx="2765">
                        <c:v>43185.208333326627</c:v>
                      </c:pt>
                      <c:pt idx="2766">
                        <c:v>43185.249999993292</c:v>
                      </c:pt>
                      <c:pt idx="2767">
                        <c:v>43185.291666659956</c:v>
                      </c:pt>
                      <c:pt idx="2768">
                        <c:v>43185.33333332662</c:v>
                      </c:pt>
                      <c:pt idx="2769">
                        <c:v>43185.374999993284</c:v>
                      </c:pt>
                      <c:pt idx="2770">
                        <c:v>43185.416666659949</c:v>
                      </c:pt>
                      <c:pt idx="2771">
                        <c:v>43185.458333326613</c:v>
                      </c:pt>
                      <c:pt idx="2772">
                        <c:v>43185.499999993277</c:v>
                      </c:pt>
                      <c:pt idx="2773">
                        <c:v>43185.541666659941</c:v>
                      </c:pt>
                      <c:pt idx="2774">
                        <c:v>43185.583333326605</c:v>
                      </c:pt>
                      <c:pt idx="2775">
                        <c:v>43185.62499999327</c:v>
                      </c:pt>
                      <c:pt idx="2776">
                        <c:v>43185.666666659934</c:v>
                      </c:pt>
                      <c:pt idx="2777">
                        <c:v>43185.708333326598</c:v>
                      </c:pt>
                      <c:pt idx="2778">
                        <c:v>43185.749999993262</c:v>
                      </c:pt>
                      <c:pt idx="2779">
                        <c:v>43185.791666659927</c:v>
                      </c:pt>
                      <c:pt idx="2780">
                        <c:v>43185.833333326591</c:v>
                      </c:pt>
                      <c:pt idx="2781">
                        <c:v>43185.874999993255</c:v>
                      </c:pt>
                      <c:pt idx="2782">
                        <c:v>43185.916666659919</c:v>
                      </c:pt>
                      <c:pt idx="2783">
                        <c:v>43185.958333326584</c:v>
                      </c:pt>
                      <c:pt idx="2784">
                        <c:v>43185.999999993248</c:v>
                      </c:pt>
                      <c:pt idx="2785">
                        <c:v>43186.041666659912</c:v>
                      </c:pt>
                      <c:pt idx="2786">
                        <c:v>43186.083333326576</c:v>
                      </c:pt>
                      <c:pt idx="2787">
                        <c:v>43186.124999993241</c:v>
                      </c:pt>
                      <c:pt idx="2788">
                        <c:v>43186.166666659905</c:v>
                      </c:pt>
                      <c:pt idx="2789">
                        <c:v>43186.208333326569</c:v>
                      </c:pt>
                      <c:pt idx="2790">
                        <c:v>43186.249999993233</c:v>
                      </c:pt>
                      <c:pt idx="2791">
                        <c:v>43186.291666659898</c:v>
                      </c:pt>
                      <c:pt idx="2792">
                        <c:v>43186.333333326562</c:v>
                      </c:pt>
                      <c:pt idx="2793">
                        <c:v>43186.374999993226</c:v>
                      </c:pt>
                      <c:pt idx="2794">
                        <c:v>43186.41666665989</c:v>
                      </c:pt>
                      <c:pt idx="2795">
                        <c:v>43186.458333326555</c:v>
                      </c:pt>
                      <c:pt idx="2796">
                        <c:v>43186.499999993219</c:v>
                      </c:pt>
                      <c:pt idx="2797">
                        <c:v>43186.541666659883</c:v>
                      </c:pt>
                      <c:pt idx="2798">
                        <c:v>43186.583333326547</c:v>
                      </c:pt>
                      <c:pt idx="2799">
                        <c:v>43186.624999993212</c:v>
                      </c:pt>
                      <c:pt idx="2800">
                        <c:v>43186.666666659876</c:v>
                      </c:pt>
                      <c:pt idx="2801">
                        <c:v>43186.70833332654</c:v>
                      </c:pt>
                      <c:pt idx="2802">
                        <c:v>43186.749999993204</c:v>
                      </c:pt>
                      <c:pt idx="2803">
                        <c:v>43186.791666659868</c:v>
                      </c:pt>
                      <c:pt idx="2804">
                        <c:v>43186.833333326533</c:v>
                      </c:pt>
                      <c:pt idx="2805">
                        <c:v>43186.874999993197</c:v>
                      </c:pt>
                      <c:pt idx="2806">
                        <c:v>43186.916666659861</c:v>
                      </c:pt>
                      <c:pt idx="2807">
                        <c:v>43186.958333326525</c:v>
                      </c:pt>
                      <c:pt idx="2808">
                        <c:v>43186.99999999319</c:v>
                      </c:pt>
                      <c:pt idx="2809">
                        <c:v>43187.041666659854</c:v>
                      </c:pt>
                      <c:pt idx="2810">
                        <c:v>43187.083333326518</c:v>
                      </c:pt>
                      <c:pt idx="2811">
                        <c:v>43187.124999993182</c:v>
                      </c:pt>
                      <c:pt idx="2812">
                        <c:v>43187.166666659847</c:v>
                      </c:pt>
                      <c:pt idx="2813">
                        <c:v>43187.208333326511</c:v>
                      </c:pt>
                      <c:pt idx="2814">
                        <c:v>43187.249999993175</c:v>
                      </c:pt>
                      <c:pt idx="2815">
                        <c:v>43187.291666659839</c:v>
                      </c:pt>
                      <c:pt idx="2816">
                        <c:v>43187.333333326504</c:v>
                      </c:pt>
                      <c:pt idx="2817">
                        <c:v>43187.374999993168</c:v>
                      </c:pt>
                      <c:pt idx="2818">
                        <c:v>43187.416666659832</c:v>
                      </c:pt>
                      <c:pt idx="2819">
                        <c:v>43187.458333326496</c:v>
                      </c:pt>
                      <c:pt idx="2820">
                        <c:v>43187.499999993161</c:v>
                      </c:pt>
                      <c:pt idx="2821">
                        <c:v>43187.541666659825</c:v>
                      </c:pt>
                      <c:pt idx="2822">
                        <c:v>43187.583333326489</c:v>
                      </c:pt>
                      <c:pt idx="2823">
                        <c:v>43187.624999993153</c:v>
                      </c:pt>
                      <c:pt idx="2824">
                        <c:v>43187.666666659818</c:v>
                      </c:pt>
                      <c:pt idx="2825">
                        <c:v>43187.708333326482</c:v>
                      </c:pt>
                      <c:pt idx="2826">
                        <c:v>43187.749999993146</c:v>
                      </c:pt>
                      <c:pt idx="2827">
                        <c:v>43187.79166665981</c:v>
                      </c:pt>
                      <c:pt idx="2828">
                        <c:v>43187.833333326475</c:v>
                      </c:pt>
                      <c:pt idx="2829">
                        <c:v>43187.874999993139</c:v>
                      </c:pt>
                      <c:pt idx="2830">
                        <c:v>43187.916666659803</c:v>
                      </c:pt>
                      <c:pt idx="2831">
                        <c:v>43187.958333326467</c:v>
                      </c:pt>
                      <c:pt idx="2832">
                        <c:v>43187.999999993131</c:v>
                      </c:pt>
                      <c:pt idx="2833">
                        <c:v>43188.041666659796</c:v>
                      </c:pt>
                      <c:pt idx="2834">
                        <c:v>43188.08333332646</c:v>
                      </c:pt>
                      <c:pt idx="2835">
                        <c:v>43188.124999993124</c:v>
                      </c:pt>
                      <c:pt idx="2836">
                        <c:v>43188.166666659788</c:v>
                      </c:pt>
                      <c:pt idx="2837">
                        <c:v>43188.208333326453</c:v>
                      </c:pt>
                      <c:pt idx="2838">
                        <c:v>43188.249999993117</c:v>
                      </c:pt>
                      <c:pt idx="2839">
                        <c:v>43188.291666659781</c:v>
                      </c:pt>
                      <c:pt idx="2840">
                        <c:v>43188.333333326445</c:v>
                      </c:pt>
                      <c:pt idx="2841">
                        <c:v>43188.37499999311</c:v>
                      </c:pt>
                      <c:pt idx="2842">
                        <c:v>43188.416666659774</c:v>
                      </c:pt>
                      <c:pt idx="2843">
                        <c:v>43188.458333326438</c:v>
                      </c:pt>
                      <c:pt idx="2844">
                        <c:v>43188.499999993102</c:v>
                      </c:pt>
                      <c:pt idx="2845">
                        <c:v>43188.541666659767</c:v>
                      </c:pt>
                      <c:pt idx="2846">
                        <c:v>43188.583333326431</c:v>
                      </c:pt>
                      <c:pt idx="2847">
                        <c:v>43188.624999993095</c:v>
                      </c:pt>
                      <c:pt idx="2848">
                        <c:v>43188.666666659759</c:v>
                      </c:pt>
                      <c:pt idx="2849">
                        <c:v>43188.708333326424</c:v>
                      </c:pt>
                      <c:pt idx="2850">
                        <c:v>43188.749999993088</c:v>
                      </c:pt>
                      <c:pt idx="2851">
                        <c:v>43188.791666659752</c:v>
                      </c:pt>
                      <c:pt idx="2852">
                        <c:v>43188.833333326416</c:v>
                      </c:pt>
                      <c:pt idx="2853">
                        <c:v>43188.874999993081</c:v>
                      </c:pt>
                      <c:pt idx="2854">
                        <c:v>43188.916666659745</c:v>
                      </c:pt>
                      <c:pt idx="2855">
                        <c:v>43188.958333326409</c:v>
                      </c:pt>
                      <c:pt idx="2856">
                        <c:v>43188.999999993073</c:v>
                      </c:pt>
                      <c:pt idx="2857">
                        <c:v>43189.041666659738</c:v>
                      </c:pt>
                      <c:pt idx="2858">
                        <c:v>43189.083333326402</c:v>
                      </c:pt>
                      <c:pt idx="2859">
                        <c:v>43189.124999993066</c:v>
                      </c:pt>
                      <c:pt idx="2860">
                        <c:v>43189.16666665973</c:v>
                      </c:pt>
                      <c:pt idx="2861">
                        <c:v>43189.208333326394</c:v>
                      </c:pt>
                      <c:pt idx="2862">
                        <c:v>43189.249999993059</c:v>
                      </c:pt>
                      <c:pt idx="2863">
                        <c:v>43189.291666659723</c:v>
                      </c:pt>
                      <c:pt idx="2864">
                        <c:v>43189.333333326387</c:v>
                      </c:pt>
                      <c:pt idx="2865">
                        <c:v>43189.374999993051</c:v>
                      </c:pt>
                      <c:pt idx="2866">
                        <c:v>43189.416666659716</c:v>
                      </c:pt>
                      <c:pt idx="2867">
                        <c:v>43189.45833332638</c:v>
                      </c:pt>
                      <c:pt idx="2868">
                        <c:v>43189.499999993044</c:v>
                      </c:pt>
                      <c:pt idx="2869">
                        <c:v>43189.541666659708</c:v>
                      </c:pt>
                      <c:pt idx="2870">
                        <c:v>43189.583333326373</c:v>
                      </c:pt>
                      <c:pt idx="2871">
                        <c:v>43189.624999993037</c:v>
                      </c:pt>
                      <c:pt idx="2872">
                        <c:v>43189.666666659701</c:v>
                      </c:pt>
                      <c:pt idx="2873">
                        <c:v>43189.708333326365</c:v>
                      </c:pt>
                      <c:pt idx="2874">
                        <c:v>43189.74999999303</c:v>
                      </c:pt>
                      <c:pt idx="2875">
                        <c:v>43189.791666659694</c:v>
                      </c:pt>
                      <c:pt idx="2876">
                        <c:v>43189.833333326358</c:v>
                      </c:pt>
                      <c:pt idx="2877">
                        <c:v>43189.874999993022</c:v>
                      </c:pt>
                      <c:pt idx="2878">
                        <c:v>43189.916666659687</c:v>
                      </c:pt>
                      <c:pt idx="2879">
                        <c:v>43189.958333326351</c:v>
                      </c:pt>
                      <c:pt idx="2880">
                        <c:v>43189.999999993015</c:v>
                      </c:pt>
                      <c:pt idx="2881">
                        <c:v>43190.041666659679</c:v>
                      </c:pt>
                      <c:pt idx="2882">
                        <c:v>43190.083333326344</c:v>
                      </c:pt>
                      <c:pt idx="2883">
                        <c:v>43190.124999993008</c:v>
                      </c:pt>
                      <c:pt idx="2884">
                        <c:v>43190.166666659672</c:v>
                      </c:pt>
                      <c:pt idx="2885">
                        <c:v>43190.208333326336</c:v>
                      </c:pt>
                      <c:pt idx="2886">
                        <c:v>43190.249999993001</c:v>
                      </c:pt>
                      <c:pt idx="2887">
                        <c:v>43190.291666659665</c:v>
                      </c:pt>
                      <c:pt idx="2888">
                        <c:v>43190.333333326329</c:v>
                      </c:pt>
                      <c:pt idx="2889">
                        <c:v>43190.374999992993</c:v>
                      </c:pt>
                      <c:pt idx="2890">
                        <c:v>43190.416666659657</c:v>
                      </c:pt>
                      <c:pt idx="2891">
                        <c:v>43190.458333326322</c:v>
                      </c:pt>
                      <c:pt idx="2892">
                        <c:v>43190.499999992986</c:v>
                      </c:pt>
                      <c:pt idx="2893">
                        <c:v>43190.54166665965</c:v>
                      </c:pt>
                      <c:pt idx="2894">
                        <c:v>43190.583333326314</c:v>
                      </c:pt>
                      <c:pt idx="2895">
                        <c:v>43190.624999992979</c:v>
                      </c:pt>
                      <c:pt idx="2896">
                        <c:v>43190.666666659643</c:v>
                      </c:pt>
                      <c:pt idx="2897">
                        <c:v>43190.708333326307</c:v>
                      </c:pt>
                      <c:pt idx="2898">
                        <c:v>43190.749999992971</c:v>
                      </c:pt>
                      <c:pt idx="2899">
                        <c:v>43190.791666659636</c:v>
                      </c:pt>
                      <c:pt idx="2900">
                        <c:v>43190.8333333263</c:v>
                      </c:pt>
                      <c:pt idx="2901">
                        <c:v>43190.874999992964</c:v>
                      </c:pt>
                      <c:pt idx="2902">
                        <c:v>43190.916666659628</c:v>
                      </c:pt>
                      <c:pt idx="2903">
                        <c:v>43190.958333326293</c:v>
                      </c:pt>
                      <c:pt idx="2904">
                        <c:v>43190.999999992957</c:v>
                      </c:pt>
                      <c:pt idx="2905">
                        <c:v>43191.041666659621</c:v>
                      </c:pt>
                      <c:pt idx="2906">
                        <c:v>43191.083333326285</c:v>
                      </c:pt>
                      <c:pt idx="2907">
                        <c:v>43191.12499999295</c:v>
                      </c:pt>
                      <c:pt idx="2908">
                        <c:v>43191.166666659614</c:v>
                      </c:pt>
                      <c:pt idx="2909">
                        <c:v>43191.208333326278</c:v>
                      </c:pt>
                      <c:pt idx="2910">
                        <c:v>43191.249999992942</c:v>
                      </c:pt>
                      <c:pt idx="2911">
                        <c:v>43191.291666659607</c:v>
                      </c:pt>
                      <c:pt idx="2912">
                        <c:v>43191.333333326271</c:v>
                      </c:pt>
                      <c:pt idx="2913">
                        <c:v>43191.374999992935</c:v>
                      </c:pt>
                      <c:pt idx="2914">
                        <c:v>43191.416666659599</c:v>
                      </c:pt>
                      <c:pt idx="2915">
                        <c:v>43191.458333326264</c:v>
                      </c:pt>
                      <c:pt idx="2916">
                        <c:v>43191.499999992928</c:v>
                      </c:pt>
                      <c:pt idx="2917">
                        <c:v>43191.541666659592</c:v>
                      </c:pt>
                      <c:pt idx="2918">
                        <c:v>43191.583333326256</c:v>
                      </c:pt>
                      <c:pt idx="2919">
                        <c:v>43191.62499999292</c:v>
                      </c:pt>
                      <c:pt idx="2920">
                        <c:v>43191.666666659585</c:v>
                      </c:pt>
                      <c:pt idx="2921">
                        <c:v>43191.708333326249</c:v>
                      </c:pt>
                      <c:pt idx="2922">
                        <c:v>43191.749999992913</c:v>
                      </c:pt>
                      <c:pt idx="2923">
                        <c:v>43191.791666659577</c:v>
                      </c:pt>
                      <c:pt idx="2924">
                        <c:v>43191.833333326242</c:v>
                      </c:pt>
                      <c:pt idx="2925">
                        <c:v>43191.874999992906</c:v>
                      </c:pt>
                      <c:pt idx="2926">
                        <c:v>43191.91666665957</c:v>
                      </c:pt>
                      <c:pt idx="2927">
                        <c:v>43191.958333326234</c:v>
                      </c:pt>
                      <c:pt idx="2928">
                        <c:v>43191.999999992899</c:v>
                      </c:pt>
                      <c:pt idx="2929">
                        <c:v>43192.041666659563</c:v>
                      </c:pt>
                      <c:pt idx="2930">
                        <c:v>43192.083333326227</c:v>
                      </c:pt>
                      <c:pt idx="2931">
                        <c:v>43192.124999992891</c:v>
                      </c:pt>
                      <c:pt idx="2932">
                        <c:v>43192.166666659556</c:v>
                      </c:pt>
                      <c:pt idx="2933">
                        <c:v>43192.20833332622</c:v>
                      </c:pt>
                      <c:pt idx="2934">
                        <c:v>43192.249999992884</c:v>
                      </c:pt>
                      <c:pt idx="2935">
                        <c:v>43192.291666659548</c:v>
                      </c:pt>
                      <c:pt idx="2936">
                        <c:v>43192.333333326213</c:v>
                      </c:pt>
                      <c:pt idx="2937">
                        <c:v>43192.374999992877</c:v>
                      </c:pt>
                      <c:pt idx="2938">
                        <c:v>43192.416666659541</c:v>
                      </c:pt>
                      <c:pt idx="2939">
                        <c:v>43192.458333326205</c:v>
                      </c:pt>
                      <c:pt idx="2940">
                        <c:v>43192.49999999287</c:v>
                      </c:pt>
                      <c:pt idx="2941">
                        <c:v>43192.541666659534</c:v>
                      </c:pt>
                      <c:pt idx="2942">
                        <c:v>43192.583333326198</c:v>
                      </c:pt>
                      <c:pt idx="2943">
                        <c:v>43192.624999992862</c:v>
                      </c:pt>
                      <c:pt idx="2944">
                        <c:v>43192.666666659527</c:v>
                      </c:pt>
                      <c:pt idx="2945">
                        <c:v>43192.708333326191</c:v>
                      </c:pt>
                      <c:pt idx="2946">
                        <c:v>43192.749999992855</c:v>
                      </c:pt>
                      <c:pt idx="2947">
                        <c:v>43192.791666659519</c:v>
                      </c:pt>
                      <c:pt idx="2948">
                        <c:v>43192.833333326183</c:v>
                      </c:pt>
                      <c:pt idx="2949">
                        <c:v>43192.874999992848</c:v>
                      </c:pt>
                      <c:pt idx="2950">
                        <c:v>43192.916666659512</c:v>
                      </c:pt>
                      <c:pt idx="2951">
                        <c:v>43192.958333326176</c:v>
                      </c:pt>
                      <c:pt idx="2952">
                        <c:v>43192.99999999284</c:v>
                      </c:pt>
                      <c:pt idx="2953">
                        <c:v>43193.041666659505</c:v>
                      </c:pt>
                      <c:pt idx="2954">
                        <c:v>43193.083333326169</c:v>
                      </c:pt>
                      <c:pt idx="2955">
                        <c:v>43193.124999992833</c:v>
                      </c:pt>
                      <c:pt idx="2956">
                        <c:v>43193.166666659497</c:v>
                      </c:pt>
                      <c:pt idx="2957">
                        <c:v>43193.208333326162</c:v>
                      </c:pt>
                      <c:pt idx="2958">
                        <c:v>43193.249999992826</c:v>
                      </c:pt>
                      <c:pt idx="2959">
                        <c:v>43193.29166665949</c:v>
                      </c:pt>
                      <c:pt idx="2960">
                        <c:v>43193.333333326154</c:v>
                      </c:pt>
                      <c:pt idx="2961">
                        <c:v>43193.374999992819</c:v>
                      </c:pt>
                      <c:pt idx="2962">
                        <c:v>43193.416666659483</c:v>
                      </c:pt>
                      <c:pt idx="2963">
                        <c:v>43193.458333326147</c:v>
                      </c:pt>
                      <c:pt idx="2964">
                        <c:v>43193.499999992811</c:v>
                      </c:pt>
                      <c:pt idx="2965">
                        <c:v>43193.541666659476</c:v>
                      </c:pt>
                      <c:pt idx="2966">
                        <c:v>43193.58333332614</c:v>
                      </c:pt>
                      <c:pt idx="2967">
                        <c:v>43193.624999992804</c:v>
                      </c:pt>
                      <c:pt idx="2968">
                        <c:v>43193.666666659468</c:v>
                      </c:pt>
                      <c:pt idx="2969">
                        <c:v>43193.708333326133</c:v>
                      </c:pt>
                      <c:pt idx="2970">
                        <c:v>43193.749999992797</c:v>
                      </c:pt>
                      <c:pt idx="2971">
                        <c:v>43193.791666659461</c:v>
                      </c:pt>
                      <c:pt idx="2972">
                        <c:v>43193.833333326125</c:v>
                      </c:pt>
                      <c:pt idx="2973">
                        <c:v>43193.87499999279</c:v>
                      </c:pt>
                      <c:pt idx="2974">
                        <c:v>43193.916666659454</c:v>
                      </c:pt>
                      <c:pt idx="2975">
                        <c:v>43193.958333326118</c:v>
                      </c:pt>
                      <c:pt idx="2976">
                        <c:v>43193.999999992782</c:v>
                      </c:pt>
                      <c:pt idx="2977">
                        <c:v>43194.041666659446</c:v>
                      </c:pt>
                      <c:pt idx="2978">
                        <c:v>43194.083333326111</c:v>
                      </c:pt>
                      <c:pt idx="2979">
                        <c:v>43194.124999992775</c:v>
                      </c:pt>
                      <c:pt idx="2980">
                        <c:v>43194.166666659439</c:v>
                      </c:pt>
                      <c:pt idx="2981">
                        <c:v>43194.208333326103</c:v>
                      </c:pt>
                      <c:pt idx="2982">
                        <c:v>43194.249999992768</c:v>
                      </c:pt>
                      <c:pt idx="2983">
                        <c:v>43194.291666659432</c:v>
                      </c:pt>
                      <c:pt idx="2984">
                        <c:v>43194.333333326096</c:v>
                      </c:pt>
                      <c:pt idx="2985">
                        <c:v>43194.37499999276</c:v>
                      </c:pt>
                      <c:pt idx="2986">
                        <c:v>43194.416666659425</c:v>
                      </c:pt>
                      <c:pt idx="2987">
                        <c:v>43194.458333326089</c:v>
                      </c:pt>
                      <c:pt idx="2988">
                        <c:v>43194.499999992753</c:v>
                      </c:pt>
                      <c:pt idx="2989">
                        <c:v>43194.541666659417</c:v>
                      </c:pt>
                      <c:pt idx="2990">
                        <c:v>43194.583333326082</c:v>
                      </c:pt>
                      <c:pt idx="2991">
                        <c:v>43194.624999992746</c:v>
                      </c:pt>
                      <c:pt idx="2992">
                        <c:v>43194.66666665941</c:v>
                      </c:pt>
                      <c:pt idx="2993">
                        <c:v>43194.708333326074</c:v>
                      </c:pt>
                      <c:pt idx="2994">
                        <c:v>43194.749999992739</c:v>
                      </c:pt>
                      <c:pt idx="2995">
                        <c:v>43194.791666659403</c:v>
                      </c:pt>
                      <c:pt idx="2996">
                        <c:v>43194.833333326067</c:v>
                      </c:pt>
                      <c:pt idx="2997">
                        <c:v>43194.874999992731</c:v>
                      </c:pt>
                      <c:pt idx="2998">
                        <c:v>43194.916666659396</c:v>
                      </c:pt>
                      <c:pt idx="2999">
                        <c:v>43194.95833332606</c:v>
                      </c:pt>
                      <c:pt idx="3000">
                        <c:v>43194.999999992724</c:v>
                      </c:pt>
                      <c:pt idx="3001">
                        <c:v>43195.041666659388</c:v>
                      </c:pt>
                      <c:pt idx="3002">
                        <c:v>43195.083333326053</c:v>
                      </c:pt>
                      <c:pt idx="3003">
                        <c:v>43195.124999992717</c:v>
                      </c:pt>
                      <c:pt idx="3004">
                        <c:v>43195.166666659381</c:v>
                      </c:pt>
                      <c:pt idx="3005">
                        <c:v>43195.208333326045</c:v>
                      </c:pt>
                      <c:pt idx="3006">
                        <c:v>43195.249999992709</c:v>
                      </c:pt>
                      <c:pt idx="3007">
                        <c:v>43195.291666659374</c:v>
                      </c:pt>
                      <c:pt idx="3008">
                        <c:v>43195.333333326038</c:v>
                      </c:pt>
                      <c:pt idx="3009">
                        <c:v>43195.374999992702</c:v>
                      </c:pt>
                      <c:pt idx="3010">
                        <c:v>43195.416666659366</c:v>
                      </c:pt>
                      <c:pt idx="3011">
                        <c:v>43195.458333326031</c:v>
                      </c:pt>
                      <c:pt idx="3012">
                        <c:v>43195.499999992695</c:v>
                      </c:pt>
                      <c:pt idx="3013">
                        <c:v>43195.541666659359</c:v>
                      </c:pt>
                      <c:pt idx="3014">
                        <c:v>43195.583333326023</c:v>
                      </c:pt>
                      <c:pt idx="3015">
                        <c:v>43195.624999992688</c:v>
                      </c:pt>
                      <c:pt idx="3016">
                        <c:v>43195.666666659352</c:v>
                      </c:pt>
                      <c:pt idx="3017">
                        <c:v>43195.708333326016</c:v>
                      </c:pt>
                      <c:pt idx="3018">
                        <c:v>43195.74999999268</c:v>
                      </c:pt>
                      <c:pt idx="3019">
                        <c:v>43195.791666659345</c:v>
                      </c:pt>
                      <c:pt idx="3020">
                        <c:v>43195.833333326009</c:v>
                      </c:pt>
                      <c:pt idx="3021">
                        <c:v>43195.874999992673</c:v>
                      </c:pt>
                      <c:pt idx="3022">
                        <c:v>43195.916666659337</c:v>
                      </c:pt>
                      <c:pt idx="3023">
                        <c:v>43195.958333326002</c:v>
                      </c:pt>
                      <c:pt idx="3024">
                        <c:v>43195.999999992666</c:v>
                      </c:pt>
                      <c:pt idx="3025">
                        <c:v>43196.04166665933</c:v>
                      </c:pt>
                      <c:pt idx="3026">
                        <c:v>43196.083333325994</c:v>
                      </c:pt>
                      <c:pt idx="3027">
                        <c:v>43196.124999992659</c:v>
                      </c:pt>
                      <c:pt idx="3028">
                        <c:v>43196.166666659323</c:v>
                      </c:pt>
                      <c:pt idx="3029">
                        <c:v>43196.208333325987</c:v>
                      </c:pt>
                      <c:pt idx="3030">
                        <c:v>43196.249999992651</c:v>
                      </c:pt>
                      <c:pt idx="3031">
                        <c:v>43196.291666659316</c:v>
                      </c:pt>
                      <c:pt idx="3032">
                        <c:v>43196.33333332598</c:v>
                      </c:pt>
                      <c:pt idx="3033">
                        <c:v>43196.374999992644</c:v>
                      </c:pt>
                      <c:pt idx="3034">
                        <c:v>43196.416666659308</c:v>
                      </c:pt>
                      <c:pt idx="3035">
                        <c:v>43196.458333325972</c:v>
                      </c:pt>
                      <c:pt idx="3036">
                        <c:v>43196.499999992637</c:v>
                      </c:pt>
                      <c:pt idx="3037">
                        <c:v>43196.541666659301</c:v>
                      </c:pt>
                      <c:pt idx="3038">
                        <c:v>43196.583333325965</c:v>
                      </c:pt>
                      <c:pt idx="3039">
                        <c:v>43196.624999992629</c:v>
                      </c:pt>
                      <c:pt idx="3040">
                        <c:v>43196.666666659294</c:v>
                      </c:pt>
                      <c:pt idx="3041">
                        <c:v>43196.708333325958</c:v>
                      </c:pt>
                      <c:pt idx="3042">
                        <c:v>43196.749999992622</c:v>
                      </c:pt>
                      <c:pt idx="3043">
                        <c:v>43196.791666659286</c:v>
                      </c:pt>
                      <c:pt idx="3044">
                        <c:v>43196.833333325951</c:v>
                      </c:pt>
                      <c:pt idx="3045">
                        <c:v>43196.874999992615</c:v>
                      </c:pt>
                      <c:pt idx="3046">
                        <c:v>43196.916666659279</c:v>
                      </c:pt>
                      <c:pt idx="3047">
                        <c:v>43196.958333325943</c:v>
                      </c:pt>
                      <c:pt idx="3048">
                        <c:v>43196.999999992608</c:v>
                      </c:pt>
                      <c:pt idx="3049">
                        <c:v>43197.041666659272</c:v>
                      </c:pt>
                      <c:pt idx="3050">
                        <c:v>43197.083333325936</c:v>
                      </c:pt>
                      <c:pt idx="3051">
                        <c:v>43197.1249999926</c:v>
                      </c:pt>
                      <c:pt idx="3052">
                        <c:v>43197.166666659265</c:v>
                      </c:pt>
                      <c:pt idx="3053">
                        <c:v>43197.208333325929</c:v>
                      </c:pt>
                      <c:pt idx="3054">
                        <c:v>43197.249999992593</c:v>
                      </c:pt>
                      <c:pt idx="3055">
                        <c:v>43197.291666659257</c:v>
                      </c:pt>
                      <c:pt idx="3056">
                        <c:v>43197.333333325922</c:v>
                      </c:pt>
                      <c:pt idx="3057">
                        <c:v>43197.374999992586</c:v>
                      </c:pt>
                      <c:pt idx="3058">
                        <c:v>43197.41666665925</c:v>
                      </c:pt>
                      <c:pt idx="3059">
                        <c:v>43197.458333325914</c:v>
                      </c:pt>
                      <c:pt idx="3060">
                        <c:v>43197.499999992579</c:v>
                      </c:pt>
                      <c:pt idx="3061">
                        <c:v>43197.541666659243</c:v>
                      </c:pt>
                      <c:pt idx="3062">
                        <c:v>43197.583333325907</c:v>
                      </c:pt>
                      <c:pt idx="3063">
                        <c:v>43197.624999992571</c:v>
                      </c:pt>
                      <c:pt idx="3064">
                        <c:v>43197.666666659235</c:v>
                      </c:pt>
                      <c:pt idx="3065">
                        <c:v>43197.7083333259</c:v>
                      </c:pt>
                      <c:pt idx="3066">
                        <c:v>43197.749999992564</c:v>
                      </c:pt>
                      <c:pt idx="3067">
                        <c:v>43197.791666659228</c:v>
                      </c:pt>
                      <c:pt idx="3068">
                        <c:v>43197.833333325892</c:v>
                      </c:pt>
                      <c:pt idx="3069">
                        <c:v>43197.874999992557</c:v>
                      </c:pt>
                      <c:pt idx="3070">
                        <c:v>43197.916666659221</c:v>
                      </c:pt>
                      <c:pt idx="3071">
                        <c:v>43197.958333325885</c:v>
                      </c:pt>
                      <c:pt idx="3072">
                        <c:v>43197.999999992549</c:v>
                      </c:pt>
                      <c:pt idx="3073">
                        <c:v>43198.041666659214</c:v>
                      </c:pt>
                      <c:pt idx="3074">
                        <c:v>43198.083333325878</c:v>
                      </c:pt>
                      <c:pt idx="3075">
                        <c:v>43198.124999992542</c:v>
                      </c:pt>
                      <c:pt idx="3076">
                        <c:v>43198.166666659206</c:v>
                      </c:pt>
                      <c:pt idx="3077">
                        <c:v>43198.208333325871</c:v>
                      </c:pt>
                      <c:pt idx="3078">
                        <c:v>43198.249999992535</c:v>
                      </c:pt>
                      <c:pt idx="3079">
                        <c:v>43198.291666659199</c:v>
                      </c:pt>
                      <c:pt idx="3080">
                        <c:v>43198.333333325863</c:v>
                      </c:pt>
                      <c:pt idx="3081">
                        <c:v>43198.374999992528</c:v>
                      </c:pt>
                      <c:pt idx="3082">
                        <c:v>43198.416666659192</c:v>
                      </c:pt>
                      <c:pt idx="3083">
                        <c:v>43198.458333325856</c:v>
                      </c:pt>
                      <c:pt idx="3084">
                        <c:v>43198.49999999252</c:v>
                      </c:pt>
                      <c:pt idx="3085">
                        <c:v>43198.541666659185</c:v>
                      </c:pt>
                      <c:pt idx="3086">
                        <c:v>43198.583333325849</c:v>
                      </c:pt>
                      <c:pt idx="3087">
                        <c:v>43198.624999992513</c:v>
                      </c:pt>
                      <c:pt idx="3088">
                        <c:v>43198.666666659177</c:v>
                      </c:pt>
                      <c:pt idx="3089">
                        <c:v>43198.708333325842</c:v>
                      </c:pt>
                      <c:pt idx="3090">
                        <c:v>43198.749999992506</c:v>
                      </c:pt>
                      <c:pt idx="3091">
                        <c:v>43198.79166665917</c:v>
                      </c:pt>
                      <c:pt idx="3092">
                        <c:v>43198.833333325834</c:v>
                      </c:pt>
                      <c:pt idx="3093">
                        <c:v>43198.874999992498</c:v>
                      </c:pt>
                      <c:pt idx="3094">
                        <c:v>43198.916666659163</c:v>
                      </c:pt>
                      <c:pt idx="3095">
                        <c:v>43198.958333325827</c:v>
                      </c:pt>
                      <c:pt idx="3096">
                        <c:v>43198.999999992491</c:v>
                      </c:pt>
                      <c:pt idx="3097">
                        <c:v>43199.041666659155</c:v>
                      </c:pt>
                      <c:pt idx="3098">
                        <c:v>43199.08333332582</c:v>
                      </c:pt>
                      <c:pt idx="3099">
                        <c:v>43199.124999992484</c:v>
                      </c:pt>
                      <c:pt idx="3100">
                        <c:v>43199.166666659148</c:v>
                      </c:pt>
                      <c:pt idx="3101">
                        <c:v>43199.208333325812</c:v>
                      </c:pt>
                      <c:pt idx="3102">
                        <c:v>43199.249999992477</c:v>
                      </c:pt>
                      <c:pt idx="3103">
                        <c:v>43199.291666659141</c:v>
                      </c:pt>
                      <c:pt idx="3104">
                        <c:v>43199.333333325805</c:v>
                      </c:pt>
                      <c:pt idx="3105">
                        <c:v>43199.374999992469</c:v>
                      </c:pt>
                      <c:pt idx="3106">
                        <c:v>43199.416666659134</c:v>
                      </c:pt>
                      <c:pt idx="3107">
                        <c:v>43199.458333325798</c:v>
                      </c:pt>
                      <c:pt idx="3108">
                        <c:v>43199.499999992462</c:v>
                      </c:pt>
                      <c:pt idx="3109">
                        <c:v>43199.541666659126</c:v>
                      </c:pt>
                      <c:pt idx="3110">
                        <c:v>43199.583333325791</c:v>
                      </c:pt>
                      <c:pt idx="3111">
                        <c:v>43199.624999992455</c:v>
                      </c:pt>
                      <c:pt idx="3112">
                        <c:v>43199.666666659119</c:v>
                      </c:pt>
                      <c:pt idx="3113">
                        <c:v>43199.708333325783</c:v>
                      </c:pt>
                      <c:pt idx="3114">
                        <c:v>43199.749999992448</c:v>
                      </c:pt>
                      <c:pt idx="3115">
                        <c:v>43199.791666659112</c:v>
                      </c:pt>
                      <c:pt idx="3116">
                        <c:v>43199.833333325776</c:v>
                      </c:pt>
                      <c:pt idx="3117">
                        <c:v>43199.87499999244</c:v>
                      </c:pt>
                      <c:pt idx="3118">
                        <c:v>43199.916666659105</c:v>
                      </c:pt>
                      <c:pt idx="3119">
                        <c:v>43199.958333325769</c:v>
                      </c:pt>
                      <c:pt idx="3120">
                        <c:v>43199.999999992433</c:v>
                      </c:pt>
                      <c:pt idx="3121">
                        <c:v>43200.041666659097</c:v>
                      </c:pt>
                      <c:pt idx="3122">
                        <c:v>43200.083333325761</c:v>
                      </c:pt>
                      <c:pt idx="3123">
                        <c:v>43200.124999992426</c:v>
                      </c:pt>
                      <c:pt idx="3124">
                        <c:v>43200.16666665909</c:v>
                      </c:pt>
                      <c:pt idx="3125">
                        <c:v>43200.208333325754</c:v>
                      </c:pt>
                      <c:pt idx="3126">
                        <c:v>43200.249999992418</c:v>
                      </c:pt>
                      <c:pt idx="3127">
                        <c:v>43200.291666659083</c:v>
                      </c:pt>
                      <c:pt idx="3128">
                        <c:v>43200.333333325747</c:v>
                      </c:pt>
                      <c:pt idx="3129">
                        <c:v>43200.374999992411</c:v>
                      </c:pt>
                      <c:pt idx="3130">
                        <c:v>43200.416666659075</c:v>
                      </c:pt>
                      <c:pt idx="3131">
                        <c:v>43200.45833332574</c:v>
                      </c:pt>
                      <c:pt idx="3132">
                        <c:v>43200.499999992404</c:v>
                      </c:pt>
                      <c:pt idx="3133">
                        <c:v>43200.541666659068</c:v>
                      </c:pt>
                      <c:pt idx="3134">
                        <c:v>43200.583333325732</c:v>
                      </c:pt>
                      <c:pt idx="3135">
                        <c:v>43200.624999992397</c:v>
                      </c:pt>
                      <c:pt idx="3136">
                        <c:v>43200.666666659061</c:v>
                      </c:pt>
                      <c:pt idx="3137">
                        <c:v>43200.708333325725</c:v>
                      </c:pt>
                      <c:pt idx="3138">
                        <c:v>43200.749999992389</c:v>
                      </c:pt>
                      <c:pt idx="3139">
                        <c:v>43200.791666659054</c:v>
                      </c:pt>
                      <c:pt idx="3140">
                        <c:v>43200.833333325718</c:v>
                      </c:pt>
                      <c:pt idx="3141">
                        <c:v>43200.874999992382</c:v>
                      </c:pt>
                      <c:pt idx="3142">
                        <c:v>43200.916666659046</c:v>
                      </c:pt>
                      <c:pt idx="3143">
                        <c:v>43200.958333325711</c:v>
                      </c:pt>
                      <c:pt idx="3144">
                        <c:v>43200.999999992375</c:v>
                      </c:pt>
                      <c:pt idx="3145">
                        <c:v>43201.041666659039</c:v>
                      </c:pt>
                      <c:pt idx="3146">
                        <c:v>43201.083333325703</c:v>
                      </c:pt>
                      <c:pt idx="3147">
                        <c:v>43201.124999992368</c:v>
                      </c:pt>
                      <c:pt idx="3148">
                        <c:v>43201.166666659032</c:v>
                      </c:pt>
                      <c:pt idx="3149">
                        <c:v>43201.208333325696</c:v>
                      </c:pt>
                      <c:pt idx="3150">
                        <c:v>43201.24999999236</c:v>
                      </c:pt>
                      <c:pt idx="3151">
                        <c:v>43201.291666659024</c:v>
                      </c:pt>
                      <c:pt idx="3152">
                        <c:v>43201.333333325689</c:v>
                      </c:pt>
                      <c:pt idx="3153">
                        <c:v>43201.374999992353</c:v>
                      </c:pt>
                      <c:pt idx="3154">
                        <c:v>43201.416666659017</c:v>
                      </c:pt>
                      <c:pt idx="3155">
                        <c:v>43201.458333325681</c:v>
                      </c:pt>
                      <c:pt idx="3156">
                        <c:v>43201.499999992346</c:v>
                      </c:pt>
                      <c:pt idx="3157">
                        <c:v>43201.54166665901</c:v>
                      </c:pt>
                      <c:pt idx="3158">
                        <c:v>43201.583333325674</c:v>
                      </c:pt>
                      <c:pt idx="3159">
                        <c:v>43201.624999992338</c:v>
                      </c:pt>
                      <c:pt idx="3160">
                        <c:v>43201.666666659003</c:v>
                      </c:pt>
                      <c:pt idx="3161">
                        <c:v>43201.708333325667</c:v>
                      </c:pt>
                      <c:pt idx="3162">
                        <c:v>43201.749999992331</c:v>
                      </c:pt>
                      <c:pt idx="3163">
                        <c:v>43201.791666658995</c:v>
                      </c:pt>
                      <c:pt idx="3164">
                        <c:v>43201.83333332566</c:v>
                      </c:pt>
                      <c:pt idx="3165">
                        <c:v>43201.874999992324</c:v>
                      </c:pt>
                      <c:pt idx="3166">
                        <c:v>43201.916666658988</c:v>
                      </c:pt>
                      <c:pt idx="3167">
                        <c:v>43201.958333325652</c:v>
                      </c:pt>
                      <c:pt idx="3168">
                        <c:v>43201.999999992317</c:v>
                      </c:pt>
                      <c:pt idx="3169">
                        <c:v>43202.041666658981</c:v>
                      </c:pt>
                      <c:pt idx="3170">
                        <c:v>43202.083333325645</c:v>
                      </c:pt>
                      <c:pt idx="3171">
                        <c:v>43202.124999992309</c:v>
                      </c:pt>
                      <c:pt idx="3172">
                        <c:v>43202.166666658974</c:v>
                      </c:pt>
                      <c:pt idx="3173">
                        <c:v>43202.208333325638</c:v>
                      </c:pt>
                      <c:pt idx="3174">
                        <c:v>43202.249999992302</c:v>
                      </c:pt>
                      <c:pt idx="3175">
                        <c:v>43202.291666658966</c:v>
                      </c:pt>
                      <c:pt idx="3176">
                        <c:v>43202.333333325631</c:v>
                      </c:pt>
                      <c:pt idx="3177">
                        <c:v>43202.374999992295</c:v>
                      </c:pt>
                      <c:pt idx="3178">
                        <c:v>43202.416666658959</c:v>
                      </c:pt>
                      <c:pt idx="3179">
                        <c:v>43202.458333325623</c:v>
                      </c:pt>
                      <c:pt idx="3180">
                        <c:v>43202.499999992287</c:v>
                      </c:pt>
                      <c:pt idx="3181">
                        <c:v>43202.541666658952</c:v>
                      </c:pt>
                      <c:pt idx="3182">
                        <c:v>43202.583333325616</c:v>
                      </c:pt>
                      <c:pt idx="3183">
                        <c:v>43202.62499999228</c:v>
                      </c:pt>
                      <c:pt idx="3184">
                        <c:v>43202.666666658944</c:v>
                      </c:pt>
                      <c:pt idx="3185">
                        <c:v>43202.708333325609</c:v>
                      </c:pt>
                      <c:pt idx="3186">
                        <c:v>43202.749999992273</c:v>
                      </c:pt>
                      <c:pt idx="3187">
                        <c:v>43202.791666658937</c:v>
                      </c:pt>
                      <c:pt idx="3188">
                        <c:v>43202.833333325601</c:v>
                      </c:pt>
                      <c:pt idx="3189">
                        <c:v>43202.874999992266</c:v>
                      </c:pt>
                      <c:pt idx="3190">
                        <c:v>43202.91666665893</c:v>
                      </c:pt>
                      <c:pt idx="3191">
                        <c:v>43202.958333325594</c:v>
                      </c:pt>
                      <c:pt idx="3192">
                        <c:v>43202.999999992258</c:v>
                      </c:pt>
                      <c:pt idx="3193">
                        <c:v>43203.041666658923</c:v>
                      </c:pt>
                      <c:pt idx="3194">
                        <c:v>43203.083333325587</c:v>
                      </c:pt>
                      <c:pt idx="3195">
                        <c:v>43203.124999992251</c:v>
                      </c:pt>
                      <c:pt idx="3196">
                        <c:v>43203.166666658915</c:v>
                      </c:pt>
                      <c:pt idx="3197">
                        <c:v>43203.20833332558</c:v>
                      </c:pt>
                      <c:pt idx="3198">
                        <c:v>43203.249999992244</c:v>
                      </c:pt>
                      <c:pt idx="3199">
                        <c:v>43203.291666658908</c:v>
                      </c:pt>
                      <c:pt idx="3200">
                        <c:v>43203.333333325572</c:v>
                      </c:pt>
                      <c:pt idx="3201">
                        <c:v>43203.374999992237</c:v>
                      </c:pt>
                      <c:pt idx="3202">
                        <c:v>43203.416666658901</c:v>
                      </c:pt>
                      <c:pt idx="3203">
                        <c:v>43203.458333325565</c:v>
                      </c:pt>
                      <c:pt idx="3204">
                        <c:v>43203.499999992229</c:v>
                      </c:pt>
                      <c:pt idx="3205">
                        <c:v>43203.541666658894</c:v>
                      </c:pt>
                      <c:pt idx="3206">
                        <c:v>43203.583333325558</c:v>
                      </c:pt>
                      <c:pt idx="3207">
                        <c:v>43203.624999992222</c:v>
                      </c:pt>
                      <c:pt idx="3208">
                        <c:v>43203.666666658886</c:v>
                      </c:pt>
                      <c:pt idx="3209">
                        <c:v>43203.70833332555</c:v>
                      </c:pt>
                      <c:pt idx="3210">
                        <c:v>43203.749999992215</c:v>
                      </c:pt>
                      <c:pt idx="3211">
                        <c:v>43203.791666658879</c:v>
                      </c:pt>
                      <c:pt idx="3212">
                        <c:v>43203.833333325543</c:v>
                      </c:pt>
                      <c:pt idx="3213">
                        <c:v>43203.874999992207</c:v>
                      </c:pt>
                      <c:pt idx="3214">
                        <c:v>43203.916666658872</c:v>
                      </c:pt>
                      <c:pt idx="3215">
                        <c:v>43203.958333325536</c:v>
                      </c:pt>
                      <c:pt idx="3216">
                        <c:v>43203.9999999922</c:v>
                      </c:pt>
                      <c:pt idx="3217">
                        <c:v>43204.041666658864</c:v>
                      </c:pt>
                      <c:pt idx="3218">
                        <c:v>43204.083333325529</c:v>
                      </c:pt>
                      <c:pt idx="3219">
                        <c:v>43204.124999992193</c:v>
                      </c:pt>
                      <c:pt idx="3220">
                        <c:v>43204.166666658857</c:v>
                      </c:pt>
                      <c:pt idx="3221">
                        <c:v>43204.208333325521</c:v>
                      </c:pt>
                      <c:pt idx="3222">
                        <c:v>43204.249999992186</c:v>
                      </c:pt>
                      <c:pt idx="3223">
                        <c:v>43204.29166665885</c:v>
                      </c:pt>
                      <c:pt idx="3224">
                        <c:v>43204.333333325514</c:v>
                      </c:pt>
                      <c:pt idx="3225">
                        <c:v>43204.374999992178</c:v>
                      </c:pt>
                      <c:pt idx="3226">
                        <c:v>43204.416666658843</c:v>
                      </c:pt>
                      <c:pt idx="3227">
                        <c:v>43204.458333325507</c:v>
                      </c:pt>
                      <c:pt idx="3228">
                        <c:v>43204.499999992171</c:v>
                      </c:pt>
                      <c:pt idx="3229">
                        <c:v>43204.541666658835</c:v>
                      </c:pt>
                      <c:pt idx="3230">
                        <c:v>43204.5833333255</c:v>
                      </c:pt>
                      <c:pt idx="3231">
                        <c:v>43204.624999992164</c:v>
                      </c:pt>
                      <c:pt idx="3232">
                        <c:v>43204.666666658828</c:v>
                      </c:pt>
                      <c:pt idx="3233">
                        <c:v>43204.708333325492</c:v>
                      </c:pt>
                      <c:pt idx="3234">
                        <c:v>43204.749999992157</c:v>
                      </c:pt>
                      <c:pt idx="3235">
                        <c:v>43204.791666658821</c:v>
                      </c:pt>
                      <c:pt idx="3236">
                        <c:v>43204.833333325485</c:v>
                      </c:pt>
                      <c:pt idx="3237">
                        <c:v>43204.874999992149</c:v>
                      </c:pt>
                      <c:pt idx="3238">
                        <c:v>43204.916666658813</c:v>
                      </c:pt>
                      <c:pt idx="3239">
                        <c:v>43204.958333325478</c:v>
                      </c:pt>
                      <c:pt idx="3240">
                        <c:v>43204.999999992142</c:v>
                      </c:pt>
                      <c:pt idx="3241">
                        <c:v>43205.041666658806</c:v>
                      </c:pt>
                      <c:pt idx="3242">
                        <c:v>43205.08333332547</c:v>
                      </c:pt>
                      <c:pt idx="3243">
                        <c:v>43205.124999992135</c:v>
                      </c:pt>
                      <c:pt idx="3244">
                        <c:v>43205.166666658799</c:v>
                      </c:pt>
                      <c:pt idx="3245">
                        <c:v>43205.208333325463</c:v>
                      </c:pt>
                      <c:pt idx="3246">
                        <c:v>43205.249999992127</c:v>
                      </c:pt>
                      <c:pt idx="3247">
                        <c:v>43205.291666658792</c:v>
                      </c:pt>
                      <c:pt idx="3248">
                        <c:v>43205.333333325456</c:v>
                      </c:pt>
                      <c:pt idx="3249">
                        <c:v>43205.37499999212</c:v>
                      </c:pt>
                      <c:pt idx="3250">
                        <c:v>43205.416666658784</c:v>
                      </c:pt>
                      <c:pt idx="3251">
                        <c:v>43205.458333325449</c:v>
                      </c:pt>
                      <c:pt idx="3252">
                        <c:v>43205.499999992113</c:v>
                      </c:pt>
                      <c:pt idx="3253">
                        <c:v>43205.541666658777</c:v>
                      </c:pt>
                      <c:pt idx="3254">
                        <c:v>43205.583333325441</c:v>
                      </c:pt>
                      <c:pt idx="3255">
                        <c:v>43205.624999992106</c:v>
                      </c:pt>
                      <c:pt idx="3256">
                        <c:v>43205.66666665877</c:v>
                      </c:pt>
                      <c:pt idx="3257">
                        <c:v>43205.708333325434</c:v>
                      </c:pt>
                      <c:pt idx="3258">
                        <c:v>43205.749999992098</c:v>
                      </c:pt>
                      <c:pt idx="3259">
                        <c:v>43205.791666658763</c:v>
                      </c:pt>
                      <c:pt idx="3260">
                        <c:v>43205.833333325427</c:v>
                      </c:pt>
                      <c:pt idx="3261">
                        <c:v>43205.874999992091</c:v>
                      </c:pt>
                      <c:pt idx="3262">
                        <c:v>43205.916666658755</c:v>
                      </c:pt>
                      <c:pt idx="3263">
                        <c:v>43205.95833332542</c:v>
                      </c:pt>
                      <c:pt idx="3264">
                        <c:v>43205.999999992084</c:v>
                      </c:pt>
                      <c:pt idx="3265">
                        <c:v>43206.041666658748</c:v>
                      </c:pt>
                      <c:pt idx="3266">
                        <c:v>43206.083333325412</c:v>
                      </c:pt>
                      <c:pt idx="3267">
                        <c:v>43206.124999992076</c:v>
                      </c:pt>
                      <c:pt idx="3268">
                        <c:v>43206.166666658741</c:v>
                      </c:pt>
                      <c:pt idx="3269">
                        <c:v>43206.208333325405</c:v>
                      </c:pt>
                      <c:pt idx="3270">
                        <c:v>43206.249999992069</c:v>
                      </c:pt>
                      <c:pt idx="3271">
                        <c:v>43206.291666658733</c:v>
                      </c:pt>
                      <c:pt idx="3272">
                        <c:v>43206.333333325398</c:v>
                      </c:pt>
                      <c:pt idx="3273">
                        <c:v>43206.374999992062</c:v>
                      </c:pt>
                      <c:pt idx="3274">
                        <c:v>43206.416666658726</c:v>
                      </c:pt>
                      <c:pt idx="3275">
                        <c:v>43206.45833332539</c:v>
                      </c:pt>
                      <c:pt idx="3276">
                        <c:v>43206.499999992055</c:v>
                      </c:pt>
                      <c:pt idx="3277">
                        <c:v>43206.541666658719</c:v>
                      </c:pt>
                      <c:pt idx="3278">
                        <c:v>43206.583333325383</c:v>
                      </c:pt>
                      <c:pt idx="3279">
                        <c:v>43206.624999992047</c:v>
                      </c:pt>
                      <c:pt idx="3280">
                        <c:v>43206.666666658712</c:v>
                      </c:pt>
                      <c:pt idx="3281">
                        <c:v>43206.708333325376</c:v>
                      </c:pt>
                      <c:pt idx="3282">
                        <c:v>43206.74999999204</c:v>
                      </c:pt>
                      <c:pt idx="3283">
                        <c:v>43206.791666658704</c:v>
                      </c:pt>
                      <c:pt idx="3284">
                        <c:v>43206.833333325369</c:v>
                      </c:pt>
                      <c:pt idx="3285">
                        <c:v>43206.874999992033</c:v>
                      </c:pt>
                      <c:pt idx="3286">
                        <c:v>43206.916666658697</c:v>
                      </c:pt>
                      <c:pt idx="3287">
                        <c:v>43206.958333325361</c:v>
                      </c:pt>
                      <c:pt idx="3288">
                        <c:v>43206.999999992026</c:v>
                      </c:pt>
                      <c:pt idx="3289">
                        <c:v>43207.04166665869</c:v>
                      </c:pt>
                      <c:pt idx="3290">
                        <c:v>43207.083333325354</c:v>
                      </c:pt>
                      <c:pt idx="3291">
                        <c:v>43207.124999992018</c:v>
                      </c:pt>
                      <c:pt idx="3292">
                        <c:v>43207.166666658683</c:v>
                      </c:pt>
                      <c:pt idx="3293">
                        <c:v>43207.208333325347</c:v>
                      </c:pt>
                      <c:pt idx="3294">
                        <c:v>43207.249999992011</c:v>
                      </c:pt>
                      <c:pt idx="3295">
                        <c:v>43207.291666658675</c:v>
                      </c:pt>
                      <c:pt idx="3296">
                        <c:v>43207.333333325339</c:v>
                      </c:pt>
                      <c:pt idx="3297">
                        <c:v>43207.374999992004</c:v>
                      </c:pt>
                      <c:pt idx="3298">
                        <c:v>43207.416666658668</c:v>
                      </c:pt>
                      <c:pt idx="3299">
                        <c:v>43207.458333325332</c:v>
                      </c:pt>
                      <c:pt idx="3300">
                        <c:v>43207.499999991996</c:v>
                      </c:pt>
                      <c:pt idx="3301">
                        <c:v>43207.541666658661</c:v>
                      </c:pt>
                      <c:pt idx="3302">
                        <c:v>43207.583333325325</c:v>
                      </c:pt>
                      <c:pt idx="3303">
                        <c:v>43207.624999991989</c:v>
                      </c:pt>
                      <c:pt idx="3304">
                        <c:v>43207.666666658653</c:v>
                      </c:pt>
                      <c:pt idx="3305">
                        <c:v>43207.708333325318</c:v>
                      </c:pt>
                      <c:pt idx="3306">
                        <c:v>43207.749999991982</c:v>
                      </c:pt>
                      <c:pt idx="3307">
                        <c:v>43207.791666658646</c:v>
                      </c:pt>
                      <c:pt idx="3308">
                        <c:v>43207.83333332531</c:v>
                      </c:pt>
                      <c:pt idx="3309">
                        <c:v>43207.874999991975</c:v>
                      </c:pt>
                      <c:pt idx="3310">
                        <c:v>43207.916666658639</c:v>
                      </c:pt>
                      <c:pt idx="3311">
                        <c:v>43207.958333325303</c:v>
                      </c:pt>
                      <c:pt idx="3312">
                        <c:v>43207.999999991967</c:v>
                      </c:pt>
                      <c:pt idx="3313">
                        <c:v>43208.041666658632</c:v>
                      </c:pt>
                      <c:pt idx="3314">
                        <c:v>43208.083333325296</c:v>
                      </c:pt>
                      <c:pt idx="3315">
                        <c:v>43208.12499999196</c:v>
                      </c:pt>
                      <c:pt idx="3316">
                        <c:v>43208.166666658624</c:v>
                      </c:pt>
                      <c:pt idx="3317">
                        <c:v>43208.208333325289</c:v>
                      </c:pt>
                      <c:pt idx="3318">
                        <c:v>43208.249999991953</c:v>
                      </c:pt>
                      <c:pt idx="3319">
                        <c:v>43208.291666658617</c:v>
                      </c:pt>
                      <c:pt idx="3320">
                        <c:v>43208.333333325281</c:v>
                      </c:pt>
                      <c:pt idx="3321">
                        <c:v>43208.374999991946</c:v>
                      </c:pt>
                      <c:pt idx="3322">
                        <c:v>43208.41666665861</c:v>
                      </c:pt>
                      <c:pt idx="3323">
                        <c:v>43208.458333325274</c:v>
                      </c:pt>
                      <c:pt idx="3324">
                        <c:v>43208.499999991938</c:v>
                      </c:pt>
                      <c:pt idx="3325">
                        <c:v>43208.541666658602</c:v>
                      </c:pt>
                      <c:pt idx="3326">
                        <c:v>43208.583333325267</c:v>
                      </c:pt>
                      <c:pt idx="3327">
                        <c:v>43208.624999991931</c:v>
                      </c:pt>
                      <c:pt idx="3328">
                        <c:v>43208.666666658595</c:v>
                      </c:pt>
                      <c:pt idx="3329">
                        <c:v>43208.708333325259</c:v>
                      </c:pt>
                      <c:pt idx="3330">
                        <c:v>43208.749999991924</c:v>
                      </c:pt>
                      <c:pt idx="3331">
                        <c:v>43208.791666658588</c:v>
                      </c:pt>
                      <c:pt idx="3332">
                        <c:v>43208.833333325252</c:v>
                      </c:pt>
                      <c:pt idx="3333">
                        <c:v>43208.874999991916</c:v>
                      </c:pt>
                      <c:pt idx="3334">
                        <c:v>43208.916666658581</c:v>
                      </c:pt>
                      <c:pt idx="3335">
                        <c:v>43208.958333325245</c:v>
                      </c:pt>
                      <c:pt idx="3336">
                        <c:v>43208.999999991909</c:v>
                      </c:pt>
                      <c:pt idx="3337">
                        <c:v>43209.041666658573</c:v>
                      </c:pt>
                      <c:pt idx="3338">
                        <c:v>43209.083333325238</c:v>
                      </c:pt>
                      <c:pt idx="3339">
                        <c:v>43209.124999991902</c:v>
                      </c:pt>
                      <c:pt idx="3340">
                        <c:v>43209.166666658566</c:v>
                      </c:pt>
                      <c:pt idx="3341">
                        <c:v>43209.20833332523</c:v>
                      </c:pt>
                      <c:pt idx="3342">
                        <c:v>43209.249999991895</c:v>
                      </c:pt>
                      <c:pt idx="3343">
                        <c:v>43209.291666658559</c:v>
                      </c:pt>
                      <c:pt idx="3344">
                        <c:v>43209.333333325223</c:v>
                      </c:pt>
                      <c:pt idx="3345">
                        <c:v>43209.374999991887</c:v>
                      </c:pt>
                      <c:pt idx="3346">
                        <c:v>43209.416666658552</c:v>
                      </c:pt>
                      <c:pt idx="3347">
                        <c:v>43209.458333325216</c:v>
                      </c:pt>
                      <c:pt idx="3348">
                        <c:v>43209.49999999188</c:v>
                      </c:pt>
                      <c:pt idx="3349">
                        <c:v>43209.541666658544</c:v>
                      </c:pt>
                      <c:pt idx="3350">
                        <c:v>43209.583333325209</c:v>
                      </c:pt>
                      <c:pt idx="3351">
                        <c:v>43209.624999991873</c:v>
                      </c:pt>
                      <c:pt idx="3352">
                        <c:v>43209.666666658537</c:v>
                      </c:pt>
                      <c:pt idx="3353">
                        <c:v>43209.708333325201</c:v>
                      </c:pt>
                      <c:pt idx="3354">
                        <c:v>43209.749999991865</c:v>
                      </c:pt>
                      <c:pt idx="3355">
                        <c:v>43209.79166665853</c:v>
                      </c:pt>
                      <c:pt idx="3356">
                        <c:v>43209.833333325194</c:v>
                      </c:pt>
                      <c:pt idx="3357">
                        <c:v>43209.874999991858</c:v>
                      </c:pt>
                      <c:pt idx="3358">
                        <c:v>43209.916666658522</c:v>
                      </c:pt>
                      <c:pt idx="3359">
                        <c:v>43209.958333325187</c:v>
                      </c:pt>
                      <c:pt idx="3360">
                        <c:v>43209.999999991851</c:v>
                      </c:pt>
                      <c:pt idx="3361">
                        <c:v>43210.041666658515</c:v>
                      </c:pt>
                      <c:pt idx="3362">
                        <c:v>43210.083333325179</c:v>
                      </c:pt>
                      <c:pt idx="3363">
                        <c:v>43210.124999991844</c:v>
                      </c:pt>
                      <c:pt idx="3364">
                        <c:v>43210.166666658508</c:v>
                      </c:pt>
                      <c:pt idx="3365">
                        <c:v>43210.208333325172</c:v>
                      </c:pt>
                      <c:pt idx="3366">
                        <c:v>43210.249999991836</c:v>
                      </c:pt>
                      <c:pt idx="3367">
                        <c:v>43210.291666658501</c:v>
                      </c:pt>
                      <c:pt idx="3368">
                        <c:v>43210.333333325165</c:v>
                      </c:pt>
                      <c:pt idx="3369">
                        <c:v>43210.374999991829</c:v>
                      </c:pt>
                      <c:pt idx="3370">
                        <c:v>43210.416666658493</c:v>
                      </c:pt>
                      <c:pt idx="3371">
                        <c:v>43210.458333325158</c:v>
                      </c:pt>
                      <c:pt idx="3372">
                        <c:v>43210.499999991822</c:v>
                      </c:pt>
                      <c:pt idx="3373">
                        <c:v>43210.541666658486</c:v>
                      </c:pt>
                      <c:pt idx="3374">
                        <c:v>43210.58333332515</c:v>
                      </c:pt>
                      <c:pt idx="3375">
                        <c:v>43210.624999991815</c:v>
                      </c:pt>
                      <c:pt idx="3376">
                        <c:v>43210.666666658479</c:v>
                      </c:pt>
                      <c:pt idx="3377">
                        <c:v>43210.708333325143</c:v>
                      </c:pt>
                      <c:pt idx="3378">
                        <c:v>43210.749999991807</c:v>
                      </c:pt>
                      <c:pt idx="3379">
                        <c:v>43210.791666658472</c:v>
                      </c:pt>
                      <c:pt idx="3380">
                        <c:v>43210.833333325136</c:v>
                      </c:pt>
                      <c:pt idx="3381">
                        <c:v>43210.8749999918</c:v>
                      </c:pt>
                      <c:pt idx="3382">
                        <c:v>43210.916666658464</c:v>
                      </c:pt>
                      <c:pt idx="3383">
                        <c:v>43210.958333325128</c:v>
                      </c:pt>
                      <c:pt idx="3384">
                        <c:v>43210.999999991793</c:v>
                      </c:pt>
                      <c:pt idx="3385">
                        <c:v>43211.041666658457</c:v>
                      </c:pt>
                      <c:pt idx="3386">
                        <c:v>43211.083333325121</c:v>
                      </c:pt>
                      <c:pt idx="3387">
                        <c:v>43211.124999991785</c:v>
                      </c:pt>
                      <c:pt idx="3388">
                        <c:v>43211.16666665845</c:v>
                      </c:pt>
                      <c:pt idx="3389">
                        <c:v>43211.208333325114</c:v>
                      </c:pt>
                      <c:pt idx="3390">
                        <c:v>43211.249999991778</c:v>
                      </c:pt>
                      <c:pt idx="3391">
                        <c:v>43211.291666658442</c:v>
                      </c:pt>
                      <c:pt idx="3392">
                        <c:v>43211.333333325107</c:v>
                      </c:pt>
                      <c:pt idx="3393">
                        <c:v>43211.374999991771</c:v>
                      </c:pt>
                      <c:pt idx="3394">
                        <c:v>43211.416666658435</c:v>
                      </c:pt>
                      <c:pt idx="3395">
                        <c:v>43211.458333325099</c:v>
                      </c:pt>
                      <c:pt idx="3396">
                        <c:v>43211.499999991764</c:v>
                      </c:pt>
                      <c:pt idx="3397">
                        <c:v>43211.541666658428</c:v>
                      </c:pt>
                      <c:pt idx="3398">
                        <c:v>43211.583333325092</c:v>
                      </c:pt>
                      <c:pt idx="3399">
                        <c:v>43211.624999991756</c:v>
                      </c:pt>
                      <c:pt idx="3400">
                        <c:v>43211.666666658421</c:v>
                      </c:pt>
                      <c:pt idx="3401">
                        <c:v>43211.708333325085</c:v>
                      </c:pt>
                      <c:pt idx="3402">
                        <c:v>43211.749999991749</c:v>
                      </c:pt>
                      <c:pt idx="3403">
                        <c:v>43211.791666658413</c:v>
                      </c:pt>
                      <c:pt idx="3404">
                        <c:v>43211.833333325078</c:v>
                      </c:pt>
                      <c:pt idx="3405">
                        <c:v>43211.874999991742</c:v>
                      </c:pt>
                      <c:pt idx="3406">
                        <c:v>43211.916666658406</c:v>
                      </c:pt>
                      <c:pt idx="3407">
                        <c:v>43211.95833332507</c:v>
                      </c:pt>
                      <c:pt idx="3408">
                        <c:v>43211.999999991735</c:v>
                      </c:pt>
                      <c:pt idx="3409">
                        <c:v>43212.041666658399</c:v>
                      </c:pt>
                      <c:pt idx="3410">
                        <c:v>43212.083333325063</c:v>
                      </c:pt>
                      <c:pt idx="3411">
                        <c:v>43212.124999991727</c:v>
                      </c:pt>
                      <c:pt idx="3412">
                        <c:v>43212.166666658391</c:v>
                      </c:pt>
                      <c:pt idx="3413">
                        <c:v>43212.208333325056</c:v>
                      </c:pt>
                      <c:pt idx="3414">
                        <c:v>43212.24999999172</c:v>
                      </c:pt>
                      <c:pt idx="3415">
                        <c:v>43212.291666658384</c:v>
                      </c:pt>
                      <c:pt idx="3416">
                        <c:v>43212.333333325048</c:v>
                      </c:pt>
                      <c:pt idx="3417">
                        <c:v>43212.374999991713</c:v>
                      </c:pt>
                      <c:pt idx="3418">
                        <c:v>43212.416666658377</c:v>
                      </c:pt>
                      <c:pt idx="3419">
                        <c:v>43212.458333325041</c:v>
                      </c:pt>
                      <c:pt idx="3420">
                        <c:v>43212.499999991705</c:v>
                      </c:pt>
                      <c:pt idx="3421">
                        <c:v>43212.54166665837</c:v>
                      </c:pt>
                      <c:pt idx="3422">
                        <c:v>43212.583333325034</c:v>
                      </c:pt>
                      <c:pt idx="3423">
                        <c:v>43212.624999991698</c:v>
                      </c:pt>
                      <c:pt idx="3424">
                        <c:v>43212.666666658362</c:v>
                      </c:pt>
                      <c:pt idx="3425">
                        <c:v>43212.708333325027</c:v>
                      </c:pt>
                      <c:pt idx="3426">
                        <c:v>43212.749999991691</c:v>
                      </c:pt>
                      <c:pt idx="3427">
                        <c:v>43212.791666658355</c:v>
                      </c:pt>
                      <c:pt idx="3428">
                        <c:v>43212.833333325019</c:v>
                      </c:pt>
                      <c:pt idx="3429">
                        <c:v>43212.874999991684</c:v>
                      </c:pt>
                      <c:pt idx="3430">
                        <c:v>43212.916666658348</c:v>
                      </c:pt>
                      <c:pt idx="3431">
                        <c:v>43212.958333325012</c:v>
                      </c:pt>
                      <c:pt idx="3432">
                        <c:v>43212.999999991676</c:v>
                      </c:pt>
                      <c:pt idx="3433">
                        <c:v>43213.041666658341</c:v>
                      </c:pt>
                      <c:pt idx="3434">
                        <c:v>43213.083333325005</c:v>
                      </c:pt>
                      <c:pt idx="3435">
                        <c:v>43213.124999991669</c:v>
                      </c:pt>
                      <c:pt idx="3436">
                        <c:v>43213.166666658333</c:v>
                      </c:pt>
                      <c:pt idx="3437">
                        <c:v>43213.208333324998</c:v>
                      </c:pt>
                      <c:pt idx="3438">
                        <c:v>43213.249999991662</c:v>
                      </c:pt>
                      <c:pt idx="3439">
                        <c:v>43213.291666658326</c:v>
                      </c:pt>
                      <c:pt idx="3440">
                        <c:v>43213.33333332499</c:v>
                      </c:pt>
                      <c:pt idx="3441">
                        <c:v>43213.374999991654</c:v>
                      </c:pt>
                      <c:pt idx="3442">
                        <c:v>43213.416666658319</c:v>
                      </c:pt>
                      <c:pt idx="3443">
                        <c:v>43213.458333324983</c:v>
                      </c:pt>
                      <c:pt idx="3444">
                        <c:v>43213.499999991647</c:v>
                      </c:pt>
                      <c:pt idx="3445">
                        <c:v>43213.541666658311</c:v>
                      </c:pt>
                      <c:pt idx="3446">
                        <c:v>43213.583333324976</c:v>
                      </c:pt>
                      <c:pt idx="3447">
                        <c:v>43213.62499999164</c:v>
                      </c:pt>
                      <c:pt idx="3448">
                        <c:v>43213.666666658304</c:v>
                      </c:pt>
                      <c:pt idx="3449">
                        <c:v>43213.708333324968</c:v>
                      </c:pt>
                      <c:pt idx="3450">
                        <c:v>43213.749999991633</c:v>
                      </c:pt>
                      <c:pt idx="3451">
                        <c:v>43213.791666658297</c:v>
                      </c:pt>
                      <c:pt idx="3452">
                        <c:v>43213.833333324961</c:v>
                      </c:pt>
                      <c:pt idx="3453">
                        <c:v>43213.874999991625</c:v>
                      </c:pt>
                      <c:pt idx="3454">
                        <c:v>43213.91666665829</c:v>
                      </c:pt>
                      <c:pt idx="3455">
                        <c:v>43213.958333324954</c:v>
                      </c:pt>
                      <c:pt idx="3456">
                        <c:v>43213.999999991618</c:v>
                      </c:pt>
                      <c:pt idx="3457">
                        <c:v>43214.041666658282</c:v>
                      </c:pt>
                      <c:pt idx="3458">
                        <c:v>43214.083333324947</c:v>
                      </c:pt>
                      <c:pt idx="3459">
                        <c:v>43214.124999991611</c:v>
                      </c:pt>
                      <c:pt idx="3460">
                        <c:v>43214.166666658275</c:v>
                      </c:pt>
                      <c:pt idx="3461">
                        <c:v>43214.208333324939</c:v>
                      </c:pt>
                      <c:pt idx="3462">
                        <c:v>43214.249999991604</c:v>
                      </c:pt>
                      <c:pt idx="3463">
                        <c:v>43214.291666658268</c:v>
                      </c:pt>
                      <c:pt idx="3464">
                        <c:v>43214.333333324932</c:v>
                      </c:pt>
                      <c:pt idx="3465">
                        <c:v>43214.374999991596</c:v>
                      </c:pt>
                      <c:pt idx="3466">
                        <c:v>43214.416666658261</c:v>
                      </c:pt>
                      <c:pt idx="3467">
                        <c:v>43214.458333324925</c:v>
                      </c:pt>
                      <c:pt idx="3468">
                        <c:v>43214.499999991589</c:v>
                      </c:pt>
                      <c:pt idx="3469">
                        <c:v>43214.541666658253</c:v>
                      </c:pt>
                      <c:pt idx="3470">
                        <c:v>43214.583333324917</c:v>
                      </c:pt>
                      <c:pt idx="3471">
                        <c:v>43214.624999991582</c:v>
                      </c:pt>
                      <c:pt idx="3472">
                        <c:v>43214.666666658246</c:v>
                      </c:pt>
                      <c:pt idx="3473">
                        <c:v>43214.70833332491</c:v>
                      </c:pt>
                      <c:pt idx="3474">
                        <c:v>43214.749999991574</c:v>
                      </c:pt>
                      <c:pt idx="3475">
                        <c:v>43214.791666658239</c:v>
                      </c:pt>
                      <c:pt idx="3476">
                        <c:v>43214.833333324903</c:v>
                      </c:pt>
                      <c:pt idx="3477">
                        <c:v>43214.874999991567</c:v>
                      </c:pt>
                      <c:pt idx="3478">
                        <c:v>43214.916666658231</c:v>
                      </c:pt>
                      <c:pt idx="3479">
                        <c:v>43214.958333324896</c:v>
                      </c:pt>
                      <c:pt idx="3480">
                        <c:v>43214.99999999156</c:v>
                      </c:pt>
                      <c:pt idx="3481">
                        <c:v>43215.041666658224</c:v>
                      </c:pt>
                      <c:pt idx="3482">
                        <c:v>43215.083333324888</c:v>
                      </c:pt>
                      <c:pt idx="3483">
                        <c:v>43215.124999991553</c:v>
                      </c:pt>
                      <c:pt idx="3484">
                        <c:v>43215.166666658217</c:v>
                      </c:pt>
                      <c:pt idx="3485">
                        <c:v>43215.208333324881</c:v>
                      </c:pt>
                      <c:pt idx="3486">
                        <c:v>43215.249999991545</c:v>
                      </c:pt>
                      <c:pt idx="3487">
                        <c:v>43215.29166665821</c:v>
                      </c:pt>
                      <c:pt idx="3488">
                        <c:v>43215.333333324874</c:v>
                      </c:pt>
                      <c:pt idx="3489">
                        <c:v>43215.374999991538</c:v>
                      </c:pt>
                      <c:pt idx="3490">
                        <c:v>43215.416666658202</c:v>
                      </c:pt>
                      <c:pt idx="3491">
                        <c:v>43215.458333324867</c:v>
                      </c:pt>
                      <c:pt idx="3492">
                        <c:v>43215.499999991531</c:v>
                      </c:pt>
                      <c:pt idx="3493">
                        <c:v>43215.541666658195</c:v>
                      </c:pt>
                      <c:pt idx="3494">
                        <c:v>43215.583333324859</c:v>
                      </c:pt>
                      <c:pt idx="3495">
                        <c:v>43215.624999991524</c:v>
                      </c:pt>
                      <c:pt idx="3496">
                        <c:v>43215.666666658188</c:v>
                      </c:pt>
                      <c:pt idx="3497">
                        <c:v>43215.708333324852</c:v>
                      </c:pt>
                      <c:pt idx="3498">
                        <c:v>43215.749999991516</c:v>
                      </c:pt>
                      <c:pt idx="3499">
                        <c:v>43215.79166665818</c:v>
                      </c:pt>
                      <c:pt idx="3500">
                        <c:v>43215.833333324845</c:v>
                      </c:pt>
                      <c:pt idx="3501">
                        <c:v>43215.874999991509</c:v>
                      </c:pt>
                      <c:pt idx="3502">
                        <c:v>43215.916666658173</c:v>
                      </c:pt>
                      <c:pt idx="3503">
                        <c:v>43215.958333324837</c:v>
                      </c:pt>
                      <c:pt idx="3504">
                        <c:v>43215.999999991502</c:v>
                      </c:pt>
                      <c:pt idx="3505">
                        <c:v>43216.041666658166</c:v>
                      </c:pt>
                      <c:pt idx="3506">
                        <c:v>43216.08333332483</c:v>
                      </c:pt>
                      <c:pt idx="3507">
                        <c:v>43216.124999991494</c:v>
                      </c:pt>
                      <c:pt idx="3508">
                        <c:v>43216.166666658159</c:v>
                      </c:pt>
                      <c:pt idx="3509">
                        <c:v>43216.208333324823</c:v>
                      </c:pt>
                      <c:pt idx="3510">
                        <c:v>43216.249999991487</c:v>
                      </c:pt>
                      <c:pt idx="3511">
                        <c:v>43216.291666658151</c:v>
                      </c:pt>
                      <c:pt idx="3512">
                        <c:v>43216.333333324816</c:v>
                      </c:pt>
                      <c:pt idx="3513">
                        <c:v>43216.37499999148</c:v>
                      </c:pt>
                      <c:pt idx="3514">
                        <c:v>43216.416666658144</c:v>
                      </c:pt>
                      <c:pt idx="3515">
                        <c:v>43216.458333324808</c:v>
                      </c:pt>
                      <c:pt idx="3516">
                        <c:v>43216.499999991473</c:v>
                      </c:pt>
                      <c:pt idx="3517">
                        <c:v>43216.541666658137</c:v>
                      </c:pt>
                      <c:pt idx="3518">
                        <c:v>43216.583333324801</c:v>
                      </c:pt>
                      <c:pt idx="3519">
                        <c:v>43216.624999991465</c:v>
                      </c:pt>
                      <c:pt idx="3520">
                        <c:v>43216.66666665813</c:v>
                      </c:pt>
                      <c:pt idx="3521">
                        <c:v>43216.708333324794</c:v>
                      </c:pt>
                      <c:pt idx="3522">
                        <c:v>43216.749999991458</c:v>
                      </c:pt>
                      <c:pt idx="3523">
                        <c:v>43216.791666658122</c:v>
                      </c:pt>
                      <c:pt idx="3524">
                        <c:v>43216.833333324787</c:v>
                      </c:pt>
                      <c:pt idx="3525">
                        <c:v>43216.874999991451</c:v>
                      </c:pt>
                      <c:pt idx="3526">
                        <c:v>43216.916666658115</c:v>
                      </c:pt>
                      <c:pt idx="3527">
                        <c:v>43216.958333324779</c:v>
                      </c:pt>
                      <c:pt idx="3528">
                        <c:v>43216.999999991443</c:v>
                      </c:pt>
                      <c:pt idx="3529">
                        <c:v>43217.041666658108</c:v>
                      </c:pt>
                      <c:pt idx="3530">
                        <c:v>43217.083333324772</c:v>
                      </c:pt>
                      <c:pt idx="3531">
                        <c:v>43217.124999991436</c:v>
                      </c:pt>
                      <c:pt idx="3532">
                        <c:v>43217.1666666581</c:v>
                      </c:pt>
                      <c:pt idx="3533">
                        <c:v>43217.208333324765</c:v>
                      </c:pt>
                      <c:pt idx="3534">
                        <c:v>43217.249999991429</c:v>
                      </c:pt>
                      <c:pt idx="3535">
                        <c:v>43217.291666658093</c:v>
                      </c:pt>
                      <c:pt idx="3536">
                        <c:v>43217.333333324757</c:v>
                      </c:pt>
                      <c:pt idx="3537">
                        <c:v>43217.374999991422</c:v>
                      </c:pt>
                      <c:pt idx="3538">
                        <c:v>43217.416666658086</c:v>
                      </c:pt>
                      <c:pt idx="3539">
                        <c:v>43217.45833332475</c:v>
                      </c:pt>
                      <c:pt idx="3540">
                        <c:v>43217.499999991414</c:v>
                      </c:pt>
                      <c:pt idx="3541">
                        <c:v>43217.541666658079</c:v>
                      </c:pt>
                      <c:pt idx="3542">
                        <c:v>43217.583333324743</c:v>
                      </c:pt>
                      <c:pt idx="3543">
                        <c:v>43217.624999991407</c:v>
                      </c:pt>
                      <c:pt idx="3544">
                        <c:v>43217.666666658071</c:v>
                      </c:pt>
                      <c:pt idx="3545">
                        <c:v>43217.708333324736</c:v>
                      </c:pt>
                      <c:pt idx="3546">
                        <c:v>43217.7499999914</c:v>
                      </c:pt>
                      <c:pt idx="3547">
                        <c:v>43217.791666658064</c:v>
                      </c:pt>
                      <c:pt idx="3548">
                        <c:v>43217.833333324728</c:v>
                      </c:pt>
                      <c:pt idx="3549">
                        <c:v>43217.874999991393</c:v>
                      </c:pt>
                      <c:pt idx="3550">
                        <c:v>43217.916666658057</c:v>
                      </c:pt>
                      <c:pt idx="3551">
                        <c:v>43217.958333324721</c:v>
                      </c:pt>
                      <c:pt idx="3552">
                        <c:v>43217.999999991385</c:v>
                      </c:pt>
                      <c:pt idx="3553">
                        <c:v>43218.04166665805</c:v>
                      </c:pt>
                      <c:pt idx="3554">
                        <c:v>43218.083333324714</c:v>
                      </c:pt>
                      <c:pt idx="3555">
                        <c:v>43218.124999991378</c:v>
                      </c:pt>
                      <c:pt idx="3556">
                        <c:v>43218.166666658042</c:v>
                      </c:pt>
                      <c:pt idx="3557">
                        <c:v>43218.208333324706</c:v>
                      </c:pt>
                      <c:pt idx="3558">
                        <c:v>43218.249999991371</c:v>
                      </c:pt>
                      <c:pt idx="3559">
                        <c:v>43218.291666658035</c:v>
                      </c:pt>
                      <c:pt idx="3560">
                        <c:v>43218.333333324699</c:v>
                      </c:pt>
                      <c:pt idx="3561">
                        <c:v>43218.374999991363</c:v>
                      </c:pt>
                      <c:pt idx="3562">
                        <c:v>43218.416666658028</c:v>
                      </c:pt>
                      <c:pt idx="3563">
                        <c:v>43218.458333324692</c:v>
                      </c:pt>
                      <c:pt idx="3564">
                        <c:v>43218.499999991356</c:v>
                      </c:pt>
                      <c:pt idx="3565">
                        <c:v>43218.54166665802</c:v>
                      </c:pt>
                      <c:pt idx="3566">
                        <c:v>43218.583333324685</c:v>
                      </c:pt>
                      <c:pt idx="3567">
                        <c:v>43218.624999991349</c:v>
                      </c:pt>
                      <c:pt idx="3568">
                        <c:v>43218.666666658013</c:v>
                      </c:pt>
                      <c:pt idx="3569">
                        <c:v>43218.708333324677</c:v>
                      </c:pt>
                      <c:pt idx="3570">
                        <c:v>43218.749999991342</c:v>
                      </c:pt>
                      <c:pt idx="3571">
                        <c:v>43218.791666658006</c:v>
                      </c:pt>
                      <c:pt idx="3572">
                        <c:v>43218.83333332467</c:v>
                      </c:pt>
                      <c:pt idx="3573">
                        <c:v>43218.874999991334</c:v>
                      </c:pt>
                      <c:pt idx="3574">
                        <c:v>43218.916666657999</c:v>
                      </c:pt>
                      <c:pt idx="3575">
                        <c:v>43218.958333324663</c:v>
                      </c:pt>
                      <c:pt idx="3576">
                        <c:v>43218.999999991327</c:v>
                      </c:pt>
                      <c:pt idx="3577">
                        <c:v>43219.041666657991</c:v>
                      </c:pt>
                      <c:pt idx="3578">
                        <c:v>43219.083333324656</c:v>
                      </c:pt>
                      <c:pt idx="3579">
                        <c:v>43219.12499999132</c:v>
                      </c:pt>
                      <c:pt idx="3580">
                        <c:v>43219.166666657984</c:v>
                      </c:pt>
                      <c:pt idx="3581">
                        <c:v>43219.208333324648</c:v>
                      </c:pt>
                      <c:pt idx="3582">
                        <c:v>43219.249999991313</c:v>
                      </c:pt>
                      <c:pt idx="3583">
                        <c:v>43219.291666657977</c:v>
                      </c:pt>
                      <c:pt idx="3584">
                        <c:v>43219.333333324641</c:v>
                      </c:pt>
                      <c:pt idx="3585">
                        <c:v>43219.374999991305</c:v>
                      </c:pt>
                      <c:pt idx="3586">
                        <c:v>43219.416666657969</c:v>
                      </c:pt>
                      <c:pt idx="3587">
                        <c:v>43219.458333324634</c:v>
                      </c:pt>
                      <c:pt idx="3588">
                        <c:v>43219.499999991298</c:v>
                      </c:pt>
                      <c:pt idx="3589">
                        <c:v>43219.541666657962</c:v>
                      </c:pt>
                      <c:pt idx="3590">
                        <c:v>43219.583333324626</c:v>
                      </c:pt>
                      <c:pt idx="3591">
                        <c:v>43219.624999991291</c:v>
                      </c:pt>
                      <c:pt idx="3592">
                        <c:v>43219.666666657955</c:v>
                      </c:pt>
                      <c:pt idx="3593">
                        <c:v>43219.708333324619</c:v>
                      </c:pt>
                      <c:pt idx="3594">
                        <c:v>43219.749999991283</c:v>
                      </c:pt>
                      <c:pt idx="3595">
                        <c:v>43219.791666657948</c:v>
                      </c:pt>
                      <c:pt idx="3596">
                        <c:v>43219.833333324612</c:v>
                      </c:pt>
                      <c:pt idx="3597">
                        <c:v>43219.874999991276</c:v>
                      </c:pt>
                      <c:pt idx="3598">
                        <c:v>43219.91666665794</c:v>
                      </c:pt>
                      <c:pt idx="3599">
                        <c:v>43219.958333324605</c:v>
                      </c:pt>
                      <c:pt idx="3600">
                        <c:v>43219.999999991269</c:v>
                      </c:pt>
                      <c:pt idx="3601">
                        <c:v>43220.041666657933</c:v>
                      </c:pt>
                      <c:pt idx="3602">
                        <c:v>43220.083333324597</c:v>
                      </c:pt>
                      <c:pt idx="3603">
                        <c:v>43220.124999991262</c:v>
                      </c:pt>
                      <c:pt idx="3604">
                        <c:v>43220.166666657926</c:v>
                      </c:pt>
                      <c:pt idx="3605">
                        <c:v>43220.20833332459</c:v>
                      </c:pt>
                      <c:pt idx="3606">
                        <c:v>43220.249999991254</c:v>
                      </c:pt>
                      <c:pt idx="3607">
                        <c:v>43220.291666657919</c:v>
                      </c:pt>
                      <c:pt idx="3608">
                        <c:v>43220.333333324583</c:v>
                      </c:pt>
                      <c:pt idx="3609">
                        <c:v>43220.374999991247</c:v>
                      </c:pt>
                      <c:pt idx="3610">
                        <c:v>43220.416666657911</c:v>
                      </c:pt>
                      <c:pt idx="3611">
                        <c:v>43220.458333324576</c:v>
                      </c:pt>
                      <c:pt idx="3612">
                        <c:v>43220.49999999124</c:v>
                      </c:pt>
                      <c:pt idx="3613">
                        <c:v>43220.541666657904</c:v>
                      </c:pt>
                      <c:pt idx="3614">
                        <c:v>43220.583333324568</c:v>
                      </c:pt>
                      <c:pt idx="3615">
                        <c:v>43220.624999991232</c:v>
                      </c:pt>
                      <c:pt idx="3616">
                        <c:v>43220.666666657897</c:v>
                      </c:pt>
                      <c:pt idx="3617">
                        <c:v>43220.708333324561</c:v>
                      </c:pt>
                      <c:pt idx="3618">
                        <c:v>43220.749999991225</c:v>
                      </c:pt>
                      <c:pt idx="3619">
                        <c:v>43220.791666657889</c:v>
                      </c:pt>
                      <c:pt idx="3620">
                        <c:v>43220.833333324554</c:v>
                      </c:pt>
                      <c:pt idx="3621">
                        <c:v>43220.874999991218</c:v>
                      </c:pt>
                      <c:pt idx="3622">
                        <c:v>43220.916666657882</c:v>
                      </c:pt>
                      <c:pt idx="3623">
                        <c:v>43220.958333324546</c:v>
                      </c:pt>
                      <c:pt idx="3624">
                        <c:v>43220.999999991211</c:v>
                      </c:pt>
                      <c:pt idx="3625">
                        <c:v>43221.041666657875</c:v>
                      </c:pt>
                      <c:pt idx="3626">
                        <c:v>43221.083333324539</c:v>
                      </c:pt>
                      <c:pt idx="3627">
                        <c:v>43221.124999991203</c:v>
                      </c:pt>
                      <c:pt idx="3628">
                        <c:v>43221.166666657868</c:v>
                      </c:pt>
                      <c:pt idx="3629">
                        <c:v>43221.208333324532</c:v>
                      </c:pt>
                      <c:pt idx="3630">
                        <c:v>43221.249999991196</c:v>
                      </c:pt>
                      <c:pt idx="3631">
                        <c:v>43221.29166665786</c:v>
                      </c:pt>
                      <c:pt idx="3632">
                        <c:v>43221.333333324525</c:v>
                      </c:pt>
                      <c:pt idx="3633">
                        <c:v>43221.374999991189</c:v>
                      </c:pt>
                      <c:pt idx="3634">
                        <c:v>43221.416666657853</c:v>
                      </c:pt>
                      <c:pt idx="3635">
                        <c:v>43221.458333324517</c:v>
                      </c:pt>
                      <c:pt idx="3636">
                        <c:v>43221.499999991182</c:v>
                      </c:pt>
                      <c:pt idx="3637">
                        <c:v>43221.541666657846</c:v>
                      </c:pt>
                      <c:pt idx="3638">
                        <c:v>43221.58333332451</c:v>
                      </c:pt>
                      <c:pt idx="3639">
                        <c:v>43221.624999991174</c:v>
                      </c:pt>
                      <c:pt idx="3640">
                        <c:v>43221.666666657839</c:v>
                      </c:pt>
                      <c:pt idx="3641">
                        <c:v>43221.708333324503</c:v>
                      </c:pt>
                      <c:pt idx="3642">
                        <c:v>43221.749999991167</c:v>
                      </c:pt>
                      <c:pt idx="3643">
                        <c:v>43221.791666657831</c:v>
                      </c:pt>
                      <c:pt idx="3644">
                        <c:v>43221.833333324495</c:v>
                      </c:pt>
                      <c:pt idx="3645">
                        <c:v>43221.87499999116</c:v>
                      </c:pt>
                      <c:pt idx="3646">
                        <c:v>43221.916666657824</c:v>
                      </c:pt>
                      <c:pt idx="3647">
                        <c:v>43221.958333324488</c:v>
                      </c:pt>
                      <c:pt idx="3648">
                        <c:v>43221.999999991152</c:v>
                      </c:pt>
                      <c:pt idx="3649">
                        <c:v>43222.041666657817</c:v>
                      </c:pt>
                      <c:pt idx="3650">
                        <c:v>43222.083333324481</c:v>
                      </c:pt>
                      <c:pt idx="3651">
                        <c:v>43222.124999991145</c:v>
                      </c:pt>
                      <c:pt idx="3652">
                        <c:v>43222.166666657809</c:v>
                      </c:pt>
                      <c:pt idx="3653">
                        <c:v>43222.208333324474</c:v>
                      </c:pt>
                      <c:pt idx="3654">
                        <c:v>43222.249999991138</c:v>
                      </c:pt>
                      <c:pt idx="3655">
                        <c:v>43222.291666657802</c:v>
                      </c:pt>
                      <c:pt idx="3656">
                        <c:v>43222.333333324466</c:v>
                      </c:pt>
                      <c:pt idx="3657">
                        <c:v>43222.374999991131</c:v>
                      </c:pt>
                      <c:pt idx="3658">
                        <c:v>43222.416666657795</c:v>
                      </c:pt>
                      <c:pt idx="3659">
                        <c:v>43222.458333324459</c:v>
                      </c:pt>
                      <c:pt idx="3660">
                        <c:v>43222.499999991123</c:v>
                      </c:pt>
                      <c:pt idx="3661">
                        <c:v>43222.541666657788</c:v>
                      </c:pt>
                      <c:pt idx="3662">
                        <c:v>43222.583333324452</c:v>
                      </c:pt>
                      <c:pt idx="3663">
                        <c:v>43222.624999991116</c:v>
                      </c:pt>
                      <c:pt idx="3664">
                        <c:v>43222.66666665778</c:v>
                      </c:pt>
                      <c:pt idx="3665">
                        <c:v>43222.708333324445</c:v>
                      </c:pt>
                      <c:pt idx="3666">
                        <c:v>43222.749999991109</c:v>
                      </c:pt>
                      <c:pt idx="3667">
                        <c:v>43222.791666657773</c:v>
                      </c:pt>
                      <c:pt idx="3668">
                        <c:v>43222.833333324437</c:v>
                      </c:pt>
                      <c:pt idx="3669">
                        <c:v>43222.874999991102</c:v>
                      </c:pt>
                      <c:pt idx="3670">
                        <c:v>43222.916666657766</c:v>
                      </c:pt>
                      <c:pt idx="3671">
                        <c:v>43222.95833332443</c:v>
                      </c:pt>
                      <c:pt idx="3672">
                        <c:v>43222.999999991094</c:v>
                      </c:pt>
                      <c:pt idx="3673">
                        <c:v>43223.041666657758</c:v>
                      </c:pt>
                      <c:pt idx="3674">
                        <c:v>43223.083333324423</c:v>
                      </c:pt>
                      <c:pt idx="3675">
                        <c:v>43223.124999991087</c:v>
                      </c:pt>
                      <c:pt idx="3676">
                        <c:v>43223.166666657751</c:v>
                      </c:pt>
                      <c:pt idx="3677">
                        <c:v>43223.208333324415</c:v>
                      </c:pt>
                      <c:pt idx="3678">
                        <c:v>43223.24999999108</c:v>
                      </c:pt>
                      <c:pt idx="3679">
                        <c:v>43223.291666657744</c:v>
                      </c:pt>
                      <c:pt idx="3680">
                        <c:v>43223.333333324408</c:v>
                      </c:pt>
                      <c:pt idx="3681">
                        <c:v>43223.374999991072</c:v>
                      </c:pt>
                      <c:pt idx="3682">
                        <c:v>43223.416666657737</c:v>
                      </c:pt>
                      <c:pt idx="3683">
                        <c:v>43223.458333324401</c:v>
                      </c:pt>
                      <c:pt idx="3684">
                        <c:v>43223.499999991065</c:v>
                      </c:pt>
                      <c:pt idx="3685">
                        <c:v>43223.541666657729</c:v>
                      </c:pt>
                      <c:pt idx="3686">
                        <c:v>43223.583333324394</c:v>
                      </c:pt>
                      <c:pt idx="3687">
                        <c:v>43223.624999991058</c:v>
                      </c:pt>
                      <c:pt idx="3688">
                        <c:v>43223.666666657722</c:v>
                      </c:pt>
                      <c:pt idx="3689">
                        <c:v>43223.708333324386</c:v>
                      </c:pt>
                      <c:pt idx="3690">
                        <c:v>43223.749999991051</c:v>
                      </c:pt>
                      <c:pt idx="3691">
                        <c:v>43223.791666657715</c:v>
                      </c:pt>
                      <c:pt idx="3692">
                        <c:v>43223.833333324379</c:v>
                      </c:pt>
                      <c:pt idx="3693">
                        <c:v>43223.874999991043</c:v>
                      </c:pt>
                      <c:pt idx="3694">
                        <c:v>43223.916666657708</c:v>
                      </c:pt>
                      <c:pt idx="3695">
                        <c:v>43223.958333324372</c:v>
                      </c:pt>
                      <c:pt idx="3696">
                        <c:v>43223.999999991036</c:v>
                      </c:pt>
                      <c:pt idx="3697">
                        <c:v>43224.0416666577</c:v>
                      </c:pt>
                      <c:pt idx="3698">
                        <c:v>43224.083333324365</c:v>
                      </c:pt>
                      <c:pt idx="3699">
                        <c:v>43224.124999991029</c:v>
                      </c:pt>
                      <c:pt idx="3700">
                        <c:v>43224.166666657693</c:v>
                      </c:pt>
                      <c:pt idx="3701">
                        <c:v>43224.208333324357</c:v>
                      </c:pt>
                      <c:pt idx="3702">
                        <c:v>43224.249999991021</c:v>
                      </c:pt>
                      <c:pt idx="3703">
                        <c:v>43224.291666657686</c:v>
                      </c:pt>
                      <c:pt idx="3704">
                        <c:v>43224.33333332435</c:v>
                      </c:pt>
                      <c:pt idx="3705">
                        <c:v>43224.374999991014</c:v>
                      </c:pt>
                      <c:pt idx="3706">
                        <c:v>43224.416666657678</c:v>
                      </c:pt>
                      <c:pt idx="3707">
                        <c:v>43224.458333324343</c:v>
                      </c:pt>
                      <c:pt idx="3708">
                        <c:v>43224.499999991007</c:v>
                      </c:pt>
                      <c:pt idx="3709">
                        <c:v>43224.541666657671</c:v>
                      </c:pt>
                      <c:pt idx="3710">
                        <c:v>43224.583333324335</c:v>
                      </c:pt>
                      <c:pt idx="3711">
                        <c:v>43224.624999991</c:v>
                      </c:pt>
                      <c:pt idx="3712">
                        <c:v>43224.666666657664</c:v>
                      </c:pt>
                      <c:pt idx="3713">
                        <c:v>43224.708333324328</c:v>
                      </c:pt>
                      <c:pt idx="3714">
                        <c:v>43224.749999990992</c:v>
                      </c:pt>
                      <c:pt idx="3715">
                        <c:v>43224.791666657657</c:v>
                      </c:pt>
                      <c:pt idx="3716">
                        <c:v>43224.833333324321</c:v>
                      </c:pt>
                      <c:pt idx="3717">
                        <c:v>43224.874999990985</c:v>
                      </c:pt>
                      <c:pt idx="3718">
                        <c:v>43224.916666657649</c:v>
                      </c:pt>
                      <c:pt idx="3719">
                        <c:v>43224.958333324314</c:v>
                      </c:pt>
                      <c:pt idx="3720">
                        <c:v>43224.999999990978</c:v>
                      </c:pt>
                      <c:pt idx="3721">
                        <c:v>43225.041666657642</c:v>
                      </c:pt>
                      <c:pt idx="3722">
                        <c:v>43225.083333324306</c:v>
                      </c:pt>
                      <c:pt idx="3723">
                        <c:v>43225.124999990971</c:v>
                      </c:pt>
                      <c:pt idx="3724">
                        <c:v>43225.166666657635</c:v>
                      </c:pt>
                      <c:pt idx="3725">
                        <c:v>43225.208333324299</c:v>
                      </c:pt>
                      <c:pt idx="3726">
                        <c:v>43225.249999990963</c:v>
                      </c:pt>
                      <c:pt idx="3727">
                        <c:v>43225.291666657628</c:v>
                      </c:pt>
                      <c:pt idx="3728">
                        <c:v>43225.333333324292</c:v>
                      </c:pt>
                      <c:pt idx="3729">
                        <c:v>43225.374999990956</c:v>
                      </c:pt>
                      <c:pt idx="3730">
                        <c:v>43225.41666665762</c:v>
                      </c:pt>
                      <c:pt idx="3731">
                        <c:v>43225.458333324284</c:v>
                      </c:pt>
                      <c:pt idx="3732">
                        <c:v>43225.499999990949</c:v>
                      </c:pt>
                      <c:pt idx="3733">
                        <c:v>43225.541666657613</c:v>
                      </c:pt>
                      <c:pt idx="3734">
                        <c:v>43225.583333324277</c:v>
                      </c:pt>
                      <c:pt idx="3735">
                        <c:v>43225.624999990941</c:v>
                      </c:pt>
                      <c:pt idx="3736">
                        <c:v>43225.666666657606</c:v>
                      </c:pt>
                      <c:pt idx="3737">
                        <c:v>43225.70833332427</c:v>
                      </c:pt>
                      <c:pt idx="3738">
                        <c:v>43225.749999990934</c:v>
                      </c:pt>
                      <c:pt idx="3739">
                        <c:v>43225.791666657598</c:v>
                      </c:pt>
                      <c:pt idx="3740">
                        <c:v>43225.833333324263</c:v>
                      </c:pt>
                      <c:pt idx="3741">
                        <c:v>43225.874999990927</c:v>
                      </c:pt>
                      <c:pt idx="3742">
                        <c:v>43225.916666657591</c:v>
                      </c:pt>
                      <c:pt idx="3743">
                        <c:v>43225.958333324255</c:v>
                      </c:pt>
                      <c:pt idx="3744">
                        <c:v>43225.99999999092</c:v>
                      </c:pt>
                      <c:pt idx="3745">
                        <c:v>43226.041666657584</c:v>
                      </c:pt>
                      <c:pt idx="3746">
                        <c:v>43226.083333324248</c:v>
                      </c:pt>
                      <c:pt idx="3747">
                        <c:v>43226.124999990912</c:v>
                      </c:pt>
                      <c:pt idx="3748">
                        <c:v>43226.166666657577</c:v>
                      </c:pt>
                      <c:pt idx="3749">
                        <c:v>43226.208333324241</c:v>
                      </c:pt>
                      <c:pt idx="3750">
                        <c:v>43226.249999990905</c:v>
                      </c:pt>
                      <c:pt idx="3751">
                        <c:v>43226.291666657569</c:v>
                      </c:pt>
                      <c:pt idx="3752">
                        <c:v>43226.333333324234</c:v>
                      </c:pt>
                      <c:pt idx="3753">
                        <c:v>43226.374999990898</c:v>
                      </c:pt>
                      <c:pt idx="3754">
                        <c:v>43226.416666657562</c:v>
                      </c:pt>
                      <c:pt idx="3755">
                        <c:v>43226.458333324226</c:v>
                      </c:pt>
                      <c:pt idx="3756">
                        <c:v>43226.499999990891</c:v>
                      </c:pt>
                      <c:pt idx="3757">
                        <c:v>43226.541666657555</c:v>
                      </c:pt>
                      <c:pt idx="3758">
                        <c:v>43226.583333324219</c:v>
                      </c:pt>
                      <c:pt idx="3759">
                        <c:v>43226.624999990883</c:v>
                      </c:pt>
                      <c:pt idx="3760">
                        <c:v>43226.666666657547</c:v>
                      </c:pt>
                      <c:pt idx="3761">
                        <c:v>43226.708333324212</c:v>
                      </c:pt>
                      <c:pt idx="3762">
                        <c:v>43226.749999990876</c:v>
                      </c:pt>
                      <c:pt idx="3763">
                        <c:v>43226.79166665754</c:v>
                      </c:pt>
                      <c:pt idx="3764">
                        <c:v>43226.833333324204</c:v>
                      </c:pt>
                      <c:pt idx="3765">
                        <c:v>43226.874999990869</c:v>
                      </c:pt>
                      <c:pt idx="3766">
                        <c:v>43226.916666657533</c:v>
                      </c:pt>
                      <c:pt idx="3767">
                        <c:v>43226.958333324197</c:v>
                      </c:pt>
                      <c:pt idx="3768">
                        <c:v>43226.999999990861</c:v>
                      </c:pt>
                      <c:pt idx="3769">
                        <c:v>43227.041666657526</c:v>
                      </c:pt>
                      <c:pt idx="3770">
                        <c:v>43227.08333332419</c:v>
                      </c:pt>
                      <c:pt idx="3771">
                        <c:v>43227.124999990854</c:v>
                      </c:pt>
                      <c:pt idx="3772">
                        <c:v>43227.166666657518</c:v>
                      </c:pt>
                      <c:pt idx="3773">
                        <c:v>43227.208333324183</c:v>
                      </c:pt>
                      <c:pt idx="3774">
                        <c:v>43227.249999990847</c:v>
                      </c:pt>
                      <c:pt idx="3775">
                        <c:v>43227.291666657511</c:v>
                      </c:pt>
                      <c:pt idx="3776">
                        <c:v>43227.333333324175</c:v>
                      </c:pt>
                      <c:pt idx="3777">
                        <c:v>43227.37499999084</c:v>
                      </c:pt>
                      <c:pt idx="3778">
                        <c:v>43227.416666657504</c:v>
                      </c:pt>
                      <c:pt idx="3779">
                        <c:v>43227.458333324168</c:v>
                      </c:pt>
                      <c:pt idx="3780">
                        <c:v>43227.499999990832</c:v>
                      </c:pt>
                      <c:pt idx="3781">
                        <c:v>43227.541666657497</c:v>
                      </c:pt>
                      <c:pt idx="3782">
                        <c:v>43227.583333324161</c:v>
                      </c:pt>
                      <c:pt idx="3783">
                        <c:v>43227.624999990825</c:v>
                      </c:pt>
                      <c:pt idx="3784">
                        <c:v>43227.666666657489</c:v>
                      </c:pt>
                      <c:pt idx="3785">
                        <c:v>43227.708333324154</c:v>
                      </c:pt>
                      <c:pt idx="3786">
                        <c:v>43227.749999990818</c:v>
                      </c:pt>
                      <c:pt idx="3787">
                        <c:v>43227.791666657482</c:v>
                      </c:pt>
                      <c:pt idx="3788">
                        <c:v>43227.833333324146</c:v>
                      </c:pt>
                      <c:pt idx="3789">
                        <c:v>43227.87499999081</c:v>
                      </c:pt>
                      <c:pt idx="3790">
                        <c:v>43227.916666657475</c:v>
                      </c:pt>
                      <c:pt idx="3791">
                        <c:v>43227.958333324139</c:v>
                      </c:pt>
                      <c:pt idx="3792">
                        <c:v>43227.999999990803</c:v>
                      </c:pt>
                      <c:pt idx="3793">
                        <c:v>43228.041666657467</c:v>
                      </c:pt>
                      <c:pt idx="3794">
                        <c:v>43228.083333324132</c:v>
                      </c:pt>
                      <c:pt idx="3795">
                        <c:v>43228.124999990796</c:v>
                      </c:pt>
                      <c:pt idx="3796">
                        <c:v>43228.16666665746</c:v>
                      </c:pt>
                      <c:pt idx="3797">
                        <c:v>43228.208333324124</c:v>
                      </c:pt>
                      <c:pt idx="3798">
                        <c:v>43228.249999990789</c:v>
                      </c:pt>
                      <c:pt idx="3799">
                        <c:v>43228.291666657453</c:v>
                      </c:pt>
                      <c:pt idx="3800">
                        <c:v>43228.333333324117</c:v>
                      </c:pt>
                      <c:pt idx="3801">
                        <c:v>43228.374999990781</c:v>
                      </c:pt>
                      <c:pt idx="3802">
                        <c:v>43228.416666657446</c:v>
                      </c:pt>
                      <c:pt idx="3803">
                        <c:v>43228.45833332411</c:v>
                      </c:pt>
                      <c:pt idx="3804">
                        <c:v>43228.499999990774</c:v>
                      </c:pt>
                      <c:pt idx="3805">
                        <c:v>43228.541666657438</c:v>
                      </c:pt>
                      <c:pt idx="3806">
                        <c:v>43228.583333324103</c:v>
                      </c:pt>
                      <c:pt idx="3807">
                        <c:v>43228.624999990767</c:v>
                      </c:pt>
                      <c:pt idx="3808">
                        <c:v>43228.666666657431</c:v>
                      </c:pt>
                      <c:pt idx="3809">
                        <c:v>43228.708333324095</c:v>
                      </c:pt>
                      <c:pt idx="3810">
                        <c:v>43228.74999999076</c:v>
                      </c:pt>
                      <c:pt idx="3811">
                        <c:v>43228.791666657424</c:v>
                      </c:pt>
                      <c:pt idx="3812">
                        <c:v>43228.833333324088</c:v>
                      </c:pt>
                      <c:pt idx="3813">
                        <c:v>43228.874999990752</c:v>
                      </c:pt>
                      <c:pt idx="3814">
                        <c:v>43228.916666657416</c:v>
                      </c:pt>
                      <c:pt idx="3815">
                        <c:v>43228.958333324081</c:v>
                      </c:pt>
                      <c:pt idx="3816">
                        <c:v>43228.999999990745</c:v>
                      </c:pt>
                      <c:pt idx="3817">
                        <c:v>43229.041666657409</c:v>
                      </c:pt>
                      <c:pt idx="3818">
                        <c:v>43229.083333324073</c:v>
                      </c:pt>
                      <c:pt idx="3819">
                        <c:v>43229.124999990738</c:v>
                      </c:pt>
                      <c:pt idx="3820">
                        <c:v>43229.166666657402</c:v>
                      </c:pt>
                      <c:pt idx="3821">
                        <c:v>43229.208333324066</c:v>
                      </c:pt>
                      <c:pt idx="3822">
                        <c:v>43229.24999999073</c:v>
                      </c:pt>
                      <c:pt idx="3823">
                        <c:v>43229.291666657395</c:v>
                      </c:pt>
                      <c:pt idx="3824">
                        <c:v>43229.333333324059</c:v>
                      </c:pt>
                      <c:pt idx="3825">
                        <c:v>43229.374999990723</c:v>
                      </c:pt>
                      <c:pt idx="3826">
                        <c:v>43229.416666657387</c:v>
                      </c:pt>
                      <c:pt idx="3827">
                        <c:v>43229.458333324052</c:v>
                      </c:pt>
                      <c:pt idx="3828">
                        <c:v>43229.499999990716</c:v>
                      </c:pt>
                      <c:pt idx="3829">
                        <c:v>43229.54166665738</c:v>
                      </c:pt>
                      <c:pt idx="3830">
                        <c:v>43229.583333324044</c:v>
                      </c:pt>
                      <c:pt idx="3831">
                        <c:v>43229.624999990709</c:v>
                      </c:pt>
                      <c:pt idx="3832">
                        <c:v>43229.666666657373</c:v>
                      </c:pt>
                      <c:pt idx="3833">
                        <c:v>43229.708333324037</c:v>
                      </c:pt>
                      <c:pt idx="3834">
                        <c:v>43229.749999990701</c:v>
                      </c:pt>
                      <c:pt idx="3835">
                        <c:v>43229.791666657366</c:v>
                      </c:pt>
                      <c:pt idx="3836">
                        <c:v>43229.83333332403</c:v>
                      </c:pt>
                      <c:pt idx="3837">
                        <c:v>43229.874999990694</c:v>
                      </c:pt>
                      <c:pt idx="3838">
                        <c:v>43229.916666657358</c:v>
                      </c:pt>
                      <c:pt idx="3839">
                        <c:v>43229.958333324023</c:v>
                      </c:pt>
                      <c:pt idx="3840">
                        <c:v>43229.999999990687</c:v>
                      </c:pt>
                      <c:pt idx="3841">
                        <c:v>43230.041666657351</c:v>
                      </c:pt>
                      <c:pt idx="3842">
                        <c:v>43230.083333324015</c:v>
                      </c:pt>
                      <c:pt idx="3843">
                        <c:v>43230.124999990679</c:v>
                      </c:pt>
                      <c:pt idx="3844">
                        <c:v>43230.166666657344</c:v>
                      </c:pt>
                      <c:pt idx="3845">
                        <c:v>43230.208333324008</c:v>
                      </c:pt>
                      <c:pt idx="3846">
                        <c:v>43230.249999990672</c:v>
                      </c:pt>
                      <c:pt idx="3847">
                        <c:v>43230.291666657336</c:v>
                      </c:pt>
                      <c:pt idx="3848">
                        <c:v>43230.333333324001</c:v>
                      </c:pt>
                      <c:pt idx="3849">
                        <c:v>43230.374999990665</c:v>
                      </c:pt>
                      <c:pt idx="3850">
                        <c:v>43230.416666657329</c:v>
                      </c:pt>
                      <c:pt idx="3851">
                        <c:v>43230.458333323993</c:v>
                      </c:pt>
                      <c:pt idx="3852">
                        <c:v>43230.499999990658</c:v>
                      </c:pt>
                      <c:pt idx="3853">
                        <c:v>43230.541666657322</c:v>
                      </c:pt>
                      <c:pt idx="3854">
                        <c:v>43230.583333323986</c:v>
                      </c:pt>
                      <c:pt idx="3855">
                        <c:v>43230.62499999065</c:v>
                      </c:pt>
                      <c:pt idx="3856">
                        <c:v>43230.666666657315</c:v>
                      </c:pt>
                      <c:pt idx="3857">
                        <c:v>43230.708333323979</c:v>
                      </c:pt>
                      <c:pt idx="3858">
                        <c:v>43230.749999990643</c:v>
                      </c:pt>
                      <c:pt idx="3859">
                        <c:v>43230.791666657307</c:v>
                      </c:pt>
                      <c:pt idx="3860">
                        <c:v>43230.833333323972</c:v>
                      </c:pt>
                      <c:pt idx="3861">
                        <c:v>43230.874999990636</c:v>
                      </c:pt>
                      <c:pt idx="3862">
                        <c:v>43230.9166666573</c:v>
                      </c:pt>
                      <c:pt idx="3863">
                        <c:v>43230.958333323964</c:v>
                      </c:pt>
                      <c:pt idx="3864">
                        <c:v>43230.999999990629</c:v>
                      </c:pt>
                      <c:pt idx="3865">
                        <c:v>43231.041666657293</c:v>
                      </c:pt>
                      <c:pt idx="3866">
                        <c:v>43231.083333323957</c:v>
                      </c:pt>
                      <c:pt idx="3867">
                        <c:v>43231.124999990621</c:v>
                      </c:pt>
                      <c:pt idx="3868">
                        <c:v>43231.166666657286</c:v>
                      </c:pt>
                      <c:pt idx="3869">
                        <c:v>43231.20833332395</c:v>
                      </c:pt>
                      <c:pt idx="3870">
                        <c:v>43231.249999990614</c:v>
                      </c:pt>
                      <c:pt idx="3871">
                        <c:v>43231.291666657278</c:v>
                      </c:pt>
                      <c:pt idx="3872">
                        <c:v>43231.333333323942</c:v>
                      </c:pt>
                      <c:pt idx="3873">
                        <c:v>43231.374999990607</c:v>
                      </c:pt>
                      <c:pt idx="3874">
                        <c:v>43231.416666657271</c:v>
                      </c:pt>
                      <c:pt idx="3875">
                        <c:v>43231.458333323935</c:v>
                      </c:pt>
                      <c:pt idx="3876">
                        <c:v>43231.499999990599</c:v>
                      </c:pt>
                      <c:pt idx="3877">
                        <c:v>43231.541666657264</c:v>
                      </c:pt>
                      <c:pt idx="3878">
                        <c:v>43231.583333323928</c:v>
                      </c:pt>
                      <c:pt idx="3879">
                        <c:v>43231.624999990592</c:v>
                      </c:pt>
                      <c:pt idx="3880">
                        <c:v>43231.666666657256</c:v>
                      </c:pt>
                      <c:pt idx="3881">
                        <c:v>43231.708333323921</c:v>
                      </c:pt>
                      <c:pt idx="3882">
                        <c:v>43231.749999990585</c:v>
                      </c:pt>
                      <c:pt idx="3883">
                        <c:v>43231.791666657249</c:v>
                      </c:pt>
                      <c:pt idx="3884">
                        <c:v>43231.833333323913</c:v>
                      </c:pt>
                      <c:pt idx="3885">
                        <c:v>43231.874999990578</c:v>
                      </c:pt>
                      <c:pt idx="3886">
                        <c:v>43231.916666657242</c:v>
                      </c:pt>
                      <c:pt idx="3887">
                        <c:v>43231.958333323906</c:v>
                      </c:pt>
                      <c:pt idx="3888">
                        <c:v>43231.99999999057</c:v>
                      </c:pt>
                      <c:pt idx="3889">
                        <c:v>43232.041666657235</c:v>
                      </c:pt>
                      <c:pt idx="3890">
                        <c:v>43232.083333323899</c:v>
                      </c:pt>
                      <c:pt idx="3891">
                        <c:v>43232.124999990563</c:v>
                      </c:pt>
                      <c:pt idx="3892">
                        <c:v>43232.166666657227</c:v>
                      </c:pt>
                      <c:pt idx="3893">
                        <c:v>43232.208333323892</c:v>
                      </c:pt>
                      <c:pt idx="3894">
                        <c:v>43232.249999990556</c:v>
                      </c:pt>
                      <c:pt idx="3895">
                        <c:v>43232.29166665722</c:v>
                      </c:pt>
                      <c:pt idx="3896">
                        <c:v>43232.333333323884</c:v>
                      </c:pt>
                      <c:pt idx="3897">
                        <c:v>43232.374999990549</c:v>
                      </c:pt>
                      <c:pt idx="3898">
                        <c:v>43232.416666657213</c:v>
                      </c:pt>
                      <c:pt idx="3899">
                        <c:v>43232.458333323877</c:v>
                      </c:pt>
                      <c:pt idx="3900">
                        <c:v>43232.499999990541</c:v>
                      </c:pt>
                      <c:pt idx="3901">
                        <c:v>43232.541666657205</c:v>
                      </c:pt>
                      <c:pt idx="3902">
                        <c:v>43232.58333332387</c:v>
                      </c:pt>
                      <c:pt idx="3903">
                        <c:v>43232.624999990534</c:v>
                      </c:pt>
                      <c:pt idx="3904">
                        <c:v>43232.666666657198</c:v>
                      </c:pt>
                      <c:pt idx="3905">
                        <c:v>43232.708333323862</c:v>
                      </c:pt>
                      <c:pt idx="3906">
                        <c:v>43232.749999990527</c:v>
                      </c:pt>
                      <c:pt idx="3907">
                        <c:v>43232.791666657191</c:v>
                      </c:pt>
                      <c:pt idx="3908">
                        <c:v>43232.833333323855</c:v>
                      </c:pt>
                      <c:pt idx="3909">
                        <c:v>43232.874999990519</c:v>
                      </c:pt>
                      <c:pt idx="3910">
                        <c:v>43232.916666657184</c:v>
                      </c:pt>
                      <c:pt idx="3911">
                        <c:v>43232.958333323848</c:v>
                      </c:pt>
                      <c:pt idx="3912">
                        <c:v>43232.999999990512</c:v>
                      </c:pt>
                      <c:pt idx="3913">
                        <c:v>43233.041666657176</c:v>
                      </c:pt>
                      <c:pt idx="3914">
                        <c:v>43233.083333323841</c:v>
                      </c:pt>
                      <c:pt idx="3915">
                        <c:v>43233.124999990505</c:v>
                      </c:pt>
                      <c:pt idx="3916">
                        <c:v>43233.166666657169</c:v>
                      </c:pt>
                      <c:pt idx="3917">
                        <c:v>43233.208333323833</c:v>
                      </c:pt>
                      <c:pt idx="3918">
                        <c:v>43233.249999990498</c:v>
                      </c:pt>
                      <c:pt idx="3919">
                        <c:v>43233.291666657162</c:v>
                      </c:pt>
                      <c:pt idx="3920">
                        <c:v>43233.333333323826</c:v>
                      </c:pt>
                      <c:pt idx="3921">
                        <c:v>43233.37499999049</c:v>
                      </c:pt>
                      <c:pt idx="3922">
                        <c:v>43233.416666657155</c:v>
                      </c:pt>
                      <c:pt idx="3923">
                        <c:v>43233.458333323819</c:v>
                      </c:pt>
                      <c:pt idx="3924">
                        <c:v>43233.499999990483</c:v>
                      </c:pt>
                      <c:pt idx="3925">
                        <c:v>43233.541666657147</c:v>
                      </c:pt>
                      <c:pt idx="3926">
                        <c:v>43233.583333323812</c:v>
                      </c:pt>
                      <c:pt idx="3927">
                        <c:v>43233.624999990476</c:v>
                      </c:pt>
                      <c:pt idx="3928">
                        <c:v>43233.66666665714</c:v>
                      </c:pt>
                      <c:pt idx="3929">
                        <c:v>43233.708333323804</c:v>
                      </c:pt>
                      <c:pt idx="3930">
                        <c:v>43233.749999990468</c:v>
                      </c:pt>
                      <c:pt idx="3931">
                        <c:v>43233.791666657133</c:v>
                      </c:pt>
                      <c:pt idx="3932">
                        <c:v>43233.833333323797</c:v>
                      </c:pt>
                      <c:pt idx="3933">
                        <c:v>43233.874999990461</c:v>
                      </c:pt>
                      <c:pt idx="3934">
                        <c:v>43233.916666657125</c:v>
                      </c:pt>
                      <c:pt idx="3935">
                        <c:v>43233.95833332379</c:v>
                      </c:pt>
                      <c:pt idx="3936">
                        <c:v>43233.999999990454</c:v>
                      </c:pt>
                      <c:pt idx="3937">
                        <c:v>43234.041666657118</c:v>
                      </c:pt>
                      <c:pt idx="3938">
                        <c:v>43234.083333323782</c:v>
                      </c:pt>
                      <c:pt idx="3939">
                        <c:v>43234.124999990447</c:v>
                      </c:pt>
                      <c:pt idx="3940">
                        <c:v>43234.166666657111</c:v>
                      </c:pt>
                      <c:pt idx="3941">
                        <c:v>43234.208333323775</c:v>
                      </c:pt>
                      <c:pt idx="3942">
                        <c:v>43234.249999990439</c:v>
                      </c:pt>
                      <c:pt idx="3943">
                        <c:v>43234.291666657104</c:v>
                      </c:pt>
                      <c:pt idx="3944">
                        <c:v>43234.333333323768</c:v>
                      </c:pt>
                      <c:pt idx="3945">
                        <c:v>43234.374999990432</c:v>
                      </c:pt>
                      <c:pt idx="3946">
                        <c:v>43234.416666657096</c:v>
                      </c:pt>
                      <c:pt idx="3947">
                        <c:v>43234.458333323761</c:v>
                      </c:pt>
                      <c:pt idx="3948">
                        <c:v>43234.499999990425</c:v>
                      </c:pt>
                      <c:pt idx="3949">
                        <c:v>43234.541666657089</c:v>
                      </c:pt>
                      <c:pt idx="3950">
                        <c:v>43234.583333323753</c:v>
                      </c:pt>
                      <c:pt idx="3951">
                        <c:v>43234.624999990418</c:v>
                      </c:pt>
                      <c:pt idx="3952">
                        <c:v>43234.666666657082</c:v>
                      </c:pt>
                      <c:pt idx="3953">
                        <c:v>43234.708333323746</c:v>
                      </c:pt>
                      <c:pt idx="3954">
                        <c:v>43234.74999999041</c:v>
                      </c:pt>
                      <c:pt idx="3955">
                        <c:v>43234.791666657075</c:v>
                      </c:pt>
                      <c:pt idx="3956">
                        <c:v>43234.833333323739</c:v>
                      </c:pt>
                      <c:pt idx="3957">
                        <c:v>43234.874999990403</c:v>
                      </c:pt>
                      <c:pt idx="3958">
                        <c:v>43234.916666657067</c:v>
                      </c:pt>
                      <c:pt idx="3959">
                        <c:v>43234.958333323731</c:v>
                      </c:pt>
                      <c:pt idx="3960">
                        <c:v>43234.999999990396</c:v>
                      </c:pt>
                      <c:pt idx="3961">
                        <c:v>43235.04166665706</c:v>
                      </c:pt>
                      <c:pt idx="3962">
                        <c:v>43235.083333323724</c:v>
                      </c:pt>
                      <c:pt idx="3963">
                        <c:v>43235.124999990388</c:v>
                      </c:pt>
                      <c:pt idx="3964">
                        <c:v>43235.166666657053</c:v>
                      </c:pt>
                      <c:pt idx="3965">
                        <c:v>43235.208333323717</c:v>
                      </c:pt>
                      <c:pt idx="3966">
                        <c:v>43235.249999990381</c:v>
                      </c:pt>
                      <c:pt idx="3967">
                        <c:v>43235.291666657045</c:v>
                      </c:pt>
                      <c:pt idx="3968">
                        <c:v>43235.33333332371</c:v>
                      </c:pt>
                      <c:pt idx="3969">
                        <c:v>43235.374999990374</c:v>
                      </c:pt>
                      <c:pt idx="3970">
                        <c:v>43235.416666657038</c:v>
                      </c:pt>
                      <c:pt idx="3971">
                        <c:v>43235.458333323702</c:v>
                      </c:pt>
                      <c:pt idx="3972">
                        <c:v>43235.499999990367</c:v>
                      </c:pt>
                      <c:pt idx="3973">
                        <c:v>43235.541666657031</c:v>
                      </c:pt>
                      <c:pt idx="3974">
                        <c:v>43235.583333323695</c:v>
                      </c:pt>
                      <c:pt idx="3975">
                        <c:v>43235.624999990359</c:v>
                      </c:pt>
                      <c:pt idx="3976">
                        <c:v>43235.666666657024</c:v>
                      </c:pt>
                      <c:pt idx="3977">
                        <c:v>43235.708333323688</c:v>
                      </c:pt>
                      <c:pt idx="3978">
                        <c:v>43235.749999990352</c:v>
                      </c:pt>
                      <c:pt idx="3979">
                        <c:v>43235.791666657016</c:v>
                      </c:pt>
                      <c:pt idx="3980">
                        <c:v>43235.833333323681</c:v>
                      </c:pt>
                      <c:pt idx="3981">
                        <c:v>43235.874999990345</c:v>
                      </c:pt>
                      <c:pt idx="3982">
                        <c:v>43235.916666657009</c:v>
                      </c:pt>
                      <c:pt idx="3983">
                        <c:v>43235.958333323673</c:v>
                      </c:pt>
                      <c:pt idx="3984">
                        <c:v>43235.999999990338</c:v>
                      </c:pt>
                      <c:pt idx="3985">
                        <c:v>43236.041666657002</c:v>
                      </c:pt>
                      <c:pt idx="3986">
                        <c:v>43236.083333323666</c:v>
                      </c:pt>
                      <c:pt idx="3987">
                        <c:v>43236.12499999033</c:v>
                      </c:pt>
                      <c:pt idx="3988">
                        <c:v>43236.166666656994</c:v>
                      </c:pt>
                      <c:pt idx="3989">
                        <c:v>43236.208333323659</c:v>
                      </c:pt>
                      <c:pt idx="3990">
                        <c:v>43236.249999990323</c:v>
                      </c:pt>
                      <c:pt idx="3991">
                        <c:v>43236.291666656987</c:v>
                      </c:pt>
                      <c:pt idx="3992">
                        <c:v>43236.333333323651</c:v>
                      </c:pt>
                      <c:pt idx="3993">
                        <c:v>43236.374999990316</c:v>
                      </c:pt>
                      <c:pt idx="3994">
                        <c:v>43236.41666665698</c:v>
                      </c:pt>
                      <c:pt idx="3995">
                        <c:v>43236.458333323644</c:v>
                      </c:pt>
                      <c:pt idx="3996">
                        <c:v>43236.499999990308</c:v>
                      </c:pt>
                      <c:pt idx="3997">
                        <c:v>43236.541666656973</c:v>
                      </c:pt>
                      <c:pt idx="3998">
                        <c:v>43236.583333323637</c:v>
                      </c:pt>
                      <c:pt idx="3999">
                        <c:v>43236.624999990301</c:v>
                      </c:pt>
                      <c:pt idx="4000">
                        <c:v>43236.666666656965</c:v>
                      </c:pt>
                      <c:pt idx="4001">
                        <c:v>43236.70833332363</c:v>
                      </c:pt>
                      <c:pt idx="4002">
                        <c:v>43236.749999990294</c:v>
                      </c:pt>
                      <c:pt idx="4003">
                        <c:v>43236.791666656958</c:v>
                      </c:pt>
                      <c:pt idx="4004">
                        <c:v>43236.833333323622</c:v>
                      </c:pt>
                      <c:pt idx="4005">
                        <c:v>43236.874999990287</c:v>
                      </c:pt>
                      <c:pt idx="4006">
                        <c:v>43236.916666656951</c:v>
                      </c:pt>
                      <c:pt idx="4007">
                        <c:v>43236.958333323615</c:v>
                      </c:pt>
                      <c:pt idx="4008">
                        <c:v>43236.999999990279</c:v>
                      </c:pt>
                      <c:pt idx="4009">
                        <c:v>43237.041666656944</c:v>
                      </c:pt>
                      <c:pt idx="4010">
                        <c:v>43237.083333323608</c:v>
                      </c:pt>
                      <c:pt idx="4011">
                        <c:v>43237.124999990272</c:v>
                      </c:pt>
                      <c:pt idx="4012">
                        <c:v>43237.166666656936</c:v>
                      </c:pt>
                      <c:pt idx="4013">
                        <c:v>43237.208333323601</c:v>
                      </c:pt>
                      <c:pt idx="4014">
                        <c:v>43237.249999990265</c:v>
                      </c:pt>
                      <c:pt idx="4015">
                        <c:v>43237.291666656929</c:v>
                      </c:pt>
                      <c:pt idx="4016">
                        <c:v>43237.333333323593</c:v>
                      </c:pt>
                      <c:pt idx="4017">
                        <c:v>43237.374999990257</c:v>
                      </c:pt>
                      <c:pt idx="4018">
                        <c:v>43237.416666656922</c:v>
                      </c:pt>
                      <c:pt idx="4019">
                        <c:v>43237.458333323586</c:v>
                      </c:pt>
                      <c:pt idx="4020">
                        <c:v>43237.49999999025</c:v>
                      </c:pt>
                      <c:pt idx="4021">
                        <c:v>43237.541666656914</c:v>
                      </c:pt>
                      <c:pt idx="4022">
                        <c:v>43237.583333323579</c:v>
                      </c:pt>
                      <c:pt idx="4023">
                        <c:v>43237.624999990243</c:v>
                      </c:pt>
                      <c:pt idx="4024">
                        <c:v>43237.666666656907</c:v>
                      </c:pt>
                      <c:pt idx="4025">
                        <c:v>43237.708333323571</c:v>
                      </c:pt>
                      <c:pt idx="4026">
                        <c:v>43237.749999990236</c:v>
                      </c:pt>
                      <c:pt idx="4027">
                        <c:v>43237.7916666569</c:v>
                      </c:pt>
                      <c:pt idx="4028">
                        <c:v>43237.833333323564</c:v>
                      </c:pt>
                      <c:pt idx="4029">
                        <c:v>43237.874999990228</c:v>
                      </c:pt>
                      <c:pt idx="4030">
                        <c:v>43237.916666656893</c:v>
                      </c:pt>
                      <c:pt idx="4031">
                        <c:v>43237.958333323557</c:v>
                      </c:pt>
                      <c:pt idx="4032">
                        <c:v>43237.999999990221</c:v>
                      </c:pt>
                      <c:pt idx="4033">
                        <c:v>43238.041666656885</c:v>
                      </c:pt>
                      <c:pt idx="4034">
                        <c:v>43238.08333332355</c:v>
                      </c:pt>
                      <c:pt idx="4035">
                        <c:v>43238.124999990214</c:v>
                      </c:pt>
                      <c:pt idx="4036">
                        <c:v>43238.166666656878</c:v>
                      </c:pt>
                      <c:pt idx="4037">
                        <c:v>43238.208333323542</c:v>
                      </c:pt>
                      <c:pt idx="4038">
                        <c:v>43238.249999990207</c:v>
                      </c:pt>
                      <c:pt idx="4039">
                        <c:v>43238.291666656871</c:v>
                      </c:pt>
                      <c:pt idx="4040">
                        <c:v>43238.333333323535</c:v>
                      </c:pt>
                      <c:pt idx="4041">
                        <c:v>43238.374999990199</c:v>
                      </c:pt>
                      <c:pt idx="4042">
                        <c:v>43238.416666656864</c:v>
                      </c:pt>
                      <c:pt idx="4043">
                        <c:v>43238.458333323528</c:v>
                      </c:pt>
                      <c:pt idx="4044">
                        <c:v>43238.499999990192</c:v>
                      </c:pt>
                      <c:pt idx="4045">
                        <c:v>43238.541666656856</c:v>
                      </c:pt>
                      <c:pt idx="4046">
                        <c:v>43238.58333332352</c:v>
                      </c:pt>
                      <c:pt idx="4047">
                        <c:v>43238.624999990185</c:v>
                      </c:pt>
                      <c:pt idx="4048">
                        <c:v>43238.666666656849</c:v>
                      </c:pt>
                      <c:pt idx="4049">
                        <c:v>43238.708333323513</c:v>
                      </c:pt>
                      <c:pt idx="4050">
                        <c:v>43238.749999990177</c:v>
                      </c:pt>
                      <c:pt idx="4051">
                        <c:v>43238.791666656842</c:v>
                      </c:pt>
                      <c:pt idx="4052">
                        <c:v>43238.833333323506</c:v>
                      </c:pt>
                      <c:pt idx="4053">
                        <c:v>43238.87499999017</c:v>
                      </c:pt>
                      <c:pt idx="4054">
                        <c:v>43238.916666656834</c:v>
                      </c:pt>
                      <c:pt idx="4055">
                        <c:v>43238.958333323499</c:v>
                      </c:pt>
                      <c:pt idx="4056">
                        <c:v>43238.999999990163</c:v>
                      </c:pt>
                      <c:pt idx="4057">
                        <c:v>43239.041666656827</c:v>
                      </c:pt>
                      <c:pt idx="4058">
                        <c:v>43239.083333323491</c:v>
                      </c:pt>
                      <c:pt idx="4059">
                        <c:v>43239.124999990156</c:v>
                      </c:pt>
                      <c:pt idx="4060">
                        <c:v>43239.16666665682</c:v>
                      </c:pt>
                      <c:pt idx="4061">
                        <c:v>43239.208333323484</c:v>
                      </c:pt>
                      <c:pt idx="4062">
                        <c:v>43239.249999990148</c:v>
                      </c:pt>
                      <c:pt idx="4063">
                        <c:v>43239.291666656813</c:v>
                      </c:pt>
                      <c:pt idx="4064">
                        <c:v>43239.333333323477</c:v>
                      </c:pt>
                      <c:pt idx="4065">
                        <c:v>43239.374999990141</c:v>
                      </c:pt>
                      <c:pt idx="4066">
                        <c:v>43239.416666656805</c:v>
                      </c:pt>
                      <c:pt idx="4067">
                        <c:v>43239.45833332347</c:v>
                      </c:pt>
                      <c:pt idx="4068">
                        <c:v>43239.499999990134</c:v>
                      </c:pt>
                      <c:pt idx="4069">
                        <c:v>43239.541666656798</c:v>
                      </c:pt>
                      <c:pt idx="4070">
                        <c:v>43239.583333323462</c:v>
                      </c:pt>
                      <c:pt idx="4071">
                        <c:v>43239.624999990127</c:v>
                      </c:pt>
                      <c:pt idx="4072">
                        <c:v>43239.666666656791</c:v>
                      </c:pt>
                      <c:pt idx="4073">
                        <c:v>43239.708333323455</c:v>
                      </c:pt>
                      <c:pt idx="4074">
                        <c:v>43239.749999990119</c:v>
                      </c:pt>
                      <c:pt idx="4075">
                        <c:v>43239.791666656783</c:v>
                      </c:pt>
                      <c:pt idx="4076">
                        <c:v>43239.833333323448</c:v>
                      </c:pt>
                      <c:pt idx="4077">
                        <c:v>43239.874999990112</c:v>
                      </c:pt>
                      <c:pt idx="4078">
                        <c:v>43239.916666656776</c:v>
                      </c:pt>
                      <c:pt idx="4079">
                        <c:v>43239.95833332344</c:v>
                      </c:pt>
                      <c:pt idx="4080">
                        <c:v>43239.999999990105</c:v>
                      </c:pt>
                      <c:pt idx="4081">
                        <c:v>43240.041666656769</c:v>
                      </c:pt>
                      <c:pt idx="4082">
                        <c:v>43240.083333323433</c:v>
                      </c:pt>
                      <c:pt idx="4083">
                        <c:v>43240.124999990097</c:v>
                      </c:pt>
                      <c:pt idx="4084">
                        <c:v>43240.166666656762</c:v>
                      </c:pt>
                      <c:pt idx="4085">
                        <c:v>43240.208333323426</c:v>
                      </c:pt>
                      <c:pt idx="4086">
                        <c:v>43240.24999999009</c:v>
                      </c:pt>
                      <c:pt idx="4087">
                        <c:v>43240.291666656754</c:v>
                      </c:pt>
                      <c:pt idx="4088">
                        <c:v>43240.333333323419</c:v>
                      </c:pt>
                      <c:pt idx="4089">
                        <c:v>43240.374999990083</c:v>
                      </c:pt>
                      <c:pt idx="4090">
                        <c:v>43240.416666656747</c:v>
                      </c:pt>
                      <c:pt idx="4091">
                        <c:v>43240.458333323411</c:v>
                      </c:pt>
                      <c:pt idx="4092">
                        <c:v>43240.499999990076</c:v>
                      </c:pt>
                      <c:pt idx="4093">
                        <c:v>43240.54166665674</c:v>
                      </c:pt>
                      <c:pt idx="4094">
                        <c:v>43240.583333323404</c:v>
                      </c:pt>
                      <c:pt idx="4095">
                        <c:v>43240.624999990068</c:v>
                      </c:pt>
                      <c:pt idx="4096">
                        <c:v>43240.666666656733</c:v>
                      </c:pt>
                      <c:pt idx="4097">
                        <c:v>43240.708333323397</c:v>
                      </c:pt>
                      <c:pt idx="4098">
                        <c:v>43240.749999990061</c:v>
                      </c:pt>
                      <c:pt idx="4099">
                        <c:v>43240.791666656725</c:v>
                      </c:pt>
                      <c:pt idx="4100">
                        <c:v>43240.83333332339</c:v>
                      </c:pt>
                      <c:pt idx="4101">
                        <c:v>43240.874999990054</c:v>
                      </c:pt>
                      <c:pt idx="4102">
                        <c:v>43240.916666656718</c:v>
                      </c:pt>
                      <c:pt idx="4103">
                        <c:v>43240.958333323382</c:v>
                      </c:pt>
                      <c:pt idx="4104">
                        <c:v>43240.999999990046</c:v>
                      </c:pt>
                      <c:pt idx="4105">
                        <c:v>43241.041666656711</c:v>
                      </c:pt>
                      <c:pt idx="4106">
                        <c:v>43241.083333323375</c:v>
                      </c:pt>
                      <c:pt idx="4107">
                        <c:v>43241.124999990039</c:v>
                      </c:pt>
                      <c:pt idx="4108">
                        <c:v>43241.166666656703</c:v>
                      </c:pt>
                      <c:pt idx="4109">
                        <c:v>43241.208333323368</c:v>
                      </c:pt>
                      <c:pt idx="4110">
                        <c:v>43241.249999990032</c:v>
                      </c:pt>
                      <c:pt idx="4111">
                        <c:v>43241.291666656696</c:v>
                      </c:pt>
                      <c:pt idx="4112">
                        <c:v>43241.33333332336</c:v>
                      </c:pt>
                      <c:pt idx="4113">
                        <c:v>43241.374999990025</c:v>
                      </c:pt>
                      <c:pt idx="4114">
                        <c:v>43241.416666656689</c:v>
                      </c:pt>
                      <c:pt idx="4115">
                        <c:v>43241.458333323353</c:v>
                      </c:pt>
                      <c:pt idx="4116">
                        <c:v>43241.499999990017</c:v>
                      </c:pt>
                      <c:pt idx="4117">
                        <c:v>43241.541666656682</c:v>
                      </c:pt>
                      <c:pt idx="4118">
                        <c:v>43241.583333323346</c:v>
                      </c:pt>
                      <c:pt idx="4119">
                        <c:v>43241.62499999001</c:v>
                      </c:pt>
                      <c:pt idx="4120">
                        <c:v>43241.666666656674</c:v>
                      </c:pt>
                      <c:pt idx="4121">
                        <c:v>43241.708333323339</c:v>
                      </c:pt>
                      <c:pt idx="4122">
                        <c:v>43241.749999990003</c:v>
                      </c:pt>
                      <c:pt idx="4123">
                        <c:v>43241.791666656667</c:v>
                      </c:pt>
                      <c:pt idx="4124">
                        <c:v>43241.833333323331</c:v>
                      </c:pt>
                      <c:pt idx="4125">
                        <c:v>43241.874999989996</c:v>
                      </c:pt>
                      <c:pt idx="4126">
                        <c:v>43241.91666665666</c:v>
                      </c:pt>
                      <c:pt idx="4127">
                        <c:v>43241.958333323324</c:v>
                      </c:pt>
                      <c:pt idx="4128">
                        <c:v>43241.999999989988</c:v>
                      </c:pt>
                      <c:pt idx="4129">
                        <c:v>43242.041666656653</c:v>
                      </c:pt>
                      <c:pt idx="4130">
                        <c:v>43242.083333323317</c:v>
                      </c:pt>
                      <c:pt idx="4131">
                        <c:v>43242.124999989981</c:v>
                      </c:pt>
                      <c:pt idx="4132">
                        <c:v>43242.166666656645</c:v>
                      </c:pt>
                      <c:pt idx="4133">
                        <c:v>43242.208333323309</c:v>
                      </c:pt>
                      <c:pt idx="4134">
                        <c:v>43242.249999989974</c:v>
                      </c:pt>
                      <c:pt idx="4135">
                        <c:v>43242.291666656638</c:v>
                      </c:pt>
                      <c:pt idx="4136">
                        <c:v>43242.333333323302</c:v>
                      </c:pt>
                      <c:pt idx="4137">
                        <c:v>43242.374999989966</c:v>
                      </c:pt>
                      <c:pt idx="4138">
                        <c:v>43242.416666656631</c:v>
                      </c:pt>
                      <c:pt idx="4139">
                        <c:v>43242.458333323295</c:v>
                      </c:pt>
                      <c:pt idx="4140">
                        <c:v>43242.499999989959</c:v>
                      </c:pt>
                      <c:pt idx="4141">
                        <c:v>43242.541666656623</c:v>
                      </c:pt>
                      <c:pt idx="4142">
                        <c:v>43242.583333323288</c:v>
                      </c:pt>
                      <c:pt idx="4143">
                        <c:v>43242.624999989952</c:v>
                      </c:pt>
                      <c:pt idx="4144">
                        <c:v>43242.666666656616</c:v>
                      </c:pt>
                      <c:pt idx="4145">
                        <c:v>43242.70833332328</c:v>
                      </c:pt>
                      <c:pt idx="4146">
                        <c:v>43242.749999989945</c:v>
                      </c:pt>
                      <c:pt idx="4147">
                        <c:v>43242.791666656609</c:v>
                      </c:pt>
                      <c:pt idx="4148">
                        <c:v>43242.833333323273</c:v>
                      </c:pt>
                      <c:pt idx="4149">
                        <c:v>43242.874999989937</c:v>
                      </c:pt>
                      <c:pt idx="4150">
                        <c:v>43242.916666656602</c:v>
                      </c:pt>
                      <c:pt idx="4151">
                        <c:v>43242.958333323266</c:v>
                      </c:pt>
                      <c:pt idx="4152">
                        <c:v>43242.99999998993</c:v>
                      </c:pt>
                      <c:pt idx="4153">
                        <c:v>43243.041666656594</c:v>
                      </c:pt>
                      <c:pt idx="4154">
                        <c:v>43243.083333323259</c:v>
                      </c:pt>
                      <c:pt idx="4155">
                        <c:v>43243.124999989923</c:v>
                      </c:pt>
                      <c:pt idx="4156">
                        <c:v>43243.166666656587</c:v>
                      </c:pt>
                      <c:pt idx="4157">
                        <c:v>43243.208333323251</c:v>
                      </c:pt>
                      <c:pt idx="4158">
                        <c:v>43243.249999989916</c:v>
                      </c:pt>
                      <c:pt idx="4159">
                        <c:v>43243.29166665658</c:v>
                      </c:pt>
                      <c:pt idx="4160">
                        <c:v>43243.333333323244</c:v>
                      </c:pt>
                      <c:pt idx="4161">
                        <c:v>43243.374999989908</c:v>
                      </c:pt>
                      <c:pt idx="4162">
                        <c:v>43243.416666656572</c:v>
                      </c:pt>
                      <c:pt idx="4163">
                        <c:v>43243.458333323237</c:v>
                      </c:pt>
                      <c:pt idx="4164">
                        <c:v>43243.499999989901</c:v>
                      </c:pt>
                      <c:pt idx="4165">
                        <c:v>43243.541666656565</c:v>
                      </c:pt>
                      <c:pt idx="4166">
                        <c:v>43243.583333323229</c:v>
                      </c:pt>
                      <c:pt idx="4167">
                        <c:v>43243.624999989894</c:v>
                      </c:pt>
                      <c:pt idx="4168">
                        <c:v>43243.666666656558</c:v>
                      </c:pt>
                      <c:pt idx="4169">
                        <c:v>43243.708333323222</c:v>
                      </c:pt>
                      <c:pt idx="4170">
                        <c:v>43243.749999989886</c:v>
                      </c:pt>
                      <c:pt idx="4171">
                        <c:v>43243.791666656551</c:v>
                      </c:pt>
                      <c:pt idx="4172">
                        <c:v>43243.833333323215</c:v>
                      </c:pt>
                      <c:pt idx="4173">
                        <c:v>43243.874999989879</c:v>
                      </c:pt>
                      <c:pt idx="4174">
                        <c:v>43243.916666656543</c:v>
                      </c:pt>
                      <c:pt idx="4175">
                        <c:v>43243.958333323208</c:v>
                      </c:pt>
                      <c:pt idx="4176">
                        <c:v>43243.999999989872</c:v>
                      </c:pt>
                      <c:pt idx="4177">
                        <c:v>43244.041666656536</c:v>
                      </c:pt>
                      <c:pt idx="4178">
                        <c:v>43244.0833333232</c:v>
                      </c:pt>
                      <c:pt idx="4179">
                        <c:v>43244.124999989865</c:v>
                      </c:pt>
                      <c:pt idx="4180">
                        <c:v>43244.166666656529</c:v>
                      </c:pt>
                      <c:pt idx="4181">
                        <c:v>43244.208333323193</c:v>
                      </c:pt>
                      <c:pt idx="4182">
                        <c:v>43244.249999989857</c:v>
                      </c:pt>
                      <c:pt idx="4183">
                        <c:v>43244.291666656522</c:v>
                      </c:pt>
                      <c:pt idx="4184">
                        <c:v>43244.333333323186</c:v>
                      </c:pt>
                      <c:pt idx="4185">
                        <c:v>43244.37499998985</c:v>
                      </c:pt>
                      <c:pt idx="4186">
                        <c:v>43244.416666656514</c:v>
                      </c:pt>
                      <c:pt idx="4187">
                        <c:v>43244.458333323179</c:v>
                      </c:pt>
                      <c:pt idx="4188">
                        <c:v>43244.499999989843</c:v>
                      </c:pt>
                      <c:pt idx="4189">
                        <c:v>43244.541666656507</c:v>
                      </c:pt>
                      <c:pt idx="4190">
                        <c:v>43244.583333323171</c:v>
                      </c:pt>
                      <c:pt idx="4191">
                        <c:v>43244.624999989835</c:v>
                      </c:pt>
                      <c:pt idx="4192">
                        <c:v>43244.6666666565</c:v>
                      </c:pt>
                      <c:pt idx="4193">
                        <c:v>43244.708333323164</c:v>
                      </c:pt>
                      <c:pt idx="4194">
                        <c:v>43244.749999989828</c:v>
                      </c:pt>
                      <c:pt idx="4195">
                        <c:v>43244.791666656492</c:v>
                      </c:pt>
                      <c:pt idx="4196">
                        <c:v>43244.833333323157</c:v>
                      </c:pt>
                      <c:pt idx="4197">
                        <c:v>43244.874999989821</c:v>
                      </c:pt>
                      <c:pt idx="4198">
                        <c:v>43244.916666656485</c:v>
                      </c:pt>
                      <c:pt idx="4199">
                        <c:v>43244.958333323149</c:v>
                      </c:pt>
                      <c:pt idx="4200">
                        <c:v>43244.999999989814</c:v>
                      </c:pt>
                      <c:pt idx="4201">
                        <c:v>43245.041666656478</c:v>
                      </c:pt>
                      <c:pt idx="4202">
                        <c:v>43245.083333323142</c:v>
                      </c:pt>
                      <c:pt idx="4203">
                        <c:v>43245.124999989806</c:v>
                      </c:pt>
                      <c:pt idx="4204">
                        <c:v>43245.166666656471</c:v>
                      </c:pt>
                      <c:pt idx="4205">
                        <c:v>43245.208333323135</c:v>
                      </c:pt>
                      <c:pt idx="4206">
                        <c:v>43245.249999989799</c:v>
                      </c:pt>
                      <c:pt idx="4207">
                        <c:v>43245.291666656463</c:v>
                      </c:pt>
                      <c:pt idx="4208">
                        <c:v>43245.333333323128</c:v>
                      </c:pt>
                      <c:pt idx="4209">
                        <c:v>43245.374999989792</c:v>
                      </c:pt>
                      <c:pt idx="4210">
                        <c:v>43245.416666656456</c:v>
                      </c:pt>
                      <c:pt idx="4211">
                        <c:v>43245.45833332312</c:v>
                      </c:pt>
                      <c:pt idx="4212">
                        <c:v>43245.499999989785</c:v>
                      </c:pt>
                      <c:pt idx="4213">
                        <c:v>43245.541666656449</c:v>
                      </c:pt>
                      <c:pt idx="4214">
                        <c:v>43245.583333323113</c:v>
                      </c:pt>
                      <c:pt idx="4215">
                        <c:v>43245.624999989777</c:v>
                      </c:pt>
                      <c:pt idx="4216">
                        <c:v>43245.666666656442</c:v>
                      </c:pt>
                      <c:pt idx="4217">
                        <c:v>43245.708333323106</c:v>
                      </c:pt>
                      <c:pt idx="4218">
                        <c:v>43245.74999998977</c:v>
                      </c:pt>
                      <c:pt idx="4219">
                        <c:v>43245.791666656434</c:v>
                      </c:pt>
                      <c:pt idx="4220">
                        <c:v>43245.833333323098</c:v>
                      </c:pt>
                      <c:pt idx="4221">
                        <c:v>43245.874999989763</c:v>
                      </c:pt>
                      <c:pt idx="4222">
                        <c:v>43245.916666656427</c:v>
                      </c:pt>
                      <c:pt idx="4223">
                        <c:v>43245.958333323091</c:v>
                      </c:pt>
                      <c:pt idx="4224">
                        <c:v>43245.999999989755</c:v>
                      </c:pt>
                      <c:pt idx="4225">
                        <c:v>43246.04166665642</c:v>
                      </c:pt>
                      <c:pt idx="4226">
                        <c:v>43246.083333323084</c:v>
                      </c:pt>
                      <c:pt idx="4227">
                        <c:v>43246.124999989748</c:v>
                      </c:pt>
                      <c:pt idx="4228">
                        <c:v>43246.166666656412</c:v>
                      </c:pt>
                      <c:pt idx="4229">
                        <c:v>43246.208333323077</c:v>
                      </c:pt>
                      <c:pt idx="4230">
                        <c:v>43246.249999989741</c:v>
                      </c:pt>
                      <c:pt idx="4231">
                        <c:v>43246.291666656405</c:v>
                      </c:pt>
                      <c:pt idx="4232">
                        <c:v>43246.333333323069</c:v>
                      </c:pt>
                      <c:pt idx="4233">
                        <c:v>43246.374999989734</c:v>
                      </c:pt>
                      <c:pt idx="4234">
                        <c:v>43246.416666656398</c:v>
                      </c:pt>
                      <c:pt idx="4235">
                        <c:v>43246.458333323062</c:v>
                      </c:pt>
                      <c:pt idx="4236">
                        <c:v>43246.499999989726</c:v>
                      </c:pt>
                      <c:pt idx="4237">
                        <c:v>43246.541666656391</c:v>
                      </c:pt>
                      <c:pt idx="4238">
                        <c:v>43246.583333323055</c:v>
                      </c:pt>
                      <c:pt idx="4239">
                        <c:v>43246.624999989719</c:v>
                      </c:pt>
                      <c:pt idx="4240">
                        <c:v>43246.666666656383</c:v>
                      </c:pt>
                      <c:pt idx="4241">
                        <c:v>43246.708333323048</c:v>
                      </c:pt>
                      <c:pt idx="4242">
                        <c:v>43246.749999989712</c:v>
                      </c:pt>
                      <c:pt idx="4243">
                        <c:v>43246.791666656376</c:v>
                      </c:pt>
                      <c:pt idx="4244">
                        <c:v>43246.83333332304</c:v>
                      </c:pt>
                      <c:pt idx="4245">
                        <c:v>43246.874999989705</c:v>
                      </c:pt>
                      <c:pt idx="4246">
                        <c:v>43246.916666656369</c:v>
                      </c:pt>
                      <c:pt idx="4247">
                        <c:v>43246.958333323033</c:v>
                      </c:pt>
                      <c:pt idx="4248">
                        <c:v>43246.999999989697</c:v>
                      </c:pt>
                      <c:pt idx="4249">
                        <c:v>43247.041666656361</c:v>
                      </c:pt>
                      <c:pt idx="4250">
                        <c:v>43247.083333323026</c:v>
                      </c:pt>
                      <c:pt idx="4251">
                        <c:v>43247.12499998969</c:v>
                      </c:pt>
                      <c:pt idx="4252">
                        <c:v>43247.166666656354</c:v>
                      </c:pt>
                      <c:pt idx="4253">
                        <c:v>43247.208333323018</c:v>
                      </c:pt>
                      <c:pt idx="4254">
                        <c:v>43247.249999989683</c:v>
                      </c:pt>
                      <c:pt idx="4255">
                        <c:v>43247.291666656347</c:v>
                      </c:pt>
                      <c:pt idx="4256">
                        <c:v>43247.333333323011</c:v>
                      </c:pt>
                      <c:pt idx="4257">
                        <c:v>43247.374999989675</c:v>
                      </c:pt>
                      <c:pt idx="4258">
                        <c:v>43247.41666665634</c:v>
                      </c:pt>
                      <c:pt idx="4259">
                        <c:v>43247.458333323004</c:v>
                      </c:pt>
                      <c:pt idx="4260">
                        <c:v>43247.499999989668</c:v>
                      </c:pt>
                      <c:pt idx="4261">
                        <c:v>43247.541666656332</c:v>
                      </c:pt>
                      <c:pt idx="4262">
                        <c:v>43247.583333322997</c:v>
                      </c:pt>
                      <c:pt idx="4263">
                        <c:v>43247.624999989661</c:v>
                      </c:pt>
                      <c:pt idx="4264">
                        <c:v>43247.666666656325</c:v>
                      </c:pt>
                      <c:pt idx="4265">
                        <c:v>43247.708333322989</c:v>
                      </c:pt>
                      <c:pt idx="4266">
                        <c:v>43247.749999989654</c:v>
                      </c:pt>
                      <c:pt idx="4267">
                        <c:v>43247.791666656318</c:v>
                      </c:pt>
                      <c:pt idx="4268">
                        <c:v>43247.833333322982</c:v>
                      </c:pt>
                      <c:pt idx="4269">
                        <c:v>43247.874999989646</c:v>
                      </c:pt>
                      <c:pt idx="4270">
                        <c:v>43247.916666656311</c:v>
                      </c:pt>
                      <c:pt idx="4271">
                        <c:v>43247.958333322975</c:v>
                      </c:pt>
                      <c:pt idx="4272">
                        <c:v>43247.999999989639</c:v>
                      </c:pt>
                      <c:pt idx="4273">
                        <c:v>43248.041666656303</c:v>
                      </c:pt>
                      <c:pt idx="4274">
                        <c:v>43248.083333322968</c:v>
                      </c:pt>
                      <c:pt idx="4275">
                        <c:v>43248.124999989632</c:v>
                      </c:pt>
                      <c:pt idx="4276">
                        <c:v>43248.166666656296</c:v>
                      </c:pt>
                      <c:pt idx="4277">
                        <c:v>43248.20833332296</c:v>
                      </c:pt>
                      <c:pt idx="4278">
                        <c:v>43248.249999989624</c:v>
                      </c:pt>
                      <c:pt idx="4279">
                        <c:v>43248.291666656289</c:v>
                      </c:pt>
                      <c:pt idx="4280">
                        <c:v>43248.333333322953</c:v>
                      </c:pt>
                      <c:pt idx="4281">
                        <c:v>43248.374999989617</c:v>
                      </c:pt>
                      <c:pt idx="4282">
                        <c:v>43248.416666656281</c:v>
                      </c:pt>
                      <c:pt idx="4283">
                        <c:v>43248.458333322946</c:v>
                      </c:pt>
                      <c:pt idx="4284">
                        <c:v>43248.49999998961</c:v>
                      </c:pt>
                      <c:pt idx="4285">
                        <c:v>43248.541666656274</c:v>
                      </c:pt>
                      <c:pt idx="4286">
                        <c:v>43248.583333322938</c:v>
                      </c:pt>
                      <c:pt idx="4287">
                        <c:v>43248.624999989603</c:v>
                      </c:pt>
                      <c:pt idx="4288">
                        <c:v>43248.666666656267</c:v>
                      </c:pt>
                      <c:pt idx="4289">
                        <c:v>43248.708333322931</c:v>
                      </c:pt>
                      <c:pt idx="4290">
                        <c:v>43248.749999989595</c:v>
                      </c:pt>
                      <c:pt idx="4291">
                        <c:v>43248.79166665626</c:v>
                      </c:pt>
                      <c:pt idx="4292">
                        <c:v>43248.833333322924</c:v>
                      </c:pt>
                      <c:pt idx="4293">
                        <c:v>43248.874999989588</c:v>
                      </c:pt>
                      <c:pt idx="4294">
                        <c:v>43248.916666656252</c:v>
                      </c:pt>
                      <c:pt idx="4295">
                        <c:v>43248.958333322917</c:v>
                      </c:pt>
                      <c:pt idx="4296">
                        <c:v>43248.999999989581</c:v>
                      </c:pt>
                      <c:pt idx="4297">
                        <c:v>43249.041666656245</c:v>
                      </c:pt>
                      <c:pt idx="4298">
                        <c:v>43249.083333322909</c:v>
                      </c:pt>
                      <c:pt idx="4299">
                        <c:v>43249.124999989574</c:v>
                      </c:pt>
                      <c:pt idx="4300">
                        <c:v>43249.166666656238</c:v>
                      </c:pt>
                      <c:pt idx="4301">
                        <c:v>43249.208333322902</c:v>
                      </c:pt>
                      <c:pt idx="4302">
                        <c:v>43249.249999989566</c:v>
                      </c:pt>
                      <c:pt idx="4303">
                        <c:v>43249.291666656231</c:v>
                      </c:pt>
                      <c:pt idx="4304">
                        <c:v>43249.333333322895</c:v>
                      </c:pt>
                      <c:pt idx="4305">
                        <c:v>43249.374999989559</c:v>
                      </c:pt>
                      <c:pt idx="4306">
                        <c:v>43249.416666656223</c:v>
                      </c:pt>
                      <c:pt idx="4307">
                        <c:v>43249.458333322887</c:v>
                      </c:pt>
                      <c:pt idx="4308">
                        <c:v>43249.499999989552</c:v>
                      </c:pt>
                      <c:pt idx="4309">
                        <c:v>43249.541666656216</c:v>
                      </c:pt>
                      <c:pt idx="4310">
                        <c:v>43249.58333332288</c:v>
                      </c:pt>
                      <c:pt idx="4311">
                        <c:v>43249.624999989544</c:v>
                      </c:pt>
                      <c:pt idx="4312">
                        <c:v>43249.666666656209</c:v>
                      </c:pt>
                      <c:pt idx="4313">
                        <c:v>43249.708333322873</c:v>
                      </c:pt>
                      <c:pt idx="4314">
                        <c:v>43249.749999989537</c:v>
                      </c:pt>
                      <c:pt idx="4315">
                        <c:v>43249.791666656201</c:v>
                      </c:pt>
                      <c:pt idx="4316">
                        <c:v>43249.833333322866</c:v>
                      </c:pt>
                      <c:pt idx="4317">
                        <c:v>43249.87499998953</c:v>
                      </c:pt>
                      <c:pt idx="4318">
                        <c:v>43249.916666656194</c:v>
                      </c:pt>
                      <c:pt idx="4319">
                        <c:v>43249.958333322858</c:v>
                      </c:pt>
                      <c:pt idx="4320">
                        <c:v>43249.999999989523</c:v>
                      </c:pt>
                      <c:pt idx="4321">
                        <c:v>43250.041666656187</c:v>
                      </c:pt>
                      <c:pt idx="4322">
                        <c:v>43250.083333322851</c:v>
                      </c:pt>
                      <c:pt idx="4323">
                        <c:v>43250.124999989515</c:v>
                      </c:pt>
                      <c:pt idx="4324">
                        <c:v>43250.16666665618</c:v>
                      </c:pt>
                      <c:pt idx="4325">
                        <c:v>43250.208333322844</c:v>
                      </c:pt>
                      <c:pt idx="4326">
                        <c:v>43250.249999989508</c:v>
                      </c:pt>
                      <c:pt idx="4327">
                        <c:v>43250.291666656172</c:v>
                      </c:pt>
                      <c:pt idx="4328">
                        <c:v>43250.333333322837</c:v>
                      </c:pt>
                      <c:pt idx="4329">
                        <c:v>43250.374999989501</c:v>
                      </c:pt>
                      <c:pt idx="4330">
                        <c:v>43250.416666656165</c:v>
                      </c:pt>
                      <c:pt idx="4331">
                        <c:v>43250.458333322829</c:v>
                      </c:pt>
                      <c:pt idx="4332">
                        <c:v>43250.499999989494</c:v>
                      </c:pt>
                      <c:pt idx="4333">
                        <c:v>43250.541666656158</c:v>
                      </c:pt>
                      <c:pt idx="4334">
                        <c:v>43250.583333322822</c:v>
                      </c:pt>
                      <c:pt idx="4335">
                        <c:v>43250.624999989486</c:v>
                      </c:pt>
                      <c:pt idx="4336">
                        <c:v>43250.66666665615</c:v>
                      </c:pt>
                      <c:pt idx="4337">
                        <c:v>43250.708333322815</c:v>
                      </c:pt>
                      <c:pt idx="4338">
                        <c:v>43250.749999989479</c:v>
                      </c:pt>
                      <c:pt idx="4339">
                        <c:v>43250.791666656143</c:v>
                      </c:pt>
                      <c:pt idx="4340">
                        <c:v>43250.833333322807</c:v>
                      </c:pt>
                      <c:pt idx="4341">
                        <c:v>43250.874999989472</c:v>
                      </c:pt>
                      <c:pt idx="4342">
                        <c:v>43250.916666656136</c:v>
                      </c:pt>
                      <c:pt idx="4343">
                        <c:v>43250.9583333228</c:v>
                      </c:pt>
                      <c:pt idx="4344">
                        <c:v>43250.999999989464</c:v>
                      </c:pt>
                      <c:pt idx="4345">
                        <c:v>43251.041666656129</c:v>
                      </c:pt>
                      <c:pt idx="4346">
                        <c:v>43251.083333322793</c:v>
                      </c:pt>
                      <c:pt idx="4347">
                        <c:v>43251.124999989457</c:v>
                      </c:pt>
                      <c:pt idx="4348">
                        <c:v>43251.166666656121</c:v>
                      </c:pt>
                      <c:pt idx="4349">
                        <c:v>43251.208333322786</c:v>
                      </c:pt>
                      <c:pt idx="4350">
                        <c:v>43251.24999998945</c:v>
                      </c:pt>
                      <c:pt idx="4351">
                        <c:v>43251.291666656114</c:v>
                      </c:pt>
                      <c:pt idx="4352">
                        <c:v>43251.333333322778</c:v>
                      </c:pt>
                      <c:pt idx="4353">
                        <c:v>43251.374999989443</c:v>
                      </c:pt>
                      <c:pt idx="4354">
                        <c:v>43251.416666656107</c:v>
                      </c:pt>
                      <c:pt idx="4355">
                        <c:v>43251.458333322771</c:v>
                      </c:pt>
                      <c:pt idx="4356">
                        <c:v>43251.499999989435</c:v>
                      </c:pt>
                      <c:pt idx="4357">
                        <c:v>43251.5416666561</c:v>
                      </c:pt>
                      <c:pt idx="4358">
                        <c:v>43251.583333322764</c:v>
                      </c:pt>
                      <c:pt idx="4359">
                        <c:v>43251.624999989428</c:v>
                      </c:pt>
                      <c:pt idx="4360">
                        <c:v>43251.666666656092</c:v>
                      </c:pt>
                      <c:pt idx="4361">
                        <c:v>43251.708333322757</c:v>
                      </c:pt>
                      <c:pt idx="4362">
                        <c:v>43251.749999989421</c:v>
                      </c:pt>
                      <c:pt idx="4363">
                        <c:v>43251.791666656085</c:v>
                      </c:pt>
                      <c:pt idx="4364">
                        <c:v>43251.833333322749</c:v>
                      </c:pt>
                      <c:pt idx="4365">
                        <c:v>43251.874999989413</c:v>
                      </c:pt>
                      <c:pt idx="4366">
                        <c:v>43251.916666656078</c:v>
                      </c:pt>
                      <c:pt idx="4367">
                        <c:v>43251.958333322742</c:v>
                      </c:pt>
                      <c:pt idx="4368">
                        <c:v>43251.999999989406</c:v>
                      </c:pt>
                      <c:pt idx="4369">
                        <c:v>43252.04166665607</c:v>
                      </c:pt>
                      <c:pt idx="4370">
                        <c:v>43252.083333322735</c:v>
                      </c:pt>
                      <c:pt idx="4371">
                        <c:v>43252.124999989399</c:v>
                      </c:pt>
                      <c:pt idx="4372">
                        <c:v>43252.166666656063</c:v>
                      </c:pt>
                      <c:pt idx="4373">
                        <c:v>43252.208333322727</c:v>
                      </c:pt>
                      <c:pt idx="4374">
                        <c:v>43252.249999989392</c:v>
                      </c:pt>
                      <c:pt idx="4375">
                        <c:v>43252.291666656056</c:v>
                      </c:pt>
                      <c:pt idx="4376">
                        <c:v>43252.33333332272</c:v>
                      </c:pt>
                      <c:pt idx="4377">
                        <c:v>43252.374999989384</c:v>
                      </c:pt>
                      <c:pt idx="4378">
                        <c:v>43252.416666656049</c:v>
                      </c:pt>
                      <c:pt idx="4379">
                        <c:v>43252.458333322713</c:v>
                      </c:pt>
                      <c:pt idx="4380">
                        <c:v>43252.499999989377</c:v>
                      </c:pt>
                      <c:pt idx="4381">
                        <c:v>43252.541666656041</c:v>
                      </c:pt>
                      <c:pt idx="4382">
                        <c:v>43252.583333322706</c:v>
                      </c:pt>
                      <c:pt idx="4383">
                        <c:v>43252.62499998937</c:v>
                      </c:pt>
                      <c:pt idx="4384">
                        <c:v>43252.666666656034</c:v>
                      </c:pt>
                      <c:pt idx="4385">
                        <c:v>43252.708333322698</c:v>
                      </c:pt>
                      <c:pt idx="4386">
                        <c:v>43252.749999989363</c:v>
                      </c:pt>
                      <c:pt idx="4387">
                        <c:v>43252.791666656027</c:v>
                      </c:pt>
                      <c:pt idx="4388">
                        <c:v>43252.833333322691</c:v>
                      </c:pt>
                      <c:pt idx="4389">
                        <c:v>43252.874999989355</c:v>
                      </c:pt>
                      <c:pt idx="4390">
                        <c:v>43252.91666665602</c:v>
                      </c:pt>
                      <c:pt idx="4391">
                        <c:v>43252.958333322684</c:v>
                      </c:pt>
                      <c:pt idx="4392">
                        <c:v>43252.999999989348</c:v>
                      </c:pt>
                      <c:pt idx="4393">
                        <c:v>43253.041666656012</c:v>
                      </c:pt>
                      <c:pt idx="4394">
                        <c:v>43253.083333322676</c:v>
                      </c:pt>
                      <c:pt idx="4395">
                        <c:v>43253.124999989341</c:v>
                      </c:pt>
                      <c:pt idx="4396">
                        <c:v>43253.166666656005</c:v>
                      </c:pt>
                      <c:pt idx="4397">
                        <c:v>43253.208333322669</c:v>
                      </c:pt>
                      <c:pt idx="4398">
                        <c:v>43253.249999989333</c:v>
                      </c:pt>
                      <c:pt idx="4399">
                        <c:v>43253.291666655998</c:v>
                      </c:pt>
                      <c:pt idx="4400">
                        <c:v>43253.333333322662</c:v>
                      </c:pt>
                      <c:pt idx="4401">
                        <c:v>43253.374999989326</c:v>
                      </c:pt>
                      <c:pt idx="4402">
                        <c:v>43253.41666665599</c:v>
                      </c:pt>
                      <c:pt idx="4403">
                        <c:v>43253.458333322655</c:v>
                      </c:pt>
                      <c:pt idx="4404">
                        <c:v>43253.499999989319</c:v>
                      </c:pt>
                      <c:pt idx="4405">
                        <c:v>43253.541666655983</c:v>
                      </c:pt>
                      <c:pt idx="4406">
                        <c:v>43253.583333322647</c:v>
                      </c:pt>
                      <c:pt idx="4407">
                        <c:v>43253.624999989312</c:v>
                      </c:pt>
                      <c:pt idx="4408">
                        <c:v>43253.666666655976</c:v>
                      </c:pt>
                      <c:pt idx="4409">
                        <c:v>43253.70833332264</c:v>
                      </c:pt>
                      <c:pt idx="4410">
                        <c:v>43253.749999989304</c:v>
                      </c:pt>
                      <c:pt idx="4411">
                        <c:v>43253.791666655969</c:v>
                      </c:pt>
                      <c:pt idx="4412">
                        <c:v>43253.833333322633</c:v>
                      </c:pt>
                      <c:pt idx="4413">
                        <c:v>43253.874999989297</c:v>
                      </c:pt>
                      <c:pt idx="4414">
                        <c:v>43253.916666655961</c:v>
                      </c:pt>
                      <c:pt idx="4415">
                        <c:v>43253.958333322626</c:v>
                      </c:pt>
                      <c:pt idx="4416">
                        <c:v>43253.99999998929</c:v>
                      </c:pt>
                      <c:pt idx="4417">
                        <c:v>43254.041666655954</c:v>
                      </c:pt>
                      <c:pt idx="4418">
                        <c:v>43254.083333322618</c:v>
                      </c:pt>
                      <c:pt idx="4419">
                        <c:v>43254.124999989283</c:v>
                      </c:pt>
                      <c:pt idx="4420">
                        <c:v>43254.166666655947</c:v>
                      </c:pt>
                      <c:pt idx="4421">
                        <c:v>43254.208333322611</c:v>
                      </c:pt>
                      <c:pt idx="4422">
                        <c:v>43254.249999989275</c:v>
                      </c:pt>
                      <c:pt idx="4423">
                        <c:v>43254.291666655939</c:v>
                      </c:pt>
                      <c:pt idx="4424">
                        <c:v>43254.333333322604</c:v>
                      </c:pt>
                      <c:pt idx="4425">
                        <c:v>43254.374999989268</c:v>
                      </c:pt>
                      <c:pt idx="4426">
                        <c:v>43254.416666655932</c:v>
                      </c:pt>
                      <c:pt idx="4427">
                        <c:v>43254.458333322596</c:v>
                      </c:pt>
                      <c:pt idx="4428">
                        <c:v>43254.499999989261</c:v>
                      </c:pt>
                      <c:pt idx="4429">
                        <c:v>43254.541666655925</c:v>
                      </c:pt>
                      <c:pt idx="4430">
                        <c:v>43254.583333322589</c:v>
                      </c:pt>
                      <c:pt idx="4431">
                        <c:v>43254.624999989253</c:v>
                      </c:pt>
                      <c:pt idx="4432">
                        <c:v>43254.666666655918</c:v>
                      </c:pt>
                      <c:pt idx="4433">
                        <c:v>43254.708333322582</c:v>
                      </c:pt>
                      <c:pt idx="4434">
                        <c:v>43254.749999989246</c:v>
                      </c:pt>
                      <c:pt idx="4435">
                        <c:v>43254.79166665591</c:v>
                      </c:pt>
                      <c:pt idx="4436">
                        <c:v>43254.833333322575</c:v>
                      </c:pt>
                      <c:pt idx="4437">
                        <c:v>43254.874999989239</c:v>
                      </c:pt>
                      <c:pt idx="4438">
                        <c:v>43254.916666655903</c:v>
                      </c:pt>
                      <c:pt idx="4439">
                        <c:v>43254.958333322567</c:v>
                      </c:pt>
                      <c:pt idx="4440">
                        <c:v>43254.999999989232</c:v>
                      </c:pt>
                      <c:pt idx="4441">
                        <c:v>43255.041666655896</c:v>
                      </c:pt>
                      <c:pt idx="4442">
                        <c:v>43255.08333332256</c:v>
                      </c:pt>
                      <c:pt idx="4443">
                        <c:v>43255.124999989224</c:v>
                      </c:pt>
                      <c:pt idx="4444">
                        <c:v>43255.166666655889</c:v>
                      </c:pt>
                      <c:pt idx="4445">
                        <c:v>43255.208333322553</c:v>
                      </c:pt>
                      <c:pt idx="4446">
                        <c:v>43255.249999989217</c:v>
                      </c:pt>
                      <c:pt idx="4447">
                        <c:v>43255.291666655881</c:v>
                      </c:pt>
                      <c:pt idx="4448">
                        <c:v>43255.333333322546</c:v>
                      </c:pt>
                      <c:pt idx="4449">
                        <c:v>43255.37499998921</c:v>
                      </c:pt>
                      <c:pt idx="4450">
                        <c:v>43255.416666655874</c:v>
                      </c:pt>
                      <c:pt idx="4451">
                        <c:v>43255.458333322538</c:v>
                      </c:pt>
                      <c:pt idx="4452">
                        <c:v>43255.499999989202</c:v>
                      </c:pt>
                      <c:pt idx="4453">
                        <c:v>43255.541666655867</c:v>
                      </c:pt>
                      <c:pt idx="4454">
                        <c:v>43255.583333322531</c:v>
                      </c:pt>
                      <c:pt idx="4455">
                        <c:v>43255.624999989195</c:v>
                      </c:pt>
                      <c:pt idx="4456">
                        <c:v>43255.666666655859</c:v>
                      </c:pt>
                      <c:pt idx="4457">
                        <c:v>43255.708333322524</c:v>
                      </c:pt>
                      <c:pt idx="4458">
                        <c:v>43255.749999989188</c:v>
                      </c:pt>
                      <c:pt idx="4459">
                        <c:v>43255.791666655852</c:v>
                      </c:pt>
                      <c:pt idx="4460">
                        <c:v>43255.833333322516</c:v>
                      </c:pt>
                      <c:pt idx="4461">
                        <c:v>43255.874999989181</c:v>
                      </c:pt>
                      <c:pt idx="4462">
                        <c:v>43255.916666655845</c:v>
                      </c:pt>
                      <c:pt idx="4463">
                        <c:v>43255.958333322509</c:v>
                      </c:pt>
                      <c:pt idx="4464">
                        <c:v>43255.999999989173</c:v>
                      </c:pt>
                      <c:pt idx="4465">
                        <c:v>43256.041666655838</c:v>
                      </c:pt>
                      <c:pt idx="4466">
                        <c:v>43256.083333322502</c:v>
                      </c:pt>
                      <c:pt idx="4467">
                        <c:v>43256.124999989166</c:v>
                      </c:pt>
                      <c:pt idx="4468">
                        <c:v>43256.16666665583</c:v>
                      </c:pt>
                      <c:pt idx="4469">
                        <c:v>43256.208333322495</c:v>
                      </c:pt>
                      <c:pt idx="4470">
                        <c:v>43256.249999989159</c:v>
                      </c:pt>
                      <c:pt idx="4471">
                        <c:v>43256.291666655823</c:v>
                      </c:pt>
                      <c:pt idx="4472">
                        <c:v>43256.333333322487</c:v>
                      </c:pt>
                      <c:pt idx="4473">
                        <c:v>43256.374999989152</c:v>
                      </c:pt>
                      <c:pt idx="4474">
                        <c:v>43256.416666655816</c:v>
                      </c:pt>
                      <c:pt idx="4475">
                        <c:v>43256.45833332248</c:v>
                      </c:pt>
                      <c:pt idx="4476">
                        <c:v>43256.499999989144</c:v>
                      </c:pt>
                      <c:pt idx="4477">
                        <c:v>43256.541666655809</c:v>
                      </c:pt>
                      <c:pt idx="4478">
                        <c:v>43256.583333322473</c:v>
                      </c:pt>
                      <c:pt idx="4479">
                        <c:v>43256.624999989137</c:v>
                      </c:pt>
                      <c:pt idx="4480">
                        <c:v>43256.666666655801</c:v>
                      </c:pt>
                      <c:pt idx="4481">
                        <c:v>43256.708333322465</c:v>
                      </c:pt>
                      <c:pt idx="4482">
                        <c:v>43256.74999998913</c:v>
                      </c:pt>
                      <c:pt idx="4483">
                        <c:v>43256.791666655794</c:v>
                      </c:pt>
                      <c:pt idx="4484">
                        <c:v>43256.833333322458</c:v>
                      </c:pt>
                      <c:pt idx="4485">
                        <c:v>43256.874999989122</c:v>
                      </c:pt>
                      <c:pt idx="4486">
                        <c:v>43256.916666655787</c:v>
                      </c:pt>
                      <c:pt idx="4487">
                        <c:v>43256.958333322451</c:v>
                      </c:pt>
                      <c:pt idx="4488">
                        <c:v>43256.999999989115</c:v>
                      </c:pt>
                      <c:pt idx="4489">
                        <c:v>43257.041666655779</c:v>
                      </c:pt>
                      <c:pt idx="4490">
                        <c:v>43257.083333322444</c:v>
                      </c:pt>
                      <c:pt idx="4491">
                        <c:v>43257.124999989108</c:v>
                      </c:pt>
                      <c:pt idx="4492">
                        <c:v>43257.166666655772</c:v>
                      </c:pt>
                      <c:pt idx="4493">
                        <c:v>43257.208333322436</c:v>
                      </c:pt>
                      <c:pt idx="4494">
                        <c:v>43257.249999989101</c:v>
                      </c:pt>
                      <c:pt idx="4495">
                        <c:v>43257.291666655765</c:v>
                      </c:pt>
                      <c:pt idx="4496">
                        <c:v>43257.333333322429</c:v>
                      </c:pt>
                      <c:pt idx="4497">
                        <c:v>43257.374999989093</c:v>
                      </c:pt>
                      <c:pt idx="4498">
                        <c:v>43257.416666655758</c:v>
                      </c:pt>
                      <c:pt idx="4499">
                        <c:v>43257.458333322422</c:v>
                      </c:pt>
                      <c:pt idx="4500">
                        <c:v>43257.499999989086</c:v>
                      </c:pt>
                      <c:pt idx="4501">
                        <c:v>43257.54166665575</c:v>
                      </c:pt>
                      <c:pt idx="4502">
                        <c:v>43257.583333322415</c:v>
                      </c:pt>
                      <c:pt idx="4503">
                        <c:v>43257.624999989079</c:v>
                      </c:pt>
                      <c:pt idx="4504">
                        <c:v>43257.666666655743</c:v>
                      </c:pt>
                      <c:pt idx="4505">
                        <c:v>43257.708333322407</c:v>
                      </c:pt>
                      <c:pt idx="4506">
                        <c:v>43257.749999989072</c:v>
                      </c:pt>
                      <c:pt idx="4507">
                        <c:v>43257.791666655736</c:v>
                      </c:pt>
                      <c:pt idx="4508">
                        <c:v>43257.8333333224</c:v>
                      </c:pt>
                      <c:pt idx="4509">
                        <c:v>43257.874999989064</c:v>
                      </c:pt>
                      <c:pt idx="4510">
                        <c:v>43257.916666655728</c:v>
                      </c:pt>
                      <c:pt idx="4511">
                        <c:v>43257.958333322393</c:v>
                      </c:pt>
                      <c:pt idx="4512">
                        <c:v>43257.999999989057</c:v>
                      </c:pt>
                      <c:pt idx="4513">
                        <c:v>43258.041666655721</c:v>
                      </c:pt>
                      <c:pt idx="4514">
                        <c:v>43258.083333322385</c:v>
                      </c:pt>
                      <c:pt idx="4515">
                        <c:v>43258.12499998905</c:v>
                      </c:pt>
                      <c:pt idx="4516">
                        <c:v>43258.166666655714</c:v>
                      </c:pt>
                      <c:pt idx="4517">
                        <c:v>43258.208333322378</c:v>
                      </c:pt>
                      <c:pt idx="4518">
                        <c:v>43258.249999989042</c:v>
                      </c:pt>
                      <c:pt idx="4519">
                        <c:v>43258.291666655707</c:v>
                      </c:pt>
                      <c:pt idx="4520">
                        <c:v>43258.333333322371</c:v>
                      </c:pt>
                      <c:pt idx="4521">
                        <c:v>43258.374999989035</c:v>
                      </c:pt>
                      <c:pt idx="4522">
                        <c:v>43258.416666655699</c:v>
                      </c:pt>
                      <c:pt idx="4523">
                        <c:v>43258.458333322364</c:v>
                      </c:pt>
                      <c:pt idx="4524">
                        <c:v>43258.499999989028</c:v>
                      </c:pt>
                      <c:pt idx="4525">
                        <c:v>43258.541666655692</c:v>
                      </c:pt>
                      <c:pt idx="4526">
                        <c:v>43258.583333322356</c:v>
                      </c:pt>
                      <c:pt idx="4527">
                        <c:v>43258.624999989021</c:v>
                      </c:pt>
                      <c:pt idx="4528">
                        <c:v>43258.666666655685</c:v>
                      </c:pt>
                      <c:pt idx="4529">
                        <c:v>43258.708333322349</c:v>
                      </c:pt>
                      <c:pt idx="4530">
                        <c:v>43258.749999989013</c:v>
                      </c:pt>
                      <c:pt idx="4531">
                        <c:v>43258.791666655678</c:v>
                      </c:pt>
                      <c:pt idx="4532">
                        <c:v>43258.833333322342</c:v>
                      </c:pt>
                      <c:pt idx="4533">
                        <c:v>43258.874999989006</c:v>
                      </c:pt>
                      <c:pt idx="4534">
                        <c:v>43258.91666665567</c:v>
                      </c:pt>
                      <c:pt idx="4535">
                        <c:v>43258.958333322335</c:v>
                      </c:pt>
                      <c:pt idx="4536">
                        <c:v>43258.999999988999</c:v>
                      </c:pt>
                      <c:pt idx="4537">
                        <c:v>43259.041666655663</c:v>
                      </c:pt>
                      <c:pt idx="4538">
                        <c:v>43259.083333322327</c:v>
                      </c:pt>
                      <c:pt idx="4539">
                        <c:v>43259.124999988991</c:v>
                      </c:pt>
                      <c:pt idx="4540">
                        <c:v>43259.166666655656</c:v>
                      </c:pt>
                      <c:pt idx="4541">
                        <c:v>43259.20833332232</c:v>
                      </c:pt>
                      <c:pt idx="4542">
                        <c:v>43259.249999988984</c:v>
                      </c:pt>
                      <c:pt idx="4543">
                        <c:v>43259.291666655648</c:v>
                      </c:pt>
                      <c:pt idx="4544">
                        <c:v>43259.333333322313</c:v>
                      </c:pt>
                      <c:pt idx="4545">
                        <c:v>43259.374999988977</c:v>
                      </c:pt>
                      <c:pt idx="4546">
                        <c:v>43259.416666655641</c:v>
                      </c:pt>
                      <c:pt idx="4547">
                        <c:v>43259.458333322305</c:v>
                      </c:pt>
                      <c:pt idx="4548">
                        <c:v>43259.49999998897</c:v>
                      </c:pt>
                      <c:pt idx="4549">
                        <c:v>43259.541666655634</c:v>
                      </c:pt>
                      <c:pt idx="4550">
                        <c:v>43259.583333322298</c:v>
                      </c:pt>
                      <c:pt idx="4551">
                        <c:v>43259.624999988962</c:v>
                      </c:pt>
                      <c:pt idx="4552">
                        <c:v>43259.666666655627</c:v>
                      </c:pt>
                      <c:pt idx="4553">
                        <c:v>43259.708333322291</c:v>
                      </c:pt>
                      <c:pt idx="4554">
                        <c:v>43259.749999988955</c:v>
                      </c:pt>
                      <c:pt idx="4555">
                        <c:v>43259.791666655619</c:v>
                      </c:pt>
                      <c:pt idx="4556">
                        <c:v>43259.833333322284</c:v>
                      </c:pt>
                      <c:pt idx="4557">
                        <c:v>43259.874999988948</c:v>
                      </c:pt>
                      <c:pt idx="4558">
                        <c:v>43259.916666655612</c:v>
                      </c:pt>
                      <c:pt idx="4559">
                        <c:v>43259.958333322276</c:v>
                      </c:pt>
                      <c:pt idx="4560">
                        <c:v>43259.999999988941</c:v>
                      </c:pt>
                      <c:pt idx="4561">
                        <c:v>43260.041666655605</c:v>
                      </c:pt>
                      <c:pt idx="4562">
                        <c:v>43260.083333322269</c:v>
                      </c:pt>
                      <c:pt idx="4563">
                        <c:v>43260.124999988933</c:v>
                      </c:pt>
                      <c:pt idx="4564">
                        <c:v>43260.166666655598</c:v>
                      </c:pt>
                      <c:pt idx="4565">
                        <c:v>43260.208333322262</c:v>
                      </c:pt>
                      <c:pt idx="4566">
                        <c:v>43260.249999988926</c:v>
                      </c:pt>
                      <c:pt idx="4567">
                        <c:v>43260.29166665559</c:v>
                      </c:pt>
                      <c:pt idx="4568">
                        <c:v>43260.333333322254</c:v>
                      </c:pt>
                      <c:pt idx="4569">
                        <c:v>43260.374999988919</c:v>
                      </c:pt>
                      <c:pt idx="4570">
                        <c:v>43260.416666655583</c:v>
                      </c:pt>
                      <c:pt idx="4571">
                        <c:v>43260.458333322247</c:v>
                      </c:pt>
                      <c:pt idx="4572">
                        <c:v>43260.499999988911</c:v>
                      </c:pt>
                      <c:pt idx="4573">
                        <c:v>43260.541666655576</c:v>
                      </c:pt>
                      <c:pt idx="4574">
                        <c:v>43260.58333332224</c:v>
                      </c:pt>
                      <c:pt idx="4575">
                        <c:v>43260.624999988904</c:v>
                      </c:pt>
                      <c:pt idx="4576">
                        <c:v>43260.666666655568</c:v>
                      </c:pt>
                      <c:pt idx="4577">
                        <c:v>43260.708333322233</c:v>
                      </c:pt>
                      <c:pt idx="4578">
                        <c:v>43260.749999988897</c:v>
                      </c:pt>
                      <c:pt idx="4579">
                        <c:v>43260.791666655561</c:v>
                      </c:pt>
                      <c:pt idx="4580">
                        <c:v>43260.833333322225</c:v>
                      </c:pt>
                      <c:pt idx="4581">
                        <c:v>43260.87499998889</c:v>
                      </c:pt>
                      <c:pt idx="4582">
                        <c:v>43260.916666655554</c:v>
                      </c:pt>
                      <c:pt idx="4583">
                        <c:v>43260.958333322218</c:v>
                      </c:pt>
                      <c:pt idx="4584">
                        <c:v>43260.999999988882</c:v>
                      </c:pt>
                      <c:pt idx="4585">
                        <c:v>43261.041666655547</c:v>
                      </c:pt>
                      <c:pt idx="4586">
                        <c:v>43261.083333322211</c:v>
                      </c:pt>
                      <c:pt idx="4587">
                        <c:v>43261.124999988875</c:v>
                      </c:pt>
                      <c:pt idx="4588">
                        <c:v>43261.166666655539</c:v>
                      </c:pt>
                      <c:pt idx="4589">
                        <c:v>43261.208333322204</c:v>
                      </c:pt>
                      <c:pt idx="4590">
                        <c:v>43261.249999988868</c:v>
                      </c:pt>
                      <c:pt idx="4591">
                        <c:v>43261.291666655532</c:v>
                      </c:pt>
                      <c:pt idx="4592">
                        <c:v>43261.333333322196</c:v>
                      </c:pt>
                      <c:pt idx="4593">
                        <c:v>43261.374999988861</c:v>
                      </c:pt>
                      <c:pt idx="4594">
                        <c:v>43261.416666655525</c:v>
                      </c:pt>
                      <c:pt idx="4595">
                        <c:v>43261.458333322189</c:v>
                      </c:pt>
                      <c:pt idx="4596">
                        <c:v>43261.499999988853</c:v>
                      </c:pt>
                      <c:pt idx="4597">
                        <c:v>43261.541666655517</c:v>
                      </c:pt>
                      <c:pt idx="4598">
                        <c:v>43261.583333322182</c:v>
                      </c:pt>
                      <c:pt idx="4599">
                        <c:v>43261.624999988846</c:v>
                      </c:pt>
                      <c:pt idx="4600">
                        <c:v>43261.66666665551</c:v>
                      </c:pt>
                      <c:pt idx="4601">
                        <c:v>43261.708333322174</c:v>
                      </c:pt>
                      <c:pt idx="4602">
                        <c:v>43261.749999988839</c:v>
                      </c:pt>
                      <c:pt idx="4603">
                        <c:v>43261.791666655503</c:v>
                      </c:pt>
                      <c:pt idx="4604">
                        <c:v>43261.833333322167</c:v>
                      </c:pt>
                      <c:pt idx="4605">
                        <c:v>43261.874999988831</c:v>
                      </c:pt>
                      <c:pt idx="4606">
                        <c:v>43261.916666655496</c:v>
                      </c:pt>
                      <c:pt idx="4607">
                        <c:v>43261.95833332216</c:v>
                      </c:pt>
                      <c:pt idx="4608">
                        <c:v>43261.999999988824</c:v>
                      </c:pt>
                      <c:pt idx="4609">
                        <c:v>43262.041666655488</c:v>
                      </c:pt>
                      <c:pt idx="4610">
                        <c:v>43262.083333322153</c:v>
                      </c:pt>
                      <c:pt idx="4611">
                        <c:v>43262.124999988817</c:v>
                      </c:pt>
                      <c:pt idx="4612">
                        <c:v>43262.166666655481</c:v>
                      </c:pt>
                      <c:pt idx="4613">
                        <c:v>43262.208333322145</c:v>
                      </c:pt>
                      <c:pt idx="4614">
                        <c:v>43262.24999998881</c:v>
                      </c:pt>
                      <c:pt idx="4615">
                        <c:v>43262.291666655474</c:v>
                      </c:pt>
                      <c:pt idx="4616">
                        <c:v>43262.333333322138</c:v>
                      </c:pt>
                      <c:pt idx="4617">
                        <c:v>43262.374999988802</c:v>
                      </c:pt>
                      <c:pt idx="4618">
                        <c:v>43262.416666655467</c:v>
                      </c:pt>
                      <c:pt idx="4619">
                        <c:v>43262.458333322131</c:v>
                      </c:pt>
                      <c:pt idx="4620">
                        <c:v>43262.499999988795</c:v>
                      </c:pt>
                      <c:pt idx="4621">
                        <c:v>43262.541666655459</c:v>
                      </c:pt>
                      <c:pt idx="4622">
                        <c:v>43262.583333322124</c:v>
                      </c:pt>
                      <c:pt idx="4623">
                        <c:v>43262.624999988788</c:v>
                      </c:pt>
                      <c:pt idx="4624">
                        <c:v>43262.666666655452</c:v>
                      </c:pt>
                      <c:pt idx="4625">
                        <c:v>43262.708333322116</c:v>
                      </c:pt>
                      <c:pt idx="4626">
                        <c:v>43262.74999998878</c:v>
                      </c:pt>
                      <c:pt idx="4627">
                        <c:v>43262.791666655445</c:v>
                      </c:pt>
                      <c:pt idx="4628">
                        <c:v>43262.833333322109</c:v>
                      </c:pt>
                      <c:pt idx="4629">
                        <c:v>43262.874999988773</c:v>
                      </c:pt>
                      <c:pt idx="4630">
                        <c:v>43262.916666655437</c:v>
                      </c:pt>
                      <c:pt idx="4631">
                        <c:v>43262.958333322102</c:v>
                      </c:pt>
                      <c:pt idx="4632">
                        <c:v>43262.999999988766</c:v>
                      </c:pt>
                      <c:pt idx="4633">
                        <c:v>43263.04166665543</c:v>
                      </c:pt>
                      <c:pt idx="4634">
                        <c:v>43263.083333322094</c:v>
                      </c:pt>
                      <c:pt idx="4635">
                        <c:v>43263.124999988759</c:v>
                      </c:pt>
                      <c:pt idx="4636">
                        <c:v>43263.166666655423</c:v>
                      </c:pt>
                      <c:pt idx="4637">
                        <c:v>43263.208333322087</c:v>
                      </c:pt>
                      <c:pt idx="4638">
                        <c:v>43263.249999988751</c:v>
                      </c:pt>
                      <c:pt idx="4639">
                        <c:v>43263.291666655416</c:v>
                      </c:pt>
                      <c:pt idx="4640">
                        <c:v>43263.33333332208</c:v>
                      </c:pt>
                      <c:pt idx="4641">
                        <c:v>43263.374999988744</c:v>
                      </c:pt>
                      <c:pt idx="4642">
                        <c:v>43263.416666655408</c:v>
                      </c:pt>
                      <c:pt idx="4643">
                        <c:v>43263.458333322073</c:v>
                      </c:pt>
                      <c:pt idx="4644">
                        <c:v>43263.499999988737</c:v>
                      </c:pt>
                      <c:pt idx="4645">
                        <c:v>43263.541666655401</c:v>
                      </c:pt>
                      <c:pt idx="4646">
                        <c:v>43263.583333322065</c:v>
                      </c:pt>
                      <c:pt idx="4647">
                        <c:v>43263.62499998873</c:v>
                      </c:pt>
                      <c:pt idx="4648">
                        <c:v>43263.666666655394</c:v>
                      </c:pt>
                      <c:pt idx="4649">
                        <c:v>43263.708333322058</c:v>
                      </c:pt>
                      <c:pt idx="4650">
                        <c:v>43263.749999988722</c:v>
                      </c:pt>
                      <c:pt idx="4651">
                        <c:v>43263.791666655387</c:v>
                      </c:pt>
                      <c:pt idx="4652">
                        <c:v>43263.833333322051</c:v>
                      </c:pt>
                      <c:pt idx="4653">
                        <c:v>43263.874999988715</c:v>
                      </c:pt>
                      <c:pt idx="4654">
                        <c:v>43263.916666655379</c:v>
                      </c:pt>
                      <c:pt idx="4655">
                        <c:v>43263.958333322043</c:v>
                      </c:pt>
                      <c:pt idx="4656">
                        <c:v>43263.999999988708</c:v>
                      </c:pt>
                      <c:pt idx="4657">
                        <c:v>43264.041666655372</c:v>
                      </c:pt>
                      <c:pt idx="4658">
                        <c:v>43264.083333322036</c:v>
                      </c:pt>
                      <c:pt idx="4659">
                        <c:v>43264.1249999887</c:v>
                      </c:pt>
                      <c:pt idx="4660">
                        <c:v>43264.166666655365</c:v>
                      </c:pt>
                      <c:pt idx="4661">
                        <c:v>43264.208333322029</c:v>
                      </c:pt>
                      <c:pt idx="4662">
                        <c:v>43264.249999988693</c:v>
                      </c:pt>
                      <c:pt idx="4663">
                        <c:v>43264.291666655357</c:v>
                      </c:pt>
                      <c:pt idx="4664">
                        <c:v>43264.333333322022</c:v>
                      </c:pt>
                      <c:pt idx="4665">
                        <c:v>43264.374999988686</c:v>
                      </c:pt>
                      <c:pt idx="4666">
                        <c:v>43264.41666665535</c:v>
                      </c:pt>
                      <c:pt idx="4667">
                        <c:v>43264.458333322014</c:v>
                      </c:pt>
                      <c:pt idx="4668">
                        <c:v>43264.499999988679</c:v>
                      </c:pt>
                      <c:pt idx="4669">
                        <c:v>43264.541666655343</c:v>
                      </c:pt>
                      <c:pt idx="4670">
                        <c:v>43264.583333322007</c:v>
                      </c:pt>
                      <c:pt idx="4671">
                        <c:v>43264.624999988671</c:v>
                      </c:pt>
                      <c:pt idx="4672">
                        <c:v>43264.666666655336</c:v>
                      </c:pt>
                      <c:pt idx="4673">
                        <c:v>43264.708333322</c:v>
                      </c:pt>
                      <c:pt idx="4674">
                        <c:v>43264.749999988664</c:v>
                      </c:pt>
                      <c:pt idx="4675">
                        <c:v>43264.791666655328</c:v>
                      </c:pt>
                      <c:pt idx="4676">
                        <c:v>43264.833333321993</c:v>
                      </c:pt>
                      <c:pt idx="4677">
                        <c:v>43264.874999988657</c:v>
                      </c:pt>
                      <c:pt idx="4678">
                        <c:v>43264.916666655321</c:v>
                      </c:pt>
                      <c:pt idx="4679">
                        <c:v>43264.958333321985</c:v>
                      </c:pt>
                      <c:pt idx="4680">
                        <c:v>43264.99999998865</c:v>
                      </c:pt>
                      <c:pt idx="4681">
                        <c:v>43265.041666655314</c:v>
                      </c:pt>
                      <c:pt idx="4682">
                        <c:v>43265.083333321978</c:v>
                      </c:pt>
                      <c:pt idx="4683">
                        <c:v>43265.124999988642</c:v>
                      </c:pt>
                      <c:pt idx="4684">
                        <c:v>43265.166666655306</c:v>
                      </c:pt>
                      <c:pt idx="4685">
                        <c:v>43265.208333321971</c:v>
                      </c:pt>
                      <c:pt idx="4686">
                        <c:v>43265.249999988635</c:v>
                      </c:pt>
                      <c:pt idx="4687">
                        <c:v>43265.291666655299</c:v>
                      </c:pt>
                      <c:pt idx="4688">
                        <c:v>43265.333333321963</c:v>
                      </c:pt>
                      <c:pt idx="4689">
                        <c:v>43265.374999988628</c:v>
                      </c:pt>
                      <c:pt idx="4690">
                        <c:v>43265.416666655292</c:v>
                      </c:pt>
                      <c:pt idx="4691">
                        <c:v>43265.458333321956</c:v>
                      </c:pt>
                      <c:pt idx="4692">
                        <c:v>43265.49999998862</c:v>
                      </c:pt>
                      <c:pt idx="4693">
                        <c:v>43265.541666655285</c:v>
                      </c:pt>
                      <c:pt idx="4694">
                        <c:v>43265.583333321949</c:v>
                      </c:pt>
                      <c:pt idx="4695">
                        <c:v>43265.624999988613</c:v>
                      </c:pt>
                      <c:pt idx="4696">
                        <c:v>43265.666666655277</c:v>
                      </c:pt>
                      <c:pt idx="4697">
                        <c:v>43265.708333321942</c:v>
                      </c:pt>
                      <c:pt idx="4698">
                        <c:v>43265.749999988606</c:v>
                      </c:pt>
                      <c:pt idx="4699">
                        <c:v>43265.79166665527</c:v>
                      </c:pt>
                      <c:pt idx="4700">
                        <c:v>43265.833333321934</c:v>
                      </c:pt>
                      <c:pt idx="4701">
                        <c:v>43265.874999988599</c:v>
                      </c:pt>
                      <c:pt idx="4702">
                        <c:v>43265.916666655263</c:v>
                      </c:pt>
                      <c:pt idx="4703">
                        <c:v>43265.958333321927</c:v>
                      </c:pt>
                      <c:pt idx="4704">
                        <c:v>43265.999999988591</c:v>
                      </c:pt>
                      <c:pt idx="4705">
                        <c:v>43266.041666655256</c:v>
                      </c:pt>
                      <c:pt idx="4706">
                        <c:v>43266.08333332192</c:v>
                      </c:pt>
                      <c:pt idx="4707">
                        <c:v>43266.124999988584</c:v>
                      </c:pt>
                      <c:pt idx="4708">
                        <c:v>43266.166666655248</c:v>
                      </c:pt>
                      <c:pt idx="4709">
                        <c:v>43266.208333321913</c:v>
                      </c:pt>
                      <c:pt idx="4710">
                        <c:v>43266.249999988577</c:v>
                      </c:pt>
                      <c:pt idx="4711">
                        <c:v>43266.291666655241</c:v>
                      </c:pt>
                      <c:pt idx="4712">
                        <c:v>43266.333333321905</c:v>
                      </c:pt>
                      <c:pt idx="4713">
                        <c:v>43266.374999988569</c:v>
                      </c:pt>
                      <c:pt idx="4714">
                        <c:v>43266.416666655234</c:v>
                      </c:pt>
                      <c:pt idx="4715">
                        <c:v>43266.458333321898</c:v>
                      </c:pt>
                      <c:pt idx="4716">
                        <c:v>43266.499999988562</c:v>
                      </c:pt>
                      <c:pt idx="4717">
                        <c:v>43266.541666655226</c:v>
                      </c:pt>
                      <c:pt idx="4718">
                        <c:v>43266.583333321891</c:v>
                      </c:pt>
                      <c:pt idx="4719">
                        <c:v>43266.624999988555</c:v>
                      </c:pt>
                      <c:pt idx="4720">
                        <c:v>43266.666666655219</c:v>
                      </c:pt>
                      <c:pt idx="4721">
                        <c:v>43266.708333321883</c:v>
                      </c:pt>
                      <c:pt idx="4722">
                        <c:v>43266.749999988548</c:v>
                      </c:pt>
                      <c:pt idx="4723">
                        <c:v>43266.791666655212</c:v>
                      </c:pt>
                      <c:pt idx="4724">
                        <c:v>43266.833333321876</c:v>
                      </c:pt>
                      <c:pt idx="4725">
                        <c:v>43266.87499998854</c:v>
                      </c:pt>
                      <c:pt idx="4726">
                        <c:v>43266.916666655205</c:v>
                      </c:pt>
                      <c:pt idx="4727">
                        <c:v>43266.958333321869</c:v>
                      </c:pt>
                      <c:pt idx="4728">
                        <c:v>43266.999999988533</c:v>
                      </c:pt>
                      <c:pt idx="4729">
                        <c:v>43267.041666655197</c:v>
                      </c:pt>
                      <c:pt idx="4730">
                        <c:v>43267.083333321862</c:v>
                      </c:pt>
                      <c:pt idx="4731">
                        <c:v>43267.124999988526</c:v>
                      </c:pt>
                      <c:pt idx="4732">
                        <c:v>43267.16666665519</c:v>
                      </c:pt>
                      <c:pt idx="4733">
                        <c:v>43267.208333321854</c:v>
                      </c:pt>
                      <c:pt idx="4734">
                        <c:v>43267.249999988519</c:v>
                      </c:pt>
                      <c:pt idx="4735">
                        <c:v>43267.291666655183</c:v>
                      </c:pt>
                      <c:pt idx="4736">
                        <c:v>43267.333333321847</c:v>
                      </c:pt>
                      <c:pt idx="4737">
                        <c:v>43267.374999988511</c:v>
                      </c:pt>
                      <c:pt idx="4738">
                        <c:v>43267.416666655176</c:v>
                      </c:pt>
                      <c:pt idx="4739">
                        <c:v>43267.45833332184</c:v>
                      </c:pt>
                      <c:pt idx="4740">
                        <c:v>43267.499999988504</c:v>
                      </c:pt>
                      <c:pt idx="4741">
                        <c:v>43267.541666655168</c:v>
                      </c:pt>
                      <c:pt idx="4742">
                        <c:v>43267.583333321832</c:v>
                      </c:pt>
                      <c:pt idx="4743">
                        <c:v>43267.624999988497</c:v>
                      </c:pt>
                      <c:pt idx="4744">
                        <c:v>43267.666666655161</c:v>
                      </c:pt>
                      <c:pt idx="4745">
                        <c:v>43267.708333321825</c:v>
                      </c:pt>
                      <c:pt idx="4746">
                        <c:v>43267.749999988489</c:v>
                      </c:pt>
                      <c:pt idx="4747">
                        <c:v>43267.791666655154</c:v>
                      </c:pt>
                      <c:pt idx="4748">
                        <c:v>43267.833333321818</c:v>
                      </c:pt>
                      <c:pt idx="4749">
                        <c:v>43267.874999988482</c:v>
                      </c:pt>
                      <c:pt idx="4750">
                        <c:v>43267.916666655146</c:v>
                      </c:pt>
                      <c:pt idx="4751">
                        <c:v>43267.958333321811</c:v>
                      </c:pt>
                      <c:pt idx="4752">
                        <c:v>43267.999999988475</c:v>
                      </c:pt>
                      <c:pt idx="4753">
                        <c:v>43268.041666655139</c:v>
                      </c:pt>
                      <c:pt idx="4754">
                        <c:v>43268.083333321803</c:v>
                      </c:pt>
                      <c:pt idx="4755">
                        <c:v>43268.124999988468</c:v>
                      </c:pt>
                      <c:pt idx="4756">
                        <c:v>43268.166666655132</c:v>
                      </c:pt>
                      <c:pt idx="4757">
                        <c:v>43268.208333321796</c:v>
                      </c:pt>
                      <c:pt idx="4758">
                        <c:v>43268.24999998846</c:v>
                      </c:pt>
                      <c:pt idx="4759">
                        <c:v>43268.291666655125</c:v>
                      </c:pt>
                      <c:pt idx="4760">
                        <c:v>43268.333333321789</c:v>
                      </c:pt>
                      <c:pt idx="4761">
                        <c:v>43268.374999988453</c:v>
                      </c:pt>
                      <c:pt idx="4762">
                        <c:v>43268.416666655117</c:v>
                      </c:pt>
                      <c:pt idx="4763">
                        <c:v>43268.458333321782</c:v>
                      </c:pt>
                      <c:pt idx="4764">
                        <c:v>43268.499999988446</c:v>
                      </c:pt>
                      <c:pt idx="4765">
                        <c:v>43268.54166665511</c:v>
                      </c:pt>
                      <c:pt idx="4766">
                        <c:v>43268.583333321774</c:v>
                      </c:pt>
                      <c:pt idx="4767">
                        <c:v>43268.624999988439</c:v>
                      </c:pt>
                      <c:pt idx="4768">
                        <c:v>43268.666666655103</c:v>
                      </c:pt>
                      <c:pt idx="4769">
                        <c:v>43268.708333321767</c:v>
                      </c:pt>
                      <c:pt idx="4770">
                        <c:v>43268.749999988431</c:v>
                      </c:pt>
                      <c:pt idx="4771">
                        <c:v>43268.791666655095</c:v>
                      </c:pt>
                      <c:pt idx="4772">
                        <c:v>43268.83333332176</c:v>
                      </c:pt>
                      <c:pt idx="4773">
                        <c:v>43268.874999988424</c:v>
                      </c:pt>
                      <c:pt idx="4774">
                        <c:v>43268.916666655088</c:v>
                      </c:pt>
                      <c:pt idx="4775">
                        <c:v>43268.958333321752</c:v>
                      </c:pt>
                      <c:pt idx="4776">
                        <c:v>43268.999999988417</c:v>
                      </c:pt>
                      <c:pt idx="4777">
                        <c:v>43269.041666655081</c:v>
                      </c:pt>
                      <c:pt idx="4778">
                        <c:v>43269.083333321745</c:v>
                      </c:pt>
                      <c:pt idx="4779">
                        <c:v>43269.124999988409</c:v>
                      </c:pt>
                      <c:pt idx="4780">
                        <c:v>43269.166666655074</c:v>
                      </c:pt>
                      <c:pt idx="4781">
                        <c:v>43269.208333321738</c:v>
                      </c:pt>
                      <c:pt idx="4782">
                        <c:v>43269.249999988402</c:v>
                      </c:pt>
                      <c:pt idx="4783">
                        <c:v>43269.291666655066</c:v>
                      </c:pt>
                      <c:pt idx="4784">
                        <c:v>43269.333333321731</c:v>
                      </c:pt>
                      <c:pt idx="4785">
                        <c:v>43269.374999988395</c:v>
                      </c:pt>
                      <c:pt idx="4786">
                        <c:v>43269.416666655059</c:v>
                      </c:pt>
                      <c:pt idx="4787">
                        <c:v>43269.458333321723</c:v>
                      </c:pt>
                      <c:pt idx="4788">
                        <c:v>43269.499999988388</c:v>
                      </c:pt>
                      <c:pt idx="4789">
                        <c:v>43269.541666655052</c:v>
                      </c:pt>
                      <c:pt idx="4790">
                        <c:v>43269.583333321716</c:v>
                      </c:pt>
                      <c:pt idx="4791">
                        <c:v>43269.62499998838</c:v>
                      </c:pt>
                      <c:pt idx="4792">
                        <c:v>43269.666666655045</c:v>
                      </c:pt>
                      <c:pt idx="4793">
                        <c:v>43269.708333321709</c:v>
                      </c:pt>
                      <c:pt idx="4794">
                        <c:v>43269.749999988373</c:v>
                      </c:pt>
                      <c:pt idx="4795">
                        <c:v>43269.791666655037</c:v>
                      </c:pt>
                      <c:pt idx="4796">
                        <c:v>43269.833333321702</c:v>
                      </c:pt>
                      <c:pt idx="4797">
                        <c:v>43269.874999988366</c:v>
                      </c:pt>
                      <c:pt idx="4798">
                        <c:v>43269.91666665503</c:v>
                      </c:pt>
                      <c:pt idx="4799">
                        <c:v>43269.958333321694</c:v>
                      </c:pt>
                      <c:pt idx="4800">
                        <c:v>43269.999999988358</c:v>
                      </c:pt>
                      <c:pt idx="4801">
                        <c:v>43270.041666655023</c:v>
                      </c:pt>
                      <c:pt idx="4802">
                        <c:v>43270.083333321687</c:v>
                      </c:pt>
                      <c:pt idx="4803">
                        <c:v>43270.124999988351</c:v>
                      </c:pt>
                      <c:pt idx="4804">
                        <c:v>43270.166666655015</c:v>
                      </c:pt>
                      <c:pt idx="4805">
                        <c:v>43270.20833332168</c:v>
                      </c:pt>
                      <c:pt idx="4806">
                        <c:v>43270.249999988344</c:v>
                      </c:pt>
                      <c:pt idx="4807">
                        <c:v>43270.291666655008</c:v>
                      </c:pt>
                      <c:pt idx="4808">
                        <c:v>43270.333333321672</c:v>
                      </c:pt>
                      <c:pt idx="4809">
                        <c:v>43270.374999988337</c:v>
                      </c:pt>
                      <c:pt idx="4810">
                        <c:v>43270.416666655001</c:v>
                      </c:pt>
                      <c:pt idx="4811">
                        <c:v>43270.458333321665</c:v>
                      </c:pt>
                      <c:pt idx="4812">
                        <c:v>43270.499999988329</c:v>
                      </c:pt>
                      <c:pt idx="4813">
                        <c:v>43270.541666654994</c:v>
                      </c:pt>
                      <c:pt idx="4814">
                        <c:v>43270.583333321658</c:v>
                      </c:pt>
                      <c:pt idx="4815">
                        <c:v>43270.624999988322</c:v>
                      </c:pt>
                      <c:pt idx="4816">
                        <c:v>43270.666666654986</c:v>
                      </c:pt>
                      <c:pt idx="4817">
                        <c:v>43270.708333321651</c:v>
                      </c:pt>
                      <c:pt idx="4818">
                        <c:v>43270.749999988315</c:v>
                      </c:pt>
                      <c:pt idx="4819">
                        <c:v>43270.791666654979</c:v>
                      </c:pt>
                      <c:pt idx="4820">
                        <c:v>43270.833333321643</c:v>
                      </c:pt>
                      <c:pt idx="4821">
                        <c:v>43270.874999988308</c:v>
                      </c:pt>
                      <c:pt idx="4822">
                        <c:v>43270.916666654972</c:v>
                      </c:pt>
                      <c:pt idx="4823">
                        <c:v>43270.958333321636</c:v>
                      </c:pt>
                      <c:pt idx="4824">
                        <c:v>43270.9999999883</c:v>
                      </c:pt>
                      <c:pt idx="4825">
                        <c:v>43271.041666654965</c:v>
                      </c:pt>
                      <c:pt idx="4826">
                        <c:v>43271.083333321629</c:v>
                      </c:pt>
                      <c:pt idx="4827">
                        <c:v>43271.124999988293</c:v>
                      </c:pt>
                      <c:pt idx="4828">
                        <c:v>43271.166666654957</c:v>
                      </c:pt>
                      <c:pt idx="4829">
                        <c:v>43271.208333321621</c:v>
                      </c:pt>
                      <c:pt idx="4830">
                        <c:v>43271.249999988286</c:v>
                      </c:pt>
                      <c:pt idx="4831">
                        <c:v>43271.29166665495</c:v>
                      </c:pt>
                      <c:pt idx="4832">
                        <c:v>43271.333333321614</c:v>
                      </c:pt>
                      <c:pt idx="4833">
                        <c:v>43271.374999988278</c:v>
                      </c:pt>
                      <c:pt idx="4834">
                        <c:v>43271.416666654943</c:v>
                      </c:pt>
                      <c:pt idx="4835">
                        <c:v>43271.458333321607</c:v>
                      </c:pt>
                      <c:pt idx="4836">
                        <c:v>43271.499999988271</c:v>
                      </c:pt>
                      <c:pt idx="4837">
                        <c:v>43271.541666654935</c:v>
                      </c:pt>
                      <c:pt idx="4838">
                        <c:v>43271.5833333216</c:v>
                      </c:pt>
                      <c:pt idx="4839">
                        <c:v>43271.624999988264</c:v>
                      </c:pt>
                      <c:pt idx="4840">
                        <c:v>43271.666666654928</c:v>
                      </c:pt>
                      <c:pt idx="4841">
                        <c:v>43271.708333321592</c:v>
                      </c:pt>
                      <c:pt idx="4842">
                        <c:v>43271.749999988257</c:v>
                      </c:pt>
                      <c:pt idx="4843">
                        <c:v>43271.791666654921</c:v>
                      </c:pt>
                      <c:pt idx="4844">
                        <c:v>43271.833333321585</c:v>
                      </c:pt>
                      <c:pt idx="4845">
                        <c:v>43271.874999988249</c:v>
                      </c:pt>
                      <c:pt idx="4846">
                        <c:v>43271.916666654914</c:v>
                      </c:pt>
                      <c:pt idx="4847">
                        <c:v>43271.958333321578</c:v>
                      </c:pt>
                      <c:pt idx="4848">
                        <c:v>43271.999999988242</c:v>
                      </c:pt>
                      <c:pt idx="4849">
                        <c:v>43272.041666654906</c:v>
                      </c:pt>
                      <c:pt idx="4850">
                        <c:v>43272.083333321571</c:v>
                      </c:pt>
                      <c:pt idx="4851">
                        <c:v>43272.124999988235</c:v>
                      </c:pt>
                      <c:pt idx="4852">
                        <c:v>43272.166666654899</c:v>
                      </c:pt>
                      <c:pt idx="4853">
                        <c:v>43272.208333321563</c:v>
                      </c:pt>
                      <c:pt idx="4854">
                        <c:v>43272.249999988228</c:v>
                      </c:pt>
                      <c:pt idx="4855">
                        <c:v>43272.291666654892</c:v>
                      </c:pt>
                      <c:pt idx="4856">
                        <c:v>43272.333333321556</c:v>
                      </c:pt>
                      <c:pt idx="4857">
                        <c:v>43272.37499998822</c:v>
                      </c:pt>
                      <c:pt idx="4858">
                        <c:v>43272.416666654884</c:v>
                      </c:pt>
                      <c:pt idx="4859">
                        <c:v>43272.458333321549</c:v>
                      </c:pt>
                      <c:pt idx="4860">
                        <c:v>43272.499999988213</c:v>
                      </c:pt>
                      <c:pt idx="4861">
                        <c:v>43272.541666654877</c:v>
                      </c:pt>
                      <c:pt idx="4862">
                        <c:v>43272.583333321541</c:v>
                      </c:pt>
                      <c:pt idx="4863">
                        <c:v>43272.624999988206</c:v>
                      </c:pt>
                      <c:pt idx="4864">
                        <c:v>43272.66666665487</c:v>
                      </c:pt>
                      <c:pt idx="4865">
                        <c:v>43272.708333321534</c:v>
                      </c:pt>
                      <c:pt idx="4866">
                        <c:v>43272.749999988198</c:v>
                      </c:pt>
                      <c:pt idx="4867">
                        <c:v>43272.791666654863</c:v>
                      </c:pt>
                      <c:pt idx="4868">
                        <c:v>43272.833333321527</c:v>
                      </c:pt>
                      <c:pt idx="4869">
                        <c:v>43272.874999988191</c:v>
                      </c:pt>
                      <c:pt idx="4870">
                        <c:v>43272.916666654855</c:v>
                      </c:pt>
                      <c:pt idx="4871">
                        <c:v>43272.95833332152</c:v>
                      </c:pt>
                      <c:pt idx="4872">
                        <c:v>43272.999999988184</c:v>
                      </c:pt>
                      <c:pt idx="4873">
                        <c:v>43273.041666654848</c:v>
                      </c:pt>
                      <c:pt idx="4874">
                        <c:v>43273.083333321512</c:v>
                      </c:pt>
                      <c:pt idx="4875">
                        <c:v>43273.124999988177</c:v>
                      </c:pt>
                      <c:pt idx="4876">
                        <c:v>43273.166666654841</c:v>
                      </c:pt>
                      <c:pt idx="4877">
                        <c:v>43273.208333321505</c:v>
                      </c:pt>
                      <c:pt idx="4878">
                        <c:v>43273.249999988169</c:v>
                      </c:pt>
                      <c:pt idx="4879">
                        <c:v>43273.291666654834</c:v>
                      </c:pt>
                      <c:pt idx="4880">
                        <c:v>43273.333333321498</c:v>
                      </c:pt>
                      <c:pt idx="4881">
                        <c:v>43273.374999988162</c:v>
                      </c:pt>
                      <c:pt idx="4882">
                        <c:v>43273.416666654826</c:v>
                      </c:pt>
                      <c:pt idx="4883">
                        <c:v>43273.45833332149</c:v>
                      </c:pt>
                      <c:pt idx="4884">
                        <c:v>43273.499999988155</c:v>
                      </c:pt>
                      <c:pt idx="4885">
                        <c:v>43273.541666654819</c:v>
                      </c:pt>
                      <c:pt idx="4886">
                        <c:v>43273.583333321483</c:v>
                      </c:pt>
                      <c:pt idx="4887">
                        <c:v>43273.624999988147</c:v>
                      </c:pt>
                      <c:pt idx="4888">
                        <c:v>43273.666666654812</c:v>
                      </c:pt>
                      <c:pt idx="4889">
                        <c:v>43273.708333321476</c:v>
                      </c:pt>
                      <c:pt idx="4890">
                        <c:v>43273.74999998814</c:v>
                      </c:pt>
                      <c:pt idx="4891">
                        <c:v>43273.791666654804</c:v>
                      </c:pt>
                      <c:pt idx="4892">
                        <c:v>43273.833333321469</c:v>
                      </c:pt>
                      <c:pt idx="4893">
                        <c:v>43273.874999988133</c:v>
                      </c:pt>
                      <c:pt idx="4894">
                        <c:v>43273.916666654797</c:v>
                      </c:pt>
                      <c:pt idx="4895">
                        <c:v>43273.958333321461</c:v>
                      </c:pt>
                      <c:pt idx="4896">
                        <c:v>43273.999999988126</c:v>
                      </c:pt>
                      <c:pt idx="4897">
                        <c:v>43274.04166665479</c:v>
                      </c:pt>
                      <c:pt idx="4898">
                        <c:v>43274.083333321454</c:v>
                      </c:pt>
                      <c:pt idx="4899">
                        <c:v>43274.124999988118</c:v>
                      </c:pt>
                      <c:pt idx="4900">
                        <c:v>43274.166666654783</c:v>
                      </c:pt>
                      <c:pt idx="4901">
                        <c:v>43274.208333321447</c:v>
                      </c:pt>
                      <c:pt idx="4902">
                        <c:v>43274.249999988111</c:v>
                      </c:pt>
                      <c:pt idx="4903">
                        <c:v>43274.291666654775</c:v>
                      </c:pt>
                      <c:pt idx="4904">
                        <c:v>43274.33333332144</c:v>
                      </c:pt>
                      <c:pt idx="4905">
                        <c:v>43274.374999988104</c:v>
                      </c:pt>
                      <c:pt idx="4906">
                        <c:v>43274.416666654768</c:v>
                      </c:pt>
                      <c:pt idx="4907">
                        <c:v>43274.458333321432</c:v>
                      </c:pt>
                      <c:pt idx="4908">
                        <c:v>43274.499999988097</c:v>
                      </c:pt>
                      <c:pt idx="4909">
                        <c:v>43274.541666654761</c:v>
                      </c:pt>
                      <c:pt idx="4910">
                        <c:v>43274.583333321425</c:v>
                      </c:pt>
                      <c:pt idx="4911">
                        <c:v>43274.624999988089</c:v>
                      </c:pt>
                      <c:pt idx="4912">
                        <c:v>43274.666666654753</c:v>
                      </c:pt>
                      <c:pt idx="4913">
                        <c:v>43274.708333321418</c:v>
                      </c:pt>
                      <c:pt idx="4914">
                        <c:v>43274.749999988082</c:v>
                      </c:pt>
                      <c:pt idx="4915">
                        <c:v>43274.791666654746</c:v>
                      </c:pt>
                      <c:pt idx="4916">
                        <c:v>43274.83333332141</c:v>
                      </c:pt>
                      <c:pt idx="4917">
                        <c:v>43274.874999988075</c:v>
                      </c:pt>
                      <c:pt idx="4918">
                        <c:v>43274.916666654739</c:v>
                      </c:pt>
                      <c:pt idx="4919">
                        <c:v>43274.958333321403</c:v>
                      </c:pt>
                      <c:pt idx="4920">
                        <c:v>43274.999999988067</c:v>
                      </c:pt>
                      <c:pt idx="4921">
                        <c:v>43275.041666654732</c:v>
                      </c:pt>
                      <c:pt idx="4922">
                        <c:v>43275.083333321396</c:v>
                      </c:pt>
                      <c:pt idx="4923">
                        <c:v>43275.12499998806</c:v>
                      </c:pt>
                      <c:pt idx="4924">
                        <c:v>43275.166666654724</c:v>
                      </c:pt>
                      <c:pt idx="4925">
                        <c:v>43275.208333321389</c:v>
                      </c:pt>
                      <c:pt idx="4926">
                        <c:v>43275.249999988053</c:v>
                      </c:pt>
                      <c:pt idx="4927">
                        <c:v>43275.291666654717</c:v>
                      </c:pt>
                      <c:pt idx="4928">
                        <c:v>43275.333333321381</c:v>
                      </c:pt>
                      <c:pt idx="4929">
                        <c:v>43275.374999988046</c:v>
                      </c:pt>
                      <c:pt idx="4930">
                        <c:v>43275.41666665471</c:v>
                      </c:pt>
                      <c:pt idx="4931">
                        <c:v>43275.458333321374</c:v>
                      </c:pt>
                      <c:pt idx="4932">
                        <c:v>43275.499999988038</c:v>
                      </c:pt>
                      <c:pt idx="4933">
                        <c:v>43275.541666654703</c:v>
                      </c:pt>
                      <c:pt idx="4934">
                        <c:v>43275.583333321367</c:v>
                      </c:pt>
                      <c:pt idx="4935">
                        <c:v>43275.624999988031</c:v>
                      </c:pt>
                      <c:pt idx="4936">
                        <c:v>43275.666666654695</c:v>
                      </c:pt>
                      <c:pt idx="4937">
                        <c:v>43275.70833332136</c:v>
                      </c:pt>
                      <c:pt idx="4938">
                        <c:v>43275.749999988024</c:v>
                      </c:pt>
                      <c:pt idx="4939">
                        <c:v>43275.791666654688</c:v>
                      </c:pt>
                      <c:pt idx="4940">
                        <c:v>43275.833333321352</c:v>
                      </c:pt>
                      <c:pt idx="4941">
                        <c:v>43275.874999988016</c:v>
                      </c:pt>
                      <c:pt idx="4942">
                        <c:v>43275.916666654681</c:v>
                      </c:pt>
                      <c:pt idx="4943">
                        <c:v>43275.958333321345</c:v>
                      </c:pt>
                      <c:pt idx="4944">
                        <c:v>43275.999999988009</c:v>
                      </c:pt>
                      <c:pt idx="4945">
                        <c:v>43276.041666654673</c:v>
                      </c:pt>
                      <c:pt idx="4946">
                        <c:v>43276.083333321338</c:v>
                      </c:pt>
                      <c:pt idx="4947">
                        <c:v>43276.124999988002</c:v>
                      </c:pt>
                      <c:pt idx="4948">
                        <c:v>43276.166666654666</c:v>
                      </c:pt>
                      <c:pt idx="4949">
                        <c:v>43276.20833332133</c:v>
                      </c:pt>
                      <c:pt idx="4950">
                        <c:v>43276.249999987995</c:v>
                      </c:pt>
                      <c:pt idx="4951">
                        <c:v>43276.291666654659</c:v>
                      </c:pt>
                      <c:pt idx="4952">
                        <c:v>43276.333333321323</c:v>
                      </c:pt>
                      <c:pt idx="4953">
                        <c:v>43276.374999987987</c:v>
                      </c:pt>
                      <c:pt idx="4954">
                        <c:v>43276.416666654652</c:v>
                      </c:pt>
                      <c:pt idx="4955">
                        <c:v>43276.458333321316</c:v>
                      </c:pt>
                      <c:pt idx="4956">
                        <c:v>43276.49999998798</c:v>
                      </c:pt>
                      <c:pt idx="4957">
                        <c:v>43276.541666654644</c:v>
                      </c:pt>
                      <c:pt idx="4958">
                        <c:v>43276.583333321309</c:v>
                      </c:pt>
                      <c:pt idx="4959">
                        <c:v>43276.624999987973</c:v>
                      </c:pt>
                      <c:pt idx="4960">
                        <c:v>43276.666666654637</c:v>
                      </c:pt>
                      <c:pt idx="4961">
                        <c:v>43276.708333321301</c:v>
                      </c:pt>
                      <c:pt idx="4962">
                        <c:v>43276.749999987966</c:v>
                      </c:pt>
                      <c:pt idx="4963">
                        <c:v>43276.79166665463</c:v>
                      </c:pt>
                      <c:pt idx="4964">
                        <c:v>43276.833333321294</c:v>
                      </c:pt>
                      <c:pt idx="4965">
                        <c:v>43276.874999987958</c:v>
                      </c:pt>
                      <c:pt idx="4966">
                        <c:v>43276.916666654623</c:v>
                      </c:pt>
                      <c:pt idx="4967">
                        <c:v>43276.958333321287</c:v>
                      </c:pt>
                      <c:pt idx="4968">
                        <c:v>43276.999999987951</c:v>
                      </c:pt>
                      <c:pt idx="4969">
                        <c:v>43277.041666654615</c:v>
                      </c:pt>
                      <c:pt idx="4970">
                        <c:v>43277.083333321279</c:v>
                      </c:pt>
                      <c:pt idx="4971">
                        <c:v>43277.124999987944</c:v>
                      </c:pt>
                      <c:pt idx="4972">
                        <c:v>43277.166666654608</c:v>
                      </c:pt>
                      <c:pt idx="4973">
                        <c:v>43277.208333321272</c:v>
                      </c:pt>
                      <c:pt idx="4974">
                        <c:v>43277.249999987936</c:v>
                      </c:pt>
                      <c:pt idx="4975">
                        <c:v>43277.291666654601</c:v>
                      </c:pt>
                      <c:pt idx="4976">
                        <c:v>43277.333333321265</c:v>
                      </c:pt>
                      <c:pt idx="4977">
                        <c:v>43277.374999987929</c:v>
                      </c:pt>
                      <c:pt idx="4978">
                        <c:v>43277.416666654593</c:v>
                      </c:pt>
                      <c:pt idx="4979">
                        <c:v>43277.458333321258</c:v>
                      </c:pt>
                      <c:pt idx="4980">
                        <c:v>43277.499999987922</c:v>
                      </c:pt>
                      <c:pt idx="4981">
                        <c:v>43277.541666654586</c:v>
                      </c:pt>
                      <c:pt idx="4982">
                        <c:v>43277.58333332125</c:v>
                      </c:pt>
                      <c:pt idx="4983">
                        <c:v>43277.624999987915</c:v>
                      </c:pt>
                      <c:pt idx="4984">
                        <c:v>43277.666666654579</c:v>
                      </c:pt>
                      <c:pt idx="4985">
                        <c:v>43277.708333321243</c:v>
                      </c:pt>
                      <c:pt idx="4986">
                        <c:v>43277.749999987907</c:v>
                      </c:pt>
                      <c:pt idx="4987">
                        <c:v>43277.791666654572</c:v>
                      </c:pt>
                      <c:pt idx="4988">
                        <c:v>43277.833333321236</c:v>
                      </c:pt>
                      <c:pt idx="4989">
                        <c:v>43277.8749999879</c:v>
                      </c:pt>
                      <c:pt idx="4990">
                        <c:v>43277.916666654564</c:v>
                      </c:pt>
                      <c:pt idx="4991">
                        <c:v>43277.958333321229</c:v>
                      </c:pt>
                      <c:pt idx="4992">
                        <c:v>43277.999999987893</c:v>
                      </c:pt>
                      <c:pt idx="4993">
                        <c:v>43278.041666654557</c:v>
                      </c:pt>
                      <c:pt idx="4994">
                        <c:v>43278.083333321221</c:v>
                      </c:pt>
                      <c:pt idx="4995">
                        <c:v>43278.124999987886</c:v>
                      </c:pt>
                      <c:pt idx="4996">
                        <c:v>43278.16666665455</c:v>
                      </c:pt>
                      <c:pt idx="4997">
                        <c:v>43278.208333321214</c:v>
                      </c:pt>
                      <c:pt idx="4998">
                        <c:v>43278.249999987878</c:v>
                      </c:pt>
                      <c:pt idx="4999">
                        <c:v>43278.291666654542</c:v>
                      </c:pt>
                      <c:pt idx="5000">
                        <c:v>43278.333333321207</c:v>
                      </c:pt>
                      <c:pt idx="5001">
                        <c:v>43278.374999987871</c:v>
                      </c:pt>
                      <c:pt idx="5002">
                        <c:v>43278.416666654535</c:v>
                      </c:pt>
                      <c:pt idx="5003">
                        <c:v>43278.458333321199</c:v>
                      </c:pt>
                      <c:pt idx="5004">
                        <c:v>43278.499999987864</c:v>
                      </c:pt>
                      <c:pt idx="5005">
                        <c:v>43278.541666654528</c:v>
                      </c:pt>
                      <c:pt idx="5006">
                        <c:v>43278.583333321192</c:v>
                      </c:pt>
                      <c:pt idx="5007">
                        <c:v>43278.624999987856</c:v>
                      </c:pt>
                      <c:pt idx="5008">
                        <c:v>43278.666666654521</c:v>
                      </c:pt>
                      <c:pt idx="5009">
                        <c:v>43278.708333321185</c:v>
                      </c:pt>
                      <c:pt idx="5010">
                        <c:v>43278.749999987849</c:v>
                      </c:pt>
                      <c:pt idx="5011">
                        <c:v>43278.791666654513</c:v>
                      </c:pt>
                      <c:pt idx="5012">
                        <c:v>43278.833333321178</c:v>
                      </c:pt>
                      <c:pt idx="5013">
                        <c:v>43278.874999987842</c:v>
                      </c:pt>
                      <c:pt idx="5014">
                        <c:v>43278.916666654506</c:v>
                      </c:pt>
                      <c:pt idx="5015">
                        <c:v>43278.95833332117</c:v>
                      </c:pt>
                      <c:pt idx="5016">
                        <c:v>43278.999999987835</c:v>
                      </c:pt>
                      <c:pt idx="5017">
                        <c:v>43279.041666654499</c:v>
                      </c:pt>
                      <c:pt idx="5018">
                        <c:v>43279.083333321163</c:v>
                      </c:pt>
                      <c:pt idx="5019">
                        <c:v>43279.124999987827</c:v>
                      </c:pt>
                      <c:pt idx="5020">
                        <c:v>43279.166666654492</c:v>
                      </c:pt>
                      <c:pt idx="5021">
                        <c:v>43279.208333321156</c:v>
                      </c:pt>
                      <c:pt idx="5022">
                        <c:v>43279.24999998782</c:v>
                      </c:pt>
                      <c:pt idx="5023">
                        <c:v>43279.291666654484</c:v>
                      </c:pt>
                      <c:pt idx="5024">
                        <c:v>43279.333333321149</c:v>
                      </c:pt>
                      <c:pt idx="5025">
                        <c:v>43279.374999987813</c:v>
                      </c:pt>
                      <c:pt idx="5026">
                        <c:v>43279.416666654477</c:v>
                      </c:pt>
                      <c:pt idx="5027">
                        <c:v>43279.458333321141</c:v>
                      </c:pt>
                      <c:pt idx="5028">
                        <c:v>43279.499999987805</c:v>
                      </c:pt>
                      <c:pt idx="5029">
                        <c:v>43279.54166665447</c:v>
                      </c:pt>
                      <c:pt idx="5030">
                        <c:v>43279.583333321134</c:v>
                      </c:pt>
                      <c:pt idx="5031">
                        <c:v>43279.624999987798</c:v>
                      </c:pt>
                      <c:pt idx="5032">
                        <c:v>43279.666666654462</c:v>
                      </c:pt>
                      <c:pt idx="5033">
                        <c:v>43279.708333321127</c:v>
                      </c:pt>
                      <c:pt idx="5034">
                        <c:v>43279.749999987791</c:v>
                      </c:pt>
                      <c:pt idx="5035">
                        <c:v>43279.791666654455</c:v>
                      </c:pt>
                      <c:pt idx="5036">
                        <c:v>43279.833333321119</c:v>
                      </c:pt>
                      <c:pt idx="5037">
                        <c:v>43279.874999987784</c:v>
                      </c:pt>
                      <c:pt idx="5038">
                        <c:v>43279.916666654448</c:v>
                      </c:pt>
                      <c:pt idx="5039">
                        <c:v>43279.958333321112</c:v>
                      </c:pt>
                      <c:pt idx="5040">
                        <c:v>43279.999999987776</c:v>
                      </c:pt>
                      <c:pt idx="5041">
                        <c:v>43280.041666654441</c:v>
                      </c:pt>
                      <c:pt idx="5042">
                        <c:v>43280.083333321105</c:v>
                      </c:pt>
                      <c:pt idx="5043">
                        <c:v>43280.124999987769</c:v>
                      </c:pt>
                      <c:pt idx="5044">
                        <c:v>43280.166666654433</c:v>
                      </c:pt>
                      <c:pt idx="5045">
                        <c:v>43280.208333321098</c:v>
                      </c:pt>
                      <c:pt idx="5046">
                        <c:v>43280.249999987762</c:v>
                      </c:pt>
                      <c:pt idx="5047">
                        <c:v>43280.291666654426</c:v>
                      </c:pt>
                      <c:pt idx="5048">
                        <c:v>43280.33333332109</c:v>
                      </c:pt>
                      <c:pt idx="5049">
                        <c:v>43280.374999987755</c:v>
                      </c:pt>
                      <c:pt idx="5050">
                        <c:v>43280.416666654419</c:v>
                      </c:pt>
                      <c:pt idx="5051">
                        <c:v>43280.458333321083</c:v>
                      </c:pt>
                      <c:pt idx="5052">
                        <c:v>43280.499999987747</c:v>
                      </c:pt>
                      <c:pt idx="5053">
                        <c:v>43280.541666654412</c:v>
                      </c:pt>
                      <c:pt idx="5054">
                        <c:v>43280.583333321076</c:v>
                      </c:pt>
                      <c:pt idx="5055">
                        <c:v>43280.62499998774</c:v>
                      </c:pt>
                      <c:pt idx="5056">
                        <c:v>43280.666666654404</c:v>
                      </c:pt>
                      <c:pt idx="5057">
                        <c:v>43280.708333321068</c:v>
                      </c:pt>
                      <c:pt idx="5058">
                        <c:v>43280.749999987733</c:v>
                      </c:pt>
                      <c:pt idx="5059">
                        <c:v>43280.791666654397</c:v>
                      </c:pt>
                      <c:pt idx="5060">
                        <c:v>43280.833333321061</c:v>
                      </c:pt>
                      <c:pt idx="5061">
                        <c:v>43280.874999987725</c:v>
                      </c:pt>
                      <c:pt idx="5062">
                        <c:v>43280.91666665439</c:v>
                      </c:pt>
                      <c:pt idx="5063">
                        <c:v>43280.958333321054</c:v>
                      </c:pt>
                      <c:pt idx="5064">
                        <c:v>43280.999999987718</c:v>
                      </c:pt>
                      <c:pt idx="5065">
                        <c:v>43281.041666654382</c:v>
                      </c:pt>
                      <c:pt idx="5066">
                        <c:v>43281.083333321047</c:v>
                      </c:pt>
                      <c:pt idx="5067">
                        <c:v>43281.124999987711</c:v>
                      </c:pt>
                      <c:pt idx="5068">
                        <c:v>43281.166666654375</c:v>
                      </c:pt>
                      <c:pt idx="5069">
                        <c:v>43281.208333321039</c:v>
                      </c:pt>
                      <c:pt idx="5070">
                        <c:v>43281.249999987704</c:v>
                      </c:pt>
                      <c:pt idx="5071">
                        <c:v>43281.291666654368</c:v>
                      </c:pt>
                      <c:pt idx="5072">
                        <c:v>43281.333333321032</c:v>
                      </c:pt>
                      <c:pt idx="5073">
                        <c:v>43281.374999987696</c:v>
                      </c:pt>
                      <c:pt idx="5074">
                        <c:v>43281.416666654361</c:v>
                      </c:pt>
                      <c:pt idx="5075">
                        <c:v>43281.458333321025</c:v>
                      </c:pt>
                      <c:pt idx="5076">
                        <c:v>43281.499999987689</c:v>
                      </c:pt>
                      <c:pt idx="5077">
                        <c:v>43281.541666654353</c:v>
                      </c:pt>
                      <c:pt idx="5078">
                        <c:v>43281.583333321018</c:v>
                      </c:pt>
                      <c:pt idx="5079">
                        <c:v>43281.624999987682</c:v>
                      </c:pt>
                      <c:pt idx="5080">
                        <c:v>43281.666666654346</c:v>
                      </c:pt>
                      <c:pt idx="5081">
                        <c:v>43281.70833332101</c:v>
                      </c:pt>
                      <c:pt idx="5082">
                        <c:v>43281.749999987675</c:v>
                      </c:pt>
                      <c:pt idx="5083">
                        <c:v>43281.791666654339</c:v>
                      </c:pt>
                      <c:pt idx="5084">
                        <c:v>43281.833333321003</c:v>
                      </c:pt>
                      <c:pt idx="5085">
                        <c:v>43281.874999987667</c:v>
                      </c:pt>
                      <c:pt idx="5086">
                        <c:v>43281.916666654331</c:v>
                      </c:pt>
                      <c:pt idx="5087">
                        <c:v>43281.958333320996</c:v>
                      </c:pt>
                      <c:pt idx="5088">
                        <c:v>43281.99999998766</c:v>
                      </c:pt>
                      <c:pt idx="5089">
                        <c:v>43282.041666654324</c:v>
                      </c:pt>
                      <c:pt idx="5090">
                        <c:v>43282.083333320988</c:v>
                      </c:pt>
                      <c:pt idx="5091">
                        <c:v>43282.124999987653</c:v>
                      </c:pt>
                      <c:pt idx="5092">
                        <c:v>43282.166666654317</c:v>
                      </c:pt>
                      <c:pt idx="5093">
                        <c:v>43282.208333320981</c:v>
                      </c:pt>
                      <c:pt idx="5094">
                        <c:v>43282.249999987645</c:v>
                      </c:pt>
                      <c:pt idx="5095">
                        <c:v>43282.29166665431</c:v>
                      </c:pt>
                      <c:pt idx="5096">
                        <c:v>43282.333333320974</c:v>
                      </c:pt>
                      <c:pt idx="5097">
                        <c:v>43282.374999987638</c:v>
                      </c:pt>
                      <c:pt idx="5098">
                        <c:v>43282.416666654302</c:v>
                      </c:pt>
                      <c:pt idx="5099">
                        <c:v>43282.458333320967</c:v>
                      </c:pt>
                      <c:pt idx="5100">
                        <c:v>43282.499999987631</c:v>
                      </c:pt>
                      <c:pt idx="5101">
                        <c:v>43282.541666654295</c:v>
                      </c:pt>
                      <c:pt idx="5102">
                        <c:v>43282.583333320959</c:v>
                      </c:pt>
                      <c:pt idx="5103">
                        <c:v>43282.624999987624</c:v>
                      </c:pt>
                      <c:pt idx="5104">
                        <c:v>43282.666666654288</c:v>
                      </c:pt>
                      <c:pt idx="5105">
                        <c:v>43282.708333320952</c:v>
                      </c:pt>
                      <c:pt idx="5106">
                        <c:v>43282.749999987616</c:v>
                      </c:pt>
                      <c:pt idx="5107">
                        <c:v>43282.791666654281</c:v>
                      </c:pt>
                      <c:pt idx="5108">
                        <c:v>43282.833333320945</c:v>
                      </c:pt>
                      <c:pt idx="5109">
                        <c:v>43282.874999987609</c:v>
                      </c:pt>
                      <c:pt idx="5110">
                        <c:v>43282.916666654273</c:v>
                      </c:pt>
                      <c:pt idx="5111">
                        <c:v>43282.958333320938</c:v>
                      </c:pt>
                      <c:pt idx="5112">
                        <c:v>43282.999999987602</c:v>
                      </c:pt>
                      <c:pt idx="5113">
                        <c:v>43283.041666654266</c:v>
                      </c:pt>
                      <c:pt idx="5114">
                        <c:v>43283.08333332093</c:v>
                      </c:pt>
                      <c:pt idx="5115">
                        <c:v>43283.124999987594</c:v>
                      </c:pt>
                      <c:pt idx="5116">
                        <c:v>43283.166666654259</c:v>
                      </c:pt>
                      <c:pt idx="5117">
                        <c:v>43283.208333320923</c:v>
                      </c:pt>
                      <c:pt idx="5118">
                        <c:v>43283.249999987587</c:v>
                      </c:pt>
                      <c:pt idx="5119">
                        <c:v>43283.291666654251</c:v>
                      </c:pt>
                      <c:pt idx="5120">
                        <c:v>43283.333333320916</c:v>
                      </c:pt>
                      <c:pt idx="5121">
                        <c:v>43283.37499998758</c:v>
                      </c:pt>
                      <c:pt idx="5122">
                        <c:v>43283.416666654244</c:v>
                      </c:pt>
                      <c:pt idx="5123">
                        <c:v>43283.458333320908</c:v>
                      </c:pt>
                      <c:pt idx="5124">
                        <c:v>43283.499999987573</c:v>
                      </c:pt>
                      <c:pt idx="5125">
                        <c:v>43283.541666654237</c:v>
                      </c:pt>
                      <c:pt idx="5126">
                        <c:v>43283.583333320901</c:v>
                      </c:pt>
                      <c:pt idx="5127">
                        <c:v>43283.624999987565</c:v>
                      </c:pt>
                      <c:pt idx="5128">
                        <c:v>43283.66666665423</c:v>
                      </c:pt>
                      <c:pt idx="5129">
                        <c:v>43283.708333320894</c:v>
                      </c:pt>
                      <c:pt idx="5130">
                        <c:v>43283.749999987558</c:v>
                      </c:pt>
                      <c:pt idx="5131">
                        <c:v>43283.791666654222</c:v>
                      </c:pt>
                      <c:pt idx="5132">
                        <c:v>43283.833333320887</c:v>
                      </c:pt>
                      <c:pt idx="5133">
                        <c:v>43283.874999987551</c:v>
                      </c:pt>
                      <c:pt idx="5134">
                        <c:v>43283.916666654215</c:v>
                      </c:pt>
                      <c:pt idx="5135">
                        <c:v>43283.958333320879</c:v>
                      </c:pt>
                      <c:pt idx="5136">
                        <c:v>43283.999999987544</c:v>
                      </c:pt>
                      <c:pt idx="5137">
                        <c:v>43284.041666654208</c:v>
                      </c:pt>
                      <c:pt idx="5138">
                        <c:v>43284.083333320872</c:v>
                      </c:pt>
                      <c:pt idx="5139">
                        <c:v>43284.124999987536</c:v>
                      </c:pt>
                      <c:pt idx="5140">
                        <c:v>43284.166666654201</c:v>
                      </c:pt>
                      <c:pt idx="5141">
                        <c:v>43284.208333320865</c:v>
                      </c:pt>
                      <c:pt idx="5142">
                        <c:v>43284.249999987529</c:v>
                      </c:pt>
                      <c:pt idx="5143">
                        <c:v>43284.291666654193</c:v>
                      </c:pt>
                      <c:pt idx="5144">
                        <c:v>43284.333333320857</c:v>
                      </c:pt>
                      <c:pt idx="5145">
                        <c:v>43284.374999987522</c:v>
                      </c:pt>
                      <c:pt idx="5146">
                        <c:v>43284.416666654186</c:v>
                      </c:pt>
                      <c:pt idx="5147">
                        <c:v>43284.45833332085</c:v>
                      </c:pt>
                      <c:pt idx="5148">
                        <c:v>43284.499999987514</c:v>
                      </c:pt>
                      <c:pt idx="5149">
                        <c:v>43284.541666654179</c:v>
                      </c:pt>
                      <c:pt idx="5150">
                        <c:v>43284.583333320843</c:v>
                      </c:pt>
                      <c:pt idx="5151">
                        <c:v>43284.624999987507</c:v>
                      </c:pt>
                      <c:pt idx="5152">
                        <c:v>43284.666666654171</c:v>
                      </c:pt>
                      <c:pt idx="5153">
                        <c:v>43284.708333320836</c:v>
                      </c:pt>
                      <c:pt idx="5154">
                        <c:v>43284.7499999875</c:v>
                      </c:pt>
                      <c:pt idx="5155">
                        <c:v>43284.791666654164</c:v>
                      </c:pt>
                      <c:pt idx="5156">
                        <c:v>43284.833333320828</c:v>
                      </c:pt>
                      <c:pt idx="5157">
                        <c:v>43284.874999987493</c:v>
                      </c:pt>
                      <c:pt idx="5158">
                        <c:v>43284.916666654157</c:v>
                      </c:pt>
                      <c:pt idx="5159">
                        <c:v>43284.958333320821</c:v>
                      </c:pt>
                      <c:pt idx="5160">
                        <c:v>43284.999999987485</c:v>
                      </c:pt>
                      <c:pt idx="5161">
                        <c:v>43285.04166665415</c:v>
                      </c:pt>
                      <c:pt idx="5162">
                        <c:v>43285.083333320814</c:v>
                      </c:pt>
                      <c:pt idx="5163">
                        <c:v>43285.124999987478</c:v>
                      </c:pt>
                      <c:pt idx="5164">
                        <c:v>43285.166666654142</c:v>
                      </c:pt>
                      <c:pt idx="5165">
                        <c:v>43285.208333320807</c:v>
                      </c:pt>
                      <c:pt idx="5166">
                        <c:v>43285.249999987471</c:v>
                      </c:pt>
                      <c:pt idx="5167">
                        <c:v>43285.291666654135</c:v>
                      </c:pt>
                      <c:pt idx="5168">
                        <c:v>43285.333333320799</c:v>
                      </c:pt>
                      <c:pt idx="5169">
                        <c:v>43285.374999987464</c:v>
                      </c:pt>
                      <c:pt idx="5170">
                        <c:v>43285.416666654128</c:v>
                      </c:pt>
                      <c:pt idx="5171">
                        <c:v>43285.458333320792</c:v>
                      </c:pt>
                      <c:pt idx="5172">
                        <c:v>43285.499999987456</c:v>
                      </c:pt>
                      <c:pt idx="5173">
                        <c:v>43285.54166665412</c:v>
                      </c:pt>
                      <c:pt idx="5174">
                        <c:v>43285.583333320785</c:v>
                      </c:pt>
                      <c:pt idx="5175">
                        <c:v>43285.624999987449</c:v>
                      </c:pt>
                      <c:pt idx="5176">
                        <c:v>43285.666666654113</c:v>
                      </c:pt>
                      <c:pt idx="5177">
                        <c:v>43285.708333320777</c:v>
                      </c:pt>
                      <c:pt idx="5178">
                        <c:v>43285.749999987442</c:v>
                      </c:pt>
                      <c:pt idx="5179">
                        <c:v>43285.791666654106</c:v>
                      </c:pt>
                      <c:pt idx="5180">
                        <c:v>43285.83333332077</c:v>
                      </c:pt>
                      <c:pt idx="5181">
                        <c:v>43285.874999987434</c:v>
                      </c:pt>
                      <c:pt idx="5182">
                        <c:v>43285.916666654099</c:v>
                      </c:pt>
                      <c:pt idx="5183">
                        <c:v>43285.958333320763</c:v>
                      </c:pt>
                      <c:pt idx="5184">
                        <c:v>43285.999999987427</c:v>
                      </c:pt>
                      <c:pt idx="5185">
                        <c:v>43286.041666654091</c:v>
                      </c:pt>
                      <c:pt idx="5186">
                        <c:v>43286.083333320756</c:v>
                      </c:pt>
                      <c:pt idx="5187">
                        <c:v>43286.12499998742</c:v>
                      </c:pt>
                      <c:pt idx="5188">
                        <c:v>43286.166666654084</c:v>
                      </c:pt>
                      <c:pt idx="5189">
                        <c:v>43286.208333320748</c:v>
                      </c:pt>
                      <c:pt idx="5190">
                        <c:v>43286.249999987413</c:v>
                      </c:pt>
                      <c:pt idx="5191">
                        <c:v>43286.291666654077</c:v>
                      </c:pt>
                      <c:pt idx="5192">
                        <c:v>43286.333333320741</c:v>
                      </c:pt>
                      <c:pt idx="5193">
                        <c:v>43286.374999987405</c:v>
                      </c:pt>
                      <c:pt idx="5194">
                        <c:v>43286.41666665407</c:v>
                      </c:pt>
                      <c:pt idx="5195">
                        <c:v>43286.458333320734</c:v>
                      </c:pt>
                      <c:pt idx="5196">
                        <c:v>43286.499999987398</c:v>
                      </c:pt>
                      <c:pt idx="5197">
                        <c:v>43286.541666654062</c:v>
                      </c:pt>
                      <c:pt idx="5198">
                        <c:v>43286.583333320727</c:v>
                      </c:pt>
                      <c:pt idx="5199">
                        <c:v>43286.624999987391</c:v>
                      </c:pt>
                      <c:pt idx="5200">
                        <c:v>43286.666666654055</c:v>
                      </c:pt>
                      <c:pt idx="5201">
                        <c:v>43286.708333320719</c:v>
                      </c:pt>
                      <c:pt idx="5202">
                        <c:v>43286.749999987383</c:v>
                      </c:pt>
                      <c:pt idx="5203">
                        <c:v>43286.791666654048</c:v>
                      </c:pt>
                      <c:pt idx="5204">
                        <c:v>43286.833333320712</c:v>
                      </c:pt>
                      <c:pt idx="5205">
                        <c:v>43286.874999987376</c:v>
                      </c:pt>
                      <c:pt idx="5206">
                        <c:v>43286.91666665404</c:v>
                      </c:pt>
                      <c:pt idx="5207">
                        <c:v>43286.958333320705</c:v>
                      </c:pt>
                      <c:pt idx="5208">
                        <c:v>43286.999999987369</c:v>
                      </c:pt>
                      <c:pt idx="5209">
                        <c:v>43287.041666654033</c:v>
                      </c:pt>
                      <c:pt idx="5210">
                        <c:v>43287.083333320697</c:v>
                      </c:pt>
                      <c:pt idx="5211">
                        <c:v>43287.124999987362</c:v>
                      </c:pt>
                      <c:pt idx="5212">
                        <c:v>43287.166666654026</c:v>
                      </c:pt>
                      <c:pt idx="5213">
                        <c:v>43287.20833332069</c:v>
                      </c:pt>
                      <c:pt idx="5214">
                        <c:v>43287.249999987354</c:v>
                      </c:pt>
                      <c:pt idx="5215">
                        <c:v>43287.291666654019</c:v>
                      </c:pt>
                      <c:pt idx="5216">
                        <c:v>43287.333333320683</c:v>
                      </c:pt>
                      <c:pt idx="5217">
                        <c:v>43287.374999987347</c:v>
                      </c:pt>
                      <c:pt idx="5218">
                        <c:v>43287.416666654011</c:v>
                      </c:pt>
                      <c:pt idx="5219">
                        <c:v>43287.458333320676</c:v>
                      </c:pt>
                      <c:pt idx="5220">
                        <c:v>43287.49999998734</c:v>
                      </c:pt>
                      <c:pt idx="5221">
                        <c:v>43287.541666654004</c:v>
                      </c:pt>
                      <c:pt idx="5222">
                        <c:v>43287.583333320668</c:v>
                      </c:pt>
                      <c:pt idx="5223">
                        <c:v>43287.624999987333</c:v>
                      </c:pt>
                      <c:pt idx="5224">
                        <c:v>43287.666666653997</c:v>
                      </c:pt>
                      <c:pt idx="5225">
                        <c:v>43287.708333320661</c:v>
                      </c:pt>
                      <c:pt idx="5226">
                        <c:v>43287.749999987325</c:v>
                      </c:pt>
                      <c:pt idx="5227">
                        <c:v>43287.79166665399</c:v>
                      </c:pt>
                      <c:pt idx="5228">
                        <c:v>43287.833333320654</c:v>
                      </c:pt>
                      <c:pt idx="5229">
                        <c:v>43287.874999987318</c:v>
                      </c:pt>
                      <c:pt idx="5230">
                        <c:v>43287.916666653982</c:v>
                      </c:pt>
                      <c:pt idx="5231">
                        <c:v>43287.958333320646</c:v>
                      </c:pt>
                      <c:pt idx="5232">
                        <c:v>43287.999999987311</c:v>
                      </c:pt>
                      <c:pt idx="5233">
                        <c:v>43288.041666653975</c:v>
                      </c:pt>
                      <c:pt idx="5234">
                        <c:v>43288.083333320639</c:v>
                      </c:pt>
                      <c:pt idx="5235">
                        <c:v>43288.124999987303</c:v>
                      </c:pt>
                      <c:pt idx="5236">
                        <c:v>43288.166666653968</c:v>
                      </c:pt>
                      <c:pt idx="5237">
                        <c:v>43288.208333320632</c:v>
                      </c:pt>
                      <c:pt idx="5238">
                        <c:v>43288.249999987296</c:v>
                      </c:pt>
                      <c:pt idx="5239">
                        <c:v>43288.29166665396</c:v>
                      </c:pt>
                      <c:pt idx="5240">
                        <c:v>43288.333333320625</c:v>
                      </c:pt>
                      <c:pt idx="5241">
                        <c:v>43288.374999987289</c:v>
                      </c:pt>
                      <c:pt idx="5242">
                        <c:v>43288.416666653953</c:v>
                      </c:pt>
                      <c:pt idx="5243">
                        <c:v>43288.458333320617</c:v>
                      </c:pt>
                      <c:pt idx="5244">
                        <c:v>43288.499999987282</c:v>
                      </c:pt>
                      <c:pt idx="5245">
                        <c:v>43288.541666653946</c:v>
                      </c:pt>
                      <c:pt idx="5246">
                        <c:v>43288.58333332061</c:v>
                      </c:pt>
                      <c:pt idx="5247">
                        <c:v>43288.624999987274</c:v>
                      </c:pt>
                      <c:pt idx="5248">
                        <c:v>43288.666666653939</c:v>
                      </c:pt>
                      <c:pt idx="5249">
                        <c:v>43288.708333320603</c:v>
                      </c:pt>
                      <c:pt idx="5250">
                        <c:v>43288.749999987267</c:v>
                      </c:pt>
                      <c:pt idx="5251">
                        <c:v>43288.791666653931</c:v>
                      </c:pt>
                      <c:pt idx="5252">
                        <c:v>43288.833333320596</c:v>
                      </c:pt>
                      <c:pt idx="5253">
                        <c:v>43288.87499998726</c:v>
                      </c:pt>
                      <c:pt idx="5254">
                        <c:v>43288.916666653924</c:v>
                      </c:pt>
                      <c:pt idx="5255">
                        <c:v>43288.958333320588</c:v>
                      </c:pt>
                      <c:pt idx="5256">
                        <c:v>43288.999999987253</c:v>
                      </c:pt>
                      <c:pt idx="5257">
                        <c:v>43289.041666653917</c:v>
                      </c:pt>
                      <c:pt idx="5258">
                        <c:v>43289.083333320581</c:v>
                      </c:pt>
                      <c:pt idx="5259">
                        <c:v>43289.124999987245</c:v>
                      </c:pt>
                      <c:pt idx="5260">
                        <c:v>43289.166666653909</c:v>
                      </c:pt>
                      <c:pt idx="5261">
                        <c:v>43289.208333320574</c:v>
                      </c:pt>
                      <c:pt idx="5262">
                        <c:v>43289.249999987238</c:v>
                      </c:pt>
                      <c:pt idx="5263">
                        <c:v>43289.291666653902</c:v>
                      </c:pt>
                      <c:pt idx="5264">
                        <c:v>43289.333333320566</c:v>
                      </c:pt>
                      <c:pt idx="5265">
                        <c:v>43289.374999987231</c:v>
                      </c:pt>
                      <c:pt idx="5266">
                        <c:v>43289.416666653895</c:v>
                      </c:pt>
                      <c:pt idx="5267">
                        <c:v>43289.458333320559</c:v>
                      </c:pt>
                      <c:pt idx="5268">
                        <c:v>43289.499999987223</c:v>
                      </c:pt>
                      <c:pt idx="5269">
                        <c:v>43289.541666653888</c:v>
                      </c:pt>
                      <c:pt idx="5270">
                        <c:v>43289.583333320552</c:v>
                      </c:pt>
                      <c:pt idx="5271">
                        <c:v>43289.624999987216</c:v>
                      </c:pt>
                      <c:pt idx="5272">
                        <c:v>43289.66666665388</c:v>
                      </c:pt>
                      <c:pt idx="5273">
                        <c:v>43289.708333320545</c:v>
                      </c:pt>
                      <c:pt idx="5274">
                        <c:v>43289.749999987209</c:v>
                      </c:pt>
                      <c:pt idx="5275">
                        <c:v>43289.791666653873</c:v>
                      </c:pt>
                      <c:pt idx="5276">
                        <c:v>43289.833333320537</c:v>
                      </c:pt>
                      <c:pt idx="5277">
                        <c:v>43289.874999987202</c:v>
                      </c:pt>
                      <c:pt idx="5278">
                        <c:v>43289.916666653866</c:v>
                      </c:pt>
                      <c:pt idx="5279">
                        <c:v>43289.95833332053</c:v>
                      </c:pt>
                      <c:pt idx="5280">
                        <c:v>43289.999999987194</c:v>
                      </c:pt>
                      <c:pt idx="5281">
                        <c:v>43290.041666653859</c:v>
                      </c:pt>
                      <c:pt idx="5282">
                        <c:v>43290.083333320523</c:v>
                      </c:pt>
                      <c:pt idx="5283">
                        <c:v>43290.124999987187</c:v>
                      </c:pt>
                      <c:pt idx="5284">
                        <c:v>43290.166666653851</c:v>
                      </c:pt>
                      <c:pt idx="5285">
                        <c:v>43290.208333320516</c:v>
                      </c:pt>
                      <c:pt idx="5286">
                        <c:v>43290.24999998718</c:v>
                      </c:pt>
                      <c:pt idx="5287">
                        <c:v>43290.291666653844</c:v>
                      </c:pt>
                      <c:pt idx="5288">
                        <c:v>43290.333333320508</c:v>
                      </c:pt>
                      <c:pt idx="5289">
                        <c:v>43290.374999987172</c:v>
                      </c:pt>
                      <c:pt idx="5290">
                        <c:v>43290.416666653837</c:v>
                      </c:pt>
                      <c:pt idx="5291">
                        <c:v>43290.458333320501</c:v>
                      </c:pt>
                      <c:pt idx="5292">
                        <c:v>43290.499999987165</c:v>
                      </c:pt>
                      <c:pt idx="5293">
                        <c:v>43290.541666653829</c:v>
                      </c:pt>
                      <c:pt idx="5294">
                        <c:v>43290.583333320494</c:v>
                      </c:pt>
                      <c:pt idx="5295">
                        <c:v>43290.624999987158</c:v>
                      </c:pt>
                      <c:pt idx="5296">
                        <c:v>43290.666666653822</c:v>
                      </c:pt>
                      <c:pt idx="5297">
                        <c:v>43290.708333320486</c:v>
                      </c:pt>
                      <c:pt idx="5298">
                        <c:v>43290.749999987151</c:v>
                      </c:pt>
                      <c:pt idx="5299">
                        <c:v>43290.791666653815</c:v>
                      </c:pt>
                      <c:pt idx="5300">
                        <c:v>43290.833333320479</c:v>
                      </c:pt>
                      <c:pt idx="5301">
                        <c:v>43290.874999987143</c:v>
                      </c:pt>
                      <c:pt idx="5302">
                        <c:v>43290.916666653808</c:v>
                      </c:pt>
                      <c:pt idx="5303">
                        <c:v>43290.958333320472</c:v>
                      </c:pt>
                      <c:pt idx="5304">
                        <c:v>43290.999999987136</c:v>
                      </c:pt>
                      <c:pt idx="5305">
                        <c:v>43291.0416666538</c:v>
                      </c:pt>
                      <c:pt idx="5306">
                        <c:v>43291.083333320465</c:v>
                      </c:pt>
                      <c:pt idx="5307">
                        <c:v>43291.124999987129</c:v>
                      </c:pt>
                      <c:pt idx="5308">
                        <c:v>43291.166666653793</c:v>
                      </c:pt>
                      <c:pt idx="5309">
                        <c:v>43291.208333320457</c:v>
                      </c:pt>
                      <c:pt idx="5310">
                        <c:v>43291.249999987122</c:v>
                      </c:pt>
                      <c:pt idx="5311">
                        <c:v>43291.291666653786</c:v>
                      </c:pt>
                      <c:pt idx="5312">
                        <c:v>43291.33333332045</c:v>
                      </c:pt>
                      <c:pt idx="5313">
                        <c:v>43291.374999987114</c:v>
                      </c:pt>
                      <c:pt idx="5314">
                        <c:v>43291.416666653779</c:v>
                      </c:pt>
                      <c:pt idx="5315">
                        <c:v>43291.458333320443</c:v>
                      </c:pt>
                      <c:pt idx="5316">
                        <c:v>43291.499999987107</c:v>
                      </c:pt>
                      <c:pt idx="5317">
                        <c:v>43291.541666653771</c:v>
                      </c:pt>
                      <c:pt idx="5318">
                        <c:v>43291.583333320435</c:v>
                      </c:pt>
                      <c:pt idx="5319">
                        <c:v>43291.6249999871</c:v>
                      </c:pt>
                      <c:pt idx="5320">
                        <c:v>43291.666666653764</c:v>
                      </c:pt>
                      <c:pt idx="5321">
                        <c:v>43291.708333320428</c:v>
                      </c:pt>
                      <c:pt idx="5322">
                        <c:v>43291.749999987092</c:v>
                      </c:pt>
                      <c:pt idx="5323">
                        <c:v>43291.791666653757</c:v>
                      </c:pt>
                      <c:pt idx="5324">
                        <c:v>43291.833333320421</c:v>
                      </c:pt>
                      <c:pt idx="5325">
                        <c:v>43291.874999987085</c:v>
                      </c:pt>
                      <c:pt idx="5326">
                        <c:v>43291.916666653749</c:v>
                      </c:pt>
                      <c:pt idx="5327">
                        <c:v>43291.958333320414</c:v>
                      </c:pt>
                      <c:pt idx="5328">
                        <c:v>43291.999999987078</c:v>
                      </c:pt>
                      <c:pt idx="5329">
                        <c:v>43292.041666653742</c:v>
                      </c:pt>
                      <c:pt idx="5330">
                        <c:v>43292.083333320406</c:v>
                      </c:pt>
                      <c:pt idx="5331">
                        <c:v>43292.124999987071</c:v>
                      </c:pt>
                      <c:pt idx="5332">
                        <c:v>43292.166666653735</c:v>
                      </c:pt>
                      <c:pt idx="5333">
                        <c:v>43292.208333320399</c:v>
                      </c:pt>
                      <c:pt idx="5334">
                        <c:v>43292.249999987063</c:v>
                      </c:pt>
                      <c:pt idx="5335">
                        <c:v>43292.291666653728</c:v>
                      </c:pt>
                      <c:pt idx="5336">
                        <c:v>43292.333333320392</c:v>
                      </c:pt>
                      <c:pt idx="5337">
                        <c:v>43292.374999987056</c:v>
                      </c:pt>
                      <c:pt idx="5338">
                        <c:v>43292.41666665372</c:v>
                      </c:pt>
                      <c:pt idx="5339">
                        <c:v>43292.458333320385</c:v>
                      </c:pt>
                      <c:pt idx="5340">
                        <c:v>43292.499999987049</c:v>
                      </c:pt>
                      <c:pt idx="5341">
                        <c:v>43292.541666653713</c:v>
                      </c:pt>
                      <c:pt idx="5342">
                        <c:v>43292.583333320377</c:v>
                      </c:pt>
                      <c:pt idx="5343">
                        <c:v>43292.624999987042</c:v>
                      </c:pt>
                      <c:pt idx="5344">
                        <c:v>43292.666666653706</c:v>
                      </c:pt>
                      <c:pt idx="5345">
                        <c:v>43292.70833332037</c:v>
                      </c:pt>
                      <c:pt idx="5346">
                        <c:v>43292.749999987034</c:v>
                      </c:pt>
                      <c:pt idx="5347">
                        <c:v>43292.791666653698</c:v>
                      </c:pt>
                      <c:pt idx="5348">
                        <c:v>43292.833333320363</c:v>
                      </c:pt>
                      <c:pt idx="5349">
                        <c:v>43292.874999987027</c:v>
                      </c:pt>
                      <c:pt idx="5350">
                        <c:v>43292.916666653691</c:v>
                      </c:pt>
                      <c:pt idx="5351">
                        <c:v>43292.958333320355</c:v>
                      </c:pt>
                      <c:pt idx="5352">
                        <c:v>43292.99999998702</c:v>
                      </c:pt>
                      <c:pt idx="5353">
                        <c:v>43293.041666653684</c:v>
                      </c:pt>
                      <c:pt idx="5354">
                        <c:v>43293.083333320348</c:v>
                      </c:pt>
                      <c:pt idx="5355">
                        <c:v>43293.124999987012</c:v>
                      </c:pt>
                      <c:pt idx="5356">
                        <c:v>43293.166666653677</c:v>
                      </c:pt>
                      <c:pt idx="5357">
                        <c:v>43293.208333320341</c:v>
                      </c:pt>
                      <c:pt idx="5358">
                        <c:v>43293.249999987005</c:v>
                      </c:pt>
                      <c:pt idx="5359">
                        <c:v>43293.291666653669</c:v>
                      </c:pt>
                      <c:pt idx="5360">
                        <c:v>43293.333333320334</c:v>
                      </c:pt>
                      <c:pt idx="5361">
                        <c:v>43293.374999986998</c:v>
                      </c:pt>
                      <c:pt idx="5362">
                        <c:v>43293.416666653662</c:v>
                      </c:pt>
                      <c:pt idx="5363">
                        <c:v>43293.458333320326</c:v>
                      </c:pt>
                      <c:pt idx="5364">
                        <c:v>43293.499999986991</c:v>
                      </c:pt>
                      <c:pt idx="5365">
                        <c:v>43293.541666653655</c:v>
                      </c:pt>
                      <c:pt idx="5366">
                        <c:v>43293.583333320319</c:v>
                      </c:pt>
                      <c:pt idx="5367">
                        <c:v>43293.624999986983</c:v>
                      </c:pt>
                      <c:pt idx="5368">
                        <c:v>43293.666666653648</c:v>
                      </c:pt>
                      <c:pt idx="5369">
                        <c:v>43293.708333320312</c:v>
                      </c:pt>
                      <c:pt idx="5370">
                        <c:v>43293.749999986976</c:v>
                      </c:pt>
                      <c:pt idx="5371">
                        <c:v>43293.79166665364</c:v>
                      </c:pt>
                      <c:pt idx="5372">
                        <c:v>43293.833333320305</c:v>
                      </c:pt>
                      <c:pt idx="5373">
                        <c:v>43293.874999986969</c:v>
                      </c:pt>
                      <c:pt idx="5374">
                        <c:v>43293.916666653633</c:v>
                      </c:pt>
                      <c:pt idx="5375">
                        <c:v>43293.958333320297</c:v>
                      </c:pt>
                      <c:pt idx="5376">
                        <c:v>43293.999999986961</c:v>
                      </c:pt>
                      <c:pt idx="5377">
                        <c:v>43294.041666653626</c:v>
                      </c:pt>
                      <c:pt idx="5378">
                        <c:v>43294.08333332029</c:v>
                      </c:pt>
                      <c:pt idx="5379">
                        <c:v>43294.124999986954</c:v>
                      </c:pt>
                      <c:pt idx="5380">
                        <c:v>43294.166666653618</c:v>
                      </c:pt>
                      <c:pt idx="5381">
                        <c:v>43294.208333320283</c:v>
                      </c:pt>
                      <c:pt idx="5382">
                        <c:v>43294.249999986947</c:v>
                      </c:pt>
                      <c:pt idx="5383">
                        <c:v>43294.291666653611</c:v>
                      </c:pt>
                      <c:pt idx="5384">
                        <c:v>43294.333333320275</c:v>
                      </c:pt>
                      <c:pt idx="5385">
                        <c:v>43294.37499998694</c:v>
                      </c:pt>
                      <c:pt idx="5386">
                        <c:v>43294.416666653604</c:v>
                      </c:pt>
                      <c:pt idx="5387">
                        <c:v>43294.458333320268</c:v>
                      </c:pt>
                      <c:pt idx="5388">
                        <c:v>43294.499999986932</c:v>
                      </c:pt>
                      <c:pt idx="5389">
                        <c:v>43294.541666653597</c:v>
                      </c:pt>
                      <c:pt idx="5390">
                        <c:v>43294.583333320261</c:v>
                      </c:pt>
                      <c:pt idx="5391">
                        <c:v>43294.624999986925</c:v>
                      </c:pt>
                      <c:pt idx="5392">
                        <c:v>43294.666666653589</c:v>
                      </c:pt>
                      <c:pt idx="5393">
                        <c:v>43294.708333320254</c:v>
                      </c:pt>
                      <c:pt idx="5394">
                        <c:v>43294.749999986918</c:v>
                      </c:pt>
                      <c:pt idx="5395">
                        <c:v>43294.791666653582</c:v>
                      </c:pt>
                      <c:pt idx="5396">
                        <c:v>43294.833333320246</c:v>
                      </c:pt>
                      <c:pt idx="5397">
                        <c:v>43294.874999986911</c:v>
                      </c:pt>
                      <c:pt idx="5398">
                        <c:v>43294.916666653575</c:v>
                      </c:pt>
                      <c:pt idx="5399">
                        <c:v>43294.958333320239</c:v>
                      </c:pt>
                      <c:pt idx="5400">
                        <c:v>43294.999999986903</c:v>
                      </c:pt>
                      <c:pt idx="5401">
                        <c:v>43295.041666653568</c:v>
                      </c:pt>
                      <c:pt idx="5402">
                        <c:v>43295.083333320232</c:v>
                      </c:pt>
                      <c:pt idx="5403">
                        <c:v>43295.124999986896</c:v>
                      </c:pt>
                      <c:pt idx="5404">
                        <c:v>43295.16666665356</c:v>
                      </c:pt>
                      <c:pt idx="5405">
                        <c:v>43295.208333320224</c:v>
                      </c:pt>
                      <c:pt idx="5406">
                        <c:v>43295.249999986889</c:v>
                      </c:pt>
                      <c:pt idx="5407">
                        <c:v>43295.291666653553</c:v>
                      </c:pt>
                      <c:pt idx="5408">
                        <c:v>43295.333333320217</c:v>
                      </c:pt>
                      <c:pt idx="5409">
                        <c:v>43295.374999986881</c:v>
                      </c:pt>
                      <c:pt idx="5410">
                        <c:v>43295.416666653546</c:v>
                      </c:pt>
                      <c:pt idx="5411">
                        <c:v>43295.45833332021</c:v>
                      </c:pt>
                      <c:pt idx="5412">
                        <c:v>43295.499999986874</c:v>
                      </c:pt>
                      <c:pt idx="5413">
                        <c:v>43295.541666653538</c:v>
                      </c:pt>
                      <c:pt idx="5414">
                        <c:v>43295.583333320203</c:v>
                      </c:pt>
                      <c:pt idx="5415">
                        <c:v>43295.624999986867</c:v>
                      </c:pt>
                      <c:pt idx="5416">
                        <c:v>43295.666666653531</c:v>
                      </c:pt>
                      <c:pt idx="5417">
                        <c:v>43295.708333320195</c:v>
                      </c:pt>
                      <c:pt idx="5418">
                        <c:v>43295.74999998686</c:v>
                      </c:pt>
                      <c:pt idx="5419">
                        <c:v>43295.791666653524</c:v>
                      </c:pt>
                      <c:pt idx="5420">
                        <c:v>43295.833333320188</c:v>
                      </c:pt>
                      <c:pt idx="5421">
                        <c:v>43295.874999986852</c:v>
                      </c:pt>
                      <c:pt idx="5422">
                        <c:v>43295.916666653517</c:v>
                      </c:pt>
                      <c:pt idx="5423">
                        <c:v>43295.958333320181</c:v>
                      </c:pt>
                      <c:pt idx="5424">
                        <c:v>43295.999999986845</c:v>
                      </c:pt>
                      <c:pt idx="5425">
                        <c:v>43296.041666653509</c:v>
                      </c:pt>
                      <c:pt idx="5426">
                        <c:v>43296.083333320174</c:v>
                      </c:pt>
                      <c:pt idx="5427">
                        <c:v>43296.124999986838</c:v>
                      </c:pt>
                      <c:pt idx="5428">
                        <c:v>43296.166666653502</c:v>
                      </c:pt>
                      <c:pt idx="5429">
                        <c:v>43296.208333320166</c:v>
                      </c:pt>
                      <c:pt idx="5430">
                        <c:v>43296.249999986831</c:v>
                      </c:pt>
                      <c:pt idx="5431">
                        <c:v>43296.291666653495</c:v>
                      </c:pt>
                      <c:pt idx="5432">
                        <c:v>43296.333333320159</c:v>
                      </c:pt>
                      <c:pt idx="5433">
                        <c:v>43296.374999986823</c:v>
                      </c:pt>
                      <c:pt idx="5434">
                        <c:v>43296.416666653487</c:v>
                      </c:pt>
                      <c:pt idx="5435">
                        <c:v>43296.458333320152</c:v>
                      </c:pt>
                      <c:pt idx="5436">
                        <c:v>43296.499999986816</c:v>
                      </c:pt>
                      <c:pt idx="5437">
                        <c:v>43296.54166665348</c:v>
                      </c:pt>
                      <c:pt idx="5438">
                        <c:v>43296.583333320144</c:v>
                      </c:pt>
                      <c:pt idx="5439">
                        <c:v>43296.624999986809</c:v>
                      </c:pt>
                      <c:pt idx="5440">
                        <c:v>43296.666666653473</c:v>
                      </c:pt>
                      <c:pt idx="5441">
                        <c:v>43296.708333320137</c:v>
                      </c:pt>
                      <c:pt idx="5442">
                        <c:v>43296.749999986801</c:v>
                      </c:pt>
                      <c:pt idx="5443">
                        <c:v>43296.791666653466</c:v>
                      </c:pt>
                      <c:pt idx="5444">
                        <c:v>43296.83333332013</c:v>
                      </c:pt>
                      <c:pt idx="5445">
                        <c:v>43296.874999986794</c:v>
                      </c:pt>
                      <c:pt idx="5446">
                        <c:v>43296.916666653458</c:v>
                      </c:pt>
                      <c:pt idx="5447">
                        <c:v>43296.958333320123</c:v>
                      </c:pt>
                      <c:pt idx="5448">
                        <c:v>43296.999999986787</c:v>
                      </c:pt>
                      <c:pt idx="5449">
                        <c:v>43297.041666653451</c:v>
                      </c:pt>
                      <c:pt idx="5450">
                        <c:v>43297.083333320115</c:v>
                      </c:pt>
                      <c:pt idx="5451">
                        <c:v>43297.12499998678</c:v>
                      </c:pt>
                      <c:pt idx="5452">
                        <c:v>43297.166666653444</c:v>
                      </c:pt>
                      <c:pt idx="5453">
                        <c:v>43297.208333320108</c:v>
                      </c:pt>
                      <c:pt idx="5454">
                        <c:v>43297.249999986772</c:v>
                      </c:pt>
                      <c:pt idx="5455">
                        <c:v>43297.291666653437</c:v>
                      </c:pt>
                      <c:pt idx="5456">
                        <c:v>43297.333333320101</c:v>
                      </c:pt>
                      <c:pt idx="5457">
                        <c:v>43297.374999986765</c:v>
                      </c:pt>
                      <c:pt idx="5458">
                        <c:v>43297.416666653429</c:v>
                      </c:pt>
                      <c:pt idx="5459">
                        <c:v>43297.458333320094</c:v>
                      </c:pt>
                      <c:pt idx="5460">
                        <c:v>43297.499999986758</c:v>
                      </c:pt>
                      <c:pt idx="5461">
                        <c:v>43297.541666653422</c:v>
                      </c:pt>
                      <c:pt idx="5462">
                        <c:v>43297.583333320086</c:v>
                      </c:pt>
                      <c:pt idx="5463">
                        <c:v>43297.62499998675</c:v>
                      </c:pt>
                      <c:pt idx="5464">
                        <c:v>43297.666666653415</c:v>
                      </c:pt>
                      <c:pt idx="5465">
                        <c:v>43297.708333320079</c:v>
                      </c:pt>
                      <c:pt idx="5466">
                        <c:v>43297.749999986743</c:v>
                      </c:pt>
                      <c:pt idx="5467">
                        <c:v>43297.791666653407</c:v>
                      </c:pt>
                      <c:pt idx="5468">
                        <c:v>43297.833333320072</c:v>
                      </c:pt>
                      <c:pt idx="5469">
                        <c:v>43297.874999986736</c:v>
                      </c:pt>
                      <c:pt idx="5470">
                        <c:v>43297.9166666534</c:v>
                      </c:pt>
                      <c:pt idx="5471">
                        <c:v>43297.958333320064</c:v>
                      </c:pt>
                      <c:pt idx="5472">
                        <c:v>43297.999999986729</c:v>
                      </c:pt>
                      <c:pt idx="5473">
                        <c:v>43298.041666653393</c:v>
                      </c:pt>
                      <c:pt idx="5474">
                        <c:v>43298.083333320057</c:v>
                      </c:pt>
                      <c:pt idx="5475">
                        <c:v>43298.124999986721</c:v>
                      </c:pt>
                      <c:pt idx="5476">
                        <c:v>43298.166666653386</c:v>
                      </c:pt>
                      <c:pt idx="5477">
                        <c:v>43298.20833332005</c:v>
                      </c:pt>
                      <c:pt idx="5478">
                        <c:v>43298.249999986714</c:v>
                      </c:pt>
                      <c:pt idx="5479">
                        <c:v>43298.291666653378</c:v>
                      </c:pt>
                      <c:pt idx="5480">
                        <c:v>43298.333333320043</c:v>
                      </c:pt>
                      <c:pt idx="5481">
                        <c:v>43298.374999986707</c:v>
                      </c:pt>
                      <c:pt idx="5482">
                        <c:v>43298.416666653371</c:v>
                      </c:pt>
                      <c:pt idx="5483">
                        <c:v>43298.458333320035</c:v>
                      </c:pt>
                      <c:pt idx="5484">
                        <c:v>43298.4999999867</c:v>
                      </c:pt>
                      <c:pt idx="5485">
                        <c:v>43298.541666653364</c:v>
                      </c:pt>
                      <c:pt idx="5486">
                        <c:v>43298.583333320028</c:v>
                      </c:pt>
                      <c:pt idx="5487">
                        <c:v>43298.624999986692</c:v>
                      </c:pt>
                      <c:pt idx="5488">
                        <c:v>43298.666666653357</c:v>
                      </c:pt>
                      <c:pt idx="5489">
                        <c:v>43298.708333320021</c:v>
                      </c:pt>
                      <c:pt idx="5490">
                        <c:v>43298.749999986685</c:v>
                      </c:pt>
                      <c:pt idx="5491">
                        <c:v>43298.791666653349</c:v>
                      </c:pt>
                      <c:pt idx="5492">
                        <c:v>43298.833333320013</c:v>
                      </c:pt>
                      <c:pt idx="5493">
                        <c:v>43298.874999986678</c:v>
                      </c:pt>
                      <c:pt idx="5494">
                        <c:v>43298.916666653342</c:v>
                      </c:pt>
                      <c:pt idx="5495">
                        <c:v>43298.958333320006</c:v>
                      </c:pt>
                      <c:pt idx="5496">
                        <c:v>43298.99999998667</c:v>
                      </c:pt>
                      <c:pt idx="5497">
                        <c:v>43299.041666653335</c:v>
                      </c:pt>
                      <c:pt idx="5498">
                        <c:v>43299.083333319999</c:v>
                      </c:pt>
                      <c:pt idx="5499">
                        <c:v>43299.124999986663</c:v>
                      </c:pt>
                      <c:pt idx="5500">
                        <c:v>43299.166666653327</c:v>
                      </c:pt>
                      <c:pt idx="5501">
                        <c:v>43299.208333319992</c:v>
                      </c:pt>
                      <c:pt idx="5502">
                        <c:v>43299.249999986656</c:v>
                      </c:pt>
                      <c:pt idx="5503">
                        <c:v>43299.29166665332</c:v>
                      </c:pt>
                      <c:pt idx="5504">
                        <c:v>43299.333333319984</c:v>
                      </c:pt>
                      <c:pt idx="5505">
                        <c:v>43299.374999986649</c:v>
                      </c:pt>
                      <c:pt idx="5506">
                        <c:v>43299.416666653313</c:v>
                      </c:pt>
                      <c:pt idx="5507">
                        <c:v>43299.458333319977</c:v>
                      </c:pt>
                      <c:pt idx="5508">
                        <c:v>43299.499999986641</c:v>
                      </c:pt>
                      <c:pt idx="5509">
                        <c:v>43299.541666653306</c:v>
                      </c:pt>
                      <c:pt idx="5510">
                        <c:v>43299.58333331997</c:v>
                      </c:pt>
                      <c:pt idx="5511">
                        <c:v>43299.624999986634</c:v>
                      </c:pt>
                      <c:pt idx="5512">
                        <c:v>43299.666666653298</c:v>
                      </c:pt>
                      <c:pt idx="5513">
                        <c:v>43299.708333319963</c:v>
                      </c:pt>
                      <c:pt idx="5514">
                        <c:v>43299.749999986627</c:v>
                      </c:pt>
                      <c:pt idx="5515">
                        <c:v>43299.791666653291</c:v>
                      </c:pt>
                      <c:pt idx="5516">
                        <c:v>43299.833333319955</c:v>
                      </c:pt>
                      <c:pt idx="5517">
                        <c:v>43299.87499998662</c:v>
                      </c:pt>
                      <c:pt idx="5518">
                        <c:v>43299.916666653284</c:v>
                      </c:pt>
                      <c:pt idx="5519">
                        <c:v>43299.958333319948</c:v>
                      </c:pt>
                      <c:pt idx="5520">
                        <c:v>43299.999999986612</c:v>
                      </c:pt>
                      <c:pt idx="5521">
                        <c:v>43300.041666653276</c:v>
                      </c:pt>
                      <c:pt idx="5522">
                        <c:v>43300.083333319941</c:v>
                      </c:pt>
                      <c:pt idx="5523">
                        <c:v>43300.124999986605</c:v>
                      </c:pt>
                      <c:pt idx="5524">
                        <c:v>43300.166666653269</c:v>
                      </c:pt>
                      <c:pt idx="5525">
                        <c:v>43300.208333319933</c:v>
                      </c:pt>
                      <c:pt idx="5526">
                        <c:v>43300.249999986598</c:v>
                      </c:pt>
                      <c:pt idx="5527">
                        <c:v>43300.291666653262</c:v>
                      </c:pt>
                      <c:pt idx="5528">
                        <c:v>43300.333333319926</c:v>
                      </c:pt>
                      <c:pt idx="5529">
                        <c:v>43300.37499998659</c:v>
                      </c:pt>
                      <c:pt idx="5530">
                        <c:v>43300.416666653255</c:v>
                      </c:pt>
                      <c:pt idx="5531">
                        <c:v>43300.458333319919</c:v>
                      </c:pt>
                      <c:pt idx="5532">
                        <c:v>43300.499999986583</c:v>
                      </c:pt>
                      <c:pt idx="5533">
                        <c:v>43300.541666653247</c:v>
                      </c:pt>
                      <c:pt idx="5534">
                        <c:v>43300.583333319912</c:v>
                      </c:pt>
                      <c:pt idx="5535">
                        <c:v>43300.624999986576</c:v>
                      </c:pt>
                      <c:pt idx="5536">
                        <c:v>43300.66666665324</c:v>
                      </c:pt>
                      <c:pt idx="5537">
                        <c:v>43300.708333319904</c:v>
                      </c:pt>
                      <c:pt idx="5538">
                        <c:v>43300.749999986569</c:v>
                      </c:pt>
                      <c:pt idx="5539">
                        <c:v>43300.791666653233</c:v>
                      </c:pt>
                      <c:pt idx="5540">
                        <c:v>43300.833333319897</c:v>
                      </c:pt>
                      <c:pt idx="5541">
                        <c:v>43300.874999986561</c:v>
                      </c:pt>
                      <c:pt idx="5542">
                        <c:v>43300.916666653226</c:v>
                      </c:pt>
                      <c:pt idx="5543">
                        <c:v>43300.95833331989</c:v>
                      </c:pt>
                      <c:pt idx="5544">
                        <c:v>43300.999999986554</c:v>
                      </c:pt>
                      <c:pt idx="5545">
                        <c:v>43301.041666653218</c:v>
                      </c:pt>
                      <c:pt idx="5546">
                        <c:v>43301.083333319883</c:v>
                      </c:pt>
                      <c:pt idx="5547">
                        <c:v>43301.124999986547</c:v>
                      </c:pt>
                      <c:pt idx="5548">
                        <c:v>43301.166666653211</c:v>
                      </c:pt>
                      <c:pt idx="5549">
                        <c:v>43301.208333319875</c:v>
                      </c:pt>
                      <c:pt idx="5550">
                        <c:v>43301.249999986539</c:v>
                      </c:pt>
                      <c:pt idx="5551">
                        <c:v>43301.291666653204</c:v>
                      </c:pt>
                      <c:pt idx="5552">
                        <c:v>43301.333333319868</c:v>
                      </c:pt>
                      <c:pt idx="5553">
                        <c:v>43301.374999986532</c:v>
                      </c:pt>
                      <c:pt idx="5554">
                        <c:v>43301.416666653196</c:v>
                      </c:pt>
                      <c:pt idx="5555">
                        <c:v>43301.458333319861</c:v>
                      </c:pt>
                      <c:pt idx="5556">
                        <c:v>43301.499999986525</c:v>
                      </c:pt>
                      <c:pt idx="5557">
                        <c:v>43301.541666653189</c:v>
                      </c:pt>
                      <c:pt idx="5558">
                        <c:v>43301.583333319853</c:v>
                      </c:pt>
                      <c:pt idx="5559">
                        <c:v>43301.624999986518</c:v>
                      </c:pt>
                      <c:pt idx="5560">
                        <c:v>43301.666666653182</c:v>
                      </c:pt>
                      <c:pt idx="5561">
                        <c:v>43301.708333319846</c:v>
                      </c:pt>
                      <c:pt idx="5562">
                        <c:v>43301.74999998651</c:v>
                      </c:pt>
                      <c:pt idx="5563">
                        <c:v>43301.791666653175</c:v>
                      </c:pt>
                      <c:pt idx="5564">
                        <c:v>43301.833333319839</c:v>
                      </c:pt>
                      <c:pt idx="5565">
                        <c:v>43301.874999986503</c:v>
                      </c:pt>
                      <c:pt idx="5566">
                        <c:v>43301.916666653167</c:v>
                      </c:pt>
                      <c:pt idx="5567">
                        <c:v>43301.958333319832</c:v>
                      </c:pt>
                      <c:pt idx="5568">
                        <c:v>43301.999999986496</c:v>
                      </c:pt>
                      <c:pt idx="5569">
                        <c:v>43302.04166665316</c:v>
                      </c:pt>
                      <c:pt idx="5570">
                        <c:v>43302.083333319824</c:v>
                      </c:pt>
                      <c:pt idx="5571">
                        <c:v>43302.124999986489</c:v>
                      </c:pt>
                      <c:pt idx="5572">
                        <c:v>43302.166666653153</c:v>
                      </c:pt>
                      <c:pt idx="5573">
                        <c:v>43302.208333319817</c:v>
                      </c:pt>
                      <c:pt idx="5574">
                        <c:v>43302.249999986481</c:v>
                      </c:pt>
                      <c:pt idx="5575">
                        <c:v>43302.291666653146</c:v>
                      </c:pt>
                      <c:pt idx="5576">
                        <c:v>43302.33333331981</c:v>
                      </c:pt>
                      <c:pt idx="5577">
                        <c:v>43302.374999986474</c:v>
                      </c:pt>
                      <c:pt idx="5578">
                        <c:v>43302.416666653138</c:v>
                      </c:pt>
                      <c:pt idx="5579">
                        <c:v>43302.458333319802</c:v>
                      </c:pt>
                      <c:pt idx="5580">
                        <c:v>43302.499999986467</c:v>
                      </c:pt>
                      <c:pt idx="5581">
                        <c:v>43302.541666653131</c:v>
                      </c:pt>
                      <c:pt idx="5582">
                        <c:v>43302.583333319795</c:v>
                      </c:pt>
                      <c:pt idx="5583">
                        <c:v>43302.624999986459</c:v>
                      </c:pt>
                      <c:pt idx="5584">
                        <c:v>43302.666666653124</c:v>
                      </c:pt>
                      <c:pt idx="5585">
                        <c:v>43302.708333319788</c:v>
                      </c:pt>
                      <c:pt idx="5586">
                        <c:v>43302.749999986452</c:v>
                      </c:pt>
                      <c:pt idx="5587">
                        <c:v>43302.791666653116</c:v>
                      </c:pt>
                      <c:pt idx="5588">
                        <c:v>43302.833333319781</c:v>
                      </c:pt>
                      <c:pt idx="5589">
                        <c:v>43302.874999986445</c:v>
                      </c:pt>
                      <c:pt idx="5590">
                        <c:v>43302.916666653109</c:v>
                      </c:pt>
                      <c:pt idx="5591">
                        <c:v>43302.958333319773</c:v>
                      </c:pt>
                      <c:pt idx="5592">
                        <c:v>43302.999999986438</c:v>
                      </c:pt>
                      <c:pt idx="5593">
                        <c:v>43303.041666653102</c:v>
                      </c:pt>
                      <c:pt idx="5594">
                        <c:v>43303.083333319766</c:v>
                      </c:pt>
                      <c:pt idx="5595">
                        <c:v>43303.12499998643</c:v>
                      </c:pt>
                      <c:pt idx="5596">
                        <c:v>43303.166666653095</c:v>
                      </c:pt>
                      <c:pt idx="5597">
                        <c:v>43303.208333319759</c:v>
                      </c:pt>
                      <c:pt idx="5598">
                        <c:v>43303.249999986423</c:v>
                      </c:pt>
                      <c:pt idx="5599">
                        <c:v>43303.291666653087</c:v>
                      </c:pt>
                      <c:pt idx="5600">
                        <c:v>43303.333333319752</c:v>
                      </c:pt>
                      <c:pt idx="5601">
                        <c:v>43303.374999986416</c:v>
                      </c:pt>
                      <c:pt idx="5602">
                        <c:v>43303.41666665308</c:v>
                      </c:pt>
                      <c:pt idx="5603">
                        <c:v>43303.458333319744</c:v>
                      </c:pt>
                      <c:pt idx="5604">
                        <c:v>43303.499999986409</c:v>
                      </c:pt>
                      <c:pt idx="5605">
                        <c:v>43303.541666653073</c:v>
                      </c:pt>
                      <c:pt idx="5606">
                        <c:v>43303.583333319737</c:v>
                      </c:pt>
                      <c:pt idx="5607">
                        <c:v>43303.624999986401</c:v>
                      </c:pt>
                      <c:pt idx="5608">
                        <c:v>43303.666666653065</c:v>
                      </c:pt>
                      <c:pt idx="5609">
                        <c:v>43303.70833331973</c:v>
                      </c:pt>
                      <c:pt idx="5610">
                        <c:v>43303.749999986394</c:v>
                      </c:pt>
                      <c:pt idx="5611">
                        <c:v>43303.791666653058</c:v>
                      </c:pt>
                      <c:pt idx="5612">
                        <c:v>43303.833333319722</c:v>
                      </c:pt>
                      <c:pt idx="5613">
                        <c:v>43303.874999986387</c:v>
                      </c:pt>
                      <c:pt idx="5614">
                        <c:v>43303.916666653051</c:v>
                      </c:pt>
                      <c:pt idx="5615">
                        <c:v>43303.958333319715</c:v>
                      </c:pt>
                      <c:pt idx="5616">
                        <c:v>43303.999999986379</c:v>
                      </c:pt>
                      <c:pt idx="5617">
                        <c:v>43304.041666653044</c:v>
                      </c:pt>
                      <c:pt idx="5618">
                        <c:v>43304.083333319708</c:v>
                      </c:pt>
                      <c:pt idx="5619">
                        <c:v>43304.124999986372</c:v>
                      </c:pt>
                      <c:pt idx="5620">
                        <c:v>43304.166666653036</c:v>
                      </c:pt>
                      <c:pt idx="5621">
                        <c:v>43304.208333319701</c:v>
                      </c:pt>
                      <c:pt idx="5622">
                        <c:v>43304.249999986365</c:v>
                      </c:pt>
                      <c:pt idx="5623">
                        <c:v>43304.291666653029</c:v>
                      </c:pt>
                      <c:pt idx="5624">
                        <c:v>43304.333333319693</c:v>
                      </c:pt>
                      <c:pt idx="5625">
                        <c:v>43304.374999986358</c:v>
                      </c:pt>
                      <c:pt idx="5626">
                        <c:v>43304.416666653022</c:v>
                      </c:pt>
                      <c:pt idx="5627">
                        <c:v>43304.458333319686</c:v>
                      </c:pt>
                      <c:pt idx="5628">
                        <c:v>43304.49999998635</c:v>
                      </c:pt>
                      <c:pt idx="5629">
                        <c:v>43304.541666653015</c:v>
                      </c:pt>
                      <c:pt idx="5630">
                        <c:v>43304.583333319679</c:v>
                      </c:pt>
                      <c:pt idx="5631">
                        <c:v>43304.624999986343</c:v>
                      </c:pt>
                      <c:pt idx="5632">
                        <c:v>43304.666666653007</c:v>
                      </c:pt>
                      <c:pt idx="5633">
                        <c:v>43304.708333319672</c:v>
                      </c:pt>
                      <c:pt idx="5634">
                        <c:v>43304.749999986336</c:v>
                      </c:pt>
                      <c:pt idx="5635">
                        <c:v>43304.791666653</c:v>
                      </c:pt>
                      <c:pt idx="5636">
                        <c:v>43304.833333319664</c:v>
                      </c:pt>
                      <c:pt idx="5637">
                        <c:v>43304.874999986328</c:v>
                      </c:pt>
                      <c:pt idx="5638">
                        <c:v>43304.916666652993</c:v>
                      </c:pt>
                      <c:pt idx="5639">
                        <c:v>43304.958333319657</c:v>
                      </c:pt>
                      <c:pt idx="5640">
                        <c:v>43304.999999986321</c:v>
                      </c:pt>
                      <c:pt idx="5641">
                        <c:v>43305.041666652985</c:v>
                      </c:pt>
                      <c:pt idx="5642">
                        <c:v>43305.08333331965</c:v>
                      </c:pt>
                      <c:pt idx="5643">
                        <c:v>43305.124999986314</c:v>
                      </c:pt>
                      <c:pt idx="5644">
                        <c:v>43305.166666652978</c:v>
                      </c:pt>
                      <c:pt idx="5645">
                        <c:v>43305.208333319642</c:v>
                      </c:pt>
                      <c:pt idx="5646">
                        <c:v>43305.249999986307</c:v>
                      </c:pt>
                      <c:pt idx="5647">
                        <c:v>43305.291666652971</c:v>
                      </c:pt>
                      <c:pt idx="5648">
                        <c:v>43305.333333319635</c:v>
                      </c:pt>
                      <c:pt idx="5649">
                        <c:v>43305.374999986299</c:v>
                      </c:pt>
                      <c:pt idx="5650">
                        <c:v>43305.416666652964</c:v>
                      </c:pt>
                      <c:pt idx="5651">
                        <c:v>43305.458333319628</c:v>
                      </c:pt>
                      <c:pt idx="5652">
                        <c:v>43305.499999986292</c:v>
                      </c:pt>
                      <c:pt idx="5653">
                        <c:v>43305.541666652956</c:v>
                      </c:pt>
                      <c:pt idx="5654">
                        <c:v>43305.583333319621</c:v>
                      </c:pt>
                      <c:pt idx="5655">
                        <c:v>43305.624999986285</c:v>
                      </c:pt>
                      <c:pt idx="5656">
                        <c:v>43305.666666652949</c:v>
                      </c:pt>
                      <c:pt idx="5657">
                        <c:v>43305.708333319613</c:v>
                      </c:pt>
                      <c:pt idx="5658">
                        <c:v>43305.749999986278</c:v>
                      </c:pt>
                      <c:pt idx="5659">
                        <c:v>43305.791666652942</c:v>
                      </c:pt>
                      <c:pt idx="5660">
                        <c:v>43305.833333319606</c:v>
                      </c:pt>
                      <c:pt idx="5661">
                        <c:v>43305.87499998627</c:v>
                      </c:pt>
                      <c:pt idx="5662">
                        <c:v>43305.916666652935</c:v>
                      </c:pt>
                      <c:pt idx="5663">
                        <c:v>43305.958333319599</c:v>
                      </c:pt>
                      <c:pt idx="5664">
                        <c:v>43305.999999986263</c:v>
                      </c:pt>
                      <c:pt idx="5665">
                        <c:v>43306.041666652927</c:v>
                      </c:pt>
                      <c:pt idx="5666">
                        <c:v>43306.083333319591</c:v>
                      </c:pt>
                      <c:pt idx="5667">
                        <c:v>43306.124999986256</c:v>
                      </c:pt>
                      <c:pt idx="5668">
                        <c:v>43306.16666665292</c:v>
                      </c:pt>
                      <c:pt idx="5669">
                        <c:v>43306.208333319584</c:v>
                      </c:pt>
                      <c:pt idx="5670">
                        <c:v>43306.249999986248</c:v>
                      </c:pt>
                      <c:pt idx="5671">
                        <c:v>43306.291666652913</c:v>
                      </c:pt>
                      <c:pt idx="5672">
                        <c:v>43306.333333319577</c:v>
                      </c:pt>
                      <c:pt idx="5673">
                        <c:v>43306.374999986241</c:v>
                      </c:pt>
                      <c:pt idx="5674">
                        <c:v>43306.416666652905</c:v>
                      </c:pt>
                      <c:pt idx="5675">
                        <c:v>43306.45833331957</c:v>
                      </c:pt>
                      <c:pt idx="5676">
                        <c:v>43306.499999986234</c:v>
                      </c:pt>
                      <c:pt idx="5677">
                        <c:v>43306.541666652898</c:v>
                      </c:pt>
                      <c:pt idx="5678">
                        <c:v>43306.583333319562</c:v>
                      </c:pt>
                      <c:pt idx="5679">
                        <c:v>43306.624999986227</c:v>
                      </c:pt>
                      <c:pt idx="5680">
                        <c:v>43306.666666652891</c:v>
                      </c:pt>
                      <c:pt idx="5681">
                        <c:v>43306.708333319555</c:v>
                      </c:pt>
                      <c:pt idx="5682">
                        <c:v>43306.749999986219</c:v>
                      </c:pt>
                      <c:pt idx="5683">
                        <c:v>43306.791666652884</c:v>
                      </c:pt>
                      <c:pt idx="5684">
                        <c:v>43306.833333319548</c:v>
                      </c:pt>
                      <c:pt idx="5685">
                        <c:v>43306.874999986212</c:v>
                      </c:pt>
                      <c:pt idx="5686">
                        <c:v>43306.916666652876</c:v>
                      </c:pt>
                      <c:pt idx="5687">
                        <c:v>43306.958333319541</c:v>
                      </c:pt>
                      <c:pt idx="5688">
                        <c:v>43306.999999986205</c:v>
                      </c:pt>
                      <c:pt idx="5689">
                        <c:v>43307.041666652869</c:v>
                      </c:pt>
                      <c:pt idx="5690">
                        <c:v>43307.083333319533</c:v>
                      </c:pt>
                      <c:pt idx="5691">
                        <c:v>43307.124999986198</c:v>
                      </c:pt>
                      <c:pt idx="5692">
                        <c:v>43307.166666652862</c:v>
                      </c:pt>
                      <c:pt idx="5693">
                        <c:v>43307.208333319526</c:v>
                      </c:pt>
                      <c:pt idx="5694">
                        <c:v>43307.24999998619</c:v>
                      </c:pt>
                      <c:pt idx="5695">
                        <c:v>43307.291666652854</c:v>
                      </c:pt>
                      <c:pt idx="5696">
                        <c:v>43307.333333319519</c:v>
                      </c:pt>
                      <c:pt idx="5697">
                        <c:v>43307.374999986183</c:v>
                      </c:pt>
                      <c:pt idx="5698">
                        <c:v>43307.416666652847</c:v>
                      </c:pt>
                      <c:pt idx="5699">
                        <c:v>43307.458333319511</c:v>
                      </c:pt>
                      <c:pt idx="5700">
                        <c:v>43307.499999986176</c:v>
                      </c:pt>
                      <c:pt idx="5701">
                        <c:v>43307.54166665284</c:v>
                      </c:pt>
                      <c:pt idx="5702">
                        <c:v>43307.583333319504</c:v>
                      </c:pt>
                      <c:pt idx="5703">
                        <c:v>43307.624999986168</c:v>
                      </c:pt>
                      <c:pt idx="5704">
                        <c:v>43307.666666652833</c:v>
                      </c:pt>
                      <c:pt idx="5705">
                        <c:v>43307.708333319497</c:v>
                      </c:pt>
                      <c:pt idx="5706">
                        <c:v>43307.749999986161</c:v>
                      </c:pt>
                      <c:pt idx="5707">
                        <c:v>43307.791666652825</c:v>
                      </c:pt>
                      <c:pt idx="5708">
                        <c:v>43307.83333331949</c:v>
                      </c:pt>
                      <c:pt idx="5709">
                        <c:v>43307.874999986154</c:v>
                      </c:pt>
                      <c:pt idx="5710">
                        <c:v>43307.916666652818</c:v>
                      </c:pt>
                      <c:pt idx="5711">
                        <c:v>43307.958333319482</c:v>
                      </c:pt>
                      <c:pt idx="5712">
                        <c:v>43307.999999986147</c:v>
                      </c:pt>
                      <c:pt idx="5713">
                        <c:v>43308.041666652811</c:v>
                      </c:pt>
                      <c:pt idx="5714">
                        <c:v>43308.083333319475</c:v>
                      </c:pt>
                      <c:pt idx="5715">
                        <c:v>43308.124999986139</c:v>
                      </c:pt>
                      <c:pt idx="5716">
                        <c:v>43308.166666652804</c:v>
                      </c:pt>
                      <c:pt idx="5717">
                        <c:v>43308.208333319468</c:v>
                      </c:pt>
                      <c:pt idx="5718">
                        <c:v>43308.249999986132</c:v>
                      </c:pt>
                      <c:pt idx="5719">
                        <c:v>43308.291666652796</c:v>
                      </c:pt>
                      <c:pt idx="5720">
                        <c:v>43308.333333319461</c:v>
                      </c:pt>
                      <c:pt idx="5721">
                        <c:v>43308.374999986125</c:v>
                      </c:pt>
                      <c:pt idx="5722">
                        <c:v>43308.416666652789</c:v>
                      </c:pt>
                      <c:pt idx="5723">
                        <c:v>43308.458333319453</c:v>
                      </c:pt>
                      <c:pt idx="5724">
                        <c:v>43308.499999986117</c:v>
                      </c:pt>
                      <c:pt idx="5725">
                        <c:v>43308.541666652782</c:v>
                      </c:pt>
                      <c:pt idx="5726">
                        <c:v>43308.583333319446</c:v>
                      </c:pt>
                      <c:pt idx="5727">
                        <c:v>43308.62499998611</c:v>
                      </c:pt>
                      <c:pt idx="5728">
                        <c:v>43308.666666652774</c:v>
                      </c:pt>
                      <c:pt idx="5729">
                        <c:v>43308.708333319439</c:v>
                      </c:pt>
                      <c:pt idx="5730">
                        <c:v>43308.749999986103</c:v>
                      </c:pt>
                      <c:pt idx="5731">
                        <c:v>43308.791666652767</c:v>
                      </c:pt>
                      <c:pt idx="5732">
                        <c:v>43308.833333319431</c:v>
                      </c:pt>
                      <c:pt idx="5733">
                        <c:v>43308.874999986096</c:v>
                      </c:pt>
                      <c:pt idx="5734">
                        <c:v>43308.91666665276</c:v>
                      </c:pt>
                      <c:pt idx="5735">
                        <c:v>43308.958333319424</c:v>
                      </c:pt>
                      <c:pt idx="5736">
                        <c:v>43308.999999986088</c:v>
                      </c:pt>
                      <c:pt idx="5737">
                        <c:v>43309.041666652753</c:v>
                      </c:pt>
                      <c:pt idx="5738">
                        <c:v>43309.083333319417</c:v>
                      </c:pt>
                      <c:pt idx="5739">
                        <c:v>43309.124999986081</c:v>
                      </c:pt>
                      <c:pt idx="5740">
                        <c:v>43309.166666652745</c:v>
                      </c:pt>
                      <c:pt idx="5741">
                        <c:v>43309.20833331941</c:v>
                      </c:pt>
                      <c:pt idx="5742">
                        <c:v>43309.249999986074</c:v>
                      </c:pt>
                      <c:pt idx="5743">
                        <c:v>43309.291666652738</c:v>
                      </c:pt>
                      <c:pt idx="5744">
                        <c:v>43309.333333319402</c:v>
                      </c:pt>
                      <c:pt idx="5745">
                        <c:v>43309.374999986067</c:v>
                      </c:pt>
                      <c:pt idx="5746">
                        <c:v>43309.416666652731</c:v>
                      </c:pt>
                      <c:pt idx="5747">
                        <c:v>43309.458333319395</c:v>
                      </c:pt>
                      <c:pt idx="5748">
                        <c:v>43309.499999986059</c:v>
                      </c:pt>
                      <c:pt idx="5749">
                        <c:v>43309.541666652724</c:v>
                      </c:pt>
                      <c:pt idx="5750">
                        <c:v>43309.583333319388</c:v>
                      </c:pt>
                      <c:pt idx="5751">
                        <c:v>43309.624999986052</c:v>
                      </c:pt>
                      <c:pt idx="5752">
                        <c:v>43309.666666652716</c:v>
                      </c:pt>
                      <c:pt idx="5753">
                        <c:v>43309.70833331938</c:v>
                      </c:pt>
                      <c:pt idx="5754">
                        <c:v>43309.749999986045</c:v>
                      </c:pt>
                      <c:pt idx="5755">
                        <c:v>43309.791666652709</c:v>
                      </c:pt>
                      <c:pt idx="5756">
                        <c:v>43309.833333319373</c:v>
                      </c:pt>
                      <c:pt idx="5757">
                        <c:v>43309.874999986037</c:v>
                      </c:pt>
                      <c:pt idx="5758">
                        <c:v>43309.916666652702</c:v>
                      </c:pt>
                      <c:pt idx="5759">
                        <c:v>43309.958333319366</c:v>
                      </c:pt>
                      <c:pt idx="5760">
                        <c:v>43309.99999998603</c:v>
                      </c:pt>
                      <c:pt idx="5761">
                        <c:v>43310.041666652694</c:v>
                      </c:pt>
                      <c:pt idx="5762">
                        <c:v>43310.083333319359</c:v>
                      </c:pt>
                      <c:pt idx="5763">
                        <c:v>43310.124999986023</c:v>
                      </c:pt>
                      <c:pt idx="5764">
                        <c:v>43310.166666652687</c:v>
                      </c:pt>
                      <c:pt idx="5765">
                        <c:v>43310.208333319351</c:v>
                      </c:pt>
                      <c:pt idx="5766">
                        <c:v>43310.249999986016</c:v>
                      </c:pt>
                      <c:pt idx="5767">
                        <c:v>43310.29166665268</c:v>
                      </c:pt>
                      <c:pt idx="5768">
                        <c:v>43310.333333319344</c:v>
                      </c:pt>
                      <c:pt idx="5769">
                        <c:v>43310.374999986008</c:v>
                      </c:pt>
                      <c:pt idx="5770">
                        <c:v>43310.416666652673</c:v>
                      </c:pt>
                      <c:pt idx="5771">
                        <c:v>43310.458333319337</c:v>
                      </c:pt>
                      <c:pt idx="5772">
                        <c:v>43310.499999986001</c:v>
                      </c:pt>
                      <c:pt idx="5773">
                        <c:v>43310.541666652665</c:v>
                      </c:pt>
                      <c:pt idx="5774">
                        <c:v>43310.58333331933</c:v>
                      </c:pt>
                      <c:pt idx="5775">
                        <c:v>43310.624999985994</c:v>
                      </c:pt>
                      <c:pt idx="5776">
                        <c:v>43310.666666652658</c:v>
                      </c:pt>
                      <c:pt idx="5777">
                        <c:v>43310.708333319322</c:v>
                      </c:pt>
                      <c:pt idx="5778">
                        <c:v>43310.749999985987</c:v>
                      </c:pt>
                      <c:pt idx="5779">
                        <c:v>43310.791666652651</c:v>
                      </c:pt>
                      <c:pt idx="5780">
                        <c:v>43310.833333319315</c:v>
                      </c:pt>
                      <c:pt idx="5781">
                        <c:v>43310.874999985979</c:v>
                      </c:pt>
                      <c:pt idx="5782">
                        <c:v>43310.916666652643</c:v>
                      </c:pt>
                      <c:pt idx="5783">
                        <c:v>43310.958333319308</c:v>
                      </c:pt>
                      <c:pt idx="5784">
                        <c:v>43310.999999985972</c:v>
                      </c:pt>
                      <c:pt idx="5785">
                        <c:v>43311.041666652636</c:v>
                      </c:pt>
                      <c:pt idx="5786">
                        <c:v>43311.0833333193</c:v>
                      </c:pt>
                      <c:pt idx="5787">
                        <c:v>43311.124999985965</c:v>
                      </c:pt>
                      <c:pt idx="5788">
                        <c:v>43311.166666652629</c:v>
                      </c:pt>
                      <c:pt idx="5789">
                        <c:v>43311.208333319293</c:v>
                      </c:pt>
                      <c:pt idx="5790">
                        <c:v>43311.249999985957</c:v>
                      </c:pt>
                      <c:pt idx="5791">
                        <c:v>43311.291666652622</c:v>
                      </c:pt>
                      <c:pt idx="5792">
                        <c:v>43311.333333319286</c:v>
                      </c:pt>
                      <c:pt idx="5793">
                        <c:v>43311.37499998595</c:v>
                      </c:pt>
                      <c:pt idx="5794">
                        <c:v>43311.416666652614</c:v>
                      </c:pt>
                      <c:pt idx="5795">
                        <c:v>43311.458333319279</c:v>
                      </c:pt>
                      <c:pt idx="5796">
                        <c:v>43311.499999985943</c:v>
                      </c:pt>
                      <c:pt idx="5797">
                        <c:v>43311.541666652607</c:v>
                      </c:pt>
                      <c:pt idx="5798">
                        <c:v>43311.583333319271</c:v>
                      </c:pt>
                      <c:pt idx="5799">
                        <c:v>43311.624999985936</c:v>
                      </c:pt>
                      <c:pt idx="5800">
                        <c:v>43311.6666666526</c:v>
                      </c:pt>
                      <c:pt idx="5801">
                        <c:v>43311.708333319264</c:v>
                      </c:pt>
                      <c:pt idx="5802">
                        <c:v>43311.749999985928</c:v>
                      </c:pt>
                      <c:pt idx="5803">
                        <c:v>43311.791666652593</c:v>
                      </c:pt>
                      <c:pt idx="5804">
                        <c:v>43311.833333319257</c:v>
                      </c:pt>
                      <c:pt idx="5805">
                        <c:v>43311.874999985921</c:v>
                      </c:pt>
                      <c:pt idx="5806">
                        <c:v>43311.916666652585</c:v>
                      </c:pt>
                      <c:pt idx="5807">
                        <c:v>43311.95833331925</c:v>
                      </c:pt>
                      <c:pt idx="5808">
                        <c:v>43311.999999985914</c:v>
                      </c:pt>
                      <c:pt idx="5809">
                        <c:v>43312.041666652578</c:v>
                      </c:pt>
                      <c:pt idx="5810">
                        <c:v>43312.083333319242</c:v>
                      </c:pt>
                      <c:pt idx="5811">
                        <c:v>43312.124999985906</c:v>
                      </c:pt>
                      <c:pt idx="5812">
                        <c:v>43312.166666652571</c:v>
                      </c:pt>
                      <c:pt idx="5813">
                        <c:v>43312.208333319235</c:v>
                      </c:pt>
                      <c:pt idx="5814">
                        <c:v>43312.249999985899</c:v>
                      </c:pt>
                      <c:pt idx="5815">
                        <c:v>43312.291666652563</c:v>
                      </c:pt>
                      <c:pt idx="5816">
                        <c:v>43312.333333319228</c:v>
                      </c:pt>
                      <c:pt idx="5817">
                        <c:v>43312.374999985892</c:v>
                      </c:pt>
                      <c:pt idx="5818">
                        <c:v>43312.416666652556</c:v>
                      </c:pt>
                      <c:pt idx="5819">
                        <c:v>43312.45833331922</c:v>
                      </c:pt>
                      <c:pt idx="5820">
                        <c:v>43312.499999985885</c:v>
                      </c:pt>
                      <c:pt idx="5821">
                        <c:v>43312.541666652549</c:v>
                      </c:pt>
                      <c:pt idx="5822">
                        <c:v>43312.583333319213</c:v>
                      </c:pt>
                      <c:pt idx="5823">
                        <c:v>43312.624999985877</c:v>
                      </c:pt>
                      <c:pt idx="5824">
                        <c:v>43312.666666652542</c:v>
                      </c:pt>
                      <c:pt idx="5825">
                        <c:v>43312.708333319206</c:v>
                      </c:pt>
                      <c:pt idx="5826">
                        <c:v>43312.74999998587</c:v>
                      </c:pt>
                      <c:pt idx="5827">
                        <c:v>43312.791666652534</c:v>
                      </c:pt>
                      <c:pt idx="5828">
                        <c:v>43312.833333319199</c:v>
                      </c:pt>
                      <c:pt idx="5829">
                        <c:v>43312.874999985863</c:v>
                      </c:pt>
                      <c:pt idx="5830">
                        <c:v>43312.916666652527</c:v>
                      </c:pt>
                      <c:pt idx="5831">
                        <c:v>43312.958333319191</c:v>
                      </c:pt>
                      <c:pt idx="5832">
                        <c:v>43312.999999985856</c:v>
                      </c:pt>
                      <c:pt idx="5833">
                        <c:v>43313.04166665252</c:v>
                      </c:pt>
                      <c:pt idx="5834">
                        <c:v>43313.083333319184</c:v>
                      </c:pt>
                      <c:pt idx="5835">
                        <c:v>43313.124999985848</c:v>
                      </c:pt>
                      <c:pt idx="5836">
                        <c:v>43313.166666652513</c:v>
                      </c:pt>
                      <c:pt idx="5837">
                        <c:v>43313.208333319177</c:v>
                      </c:pt>
                      <c:pt idx="5838">
                        <c:v>43313.249999985841</c:v>
                      </c:pt>
                      <c:pt idx="5839">
                        <c:v>43313.291666652505</c:v>
                      </c:pt>
                      <c:pt idx="5840">
                        <c:v>43313.333333319169</c:v>
                      </c:pt>
                      <c:pt idx="5841">
                        <c:v>43313.374999985834</c:v>
                      </c:pt>
                      <c:pt idx="5842">
                        <c:v>43313.416666652498</c:v>
                      </c:pt>
                      <c:pt idx="5843">
                        <c:v>43313.458333319162</c:v>
                      </c:pt>
                      <c:pt idx="5844">
                        <c:v>43313.499999985826</c:v>
                      </c:pt>
                      <c:pt idx="5845">
                        <c:v>43313.541666652491</c:v>
                      </c:pt>
                      <c:pt idx="5846">
                        <c:v>43313.583333319155</c:v>
                      </c:pt>
                      <c:pt idx="5847">
                        <c:v>43313.624999985819</c:v>
                      </c:pt>
                      <c:pt idx="5848">
                        <c:v>43313.666666652483</c:v>
                      </c:pt>
                      <c:pt idx="5849">
                        <c:v>43313.708333319148</c:v>
                      </c:pt>
                      <c:pt idx="5850">
                        <c:v>43313.749999985812</c:v>
                      </c:pt>
                      <c:pt idx="5851">
                        <c:v>43313.791666652476</c:v>
                      </c:pt>
                      <c:pt idx="5852">
                        <c:v>43313.83333331914</c:v>
                      </c:pt>
                      <c:pt idx="5853">
                        <c:v>43313.874999985805</c:v>
                      </c:pt>
                      <c:pt idx="5854">
                        <c:v>43313.916666652469</c:v>
                      </c:pt>
                      <c:pt idx="5855">
                        <c:v>43313.958333319133</c:v>
                      </c:pt>
                      <c:pt idx="5856">
                        <c:v>43313.999999985797</c:v>
                      </c:pt>
                      <c:pt idx="5857">
                        <c:v>43314.041666652462</c:v>
                      </c:pt>
                      <c:pt idx="5858">
                        <c:v>43314.083333319126</c:v>
                      </c:pt>
                      <c:pt idx="5859">
                        <c:v>43314.12499998579</c:v>
                      </c:pt>
                      <c:pt idx="5860">
                        <c:v>43314.166666652454</c:v>
                      </c:pt>
                      <c:pt idx="5861">
                        <c:v>43314.208333319119</c:v>
                      </c:pt>
                      <c:pt idx="5862">
                        <c:v>43314.249999985783</c:v>
                      </c:pt>
                      <c:pt idx="5863">
                        <c:v>43314.291666652447</c:v>
                      </c:pt>
                      <c:pt idx="5864">
                        <c:v>43314.333333319111</c:v>
                      </c:pt>
                      <c:pt idx="5865">
                        <c:v>43314.374999985776</c:v>
                      </c:pt>
                      <c:pt idx="5866">
                        <c:v>43314.41666665244</c:v>
                      </c:pt>
                      <c:pt idx="5867">
                        <c:v>43314.458333319104</c:v>
                      </c:pt>
                      <c:pt idx="5868">
                        <c:v>43314.499999985768</c:v>
                      </c:pt>
                      <c:pt idx="5869">
                        <c:v>43314.541666652432</c:v>
                      </c:pt>
                      <c:pt idx="5870">
                        <c:v>43314.583333319097</c:v>
                      </c:pt>
                      <c:pt idx="5871">
                        <c:v>43314.624999985761</c:v>
                      </c:pt>
                      <c:pt idx="5872">
                        <c:v>43314.666666652425</c:v>
                      </c:pt>
                      <c:pt idx="5873">
                        <c:v>43314.708333319089</c:v>
                      </c:pt>
                      <c:pt idx="5874">
                        <c:v>43314.749999985754</c:v>
                      </c:pt>
                      <c:pt idx="5875">
                        <c:v>43314.791666652418</c:v>
                      </c:pt>
                      <c:pt idx="5876">
                        <c:v>43314.833333319082</c:v>
                      </c:pt>
                      <c:pt idx="5877">
                        <c:v>43314.874999985746</c:v>
                      </c:pt>
                      <c:pt idx="5878">
                        <c:v>43314.916666652411</c:v>
                      </c:pt>
                      <c:pt idx="5879">
                        <c:v>43314.958333319075</c:v>
                      </c:pt>
                      <c:pt idx="5880">
                        <c:v>43314.999999985739</c:v>
                      </c:pt>
                      <c:pt idx="5881">
                        <c:v>43315.041666652403</c:v>
                      </c:pt>
                      <c:pt idx="5882">
                        <c:v>43315.083333319068</c:v>
                      </c:pt>
                      <c:pt idx="5883">
                        <c:v>43315.124999985732</c:v>
                      </c:pt>
                      <c:pt idx="5884">
                        <c:v>43315.166666652396</c:v>
                      </c:pt>
                      <c:pt idx="5885">
                        <c:v>43315.20833331906</c:v>
                      </c:pt>
                      <c:pt idx="5886">
                        <c:v>43315.249999985725</c:v>
                      </c:pt>
                      <c:pt idx="5887">
                        <c:v>43315.291666652389</c:v>
                      </c:pt>
                      <c:pt idx="5888">
                        <c:v>43315.333333319053</c:v>
                      </c:pt>
                      <c:pt idx="5889">
                        <c:v>43315.374999985717</c:v>
                      </c:pt>
                      <c:pt idx="5890">
                        <c:v>43315.416666652382</c:v>
                      </c:pt>
                      <c:pt idx="5891">
                        <c:v>43315.458333319046</c:v>
                      </c:pt>
                      <c:pt idx="5892">
                        <c:v>43315.49999998571</c:v>
                      </c:pt>
                      <c:pt idx="5893">
                        <c:v>43315.541666652374</c:v>
                      </c:pt>
                      <c:pt idx="5894">
                        <c:v>43315.583333319039</c:v>
                      </c:pt>
                      <c:pt idx="5895">
                        <c:v>43315.624999985703</c:v>
                      </c:pt>
                      <c:pt idx="5896">
                        <c:v>43315.666666652367</c:v>
                      </c:pt>
                      <c:pt idx="5897">
                        <c:v>43315.708333319031</c:v>
                      </c:pt>
                      <c:pt idx="5898">
                        <c:v>43315.749999985695</c:v>
                      </c:pt>
                      <c:pt idx="5899">
                        <c:v>43315.79166665236</c:v>
                      </c:pt>
                      <c:pt idx="5900">
                        <c:v>43315.833333319024</c:v>
                      </c:pt>
                      <c:pt idx="5901">
                        <c:v>43315.874999985688</c:v>
                      </c:pt>
                      <c:pt idx="5902">
                        <c:v>43315.916666652352</c:v>
                      </c:pt>
                      <c:pt idx="5903">
                        <c:v>43315.958333319017</c:v>
                      </c:pt>
                      <c:pt idx="5904">
                        <c:v>43315.999999985681</c:v>
                      </c:pt>
                      <c:pt idx="5905">
                        <c:v>43316.041666652345</c:v>
                      </c:pt>
                      <c:pt idx="5906">
                        <c:v>43316.083333319009</c:v>
                      </c:pt>
                      <c:pt idx="5907">
                        <c:v>43316.124999985674</c:v>
                      </c:pt>
                      <c:pt idx="5908">
                        <c:v>43316.166666652338</c:v>
                      </c:pt>
                      <c:pt idx="5909">
                        <c:v>43316.208333319002</c:v>
                      </c:pt>
                      <c:pt idx="5910">
                        <c:v>43316.249999985666</c:v>
                      </c:pt>
                      <c:pt idx="5911">
                        <c:v>43316.291666652331</c:v>
                      </c:pt>
                      <c:pt idx="5912">
                        <c:v>43316.333333318995</c:v>
                      </c:pt>
                      <c:pt idx="5913">
                        <c:v>43316.374999985659</c:v>
                      </c:pt>
                      <c:pt idx="5914">
                        <c:v>43316.416666652323</c:v>
                      </c:pt>
                      <c:pt idx="5915">
                        <c:v>43316.458333318988</c:v>
                      </c:pt>
                      <c:pt idx="5916">
                        <c:v>43316.499999985652</c:v>
                      </c:pt>
                      <c:pt idx="5917">
                        <c:v>43316.541666652316</c:v>
                      </c:pt>
                      <c:pt idx="5918">
                        <c:v>43316.58333331898</c:v>
                      </c:pt>
                      <c:pt idx="5919">
                        <c:v>43316.624999985645</c:v>
                      </c:pt>
                      <c:pt idx="5920">
                        <c:v>43316.666666652309</c:v>
                      </c:pt>
                      <c:pt idx="5921">
                        <c:v>43316.708333318973</c:v>
                      </c:pt>
                      <c:pt idx="5922">
                        <c:v>43316.749999985637</c:v>
                      </c:pt>
                      <c:pt idx="5923">
                        <c:v>43316.791666652302</c:v>
                      </c:pt>
                      <c:pt idx="5924">
                        <c:v>43316.833333318966</c:v>
                      </c:pt>
                      <c:pt idx="5925">
                        <c:v>43316.87499998563</c:v>
                      </c:pt>
                      <c:pt idx="5926">
                        <c:v>43316.916666652294</c:v>
                      </c:pt>
                      <c:pt idx="5927">
                        <c:v>43316.958333318958</c:v>
                      </c:pt>
                      <c:pt idx="5928">
                        <c:v>43316.999999985623</c:v>
                      </c:pt>
                      <c:pt idx="5929">
                        <c:v>43317.041666652287</c:v>
                      </c:pt>
                      <c:pt idx="5930">
                        <c:v>43317.083333318951</c:v>
                      </c:pt>
                      <c:pt idx="5931">
                        <c:v>43317.124999985615</c:v>
                      </c:pt>
                      <c:pt idx="5932">
                        <c:v>43317.16666665228</c:v>
                      </c:pt>
                      <c:pt idx="5933">
                        <c:v>43317.208333318944</c:v>
                      </c:pt>
                      <c:pt idx="5934">
                        <c:v>43317.249999985608</c:v>
                      </c:pt>
                      <c:pt idx="5935">
                        <c:v>43317.291666652272</c:v>
                      </c:pt>
                      <c:pt idx="5936">
                        <c:v>43317.333333318937</c:v>
                      </c:pt>
                      <c:pt idx="5937">
                        <c:v>43317.374999985601</c:v>
                      </c:pt>
                      <c:pt idx="5938">
                        <c:v>43317.416666652265</c:v>
                      </c:pt>
                      <c:pt idx="5939">
                        <c:v>43317.458333318929</c:v>
                      </c:pt>
                      <c:pt idx="5940">
                        <c:v>43317.499999985594</c:v>
                      </c:pt>
                      <c:pt idx="5941">
                        <c:v>43317.541666652258</c:v>
                      </c:pt>
                      <c:pt idx="5942">
                        <c:v>43317.583333318922</c:v>
                      </c:pt>
                      <c:pt idx="5943">
                        <c:v>43317.624999985586</c:v>
                      </c:pt>
                      <c:pt idx="5944">
                        <c:v>43317.666666652251</c:v>
                      </c:pt>
                      <c:pt idx="5945">
                        <c:v>43317.708333318915</c:v>
                      </c:pt>
                      <c:pt idx="5946">
                        <c:v>43317.749999985579</c:v>
                      </c:pt>
                      <c:pt idx="5947">
                        <c:v>43317.791666652243</c:v>
                      </c:pt>
                      <c:pt idx="5948">
                        <c:v>43317.833333318908</c:v>
                      </c:pt>
                      <c:pt idx="5949">
                        <c:v>43317.874999985572</c:v>
                      </c:pt>
                      <c:pt idx="5950">
                        <c:v>43317.916666652236</c:v>
                      </c:pt>
                      <c:pt idx="5951">
                        <c:v>43317.9583333189</c:v>
                      </c:pt>
                      <c:pt idx="5952">
                        <c:v>43317.999999985565</c:v>
                      </c:pt>
                      <c:pt idx="5953">
                        <c:v>43318.041666652229</c:v>
                      </c:pt>
                      <c:pt idx="5954">
                        <c:v>43318.083333318893</c:v>
                      </c:pt>
                      <c:pt idx="5955">
                        <c:v>43318.124999985557</c:v>
                      </c:pt>
                      <c:pt idx="5956">
                        <c:v>43318.166666652221</c:v>
                      </c:pt>
                      <c:pt idx="5957">
                        <c:v>43318.208333318886</c:v>
                      </c:pt>
                      <c:pt idx="5958">
                        <c:v>43318.24999998555</c:v>
                      </c:pt>
                      <c:pt idx="5959">
                        <c:v>43318.291666652214</c:v>
                      </c:pt>
                      <c:pt idx="5960">
                        <c:v>43318.333333318878</c:v>
                      </c:pt>
                      <c:pt idx="5961">
                        <c:v>43318.374999985543</c:v>
                      </c:pt>
                      <c:pt idx="5962">
                        <c:v>43318.416666652207</c:v>
                      </c:pt>
                      <c:pt idx="5963">
                        <c:v>43318.458333318871</c:v>
                      </c:pt>
                      <c:pt idx="5964">
                        <c:v>43318.499999985535</c:v>
                      </c:pt>
                      <c:pt idx="5965">
                        <c:v>43318.5416666522</c:v>
                      </c:pt>
                      <c:pt idx="5966">
                        <c:v>43318.583333318864</c:v>
                      </c:pt>
                      <c:pt idx="5967">
                        <c:v>43318.624999985528</c:v>
                      </c:pt>
                      <c:pt idx="5968">
                        <c:v>43318.666666652192</c:v>
                      </c:pt>
                      <c:pt idx="5969">
                        <c:v>43318.708333318857</c:v>
                      </c:pt>
                      <c:pt idx="5970">
                        <c:v>43318.749999985521</c:v>
                      </c:pt>
                      <c:pt idx="5971">
                        <c:v>43318.791666652185</c:v>
                      </c:pt>
                      <c:pt idx="5972">
                        <c:v>43318.833333318849</c:v>
                      </c:pt>
                      <c:pt idx="5973">
                        <c:v>43318.874999985514</c:v>
                      </c:pt>
                      <c:pt idx="5974">
                        <c:v>43318.916666652178</c:v>
                      </c:pt>
                      <c:pt idx="5975">
                        <c:v>43318.958333318842</c:v>
                      </c:pt>
                      <c:pt idx="5976">
                        <c:v>43318.999999985506</c:v>
                      </c:pt>
                      <c:pt idx="5977">
                        <c:v>43319.041666652171</c:v>
                      </c:pt>
                      <c:pt idx="5978">
                        <c:v>43319.083333318835</c:v>
                      </c:pt>
                      <c:pt idx="5979">
                        <c:v>43319.124999985499</c:v>
                      </c:pt>
                      <c:pt idx="5980">
                        <c:v>43319.166666652163</c:v>
                      </c:pt>
                      <c:pt idx="5981">
                        <c:v>43319.208333318827</c:v>
                      </c:pt>
                      <c:pt idx="5982">
                        <c:v>43319.249999985492</c:v>
                      </c:pt>
                      <c:pt idx="5983">
                        <c:v>43319.291666652156</c:v>
                      </c:pt>
                      <c:pt idx="5984">
                        <c:v>43319.33333331882</c:v>
                      </c:pt>
                      <c:pt idx="5985">
                        <c:v>43319.374999985484</c:v>
                      </c:pt>
                      <c:pt idx="5986">
                        <c:v>43319.416666652149</c:v>
                      </c:pt>
                      <c:pt idx="5987">
                        <c:v>43319.458333318813</c:v>
                      </c:pt>
                      <c:pt idx="5988">
                        <c:v>43319.499999985477</c:v>
                      </c:pt>
                      <c:pt idx="5989">
                        <c:v>43319.541666652141</c:v>
                      </c:pt>
                      <c:pt idx="5990">
                        <c:v>43319.583333318806</c:v>
                      </c:pt>
                      <c:pt idx="5991">
                        <c:v>43319.62499998547</c:v>
                      </c:pt>
                      <c:pt idx="5992">
                        <c:v>43319.666666652134</c:v>
                      </c:pt>
                      <c:pt idx="5993">
                        <c:v>43319.708333318798</c:v>
                      </c:pt>
                      <c:pt idx="5994">
                        <c:v>43319.749999985463</c:v>
                      </c:pt>
                      <c:pt idx="5995">
                        <c:v>43319.791666652127</c:v>
                      </c:pt>
                      <c:pt idx="5996">
                        <c:v>43319.833333318791</c:v>
                      </c:pt>
                      <c:pt idx="5997">
                        <c:v>43319.874999985455</c:v>
                      </c:pt>
                      <c:pt idx="5998">
                        <c:v>43319.91666665212</c:v>
                      </c:pt>
                      <c:pt idx="5999">
                        <c:v>43319.958333318784</c:v>
                      </c:pt>
                      <c:pt idx="6000">
                        <c:v>43319.999999985448</c:v>
                      </c:pt>
                      <c:pt idx="6001">
                        <c:v>43320.041666652112</c:v>
                      </c:pt>
                      <c:pt idx="6002">
                        <c:v>43320.083333318777</c:v>
                      </c:pt>
                      <c:pt idx="6003">
                        <c:v>43320.124999985441</c:v>
                      </c:pt>
                      <c:pt idx="6004">
                        <c:v>43320.166666652105</c:v>
                      </c:pt>
                      <c:pt idx="6005">
                        <c:v>43320.208333318769</c:v>
                      </c:pt>
                      <c:pt idx="6006">
                        <c:v>43320.249999985434</c:v>
                      </c:pt>
                      <c:pt idx="6007">
                        <c:v>43320.291666652098</c:v>
                      </c:pt>
                      <c:pt idx="6008">
                        <c:v>43320.333333318762</c:v>
                      </c:pt>
                      <c:pt idx="6009">
                        <c:v>43320.374999985426</c:v>
                      </c:pt>
                      <c:pt idx="6010">
                        <c:v>43320.41666665209</c:v>
                      </c:pt>
                      <c:pt idx="6011">
                        <c:v>43320.458333318755</c:v>
                      </c:pt>
                      <c:pt idx="6012">
                        <c:v>43320.499999985419</c:v>
                      </c:pt>
                      <c:pt idx="6013">
                        <c:v>43320.541666652083</c:v>
                      </c:pt>
                      <c:pt idx="6014">
                        <c:v>43320.583333318747</c:v>
                      </c:pt>
                      <c:pt idx="6015">
                        <c:v>43320.624999985412</c:v>
                      </c:pt>
                      <c:pt idx="6016">
                        <c:v>43320.666666652076</c:v>
                      </c:pt>
                      <c:pt idx="6017">
                        <c:v>43320.70833331874</c:v>
                      </c:pt>
                      <c:pt idx="6018">
                        <c:v>43320.749999985404</c:v>
                      </c:pt>
                      <c:pt idx="6019">
                        <c:v>43320.791666652069</c:v>
                      </c:pt>
                      <c:pt idx="6020">
                        <c:v>43320.833333318733</c:v>
                      </c:pt>
                      <c:pt idx="6021">
                        <c:v>43320.874999985397</c:v>
                      </c:pt>
                      <c:pt idx="6022">
                        <c:v>43320.916666652061</c:v>
                      </c:pt>
                      <c:pt idx="6023">
                        <c:v>43320.958333318726</c:v>
                      </c:pt>
                      <c:pt idx="6024">
                        <c:v>43320.99999998539</c:v>
                      </c:pt>
                      <c:pt idx="6025">
                        <c:v>43321.041666652054</c:v>
                      </c:pt>
                      <c:pt idx="6026">
                        <c:v>43321.083333318718</c:v>
                      </c:pt>
                      <c:pt idx="6027">
                        <c:v>43321.124999985383</c:v>
                      </c:pt>
                      <c:pt idx="6028">
                        <c:v>43321.166666652047</c:v>
                      </c:pt>
                      <c:pt idx="6029">
                        <c:v>43321.208333318711</c:v>
                      </c:pt>
                      <c:pt idx="6030">
                        <c:v>43321.249999985375</c:v>
                      </c:pt>
                      <c:pt idx="6031">
                        <c:v>43321.29166665204</c:v>
                      </c:pt>
                      <c:pt idx="6032">
                        <c:v>43321.333333318704</c:v>
                      </c:pt>
                      <c:pt idx="6033">
                        <c:v>43321.374999985368</c:v>
                      </c:pt>
                      <c:pt idx="6034">
                        <c:v>43321.416666652032</c:v>
                      </c:pt>
                      <c:pt idx="6035">
                        <c:v>43321.458333318697</c:v>
                      </c:pt>
                      <c:pt idx="6036">
                        <c:v>43321.499999985361</c:v>
                      </c:pt>
                      <c:pt idx="6037">
                        <c:v>43321.541666652025</c:v>
                      </c:pt>
                      <c:pt idx="6038">
                        <c:v>43321.583333318689</c:v>
                      </c:pt>
                      <c:pt idx="6039">
                        <c:v>43321.624999985353</c:v>
                      </c:pt>
                      <c:pt idx="6040">
                        <c:v>43321.666666652018</c:v>
                      </c:pt>
                      <c:pt idx="6041">
                        <c:v>43321.708333318682</c:v>
                      </c:pt>
                      <c:pt idx="6042">
                        <c:v>43321.749999985346</c:v>
                      </c:pt>
                      <c:pt idx="6043">
                        <c:v>43321.79166665201</c:v>
                      </c:pt>
                      <c:pt idx="6044">
                        <c:v>43321.833333318675</c:v>
                      </c:pt>
                      <c:pt idx="6045">
                        <c:v>43321.874999985339</c:v>
                      </c:pt>
                      <c:pt idx="6046">
                        <c:v>43321.916666652003</c:v>
                      </c:pt>
                      <c:pt idx="6047">
                        <c:v>43321.958333318667</c:v>
                      </c:pt>
                      <c:pt idx="6048">
                        <c:v>43321.999999985332</c:v>
                      </c:pt>
                      <c:pt idx="6049">
                        <c:v>43322.041666651996</c:v>
                      </c:pt>
                      <c:pt idx="6050">
                        <c:v>43322.08333331866</c:v>
                      </c:pt>
                      <c:pt idx="6051">
                        <c:v>43322.124999985324</c:v>
                      </c:pt>
                      <c:pt idx="6052">
                        <c:v>43322.166666651989</c:v>
                      </c:pt>
                      <c:pt idx="6053">
                        <c:v>43322.208333318653</c:v>
                      </c:pt>
                      <c:pt idx="6054">
                        <c:v>43322.249999985317</c:v>
                      </c:pt>
                      <c:pt idx="6055">
                        <c:v>43322.291666651981</c:v>
                      </c:pt>
                      <c:pt idx="6056">
                        <c:v>43322.333333318646</c:v>
                      </c:pt>
                      <c:pt idx="6057">
                        <c:v>43322.37499998531</c:v>
                      </c:pt>
                      <c:pt idx="6058">
                        <c:v>43322.416666651974</c:v>
                      </c:pt>
                      <c:pt idx="6059">
                        <c:v>43322.458333318638</c:v>
                      </c:pt>
                      <c:pt idx="6060">
                        <c:v>43322.499999985303</c:v>
                      </c:pt>
                      <c:pt idx="6061">
                        <c:v>43322.541666651967</c:v>
                      </c:pt>
                      <c:pt idx="6062">
                        <c:v>43322.583333318631</c:v>
                      </c:pt>
                      <c:pt idx="6063">
                        <c:v>43322.624999985295</c:v>
                      </c:pt>
                      <c:pt idx="6064">
                        <c:v>43322.66666665196</c:v>
                      </c:pt>
                      <c:pt idx="6065">
                        <c:v>43322.708333318624</c:v>
                      </c:pt>
                      <c:pt idx="6066">
                        <c:v>43322.749999985288</c:v>
                      </c:pt>
                      <c:pt idx="6067">
                        <c:v>43322.791666651952</c:v>
                      </c:pt>
                      <c:pt idx="6068">
                        <c:v>43322.833333318616</c:v>
                      </c:pt>
                      <c:pt idx="6069">
                        <c:v>43322.874999985281</c:v>
                      </c:pt>
                      <c:pt idx="6070">
                        <c:v>43322.916666651945</c:v>
                      </c:pt>
                      <c:pt idx="6071">
                        <c:v>43322.958333318609</c:v>
                      </c:pt>
                      <c:pt idx="6072">
                        <c:v>43322.999999985273</c:v>
                      </c:pt>
                      <c:pt idx="6073">
                        <c:v>43323.041666651938</c:v>
                      </c:pt>
                      <c:pt idx="6074">
                        <c:v>43323.083333318602</c:v>
                      </c:pt>
                      <c:pt idx="6075">
                        <c:v>43323.124999985266</c:v>
                      </c:pt>
                      <c:pt idx="6076">
                        <c:v>43323.16666665193</c:v>
                      </c:pt>
                      <c:pt idx="6077">
                        <c:v>43323.208333318595</c:v>
                      </c:pt>
                      <c:pt idx="6078">
                        <c:v>43323.249999985259</c:v>
                      </c:pt>
                      <c:pt idx="6079">
                        <c:v>43323.291666651923</c:v>
                      </c:pt>
                      <c:pt idx="6080">
                        <c:v>43323.333333318587</c:v>
                      </c:pt>
                      <c:pt idx="6081">
                        <c:v>43323.374999985252</c:v>
                      </c:pt>
                      <c:pt idx="6082">
                        <c:v>43323.416666651916</c:v>
                      </c:pt>
                      <c:pt idx="6083">
                        <c:v>43323.45833331858</c:v>
                      </c:pt>
                      <c:pt idx="6084">
                        <c:v>43323.499999985244</c:v>
                      </c:pt>
                      <c:pt idx="6085">
                        <c:v>43323.541666651909</c:v>
                      </c:pt>
                      <c:pt idx="6086">
                        <c:v>43323.583333318573</c:v>
                      </c:pt>
                      <c:pt idx="6087">
                        <c:v>43323.624999985237</c:v>
                      </c:pt>
                      <c:pt idx="6088">
                        <c:v>43323.666666651901</c:v>
                      </c:pt>
                      <c:pt idx="6089">
                        <c:v>43323.708333318566</c:v>
                      </c:pt>
                      <c:pt idx="6090">
                        <c:v>43323.74999998523</c:v>
                      </c:pt>
                      <c:pt idx="6091">
                        <c:v>43323.791666651894</c:v>
                      </c:pt>
                      <c:pt idx="6092">
                        <c:v>43323.833333318558</c:v>
                      </c:pt>
                      <c:pt idx="6093">
                        <c:v>43323.874999985223</c:v>
                      </c:pt>
                      <c:pt idx="6094">
                        <c:v>43323.916666651887</c:v>
                      </c:pt>
                      <c:pt idx="6095">
                        <c:v>43323.958333318551</c:v>
                      </c:pt>
                      <c:pt idx="6096">
                        <c:v>43323.999999985215</c:v>
                      </c:pt>
                      <c:pt idx="6097">
                        <c:v>43324.041666651879</c:v>
                      </c:pt>
                      <c:pt idx="6098">
                        <c:v>43324.083333318544</c:v>
                      </c:pt>
                      <c:pt idx="6099">
                        <c:v>43324.124999985208</c:v>
                      </c:pt>
                      <c:pt idx="6100">
                        <c:v>43324.166666651872</c:v>
                      </c:pt>
                      <c:pt idx="6101">
                        <c:v>43324.208333318536</c:v>
                      </c:pt>
                      <c:pt idx="6102">
                        <c:v>43324.249999985201</c:v>
                      </c:pt>
                      <c:pt idx="6103">
                        <c:v>43324.291666651865</c:v>
                      </c:pt>
                      <c:pt idx="6104">
                        <c:v>43324.333333318529</c:v>
                      </c:pt>
                      <c:pt idx="6105">
                        <c:v>43324.374999985193</c:v>
                      </c:pt>
                      <c:pt idx="6106">
                        <c:v>43324.416666651858</c:v>
                      </c:pt>
                      <c:pt idx="6107">
                        <c:v>43324.458333318522</c:v>
                      </c:pt>
                      <c:pt idx="6108">
                        <c:v>43324.499999985186</c:v>
                      </c:pt>
                      <c:pt idx="6109">
                        <c:v>43324.54166665185</c:v>
                      </c:pt>
                      <c:pt idx="6110">
                        <c:v>43324.583333318515</c:v>
                      </c:pt>
                      <c:pt idx="6111">
                        <c:v>43324.624999985179</c:v>
                      </c:pt>
                      <c:pt idx="6112">
                        <c:v>43324.666666651843</c:v>
                      </c:pt>
                      <c:pt idx="6113">
                        <c:v>43324.708333318507</c:v>
                      </c:pt>
                      <c:pt idx="6114">
                        <c:v>43324.749999985172</c:v>
                      </c:pt>
                      <c:pt idx="6115">
                        <c:v>43324.791666651836</c:v>
                      </c:pt>
                      <c:pt idx="6116">
                        <c:v>43324.8333333185</c:v>
                      </c:pt>
                      <c:pt idx="6117">
                        <c:v>43324.874999985164</c:v>
                      </c:pt>
                      <c:pt idx="6118">
                        <c:v>43324.916666651829</c:v>
                      </c:pt>
                      <c:pt idx="6119">
                        <c:v>43324.958333318493</c:v>
                      </c:pt>
                      <c:pt idx="6120">
                        <c:v>43324.999999985157</c:v>
                      </c:pt>
                      <c:pt idx="6121">
                        <c:v>43325.041666651821</c:v>
                      </c:pt>
                      <c:pt idx="6122">
                        <c:v>43325.083333318486</c:v>
                      </c:pt>
                      <c:pt idx="6123">
                        <c:v>43325.12499998515</c:v>
                      </c:pt>
                      <c:pt idx="6124">
                        <c:v>43325.166666651814</c:v>
                      </c:pt>
                      <c:pt idx="6125">
                        <c:v>43325.208333318478</c:v>
                      </c:pt>
                      <c:pt idx="6126">
                        <c:v>43325.249999985142</c:v>
                      </c:pt>
                      <c:pt idx="6127">
                        <c:v>43325.291666651807</c:v>
                      </c:pt>
                      <c:pt idx="6128">
                        <c:v>43325.333333318471</c:v>
                      </c:pt>
                      <c:pt idx="6129">
                        <c:v>43325.374999985135</c:v>
                      </c:pt>
                      <c:pt idx="6130">
                        <c:v>43325.416666651799</c:v>
                      </c:pt>
                      <c:pt idx="6131">
                        <c:v>43325.458333318464</c:v>
                      </c:pt>
                      <c:pt idx="6132">
                        <c:v>43325.499999985128</c:v>
                      </c:pt>
                      <c:pt idx="6133">
                        <c:v>43325.541666651792</c:v>
                      </c:pt>
                      <c:pt idx="6134">
                        <c:v>43325.583333318456</c:v>
                      </c:pt>
                      <c:pt idx="6135">
                        <c:v>43325.624999985121</c:v>
                      </c:pt>
                      <c:pt idx="6136">
                        <c:v>43325.666666651785</c:v>
                      </c:pt>
                      <c:pt idx="6137">
                        <c:v>43325.708333318449</c:v>
                      </c:pt>
                      <c:pt idx="6138">
                        <c:v>43325.749999985113</c:v>
                      </c:pt>
                      <c:pt idx="6139">
                        <c:v>43325.791666651778</c:v>
                      </c:pt>
                      <c:pt idx="6140">
                        <c:v>43325.833333318442</c:v>
                      </c:pt>
                      <c:pt idx="6141">
                        <c:v>43325.874999985106</c:v>
                      </c:pt>
                      <c:pt idx="6142">
                        <c:v>43325.91666665177</c:v>
                      </c:pt>
                      <c:pt idx="6143">
                        <c:v>43325.958333318435</c:v>
                      </c:pt>
                      <c:pt idx="6144">
                        <c:v>43325.999999985099</c:v>
                      </c:pt>
                      <c:pt idx="6145">
                        <c:v>43326.041666651763</c:v>
                      </c:pt>
                      <c:pt idx="6146">
                        <c:v>43326.083333318427</c:v>
                      </c:pt>
                      <c:pt idx="6147">
                        <c:v>43326.124999985092</c:v>
                      </c:pt>
                      <c:pt idx="6148">
                        <c:v>43326.166666651756</c:v>
                      </c:pt>
                      <c:pt idx="6149">
                        <c:v>43326.20833331842</c:v>
                      </c:pt>
                      <c:pt idx="6150">
                        <c:v>43326.249999985084</c:v>
                      </c:pt>
                      <c:pt idx="6151">
                        <c:v>43326.291666651749</c:v>
                      </c:pt>
                      <c:pt idx="6152">
                        <c:v>43326.333333318413</c:v>
                      </c:pt>
                      <c:pt idx="6153">
                        <c:v>43326.374999985077</c:v>
                      </c:pt>
                      <c:pt idx="6154">
                        <c:v>43326.416666651741</c:v>
                      </c:pt>
                      <c:pt idx="6155">
                        <c:v>43326.458333318405</c:v>
                      </c:pt>
                      <c:pt idx="6156">
                        <c:v>43326.49999998507</c:v>
                      </c:pt>
                      <c:pt idx="6157">
                        <c:v>43326.541666651734</c:v>
                      </c:pt>
                      <c:pt idx="6158">
                        <c:v>43326.583333318398</c:v>
                      </c:pt>
                      <c:pt idx="6159">
                        <c:v>43326.624999985062</c:v>
                      </c:pt>
                      <c:pt idx="6160">
                        <c:v>43326.666666651727</c:v>
                      </c:pt>
                      <c:pt idx="6161">
                        <c:v>43326.708333318391</c:v>
                      </c:pt>
                      <c:pt idx="6162">
                        <c:v>43326.749999985055</c:v>
                      </c:pt>
                      <c:pt idx="6163">
                        <c:v>43326.791666651719</c:v>
                      </c:pt>
                      <c:pt idx="6164">
                        <c:v>43326.833333318384</c:v>
                      </c:pt>
                      <c:pt idx="6165">
                        <c:v>43326.874999985048</c:v>
                      </c:pt>
                      <c:pt idx="6166">
                        <c:v>43326.916666651712</c:v>
                      </c:pt>
                      <c:pt idx="6167">
                        <c:v>43326.958333318376</c:v>
                      </c:pt>
                      <c:pt idx="6168">
                        <c:v>43326.999999985041</c:v>
                      </c:pt>
                      <c:pt idx="6169">
                        <c:v>43327.041666651705</c:v>
                      </c:pt>
                      <c:pt idx="6170">
                        <c:v>43327.083333318369</c:v>
                      </c:pt>
                      <c:pt idx="6171">
                        <c:v>43327.124999985033</c:v>
                      </c:pt>
                      <c:pt idx="6172">
                        <c:v>43327.166666651698</c:v>
                      </c:pt>
                      <c:pt idx="6173">
                        <c:v>43327.208333318362</c:v>
                      </c:pt>
                      <c:pt idx="6174">
                        <c:v>43327.249999985026</c:v>
                      </c:pt>
                      <c:pt idx="6175">
                        <c:v>43327.29166665169</c:v>
                      </c:pt>
                      <c:pt idx="6176">
                        <c:v>43327.333333318355</c:v>
                      </c:pt>
                      <c:pt idx="6177">
                        <c:v>43327.374999985019</c:v>
                      </c:pt>
                      <c:pt idx="6178">
                        <c:v>43327.416666651683</c:v>
                      </c:pt>
                      <c:pt idx="6179">
                        <c:v>43327.458333318347</c:v>
                      </c:pt>
                      <c:pt idx="6180">
                        <c:v>43327.499999985012</c:v>
                      </c:pt>
                      <c:pt idx="6181">
                        <c:v>43327.541666651676</c:v>
                      </c:pt>
                      <c:pt idx="6182">
                        <c:v>43327.58333331834</c:v>
                      </c:pt>
                      <c:pt idx="6183">
                        <c:v>43327.624999985004</c:v>
                      </c:pt>
                      <c:pt idx="6184">
                        <c:v>43327.666666651668</c:v>
                      </c:pt>
                      <c:pt idx="6185">
                        <c:v>43327.708333318333</c:v>
                      </c:pt>
                      <c:pt idx="6186">
                        <c:v>43327.749999984997</c:v>
                      </c:pt>
                      <c:pt idx="6187">
                        <c:v>43327.791666651661</c:v>
                      </c:pt>
                      <c:pt idx="6188">
                        <c:v>43327.833333318325</c:v>
                      </c:pt>
                      <c:pt idx="6189">
                        <c:v>43327.87499998499</c:v>
                      </c:pt>
                      <c:pt idx="6190">
                        <c:v>43327.916666651654</c:v>
                      </c:pt>
                      <c:pt idx="6191">
                        <c:v>43327.958333318318</c:v>
                      </c:pt>
                      <c:pt idx="6192">
                        <c:v>43327.999999984982</c:v>
                      </c:pt>
                      <c:pt idx="6193">
                        <c:v>43328.041666651647</c:v>
                      </c:pt>
                      <c:pt idx="6194">
                        <c:v>43328.083333318311</c:v>
                      </c:pt>
                      <c:pt idx="6195">
                        <c:v>43328.124999984975</c:v>
                      </c:pt>
                      <c:pt idx="6196">
                        <c:v>43328.166666651639</c:v>
                      </c:pt>
                      <c:pt idx="6197">
                        <c:v>43328.208333318304</c:v>
                      </c:pt>
                      <c:pt idx="6198">
                        <c:v>43328.249999984968</c:v>
                      </c:pt>
                      <c:pt idx="6199">
                        <c:v>43328.291666651632</c:v>
                      </c:pt>
                      <c:pt idx="6200">
                        <c:v>43328.333333318296</c:v>
                      </c:pt>
                      <c:pt idx="6201">
                        <c:v>43328.374999984961</c:v>
                      </c:pt>
                      <c:pt idx="6202">
                        <c:v>43328.416666651625</c:v>
                      </c:pt>
                      <c:pt idx="6203">
                        <c:v>43328.458333318289</c:v>
                      </c:pt>
                      <c:pt idx="6204">
                        <c:v>43328.499999984953</c:v>
                      </c:pt>
                      <c:pt idx="6205">
                        <c:v>43328.541666651618</c:v>
                      </c:pt>
                      <c:pt idx="6206">
                        <c:v>43328.583333318282</c:v>
                      </c:pt>
                      <c:pt idx="6207">
                        <c:v>43328.624999984946</c:v>
                      </c:pt>
                      <c:pt idx="6208">
                        <c:v>43328.66666665161</c:v>
                      </c:pt>
                      <c:pt idx="6209">
                        <c:v>43328.708333318275</c:v>
                      </c:pt>
                      <c:pt idx="6210">
                        <c:v>43328.749999984939</c:v>
                      </c:pt>
                      <c:pt idx="6211">
                        <c:v>43328.791666651603</c:v>
                      </c:pt>
                      <c:pt idx="6212">
                        <c:v>43328.833333318267</c:v>
                      </c:pt>
                      <c:pt idx="6213">
                        <c:v>43328.874999984931</c:v>
                      </c:pt>
                      <c:pt idx="6214">
                        <c:v>43328.916666651596</c:v>
                      </c:pt>
                      <c:pt idx="6215">
                        <c:v>43328.95833331826</c:v>
                      </c:pt>
                      <c:pt idx="6216">
                        <c:v>43328.999999984924</c:v>
                      </c:pt>
                      <c:pt idx="6217">
                        <c:v>43329.041666651588</c:v>
                      </c:pt>
                      <c:pt idx="6218">
                        <c:v>43329.083333318253</c:v>
                      </c:pt>
                      <c:pt idx="6219">
                        <c:v>43329.124999984917</c:v>
                      </c:pt>
                      <c:pt idx="6220">
                        <c:v>43329.166666651581</c:v>
                      </c:pt>
                      <c:pt idx="6221">
                        <c:v>43329.208333318245</c:v>
                      </c:pt>
                      <c:pt idx="6222">
                        <c:v>43329.24999998491</c:v>
                      </c:pt>
                      <c:pt idx="6223">
                        <c:v>43329.291666651574</c:v>
                      </c:pt>
                      <c:pt idx="6224">
                        <c:v>43329.333333318238</c:v>
                      </c:pt>
                      <c:pt idx="6225">
                        <c:v>43329.374999984902</c:v>
                      </c:pt>
                      <c:pt idx="6226">
                        <c:v>43329.416666651567</c:v>
                      </c:pt>
                      <c:pt idx="6227">
                        <c:v>43329.458333318231</c:v>
                      </c:pt>
                      <c:pt idx="6228">
                        <c:v>43329.499999984895</c:v>
                      </c:pt>
                      <c:pt idx="6229">
                        <c:v>43329.541666651559</c:v>
                      </c:pt>
                      <c:pt idx="6230">
                        <c:v>43329.583333318224</c:v>
                      </c:pt>
                      <c:pt idx="6231">
                        <c:v>43329.624999984888</c:v>
                      </c:pt>
                      <c:pt idx="6232">
                        <c:v>43329.666666651552</c:v>
                      </c:pt>
                      <c:pt idx="6233">
                        <c:v>43329.708333318216</c:v>
                      </c:pt>
                      <c:pt idx="6234">
                        <c:v>43329.749999984881</c:v>
                      </c:pt>
                      <c:pt idx="6235">
                        <c:v>43329.791666651545</c:v>
                      </c:pt>
                      <c:pt idx="6236">
                        <c:v>43329.833333318209</c:v>
                      </c:pt>
                      <c:pt idx="6237">
                        <c:v>43329.874999984873</c:v>
                      </c:pt>
                      <c:pt idx="6238">
                        <c:v>43329.916666651538</c:v>
                      </c:pt>
                      <c:pt idx="6239">
                        <c:v>43329.958333318202</c:v>
                      </c:pt>
                      <c:pt idx="6240">
                        <c:v>43329.999999984866</c:v>
                      </c:pt>
                      <c:pt idx="6241">
                        <c:v>43330.04166665153</c:v>
                      </c:pt>
                      <c:pt idx="6242">
                        <c:v>43330.083333318194</c:v>
                      </c:pt>
                      <c:pt idx="6243">
                        <c:v>43330.124999984859</c:v>
                      </c:pt>
                      <c:pt idx="6244">
                        <c:v>43330.166666651523</c:v>
                      </c:pt>
                      <c:pt idx="6245">
                        <c:v>43330.208333318187</c:v>
                      </c:pt>
                      <c:pt idx="6246">
                        <c:v>43330.249999984851</c:v>
                      </c:pt>
                      <c:pt idx="6247">
                        <c:v>43330.291666651516</c:v>
                      </c:pt>
                      <c:pt idx="6248">
                        <c:v>43330.33333331818</c:v>
                      </c:pt>
                      <c:pt idx="6249">
                        <c:v>43330.374999984844</c:v>
                      </c:pt>
                      <c:pt idx="6250">
                        <c:v>43330.416666651508</c:v>
                      </c:pt>
                      <c:pt idx="6251">
                        <c:v>43330.458333318173</c:v>
                      </c:pt>
                      <c:pt idx="6252">
                        <c:v>43330.499999984837</c:v>
                      </c:pt>
                      <c:pt idx="6253">
                        <c:v>43330.541666651501</c:v>
                      </c:pt>
                      <c:pt idx="6254">
                        <c:v>43330.583333318165</c:v>
                      </c:pt>
                      <c:pt idx="6255">
                        <c:v>43330.62499998483</c:v>
                      </c:pt>
                      <c:pt idx="6256">
                        <c:v>43330.666666651494</c:v>
                      </c:pt>
                      <c:pt idx="6257">
                        <c:v>43330.708333318158</c:v>
                      </c:pt>
                      <c:pt idx="6258">
                        <c:v>43330.749999984822</c:v>
                      </c:pt>
                      <c:pt idx="6259">
                        <c:v>43330.791666651487</c:v>
                      </c:pt>
                      <c:pt idx="6260">
                        <c:v>43330.833333318151</c:v>
                      </c:pt>
                      <c:pt idx="6261">
                        <c:v>43330.874999984815</c:v>
                      </c:pt>
                      <c:pt idx="6262">
                        <c:v>43330.916666651479</c:v>
                      </c:pt>
                      <c:pt idx="6263">
                        <c:v>43330.958333318144</c:v>
                      </c:pt>
                      <c:pt idx="6264">
                        <c:v>43330.999999984808</c:v>
                      </c:pt>
                      <c:pt idx="6265">
                        <c:v>43331.041666651472</c:v>
                      </c:pt>
                      <c:pt idx="6266">
                        <c:v>43331.083333318136</c:v>
                      </c:pt>
                      <c:pt idx="6267">
                        <c:v>43331.124999984801</c:v>
                      </c:pt>
                      <c:pt idx="6268">
                        <c:v>43331.166666651465</c:v>
                      </c:pt>
                      <c:pt idx="6269">
                        <c:v>43331.208333318129</c:v>
                      </c:pt>
                      <c:pt idx="6270">
                        <c:v>43331.249999984793</c:v>
                      </c:pt>
                      <c:pt idx="6271">
                        <c:v>43331.291666651457</c:v>
                      </c:pt>
                      <c:pt idx="6272">
                        <c:v>43331.333333318122</c:v>
                      </c:pt>
                      <c:pt idx="6273">
                        <c:v>43331.374999984786</c:v>
                      </c:pt>
                      <c:pt idx="6274">
                        <c:v>43331.41666665145</c:v>
                      </c:pt>
                      <c:pt idx="6275">
                        <c:v>43331.458333318114</c:v>
                      </c:pt>
                      <c:pt idx="6276">
                        <c:v>43331.499999984779</c:v>
                      </c:pt>
                      <c:pt idx="6277">
                        <c:v>43331.541666651443</c:v>
                      </c:pt>
                      <c:pt idx="6278">
                        <c:v>43331.583333318107</c:v>
                      </c:pt>
                      <c:pt idx="6279">
                        <c:v>43331.624999984771</c:v>
                      </c:pt>
                      <c:pt idx="6280">
                        <c:v>43331.666666651436</c:v>
                      </c:pt>
                      <c:pt idx="6281">
                        <c:v>43331.7083333181</c:v>
                      </c:pt>
                      <c:pt idx="6282">
                        <c:v>43331.749999984764</c:v>
                      </c:pt>
                      <c:pt idx="6283">
                        <c:v>43331.791666651428</c:v>
                      </c:pt>
                      <c:pt idx="6284">
                        <c:v>43331.833333318093</c:v>
                      </c:pt>
                      <c:pt idx="6285">
                        <c:v>43331.874999984757</c:v>
                      </c:pt>
                      <c:pt idx="6286">
                        <c:v>43331.916666651421</c:v>
                      </c:pt>
                      <c:pt idx="6287">
                        <c:v>43331.958333318085</c:v>
                      </c:pt>
                      <c:pt idx="6288">
                        <c:v>43331.99999998475</c:v>
                      </c:pt>
                      <c:pt idx="6289">
                        <c:v>43332.041666651414</c:v>
                      </c:pt>
                      <c:pt idx="6290">
                        <c:v>43332.083333318078</c:v>
                      </c:pt>
                      <c:pt idx="6291">
                        <c:v>43332.124999984742</c:v>
                      </c:pt>
                      <c:pt idx="6292">
                        <c:v>43332.166666651407</c:v>
                      </c:pt>
                      <c:pt idx="6293">
                        <c:v>43332.208333318071</c:v>
                      </c:pt>
                      <c:pt idx="6294">
                        <c:v>43332.249999984735</c:v>
                      </c:pt>
                      <c:pt idx="6295">
                        <c:v>43332.291666651399</c:v>
                      </c:pt>
                      <c:pt idx="6296">
                        <c:v>43332.333333318064</c:v>
                      </c:pt>
                      <c:pt idx="6297">
                        <c:v>43332.374999984728</c:v>
                      </c:pt>
                      <c:pt idx="6298">
                        <c:v>43332.416666651392</c:v>
                      </c:pt>
                      <c:pt idx="6299">
                        <c:v>43332.458333318056</c:v>
                      </c:pt>
                      <c:pt idx="6300">
                        <c:v>43332.49999998472</c:v>
                      </c:pt>
                      <c:pt idx="6301">
                        <c:v>43332.541666651385</c:v>
                      </c:pt>
                      <c:pt idx="6302">
                        <c:v>43332.583333318049</c:v>
                      </c:pt>
                      <c:pt idx="6303">
                        <c:v>43332.624999984713</c:v>
                      </c:pt>
                      <c:pt idx="6304">
                        <c:v>43332.666666651377</c:v>
                      </c:pt>
                      <c:pt idx="6305">
                        <c:v>43332.708333318042</c:v>
                      </c:pt>
                      <c:pt idx="6306">
                        <c:v>43332.749999984706</c:v>
                      </c:pt>
                      <c:pt idx="6307">
                        <c:v>43332.79166665137</c:v>
                      </c:pt>
                      <c:pt idx="6308">
                        <c:v>43332.833333318034</c:v>
                      </c:pt>
                      <c:pt idx="6309">
                        <c:v>43332.874999984699</c:v>
                      </c:pt>
                      <c:pt idx="6310">
                        <c:v>43332.916666651363</c:v>
                      </c:pt>
                      <c:pt idx="6311">
                        <c:v>43332.958333318027</c:v>
                      </c:pt>
                      <c:pt idx="6312">
                        <c:v>43332.999999984691</c:v>
                      </c:pt>
                      <c:pt idx="6313">
                        <c:v>43333.041666651356</c:v>
                      </c:pt>
                      <c:pt idx="6314">
                        <c:v>43333.08333331802</c:v>
                      </c:pt>
                      <c:pt idx="6315">
                        <c:v>43333.124999984684</c:v>
                      </c:pt>
                      <c:pt idx="6316">
                        <c:v>43333.166666651348</c:v>
                      </c:pt>
                      <c:pt idx="6317">
                        <c:v>43333.208333318013</c:v>
                      </c:pt>
                      <c:pt idx="6318">
                        <c:v>43333.249999984677</c:v>
                      </c:pt>
                      <c:pt idx="6319">
                        <c:v>43333.291666651341</c:v>
                      </c:pt>
                      <c:pt idx="6320">
                        <c:v>43333.333333318005</c:v>
                      </c:pt>
                      <c:pt idx="6321">
                        <c:v>43333.37499998467</c:v>
                      </c:pt>
                      <c:pt idx="6322">
                        <c:v>43333.416666651334</c:v>
                      </c:pt>
                      <c:pt idx="6323">
                        <c:v>43333.458333317998</c:v>
                      </c:pt>
                      <c:pt idx="6324">
                        <c:v>43333.499999984662</c:v>
                      </c:pt>
                      <c:pt idx="6325">
                        <c:v>43333.541666651327</c:v>
                      </c:pt>
                      <c:pt idx="6326">
                        <c:v>43333.583333317991</c:v>
                      </c:pt>
                      <c:pt idx="6327">
                        <c:v>43333.624999984655</c:v>
                      </c:pt>
                      <c:pt idx="6328">
                        <c:v>43333.666666651319</c:v>
                      </c:pt>
                      <c:pt idx="6329">
                        <c:v>43333.708333317983</c:v>
                      </c:pt>
                      <c:pt idx="6330">
                        <c:v>43333.749999984648</c:v>
                      </c:pt>
                      <c:pt idx="6331">
                        <c:v>43333.791666651312</c:v>
                      </c:pt>
                      <c:pt idx="6332">
                        <c:v>43333.833333317976</c:v>
                      </c:pt>
                      <c:pt idx="6333">
                        <c:v>43333.87499998464</c:v>
                      </c:pt>
                      <c:pt idx="6334">
                        <c:v>43333.916666651305</c:v>
                      </c:pt>
                      <c:pt idx="6335">
                        <c:v>43333.958333317969</c:v>
                      </c:pt>
                      <c:pt idx="6336">
                        <c:v>43333.999999984633</c:v>
                      </c:pt>
                      <c:pt idx="6337">
                        <c:v>43334.041666651297</c:v>
                      </c:pt>
                      <c:pt idx="6338">
                        <c:v>43334.083333317962</c:v>
                      </c:pt>
                      <c:pt idx="6339">
                        <c:v>43334.124999984626</c:v>
                      </c:pt>
                      <c:pt idx="6340">
                        <c:v>43334.16666665129</c:v>
                      </c:pt>
                      <c:pt idx="6341">
                        <c:v>43334.208333317954</c:v>
                      </c:pt>
                      <c:pt idx="6342">
                        <c:v>43334.249999984619</c:v>
                      </c:pt>
                      <c:pt idx="6343">
                        <c:v>43334.291666651283</c:v>
                      </c:pt>
                      <c:pt idx="6344">
                        <c:v>43334.333333317947</c:v>
                      </c:pt>
                      <c:pt idx="6345">
                        <c:v>43334.374999984611</c:v>
                      </c:pt>
                      <c:pt idx="6346">
                        <c:v>43334.416666651276</c:v>
                      </c:pt>
                      <c:pt idx="6347">
                        <c:v>43334.45833331794</c:v>
                      </c:pt>
                      <c:pt idx="6348">
                        <c:v>43334.499999984604</c:v>
                      </c:pt>
                      <c:pt idx="6349">
                        <c:v>43334.541666651268</c:v>
                      </c:pt>
                      <c:pt idx="6350">
                        <c:v>43334.583333317933</c:v>
                      </c:pt>
                      <c:pt idx="6351">
                        <c:v>43334.624999984597</c:v>
                      </c:pt>
                      <c:pt idx="6352">
                        <c:v>43334.666666651261</c:v>
                      </c:pt>
                      <c:pt idx="6353">
                        <c:v>43334.708333317925</c:v>
                      </c:pt>
                      <c:pt idx="6354">
                        <c:v>43334.74999998459</c:v>
                      </c:pt>
                      <c:pt idx="6355">
                        <c:v>43334.791666651254</c:v>
                      </c:pt>
                      <c:pt idx="6356">
                        <c:v>43334.833333317918</c:v>
                      </c:pt>
                      <c:pt idx="6357">
                        <c:v>43334.874999984582</c:v>
                      </c:pt>
                      <c:pt idx="6358">
                        <c:v>43334.916666651246</c:v>
                      </c:pt>
                      <c:pt idx="6359">
                        <c:v>43334.958333317911</c:v>
                      </c:pt>
                      <c:pt idx="6360">
                        <c:v>43334.999999984575</c:v>
                      </c:pt>
                      <c:pt idx="6361">
                        <c:v>43335.041666651239</c:v>
                      </c:pt>
                      <c:pt idx="6362">
                        <c:v>43335.083333317903</c:v>
                      </c:pt>
                      <c:pt idx="6363">
                        <c:v>43335.124999984568</c:v>
                      </c:pt>
                      <c:pt idx="6364">
                        <c:v>43335.166666651232</c:v>
                      </c:pt>
                      <c:pt idx="6365">
                        <c:v>43335.208333317896</c:v>
                      </c:pt>
                      <c:pt idx="6366">
                        <c:v>43335.24999998456</c:v>
                      </c:pt>
                      <c:pt idx="6367">
                        <c:v>43335.291666651225</c:v>
                      </c:pt>
                      <c:pt idx="6368">
                        <c:v>43335.333333317889</c:v>
                      </c:pt>
                      <c:pt idx="6369">
                        <c:v>43335.374999984553</c:v>
                      </c:pt>
                      <c:pt idx="6370">
                        <c:v>43335.416666651217</c:v>
                      </c:pt>
                      <c:pt idx="6371">
                        <c:v>43335.458333317882</c:v>
                      </c:pt>
                      <c:pt idx="6372">
                        <c:v>43335.499999984546</c:v>
                      </c:pt>
                      <c:pt idx="6373">
                        <c:v>43335.54166665121</c:v>
                      </c:pt>
                      <c:pt idx="6374">
                        <c:v>43335.583333317874</c:v>
                      </c:pt>
                      <c:pt idx="6375">
                        <c:v>43335.624999984539</c:v>
                      </c:pt>
                      <c:pt idx="6376">
                        <c:v>43335.666666651203</c:v>
                      </c:pt>
                      <c:pt idx="6377">
                        <c:v>43335.708333317867</c:v>
                      </c:pt>
                      <c:pt idx="6378">
                        <c:v>43335.749999984531</c:v>
                      </c:pt>
                      <c:pt idx="6379">
                        <c:v>43335.791666651196</c:v>
                      </c:pt>
                      <c:pt idx="6380">
                        <c:v>43335.83333331786</c:v>
                      </c:pt>
                      <c:pt idx="6381">
                        <c:v>43335.874999984524</c:v>
                      </c:pt>
                      <c:pt idx="6382">
                        <c:v>43335.916666651188</c:v>
                      </c:pt>
                      <c:pt idx="6383">
                        <c:v>43335.958333317853</c:v>
                      </c:pt>
                      <c:pt idx="6384">
                        <c:v>43335.999999984517</c:v>
                      </c:pt>
                      <c:pt idx="6385">
                        <c:v>43336.041666651181</c:v>
                      </c:pt>
                      <c:pt idx="6386">
                        <c:v>43336.083333317845</c:v>
                      </c:pt>
                      <c:pt idx="6387">
                        <c:v>43336.124999984509</c:v>
                      </c:pt>
                      <c:pt idx="6388">
                        <c:v>43336.166666651174</c:v>
                      </c:pt>
                      <c:pt idx="6389">
                        <c:v>43336.208333317838</c:v>
                      </c:pt>
                      <c:pt idx="6390">
                        <c:v>43336.249999984502</c:v>
                      </c:pt>
                      <c:pt idx="6391">
                        <c:v>43336.291666651166</c:v>
                      </c:pt>
                      <c:pt idx="6392">
                        <c:v>43336.333333317831</c:v>
                      </c:pt>
                      <c:pt idx="6393">
                        <c:v>43336.374999984495</c:v>
                      </c:pt>
                      <c:pt idx="6394">
                        <c:v>43336.416666651159</c:v>
                      </c:pt>
                      <c:pt idx="6395">
                        <c:v>43336.458333317823</c:v>
                      </c:pt>
                      <c:pt idx="6396">
                        <c:v>43336.499999984488</c:v>
                      </c:pt>
                      <c:pt idx="6397">
                        <c:v>43336.541666651152</c:v>
                      </c:pt>
                      <c:pt idx="6398">
                        <c:v>43336.583333317816</c:v>
                      </c:pt>
                      <c:pt idx="6399">
                        <c:v>43336.62499998448</c:v>
                      </c:pt>
                      <c:pt idx="6400">
                        <c:v>43336.666666651145</c:v>
                      </c:pt>
                      <c:pt idx="6401">
                        <c:v>43336.708333317809</c:v>
                      </c:pt>
                      <c:pt idx="6402">
                        <c:v>43336.749999984473</c:v>
                      </c:pt>
                      <c:pt idx="6403">
                        <c:v>43336.791666651137</c:v>
                      </c:pt>
                      <c:pt idx="6404">
                        <c:v>43336.833333317802</c:v>
                      </c:pt>
                      <c:pt idx="6405">
                        <c:v>43336.874999984466</c:v>
                      </c:pt>
                      <c:pt idx="6406">
                        <c:v>43336.91666665113</c:v>
                      </c:pt>
                      <c:pt idx="6407">
                        <c:v>43336.958333317794</c:v>
                      </c:pt>
                      <c:pt idx="6408">
                        <c:v>43336.999999984459</c:v>
                      </c:pt>
                      <c:pt idx="6409">
                        <c:v>43337.041666651123</c:v>
                      </c:pt>
                      <c:pt idx="6410">
                        <c:v>43337.083333317787</c:v>
                      </c:pt>
                      <c:pt idx="6411">
                        <c:v>43337.124999984451</c:v>
                      </c:pt>
                      <c:pt idx="6412">
                        <c:v>43337.166666651116</c:v>
                      </c:pt>
                      <c:pt idx="6413">
                        <c:v>43337.20833331778</c:v>
                      </c:pt>
                      <c:pt idx="6414">
                        <c:v>43337.249999984444</c:v>
                      </c:pt>
                      <c:pt idx="6415">
                        <c:v>43337.291666651108</c:v>
                      </c:pt>
                      <c:pt idx="6416">
                        <c:v>43337.333333317772</c:v>
                      </c:pt>
                      <c:pt idx="6417">
                        <c:v>43337.374999984437</c:v>
                      </c:pt>
                      <c:pt idx="6418">
                        <c:v>43337.416666651101</c:v>
                      </c:pt>
                      <c:pt idx="6419">
                        <c:v>43337.458333317765</c:v>
                      </c:pt>
                      <c:pt idx="6420">
                        <c:v>43337.499999984429</c:v>
                      </c:pt>
                      <c:pt idx="6421">
                        <c:v>43337.541666651094</c:v>
                      </c:pt>
                      <c:pt idx="6422">
                        <c:v>43337.583333317758</c:v>
                      </c:pt>
                      <c:pt idx="6423">
                        <c:v>43337.624999984422</c:v>
                      </c:pt>
                      <c:pt idx="6424">
                        <c:v>43337.666666651086</c:v>
                      </c:pt>
                      <c:pt idx="6425">
                        <c:v>43337.708333317751</c:v>
                      </c:pt>
                      <c:pt idx="6426">
                        <c:v>43337.749999984415</c:v>
                      </c:pt>
                      <c:pt idx="6427">
                        <c:v>43337.791666651079</c:v>
                      </c:pt>
                      <c:pt idx="6428">
                        <c:v>43337.833333317743</c:v>
                      </c:pt>
                      <c:pt idx="6429">
                        <c:v>43337.874999984408</c:v>
                      </c:pt>
                      <c:pt idx="6430">
                        <c:v>43337.916666651072</c:v>
                      </c:pt>
                      <c:pt idx="6431">
                        <c:v>43337.958333317736</c:v>
                      </c:pt>
                      <c:pt idx="6432">
                        <c:v>43337.9999999844</c:v>
                      </c:pt>
                      <c:pt idx="6433">
                        <c:v>43338.041666651065</c:v>
                      </c:pt>
                      <c:pt idx="6434">
                        <c:v>43338.083333317729</c:v>
                      </c:pt>
                      <c:pt idx="6435">
                        <c:v>43338.124999984393</c:v>
                      </c:pt>
                      <c:pt idx="6436">
                        <c:v>43338.166666651057</c:v>
                      </c:pt>
                      <c:pt idx="6437">
                        <c:v>43338.208333317722</c:v>
                      </c:pt>
                      <c:pt idx="6438">
                        <c:v>43338.249999984386</c:v>
                      </c:pt>
                      <c:pt idx="6439">
                        <c:v>43338.29166665105</c:v>
                      </c:pt>
                      <c:pt idx="6440">
                        <c:v>43338.333333317714</c:v>
                      </c:pt>
                      <c:pt idx="6441">
                        <c:v>43338.374999984379</c:v>
                      </c:pt>
                      <c:pt idx="6442">
                        <c:v>43338.416666651043</c:v>
                      </c:pt>
                      <c:pt idx="6443">
                        <c:v>43338.458333317707</c:v>
                      </c:pt>
                      <c:pt idx="6444">
                        <c:v>43338.499999984371</c:v>
                      </c:pt>
                      <c:pt idx="6445">
                        <c:v>43338.541666651035</c:v>
                      </c:pt>
                      <c:pt idx="6446">
                        <c:v>43338.5833333177</c:v>
                      </c:pt>
                      <c:pt idx="6447">
                        <c:v>43338.624999984364</c:v>
                      </c:pt>
                      <c:pt idx="6448">
                        <c:v>43338.666666651028</c:v>
                      </c:pt>
                      <c:pt idx="6449">
                        <c:v>43338.708333317692</c:v>
                      </c:pt>
                      <c:pt idx="6450">
                        <c:v>43338.749999984357</c:v>
                      </c:pt>
                      <c:pt idx="6451">
                        <c:v>43338.791666651021</c:v>
                      </c:pt>
                      <c:pt idx="6452">
                        <c:v>43338.833333317685</c:v>
                      </c:pt>
                      <c:pt idx="6453">
                        <c:v>43338.874999984349</c:v>
                      </c:pt>
                      <c:pt idx="6454">
                        <c:v>43338.916666651014</c:v>
                      </c:pt>
                      <c:pt idx="6455">
                        <c:v>43338.958333317678</c:v>
                      </c:pt>
                      <c:pt idx="6456">
                        <c:v>43338.999999984342</c:v>
                      </c:pt>
                      <c:pt idx="6457">
                        <c:v>43339.041666651006</c:v>
                      </c:pt>
                      <c:pt idx="6458">
                        <c:v>43339.083333317671</c:v>
                      </c:pt>
                      <c:pt idx="6459">
                        <c:v>43339.124999984335</c:v>
                      </c:pt>
                      <c:pt idx="6460">
                        <c:v>43339.166666650999</c:v>
                      </c:pt>
                      <c:pt idx="6461">
                        <c:v>43339.208333317663</c:v>
                      </c:pt>
                      <c:pt idx="6462">
                        <c:v>43339.249999984328</c:v>
                      </c:pt>
                      <c:pt idx="6463">
                        <c:v>43339.291666650992</c:v>
                      </c:pt>
                      <c:pt idx="6464">
                        <c:v>43339.333333317656</c:v>
                      </c:pt>
                      <c:pt idx="6465">
                        <c:v>43339.37499998432</c:v>
                      </c:pt>
                      <c:pt idx="6466">
                        <c:v>43339.416666650985</c:v>
                      </c:pt>
                      <c:pt idx="6467">
                        <c:v>43339.458333317649</c:v>
                      </c:pt>
                      <c:pt idx="6468">
                        <c:v>43339.499999984313</c:v>
                      </c:pt>
                      <c:pt idx="6469">
                        <c:v>43339.541666650977</c:v>
                      </c:pt>
                      <c:pt idx="6470">
                        <c:v>43339.583333317642</c:v>
                      </c:pt>
                      <c:pt idx="6471">
                        <c:v>43339.624999984306</c:v>
                      </c:pt>
                      <c:pt idx="6472">
                        <c:v>43339.66666665097</c:v>
                      </c:pt>
                      <c:pt idx="6473">
                        <c:v>43339.708333317634</c:v>
                      </c:pt>
                      <c:pt idx="6474">
                        <c:v>43339.749999984298</c:v>
                      </c:pt>
                      <c:pt idx="6475">
                        <c:v>43339.791666650963</c:v>
                      </c:pt>
                      <c:pt idx="6476">
                        <c:v>43339.833333317627</c:v>
                      </c:pt>
                      <c:pt idx="6477">
                        <c:v>43339.874999984291</c:v>
                      </c:pt>
                      <c:pt idx="6478">
                        <c:v>43339.916666650955</c:v>
                      </c:pt>
                      <c:pt idx="6479">
                        <c:v>43339.95833331762</c:v>
                      </c:pt>
                      <c:pt idx="6480">
                        <c:v>43339.999999984284</c:v>
                      </c:pt>
                      <c:pt idx="6481">
                        <c:v>43340.041666650948</c:v>
                      </c:pt>
                      <c:pt idx="6482">
                        <c:v>43340.083333317612</c:v>
                      </c:pt>
                      <c:pt idx="6483">
                        <c:v>43340.124999984277</c:v>
                      </c:pt>
                      <c:pt idx="6484">
                        <c:v>43340.166666650941</c:v>
                      </c:pt>
                      <c:pt idx="6485">
                        <c:v>43340.208333317605</c:v>
                      </c:pt>
                      <c:pt idx="6486">
                        <c:v>43340.249999984269</c:v>
                      </c:pt>
                      <c:pt idx="6487">
                        <c:v>43340.291666650934</c:v>
                      </c:pt>
                      <c:pt idx="6488">
                        <c:v>43340.333333317598</c:v>
                      </c:pt>
                      <c:pt idx="6489">
                        <c:v>43340.374999984262</c:v>
                      </c:pt>
                      <c:pt idx="6490">
                        <c:v>43340.416666650926</c:v>
                      </c:pt>
                      <c:pt idx="6491">
                        <c:v>43340.458333317591</c:v>
                      </c:pt>
                      <c:pt idx="6492">
                        <c:v>43340.499999984255</c:v>
                      </c:pt>
                      <c:pt idx="6493">
                        <c:v>43340.541666650919</c:v>
                      </c:pt>
                      <c:pt idx="6494">
                        <c:v>43340.583333317583</c:v>
                      </c:pt>
                      <c:pt idx="6495">
                        <c:v>43340.624999984248</c:v>
                      </c:pt>
                      <c:pt idx="6496">
                        <c:v>43340.666666650912</c:v>
                      </c:pt>
                      <c:pt idx="6497">
                        <c:v>43340.708333317576</c:v>
                      </c:pt>
                      <c:pt idx="6498">
                        <c:v>43340.74999998424</c:v>
                      </c:pt>
                      <c:pt idx="6499">
                        <c:v>43340.791666650905</c:v>
                      </c:pt>
                      <c:pt idx="6500">
                        <c:v>43340.833333317569</c:v>
                      </c:pt>
                      <c:pt idx="6501">
                        <c:v>43340.874999984233</c:v>
                      </c:pt>
                      <c:pt idx="6502">
                        <c:v>43340.916666650897</c:v>
                      </c:pt>
                      <c:pt idx="6503">
                        <c:v>43340.958333317561</c:v>
                      </c:pt>
                      <c:pt idx="6504">
                        <c:v>43340.999999984226</c:v>
                      </c:pt>
                      <c:pt idx="6505">
                        <c:v>43341.04166665089</c:v>
                      </c:pt>
                      <c:pt idx="6506">
                        <c:v>43341.083333317554</c:v>
                      </c:pt>
                      <c:pt idx="6507">
                        <c:v>43341.124999984218</c:v>
                      </c:pt>
                      <c:pt idx="6508">
                        <c:v>43341.166666650883</c:v>
                      </c:pt>
                      <c:pt idx="6509">
                        <c:v>43341.208333317547</c:v>
                      </c:pt>
                      <c:pt idx="6510">
                        <c:v>43341.249999984211</c:v>
                      </c:pt>
                      <c:pt idx="6511">
                        <c:v>43341.291666650875</c:v>
                      </c:pt>
                      <c:pt idx="6512">
                        <c:v>43341.33333331754</c:v>
                      </c:pt>
                      <c:pt idx="6513">
                        <c:v>43341.374999984204</c:v>
                      </c:pt>
                      <c:pt idx="6514">
                        <c:v>43341.416666650868</c:v>
                      </c:pt>
                      <c:pt idx="6515">
                        <c:v>43341.458333317532</c:v>
                      </c:pt>
                      <c:pt idx="6516">
                        <c:v>43341.499999984197</c:v>
                      </c:pt>
                      <c:pt idx="6517">
                        <c:v>43341.541666650861</c:v>
                      </c:pt>
                      <c:pt idx="6518">
                        <c:v>43341.583333317525</c:v>
                      </c:pt>
                      <c:pt idx="6519">
                        <c:v>43341.624999984189</c:v>
                      </c:pt>
                      <c:pt idx="6520">
                        <c:v>43341.666666650854</c:v>
                      </c:pt>
                      <c:pt idx="6521">
                        <c:v>43341.708333317518</c:v>
                      </c:pt>
                      <c:pt idx="6522">
                        <c:v>43341.749999984182</c:v>
                      </c:pt>
                      <c:pt idx="6523">
                        <c:v>43341.791666650846</c:v>
                      </c:pt>
                      <c:pt idx="6524">
                        <c:v>43341.833333317511</c:v>
                      </c:pt>
                      <c:pt idx="6525">
                        <c:v>43341.874999984175</c:v>
                      </c:pt>
                      <c:pt idx="6526">
                        <c:v>43341.916666650839</c:v>
                      </c:pt>
                      <c:pt idx="6527">
                        <c:v>43341.958333317503</c:v>
                      </c:pt>
                      <c:pt idx="6528">
                        <c:v>43341.999999984168</c:v>
                      </c:pt>
                      <c:pt idx="6529">
                        <c:v>43342.041666650832</c:v>
                      </c:pt>
                      <c:pt idx="6530">
                        <c:v>43342.083333317496</c:v>
                      </c:pt>
                      <c:pt idx="6531">
                        <c:v>43342.12499998416</c:v>
                      </c:pt>
                      <c:pt idx="6532">
                        <c:v>43342.166666650824</c:v>
                      </c:pt>
                      <c:pt idx="6533">
                        <c:v>43342.208333317489</c:v>
                      </c:pt>
                      <c:pt idx="6534">
                        <c:v>43342.249999984153</c:v>
                      </c:pt>
                      <c:pt idx="6535">
                        <c:v>43342.291666650817</c:v>
                      </c:pt>
                      <c:pt idx="6536">
                        <c:v>43342.333333317481</c:v>
                      </c:pt>
                      <c:pt idx="6537">
                        <c:v>43342.374999984146</c:v>
                      </c:pt>
                      <c:pt idx="6538">
                        <c:v>43342.41666665081</c:v>
                      </c:pt>
                      <c:pt idx="6539">
                        <c:v>43342.458333317474</c:v>
                      </c:pt>
                      <c:pt idx="6540">
                        <c:v>43342.499999984138</c:v>
                      </c:pt>
                      <c:pt idx="6541">
                        <c:v>43342.541666650803</c:v>
                      </c:pt>
                      <c:pt idx="6542">
                        <c:v>43342.583333317467</c:v>
                      </c:pt>
                      <c:pt idx="6543">
                        <c:v>43342.624999984131</c:v>
                      </c:pt>
                      <c:pt idx="6544">
                        <c:v>43342.666666650795</c:v>
                      </c:pt>
                      <c:pt idx="6545">
                        <c:v>43342.70833331746</c:v>
                      </c:pt>
                      <c:pt idx="6546">
                        <c:v>43342.749999984124</c:v>
                      </c:pt>
                      <c:pt idx="6547">
                        <c:v>43342.791666650788</c:v>
                      </c:pt>
                      <c:pt idx="6548">
                        <c:v>43342.833333317452</c:v>
                      </c:pt>
                      <c:pt idx="6549">
                        <c:v>43342.874999984117</c:v>
                      </c:pt>
                      <c:pt idx="6550">
                        <c:v>43342.916666650781</c:v>
                      </c:pt>
                      <c:pt idx="6551">
                        <c:v>43342.958333317445</c:v>
                      </c:pt>
                      <c:pt idx="6552">
                        <c:v>43342.999999984109</c:v>
                      </c:pt>
                      <c:pt idx="6553">
                        <c:v>43343.041666650774</c:v>
                      </c:pt>
                      <c:pt idx="6554">
                        <c:v>43343.083333317438</c:v>
                      </c:pt>
                      <c:pt idx="6555">
                        <c:v>43343.124999984102</c:v>
                      </c:pt>
                      <c:pt idx="6556">
                        <c:v>43343.166666650766</c:v>
                      </c:pt>
                      <c:pt idx="6557">
                        <c:v>43343.208333317431</c:v>
                      </c:pt>
                      <c:pt idx="6558">
                        <c:v>43343.249999984095</c:v>
                      </c:pt>
                      <c:pt idx="6559">
                        <c:v>43343.291666650759</c:v>
                      </c:pt>
                      <c:pt idx="6560">
                        <c:v>43343.333333317423</c:v>
                      </c:pt>
                      <c:pt idx="6561">
                        <c:v>43343.374999984087</c:v>
                      </c:pt>
                      <c:pt idx="6562">
                        <c:v>43343.416666650752</c:v>
                      </c:pt>
                      <c:pt idx="6563">
                        <c:v>43343.458333317416</c:v>
                      </c:pt>
                      <c:pt idx="6564">
                        <c:v>43343.49999998408</c:v>
                      </c:pt>
                      <c:pt idx="6565">
                        <c:v>43343.541666650744</c:v>
                      </c:pt>
                      <c:pt idx="6566">
                        <c:v>43343.583333317409</c:v>
                      </c:pt>
                      <c:pt idx="6567">
                        <c:v>43343.624999984073</c:v>
                      </c:pt>
                      <c:pt idx="6568">
                        <c:v>43343.666666650737</c:v>
                      </c:pt>
                      <c:pt idx="6569">
                        <c:v>43343.708333317401</c:v>
                      </c:pt>
                      <c:pt idx="6570">
                        <c:v>43343.749999984066</c:v>
                      </c:pt>
                      <c:pt idx="6571">
                        <c:v>43343.79166665073</c:v>
                      </c:pt>
                      <c:pt idx="6572">
                        <c:v>43343.833333317394</c:v>
                      </c:pt>
                      <c:pt idx="6573">
                        <c:v>43343.874999984058</c:v>
                      </c:pt>
                      <c:pt idx="6574">
                        <c:v>43343.916666650723</c:v>
                      </c:pt>
                      <c:pt idx="6575">
                        <c:v>43343.958333317387</c:v>
                      </c:pt>
                      <c:pt idx="6576">
                        <c:v>43343.999999984051</c:v>
                      </c:pt>
                      <c:pt idx="6577">
                        <c:v>43344.041666650715</c:v>
                      </c:pt>
                      <c:pt idx="6578">
                        <c:v>43344.08333331738</c:v>
                      </c:pt>
                      <c:pt idx="6579">
                        <c:v>43344.124999984044</c:v>
                      </c:pt>
                      <c:pt idx="6580">
                        <c:v>43344.166666650708</c:v>
                      </c:pt>
                      <c:pt idx="6581">
                        <c:v>43344.208333317372</c:v>
                      </c:pt>
                      <c:pt idx="6582">
                        <c:v>43344.249999984037</c:v>
                      </c:pt>
                      <c:pt idx="6583">
                        <c:v>43344.291666650701</c:v>
                      </c:pt>
                      <c:pt idx="6584">
                        <c:v>43344.333333317365</c:v>
                      </c:pt>
                      <c:pt idx="6585">
                        <c:v>43344.374999984029</c:v>
                      </c:pt>
                      <c:pt idx="6586">
                        <c:v>43344.416666650694</c:v>
                      </c:pt>
                      <c:pt idx="6587">
                        <c:v>43344.458333317358</c:v>
                      </c:pt>
                      <c:pt idx="6588">
                        <c:v>43344.499999984022</c:v>
                      </c:pt>
                      <c:pt idx="6589">
                        <c:v>43344.541666650686</c:v>
                      </c:pt>
                      <c:pt idx="6590">
                        <c:v>43344.58333331735</c:v>
                      </c:pt>
                      <c:pt idx="6591">
                        <c:v>43344.624999984015</c:v>
                      </c:pt>
                      <c:pt idx="6592">
                        <c:v>43344.666666650679</c:v>
                      </c:pt>
                      <c:pt idx="6593">
                        <c:v>43344.708333317343</c:v>
                      </c:pt>
                      <c:pt idx="6594">
                        <c:v>43344.749999984007</c:v>
                      </c:pt>
                      <c:pt idx="6595">
                        <c:v>43344.791666650672</c:v>
                      </c:pt>
                      <c:pt idx="6596">
                        <c:v>43344.833333317336</c:v>
                      </c:pt>
                      <c:pt idx="6597">
                        <c:v>43344.874999984</c:v>
                      </c:pt>
                      <c:pt idx="6598">
                        <c:v>43344.916666650664</c:v>
                      </c:pt>
                      <c:pt idx="6599">
                        <c:v>43344.958333317329</c:v>
                      </c:pt>
                      <c:pt idx="6600">
                        <c:v>43344.999999983993</c:v>
                      </c:pt>
                      <c:pt idx="6601">
                        <c:v>43345.041666650657</c:v>
                      </c:pt>
                      <c:pt idx="6602">
                        <c:v>43345.083333317321</c:v>
                      </c:pt>
                      <c:pt idx="6603">
                        <c:v>43345.124999983986</c:v>
                      </c:pt>
                      <c:pt idx="6604">
                        <c:v>43345.16666665065</c:v>
                      </c:pt>
                      <c:pt idx="6605">
                        <c:v>43345.208333317314</c:v>
                      </c:pt>
                      <c:pt idx="6606">
                        <c:v>43345.249999983978</c:v>
                      </c:pt>
                      <c:pt idx="6607">
                        <c:v>43345.291666650643</c:v>
                      </c:pt>
                      <c:pt idx="6608">
                        <c:v>43345.333333317307</c:v>
                      </c:pt>
                      <c:pt idx="6609">
                        <c:v>43345.374999983971</c:v>
                      </c:pt>
                      <c:pt idx="6610">
                        <c:v>43345.416666650635</c:v>
                      </c:pt>
                      <c:pt idx="6611">
                        <c:v>43345.4583333173</c:v>
                      </c:pt>
                      <c:pt idx="6612">
                        <c:v>43345.499999983964</c:v>
                      </c:pt>
                      <c:pt idx="6613">
                        <c:v>43345.541666650628</c:v>
                      </c:pt>
                      <c:pt idx="6614">
                        <c:v>43345.583333317292</c:v>
                      </c:pt>
                      <c:pt idx="6615">
                        <c:v>43345.624999983957</c:v>
                      </c:pt>
                      <c:pt idx="6616">
                        <c:v>43345.666666650621</c:v>
                      </c:pt>
                      <c:pt idx="6617">
                        <c:v>43345.708333317285</c:v>
                      </c:pt>
                      <c:pt idx="6618">
                        <c:v>43345.749999983949</c:v>
                      </c:pt>
                      <c:pt idx="6619">
                        <c:v>43345.791666650613</c:v>
                      </c:pt>
                      <c:pt idx="6620">
                        <c:v>43345.833333317278</c:v>
                      </c:pt>
                      <c:pt idx="6621">
                        <c:v>43345.874999983942</c:v>
                      </c:pt>
                      <c:pt idx="6622">
                        <c:v>43345.916666650606</c:v>
                      </c:pt>
                      <c:pt idx="6623">
                        <c:v>43345.95833331727</c:v>
                      </c:pt>
                      <c:pt idx="6624">
                        <c:v>43345.999999983935</c:v>
                      </c:pt>
                      <c:pt idx="6625">
                        <c:v>43346.041666650599</c:v>
                      </c:pt>
                      <c:pt idx="6626">
                        <c:v>43346.083333317263</c:v>
                      </c:pt>
                      <c:pt idx="6627">
                        <c:v>43346.124999983927</c:v>
                      </c:pt>
                      <c:pt idx="6628">
                        <c:v>43346.166666650592</c:v>
                      </c:pt>
                      <c:pt idx="6629">
                        <c:v>43346.208333317256</c:v>
                      </c:pt>
                      <c:pt idx="6630">
                        <c:v>43346.24999998392</c:v>
                      </c:pt>
                      <c:pt idx="6631">
                        <c:v>43346.291666650584</c:v>
                      </c:pt>
                      <c:pt idx="6632">
                        <c:v>43346.333333317249</c:v>
                      </c:pt>
                      <c:pt idx="6633">
                        <c:v>43346.374999983913</c:v>
                      </c:pt>
                      <c:pt idx="6634">
                        <c:v>43346.416666650577</c:v>
                      </c:pt>
                      <c:pt idx="6635">
                        <c:v>43346.458333317241</c:v>
                      </c:pt>
                      <c:pt idx="6636">
                        <c:v>43346.499999983906</c:v>
                      </c:pt>
                      <c:pt idx="6637">
                        <c:v>43346.54166665057</c:v>
                      </c:pt>
                      <c:pt idx="6638">
                        <c:v>43346.583333317234</c:v>
                      </c:pt>
                      <c:pt idx="6639">
                        <c:v>43346.624999983898</c:v>
                      </c:pt>
                      <c:pt idx="6640">
                        <c:v>43346.666666650563</c:v>
                      </c:pt>
                      <c:pt idx="6641">
                        <c:v>43346.708333317227</c:v>
                      </c:pt>
                      <c:pt idx="6642">
                        <c:v>43346.749999983891</c:v>
                      </c:pt>
                      <c:pt idx="6643">
                        <c:v>43346.791666650555</c:v>
                      </c:pt>
                      <c:pt idx="6644">
                        <c:v>43346.83333331722</c:v>
                      </c:pt>
                      <c:pt idx="6645">
                        <c:v>43346.874999983884</c:v>
                      </c:pt>
                      <c:pt idx="6646">
                        <c:v>43346.916666650548</c:v>
                      </c:pt>
                      <c:pt idx="6647">
                        <c:v>43346.958333317212</c:v>
                      </c:pt>
                      <c:pt idx="6648">
                        <c:v>43346.999999983876</c:v>
                      </c:pt>
                      <c:pt idx="6649">
                        <c:v>43347.041666650541</c:v>
                      </c:pt>
                      <c:pt idx="6650">
                        <c:v>43347.083333317205</c:v>
                      </c:pt>
                      <c:pt idx="6651">
                        <c:v>43347.124999983869</c:v>
                      </c:pt>
                      <c:pt idx="6652">
                        <c:v>43347.166666650533</c:v>
                      </c:pt>
                      <c:pt idx="6653">
                        <c:v>43347.208333317198</c:v>
                      </c:pt>
                      <c:pt idx="6654">
                        <c:v>43347.249999983862</c:v>
                      </c:pt>
                      <c:pt idx="6655">
                        <c:v>43347.291666650526</c:v>
                      </c:pt>
                      <c:pt idx="6656">
                        <c:v>43347.33333331719</c:v>
                      </c:pt>
                      <c:pt idx="6657">
                        <c:v>43347.374999983855</c:v>
                      </c:pt>
                      <c:pt idx="6658">
                        <c:v>43347.416666650519</c:v>
                      </c:pt>
                      <c:pt idx="6659">
                        <c:v>43347.458333317183</c:v>
                      </c:pt>
                      <c:pt idx="6660">
                        <c:v>43347.499999983847</c:v>
                      </c:pt>
                      <c:pt idx="6661">
                        <c:v>43347.541666650512</c:v>
                      </c:pt>
                      <c:pt idx="6662">
                        <c:v>43347.583333317176</c:v>
                      </c:pt>
                      <c:pt idx="6663">
                        <c:v>43347.62499998384</c:v>
                      </c:pt>
                      <c:pt idx="6664">
                        <c:v>43347.666666650504</c:v>
                      </c:pt>
                      <c:pt idx="6665">
                        <c:v>43347.708333317169</c:v>
                      </c:pt>
                      <c:pt idx="6666">
                        <c:v>43347.749999983833</c:v>
                      </c:pt>
                      <c:pt idx="6667">
                        <c:v>43347.791666650497</c:v>
                      </c:pt>
                      <c:pt idx="6668">
                        <c:v>43347.833333317161</c:v>
                      </c:pt>
                      <c:pt idx="6669">
                        <c:v>43347.874999983826</c:v>
                      </c:pt>
                      <c:pt idx="6670">
                        <c:v>43347.91666665049</c:v>
                      </c:pt>
                      <c:pt idx="6671">
                        <c:v>43347.958333317154</c:v>
                      </c:pt>
                      <c:pt idx="6672">
                        <c:v>43347.999999983818</c:v>
                      </c:pt>
                      <c:pt idx="6673">
                        <c:v>43348.041666650483</c:v>
                      </c:pt>
                      <c:pt idx="6674">
                        <c:v>43348.083333317147</c:v>
                      </c:pt>
                      <c:pt idx="6675">
                        <c:v>43348.124999983811</c:v>
                      </c:pt>
                      <c:pt idx="6676">
                        <c:v>43348.166666650475</c:v>
                      </c:pt>
                      <c:pt idx="6677">
                        <c:v>43348.208333317139</c:v>
                      </c:pt>
                      <c:pt idx="6678">
                        <c:v>43348.249999983804</c:v>
                      </c:pt>
                      <c:pt idx="6679">
                        <c:v>43348.291666650468</c:v>
                      </c:pt>
                      <c:pt idx="6680">
                        <c:v>43348.333333317132</c:v>
                      </c:pt>
                      <c:pt idx="6681">
                        <c:v>43348.374999983796</c:v>
                      </c:pt>
                      <c:pt idx="6682">
                        <c:v>43348.416666650461</c:v>
                      </c:pt>
                      <c:pt idx="6683">
                        <c:v>43348.458333317125</c:v>
                      </c:pt>
                      <c:pt idx="6684">
                        <c:v>43348.499999983789</c:v>
                      </c:pt>
                      <c:pt idx="6685">
                        <c:v>43348.541666650453</c:v>
                      </c:pt>
                      <c:pt idx="6686">
                        <c:v>43348.583333317118</c:v>
                      </c:pt>
                      <c:pt idx="6687">
                        <c:v>43348.624999983782</c:v>
                      </c:pt>
                      <c:pt idx="6688">
                        <c:v>43348.666666650446</c:v>
                      </c:pt>
                      <c:pt idx="6689">
                        <c:v>43348.70833331711</c:v>
                      </c:pt>
                      <c:pt idx="6690">
                        <c:v>43348.749999983775</c:v>
                      </c:pt>
                      <c:pt idx="6691">
                        <c:v>43348.791666650439</c:v>
                      </c:pt>
                      <c:pt idx="6692">
                        <c:v>43348.833333317103</c:v>
                      </c:pt>
                      <c:pt idx="6693">
                        <c:v>43348.874999983767</c:v>
                      </c:pt>
                      <c:pt idx="6694">
                        <c:v>43348.916666650432</c:v>
                      </c:pt>
                      <c:pt idx="6695">
                        <c:v>43348.958333317096</c:v>
                      </c:pt>
                      <c:pt idx="6696">
                        <c:v>43348.99999998376</c:v>
                      </c:pt>
                      <c:pt idx="6697">
                        <c:v>43349.041666650424</c:v>
                      </c:pt>
                      <c:pt idx="6698">
                        <c:v>43349.083333317089</c:v>
                      </c:pt>
                      <c:pt idx="6699">
                        <c:v>43349.124999983753</c:v>
                      </c:pt>
                      <c:pt idx="6700">
                        <c:v>43349.166666650417</c:v>
                      </c:pt>
                      <c:pt idx="6701">
                        <c:v>43349.208333317081</c:v>
                      </c:pt>
                      <c:pt idx="6702">
                        <c:v>43349.249999983746</c:v>
                      </c:pt>
                      <c:pt idx="6703">
                        <c:v>43349.29166665041</c:v>
                      </c:pt>
                      <c:pt idx="6704">
                        <c:v>43349.333333317074</c:v>
                      </c:pt>
                      <c:pt idx="6705">
                        <c:v>43349.374999983738</c:v>
                      </c:pt>
                      <c:pt idx="6706">
                        <c:v>43349.416666650402</c:v>
                      </c:pt>
                      <c:pt idx="6707">
                        <c:v>43349.458333317067</c:v>
                      </c:pt>
                      <c:pt idx="6708">
                        <c:v>43349.499999983731</c:v>
                      </c:pt>
                      <c:pt idx="6709">
                        <c:v>43349.541666650395</c:v>
                      </c:pt>
                      <c:pt idx="6710">
                        <c:v>43349.583333317059</c:v>
                      </c:pt>
                      <c:pt idx="6711">
                        <c:v>43349.624999983724</c:v>
                      </c:pt>
                      <c:pt idx="6712">
                        <c:v>43349.666666650388</c:v>
                      </c:pt>
                      <c:pt idx="6713">
                        <c:v>43349.708333317052</c:v>
                      </c:pt>
                      <c:pt idx="6714">
                        <c:v>43349.749999983716</c:v>
                      </c:pt>
                      <c:pt idx="6715">
                        <c:v>43349.791666650381</c:v>
                      </c:pt>
                      <c:pt idx="6716">
                        <c:v>43349.833333317045</c:v>
                      </c:pt>
                      <c:pt idx="6717">
                        <c:v>43349.874999983709</c:v>
                      </c:pt>
                      <c:pt idx="6718">
                        <c:v>43349.916666650373</c:v>
                      </c:pt>
                      <c:pt idx="6719">
                        <c:v>43349.958333317038</c:v>
                      </c:pt>
                      <c:pt idx="6720">
                        <c:v>43349.999999983702</c:v>
                      </c:pt>
                      <c:pt idx="6721">
                        <c:v>43350.041666650366</c:v>
                      </c:pt>
                      <c:pt idx="6722">
                        <c:v>43350.08333331703</c:v>
                      </c:pt>
                      <c:pt idx="6723">
                        <c:v>43350.124999983695</c:v>
                      </c:pt>
                      <c:pt idx="6724">
                        <c:v>43350.166666650359</c:v>
                      </c:pt>
                      <c:pt idx="6725">
                        <c:v>43350.208333317023</c:v>
                      </c:pt>
                      <c:pt idx="6726">
                        <c:v>43350.249999983687</c:v>
                      </c:pt>
                      <c:pt idx="6727">
                        <c:v>43350.291666650352</c:v>
                      </c:pt>
                      <c:pt idx="6728">
                        <c:v>43350.333333317016</c:v>
                      </c:pt>
                      <c:pt idx="6729">
                        <c:v>43350.37499998368</c:v>
                      </c:pt>
                      <c:pt idx="6730">
                        <c:v>43350.416666650344</c:v>
                      </c:pt>
                      <c:pt idx="6731">
                        <c:v>43350.458333317009</c:v>
                      </c:pt>
                      <c:pt idx="6732">
                        <c:v>43350.499999983673</c:v>
                      </c:pt>
                      <c:pt idx="6733">
                        <c:v>43350.541666650337</c:v>
                      </c:pt>
                      <c:pt idx="6734">
                        <c:v>43350.583333317001</c:v>
                      </c:pt>
                      <c:pt idx="6735">
                        <c:v>43350.624999983665</c:v>
                      </c:pt>
                      <c:pt idx="6736">
                        <c:v>43350.66666665033</c:v>
                      </c:pt>
                      <c:pt idx="6737">
                        <c:v>43350.708333316994</c:v>
                      </c:pt>
                      <c:pt idx="6738">
                        <c:v>43350.749999983658</c:v>
                      </c:pt>
                      <c:pt idx="6739">
                        <c:v>43350.791666650322</c:v>
                      </c:pt>
                      <c:pt idx="6740">
                        <c:v>43350.833333316987</c:v>
                      </c:pt>
                      <c:pt idx="6741">
                        <c:v>43350.874999983651</c:v>
                      </c:pt>
                      <c:pt idx="6742">
                        <c:v>43350.916666650315</c:v>
                      </c:pt>
                      <c:pt idx="6743">
                        <c:v>43350.958333316979</c:v>
                      </c:pt>
                      <c:pt idx="6744">
                        <c:v>43350.999999983644</c:v>
                      </c:pt>
                      <c:pt idx="6745">
                        <c:v>43351.041666650308</c:v>
                      </c:pt>
                      <c:pt idx="6746">
                        <c:v>43351.083333316972</c:v>
                      </c:pt>
                      <c:pt idx="6747">
                        <c:v>43351.124999983636</c:v>
                      </c:pt>
                      <c:pt idx="6748">
                        <c:v>43351.166666650301</c:v>
                      </c:pt>
                      <c:pt idx="6749">
                        <c:v>43351.208333316965</c:v>
                      </c:pt>
                      <c:pt idx="6750">
                        <c:v>43351.249999983629</c:v>
                      </c:pt>
                      <c:pt idx="6751">
                        <c:v>43351.291666650293</c:v>
                      </c:pt>
                      <c:pt idx="6752">
                        <c:v>43351.333333316958</c:v>
                      </c:pt>
                      <c:pt idx="6753">
                        <c:v>43351.374999983622</c:v>
                      </c:pt>
                      <c:pt idx="6754">
                        <c:v>43351.416666650286</c:v>
                      </c:pt>
                      <c:pt idx="6755">
                        <c:v>43351.45833331695</c:v>
                      </c:pt>
                      <c:pt idx="6756">
                        <c:v>43351.499999983615</c:v>
                      </c:pt>
                      <c:pt idx="6757">
                        <c:v>43351.541666650279</c:v>
                      </c:pt>
                      <c:pt idx="6758">
                        <c:v>43351.583333316943</c:v>
                      </c:pt>
                      <c:pt idx="6759">
                        <c:v>43351.624999983607</c:v>
                      </c:pt>
                      <c:pt idx="6760">
                        <c:v>43351.666666650272</c:v>
                      </c:pt>
                      <c:pt idx="6761">
                        <c:v>43351.708333316936</c:v>
                      </c:pt>
                      <c:pt idx="6762">
                        <c:v>43351.7499999836</c:v>
                      </c:pt>
                      <c:pt idx="6763">
                        <c:v>43351.791666650264</c:v>
                      </c:pt>
                      <c:pt idx="6764">
                        <c:v>43351.833333316928</c:v>
                      </c:pt>
                      <c:pt idx="6765">
                        <c:v>43351.874999983593</c:v>
                      </c:pt>
                      <c:pt idx="6766">
                        <c:v>43351.916666650257</c:v>
                      </c:pt>
                      <c:pt idx="6767">
                        <c:v>43351.958333316921</c:v>
                      </c:pt>
                      <c:pt idx="6768">
                        <c:v>43351.999999983585</c:v>
                      </c:pt>
                      <c:pt idx="6769">
                        <c:v>43352.04166665025</c:v>
                      </c:pt>
                      <c:pt idx="6770">
                        <c:v>43352.083333316914</c:v>
                      </c:pt>
                      <c:pt idx="6771">
                        <c:v>43352.124999983578</c:v>
                      </c:pt>
                      <c:pt idx="6772">
                        <c:v>43352.166666650242</c:v>
                      </c:pt>
                      <c:pt idx="6773">
                        <c:v>43352.208333316907</c:v>
                      </c:pt>
                      <c:pt idx="6774">
                        <c:v>43352.249999983571</c:v>
                      </c:pt>
                      <c:pt idx="6775">
                        <c:v>43352.291666650235</c:v>
                      </c:pt>
                      <c:pt idx="6776">
                        <c:v>43352.333333316899</c:v>
                      </c:pt>
                      <c:pt idx="6777">
                        <c:v>43352.374999983564</c:v>
                      </c:pt>
                      <c:pt idx="6778">
                        <c:v>43352.416666650228</c:v>
                      </c:pt>
                      <c:pt idx="6779">
                        <c:v>43352.458333316892</c:v>
                      </c:pt>
                      <c:pt idx="6780">
                        <c:v>43352.499999983556</c:v>
                      </c:pt>
                      <c:pt idx="6781">
                        <c:v>43352.541666650221</c:v>
                      </c:pt>
                      <c:pt idx="6782">
                        <c:v>43352.583333316885</c:v>
                      </c:pt>
                      <c:pt idx="6783">
                        <c:v>43352.624999983549</c:v>
                      </c:pt>
                      <c:pt idx="6784">
                        <c:v>43352.666666650213</c:v>
                      </c:pt>
                      <c:pt idx="6785">
                        <c:v>43352.708333316878</c:v>
                      </c:pt>
                      <c:pt idx="6786">
                        <c:v>43352.749999983542</c:v>
                      </c:pt>
                      <c:pt idx="6787">
                        <c:v>43352.791666650206</c:v>
                      </c:pt>
                      <c:pt idx="6788">
                        <c:v>43352.83333331687</c:v>
                      </c:pt>
                      <c:pt idx="6789">
                        <c:v>43352.874999983535</c:v>
                      </c:pt>
                      <c:pt idx="6790">
                        <c:v>43352.916666650199</c:v>
                      </c:pt>
                      <c:pt idx="6791">
                        <c:v>43352.958333316863</c:v>
                      </c:pt>
                      <c:pt idx="6792">
                        <c:v>43352.999999983527</c:v>
                      </c:pt>
                      <c:pt idx="6793">
                        <c:v>43353.041666650191</c:v>
                      </c:pt>
                      <c:pt idx="6794">
                        <c:v>43353.083333316856</c:v>
                      </c:pt>
                      <c:pt idx="6795">
                        <c:v>43353.12499998352</c:v>
                      </c:pt>
                      <c:pt idx="6796">
                        <c:v>43353.166666650184</c:v>
                      </c:pt>
                      <c:pt idx="6797">
                        <c:v>43353.208333316848</c:v>
                      </c:pt>
                      <c:pt idx="6798">
                        <c:v>43353.249999983513</c:v>
                      </c:pt>
                      <c:pt idx="6799">
                        <c:v>43353.291666650177</c:v>
                      </c:pt>
                      <c:pt idx="6800">
                        <c:v>43353.333333316841</c:v>
                      </c:pt>
                      <c:pt idx="6801">
                        <c:v>43353.374999983505</c:v>
                      </c:pt>
                      <c:pt idx="6802">
                        <c:v>43353.41666665017</c:v>
                      </c:pt>
                      <c:pt idx="6803">
                        <c:v>43353.458333316834</c:v>
                      </c:pt>
                      <c:pt idx="6804">
                        <c:v>43353.499999983498</c:v>
                      </c:pt>
                      <c:pt idx="6805">
                        <c:v>43353.541666650162</c:v>
                      </c:pt>
                      <c:pt idx="6806">
                        <c:v>43353.583333316827</c:v>
                      </c:pt>
                      <c:pt idx="6807">
                        <c:v>43353.624999983491</c:v>
                      </c:pt>
                      <c:pt idx="6808">
                        <c:v>43353.666666650155</c:v>
                      </c:pt>
                      <c:pt idx="6809">
                        <c:v>43353.708333316819</c:v>
                      </c:pt>
                      <c:pt idx="6810">
                        <c:v>43353.749999983484</c:v>
                      </c:pt>
                      <c:pt idx="6811">
                        <c:v>43353.791666650148</c:v>
                      </c:pt>
                      <c:pt idx="6812">
                        <c:v>43353.833333316812</c:v>
                      </c:pt>
                      <c:pt idx="6813">
                        <c:v>43353.874999983476</c:v>
                      </c:pt>
                      <c:pt idx="6814">
                        <c:v>43353.916666650141</c:v>
                      </c:pt>
                      <c:pt idx="6815">
                        <c:v>43353.958333316805</c:v>
                      </c:pt>
                      <c:pt idx="6816">
                        <c:v>43353.999999983469</c:v>
                      </c:pt>
                      <c:pt idx="6817">
                        <c:v>43354.041666650133</c:v>
                      </c:pt>
                      <c:pt idx="6818">
                        <c:v>43354.083333316798</c:v>
                      </c:pt>
                      <c:pt idx="6819">
                        <c:v>43354.124999983462</c:v>
                      </c:pt>
                      <c:pt idx="6820">
                        <c:v>43354.166666650126</c:v>
                      </c:pt>
                      <c:pt idx="6821">
                        <c:v>43354.20833331679</c:v>
                      </c:pt>
                      <c:pt idx="6822">
                        <c:v>43354.249999983454</c:v>
                      </c:pt>
                      <c:pt idx="6823">
                        <c:v>43354.291666650119</c:v>
                      </c:pt>
                      <c:pt idx="6824">
                        <c:v>43354.333333316783</c:v>
                      </c:pt>
                      <c:pt idx="6825">
                        <c:v>43354.374999983447</c:v>
                      </c:pt>
                      <c:pt idx="6826">
                        <c:v>43354.416666650111</c:v>
                      </c:pt>
                      <c:pt idx="6827">
                        <c:v>43354.458333316776</c:v>
                      </c:pt>
                      <c:pt idx="6828">
                        <c:v>43354.49999998344</c:v>
                      </c:pt>
                      <c:pt idx="6829">
                        <c:v>43354.541666650104</c:v>
                      </c:pt>
                      <c:pt idx="6830">
                        <c:v>43354.583333316768</c:v>
                      </c:pt>
                      <c:pt idx="6831">
                        <c:v>43354.624999983433</c:v>
                      </c:pt>
                      <c:pt idx="6832">
                        <c:v>43354.666666650097</c:v>
                      </c:pt>
                      <c:pt idx="6833">
                        <c:v>43354.708333316761</c:v>
                      </c:pt>
                      <c:pt idx="6834">
                        <c:v>43354.749999983425</c:v>
                      </c:pt>
                      <c:pt idx="6835">
                        <c:v>43354.79166665009</c:v>
                      </c:pt>
                      <c:pt idx="6836">
                        <c:v>43354.833333316754</c:v>
                      </c:pt>
                      <c:pt idx="6837">
                        <c:v>43354.874999983418</c:v>
                      </c:pt>
                      <c:pt idx="6838">
                        <c:v>43354.916666650082</c:v>
                      </c:pt>
                      <c:pt idx="6839">
                        <c:v>43354.958333316747</c:v>
                      </c:pt>
                      <c:pt idx="6840">
                        <c:v>43354.999999983411</c:v>
                      </c:pt>
                      <c:pt idx="6841">
                        <c:v>43355.041666650075</c:v>
                      </c:pt>
                      <c:pt idx="6842">
                        <c:v>43355.083333316739</c:v>
                      </c:pt>
                      <c:pt idx="6843">
                        <c:v>43355.124999983404</c:v>
                      </c:pt>
                      <c:pt idx="6844">
                        <c:v>43355.166666650068</c:v>
                      </c:pt>
                      <c:pt idx="6845">
                        <c:v>43355.208333316732</c:v>
                      </c:pt>
                      <c:pt idx="6846">
                        <c:v>43355.249999983396</c:v>
                      </c:pt>
                      <c:pt idx="6847">
                        <c:v>43355.291666650061</c:v>
                      </c:pt>
                      <c:pt idx="6848">
                        <c:v>43355.333333316725</c:v>
                      </c:pt>
                      <c:pt idx="6849">
                        <c:v>43355.374999983389</c:v>
                      </c:pt>
                      <c:pt idx="6850">
                        <c:v>43355.416666650053</c:v>
                      </c:pt>
                      <c:pt idx="6851">
                        <c:v>43355.458333316717</c:v>
                      </c:pt>
                      <c:pt idx="6852">
                        <c:v>43355.499999983382</c:v>
                      </c:pt>
                      <c:pt idx="6853">
                        <c:v>43355.541666650046</c:v>
                      </c:pt>
                      <c:pt idx="6854">
                        <c:v>43355.58333331671</c:v>
                      </c:pt>
                      <c:pt idx="6855">
                        <c:v>43355.624999983374</c:v>
                      </c:pt>
                      <c:pt idx="6856">
                        <c:v>43355.666666650039</c:v>
                      </c:pt>
                      <c:pt idx="6857">
                        <c:v>43355.708333316703</c:v>
                      </c:pt>
                      <c:pt idx="6858">
                        <c:v>43355.749999983367</c:v>
                      </c:pt>
                      <c:pt idx="6859">
                        <c:v>43355.791666650031</c:v>
                      </c:pt>
                      <c:pt idx="6860">
                        <c:v>43355.833333316696</c:v>
                      </c:pt>
                      <c:pt idx="6861">
                        <c:v>43355.87499998336</c:v>
                      </c:pt>
                      <c:pt idx="6862">
                        <c:v>43355.916666650024</c:v>
                      </c:pt>
                      <c:pt idx="6863">
                        <c:v>43355.958333316688</c:v>
                      </c:pt>
                      <c:pt idx="6864">
                        <c:v>43355.999999983353</c:v>
                      </c:pt>
                      <c:pt idx="6865">
                        <c:v>43356.041666650017</c:v>
                      </c:pt>
                      <c:pt idx="6866">
                        <c:v>43356.083333316681</c:v>
                      </c:pt>
                      <c:pt idx="6867">
                        <c:v>43356.124999983345</c:v>
                      </c:pt>
                      <c:pt idx="6868">
                        <c:v>43356.16666665001</c:v>
                      </c:pt>
                      <c:pt idx="6869">
                        <c:v>43356.208333316674</c:v>
                      </c:pt>
                      <c:pt idx="6870">
                        <c:v>43356.249999983338</c:v>
                      </c:pt>
                      <c:pt idx="6871">
                        <c:v>43356.291666650002</c:v>
                      </c:pt>
                      <c:pt idx="6872">
                        <c:v>43356.333333316667</c:v>
                      </c:pt>
                      <c:pt idx="6873">
                        <c:v>43356.374999983331</c:v>
                      </c:pt>
                      <c:pt idx="6874">
                        <c:v>43356.416666649995</c:v>
                      </c:pt>
                      <c:pt idx="6875">
                        <c:v>43356.458333316659</c:v>
                      </c:pt>
                      <c:pt idx="6876">
                        <c:v>43356.499999983324</c:v>
                      </c:pt>
                      <c:pt idx="6877">
                        <c:v>43356.541666649988</c:v>
                      </c:pt>
                      <c:pt idx="6878">
                        <c:v>43356.583333316652</c:v>
                      </c:pt>
                      <c:pt idx="6879">
                        <c:v>43356.624999983316</c:v>
                      </c:pt>
                      <c:pt idx="6880">
                        <c:v>43356.66666664998</c:v>
                      </c:pt>
                      <c:pt idx="6881">
                        <c:v>43356.708333316645</c:v>
                      </c:pt>
                      <c:pt idx="6882">
                        <c:v>43356.749999983309</c:v>
                      </c:pt>
                      <c:pt idx="6883">
                        <c:v>43356.791666649973</c:v>
                      </c:pt>
                      <c:pt idx="6884">
                        <c:v>43356.833333316637</c:v>
                      </c:pt>
                      <c:pt idx="6885">
                        <c:v>43356.874999983302</c:v>
                      </c:pt>
                      <c:pt idx="6886">
                        <c:v>43356.916666649966</c:v>
                      </c:pt>
                      <c:pt idx="6887">
                        <c:v>43356.95833331663</c:v>
                      </c:pt>
                      <c:pt idx="6888">
                        <c:v>43356.999999983294</c:v>
                      </c:pt>
                      <c:pt idx="6889">
                        <c:v>43357.041666649959</c:v>
                      </c:pt>
                      <c:pt idx="6890">
                        <c:v>43357.083333316623</c:v>
                      </c:pt>
                      <c:pt idx="6891">
                        <c:v>43357.124999983287</c:v>
                      </c:pt>
                      <c:pt idx="6892">
                        <c:v>43357.166666649951</c:v>
                      </c:pt>
                      <c:pt idx="6893">
                        <c:v>43357.208333316616</c:v>
                      </c:pt>
                      <c:pt idx="6894">
                        <c:v>43357.24999998328</c:v>
                      </c:pt>
                      <c:pt idx="6895">
                        <c:v>43357.291666649944</c:v>
                      </c:pt>
                      <c:pt idx="6896">
                        <c:v>43357.333333316608</c:v>
                      </c:pt>
                      <c:pt idx="6897">
                        <c:v>43357.374999983273</c:v>
                      </c:pt>
                      <c:pt idx="6898">
                        <c:v>43357.416666649937</c:v>
                      </c:pt>
                      <c:pt idx="6899">
                        <c:v>43357.458333316601</c:v>
                      </c:pt>
                      <c:pt idx="6900">
                        <c:v>43357.499999983265</c:v>
                      </c:pt>
                      <c:pt idx="6901">
                        <c:v>43357.54166664993</c:v>
                      </c:pt>
                      <c:pt idx="6902">
                        <c:v>43357.583333316594</c:v>
                      </c:pt>
                      <c:pt idx="6903">
                        <c:v>43357.624999983258</c:v>
                      </c:pt>
                      <c:pt idx="6904">
                        <c:v>43357.666666649922</c:v>
                      </c:pt>
                      <c:pt idx="6905">
                        <c:v>43357.708333316587</c:v>
                      </c:pt>
                      <c:pt idx="6906">
                        <c:v>43357.749999983251</c:v>
                      </c:pt>
                      <c:pt idx="6907">
                        <c:v>43357.791666649915</c:v>
                      </c:pt>
                      <c:pt idx="6908">
                        <c:v>43357.833333316579</c:v>
                      </c:pt>
                      <c:pt idx="6909">
                        <c:v>43357.874999983243</c:v>
                      </c:pt>
                      <c:pt idx="6910">
                        <c:v>43357.916666649908</c:v>
                      </c:pt>
                      <c:pt idx="6911">
                        <c:v>43357.958333316572</c:v>
                      </c:pt>
                      <c:pt idx="6912">
                        <c:v>43357.999999983236</c:v>
                      </c:pt>
                      <c:pt idx="6913">
                        <c:v>43358.0416666499</c:v>
                      </c:pt>
                      <c:pt idx="6914">
                        <c:v>43358.083333316565</c:v>
                      </c:pt>
                      <c:pt idx="6915">
                        <c:v>43358.124999983229</c:v>
                      </c:pt>
                      <c:pt idx="6916">
                        <c:v>43358.166666649893</c:v>
                      </c:pt>
                      <c:pt idx="6917">
                        <c:v>43358.208333316557</c:v>
                      </c:pt>
                      <c:pt idx="6918">
                        <c:v>43358.249999983222</c:v>
                      </c:pt>
                      <c:pt idx="6919">
                        <c:v>43358.291666649886</c:v>
                      </c:pt>
                      <c:pt idx="6920">
                        <c:v>43358.33333331655</c:v>
                      </c:pt>
                      <c:pt idx="6921">
                        <c:v>43358.374999983214</c:v>
                      </c:pt>
                      <c:pt idx="6922">
                        <c:v>43358.416666649879</c:v>
                      </c:pt>
                      <c:pt idx="6923">
                        <c:v>43358.458333316543</c:v>
                      </c:pt>
                      <c:pt idx="6924">
                        <c:v>43358.499999983207</c:v>
                      </c:pt>
                      <c:pt idx="6925">
                        <c:v>43358.541666649871</c:v>
                      </c:pt>
                      <c:pt idx="6926">
                        <c:v>43358.583333316536</c:v>
                      </c:pt>
                      <c:pt idx="6927">
                        <c:v>43358.6249999832</c:v>
                      </c:pt>
                      <c:pt idx="6928">
                        <c:v>43358.666666649864</c:v>
                      </c:pt>
                      <c:pt idx="6929">
                        <c:v>43358.708333316528</c:v>
                      </c:pt>
                      <c:pt idx="6930">
                        <c:v>43358.749999983193</c:v>
                      </c:pt>
                      <c:pt idx="6931">
                        <c:v>43358.791666649857</c:v>
                      </c:pt>
                      <c:pt idx="6932">
                        <c:v>43358.833333316521</c:v>
                      </c:pt>
                      <c:pt idx="6933">
                        <c:v>43358.874999983185</c:v>
                      </c:pt>
                      <c:pt idx="6934">
                        <c:v>43358.91666664985</c:v>
                      </c:pt>
                      <c:pt idx="6935">
                        <c:v>43358.958333316514</c:v>
                      </c:pt>
                      <c:pt idx="6936">
                        <c:v>43358.999999983178</c:v>
                      </c:pt>
                      <c:pt idx="6937">
                        <c:v>43359.041666649842</c:v>
                      </c:pt>
                      <c:pt idx="6938">
                        <c:v>43359.083333316506</c:v>
                      </c:pt>
                      <c:pt idx="6939">
                        <c:v>43359.124999983171</c:v>
                      </c:pt>
                      <c:pt idx="6940">
                        <c:v>43359.166666649835</c:v>
                      </c:pt>
                      <c:pt idx="6941">
                        <c:v>43359.208333316499</c:v>
                      </c:pt>
                      <c:pt idx="6942">
                        <c:v>43359.249999983163</c:v>
                      </c:pt>
                      <c:pt idx="6943">
                        <c:v>43359.291666649828</c:v>
                      </c:pt>
                      <c:pt idx="6944">
                        <c:v>43359.333333316492</c:v>
                      </c:pt>
                      <c:pt idx="6945">
                        <c:v>43359.374999983156</c:v>
                      </c:pt>
                      <c:pt idx="6946">
                        <c:v>43359.41666664982</c:v>
                      </c:pt>
                      <c:pt idx="6947">
                        <c:v>43359.458333316485</c:v>
                      </c:pt>
                      <c:pt idx="6948">
                        <c:v>43359.499999983149</c:v>
                      </c:pt>
                      <c:pt idx="6949">
                        <c:v>43359.541666649813</c:v>
                      </c:pt>
                      <c:pt idx="6950">
                        <c:v>43359.583333316477</c:v>
                      </c:pt>
                      <c:pt idx="6951">
                        <c:v>43359.624999983142</c:v>
                      </c:pt>
                      <c:pt idx="6952">
                        <c:v>43359.666666649806</c:v>
                      </c:pt>
                      <c:pt idx="6953">
                        <c:v>43359.70833331647</c:v>
                      </c:pt>
                      <c:pt idx="6954">
                        <c:v>43359.749999983134</c:v>
                      </c:pt>
                      <c:pt idx="6955">
                        <c:v>43359.791666649799</c:v>
                      </c:pt>
                      <c:pt idx="6956">
                        <c:v>43359.833333316463</c:v>
                      </c:pt>
                      <c:pt idx="6957">
                        <c:v>43359.874999983127</c:v>
                      </c:pt>
                      <c:pt idx="6958">
                        <c:v>43359.916666649791</c:v>
                      </c:pt>
                      <c:pt idx="6959">
                        <c:v>43359.958333316456</c:v>
                      </c:pt>
                      <c:pt idx="6960">
                        <c:v>43359.99999998312</c:v>
                      </c:pt>
                      <c:pt idx="6961">
                        <c:v>43360.041666649784</c:v>
                      </c:pt>
                      <c:pt idx="6962">
                        <c:v>43360.083333316448</c:v>
                      </c:pt>
                      <c:pt idx="6963">
                        <c:v>43360.124999983113</c:v>
                      </c:pt>
                      <c:pt idx="6964">
                        <c:v>43360.166666649777</c:v>
                      </c:pt>
                      <c:pt idx="6965">
                        <c:v>43360.208333316441</c:v>
                      </c:pt>
                      <c:pt idx="6966">
                        <c:v>43360.249999983105</c:v>
                      </c:pt>
                      <c:pt idx="6967">
                        <c:v>43360.291666649769</c:v>
                      </c:pt>
                      <c:pt idx="6968">
                        <c:v>43360.333333316434</c:v>
                      </c:pt>
                      <c:pt idx="6969">
                        <c:v>43360.374999983098</c:v>
                      </c:pt>
                      <c:pt idx="6970">
                        <c:v>43360.416666649762</c:v>
                      </c:pt>
                      <c:pt idx="6971">
                        <c:v>43360.458333316426</c:v>
                      </c:pt>
                      <c:pt idx="6972">
                        <c:v>43360.499999983091</c:v>
                      </c:pt>
                      <c:pt idx="6973">
                        <c:v>43360.541666649755</c:v>
                      </c:pt>
                      <c:pt idx="6974">
                        <c:v>43360.583333316419</c:v>
                      </c:pt>
                      <c:pt idx="6975">
                        <c:v>43360.624999983083</c:v>
                      </c:pt>
                      <c:pt idx="6976">
                        <c:v>43360.666666649748</c:v>
                      </c:pt>
                      <c:pt idx="6977">
                        <c:v>43360.708333316412</c:v>
                      </c:pt>
                      <c:pt idx="6978">
                        <c:v>43360.749999983076</c:v>
                      </c:pt>
                      <c:pt idx="6979">
                        <c:v>43360.79166664974</c:v>
                      </c:pt>
                      <c:pt idx="6980">
                        <c:v>43360.833333316405</c:v>
                      </c:pt>
                      <c:pt idx="6981">
                        <c:v>43360.874999983069</c:v>
                      </c:pt>
                      <c:pt idx="6982">
                        <c:v>43360.916666649733</c:v>
                      </c:pt>
                      <c:pt idx="6983">
                        <c:v>43360.958333316397</c:v>
                      </c:pt>
                      <c:pt idx="6984">
                        <c:v>43360.999999983062</c:v>
                      </c:pt>
                      <c:pt idx="6985">
                        <c:v>43361.041666649726</c:v>
                      </c:pt>
                      <c:pt idx="6986">
                        <c:v>43361.08333331639</c:v>
                      </c:pt>
                      <c:pt idx="6987">
                        <c:v>43361.124999983054</c:v>
                      </c:pt>
                      <c:pt idx="6988">
                        <c:v>43361.166666649719</c:v>
                      </c:pt>
                      <c:pt idx="6989">
                        <c:v>43361.208333316383</c:v>
                      </c:pt>
                      <c:pt idx="6990">
                        <c:v>43361.249999983047</c:v>
                      </c:pt>
                      <c:pt idx="6991">
                        <c:v>43361.291666649711</c:v>
                      </c:pt>
                      <c:pt idx="6992">
                        <c:v>43361.333333316376</c:v>
                      </c:pt>
                      <c:pt idx="6993">
                        <c:v>43361.37499998304</c:v>
                      </c:pt>
                      <c:pt idx="6994">
                        <c:v>43361.416666649704</c:v>
                      </c:pt>
                      <c:pt idx="6995">
                        <c:v>43361.458333316368</c:v>
                      </c:pt>
                      <c:pt idx="6996">
                        <c:v>43361.499999983032</c:v>
                      </c:pt>
                      <c:pt idx="6997">
                        <c:v>43361.541666649697</c:v>
                      </c:pt>
                      <c:pt idx="6998">
                        <c:v>43361.583333316361</c:v>
                      </c:pt>
                      <c:pt idx="6999">
                        <c:v>43361.624999983025</c:v>
                      </c:pt>
                      <c:pt idx="7000">
                        <c:v>43361.666666649689</c:v>
                      </c:pt>
                      <c:pt idx="7001">
                        <c:v>43361.708333316354</c:v>
                      </c:pt>
                      <c:pt idx="7002">
                        <c:v>43361.749999983018</c:v>
                      </c:pt>
                      <c:pt idx="7003">
                        <c:v>43361.791666649682</c:v>
                      </c:pt>
                      <c:pt idx="7004">
                        <c:v>43361.833333316346</c:v>
                      </c:pt>
                      <c:pt idx="7005">
                        <c:v>43361.874999983011</c:v>
                      </c:pt>
                      <c:pt idx="7006">
                        <c:v>43361.916666649675</c:v>
                      </c:pt>
                      <c:pt idx="7007">
                        <c:v>43361.958333316339</c:v>
                      </c:pt>
                      <c:pt idx="7008">
                        <c:v>43361.999999983003</c:v>
                      </c:pt>
                      <c:pt idx="7009">
                        <c:v>43362.041666649668</c:v>
                      </c:pt>
                      <c:pt idx="7010">
                        <c:v>43362.083333316332</c:v>
                      </c:pt>
                      <c:pt idx="7011">
                        <c:v>43362.124999982996</c:v>
                      </c:pt>
                      <c:pt idx="7012">
                        <c:v>43362.16666664966</c:v>
                      </c:pt>
                      <c:pt idx="7013">
                        <c:v>43362.208333316325</c:v>
                      </c:pt>
                      <c:pt idx="7014">
                        <c:v>43362.249999982989</c:v>
                      </c:pt>
                      <c:pt idx="7015">
                        <c:v>43362.291666649653</c:v>
                      </c:pt>
                      <c:pt idx="7016">
                        <c:v>43362.333333316317</c:v>
                      </c:pt>
                      <c:pt idx="7017">
                        <c:v>43362.374999982982</c:v>
                      </c:pt>
                      <c:pt idx="7018">
                        <c:v>43362.416666649646</c:v>
                      </c:pt>
                      <c:pt idx="7019">
                        <c:v>43362.45833331631</c:v>
                      </c:pt>
                      <c:pt idx="7020">
                        <c:v>43362.499999982974</c:v>
                      </c:pt>
                      <c:pt idx="7021">
                        <c:v>43362.541666649639</c:v>
                      </c:pt>
                      <c:pt idx="7022">
                        <c:v>43362.583333316303</c:v>
                      </c:pt>
                      <c:pt idx="7023">
                        <c:v>43362.624999982967</c:v>
                      </c:pt>
                      <c:pt idx="7024">
                        <c:v>43362.666666649631</c:v>
                      </c:pt>
                      <c:pt idx="7025">
                        <c:v>43362.708333316295</c:v>
                      </c:pt>
                      <c:pt idx="7026">
                        <c:v>43362.74999998296</c:v>
                      </c:pt>
                      <c:pt idx="7027">
                        <c:v>43362.791666649624</c:v>
                      </c:pt>
                      <c:pt idx="7028">
                        <c:v>43362.833333316288</c:v>
                      </c:pt>
                      <c:pt idx="7029">
                        <c:v>43362.874999982952</c:v>
                      </c:pt>
                      <c:pt idx="7030">
                        <c:v>43362.916666649617</c:v>
                      </c:pt>
                      <c:pt idx="7031">
                        <c:v>43362.958333316281</c:v>
                      </c:pt>
                      <c:pt idx="7032">
                        <c:v>43362.999999982945</c:v>
                      </c:pt>
                      <c:pt idx="7033">
                        <c:v>43363.041666649609</c:v>
                      </c:pt>
                      <c:pt idx="7034">
                        <c:v>43363.083333316274</c:v>
                      </c:pt>
                      <c:pt idx="7035">
                        <c:v>43363.124999982938</c:v>
                      </c:pt>
                      <c:pt idx="7036">
                        <c:v>43363.166666649602</c:v>
                      </c:pt>
                      <c:pt idx="7037">
                        <c:v>43363.208333316266</c:v>
                      </c:pt>
                      <c:pt idx="7038">
                        <c:v>43363.249999982931</c:v>
                      </c:pt>
                      <c:pt idx="7039">
                        <c:v>43363.291666649595</c:v>
                      </c:pt>
                      <c:pt idx="7040">
                        <c:v>43363.333333316259</c:v>
                      </c:pt>
                      <c:pt idx="7041">
                        <c:v>43363.374999982923</c:v>
                      </c:pt>
                      <c:pt idx="7042">
                        <c:v>43363.416666649588</c:v>
                      </c:pt>
                      <c:pt idx="7043">
                        <c:v>43363.458333316252</c:v>
                      </c:pt>
                      <c:pt idx="7044">
                        <c:v>43363.499999982916</c:v>
                      </c:pt>
                      <c:pt idx="7045">
                        <c:v>43363.54166664958</c:v>
                      </c:pt>
                      <c:pt idx="7046">
                        <c:v>43363.583333316245</c:v>
                      </c:pt>
                      <c:pt idx="7047">
                        <c:v>43363.624999982909</c:v>
                      </c:pt>
                      <c:pt idx="7048">
                        <c:v>43363.666666649573</c:v>
                      </c:pt>
                      <c:pt idx="7049">
                        <c:v>43363.708333316237</c:v>
                      </c:pt>
                      <c:pt idx="7050">
                        <c:v>43363.749999982901</c:v>
                      </c:pt>
                      <c:pt idx="7051">
                        <c:v>43363.791666649566</c:v>
                      </c:pt>
                      <c:pt idx="7052">
                        <c:v>43363.83333331623</c:v>
                      </c:pt>
                      <c:pt idx="7053">
                        <c:v>43363.874999982894</c:v>
                      </c:pt>
                      <c:pt idx="7054">
                        <c:v>43363.916666649558</c:v>
                      </c:pt>
                      <c:pt idx="7055">
                        <c:v>43363.958333316223</c:v>
                      </c:pt>
                      <c:pt idx="7056">
                        <c:v>43363.999999982887</c:v>
                      </c:pt>
                      <c:pt idx="7057">
                        <c:v>43364.041666649551</c:v>
                      </c:pt>
                      <c:pt idx="7058">
                        <c:v>43364.083333316215</c:v>
                      </c:pt>
                      <c:pt idx="7059">
                        <c:v>43364.12499998288</c:v>
                      </c:pt>
                      <c:pt idx="7060">
                        <c:v>43364.166666649544</c:v>
                      </c:pt>
                      <c:pt idx="7061">
                        <c:v>43364.208333316208</c:v>
                      </c:pt>
                      <c:pt idx="7062">
                        <c:v>43364.249999982872</c:v>
                      </c:pt>
                      <c:pt idx="7063">
                        <c:v>43364.291666649537</c:v>
                      </c:pt>
                      <c:pt idx="7064">
                        <c:v>43364.333333316201</c:v>
                      </c:pt>
                      <c:pt idx="7065">
                        <c:v>43364.374999982865</c:v>
                      </c:pt>
                      <c:pt idx="7066">
                        <c:v>43364.416666649529</c:v>
                      </c:pt>
                      <c:pt idx="7067">
                        <c:v>43364.458333316194</c:v>
                      </c:pt>
                      <c:pt idx="7068">
                        <c:v>43364.499999982858</c:v>
                      </c:pt>
                      <c:pt idx="7069">
                        <c:v>43364.541666649522</c:v>
                      </c:pt>
                      <c:pt idx="7070">
                        <c:v>43364.583333316186</c:v>
                      </c:pt>
                      <c:pt idx="7071">
                        <c:v>43364.624999982851</c:v>
                      </c:pt>
                      <c:pt idx="7072">
                        <c:v>43364.666666649515</c:v>
                      </c:pt>
                      <c:pt idx="7073">
                        <c:v>43364.708333316179</c:v>
                      </c:pt>
                      <c:pt idx="7074">
                        <c:v>43364.749999982843</c:v>
                      </c:pt>
                      <c:pt idx="7075">
                        <c:v>43364.791666649508</c:v>
                      </c:pt>
                      <c:pt idx="7076">
                        <c:v>43364.833333316172</c:v>
                      </c:pt>
                      <c:pt idx="7077">
                        <c:v>43364.874999982836</c:v>
                      </c:pt>
                      <c:pt idx="7078">
                        <c:v>43364.9166666495</c:v>
                      </c:pt>
                      <c:pt idx="7079">
                        <c:v>43364.958333316164</c:v>
                      </c:pt>
                      <c:pt idx="7080">
                        <c:v>43364.999999982829</c:v>
                      </c:pt>
                      <c:pt idx="7081">
                        <c:v>43365.041666649493</c:v>
                      </c:pt>
                      <c:pt idx="7082">
                        <c:v>43365.083333316157</c:v>
                      </c:pt>
                      <c:pt idx="7083">
                        <c:v>43365.124999982821</c:v>
                      </c:pt>
                      <c:pt idx="7084">
                        <c:v>43365.166666649486</c:v>
                      </c:pt>
                      <c:pt idx="7085">
                        <c:v>43365.20833331615</c:v>
                      </c:pt>
                      <c:pt idx="7086">
                        <c:v>43365.249999982814</c:v>
                      </c:pt>
                      <c:pt idx="7087">
                        <c:v>43365.291666649478</c:v>
                      </c:pt>
                      <c:pt idx="7088">
                        <c:v>43365.333333316143</c:v>
                      </c:pt>
                      <c:pt idx="7089">
                        <c:v>43365.374999982807</c:v>
                      </c:pt>
                      <c:pt idx="7090">
                        <c:v>43365.416666649471</c:v>
                      </c:pt>
                      <c:pt idx="7091">
                        <c:v>43365.458333316135</c:v>
                      </c:pt>
                      <c:pt idx="7092">
                        <c:v>43365.4999999828</c:v>
                      </c:pt>
                      <c:pt idx="7093">
                        <c:v>43365.541666649464</c:v>
                      </c:pt>
                      <c:pt idx="7094">
                        <c:v>43365.583333316128</c:v>
                      </c:pt>
                      <c:pt idx="7095">
                        <c:v>43365.624999982792</c:v>
                      </c:pt>
                      <c:pt idx="7096">
                        <c:v>43365.666666649457</c:v>
                      </c:pt>
                      <c:pt idx="7097">
                        <c:v>43365.708333316121</c:v>
                      </c:pt>
                      <c:pt idx="7098">
                        <c:v>43365.749999982785</c:v>
                      </c:pt>
                      <c:pt idx="7099">
                        <c:v>43365.791666649449</c:v>
                      </c:pt>
                      <c:pt idx="7100">
                        <c:v>43365.833333316114</c:v>
                      </c:pt>
                      <c:pt idx="7101">
                        <c:v>43365.874999982778</c:v>
                      </c:pt>
                      <c:pt idx="7102">
                        <c:v>43365.916666649442</c:v>
                      </c:pt>
                      <c:pt idx="7103">
                        <c:v>43365.958333316106</c:v>
                      </c:pt>
                      <c:pt idx="7104">
                        <c:v>43365.999999982771</c:v>
                      </c:pt>
                      <c:pt idx="7105">
                        <c:v>43366.041666649435</c:v>
                      </c:pt>
                      <c:pt idx="7106">
                        <c:v>43366.083333316099</c:v>
                      </c:pt>
                      <c:pt idx="7107">
                        <c:v>43366.124999982763</c:v>
                      </c:pt>
                      <c:pt idx="7108">
                        <c:v>43366.166666649427</c:v>
                      </c:pt>
                      <c:pt idx="7109">
                        <c:v>43366.208333316092</c:v>
                      </c:pt>
                      <c:pt idx="7110">
                        <c:v>43366.249999982756</c:v>
                      </c:pt>
                      <c:pt idx="7111">
                        <c:v>43366.29166664942</c:v>
                      </c:pt>
                      <c:pt idx="7112">
                        <c:v>43366.333333316084</c:v>
                      </c:pt>
                      <c:pt idx="7113">
                        <c:v>43366.374999982749</c:v>
                      </c:pt>
                      <c:pt idx="7114">
                        <c:v>43366.416666649413</c:v>
                      </c:pt>
                      <c:pt idx="7115">
                        <c:v>43366.458333316077</c:v>
                      </c:pt>
                      <c:pt idx="7116">
                        <c:v>43366.499999982741</c:v>
                      </c:pt>
                      <c:pt idx="7117">
                        <c:v>43366.541666649406</c:v>
                      </c:pt>
                      <c:pt idx="7118">
                        <c:v>43366.58333331607</c:v>
                      </c:pt>
                      <c:pt idx="7119">
                        <c:v>43366.624999982734</c:v>
                      </c:pt>
                      <c:pt idx="7120">
                        <c:v>43366.666666649398</c:v>
                      </c:pt>
                      <c:pt idx="7121">
                        <c:v>43366.708333316063</c:v>
                      </c:pt>
                      <c:pt idx="7122">
                        <c:v>43366.749999982727</c:v>
                      </c:pt>
                      <c:pt idx="7123">
                        <c:v>43366.791666649391</c:v>
                      </c:pt>
                      <c:pt idx="7124">
                        <c:v>43366.833333316055</c:v>
                      </c:pt>
                      <c:pt idx="7125">
                        <c:v>43366.87499998272</c:v>
                      </c:pt>
                      <c:pt idx="7126">
                        <c:v>43366.916666649384</c:v>
                      </c:pt>
                      <c:pt idx="7127">
                        <c:v>43366.958333316048</c:v>
                      </c:pt>
                      <c:pt idx="7128">
                        <c:v>43366.999999982712</c:v>
                      </c:pt>
                      <c:pt idx="7129">
                        <c:v>43367.041666649377</c:v>
                      </c:pt>
                      <c:pt idx="7130">
                        <c:v>43367.083333316041</c:v>
                      </c:pt>
                      <c:pt idx="7131">
                        <c:v>43367.124999982705</c:v>
                      </c:pt>
                      <c:pt idx="7132">
                        <c:v>43367.166666649369</c:v>
                      </c:pt>
                      <c:pt idx="7133">
                        <c:v>43367.208333316034</c:v>
                      </c:pt>
                      <c:pt idx="7134">
                        <c:v>43367.249999982698</c:v>
                      </c:pt>
                      <c:pt idx="7135">
                        <c:v>43367.291666649362</c:v>
                      </c:pt>
                      <c:pt idx="7136">
                        <c:v>43367.333333316026</c:v>
                      </c:pt>
                      <c:pt idx="7137">
                        <c:v>43367.37499998269</c:v>
                      </c:pt>
                      <c:pt idx="7138">
                        <c:v>43367.416666649355</c:v>
                      </c:pt>
                      <c:pt idx="7139">
                        <c:v>43367.458333316019</c:v>
                      </c:pt>
                      <c:pt idx="7140">
                        <c:v>43367.499999982683</c:v>
                      </c:pt>
                      <c:pt idx="7141">
                        <c:v>43367.541666649347</c:v>
                      </c:pt>
                      <c:pt idx="7142">
                        <c:v>43367.583333316012</c:v>
                      </c:pt>
                      <c:pt idx="7143">
                        <c:v>43367.624999982676</c:v>
                      </c:pt>
                      <c:pt idx="7144">
                        <c:v>43367.66666664934</c:v>
                      </c:pt>
                      <c:pt idx="7145">
                        <c:v>43367.708333316004</c:v>
                      </c:pt>
                      <c:pt idx="7146">
                        <c:v>43367.749999982669</c:v>
                      </c:pt>
                      <c:pt idx="7147">
                        <c:v>43367.791666649333</c:v>
                      </c:pt>
                      <c:pt idx="7148">
                        <c:v>43367.833333315997</c:v>
                      </c:pt>
                      <c:pt idx="7149">
                        <c:v>43367.874999982661</c:v>
                      </c:pt>
                      <c:pt idx="7150">
                        <c:v>43367.916666649326</c:v>
                      </c:pt>
                      <c:pt idx="7151">
                        <c:v>43367.95833331599</c:v>
                      </c:pt>
                      <c:pt idx="7152">
                        <c:v>43367.999999982654</c:v>
                      </c:pt>
                      <c:pt idx="7153">
                        <c:v>43368.041666649318</c:v>
                      </c:pt>
                      <c:pt idx="7154">
                        <c:v>43368.083333315983</c:v>
                      </c:pt>
                      <c:pt idx="7155">
                        <c:v>43368.124999982647</c:v>
                      </c:pt>
                      <c:pt idx="7156">
                        <c:v>43368.166666649311</c:v>
                      </c:pt>
                      <c:pt idx="7157">
                        <c:v>43368.208333315975</c:v>
                      </c:pt>
                      <c:pt idx="7158">
                        <c:v>43368.24999998264</c:v>
                      </c:pt>
                      <c:pt idx="7159">
                        <c:v>43368.291666649304</c:v>
                      </c:pt>
                      <c:pt idx="7160">
                        <c:v>43368.333333315968</c:v>
                      </c:pt>
                      <c:pt idx="7161">
                        <c:v>43368.374999982632</c:v>
                      </c:pt>
                      <c:pt idx="7162">
                        <c:v>43368.416666649297</c:v>
                      </c:pt>
                      <c:pt idx="7163">
                        <c:v>43368.458333315961</c:v>
                      </c:pt>
                      <c:pt idx="7164">
                        <c:v>43368.499999982625</c:v>
                      </c:pt>
                      <c:pt idx="7165">
                        <c:v>43368.541666649289</c:v>
                      </c:pt>
                      <c:pt idx="7166">
                        <c:v>43368.583333315953</c:v>
                      </c:pt>
                      <c:pt idx="7167">
                        <c:v>43368.624999982618</c:v>
                      </c:pt>
                      <c:pt idx="7168">
                        <c:v>43368.666666649282</c:v>
                      </c:pt>
                      <c:pt idx="7169">
                        <c:v>43368.708333315946</c:v>
                      </c:pt>
                      <c:pt idx="7170">
                        <c:v>43368.74999998261</c:v>
                      </c:pt>
                      <c:pt idx="7171">
                        <c:v>43368.791666649275</c:v>
                      </c:pt>
                      <c:pt idx="7172">
                        <c:v>43368.833333315939</c:v>
                      </c:pt>
                      <c:pt idx="7173">
                        <c:v>43368.874999982603</c:v>
                      </c:pt>
                      <c:pt idx="7174">
                        <c:v>43368.916666649267</c:v>
                      </c:pt>
                      <c:pt idx="7175">
                        <c:v>43368.958333315932</c:v>
                      </c:pt>
                      <c:pt idx="7176">
                        <c:v>43368.999999982596</c:v>
                      </c:pt>
                      <c:pt idx="7177">
                        <c:v>43369.04166664926</c:v>
                      </c:pt>
                      <c:pt idx="7178">
                        <c:v>43369.083333315924</c:v>
                      </c:pt>
                      <c:pt idx="7179">
                        <c:v>43369.124999982589</c:v>
                      </c:pt>
                      <c:pt idx="7180">
                        <c:v>43369.166666649253</c:v>
                      </c:pt>
                      <c:pt idx="7181">
                        <c:v>43369.208333315917</c:v>
                      </c:pt>
                      <c:pt idx="7182">
                        <c:v>43369.249999982581</c:v>
                      </c:pt>
                      <c:pt idx="7183">
                        <c:v>43369.291666649246</c:v>
                      </c:pt>
                      <c:pt idx="7184">
                        <c:v>43369.33333331591</c:v>
                      </c:pt>
                      <c:pt idx="7185">
                        <c:v>43369.374999982574</c:v>
                      </c:pt>
                      <c:pt idx="7186">
                        <c:v>43369.416666649238</c:v>
                      </c:pt>
                      <c:pt idx="7187">
                        <c:v>43369.458333315903</c:v>
                      </c:pt>
                      <c:pt idx="7188">
                        <c:v>43369.499999982567</c:v>
                      </c:pt>
                      <c:pt idx="7189">
                        <c:v>43369.541666649231</c:v>
                      </c:pt>
                      <c:pt idx="7190">
                        <c:v>43369.583333315895</c:v>
                      </c:pt>
                      <c:pt idx="7191">
                        <c:v>43369.62499998256</c:v>
                      </c:pt>
                      <c:pt idx="7192">
                        <c:v>43369.666666649224</c:v>
                      </c:pt>
                      <c:pt idx="7193">
                        <c:v>43369.708333315888</c:v>
                      </c:pt>
                      <c:pt idx="7194">
                        <c:v>43369.749999982552</c:v>
                      </c:pt>
                      <c:pt idx="7195">
                        <c:v>43369.791666649216</c:v>
                      </c:pt>
                      <c:pt idx="7196">
                        <c:v>43369.833333315881</c:v>
                      </c:pt>
                      <c:pt idx="7197">
                        <c:v>43369.874999982545</c:v>
                      </c:pt>
                      <c:pt idx="7198">
                        <c:v>43369.916666649209</c:v>
                      </c:pt>
                      <c:pt idx="7199">
                        <c:v>43369.958333315873</c:v>
                      </c:pt>
                      <c:pt idx="7200">
                        <c:v>43369.999999982538</c:v>
                      </c:pt>
                      <c:pt idx="7201">
                        <c:v>43370.041666649202</c:v>
                      </c:pt>
                      <c:pt idx="7202">
                        <c:v>43370.083333315866</c:v>
                      </c:pt>
                      <c:pt idx="7203">
                        <c:v>43370.12499998253</c:v>
                      </c:pt>
                      <c:pt idx="7204">
                        <c:v>43370.166666649195</c:v>
                      </c:pt>
                      <c:pt idx="7205">
                        <c:v>43370.208333315859</c:v>
                      </c:pt>
                      <c:pt idx="7206">
                        <c:v>43370.249999982523</c:v>
                      </c:pt>
                      <c:pt idx="7207">
                        <c:v>43370.291666649187</c:v>
                      </c:pt>
                      <c:pt idx="7208">
                        <c:v>43370.333333315852</c:v>
                      </c:pt>
                      <c:pt idx="7209">
                        <c:v>43370.374999982516</c:v>
                      </c:pt>
                      <c:pt idx="7210">
                        <c:v>43370.41666664918</c:v>
                      </c:pt>
                      <c:pt idx="7211">
                        <c:v>43370.458333315844</c:v>
                      </c:pt>
                      <c:pt idx="7212">
                        <c:v>43370.499999982509</c:v>
                      </c:pt>
                      <c:pt idx="7213">
                        <c:v>43370.541666649173</c:v>
                      </c:pt>
                      <c:pt idx="7214">
                        <c:v>43370.583333315837</c:v>
                      </c:pt>
                      <c:pt idx="7215">
                        <c:v>43370.624999982501</c:v>
                      </c:pt>
                      <c:pt idx="7216">
                        <c:v>43370.666666649166</c:v>
                      </c:pt>
                      <c:pt idx="7217">
                        <c:v>43370.70833331583</c:v>
                      </c:pt>
                      <c:pt idx="7218">
                        <c:v>43370.749999982494</c:v>
                      </c:pt>
                      <c:pt idx="7219">
                        <c:v>43370.791666649158</c:v>
                      </c:pt>
                      <c:pt idx="7220">
                        <c:v>43370.833333315823</c:v>
                      </c:pt>
                      <c:pt idx="7221">
                        <c:v>43370.874999982487</c:v>
                      </c:pt>
                      <c:pt idx="7222">
                        <c:v>43370.916666649151</c:v>
                      </c:pt>
                      <c:pt idx="7223">
                        <c:v>43370.958333315815</c:v>
                      </c:pt>
                      <c:pt idx="7224">
                        <c:v>43370.999999982479</c:v>
                      </c:pt>
                      <c:pt idx="7225">
                        <c:v>43371.041666649144</c:v>
                      </c:pt>
                      <c:pt idx="7226">
                        <c:v>43371.083333315808</c:v>
                      </c:pt>
                      <c:pt idx="7227">
                        <c:v>43371.124999982472</c:v>
                      </c:pt>
                      <c:pt idx="7228">
                        <c:v>43371.166666649136</c:v>
                      </c:pt>
                      <c:pt idx="7229">
                        <c:v>43371.208333315801</c:v>
                      </c:pt>
                      <c:pt idx="7230">
                        <c:v>43371.249999982465</c:v>
                      </c:pt>
                      <c:pt idx="7231">
                        <c:v>43371.291666649129</c:v>
                      </c:pt>
                      <c:pt idx="7232">
                        <c:v>43371.333333315793</c:v>
                      </c:pt>
                      <c:pt idx="7233">
                        <c:v>43371.374999982458</c:v>
                      </c:pt>
                      <c:pt idx="7234">
                        <c:v>43371.416666649122</c:v>
                      </c:pt>
                      <c:pt idx="7235">
                        <c:v>43371.458333315786</c:v>
                      </c:pt>
                      <c:pt idx="7236">
                        <c:v>43371.49999998245</c:v>
                      </c:pt>
                      <c:pt idx="7237">
                        <c:v>43371.541666649115</c:v>
                      </c:pt>
                      <c:pt idx="7238">
                        <c:v>43371.583333315779</c:v>
                      </c:pt>
                      <c:pt idx="7239">
                        <c:v>43371.624999982443</c:v>
                      </c:pt>
                      <c:pt idx="7240">
                        <c:v>43371.666666649107</c:v>
                      </c:pt>
                      <c:pt idx="7241">
                        <c:v>43371.708333315772</c:v>
                      </c:pt>
                      <c:pt idx="7242">
                        <c:v>43371.749999982436</c:v>
                      </c:pt>
                      <c:pt idx="7243">
                        <c:v>43371.7916666491</c:v>
                      </c:pt>
                      <c:pt idx="7244">
                        <c:v>43371.833333315764</c:v>
                      </c:pt>
                      <c:pt idx="7245">
                        <c:v>43371.874999982429</c:v>
                      </c:pt>
                      <c:pt idx="7246">
                        <c:v>43371.916666649093</c:v>
                      </c:pt>
                      <c:pt idx="7247">
                        <c:v>43371.958333315757</c:v>
                      </c:pt>
                      <c:pt idx="7248">
                        <c:v>43371.999999982421</c:v>
                      </c:pt>
                      <c:pt idx="7249">
                        <c:v>43372.041666649086</c:v>
                      </c:pt>
                      <c:pt idx="7250">
                        <c:v>43372.08333331575</c:v>
                      </c:pt>
                      <c:pt idx="7251">
                        <c:v>43372.124999982414</c:v>
                      </c:pt>
                      <c:pt idx="7252">
                        <c:v>43372.166666649078</c:v>
                      </c:pt>
                      <c:pt idx="7253">
                        <c:v>43372.208333315742</c:v>
                      </c:pt>
                      <c:pt idx="7254">
                        <c:v>43372.249999982407</c:v>
                      </c:pt>
                      <c:pt idx="7255">
                        <c:v>43372.291666649071</c:v>
                      </c:pt>
                      <c:pt idx="7256">
                        <c:v>43372.333333315735</c:v>
                      </c:pt>
                      <c:pt idx="7257">
                        <c:v>43372.374999982399</c:v>
                      </c:pt>
                      <c:pt idx="7258">
                        <c:v>43372.416666649064</c:v>
                      </c:pt>
                      <c:pt idx="7259">
                        <c:v>43372.458333315728</c:v>
                      </c:pt>
                      <c:pt idx="7260">
                        <c:v>43372.499999982392</c:v>
                      </c:pt>
                      <c:pt idx="7261">
                        <c:v>43372.541666649056</c:v>
                      </c:pt>
                      <c:pt idx="7262">
                        <c:v>43372.583333315721</c:v>
                      </c:pt>
                      <c:pt idx="7263">
                        <c:v>43372.624999982385</c:v>
                      </c:pt>
                      <c:pt idx="7264">
                        <c:v>43372.666666649049</c:v>
                      </c:pt>
                      <c:pt idx="7265">
                        <c:v>43372.708333315713</c:v>
                      </c:pt>
                      <c:pt idx="7266">
                        <c:v>43372.749999982378</c:v>
                      </c:pt>
                      <c:pt idx="7267">
                        <c:v>43372.791666649042</c:v>
                      </c:pt>
                      <c:pt idx="7268">
                        <c:v>43372.833333315706</c:v>
                      </c:pt>
                      <c:pt idx="7269">
                        <c:v>43372.87499998237</c:v>
                      </c:pt>
                      <c:pt idx="7270">
                        <c:v>43372.916666649035</c:v>
                      </c:pt>
                      <c:pt idx="7271">
                        <c:v>43372.958333315699</c:v>
                      </c:pt>
                      <c:pt idx="7272">
                        <c:v>43372.999999982363</c:v>
                      </c:pt>
                      <c:pt idx="7273">
                        <c:v>43373.041666649027</c:v>
                      </c:pt>
                      <c:pt idx="7274">
                        <c:v>43373.083333315692</c:v>
                      </c:pt>
                      <c:pt idx="7275">
                        <c:v>43373.124999982356</c:v>
                      </c:pt>
                      <c:pt idx="7276">
                        <c:v>43373.16666664902</c:v>
                      </c:pt>
                      <c:pt idx="7277">
                        <c:v>43373.208333315684</c:v>
                      </c:pt>
                      <c:pt idx="7278">
                        <c:v>43373.249999982349</c:v>
                      </c:pt>
                      <c:pt idx="7279">
                        <c:v>43373.291666649013</c:v>
                      </c:pt>
                      <c:pt idx="7280">
                        <c:v>43373.333333315677</c:v>
                      </c:pt>
                      <c:pt idx="7281">
                        <c:v>43373.374999982341</c:v>
                      </c:pt>
                      <c:pt idx="7282">
                        <c:v>43373.416666649005</c:v>
                      </c:pt>
                      <c:pt idx="7283">
                        <c:v>43373.45833331567</c:v>
                      </c:pt>
                      <c:pt idx="7284">
                        <c:v>43373.499999982334</c:v>
                      </c:pt>
                      <c:pt idx="7285">
                        <c:v>43373.541666648998</c:v>
                      </c:pt>
                      <c:pt idx="7286">
                        <c:v>43373.583333315662</c:v>
                      </c:pt>
                      <c:pt idx="7287">
                        <c:v>43373.624999982327</c:v>
                      </c:pt>
                      <c:pt idx="7288">
                        <c:v>43373.666666648991</c:v>
                      </c:pt>
                      <c:pt idx="7289">
                        <c:v>43373.708333315655</c:v>
                      </c:pt>
                      <c:pt idx="7290">
                        <c:v>43373.749999982319</c:v>
                      </c:pt>
                      <c:pt idx="7291">
                        <c:v>43373.791666648984</c:v>
                      </c:pt>
                      <c:pt idx="7292">
                        <c:v>43373.833333315648</c:v>
                      </c:pt>
                      <c:pt idx="7293">
                        <c:v>43373.874999982312</c:v>
                      </c:pt>
                      <c:pt idx="7294">
                        <c:v>43373.916666648976</c:v>
                      </c:pt>
                      <c:pt idx="7295">
                        <c:v>43373.958333315641</c:v>
                      </c:pt>
                      <c:pt idx="7296">
                        <c:v>43373.999999982305</c:v>
                      </c:pt>
                      <c:pt idx="7297">
                        <c:v>43374.041666648969</c:v>
                      </c:pt>
                      <c:pt idx="7298">
                        <c:v>43374.083333315633</c:v>
                      </c:pt>
                      <c:pt idx="7299">
                        <c:v>43374.124999982298</c:v>
                      </c:pt>
                      <c:pt idx="7300">
                        <c:v>43374.166666648962</c:v>
                      </c:pt>
                      <c:pt idx="7301">
                        <c:v>43374.208333315626</c:v>
                      </c:pt>
                      <c:pt idx="7302">
                        <c:v>43374.24999998229</c:v>
                      </c:pt>
                      <c:pt idx="7303">
                        <c:v>43374.291666648955</c:v>
                      </c:pt>
                      <c:pt idx="7304">
                        <c:v>43374.333333315619</c:v>
                      </c:pt>
                      <c:pt idx="7305">
                        <c:v>43374.374999982283</c:v>
                      </c:pt>
                      <c:pt idx="7306">
                        <c:v>43374.416666648947</c:v>
                      </c:pt>
                      <c:pt idx="7307">
                        <c:v>43374.458333315612</c:v>
                      </c:pt>
                      <c:pt idx="7308">
                        <c:v>43374.499999982276</c:v>
                      </c:pt>
                      <c:pt idx="7309">
                        <c:v>43374.54166664894</c:v>
                      </c:pt>
                      <c:pt idx="7310">
                        <c:v>43374.583333315604</c:v>
                      </c:pt>
                      <c:pt idx="7311">
                        <c:v>43374.624999982268</c:v>
                      </c:pt>
                      <c:pt idx="7312">
                        <c:v>43374.666666648933</c:v>
                      </c:pt>
                      <c:pt idx="7313">
                        <c:v>43374.708333315597</c:v>
                      </c:pt>
                      <c:pt idx="7314">
                        <c:v>43374.749999982261</c:v>
                      </c:pt>
                      <c:pt idx="7315">
                        <c:v>43374.791666648925</c:v>
                      </c:pt>
                      <c:pt idx="7316">
                        <c:v>43374.83333331559</c:v>
                      </c:pt>
                      <c:pt idx="7317">
                        <c:v>43374.874999982254</c:v>
                      </c:pt>
                      <c:pt idx="7318">
                        <c:v>43374.916666648918</c:v>
                      </c:pt>
                      <c:pt idx="7319">
                        <c:v>43374.958333315582</c:v>
                      </c:pt>
                      <c:pt idx="7320">
                        <c:v>43374.999999982247</c:v>
                      </c:pt>
                      <c:pt idx="7321">
                        <c:v>43375.041666648911</c:v>
                      </c:pt>
                      <c:pt idx="7322">
                        <c:v>43375.083333315575</c:v>
                      </c:pt>
                      <c:pt idx="7323">
                        <c:v>43375.124999982239</c:v>
                      </c:pt>
                      <c:pt idx="7324">
                        <c:v>43375.166666648904</c:v>
                      </c:pt>
                      <c:pt idx="7325">
                        <c:v>43375.208333315568</c:v>
                      </c:pt>
                      <c:pt idx="7326">
                        <c:v>43375.249999982232</c:v>
                      </c:pt>
                      <c:pt idx="7327">
                        <c:v>43375.291666648896</c:v>
                      </c:pt>
                      <c:pt idx="7328">
                        <c:v>43375.333333315561</c:v>
                      </c:pt>
                      <c:pt idx="7329">
                        <c:v>43375.374999982225</c:v>
                      </c:pt>
                      <c:pt idx="7330">
                        <c:v>43375.416666648889</c:v>
                      </c:pt>
                      <c:pt idx="7331">
                        <c:v>43375.458333315553</c:v>
                      </c:pt>
                      <c:pt idx="7332">
                        <c:v>43375.499999982218</c:v>
                      </c:pt>
                      <c:pt idx="7333">
                        <c:v>43375.541666648882</c:v>
                      </c:pt>
                      <c:pt idx="7334">
                        <c:v>43375.583333315546</c:v>
                      </c:pt>
                      <c:pt idx="7335">
                        <c:v>43375.62499998221</c:v>
                      </c:pt>
                      <c:pt idx="7336">
                        <c:v>43375.666666648875</c:v>
                      </c:pt>
                      <c:pt idx="7337">
                        <c:v>43375.708333315539</c:v>
                      </c:pt>
                      <c:pt idx="7338">
                        <c:v>43375.749999982203</c:v>
                      </c:pt>
                      <c:pt idx="7339">
                        <c:v>43375.791666648867</c:v>
                      </c:pt>
                      <c:pt idx="7340">
                        <c:v>43375.833333315531</c:v>
                      </c:pt>
                      <c:pt idx="7341">
                        <c:v>43375.874999982196</c:v>
                      </c:pt>
                      <c:pt idx="7342">
                        <c:v>43375.91666664886</c:v>
                      </c:pt>
                      <c:pt idx="7343">
                        <c:v>43375.958333315524</c:v>
                      </c:pt>
                      <c:pt idx="7344">
                        <c:v>43375.999999982188</c:v>
                      </c:pt>
                      <c:pt idx="7345">
                        <c:v>43376.041666648853</c:v>
                      </c:pt>
                      <c:pt idx="7346">
                        <c:v>43376.083333315517</c:v>
                      </c:pt>
                      <c:pt idx="7347">
                        <c:v>43376.124999982181</c:v>
                      </c:pt>
                      <c:pt idx="7348">
                        <c:v>43376.166666648845</c:v>
                      </c:pt>
                      <c:pt idx="7349">
                        <c:v>43376.20833331551</c:v>
                      </c:pt>
                      <c:pt idx="7350">
                        <c:v>43376.249999982174</c:v>
                      </c:pt>
                      <c:pt idx="7351">
                        <c:v>43376.291666648838</c:v>
                      </c:pt>
                      <c:pt idx="7352">
                        <c:v>43376.333333315502</c:v>
                      </c:pt>
                      <c:pt idx="7353">
                        <c:v>43376.374999982167</c:v>
                      </c:pt>
                      <c:pt idx="7354">
                        <c:v>43376.416666648831</c:v>
                      </c:pt>
                      <c:pt idx="7355">
                        <c:v>43376.458333315495</c:v>
                      </c:pt>
                      <c:pt idx="7356">
                        <c:v>43376.499999982159</c:v>
                      </c:pt>
                      <c:pt idx="7357">
                        <c:v>43376.541666648824</c:v>
                      </c:pt>
                      <c:pt idx="7358">
                        <c:v>43376.583333315488</c:v>
                      </c:pt>
                      <c:pt idx="7359">
                        <c:v>43376.624999982152</c:v>
                      </c:pt>
                      <c:pt idx="7360">
                        <c:v>43376.666666648816</c:v>
                      </c:pt>
                      <c:pt idx="7361">
                        <c:v>43376.708333315481</c:v>
                      </c:pt>
                      <c:pt idx="7362">
                        <c:v>43376.749999982145</c:v>
                      </c:pt>
                      <c:pt idx="7363">
                        <c:v>43376.791666648809</c:v>
                      </c:pt>
                      <c:pt idx="7364">
                        <c:v>43376.833333315473</c:v>
                      </c:pt>
                      <c:pt idx="7365">
                        <c:v>43376.874999982138</c:v>
                      </c:pt>
                      <c:pt idx="7366">
                        <c:v>43376.916666648802</c:v>
                      </c:pt>
                      <c:pt idx="7367">
                        <c:v>43376.958333315466</c:v>
                      </c:pt>
                      <c:pt idx="7368">
                        <c:v>43376.99999998213</c:v>
                      </c:pt>
                      <c:pt idx="7369">
                        <c:v>43377.041666648794</c:v>
                      </c:pt>
                      <c:pt idx="7370">
                        <c:v>43377.083333315459</c:v>
                      </c:pt>
                      <c:pt idx="7371">
                        <c:v>43377.124999982123</c:v>
                      </c:pt>
                      <c:pt idx="7372">
                        <c:v>43377.166666648787</c:v>
                      </c:pt>
                      <c:pt idx="7373">
                        <c:v>43377.208333315451</c:v>
                      </c:pt>
                      <c:pt idx="7374">
                        <c:v>43377.249999982116</c:v>
                      </c:pt>
                      <c:pt idx="7375">
                        <c:v>43377.29166664878</c:v>
                      </c:pt>
                      <c:pt idx="7376">
                        <c:v>43377.333333315444</c:v>
                      </c:pt>
                      <c:pt idx="7377">
                        <c:v>43377.374999982108</c:v>
                      </c:pt>
                      <c:pt idx="7378">
                        <c:v>43377.416666648773</c:v>
                      </c:pt>
                      <c:pt idx="7379">
                        <c:v>43377.458333315437</c:v>
                      </c:pt>
                      <c:pt idx="7380">
                        <c:v>43377.499999982101</c:v>
                      </c:pt>
                      <c:pt idx="7381">
                        <c:v>43377.541666648765</c:v>
                      </c:pt>
                      <c:pt idx="7382">
                        <c:v>43377.58333331543</c:v>
                      </c:pt>
                      <c:pt idx="7383">
                        <c:v>43377.624999982094</c:v>
                      </c:pt>
                      <c:pt idx="7384">
                        <c:v>43377.666666648758</c:v>
                      </c:pt>
                      <c:pt idx="7385">
                        <c:v>43377.708333315422</c:v>
                      </c:pt>
                      <c:pt idx="7386">
                        <c:v>43377.749999982087</c:v>
                      </c:pt>
                      <c:pt idx="7387">
                        <c:v>43377.791666648751</c:v>
                      </c:pt>
                      <c:pt idx="7388">
                        <c:v>43377.833333315415</c:v>
                      </c:pt>
                      <c:pt idx="7389">
                        <c:v>43377.874999982079</c:v>
                      </c:pt>
                      <c:pt idx="7390">
                        <c:v>43377.916666648744</c:v>
                      </c:pt>
                      <c:pt idx="7391">
                        <c:v>43377.958333315408</c:v>
                      </c:pt>
                      <c:pt idx="7392">
                        <c:v>43377.999999982072</c:v>
                      </c:pt>
                      <c:pt idx="7393">
                        <c:v>43378.041666648736</c:v>
                      </c:pt>
                      <c:pt idx="7394">
                        <c:v>43378.083333315401</c:v>
                      </c:pt>
                      <c:pt idx="7395">
                        <c:v>43378.124999982065</c:v>
                      </c:pt>
                      <c:pt idx="7396">
                        <c:v>43378.166666648729</c:v>
                      </c:pt>
                      <c:pt idx="7397">
                        <c:v>43378.208333315393</c:v>
                      </c:pt>
                      <c:pt idx="7398">
                        <c:v>43378.249999982057</c:v>
                      </c:pt>
                      <c:pt idx="7399">
                        <c:v>43378.291666648722</c:v>
                      </c:pt>
                      <c:pt idx="7400">
                        <c:v>43378.333333315386</c:v>
                      </c:pt>
                      <c:pt idx="7401">
                        <c:v>43378.37499998205</c:v>
                      </c:pt>
                      <c:pt idx="7402">
                        <c:v>43378.416666648714</c:v>
                      </c:pt>
                      <c:pt idx="7403">
                        <c:v>43378.458333315379</c:v>
                      </c:pt>
                      <c:pt idx="7404">
                        <c:v>43378.499999982043</c:v>
                      </c:pt>
                      <c:pt idx="7405">
                        <c:v>43378.541666648707</c:v>
                      </c:pt>
                      <c:pt idx="7406">
                        <c:v>43378.583333315371</c:v>
                      </c:pt>
                      <c:pt idx="7407">
                        <c:v>43378.624999982036</c:v>
                      </c:pt>
                      <c:pt idx="7408">
                        <c:v>43378.6666666487</c:v>
                      </c:pt>
                      <c:pt idx="7409">
                        <c:v>43378.708333315364</c:v>
                      </c:pt>
                      <c:pt idx="7410">
                        <c:v>43378.749999982028</c:v>
                      </c:pt>
                      <c:pt idx="7411">
                        <c:v>43378.791666648693</c:v>
                      </c:pt>
                      <c:pt idx="7412">
                        <c:v>43378.833333315357</c:v>
                      </c:pt>
                      <c:pt idx="7413">
                        <c:v>43378.874999982021</c:v>
                      </c:pt>
                      <c:pt idx="7414">
                        <c:v>43378.916666648685</c:v>
                      </c:pt>
                      <c:pt idx="7415">
                        <c:v>43378.95833331535</c:v>
                      </c:pt>
                      <c:pt idx="7416">
                        <c:v>43378.999999982014</c:v>
                      </c:pt>
                      <c:pt idx="7417">
                        <c:v>43379.041666648678</c:v>
                      </c:pt>
                      <c:pt idx="7418">
                        <c:v>43379.083333315342</c:v>
                      </c:pt>
                      <c:pt idx="7419">
                        <c:v>43379.124999982007</c:v>
                      </c:pt>
                      <c:pt idx="7420">
                        <c:v>43379.166666648671</c:v>
                      </c:pt>
                      <c:pt idx="7421">
                        <c:v>43379.208333315335</c:v>
                      </c:pt>
                      <c:pt idx="7422">
                        <c:v>43379.249999981999</c:v>
                      </c:pt>
                      <c:pt idx="7423">
                        <c:v>43379.291666648664</c:v>
                      </c:pt>
                      <c:pt idx="7424">
                        <c:v>43379.333333315328</c:v>
                      </c:pt>
                      <c:pt idx="7425">
                        <c:v>43379.374999981992</c:v>
                      </c:pt>
                      <c:pt idx="7426">
                        <c:v>43379.416666648656</c:v>
                      </c:pt>
                      <c:pt idx="7427">
                        <c:v>43379.45833331532</c:v>
                      </c:pt>
                      <c:pt idx="7428">
                        <c:v>43379.499999981985</c:v>
                      </c:pt>
                      <c:pt idx="7429">
                        <c:v>43379.541666648649</c:v>
                      </c:pt>
                      <c:pt idx="7430">
                        <c:v>43379.583333315313</c:v>
                      </c:pt>
                      <c:pt idx="7431">
                        <c:v>43379.624999981977</c:v>
                      </c:pt>
                      <c:pt idx="7432">
                        <c:v>43379.666666648642</c:v>
                      </c:pt>
                      <c:pt idx="7433">
                        <c:v>43379.708333315306</c:v>
                      </c:pt>
                      <c:pt idx="7434">
                        <c:v>43379.74999998197</c:v>
                      </c:pt>
                      <c:pt idx="7435">
                        <c:v>43379.791666648634</c:v>
                      </c:pt>
                      <c:pt idx="7436">
                        <c:v>43379.833333315299</c:v>
                      </c:pt>
                      <c:pt idx="7437">
                        <c:v>43379.874999981963</c:v>
                      </c:pt>
                      <c:pt idx="7438">
                        <c:v>43379.916666648627</c:v>
                      </c:pt>
                      <c:pt idx="7439">
                        <c:v>43379.958333315291</c:v>
                      </c:pt>
                      <c:pt idx="7440">
                        <c:v>43379.999999981956</c:v>
                      </c:pt>
                      <c:pt idx="7441">
                        <c:v>43380.04166664862</c:v>
                      </c:pt>
                      <c:pt idx="7442">
                        <c:v>43380.083333315284</c:v>
                      </c:pt>
                      <c:pt idx="7443">
                        <c:v>43380.124999981948</c:v>
                      </c:pt>
                      <c:pt idx="7444">
                        <c:v>43380.166666648613</c:v>
                      </c:pt>
                      <c:pt idx="7445">
                        <c:v>43380.208333315277</c:v>
                      </c:pt>
                      <c:pt idx="7446">
                        <c:v>43380.249999981941</c:v>
                      </c:pt>
                      <c:pt idx="7447">
                        <c:v>43380.291666648605</c:v>
                      </c:pt>
                      <c:pt idx="7448">
                        <c:v>43380.33333331527</c:v>
                      </c:pt>
                      <c:pt idx="7449">
                        <c:v>43380.374999981934</c:v>
                      </c:pt>
                      <c:pt idx="7450">
                        <c:v>43380.416666648598</c:v>
                      </c:pt>
                      <c:pt idx="7451">
                        <c:v>43380.458333315262</c:v>
                      </c:pt>
                      <c:pt idx="7452">
                        <c:v>43380.499999981927</c:v>
                      </c:pt>
                      <c:pt idx="7453">
                        <c:v>43380.541666648591</c:v>
                      </c:pt>
                      <c:pt idx="7454">
                        <c:v>43380.583333315255</c:v>
                      </c:pt>
                      <c:pt idx="7455">
                        <c:v>43380.624999981919</c:v>
                      </c:pt>
                      <c:pt idx="7456">
                        <c:v>43380.666666648583</c:v>
                      </c:pt>
                      <c:pt idx="7457">
                        <c:v>43380.708333315248</c:v>
                      </c:pt>
                      <c:pt idx="7458">
                        <c:v>43380.749999981912</c:v>
                      </c:pt>
                      <c:pt idx="7459">
                        <c:v>43380.791666648576</c:v>
                      </c:pt>
                      <c:pt idx="7460">
                        <c:v>43380.83333331524</c:v>
                      </c:pt>
                      <c:pt idx="7461">
                        <c:v>43380.874999981905</c:v>
                      </c:pt>
                      <c:pt idx="7462">
                        <c:v>43380.916666648569</c:v>
                      </c:pt>
                      <c:pt idx="7463">
                        <c:v>43380.958333315233</c:v>
                      </c:pt>
                      <c:pt idx="7464">
                        <c:v>43380.999999981897</c:v>
                      </c:pt>
                      <c:pt idx="7465">
                        <c:v>43381.041666648562</c:v>
                      </c:pt>
                      <c:pt idx="7466">
                        <c:v>43381.083333315226</c:v>
                      </c:pt>
                      <c:pt idx="7467">
                        <c:v>43381.12499998189</c:v>
                      </c:pt>
                      <c:pt idx="7468">
                        <c:v>43381.166666648554</c:v>
                      </c:pt>
                      <c:pt idx="7469">
                        <c:v>43381.208333315219</c:v>
                      </c:pt>
                      <c:pt idx="7470">
                        <c:v>43381.249999981883</c:v>
                      </c:pt>
                      <c:pt idx="7471">
                        <c:v>43381.291666648547</c:v>
                      </c:pt>
                      <c:pt idx="7472">
                        <c:v>43381.333333315211</c:v>
                      </c:pt>
                      <c:pt idx="7473">
                        <c:v>43381.374999981876</c:v>
                      </c:pt>
                      <c:pt idx="7474">
                        <c:v>43381.41666664854</c:v>
                      </c:pt>
                      <c:pt idx="7475">
                        <c:v>43381.458333315204</c:v>
                      </c:pt>
                      <c:pt idx="7476">
                        <c:v>43381.499999981868</c:v>
                      </c:pt>
                      <c:pt idx="7477">
                        <c:v>43381.541666648533</c:v>
                      </c:pt>
                      <c:pt idx="7478">
                        <c:v>43381.583333315197</c:v>
                      </c:pt>
                      <c:pt idx="7479">
                        <c:v>43381.624999981861</c:v>
                      </c:pt>
                      <c:pt idx="7480">
                        <c:v>43381.666666648525</c:v>
                      </c:pt>
                      <c:pt idx="7481">
                        <c:v>43381.70833331519</c:v>
                      </c:pt>
                      <c:pt idx="7482">
                        <c:v>43381.749999981854</c:v>
                      </c:pt>
                      <c:pt idx="7483">
                        <c:v>43381.791666648518</c:v>
                      </c:pt>
                      <c:pt idx="7484">
                        <c:v>43381.833333315182</c:v>
                      </c:pt>
                      <c:pt idx="7485">
                        <c:v>43381.874999981846</c:v>
                      </c:pt>
                      <c:pt idx="7486">
                        <c:v>43381.916666648511</c:v>
                      </c:pt>
                      <c:pt idx="7487">
                        <c:v>43381.958333315175</c:v>
                      </c:pt>
                      <c:pt idx="7488">
                        <c:v>43381.999999981839</c:v>
                      </c:pt>
                      <c:pt idx="7489">
                        <c:v>43382.041666648503</c:v>
                      </c:pt>
                      <c:pt idx="7490">
                        <c:v>43382.083333315168</c:v>
                      </c:pt>
                      <c:pt idx="7491">
                        <c:v>43382.124999981832</c:v>
                      </c:pt>
                      <c:pt idx="7492">
                        <c:v>43382.166666648496</c:v>
                      </c:pt>
                      <c:pt idx="7493">
                        <c:v>43382.20833331516</c:v>
                      </c:pt>
                      <c:pt idx="7494">
                        <c:v>43382.249999981825</c:v>
                      </c:pt>
                      <c:pt idx="7495">
                        <c:v>43382.291666648489</c:v>
                      </c:pt>
                      <c:pt idx="7496">
                        <c:v>43382.333333315153</c:v>
                      </c:pt>
                      <c:pt idx="7497">
                        <c:v>43382.374999981817</c:v>
                      </c:pt>
                      <c:pt idx="7498">
                        <c:v>43382.416666648482</c:v>
                      </c:pt>
                      <c:pt idx="7499">
                        <c:v>43382.458333315146</c:v>
                      </c:pt>
                      <c:pt idx="7500">
                        <c:v>43382.49999998181</c:v>
                      </c:pt>
                      <c:pt idx="7501">
                        <c:v>43382.541666648474</c:v>
                      </c:pt>
                      <c:pt idx="7502">
                        <c:v>43382.583333315139</c:v>
                      </c:pt>
                      <c:pt idx="7503">
                        <c:v>43382.624999981803</c:v>
                      </c:pt>
                      <c:pt idx="7504">
                        <c:v>43382.666666648467</c:v>
                      </c:pt>
                      <c:pt idx="7505">
                        <c:v>43382.708333315131</c:v>
                      </c:pt>
                      <c:pt idx="7506">
                        <c:v>43382.749999981796</c:v>
                      </c:pt>
                      <c:pt idx="7507">
                        <c:v>43382.79166664846</c:v>
                      </c:pt>
                      <c:pt idx="7508">
                        <c:v>43382.833333315124</c:v>
                      </c:pt>
                      <c:pt idx="7509">
                        <c:v>43382.874999981788</c:v>
                      </c:pt>
                      <c:pt idx="7510">
                        <c:v>43382.916666648453</c:v>
                      </c:pt>
                      <c:pt idx="7511">
                        <c:v>43382.958333315117</c:v>
                      </c:pt>
                      <c:pt idx="7512">
                        <c:v>43382.999999981781</c:v>
                      </c:pt>
                      <c:pt idx="7513">
                        <c:v>43383.041666648445</c:v>
                      </c:pt>
                      <c:pt idx="7514">
                        <c:v>43383.083333315109</c:v>
                      </c:pt>
                      <c:pt idx="7515">
                        <c:v>43383.124999981774</c:v>
                      </c:pt>
                      <c:pt idx="7516">
                        <c:v>43383.166666648438</c:v>
                      </c:pt>
                      <c:pt idx="7517">
                        <c:v>43383.208333315102</c:v>
                      </c:pt>
                      <c:pt idx="7518">
                        <c:v>43383.249999981766</c:v>
                      </c:pt>
                      <c:pt idx="7519">
                        <c:v>43383.291666648431</c:v>
                      </c:pt>
                      <c:pt idx="7520">
                        <c:v>43383.333333315095</c:v>
                      </c:pt>
                      <c:pt idx="7521">
                        <c:v>43383.374999981759</c:v>
                      </c:pt>
                      <c:pt idx="7522">
                        <c:v>43383.416666648423</c:v>
                      </c:pt>
                      <c:pt idx="7523">
                        <c:v>43383.458333315088</c:v>
                      </c:pt>
                      <c:pt idx="7524">
                        <c:v>43383.499999981752</c:v>
                      </c:pt>
                      <c:pt idx="7525">
                        <c:v>43383.541666648416</c:v>
                      </c:pt>
                      <c:pt idx="7526">
                        <c:v>43383.58333331508</c:v>
                      </c:pt>
                      <c:pt idx="7527">
                        <c:v>43383.624999981745</c:v>
                      </c:pt>
                      <c:pt idx="7528">
                        <c:v>43383.666666648409</c:v>
                      </c:pt>
                      <c:pt idx="7529">
                        <c:v>43383.708333315073</c:v>
                      </c:pt>
                      <c:pt idx="7530">
                        <c:v>43383.749999981737</c:v>
                      </c:pt>
                      <c:pt idx="7531">
                        <c:v>43383.791666648402</c:v>
                      </c:pt>
                      <c:pt idx="7532">
                        <c:v>43383.833333315066</c:v>
                      </c:pt>
                      <c:pt idx="7533">
                        <c:v>43383.87499998173</c:v>
                      </c:pt>
                      <c:pt idx="7534">
                        <c:v>43383.916666648394</c:v>
                      </c:pt>
                      <c:pt idx="7535">
                        <c:v>43383.958333315059</c:v>
                      </c:pt>
                      <c:pt idx="7536">
                        <c:v>43383.999999981723</c:v>
                      </c:pt>
                      <c:pt idx="7537">
                        <c:v>43384.041666648387</c:v>
                      </c:pt>
                      <c:pt idx="7538">
                        <c:v>43384.083333315051</c:v>
                      </c:pt>
                      <c:pt idx="7539">
                        <c:v>43384.124999981716</c:v>
                      </c:pt>
                      <c:pt idx="7540">
                        <c:v>43384.16666664838</c:v>
                      </c:pt>
                      <c:pt idx="7541">
                        <c:v>43384.208333315044</c:v>
                      </c:pt>
                      <c:pt idx="7542">
                        <c:v>43384.249999981708</c:v>
                      </c:pt>
                      <c:pt idx="7543">
                        <c:v>43384.291666648372</c:v>
                      </c:pt>
                      <c:pt idx="7544">
                        <c:v>43384.333333315037</c:v>
                      </c:pt>
                      <c:pt idx="7545">
                        <c:v>43384.374999981701</c:v>
                      </c:pt>
                      <c:pt idx="7546">
                        <c:v>43384.416666648365</c:v>
                      </c:pt>
                      <c:pt idx="7547">
                        <c:v>43384.458333315029</c:v>
                      </c:pt>
                      <c:pt idx="7548">
                        <c:v>43384.499999981694</c:v>
                      </c:pt>
                      <c:pt idx="7549">
                        <c:v>43384.541666648358</c:v>
                      </c:pt>
                      <c:pt idx="7550">
                        <c:v>43384.583333315022</c:v>
                      </c:pt>
                      <c:pt idx="7551">
                        <c:v>43384.624999981686</c:v>
                      </c:pt>
                      <c:pt idx="7552">
                        <c:v>43384.666666648351</c:v>
                      </c:pt>
                      <c:pt idx="7553">
                        <c:v>43384.708333315015</c:v>
                      </c:pt>
                      <c:pt idx="7554">
                        <c:v>43384.749999981679</c:v>
                      </c:pt>
                      <c:pt idx="7555">
                        <c:v>43384.791666648343</c:v>
                      </c:pt>
                      <c:pt idx="7556">
                        <c:v>43384.833333315008</c:v>
                      </c:pt>
                      <c:pt idx="7557">
                        <c:v>43384.874999981672</c:v>
                      </c:pt>
                      <c:pt idx="7558">
                        <c:v>43384.916666648336</c:v>
                      </c:pt>
                      <c:pt idx="7559">
                        <c:v>43384.958333315</c:v>
                      </c:pt>
                      <c:pt idx="7560">
                        <c:v>43384.999999981665</c:v>
                      </c:pt>
                      <c:pt idx="7561">
                        <c:v>43385.041666648329</c:v>
                      </c:pt>
                      <c:pt idx="7562">
                        <c:v>43385.083333314993</c:v>
                      </c:pt>
                      <c:pt idx="7563">
                        <c:v>43385.124999981657</c:v>
                      </c:pt>
                      <c:pt idx="7564">
                        <c:v>43385.166666648322</c:v>
                      </c:pt>
                      <c:pt idx="7565">
                        <c:v>43385.208333314986</c:v>
                      </c:pt>
                      <c:pt idx="7566">
                        <c:v>43385.24999998165</c:v>
                      </c:pt>
                      <c:pt idx="7567">
                        <c:v>43385.291666648314</c:v>
                      </c:pt>
                      <c:pt idx="7568">
                        <c:v>43385.333333314979</c:v>
                      </c:pt>
                      <c:pt idx="7569">
                        <c:v>43385.374999981643</c:v>
                      </c:pt>
                      <c:pt idx="7570">
                        <c:v>43385.416666648307</c:v>
                      </c:pt>
                      <c:pt idx="7571">
                        <c:v>43385.458333314971</c:v>
                      </c:pt>
                      <c:pt idx="7572">
                        <c:v>43385.499999981635</c:v>
                      </c:pt>
                      <c:pt idx="7573">
                        <c:v>43385.5416666483</c:v>
                      </c:pt>
                      <c:pt idx="7574">
                        <c:v>43385.583333314964</c:v>
                      </c:pt>
                      <c:pt idx="7575">
                        <c:v>43385.624999981628</c:v>
                      </c:pt>
                      <c:pt idx="7576">
                        <c:v>43385.666666648292</c:v>
                      </c:pt>
                      <c:pt idx="7577">
                        <c:v>43385.708333314957</c:v>
                      </c:pt>
                      <c:pt idx="7578">
                        <c:v>43385.749999981621</c:v>
                      </c:pt>
                      <c:pt idx="7579">
                        <c:v>43385.791666648285</c:v>
                      </c:pt>
                      <c:pt idx="7580">
                        <c:v>43385.833333314949</c:v>
                      </c:pt>
                      <c:pt idx="7581">
                        <c:v>43385.874999981614</c:v>
                      </c:pt>
                      <c:pt idx="7582">
                        <c:v>43385.916666648278</c:v>
                      </c:pt>
                      <c:pt idx="7583">
                        <c:v>43385.958333314942</c:v>
                      </c:pt>
                      <c:pt idx="7584">
                        <c:v>43385.999999981606</c:v>
                      </c:pt>
                      <c:pt idx="7585">
                        <c:v>43386.041666648271</c:v>
                      </c:pt>
                      <c:pt idx="7586">
                        <c:v>43386.083333314935</c:v>
                      </c:pt>
                      <c:pt idx="7587">
                        <c:v>43386.124999981599</c:v>
                      </c:pt>
                      <c:pt idx="7588">
                        <c:v>43386.166666648263</c:v>
                      </c:pt>
                      <c:pt idx="7589">
                        <c:v>43386.208333314928</c:v>
                      </c:pt>
                      <c:pt idx="7590">
                        <c:v>43386.249999981592</c:v>
                      </c:pt>
                      <c:pt idx="7591">
                        <c:v>43386.291666648256</c:v>
                      </c:pt>
                      <c:pt idx="7592">
                        <c:v>43386.33333331492</c:v>
                      </c:pt>
                      <c:pt idx="7593">
                        <c:v>43386.374999981585</c:v>
                      </c:pt>
                      <c:pt idx="7594">
                        <c:v>43386.416666648249</c:v>
                      </c:pt>
                      <c:pt idx="7595">
                        <c:v>43386.458333314913</c:v>
                      </c:pt>
                      <c:pt idx="7596">
                        <c:v>43386.499999981577</c:v>
                      </c:pt>
                      <c:pt idx="7597">
                        <c:v>43386.541666648242</c:v>
                      </c:pt>
                      <c:pt idx="7598">
                        <c:v>43386.583333314906</c:v>
                      </c:pt>
                      <c:pt idx="7599">
                        <c:v>43386.62499998157</c:v>
                      </c:pt>
                      <c:pt idx="7600">
                        <c:v>43386.666666648234</c:v>
                      </c:pt>
                      <c:pt idx="7601">
                        <c:v>43386.708333314898</c:v>
                      </c:pt>
                      <c:pt idx="7602">
                        <c:v>43386.749999981563</c:v>
                      </c:pt>
                      <c:pt idx="7603">
                        <c:v>43386.791666648227</c:v>
                      </c:pt>
                      <c:pt idx="7604">
                        <c:v>43386.833333314891</c:v>
                      </c:pt>
                      <c:pt idx="7605">
                        <c:v>43386.874999981555</c:v>
                      </c:pt>
                      <c:pt idx="7606">
                        <c:v>43386.91666664822</c:v>
                      </c:pt>
                      <c:pt idx="7607">
                        <c:v>43386.958333314884</c:v>
                      </c:pt>
                      <c:pt idx="7608">
                        <c:v>43386.999999981548</c:v>
                      </c:pt>
                      <c:pt idx="7609">
                        <c:v>43387.041666648212</c:v>
                      </c:pt>
                      <c:pt idx="7610">
                        <c:v>43387.083333314877</c:v>
                      </c:pt>
                      <c:pt idx="7611">
                        <c:v>43387.124999981541</c:v>
                      </c:pt>
                      <c:pt idx="7612">
                        <c:v>43387.166666648205</c:v>
                      </c:pt>
                      <c:pt idx="7613">
                        <c:v>43387.208333314869</c:v>
                      </c:pt>
                      <c:pt idx="7614">
                        <c:v>43387.249999981534</c:v>
                      </c:pt>
                      <c:pt idx="7615">
                        <c:v>43387.291666648198</c:v>
                      </c:pt>
                      <c:pt idx="7616">
                        <c:v>43387.333333314862</c:v>
                      </c:pt>
                      <c:pt idx="7617">
                        <c:v>43387.374999981526</c:v>
                      </c:pt>
                      <c:pt idx="7618">
                        <c:v>43387.416666648191</c:v>
                      </c:pt>
                      <c:pt idx="7619">
                        <c:v>43387.458333314855</c:v>
                      </c:pt>
                      <c:pt idx="7620">
                        <c:v>43387.499999981519</c:v>
                      </c:pt>
                      <c:pt idx="7621">
                        <c:v>43387.541666648183</c:v>
                      </c:pt>
                      <c:pt idx="7622">
                        <c:v>43387.583333314848</c:v>
                      </c:pt>
                      <c:pt idx="7623">
                        <c:v>43387.624999981512</c:v>
                      </c:pt>
                      <c:pt idx="7624">
                        <c:v>43387.666666648176</c:v>
                      </c:pt>
                      <c:pt idx="7625">
                        <c:v>43387.70833331484</c:v>
                      </c:pt>
                      <c:pt idx="7626">
                        <c:v>43387.749999981505</c:v>
                      </c:pt>
                      <c:pt idx="7627">
                        <c:v>43387.791666648169</c:v>
                      </c:pt>
                      <c:pt idx="7628">
                        <c:v>43387.833333314833</c:v>
                      </c:pt>
                      <c:pt idx="7629">
                        <c:v>43387.874999981497</c:v>
                      </c:pt>
                      <c:pt idx="7630">
                        <c:v>43387.916666648161</c:v>
                      </c:pt>
                      <c:pt idx="7631">
                        <c:v>43387.958333314826</c:v>
                      </c:pt>
                      <c:pt idx="7632">
                        <c:v>43387.99999998149</c:v>
                      </c:pt>
                      <c:pt idx="7633">
                        <c:v>43388.041666648154</c:v>
                      </c:pt>
                      <c:pt idx="7634">
                        <c:v>43388.083333314818</c:v>
                      </c:pt>
                      <c:pt idx="7635">
                        <c:v>43388.124999981483</c:v>
                      </c:pt>
                      <c:pt idx="7636">
                        <c:v>43388.166666648147</c:v>
                      </c:pt>
                      <c:pt idx="7637">
                        <c:v>43388.208333314811</c:v>
                      </c:pt>
                      <c:pt idx="7638">
                        <c:v>43388.249999981475</c:v>
                      </c:pt>
                      <c:pt idx="7639">
                        <c:v>43388.29166664814</c:v>
                      </c:pt>
                      <c:pt idx="7640">
                        <c:v>43388.333333314804</c:v>
                      </c:pt>
                      <c:pt idx="7641">
                        <c:v>43388.374999981468</c:v>
                      </c:pt>
                      <c:pt idx="7642">
                        <c:v>43388.416666648132</c:v>
                      </c:pt>
                      <c:pt idx="7643">
                        <c:v>43388.458333314797</c:v>
                      </c:pt>
                      <c:pt idx="7644">
                        <c:v>43388.499999981461</c:v>
                      </c:pt>
                      <c:pt idx="7645">
                        <c:v>43388.541666648125</c:v>
                      </c:pt>
                      <c:pt idx="7646">
                        <c:v>43388.583333314789</c:v>
                      </c:pt>
                      <c:pt idx="7647">
                        <c:v>43388.624999981454</c:v>
                      </c:pt>
                      <c:pt idx="7648">
                        <c:v>43388.666666648118</c:v>
                      </c:pt>
                      <c:pt idx="7649">
                        <c:v>43388.708333314782</c:v>
                      </c:pt>
                      <c:pt idx="7650">
                        <c:v>43388.749999981446</c:v>
                      </c:pt>
                      <c:pt idx="7651">
                        <c:v>43388.791666648111</c:v>
                      </c:pt>
                      <c:pt idx="7652">
                        <c:v>43388.833333314775</c:v>
                      </c:pt>
                      <c:pt idx="7653">
                        <c:v>43388.874999981439</c:v>
                      </c:pt>
                      <c:pt idx="7654">
                        <c:v>43388.916666648103</c:v>
                      </c:pt>
                      <c:pt idx="7655">
                        <c:v>43388.958333314768</c:v>
                      </c:pt>
                      <c:pt idx="7656">
                        <c:v>43388.999999981432</c:v>
                      </c:pt>
                      <c:pt idx="7657">
                        <c:v>43389.041666648096</c:v>
                      </c:pt>
                      <c:pt idx="7658">
                        <c:v>43389.08333331476</c:v>
                      </c:pt>
                      <c:pt idx="7659">
                        <c:v>43389.124999981424</c:v>
                      </c:pt>
                      <c:pt idx="7660">
                        <c:v>43389.166666648089</c:v>
                      </c:pt>
                      <c:pt idx="7661">
                        <c:v>43389.208333314753</c:v>
                      </c:pt>
                      <c:pt idx="7662">
                        <c:v>43389.249999981417</c:v>
                      </c:pt>
                      <c:pt idx="7663">
                        <c:v>43389.291666648081</c:v>
                      </c:pt>
                      <c:pt idx="7664">
                        <c:v>43389.333333314746</c:v>
                      </c:pt>
                      <c:pt idx="7665">
                        <c:v>43389.37499998141</c:v>
                      </c:pt>
                      <c:pt idx="7666">
                        <c:v>43389.416666648074</c:v>
                      </c:pt>
                      <c:pt idx="7667">
                        <c:v>43389.458333314738</c:v>
                      </c:pt>
                      <c:pt idx="7668">
                        <c:v>43389.499999981403</c:v>
                      </c:pt>
                      <c:pt idx="7669">
                        <c:v>43389.541666648067</c:v>
                      </c:pt>
                      <c:pt idx="7670">
                        <c:v>43389.583333314731</c:v>
                      </c:pt>
                      <c:pt idx="7671">
                        <c:v>43389.624999981395</c:v>
                      </c:pt>
                      <c:pt idx="7672">
                        <c:v>43389.66666664806</c:v>
                      </c:pt>
                      <c:pt idx="7673">
                        <c:v>43389.708333314724</c:v>
                      </c:pt>
                      <c:pt idx="7674">
                        <c:v>43389.749999981388</c:v>
                      </c:pt>
                      <c:pt idx="7675">
                        <c:v>43389.791666648052</c:v>
                      </c:pt>
                      <c:pt idx="7676">
                        <c:v>43389.833333314717</c:v>
                      </c:pt>
                      <c:pt idx="7677">
                        <c:v>43389.874999981381</c:v>
                      </c:pt>
                      <c:pt idx="7678">
                        <c:v>43389.916666648045</c:v>
                      </c:pt>
                      <c:pt idx="7679">
                        <c:v>43389.958333314709</c:v>
                      </c:pt>
                      <c:pt idx="7680">
                        <c:v>43389.999999981374</c:v>
                      </c:pt>
                      <c:pt idx="7681">
                        <c:v>43390.041666648038</c:v>
                      </c:pt>
                      <c:pt idx="7682">
                        <c:v>43390.083333314702</c:v>
                      </c:pt>
                      <c:pt idx="7683">
                        <c:v>43390.124999981366</c:v>
                      </c:pt>
                      <c:pt idx="7684">
                        <c:v>43390.166666648031</c:v>
                      </c:pt>
                      <c:pt idx="7685">
                        <c:v>43390.208333314695</c:v>
                      </c:pt>
                      <c:pt idx="7686">
                        <c:v>43390.249999981359</c:v>
                      </c:pt>
                      <c:pt idx="7687">
                        <c:v>43390.291666648023</c:v>
                      </c:pt>
                      <c:pt idx="7688">
                        <c:v>43390.333333314687</c:v>
                      </c:pt>
                      <c:pt idx="7689">
                        <c:v>43390.374999981352</c:v>
                      </c:pt>
                      <c:pt idx="7690">
                        <c:v>43390.416666648016</c:v>
                      </c:pt>
                      <c:pt idx="7691">
                        <c:v>43390.45833331468</c:v>
                      </c:pt>
                      <c:pt idx="7692">
                        <c:v>43390.499999981344</c:v>
                      </c:pt>
                      <c:pt idx="7693">
                        <c:v>43390.541666648009</c:v>
                      </c:pt>
                      <c:pt idx="7694">
                        <c:v>43390.583333314673</c:v>
                      </c:pt>
                      <c:pt idx="7695">
                        <c:v>43390.624999981337</c:v>
                      </c:pt>
                      <c:pt idx="7696">
                        <c:v>43390.666666648001</c:v>
                      </c:pt>
                      <c:pt idx="7697">
                        <c:v>43390.708333314666</c:v>
                      </c:pt>
                      <c:pt idx="7698">
                        <c:v>43390.74999998133</c:v>
                      </c:pt>
                      <c:pt idx="7699">
                        <c:v>43390.791666647994</c:v>
                      </c:pt>
                      <c:pt idx="7700">
                        <c:v>43390.833333314658</c:v>
                      </c:pt>
                      <c:pt idx="7701">
                        <c:v>43390.874999981323</c:v>
                      </c:pt>
                      <c:pt idx="7702">
                        <c:v>43390.916666647987</c:v>
                      </c:pt>
                      <c:pt idx="7703">
                        <c:v>43390.958333314651</c:v>
                      </c:pt>
                      <c:pt idx="7704">
                        <c:v>43390.999999981315</c:v>
                      </c:pt>
                      <c:pt idx="7705">
                        <c:v>43391.04166664798</c:v>
                      </c:pt>
                      <c:pt idx="7706">
                        <c:v>43391.083333314644</c:v>
                      </c:pt>
                      <c:pt idx="7707">
                        <c:v>43391.124999981308</c:v>
                      </c:pt>
                      <c:pt idx="7708">
                        <c:v>43391.166666647972</c:v>
                      </c:pt>
                      <c:pt idx="7709">
                        <c:v>43391.208333314637</c:v>
                      </c:pt>
                      <c:pt idx="7710">
                        <c:v>43391.249999981301</c:v>
                      </c:pt>
                      <c:pt idx="7711">
                        <c:v>43391.291666647965</c:v>
                      </c:pt>
                      <c:pt idx="7712">
                        <c:v>43391.333333314629</c:v>
                      </c:pt>
                      <c:pt idx="7713">
                        <c:v>43391.374999981294</c:v>
                      </c:pt>
                      <c:pt idx="7714">
                        <c:v>43391.416666647958</c:v>
                      </c:pt>
                      <c:pt idx="7715">
                        <c:v>43391.458333314622</c:v>
                      </c:pt>
                      <c:pt idx="7716">
                        <c:v>43391.499999981286</c:v>
                      </c:pt>
                      <c:pt idx="7717">
                        <c:v>43391.54166664795</c:v>
                      </c:pt>
                      <c:pt idx="7718">
                        <c:v>43391.583333314615</c:v>
                      </c:pt>
                      <c:pt idx="7719">
                        <c:v>43391.624999981279</c:v>
                      </c:pt>
                      <c:pt idx="7720">
                        <c:v>43391.666666647943</c:v>
                      </c:pt>
                      <c:pt idx="7721">
                        <c:v>43391.708333314607</c:v>
                      </c:pt>
                      <c:pt idx="7722">
                        <c:v>43391.749999981272</c:v>
                      </c:pt>
                      <c:pt idx="7723">
                        <c:v>43391.791666647936</c:v>
                      </c:pt>
                      <c:pt idx="7724">
                        <c:v>43391.8333333146</c:v>
                      </c:pt>
                      <c:pt idx="7725">
                        <c:v>43391.874999981264</c:v>
                      </c:pt>
                      <c:pt idx="7726">
                        <c:v>43391.916666647929</c:v>
                      </c:pt>
                      <c:pt idx="7727">
                        <c:v>43391.958333314593</c:v>
                      </c:pt>
                      <c:pt idx="7728">
                        <c:v>43391.999999981257</c:v>
                      </c:pt>
                      <c:pt idx="7729">
                        <c:v>43392.041666647921</c:v>
                      </c:pt>
                      <c:pt idx="7730">
                        <c:v>43392.083333314586</c:v>
                      </c:pt>
                      <c:pt idx="7731">
                        <c:v>43392.12499998125</c:v>
                      </c:pt>
                      <c:pt idx="7732">
                        <c:v>43392.166666647914</c:v>
                      </c:pt>
                      <c:pt idx="7733">
                        <c:v>43392.208333314578</c:v>
                      </c:pt>
                      <c:pt idx="7734">
                        <c:v>43392.249999981243</c:v>
                      </c:pt>
                      <c:pt idx="7735">
                        <c:v>43392.291666647907</c:v>
                      </c:pt>
                      <c:pt idx="7736">
                        <c:v>43392.333333314571</c:v>
                      </c:pt>
                      <c:pt idx="7737">
                        <c:v>43392.374999981235</c:v>
                      </c:pt>
                      <c:pt idx="7738">
                        <c:v>43392.4166666479</c:v>
                      </c:pt>
                      <c:pt idx="7739">
                        <c:v>43392.458333314564</c:v>
                      </c:pt>
                      <c:pt idx="7740">
                        <c:v>43392.499999981228</c:v>
                      </c:pt>
                      <c:pt idx="7741">
                        <c:v>43392.541666647892</c:v>
                      </c:pt>
                      <c:pt idx="7742">
                        <c:v>43392.583333314557</c:v>
                      </c:pt>
                      <c:pt idx="7743">
                        <c:v>43392.624999981221</c:v>
                      </c:pt>
                      <c:pt idx="7744">
                        <c:v>43392.666666647885</c:v>
                      </c:pt>
                      <c:pt idx="7745">
                        <c:v>43392.708333314549</c:v>
                      </c:pt>
                      <c:pt idx="7746">
                        <c:v>43392.749999981213</c:v>
                      </c:pt>
                      <c:pt idx="7747">
                        <c:v>43392.791666647878</c:v>
                      </c:pt>
                      <c:pt idx="7748">
                        <c:v>43392.833333314542</c:v>
                      </c:pt>
                      <c:pt idx="7749">
                        <c:v>43392.874999981206</c:v>
                      </c:pt>
                      <c:pt idx="7750">
                        <c:v>43392.91666664787</c:v>
                      </c:pt>
                      <c:pt idx="7751">
                        <c:v>43392.958333314535</c:v>
                      </c:pt>
                      <c:pt idx="7752">
                        <c:v>43392.999999981199</c:v>
                      </c:pt>
                      <c:pt idx="7753">
                        <c:v>43393.041666647863</c:v>
                      </c:pt>
                      <c:pt idx="7754">
                        <c:v>43393.083333314527</c:v>
                      </c:pt>
                      <c:pt idx="7755">
                        <c:v>43393.124999981192</c:v>
                      </c:pt>
                      <c:pt idx="7756">
                        <c:v>43393.166666647856</c:v>
                      </c:pt>
                      <c:pt idx="7757">
                        <c:v>43393.20833331452</c:v>
                      </c:pt>
                      <c:pt idx="7758">
                        <c:v>43393.249999981184</c:v>
                      </c:pt>
                      <c:pt idx="7759">
                        <c:v>43393.291666647849</c:v>
                      </c:pt>
                      <c:pt idx="7760">
                        <c:v>43393.333333314513</c:v>
                      </c:pt>
                      <c:pt idx="7761">
                        <c:v>43393.374999981177</c:v>
                      </c:pt>
                      <c:pt idx="7762">
                        <c:v>43393.416666647841</c:v>
                      </c:pt>
                      <c:pt idx="7763">
                        <c:v>43393.458333314506</c:v>
                      </c:pt>
                      <c:pt idx="7764">
                        <c:v>43393.49999998117</c:v>
                      </c:pt>
                      <c:pt idx="7765">
                        <c:v>43393.541666647834</c:v>
                      </c:pt>
                      <c:pt idx="7766">
                        <c:v>43393.583333314498</c:v>
                      </c:pt>
                      <c:pt idx="7767">
                        <c:v>43393.624999981163</c:v>
                      </c:pt>
                      <c:pt idx="7768">
                        <c:v>43393.666666647827</c:v>
                      </c:pt>
                      <c:pt idx="7769">
                        <c:v>43393.708333314491</c:v>
                      </c:pt>
                      <c:pt idx="7770">
                        <c:v>43393.749999981155</c:v>
                      </c:pt>
                      <c:pt idx="7771">
                        <c:v>43393.79166664782</c:v>
                      </c:pt>
                      <c:pt idx="7772">
                        <c:v>43393.833333314484</c:v>
                      </c:pt>
                      <c:pt idx="7773">
                        <c:v>43393.874999981148</c:v>
                      </c:pt>
                      <c:pt idx="7774">
                        <c:v>43393.916666647812</c:v>
                      </c:pt>
                      <c:pt idx="7775">
                        <c:v>43393.958333314476</c:v>
                      </c:pt>
                      <c:pt idx="7776">
                        <c:v>43393.999999981141</c:v>
                      </c:pt>
                      <c:pt idx="7777">
                        <c:v>43394.041666647805</c:v>
                      </c:pt>
                      <c:pt idx="7778">
                        <c:v>43394.083333314469</c:v>
                      </c:pt>
                      <c:pt idx="7779">
                        <c:v>43394.124999981133</c:v>
                      </c:pt>
                      <c:pt idx="7780">
                        <c:v>43394.166666647798</c:v>
                      </c:pt>
                      <c:pt idx="7781">
                        <c:v>43394.208333314462</c:v>
                      </c:pt>
                      <c:pt idx="7782">
                        <c:v>43394.249999981126</c:v>
                      </c:pt>
                      <c:pt idx="7783">
                        <c:v>43394.29166664779</c:v>
                      </c:pt>
                      <c:pt idx="7784">
                        <c:v>43394.333333314455</c:v>
                      </c:pt>
                      <c:pt idx="7785">
                        <c:v>43394.374999981119</c:v>
                      </c:pt>
                      <c:pt idx="7786">
                        <c:v>43394.416666647783</c:v>
                      </c:pt>
                      <c:pt idx="7787">
                        <c:v>43394.458333314447</c:v>
                      </c:pt>
                      <c:pt idx="7788">
                        <c:v>43394.499999981112</c:v>
                      </c:pt>
                      <c:pt idx="7789">
                        <c:v>43394.541666647776</c:v>
                      </c:pt>
                      <c:pt idx="7790">
                        <c:v>43394.58333331444</c:v>
                      </c:pt>
                      <c:pt idx="7791">
                        <c:v>43394.624999981104</c:v>
                      </c:pt>
                      <c:pt idx="7792">
                        <c:v>43394.666666647769</c:v>
                      </c:pt>
                      <c:pt idx="7793">
                        <c:v>43394.708333314433</c:v>
                      </c:pt>
                      <c:pt idx="7794">
                        <c:v>43394.749999981097</c:v>
                      </c:pt>
                      <c:pt idx="7795">
                        <c:v>43394.791666647761</c:v>
                      </c:pt>
                      <c:pt idx="7796">
                        <c:v>43394.833333314426</c:v>
                      </c:pt>
                      <c:pt idx="7797">
                        <c:v>43394.87499998109</c:v>
                      </c:pt>
                      <c:pt idx="7798">
                        <c:v>43394.916666647754</c:v>
                      </c:pt>
                      <c:pt idx="7799">
                        <c:v>43394.958333314418</c:v>
                      </c:pt>
                      <c:pt idx="7800">
                        <c:v>43394.999999981083</c:v>
                      </c:pt>
                      <c:pt idx="7801">
                        <c:v>43395.041666647747</c:v>
                      </c:pt>
                      <c:pt idx="7802">
                        <c:v>43395.083333314411</c:v>
                      </c:pt>
                      <c:pt idx="7803">
                        <c:v>43395.124999981075</c:v>
                      </c:pt>
                      <c:pt idx="7804">
                        <c:v>43395.166666647739</c:v>
                      </c:pt>
                      <c:pt idx="7805">
                        <c:v>43395.208333314404</c:v>
                      </c:pt>
                      <c:pt idx="7806">
                        <c:v>43395.249999981068</c:v>
                      </c:pt>
                      <c:pt idx="7807">
                        <c:v>43395.291666647732</c:v>
                      </c:pt>
                      <c:pt idx="7808">
                        <c:v>43395.333333314396</c:v>
                      </c:pt>
                      <c:pt idx="7809">
                        <c:v>43395.374999981061</c:v>
                      </c:pt>
                      <c:pt idx="7810">
                        <c:v>43395.416666647725</c:v>
                      </c:pt>
                      <c:pt idx="7811">
                        <c:v>43395.458333314389</c:v>
                      </c:pt>
                      <c:pt idx="7812">
                        <c:v>43395.499999981053</c:v>
                      </c:pt>
                      <c:pt idx="7813">
                        <c:v>43395.541666647718</c:v>
                      </c:pt>
                      <c:pt idx="7814">
                        <c:v>43395.583333314382</c:v>
                      </c:pt>
                      <c:pt idx="7815">
                        <c:v>43395.624999981046</c:v>
                      </c:pt>
                      <c:pt idx="7816">
                        <c:v>43395.66666664771</c:v>
                      </c:pt>
                      <c:pt idx="7817">
                        <c:v>43395.708333314375</c:v>
                      </c:pt>
                      <c:pt idx="7818">
                        <c:v>43395.749999981039</c:v>
                      </c:pt>
                      <c:pt idx="7819">
                        <c:v>43395.791666647703</c:v>
                      </c:pt>
                      <c:pt idx="7820">
                        <c:v>43395.833333314367</c:v>
                      </c:pt>
                      <c:pt idx="7821">
                        <c:v>43395.874999981032</c:v>
                      </c:pt>
                      <c:pt idx="7822">
                        <c:v>43395.916666647696</c:v>
                      </c:pt>
                      <c:pt idx="7823">
                        <c:v>43395.95833331436</c:v>
                      </c:pt>
                      <c:pt idx="7824">
                        <c:v>43395.999999981024</c:v>
                      </c:pt>
                      <c:pt idx="7825">
                        <c:v>43396.041666647689</c:v>
                      </c:pt>
                      <c:pt idx="7826">
                        <c:v>43396.083333314353</c:v>
                      </c:pt>
                      <c:pt idx="7827">
                        <c:v>43396.124999981017</c:v>
                      </c:pt>
                      <c:pt idx="7828">
                        <c:v>43396.166666647681</c:v>
                      </c:pt>
                      <c:pt idx="7829">
                        <c:v>43396.208333314346</c:v>
                      </c:pt>
                      <c:pt idx="7830">
                        <c:v>43396.24999998101</c:v>
                      </c:pt>
                      <c:pt idx="7831">
                        <c:v>43396.291666647674</c:v>
                      </c:pt>
                      <c:pt idx="7832">
                        <c:v>43396.333333314338</c:v>
                      </c:pt>
                      <c:pt idx="7833">
                        <c:v>43396.374999981002</c:v>
                      </c:pt>
                      <c:pt idx="7834">
                        <c:v>43396.416666647667</c:v>
                      </c:pt>
                      <c:pt idx="7835">
                        <c:v>43396.458333314331</c:v>
                      </c:pt>
                      <c:pt idx="7836">
                        <c:v>43396.499999980995</c:v>
                      </c:pt>
                      <c:pt idx="7837">
                        <c:v>43396.541666647659</c:v>
                      </c:pt>
                      <c:pt idx="7838">
                        <c:v>43396.583333314324</c:v>
                      </c:pt>
                      <c:pt idx="7839">
                        <c:v>43396.624999980988</c:v>
                      </c:pt>
                      <c:pt idx="7840">
                        <c:v>43396.666666647652</c:v>
                      </c:pt>
                      <c:pt idx="7841">
                        <c:v>43396.708333314316</c:v>
                      </c:pt>
                      <c:pt idx="7842">
                        <c:v>43396.749999980981</c:v>
                      </c:pt>
                      <c:pt idx="7843">
                        <c:v>43396.791666647645</c:v>
                      </c:pt>
                      <c:pt idx="7844">
                        <c:v>43396.833333314309</c:v>
                      </c:pt>
                      <c:pt idx="7845">
                        <c:v>43396.874999980973</c:v>
                      </c:pt>
                      <c:pt idx="7846">
                        <c:v>43396.916666647638</c:v>
                      </c:pt>
                      <c:pt idx="7847">
                        <c:v>43396.958333314302</c:v>
                      </c:pt>
                      <c:pt idx="7848">
                        <c:v>43396.999999980966</c:v>
                      </c:pt>
                      <c:pt idx="7849">
                        <c:v>43397.04166664763</c:v>
                      </c:pt>
                      <c:pt idx="7850">
                        <c:v>43397.083333314295</c:v>
                      </c:pt>
                      <c:pt idx="7851">
                        <c:v>43397.124999980959</c:v>
                      </c:pt>
                      <c:pt idx="7852">
                        <c:v>43397.166666647623</c:v>
                      </c:pt>
                      <c:pt idx="7853">
                        <c:v>43397.208333314287</c:v>
                      </c:pt>
                      <c:pt idx="7854">
                        <c:v>43397.249999980952</c:v>
                      </c:pt>
                      <c:pt idx="7855">
                        <c:v>43397.291666647616</c:v>
                      </c:pt>
                      <c:pt idx="7856">
                        <c:v>43397.33333331428</c:v>
                      </c:pt>
                      <c:pt idx="7857">
                        <c:v>43397.374999980944</c:v>
                      </c:pt>
                      <c:pt idx="7858">
                        <c:v>43397.416666647609</c:v>
                      </c:pt>
                      <c:pt idx="7859">
                        <c:v>43397.458333314273</c:v>
                      </c:pt>
                      <c:pt idx="7860">
                        <c:v>43397.499999980937</c:v>
                      </c:pt>
                      <c:pt idx="7861">
                        <c:v>43397.541666647601</c:v>
                      </c:pt>
                      <c:pt idx="7862">
                        <c:v>43397.583333314265</c:v>
                      </c:pt>
                      <c:pt idx="7863">
                        <c:v>43397.62499998093</c:v>
                      </c:pt>
                      <c:pt idx="7864">
                        <c:v>43397.666666647594</c:v>
                      </c:pt>
                      <c:pt idx="7865">
                        <c:v>43397.708333314258</c:v>
                      </c:pt>
                      <c:pt idx="7866">
                        <c:v>43397.749999980922</c:v>
                      </c:pt>
                      <c:pt idx="7867">
                        <c:v>43397.791666647587</c:v>
                      </c:pt>
                      <c:pt idx="7868">
                        <c:v>43397.833333314251</c:v>
                      </c:pt>
                      <c:pt idx="7869">
                        <c:v>43397.874999980915</c:v>
                      </c:pt>
                      <c:pt idx="7870">
                        <c:v>43397.916666647579</c:v>
                      </c:pt>
                      <c:pt idx="7871">
                        <c:v>43397.958333314244</c:v>
                      </c:pt>
                      <c:pt idx="7872">
                        <c:v>43397.999999980908</c:v>
                      </c:pt>
                      <c:pt idx="7873">
                        <c:v>43398.041666647572</c:v>
                      </c:pt>
                      <c:pt idx="7874">
                        <c:v>43398.083333314236</c:v>
                      </c:pt>
                      <c:pt idx="7875">
                        <c:v>43398.124999980901</c:v>
                      </c:pt>
                      <c:pt idx="7876">
                        <c:v>43398.166666647565</c:v>
                      </c:pt>
                      <c:pt idx="7877">
                        <c:v>43398.208333314229</c:v>
                      </c:pt>
                      <c:pt idx="7878">
                        <c:v>43398.249999980893</c:v>
                      </c:pt>
                      <c:pt idx="7879">
                        <c:v>43398.291666647558</c:v>
                      </c:pt>
                      <c:pt idx="7880">
                        <c:v>43398.333333314222</c:v>
                      </c:pt>
                      <c:pt idx="7881">
                        <c:v>43398.374999980886</c:v>
                      </c:pt>
                      <c:pt idx="7882">
                        <c:v>43398.41666664755</c:v>
                      </c:pt>
                      <c:pt idx="7883">
                        <c:v>43398.458333314215</c:v>
                      </c:pt>
                      <c:pt idx="7884">
                        <c:v>43398.499999980879</c:v>
                      </c:pt>
                      <c:pt idx="7885">
                        <c:v>43398.541666647543</c:v>
                      </c:pt>
                      <c:pt idx="7886">
                        <c:v>43398.583333314207</c:v>
                      </c:pt>
                      <c:pt idx="7887">
                        <c:v>43398.624999980872</c:v>
                      </c:pt>
                      <c:pt idx="7888">
                        <c:v>43398.666666647536</c:v>
                      </c:pt>
                      <c:pt idx="7889">
                        <c:v>43398.7083333142</c:v>
                      </c:pt>
                      <c:pt idx="7890">
                        <c:v>43398.749999980864</c:v>
                      </c:pt>
                      <c:pt idx="7891">
                        <c:v>43398.791666647528</c:v>
                      </c:pt>
                      <c:pt idx="7892">
                        <c:v>43398.833333314193</c:v>
                      </c:pt>
                      <c:pt idx="7893">
                        <c:v>43398.874999980857</c:v>
                      </c:pt>
                      <c:pt idx="7894">
                        <c:v>43398.916666647521</c:v>
                      </c:pt>
                      <c:pt idx="7895">
                        <c:v>43398.958333314185</c:v>
                      </c:pt>
                      <c:pt idx="7896">
                        <c:v>43398.99999998085</c:v>
                      </c:pt>
                      <c:pt idx="7897">
                        <c:v>43399.041666647514</c:v>
                      </c:pt>
                      <c:pt idx="7898">
                        <c:v>43399.083333314178</c:v>
                      </c:pt>
                      <c:pt idx="7899">
                        <c:v>43399.124999980842</c:v>
                      </c:pt>
                      <c:pt idx="7900">
                        <c:v>43399.166666647507</c:v>
                      </c:pt>
                      <c:pt idx="7901">
                        <c:v>43399.208333314171</c:v>
                      </c:pt>
                      <c:pt idx="7902">
                        <c:v>43399.249999980835</c:v>
                      </c:pt>
                      <c:pt idx="7903">
                        <c:v>43399.291666647499</c:v>
                      </c:pt>
                      <c:pt idx="7904">
                        <c:v>43399.333333314164</c:v>
                      </c:pt>
                      <c:pt idx="7905">
                        <c:v>43399.374999980828</c:v>
                      </c:pt>
                      <c:pt idx="7906">
                        <c:v>43399.416666647492</c:v>
                      </c:pt>
                      <c:pt idx="7907">
                        <c:v>43399.458333314156</c:v>
                      </c:pt>
                      <c:pt idx="7908">
                        <c:v>43399.499999980821</c:v>
                      </c:pt>
                      <c:pt idx="7909">
                        <c:v>43399.541666647485</c:v>
                      </c:pt>
                      <c:pt idx="7910">
                        <c:v>43399.583333314149</c:v>
                      </c:pt>
                      <c:pt idx="7911">
                        <c:v>43399.624999980813</c:v>
                      </c:pt>
                      <c:pt idx="7912">
                        <c:v>43399.666666647478</c:v>
                      </c:pt>
                      <c:pt idx="7913">
                        <c:v>43399.708333314142</c:v>
                      </c:pt>
                      <c:pt idx="7914">
                        <c:v>43399.749999980806</c:v>
                      </c:pt>
                      <c:pt idx="7915">
                        <c:v>43399.79166664747</c:v>
                      </c:pt>
                      <c:pt idx="7916">
                        <c:v>43399.833333314135</c:v>
                      </c:pt>
                      <c:pt idx="7917">
                        <c:v>43399.874999980799</c:v>
                      </c:pt>
                      <c:pt idx="7918">
                        <c:v>43399.916666647463</c:v>
                      </c:pt>
                      <c:pt idx="7919">
                        <c:v>43399.958333314127</c:v>
                      </c:pt>
                      <c:pt idx="7920">
                        <c:v>43399.999999980791</c:v>
                      </c:pt>
                      <c:pt idx="7921">
                        <c:v>43400.041666647456</c:v>
                      </c:pt>
                      <c:pt idx="7922">
                        <c:v>43400.08333331412</c:v>
                      </c:pt>
                      <c:pt idx="7923">
                        <c:v>43400.124999980784</c:v>
                      </c:pt>
                      <c:pt idx="7924">
                        <c:v>43400.166666647448</c:v>
                      </c:pt>
                      <c:pt idx="7925">
                        <c:v>43400.208333314113</c:v>
                      </c:pt>
                      <c:pt idx="7926">
                        <c:v>43400.249999980777</c:v>
                      </c:pt>
                      <c:pt idx="7927">
                        <c:v>43400.291666647441</c:v>
                      </c:pt>
                      <c:pt idx="7928">
                        <c:v>43400.333333314105</c:v>
                      </c:pt>
                      <c:pt idx="7929">
                        <c:v>43400.37499998077</c:v>
                      </c:pt>
                      <c:pt idx="7930">
                        <c:v>43400.416666647434</c:v>
                      </c:pt>
                      <c:pt idx="7931">
                        <c:v>43400.458333314098</c:v>
                      </c:pt>
                      <c:pt idx="7932">
                        <c:v>43400.499999980762</c:v>
                      </c:pt>
                      <c:pt idx="7933">
                        <c:v>43400.541666647427</c:v>
                      </c:pt>
                      <c:pt idx="7934">
                        <c:v>43400.583333314091</c:v>
                      </c:pt>
                      <c:pt idx="7935">
                        <c:v>43400.624999980755</c:v>
                      </c:pt>
                      <c:pt idx="7936">
                        <c:v>43400.666666647419</c:v>
                      </c:pt>
                      <c:pt idx="7937">
                        <c:v>43400.708333314084</c:v>
                      </c:pt>
                      <c:pt idx="7938">
                        <c:v>43400.749999980748</c:v>
                      </c:pt>
                      <c:pt idx="7939">
                        <c:v>43400.791666647412</c:v>
                      </c:pt>
                      <c:pt idx="7940">
                        <c:v>43400.833333314076</c:v>
                      </c:pt>
                      <c:pt idx="7941">
                        <c:v>43400.874999980741</c:v>
                      </c:pt>
                      <c:pt idx="7942">
                        <c:v>43400.916666647405</c:v>
                      </c:pt>
                      <c:pt idx="7943">
                        <c:v>43400.958333314069</c:v>
                      </c:pt>
                      <c:pt idx="7944">
                        <c:v>43400.999999980733</c:v>
                      </c:pt>
                      <c:pt idx="7945">
                        <c:v>43401.041666647398</c:v>
                      </c:pt>
                      <c:pt idx="7946">
                        <c:v>43401.083333314062</c:v>
                      </c:pt>
                      <c:pt idx="7947">
                        <c:v>43401.124999980726</c:v>
                      </c:pt>
                      <c:pt idx="7948">
                        <c:v>43401.16666664739</c:v>
                      </c:pt>
                      <c:pt idx="7949">
                        <c:v>43401.208333314054</c:v>
                      </c:pt>
                      <c:pt idx="7950">
                        <c:v>43401.249999980719</c:v>
                      </c:pt>
                      <c:pt idx="7951">
                        <c:v>43401.291666647383</c:v>
                      </c:pt>
                      <c:pt idx="7952">
                        <c:v>43401.333333314047</c:v>
                      </c:pt>
                      <c:pt idx="7953">
                        <c:v>43401.374999980711</c:v>
                      </c:pt>
                      <c:pt idx="7954">
                        <c:v>43401.416666647376</c:v>
                      </c:pt>
                      <c:pt idx="7955">
                        <c:v>43401.45833331404</c:v>
                      </c:pt>
                      <c:pt idx="7956">
                        <c:v>43401.499999980704</c:v>
                      </c:pt>
                      <c:pt idx="7957">
                        <c:v>43401.541666647368</c:v>
                      </c:pt>
                      <c:pt idx="7958">
                        <c:v>43401.583333314033</c:v>
                      </c:pt>
                      <c:pt idx="7959">
                        <c:v>43401.624999980697</c:v>
                      </c:pt>
                      <c:pt idx="7960">
                        <c:v>43401.666666647361</c:v>
                      </c:pt>
                      <c:pt idx="7961">
                        <c:v>43401.708333314025</c:v>
                      </c:pt>
                      <c:pt idx="7962">
                        <c:v>43401.74999998069</c:v>
                      </c:pt>
                      <c:pt idx="7963">
                        <c:v>43401.791666647354</c:v>
                      </c:pt>
                      <c:pt idx="7964">
                        <c:v>43401.833333314018</c:v>
                      </c:pt>
                      <c:pt idx="7965">
                        <c:v>43401.874999980682</c:v>
                      </c:pt>
                      <c:pt idx="7966">
                        <c:v>43401.916666647347</c:v>
                      </c:pt>
                      <c:pt idx="7967">
                        <c:v>43401.958333314011</c:v>
                      </c:pt>
                      <c:pt idx="7968">
                        <c:v>43401.999999980675</c:v>
                      </c:pt>
                      <c:pt idx="7969">
                        <c:v>43402.041666647339</c:v>
                      </c:pt>
                      <c:pt idx="7970">
                        <c:v>43402.083333314004</c:v>
                      </c:pt>
                      <c:pt idx="7971">
                        <c:v>43402.124999980668</c:v>
                      </c:pt>
                      <c:pt idx="7972">
                        <c:v>43402.166666647332</c:v>
                      </c:pt>
                      <c:pt idx="7973">
                        <c:v>43402.208333313996</c:v>
                      </c:pt>
                      <c:pt idx="7974">
                        <c:v>43402.249999980661</c:v>
                      </c:pt>
                      <c:pt idx="7975">
                        <c:v>43402.291666647325</c:v>
                      </c:pt>
                      <c:pt idx="7976">
                        <c:v>43402.333333313989</c:v>
                      </c:pt>
                      <c:pt idx="7977">
                        <c:v>43402.374999980653</c:v>
                      </c:pt>
                      <c:pt idx="7978">
                        <c:v>43402.416666647317</c:v>
                      </c:pt>
                      <c:pt idx="7979">
                        <c:v>43402.458333313982</c:v>
                      </c:pt>
                      <c:pt idx="7980">
                        <c:v>43402.499999980646</c:v>
                      </c:pt>
                      <c:pt idx="7981">
                        <c:v>43402.54166664731</c:v>
                      </c:pt>
                      <c:pt idx="7982">
                        <c:v>43402.583333313974</c:v>
                      </c:pt>
                      <c:pt idx="7983">
                        <c:v>43402.624999980639</c:v>
                      </c:pt>
                      <c:pt idx="7984">
                        <c:v>43402.666666647303</c:v>
                      </c:pt>
                      <c:pt idx="7985">
                        <c:v>43402.708333313967</c:v>
                      </c:pt>
                      <c:pt idx="7986">
                        <c:v>43402.749999980631</c:v>
                      </c:pt>
                      <c:pt idx="7987">
                        <c:v>43402.791666647296</c:v>
                      </c:pt>
                      <c:pt idx="7988">
                        <c:v>43402.83333331396</c:v>
                      </c:pt>
                      <c:pt idx="7989">
                        <c:v>43402.874999980624</c:v>
                      </c:pt>
                      <c:pt idx="7990">
                        <c:v>43402.916666647288</c:v>
                      </c:pt>
                      <c:pt idx="7991">
                        <c:v>43402.958333313953</c:v>
                      </c:pt>
                      <c:pt idx="7992">
                        <c:v>43402.999999980617</c:v>
                      </c:pt>
                      <c:pt idx="7993">
                        <c:v>43403.041666647281</c:v>
                      </c:pt>
                      <c:pt idx="7994">
                        <c:v>43403.083333313945</c:v>
                      </c:pt>
                      <c:pt idx="7995">
                        <c:v>43403.12499998061</c:v>
                      </c:pt>
                      <c:pt idx="7996">
                        <c:v>43403.166666647274</c:v>
                      </c:pt>
                      <c:pt idx="7997">
                        <c:v>43403.208333313938</c:v>
                      </c:pt>
                      <c:pt idx="7998">
                        <c:v>43403.249999980602</c:v>
                      </c:pt>
                      <c:pt idx="7999">
                        <c:v>43403.291666647267</c:v>
                      </c:pt>
                      <c:pt idx="8000">
                        <c:v>43403.333333313931</c:v>
                      </c:pt>
                      <c:pt idx="8001">
                        <c:v>43403.374999980595</c:v>
                      </c:pt>
                      <c:pt idx="8002">
                        <c:v>43403.416666647259</c:v>
                      </c:pt>
                      <c:pt idx="8003">
                        <c:v>43403.458333313924</c:v>
                      </c:pt>
                      <c:pt idx="8004">
                        <c:v>43403.499999980588</c:v>
                      </c:pt>
                      <c:pt idx="8005">
                        <c:v>43403.541666647252</c:v>
                      </c:pt>
                      <c:pt idx="8006">
                        <c:v>43403.583333313916</c:v>
                      </c:pt>
                      <c:pt idx="8007">
                        <c:v>43403.62499998058</c:v>
                      </c:pt>
                      <c:pt idx="8008">
                        <c:v>43403.666666647245</c:v>
                      </c:pt>
                      <c:pt idx="8009">
                        <c:v>43403.708333313909</c:v>
                      </c:pt>
                      <c:pt idx="8010">
                        <c:v>43403.749999980573</c:v>
                      </c:pt>
                      <c:pt idx="8011">
                        <c:v>43403.791666647237</c:v>
                      </c:pt>
                      <c:pt idx="8012">
                        <c:v>43403.833333313902</c:v>
                      </c:pt>
                      <c:pt idx="8013">
                        <c:v>43403.874999980566</c:v>
                      </c:pt>
                      <c:pt idx="8014">
                        <c:v>43403.91666664723</c:v>
                      </c:pt>
                      <c:pt idx="8015">
                        <c:v>43403.958333313894</c:v>
                      </c:pt>
                      <c:pt idx="8016">
                        <c:v>43403.999999980559</c:v>
                      </c:pt>
                      <c:pt idx="8017">
                        <c:v>43404.041666647223</c:v>
                      </c:pt>
                      <c:pt idx="8018">
                        <c:v>43404.083333313887</c:v>
                      </c:pt>
                      <c:pt idx="8019">
                        <c:v>43404.124999980551</c:v>
                      </c:pt>
                      <c:pt idx="8020">
                        <c:v>43404.166666647216</c:v>
                      </c:pt>
                      <c:pt idx="8021">
                        <c:v>43404.20833331388</c:v>
                      </c:pt>
                      <c:pt idx="8022">
                        <c:v>43404.249999980544</c:v>
                      </c:pt>
                      <c:pt idx="8023">
                        <c:v>43404.291666647208</c:v>
                      </c:pt>
                      <c:pt idx="8024">
                        <c:v>43404.333333313873</c:v>
                      </c:pt>
                      <c:pt idx="8025">
                        <c:v>43404.374999980537</c:v>
                      </c:pt>
                      <c:pt idx="8026">
                        <c:v>43404.416666647201</c:v>
                      </c:pt>
                      <c:pt idx="8027">
                        <c:v>43404.458333313865</c:v>
                      </c:pt>
                      <c:pt idx="8028">
                        <c:v>43404.49999998053</c:v>
                      </c:pt>
                      <c:pt idx="8029">
                        <c:v>43404.541666647194</c:v>
                      </c:pt>
                      <c:pt idx="8030">
                        <c:v>43404.583333313858</c:v>
                      </c:pt>
                      <c:pt idx="8031">
                        <c:v>43404.624999980522</c:v>
                      </c:pt>
                      <c:pt idx="8032">
                        <c:v>43404.666666647187</c:v>
                      </c:pt>
                      <c:pt idx="8033">
                        <c:v>43404.708333313851</c:v>
                      </c:pt>
                      <c:pt idx="8034">
                        <c:v>43404.749999980515</c:v>
                      </c:pt>
                      <c:pt idx="8035">
                        <c:v>43404.791666647179</c:v>
                      </c:pt>
                      <c:pt idx="8036">
                        <c:v>43404.833333313843</c:v>
                      </c:pt>
                      <c:pt idx="8037">
                        <c:v>43404.874999980508</c:v>
                      </c:pt>
                      <c:pt idx="8038">
                        <c:v>43404.916666647172</c:v>
                      </c:pt>
                      <c:pt idx="8039">
                        <c:v>43404.958333313836</c:v>
                      </c:pt>
                      <c:pt idx="8040">
                        <c:v>43404.9999999805</c:v>
                      </c:pt>
                      <c:pt idx="8041">
                        <c:v>43405.041666647165</c:v>
                      </c:pt>
                      <c:pt idx="8042">
                        <c:v>43405.083333313829</c:v>
                      </c:pt>
                      <c:pt idx="8043">
                        <c:v>43405.124999980493</c:v>
                      </c:pt>
                      <c:pt idx="8044">
                        <c:v>43405.166666647157</c:v>
                      </c:pt>
                      <c:pt idx="8045">
                        <c:v>43405.208333313822</c:v>
                      </c:pt>
                      <c:pt idx="8046">
                        <c:v>43405.249999980486</c:v>
                      </c:pt>
                      <c:pt idx="8047">
                        <c:v>43405.29166664715</c:v>
                      </c:pt>
                      <c:pt idx="8048">
                        <c:v>43405.333333313814</c:v>
                      </c:pt>
                      <c:pt idx="8049">
                        <c:v>43405.374999980479</c:v>
                      </c:pt>
                      <c:pt idx="8050">
                        <c:v>43405.416666647143</c:v>
                      </c:pt>
                      <c:pt idx="8051">
                        <c:v>43405.458333313807</c:v>
                      </c:pt>
                      <c:pt idx="8052">
                        <c:v>43405.499999980471</c:v>
                      </c:pt>
                      <c:pt idx="8053">
                        <c:v>43405.541666647136</c:v>
                      </c:pt>
                      <c:pt idx="8054">
                        <c:v>43405.5833333138</c:v>
                      </c:pt>
                      <c:pt idx="8055">
                        <c:v>43405.624999980464</c:v>
                      </c:pt>
                      <c:pt idx="8056">
                        <c:v>43405.666666647128</c:v>
                      </c:pt>
                      <c:pt idx="8057">
                        <c:v>43405.708333313793</c:v>
                      </c:pt>
                      <c:pt idx="8058">
                        <c:v>43405.749999980457</c:v>
                      </c:pt>
                      <c:pt idx="8059">
                        <c:v>43405.791666647121</c:v>
                      </c:pt>
                      <c:pt idx="8060">
                        <c:v>43405.833333313785</c:v>
                      </c:pt>
                      <c:pt idx="8061">
                        <c:v>43405.87499998045</c:v>
                      </c:pt>
                      <c:pt idx="8062">
                        <c:v>43405.916666647114</c:v>
                      </c:pt>
                      <c:pt idx="8063">
                        <c:v>43405.958333313778</c:v>
                      </c:pt>
                      <c:pt idx="8064">
                        <c:v>43405.999999980442</c:v>
                      </c:pt>
                      <c:pt idx="8065">
                        <c:v>43406.041666647106</c:v>
                      </c:pt>
                      <c:pt idx="8066">
                        <c:v>43406.083333313771</c:v>
                      </c:pt>
                      <c:pt idx="8067">
                        <c:v>43406.124999980435</c:v>
                      </c:pt>
                      <c:pt idx="8068">
                        <c:v>43406.166666647099</c:v>
                      </c:pt>
                      <c:pt idx="8069">
                        <c:v>43406.208333313763</c:v>
                      </c:pt>
                      <c:pt idx="8070">
                        <c:v>43406.249999980428</c:v>
                      </c:pt>
                      <c:pt idx="8071">
                        <c:v>43406.291666647092</c:v>
                      </c:pt>
                      <c:pt idx="8072">
                        <c:v>43406.333333313756</c:v>
                      </c:pt>
                      <c:pt idx="8073">
                        <c:v>43406.37499998042</c:v>
                      </c:pt>
                      <c:pt idx="8074">
                        <c:v>43406.416666647085</c:v>
                      </c:pt>
                      <c:pt idx="8075">
                        <c:v>43406.458333313749</c:v>
                      </c:pt>
                      <c:pt idx="8076">
                        <c:v>43406.499999980413</c:v>
                      </c:pt>
                      <c:pt idx="8077">
                        <c:v>43406.541666647077</c:v>
                      </c:pt>
                      <c:pt idx="8078">
                        <c:v>43406.583333313742</c:v>
                      </c:pt>
                      <c:pt idx="8079">
                        <c:v>43406.624999980406</c:v>
                      </c:pt>
                      <c:pt idx="8080">
                        <c:v>43406.66666664707</c:v>
                      </c:pt>
                      <c:pt idx="8081">
                        <c:v>43406.708333313734</c:v>
                      </c:pt>
                      <c:pt idx="8082">
                        <c:v>43406.749999980399</c:v>
                      </c:pt>
                      <c:pt idx="8083">
                        <c:v>43406.791666647063</c:v>
                      </c:pt>
                      <c:pt idx="8084">
                        <c:v>43406.833333313727</c:v>
                      </c:pt>
                      <c:pt idx="8085">
                        <c:v>43406.874999980391</c:v>
                      </c:pt>
                      <c:pt idx="8086">
                        <c:v>43406.916666647056</c:v>
                      </c:pt>
                      <c:pt idx="8087">
                        <c:v>43406.95833331372</c:v>
                      </c:pt>
                      <c:pt idx="8088">
                        <c:v>43406.999999980384</c:v>
                      </c:pt>
                      <c:pt idx="8089">
                        <c:v>43407.041666647048</c:v>
                      </c:pt>
                      <c:pt idx="8090">
                        <c:v>43407.083333313713</c:v>
                      </c:pt>
                      <c:pt idx="8091">
                        <c:v>43407.124999980377</c:v>
                      </c:pt>
                      <c:pt idx="8092">
                        <c:v>43407.166666647041</c:v>
                      </c:pt>
                      <c:pt idx="8093">
                        <c:v>43407.208333313705</c:v>
                      </c:pt>
                      <c:pt idx="8094">
                        <c:v>43407.249999980369</c:v>
                      </c:pt>
                      <c:pt idx="8095">
                        <c:v>43407.291666647034</c:v>
                      </c:pt>
                      <c:pt idx="8096">
                        <c:v>43407.333333313698</c:v>
                      </c:pt>
                      <c:pt idx="8097">
                        <c:v>43407.374999980362</c:v>
                      </c:pt>
                      <c:pt idx="8098">
                        <c:v>43407.416666647026</c:v>
                      </c:pt>
                      <c:pt idx="8099">
                        <c:v>43407.458333313691</c:v>
                      </c:pt>
                      <c:pt idx="8100">
                        <c:v>43407.499999980355</c:v>
                      </c:pt>
                      <c:pt idx="8101">
                        <c:v>43407.541666647019</c:v>
                      </c:pt>
                      <c:pt idx="8102">
                        <c:v>43407.583333313683</c:v>
                      </c:pt>
                      <c:pt idx="8103">
                        <c:v>43407.624999980348</c:v>
                      </c:pt>
                      <c:pt idx="8104">
                        <c:v>43407.666666647012</c:v>
                      </c:pt>
                      <c:pt idx="8105">
                        <c:v>43407.708333313676</c:v>
                      </c:pt>
                      <c:pt idx="8106">
                        <c:v>43407.74999998034</c:v>
                      </c:pt>
                      <c:pt idx="8107">
                        <c:v>43407.791666647005</c:v>
                      </c:pt>
                      <c:pt idx="8108">
                        <c:v>43407.833333313669</c:v>
                      </c:pt>
                      <c:pt idx="8109">
                        <c:v>43407.874999980333</c:v>
                      </c:pt>
                      <c:pt idx="8110">
                        <c:v>43407.916666646997</c:v>
                      </c:pt>
                      <c:pt idx="8111">
                        <c:v>43407.958333313662</c:v>
                      </c:pt>
                      <c:pt idx="8112">
                        <c:v>43407.999999980326</c:v>
                      </c:pt>
                      <c:pt idx="8113">
                        <c:v>43408.04166664699</c:v>
                      </c:pt>
                      <c:pt idx="8114">
                        <c:v>43408.083333313654</c:v>
                      </c:pt>
                      <c:pt idx="8115">
                        <c:v>43408.124999980319</c:v>
                      </c:pt>
                      <c:pt idx="8116">
                        <c:v>43408.166666646983</c:v>
                      </c:pt>
                      <c:pt idx="8117">
                        <c:v>43408.208333313647</c:v>
                      </c:pt>
                      <c:pt idx="8118">
                        <c:v>43408.249999980311</c:v>
                      </c:pt>
                      <c:pt idx="8119">
                        <c:v>43408.291666646976</c:v>
                      </c:pt>
                      <c:pt idx="8120">
                        <c:v>43408.33333331364</c:v>
                      </c:pt>
                      <c:pt idx="8121">
                        <c:v>43408.374999980304</c:v>
                      </c:pt>
                      <c:pt idx="8122">
                        <c:v>43408.416666646968</c:v>
                      </c:pt>
                      <c:pt idx="8123">
                        <c:v>43408.458333313632</c:v>
                      </c:pt>
                      <c:pt idx="8124">
                        <c:v>43408.499999980297</c:v>
                      </c:pt>
                      <c:pt idx="8125">
                        <c:v>43408.541666646961</c:v>
                      </c:pt>
                      <c:pt idx="8126">
                        <c:v>43408.583333313625</c:v>
                      </c:pt>
                      <c:pt idx="8127">
                        <c:v>43408.624999980289</c:v>
                      </c:pt>
                      <c:pt idx="8128">
                        <c:v>43408.666666646954</c:v>
                      </c:pt>
                      <c:pt idx="8129">
                        <c:v>43408.708333313618</c:v>
                      </c:pt>
                      <c:pt idx="8130">
                        <c:v>43408.749999980282</c:v>
                      </c:pt>
                      <c:pt idx="8131">
                        <c:v>43408.791666646946</c:v>
                      </c:pt>
                      <c:pt idx="8132">
                        <c:v>43408.833333313611</c:v>
                      </c:pt>
                      <c:pt idx="8133">
                        <c:v>43408.874999980275</c:v>
                      </c:pt>
                      <c:pt idx="8134">
                        <c:v>43408.916666646939</c:v>
                      </c:pt>
                      <c:pt idx="8135">
                        <c:v>43408.958333313603</c:v>
                      </c:pt>
                      <c:pt idx="8136">
                        <c:v>43408.999999980268</c:v>
                      </c:pt>
                      <c:pt idx="8137">
                        <c:v>43409.041666646932</c:v>
                      </c:pt>
                      <c:pt idx="8138">
                        <c:v>43409.083333313596</c:v>
                      </c:pt>
                      <c:pt idx="8139">
                        <c:v>43409.12499998026</c:v>
                      </c:pt>
                      <c:pt idx="8140">
                        <c:v>43409.166666646925</c:v>
                      </c:pt>
                      <c:pt idx="8141">
                        <c:v>43409.208333313589</c:v>
                      </c:pt>
                      <c:pt idx="8142">
                        <c:v>43409.249999980253</c:v>
                      </c:pt>
                      <c:pt idx="8143">
                        <c:v>43409.291666646917</c:v>
                      </c:pt>
                      <c:pt idx="8144">
                        <c:v>43409.333333313582</c:v>
                      </c:pt>
                      <c:pt idx="8145">
                        <c:v>43409.374999980246</c:v>
                      </c:pt>
                      <c:pt idx="8146">
                        <c:v>43409.41666664691</c:v>
                      </c:pt>
                      <c:pt idx="8147">
                        <c:v>43409.458333313574</c:v>
                      </c:pt>
                      <c:pt idx="8148">
                        <c:v>43409.499999980238</c:v>
                      </c:pt>
                      <c:pt idx="8149">
                        <c:v>43409.541666646903</c:v>
                      </c:pt>
                      <c:pt idx="8150">
                        <c:v>43409.583333313567</c:v>
                      </c:pt>
                      <c:pt idx="8151">
                        <c:v>43409.624999980231</c:v>
                      </c:pt>
                      <c:pt idx="8152">
                        <c:v>43409.666666646895</c:v>
                      </c:pt>
                      <c:pt idx="8153">
                        <c:v>43409.70833331356</c:v>
                      </c:pt>
                      <c:pt idx="8154">
                        <c:v>43409.749999980224</c:v>
                      </c:pt>
                      <c:pt idx="8155">
                        <c:v>43409.791666646888</c:v>
                      </c:pt>
                      <c:pt idx="8156">
                        <c:v>43409.833333313552</c:v>
                      </c:pt>
                      <c:pt idx="8157">
                        <c:v>43409.874999980217</c:v>
                      </c:pt>
                      <c:pt idx="8158">
                        <c:v>43409.916666646881</c:v>
                      </c:pt>
                      <c:pt idx="8159">
                        <c:v>43409.958333313545</c:v>
                      </c:pt>
                      <c:pt idx="8160">
                        <c:v>43409.999999980209</c:v>
                      </c:pt>
                      <c:pt idx="8161">
                        <c:v>43410.041666646874</c:v>
                      </c:pt>
                      <c:pt idx="8162">
                        <c:v>43410.083333313538</c:v>
                      </c:pt>
                      <c:pt idx="8163">
                        <c:v>43410.124999980202</c:v>
                      </c:pt>
                      <c:pt idx="8164">
                        <c:v>43410.166666646866</c:v>
                      </c:pt>
                      <c:pt idx="8165">
                        <c:v>43410.208333313531</c:v>
                      </c:pt>
                      <c:pt idx="8166">
                        <c:v>43410.249999980195</c:v>
                      </c:pt>
                      <c:pt idx="8167">
                        <c:v>43410.291666646859</c:v>
                      </c:pt>
                      <c:pt idx="8168">
                        <c:v>43410.333333313523</c:v>
                      </c:pt>
                      <c:pt idx="8169">
                        <c:v>43410.374999980188</c:v>
                      </c:pt>
                      <c:pt idx="8170">
                        <c:v>43410.416666646852</c:v>
                      </c:pt>
                      <c:pt idx="8171">
                        <c:v>43410.458333313516</c:v>
                      </c:pt>
                      <c:pt idx="8172">
                        <c:v>43410.49999998018</c:v>
                      </c:pt>
                      <c:pt idx="8173">
                        <c:v>43410.541666646845</c:v>
                      </c:pt>
                      <c:pt idx="8174">
                        <c:v>43410.583333313509</c:v>
                      </c:pt>
                      <c:pt idx="8175">
                        <c:v>43410.624999980173</c:v>
                      </c:pt>
                      <c:pt idx="8176">
                        <c:v>43410.666666646837</c:v>
                      </c:pt>
                      <c:pt idx="8177">
                        <c:v>43410.708333313501</c:v>
                      </c:pt>
                      <c:pt idx="8178">
                        <c:v>43410.749999980166</c:v>
                      </c:pt>
                      <c:pt idx="8179">
                        <c:v>43410.79166664683</c:v>
                      </c:pt>
                      <c:pt idx="8180">
                        <c:v>43410.833333313494</c:v>
                      </c:pt>
                      <c:pt idx="8181">
                        <c:v>43410.874999980158</c:v>
                      </c:pt>
                      <c:pt idx="8182">
                        <c:v>43410.916666646823</c:v>
                      </c:pt>
                      <c:pt idx="8183">
                        <c:v>43410.958333313487</c:v>
                      </c:pt>
                      <c:pt idx="8184">
                        <c:v>43410.999999980151</c:v>
                      </c:pt>
                      <c:pt idx="8185">
                        <c:v>43411.041666646815</c:v>
                      </c:pt>
                      <c:pt idx="8186">
                        <c:v>43411.08333331348</c:v>
                      </c:pt>
                      <c:pt idx="8187">
                        <c:v>43411.124999980144</c:v>
                      </c:pt>
                      <c:pt idx="8188">
                        <c:v>43411.166666646808</c:v>
                      </c:pt>
                      <c:pt idx="8189">
                        <c:v>43411.208333313472</c:v>
                      </c:pt>
                      <c:pt idx="8190">
                        <c:v>43411.249999980137</c:v>
                      </c:pt>
                      <c:pt idx="8191">
                        <c:v>43411.291666646801</c:v>
                      </c:pt>
                      <c:pt idx="8192">
                        <c:v>43411.333333313465</c:v>
                      </c:pt>
                      <c:pt idx="8193">
                        <c:v>43411.374999980129</c:v>
                      </c:pt>
                      <c:pt idx="8194">
                        <c:v>43411.416666646794</c:v>
                      </c:pt>
                      <c:pt idx="8195">
                        <c:v>43411.458333313458</c:v>
                      </c:pt>
                      <c:pt idx="8196">
                        <c:v>43411.499999980122</c:v>
                      </c:pt>
                      <c:pt idx="8197">
                        <c:v>43411.541666646786</c:v>
                      </c:pt>
                      <c:pt idx="8198">
                        <c:v>43411.583333313451</c:v>
                      </c:pt>
                      <c:pt idx="8199">
                        <c:v>43411.624999980115</c:v>
                      </c:pt>
                      <c:pt idx="8200">
                        <c:v>43411.666666646779</c:v>
                      </c:pt>
                      <c:pt idx="8201">
                        <c:v>43411.708333313443</c:v>
                      </c:pt>
                      <c:pt idx="8202">
                        <c:v>43411.749999980108</c:v>
                      </c:pt>
                      <c:pt idx="8203">
                        <c:v>43411.791666646772</c:v>
                      </c:pt>
                      <c:pt idx="8204">
                        <c:v>43411.833333313436</c:v>
                      </c:pt>
                      <c:pt idx="8205">
                        <c:v>43411.8749999801</c:v>
                      </c:pt>
                      <c:pt idx="8206">
                        <c:v>43411.916666646764</c:v>
                      </c:pt>
                      <c:pt idx="8207">
                        <c:v>43411.958333313429</c:v>
                      </c:pt>
                      <c:pt idx="8208">
                        <c:v>43411.999999980093</c:v>
                      </c:pt>
                      <c:pt idx="8209">
                        <c:v>43412.041666646757</c:v>
                      </c:pt>
                      <c:pt idx="8210">
                        <c:v>43412.083333313421</c:v>
                      </c:pt>
                      <c:pt idx="8211">
                        <c:v>43412.124999980086</c:v>
                      </c:pt>
                      <c:pt idx="8212">
                        <c:v>43412.16666664675</c:v>
                      </c:pt>
                      <c:pt idx="8213">
                        <c:v>43412.208333313414</c:v>
                      </c:pt>
                      <c:pt idx="8214">
                        <c:v>43412.249999980078</c:v>
                      </c:pt>
                      <c:pt idx="8215">
                        <c:v>43412.291666646743</c:v>
                      </c:pt>
                      <c:pt idx="8216">
                        <c:v>43412.333333313407</c:v>
                      </c:pt>
                      <c:pt idx="8217">
                        <c:v>43412.374999980071</c:v>
                      </c:pt>
                      <c:pt idx="8218">
                        <c:v>43412.416666646735</c:v>
                      </c:pt>
                      <c:pt idx="8219">
                        <c:v>43412.4583333134</c:v>
                      </c:pt>
                      <c:pt idx="8220">
                        <c:v>43412.499999980064</c:v>
                      </c:pt>
                      <c:pt idx="8221">
                        <c:v>43412.541666646728</c:v>
                      </c:pt>
                      <c:pt idx="8222">
                        <c:v>43412.583333313392</c:v>
                      </c:pt>
                      <c:pt idx="8223">
                        <c:v>43412.624999980057</c:v>
                      </c:pt>
                      <c:pt idx="8224">
                        <c:v>43412.666666646721</c:v>
                      </c:pt>
                      <c:pt idx="8225">
                        <c:v>43412.708333313385</c:v>
                      </c:pt>
                      <c:pt idx="8226">
                        <c:v>43412.749999980049</c:v>
                      </c:pt>
                      <c:pt idx="8227">
                        <c:v>43412.791666646714</c:v>
                      </c:pt>
                      <c:pt idx="8228">
                        <c:v>43412.833333313378</c:v>
                      </c:pt>
                      <c:pt idx="8229">
                        <c:v>43412.874999980042</c:v>
                      </c:pt>
                      <c:pt idx="8230">
                        <c:v>43412.916666646706</c:v>
                      </c:pt>
                      <c:pt idx="8231">
                        <c:v>43412.958333313371</c:v>
                      </c:pt>
                      <c:pt idx="8232">
                        <c:v>43412.999999980035</c:v>
                      </c:pt>
                      <c:pt idx="8233">
                        <c:v>43413.041666646699</c:v>
                      </c:pt>
                      <c:pt idx="8234">
                        <c:v>43413.083333313363</c:v>
                      </c:pt>
                      <c:pt idx="8235">
                        <c:v>43413.124999980027</c:v>
                      </c:pt>
                      <c:pt idx="8236">
                        <c:v>43413.166666646692</c:v>
                      </c:pt>
                      <c:pt idx="8237">
                        <c:v>43413.208333313356</c:v>
                      </c:pt>
                      <c:pt idx="8238">
                        <c:v>43413.24999998002</c:v>
                      </c:pt>
                      <c:pt idx="8239">
                        <c:v>43413.291666646684</c:v>
                      </c:pt>
                      <c:pt idx="8240">
                        <c:v>43413.333333313349</c:v>
                      </c:pt>
                      <c:pt idx="8241">
                        <c:v>43413.374999980013</c:v>
                      </c:pt>
                      <c:pt idx="8242">
                        <c:v>43413.416666646677</c:v>
                      </c:pt>
                      <c:pt idx="8243">
                        <c:v>43413.458333313341</c:v>
                      </c:pt>
                      <c:pt idx="8244">
                        <c:v>43413.499999980006</c:v>
                      </c:pt>
                      <c:pt idx="8245">
                        <c:v>43413.54166664667</c:v>
                      </c:pt>
                      <c:pt idx="8246">
                        <c:v>43413.583333313334</c:v>
                      </c:pt>
                      <c:pt idx="8247">
                        <c:v>43413.624999979998</c:v>
                      </c:pt>
                      <c:pt idx="8248">
                        <c:v>43413.666666646663</c:v>
                      </c:pt>
                      <c:pt idx="8249">
                        <c:v>43413.708333313327</c:v>
                      </c:pt>
                      <c:pt idx="8250">
                        <c:v>43413.749999979991</c:v>
                      </c:pt>
                      <c:pt idx="8251">
                        <c:v>43413.791666646655</c:v>
                      </c:pt>
                      <c:pt idx="8252">
                        <c:v>43413.83333331332</c:v>
                      </c:pt>
                      <c:pt idx="8253">
                        <c:v>43413.874999979984</c:v>
                      </c:pt>
                      <c:pt idx="8254">
                        <c:v>43413.916666646648</c:v>
                      </c:pt>
                      <c:pt idx="8255">
                        <c:v>43413.958333313312</c:v>
                      </c:pt>
                      <c:pt idx="8256">
                        <c:v>43413.999999979977</c:v>
                      </c:pt>
                      <c:pt idx="8257">
                        <c:v>43414.041666646641</c:v>
                      </c:pt>
                      <c:pt idx="8258">
                        <c:v>43414.083333313305</c:v>
                      </c:pt>
                      <c:pt idx="8259">
                        <c:v>43414.124999979969</c:v>
                      </c:pt>
                      <c:pt idx="8260">
                        <c:v>43414.166666646634</c:v>
                      </c:pt>
                      <c:pt idx="8261">
                        <c:v>43414.208333313298</c:v>
                      </c:pt>
                      <c:pt idx="8262">
                        <c:v>43414.249999979962</c:v>
                      </c:pt>
                      <c:pt idx="8263">
                        <c:v>43414.291666646626</c:v>
                      </c:pt>
                      <c:pt idx="8264">
                        <c:v>43414.33333331329</c:v>
                      </c:pt>
                      <c:pt idx="8265">
                        <c:v>43414.374999979955</c:v>
                      </c:pt>
                      <c:pt idx="8266">
                        <c:v>43414.416666646619</c:v>
                      </c:pt>
                      <c:pt idx="8267">
                        <c:v>43414.458333313283</c:v>
                      </c:pt>
                      <c:pt idx="8268">
                        <c:v>43414.499999979947</c:v>
                      </c:pt>
                      <c:pt idx="8269">
                        <c:v>43414.541666646612</c:v>
                      </c:pt>
                      <c:pt idx="8270">
                        <c:v>43414.583333313276</c:v>
                      </c:pt>
                      <c:pt idx="8271">
                        <c:v>43414.62499997994</c:v>
                      </c:pt>
                      <c:pt idx="8272">
                        <c:v>43414.666666646604</c:v>
                      </c:pt>
                      <c:pt idx="8273">
                        <c:v>43414.708333313269</c:v>
                      </c:pt>
                      <c:pt idx="8274">
                        <c:v>43414.749999979933</c:v>
                      </c:pt>
                      <c:pt idx="8275">
                        <c:v>43414.791666646597</c:v>
                      </c:pt>
                      <c:pt idx="8276">
                        <c:v>43414.833333313261</c:v>
                      </c:pt>
                      <c:pt idx="8277">
                        <c:v>43414.874999979926</c:v>
                      </c:pt>
                      <c:pt idx="8278">
                        <c:v>43414.91666664659</c:v>
                      </c:pt>
                      <c:pt idx="8279">
                        <c:v>43414.958333313254</c:v>
                      </c:pt>
                      <c:pt idx="8280">
                        <c:v>43414.999999979918</c:v>
                      </c:pt>
                      <c:pt idx="8281">
                        <c:v>43415.041666646583</c:v>
                      </c:pt>
                      <c:pt idx="8282">
                        <c:v>43415.083333313247</c:v>
                      </c:pt>
                      <c:pt idx="8283">
                        <c:v>43415.124999979911</c:v>
                      </c:pt>
                      <c:pt idx="8284">
                        <c:v>43415.166666646575</c:v>
                      </c:pt>
                      <c:pt idx="8285">
                        <c:v>43415.20833331324</c:v>
                      </c:pt>
                      <c:pt idx="8286">
                        <c:v>43415.249999979904</c:v>
                      </c:pt>
                      <c:pt idx="8287">
                        <c:v>43415.291666646568</c:v>
                      </c:pt>
                      <c:pt idx="8288">
                        <c:v>43415.333333313232</c:v>
                      </c:pt>
                      <c:pt idx="8289">
                        <c:v>43415.374999979897</c:v>
                      </c:pt>
                      <c:pt idx="8290">
                        <c:v>43415.416666646561</c:v>
                      </c:pt>
                      <c:pt idx="8291">
                        <c:v>43415.458333313225</c:v>
                      </c:pt>
                      <c:pt idx="8292">
                        <c:v>43415.499999979889</c:v>
                      </c:pt>
                      <c:pt idx="8293">
                        <c:v>43415.541666646553</c:v>
                      </c:pt>
                      <c:pt idx="8294">
                        <c:v>43415.583333313218</c:v>
                      </c:pt>
                      <c:pt idx="8295">
                        <c:v>43415.624999979882</c:v>
                      </c:pt>
                      <c:pt idx="8296">
                        <c:v>43415.666666646546</c:v>
                      </c:pt>
                      <c:pt idx="8297">
                        <c:v>43415.70833331321</c:v>
                      </c:pt>
                      <c:pt idx="8298">
                        <c:v>43415.749999979875</c:v>
                      </c:pt>
                      <c:pt idx="8299">
                        <c:v>43415.791666646539</c:v>
                      </c:pt>
                      <c:pt idx="8300">
                        <c:v>43415.833333313203</c:v>
                      </c:pt>
                      <c:pt idx="8301">
                        <c:v>43415.874999979867</c:v>
                      </c:pt>
                      <c:pt idx="8302">
                        <c:v>43415.916666646532</c:v>
                      </c:pt>
                      <c:pt idx="8303">
                        <c:v>43415.958333313196</c:v>
                      </c:pt>
                      <c:pt idx="8304">
                        <c:v>43415.99999997986</c:v>
                      </c:pt>
                      <c:pt idx="8305">
                        <c:v>43416.041666646524</c:v>
                      </c:pt>
                      <c:pt idx="8306">
                        <c:v>43416.083333313189</c:v>
                      </c:pt>
                      <c:pt idx="8307">
                        <c:v>43416.124999979853</c:v>
                      </c:pt>
                      <c:pt idx="8308">
                        <c:v>43416.166666646517</c:v>
                      </c:pt>
                      <c:pt idx="8309">
                        <c:v>43416.208333313181</c:v>
                      </c:pt>
                      <c:pt idx="8310">
                        <c:v>43416.249999979846</c:v>
                      </c:pt>
                      <c:pt idx="8311">
                        <c:v>43416.29166664651</c:v>
                      </c:pt>
                      <c:pt idx="8312">
                        <c:v>43416.333333313174</c:v>
                      </c:pt>
                      <c:pt idx="8313">
                        <c:v>43416.374999979838</c:v>
                      </c:pt>
                      <c:pt idx="8314">
                        <c:v>43416.416666646503</c:v>
                      </c:pt>
                      <c:pt idx="8315">
                        <c:v>43416.458333313167</c:v>
                      </c:pt>
                      <c:pt idx="8316">
                        <c:v>43416.499999979831</c:v>
                      </c:pt>
                      <c:pt idx="8317">
                        <c:v>43416.541666646495</c:v>
                      </c:pt>
                      <c:pt idx="8318">
                        <c:v>43416.58333331316</c:v>
                      </c:pt>
                      <c:pt idx="8319">
                        <c:v>43416.624999979824</c:v>
                      </c:pt>
                      <c:pt idx="8320">
                        <c:v>43416.666666646488</c:v>
                      </c:pt>
                      <c:pt idx="8321">
                        <c:v>43416.708333313152</c:v>
                      </c:pt>
                      <c:pt idx="8322">
                        <c:v>43416.749999979816</c:v>
                      </c:pt>
                      <c:pt idx="8323">
                        <c:v>43416.791666646481</c:v>
                      </c:pt>
                      <c:pt idx="8324">
                        <c:v>43416.833333313145</c:v>
                      </c:pt>
                      <c:pt idx="8325">
                        <c:v>43416.874999979809</c:v>
                      </c:pt>
                      <c:pt idx="8326">
                        <c:v>43416.916666646473</c:v>
                      </c:pt>
                      <c:pt idx="8327">
                        <c:v>43416.958333313138</c:v>
                      </c:pt>
                      <c:pt idx="8328">
                        <c:v>43416.999999979802</c:v>
                      </c:pt>
                      <c:pt idx="8329">
                        <c:v>43417.041666646466</c:v>
                      </c:pt>
                      <c:pt idx="8330">
                        <c:v>43417.08333331313</c:v>
                      </c:pt>
                      <c:pt idx="8331">
                        <c:v>43417.124999979795</c:v>
                      </c:pt>
                      <c:pt idx="8332">
                        <c:v>43417.166666646459</c:v>
                      </c:pt>
                      <c:pt idx="8333">
                        <c:v>43417.208333313123</c:v>
                      </c:pt>
                      <c:pt idx="8334">
                        <c:v>43417.249999979787</c:v>
                      </c:pt>
                      <c:pt idx="8335">
                        <c:v>43417.291666646452</c:v>
                      </c:pt>
                      <c:pt idx="8336">
                        <c:v>43417.333333313116</c:v>
                      </c:pt>
                      <c:pt idx="8337">
                        <c:v>43417.37499997978</c:v>
                      </c:pt>
                      <c:pt idx="8338">
                        <c:v>43417.416666646444</c:v>
                      </c:pt>
                      <c:pt idx="8339">
                        <c:v>43417.458333313109</c:v>
                      </c:pt>
                      <c:pt idx="8340">
                        <c:v>43417.499999979773</c:v>
                      </c:pt>
                      <c:pt idx="8341">
                        <c:v>43417.541666646437</c:v>
                      </c:pt>
                      <c:pt idx="8342">
                        <c:v>43417.583333313101</c:v>
                      </c:pt>
                      <c:pt idx="8343">
                        <c:v>43417.624999979766</c:v>
                      </c:pt>
                      <c:pt idx="8344">
                        <c:v>43417.66666664643</c:v>
                      </c:pt>
                      <c:pt idx="8345">
                        <c:v>43417.708333313094</c:v>
                      </c:pt>
                      <c:pt idx="8346">
                        <c:v>43417.749999979758</c:v>
                      </c:pt>
                      <c:pt idx="8347">
                        <c:v>43417.791666646423</c:v>
                      </c:pt>
                      <c:pt idx="8348">
                        <c:v>43417.833333313087</c:v>
                      </c:pt>
                      <c:pt idx="8349">
                        <c:v>43417.874999979751</c:v>
                      </c:pt>
                      <c:pt idx="8350">
                        <c:v>43417.916666646415</c:v>
                      </c:pt>
                      <c:pt idx="8351">
                        <c:v>43417.958333313079</c:v>
                      </c:pt>
                      <c:pt idx="8352">
                        <c:v>43417.999999979744</c:v>
                      </c:pt>
                      <c:pt idx="8353">
                        <c:v>43418.041666646408</c:v>
                      </c:pt>
                      <c:pt idx="8354">
                        <c:v>43418.083333313072</c:v>
                      </c:pt>
                      <c:pt idx="8355">
                        <c:v>43418.124999979736</c:v>
                      </c:pt>
                      <c:pt idx="8356">
                        <c:v>43418.166666646401</c:v>
                      </c:pt>
                      <c:pt idx="8357">
                        <c:v>43418.208333313065</c:v>
                      </c:pt>
                      <c:pt idx="8358">
                        <c:v>43418.249999979729</c:v>
                      </c:pt>
                      <c:pt idx="8359">
                        <c:v>43418.291666646393</c:v>
                      </c:pt>
                      <c:pt idx="8360">
                        <c:v>43418.333333313058</c:v>
                      </c:pt>
                      <c:pt idx="8361">
                        <c:v>43418.374999979722</c:v>
                      </c:pt>
                      <c:pt idx="8362">
                        <c:v>43418.416666646386</c:v>
                      </c:pt>
                      <c:pt idx="8363">
                        <c:v>43418.45833331305</c:v>
                      </c:pt>
                      <c:pt idx="8364">
                        <c:v>43418.499999979715</c:v>
                      </c:pt>
                      <c:pt idx="8365">
                        <c:v>43418.541666646379</c:v>
                      </c:pt>
                      <c:pt idx="8366">
                        <c:v>43418.583333313043</c:v>
                      </c:pt>
                      <c:pt idx="8367">
                        <c:v>43418.624999979707</c:v>
                      </c:pt>
                      <c:pt idx="8368">
                        <c:v>43418.666666646372</c:v>
                      </c:pt>
                      <c:pt idx="8369">
                        <c:v>43418.708333313036</c:v>
                      </c:pt>
                      <c:pt idx="8370">
                        <c:v>43418.7499999797</c:v>
                      </c:pt>
                      <c:pt idx="8371">
                        <c:v>43418.791666646364</c:v>
                      </c:pt>
                      <c:pt idx="8372">
                        <c:v>43418.833333313029</c:v>
                      </c:pt>
                      <c:pt idx="8373">
                        <c:v>43418.874999979693</c:v>
                      </c:pt>
                      <c:pt idx="8374">
                        <c:v>43418.916666646357</c:v>
                      </c:pt>
                      <c:pt idx="8375">
                        <c:v>43418.958333313021</c:v>
                      </c:pt>
                      <c:pt idx="8376">
                        <c:v>43418.999999979686</c:v>
                      </c:pt>
                      <c:pt idx="8377">
                        <c:v>43419.04166664635</c:v>
                      </c:pt>
                      <c:pt idx="8378">
                        <c:v>43419.083333313014</c:v>
                      </c:pt>
                      <c:pt idx="8379">
                        <c:v>43419.124999979678</c:v>
                      </c:pt>
                      <c:pt idx="8380">
                        <c:v>43419.166666646342</c:v>
                      </c:pt>
                      <c:pt idx="8381">
                        <c:v>43419.208333313007</c:v>
                      </c:pt>
                      <c:pt idx="8382">
                        <c:v>43419.249999979671</c:v>
                      </c:pt>
                      <c:pt idx="8383">
                        <c:v>43419.291666646335</c:v>
                      </c:pt>
                      <c:pt idx="8384">
                        <c:v>43419.333333312999</c:v>
                      </c:pt>
                      <c:pt idx="8385">
                        <c:v>43419.374999979664</c:v>
                      </c:pt>
                      <c:pt idx="8386">
                        <c:v>43419.416666646328</c:v>
                      </c:pt>
                      <c:pt idx="8387">
                        <c:v>43419.458333312992</c:v>
                      </c:pt>
                      <c:pt idx="8388">
                        <c:v>43419.499999979656</c:v>
                      </c:pt>
                      <c:pt idx="8389">
                        <c:v>43419.541666646321</c:v>
                      </c:pt>
                      <c:pt idx="8390">
                        <c:v>43419.583333312985</c:v>
                      </c:pt>
                      <c:pt idx="8391">
                        <c:v>43419.624999979649</c:v>
                      </c:pt>
                      <c:pt idx="8392">
                        <c:v>43419.666666646313</c:v>
                      </c:pt>
                      <c:pt idx="8393">
                        <c:v>43419.708333312978</c:v>
                      </c:pt>
                      <c:pt idx="8394">
                        <c:v>43419.749999979642</c:v>
                      </c:pt>
                      <c:pt idx="8395">
                        <c:v>43419.791666646306</c:v>
                      </c:pt>
                      <c:pt idx="8396">
                        <c:v>43419.83333331297</c:v>
                      </c:pt>
                      <c:pt idx="8397">
                        <c:v>43419.874999979635</c:v>
                      </c:pt>
                      <c:pt idx="8398">
                        <c:v>43419.916666646299</c:v>
                      </c:pt>
                      <c:pt idx="8399">
                        <c:v>43419.958333312963</c:v>
                      </c:pt>
                      <c:pt idx="8400">
                        <c:v>43419.999999979627</c:v>
                      </c:pt>
                      <c:pt idx="8401">
                        <c:v>43420.041666646292</c:v>
                      </c:pt>
                      <c:pt idx="8402">
                        <c:v>43420.083333312956</c:v>
                      </c:pt>
                      <c:pt idx="8403">
                        <c:v>43420.12499997962</c:v>
                      </c:pt>
                      <c:pt idx="8404">
                        <c:v>43420.166666646284</c:v>
                      </c:pt>
                      <c:pt idx="8405">
                        <c:v>43420.208333312949</c:v>
                      </c:pt>
                      <c:pt idx="8406">
                        <c:v>43420.249999979613</c:v>
                      </c:pt>
                      <c:pt idx="8407">
                        <c:v>43420.291666646277</c:v>
                      </c:pt>
                      <c:pt idx="8408">
                        <c:v>43420.333333312941</c:v>
                      </c:pt>
                      <c:pt idx="8409">
                        <c:v>43420.374999979605</c:v>
                      </c:pt>
                      <c:pt idx="8410">
                        <c:v>43420.41666664627</c:v>
                      </c:pt>
                      <c:pt idx="8411">
                        <c:v>43420.458333312934</c:v>
                      </c:pt>
                      <c:pt idx="8412">
                        <c:v>43420.499999979598</c:v>
                      </c:pt>
                      <c:pt idx="8413">
                        <c:v>43420.541666646262</c:v>
                      </c:pt>
                      <c:pt idx="8414">
                        <c:v>43420.583333312927</c:v>
                      </c:pt>
                      <c:pt idx="8415">
                        <c:v>43420.624999979591</c:v>
                      </c:pt>
                      <c:pt idx="8416">
                        <c:v>43420.666666646255</c:v>
                      </c:pt>
                      <c:pt idx="8417">
                        <c:v>43420.708333312919</c:v>
                      </c:pt>
                      <c:pt idx="8418">
                        <c:v>43420.749999979584</c:v>
                      </c:pt>
                      <c:pt idx="8419">
                        <c:v>43420.791666646248</c:v>
                      </c:pt>
                      <c:pt idx="8420">
                        <c:v>43420.833333312912</c:v>
                      </c:pt>
                      <c:pt idx="8421">
                        <c:v>43420.874999979576</c:v>
                      </c:pt>
                      <c:pt idx="8422">
                        <c:v>43420.916666646241</c:v>
                      </c:pt>
                      <c:pt idx="8423">
                        <c:v>43420.958333312905</c:v>
                      </c:pt>
                      <c:pt idx="8424">
                        <c:v>43420.999999979569</c:v>
                      </c:pt>
                      <c:pt idx="8425">
                        <c:v>43421.041666646233</c:v>
                      </c:pt>
                      <c:pt idx="8426">
                        <c:v>43421.083333312898</c:v>
                      </c:pt>
                      <c:pt idx="8427">
                        <c:v>43421.124999979562</c:v>
                      </c:pt>
                      <c:pt idx="8428">
                        <c:v>43421.166666646226</c:v>
                      </c:pt>
                      <c:pt idx="8429">
                        <c:v>43421.20833331289</c:v>
                      </c:pt>
                      <c:pt idx="8430">
                        <c:v>43421.249999979555</c:v>
                      </c:pt>
                      <c:pt idx="8431">
                        <c:v>43421.291666646219</c:v>
                      </c:pt>
                      <c:pt idx="8432">
                        <c:v>43421.333333312883</c:v>
                      </c:pt>
                      <c:pt idx="8433">
                        <c:v>43421.374999979547</c:v>
                      </c:pt>
                      <c:pt idx="8434">
                        <c:v>43421.416666646212</c:v>
                      </c:pt>
                      <c:pt idx="8435">
                        <c:v>43421.458333312876</c:v>
                      </c:pt>
                      <c:pt idx="8436">
                        <c:v>43421.49999997954</c:v>
                      </c:pt>
                      <c:pt idx="8437">
                        <c:v>43421.541666646204</c:v>
                      </c:pt>
                      <c:pt idx="8438">
                        <c:v>43421.583333312868</c:v>
                      </c:pt>
                      <c:pt idx="8439">
                        <c:v>43421.624999979533</c:v>
                      </c:pt>
                      <c:pt idx="8440">
                        <c:v>43421.666666646197</c:v>
                      </c:pt>
                      <c:pt idx="8441">
                        <c:v>43421.708333312861</c:v>
                      </c:pt>
                      <c:pt idx="8442">
                        <c:v>43421.749999979525</c:v>
                      </c:pt>
                      <c:pt idx="8443">
                        <c:v>43421.79166664619</c:v>
                      </c:pt>
                      <c:pt idx="8444">
                        <c:v>43421.833333312854</c:v>
                      </c:pt>
                      <c:pt idx="8445">
                        <c:v>43421.874999979518</c:v>
                      </c:pt>
                      <c:pt idx="8446">
                        <c:v>43421.916666646182</c:v>
                      </c:pt>
                      <c:pt idx="8447">
                        <c:v>43421.958333312847</c:v>
                      </c:pt>
                      <c:pt idx="8448">
                        <c:v>43421.999999979511</c:v>
                      </c:pt>
                      <c:pt idx="8449">
                        <c:v>43422.041666646175</c:v>
                      </c:pt>
                      <c:pt idx="8450">
                        <c:v>43422.083333312839</c:v>
                      </c:pt>
                      <c:pt idx="8451">
                        <c:v>43422.124999979504</c:v>
                      </c:pt>
                      <c:pt idx="8452">
                        <c:v>43422.166666646168</c:v>
                      </c:pt>
                      <c:pt idx="8453">
                        <c:v>43422.208333312832</c:v>
                      </c:pt>
                      <c:pt idx="8454">
                        <c:v>43422.249999979496</c:v>
                      </c:pt>
                      <c:pt idx="8455">
                        <c:v>43422.291666646161</c:v>
                      </c:pt>
                      <c:pt idx="8456">
                        <c:v>43422.333333312825</c:v>
                      </c:pt>
                      <c:pt idx="8457">
                        <c:v>43422.374999979489</c:v>
                      </c:pt>
                      <c:pt idx="8458">
                        <c:v>43422.416666646153</c:v>
                      </c:pt>
                      <c:pt idx="8459">
                        <c:v>43422.458333312818</c:v>
                      </c:pt>
                      <c:pt idx="8460">
                        <c:v>43422.499999979482</c:v>
                      </c:pt>
                      <c:pt idx="8461">
                        <c:v>43422.541666646146</c:v>
                      </c:pt>
                      <c:pt idx="8462">
                        <c:v>43422.58333331281</c:v>
                      </c:pt>
                      <c:pt idx="8463">
                        <c:v>43422.624999979475</c:v>
                      </c:pt>
                      <c:pt idx="8464">
                        <c:v>43422.666666646139</c:v>
                      </c:pt>
                      <c:pt idx="8465">
                        <c:v>43422.708333312803</c:v>
                      </c:pt>
                      <c:pt idx="8466">
                        <c:v>43422.749999979467</c:v>
                      </c:pt>
                      <c:pt idx="8467">
                        <c:v>43422.791666646131</c:v>
                      </c:pt>
                      <c:pt idx="8468">
                        <c:v>43422.833333312796</c:v>
                      </c:pt>
                      <c:pt idx="8469">
                        <c:v>43422.87499997946</c:v>
                      </c:pt>
                      <c:pt idx="8470">
                        <c:v>43422.916666646124</c:v>
                      </c:pt>
                      <c:pt idx="8471">
                        <c:v>43422.958333312788</c:v>
                      </c:pt>
                      <c:pt idx="8472">
                        <c:v>43422.999999979453</c:v>
                      </c:pt>
                      <c:pt idx="8473">
                        <c:v>43423.041666646117</c:v>
                      </c:pt>
                      <c:pt idx="8474">
                        <c:v>43423.083333312781</c:v>
                      </c:pt>
                      <c:pt idx="8475">
                        <c:v>43423.124999979445</c:v>
                      </c:pt>
                      <c:pt idx="8476">
                        <c:v>43423.16666664611</c:v>
                      </c:pt>
                      <c:pt idx="8477">
                        <c:v>43423.208333312774</c:v>
                      </c:pt>
                      <c:pt idx="8478">
                        <c:v>43423.249999979438</c:v>
                      </c:pt>
                      <c:pt idx="8479">
                        <c:v>43423.291666646102</c:v>
                      </c:pt>
                      <c:pt idx="8480">
                        <c:v>43423.333333312767</c:v>
                      </c:pt>
                      <c:pt idx="8481">
                        <c:v>43423.374999979431</c:v>
                      </c:pt>
                      <c:pt idx="8482">
                        <c:v>43423.416666646095</c:v>
                      </c:pt>
                      <c:pt idx="8483">
                        <c:v>43423.458333312759</c:v>
                      </c:pt>
                      <c:pt idx="8484">
                        <c:v>43423.499999979424</c:v>
                      </c:pt>
                      <c:pt idx="8485">
                        <c:v>43423.541666646088</c:v>
                      </c:pt>
                      <c:pt idx="8486">
                        <c:v>43423.583333312752</c:v>
                      </c:pt>
                      <c:pt idx="8487">
                        <c:v>43423.624999979416</c:v>
                      </c:pt>
                      <c:pt idx="8488">
                        <c:v>43423.666666646081</c:v>
                      </c:pt>
                      <c:pt idx="8489">
                        <c:v>43423.708333312745</c:v>
                      </c:pt>
                      <c:pt idx="8490">
                        <c:v>43423.749999979409</c:v>
                      </c:pt>
                      <c:pt idx="8491">
                        <c:v>43423.791666646073</c:v>
                      </c:pt>
                      <c:pt idx="8492">
                        <c:v>43423.833333312738</c:v>
                      </c:pt>
                      <c:pt idx="8493">
                        <c:v>43423.874999979402</c:v>
                      </c:pt>
                      <c:pt idx="8494">
                        <c:v>43423.916666646066</c:v>
                      </c:pt>
                      <c:pt idx="8495">
                        <c:v>43423.95833331273</c:v>
                      </c:pt>
                      <c:pt idx="8496">
                        <c:v>43423.999999979394</c:v>
                      </c:pt>
                      <c:pt idx="8497">
                        <c:v>43424.041666646059</c:v>
                      </c:pt>
                      <c:pt idx="8498">
                        <c:v>43424.083333312723</c:v>
                      </c:pt>
                      <c:pt idx="8499">
                        <c:v>43424.124999979387</c:v>
                      </c:pt>
                      <c:pt idx="8500">
                        <c:v>43424.166666646051</c:v>
                      </c:pt>
                      <c:pt idx="8501">
                        <c:v>43424.208333312716</c:v>
                      </c:pt>
                      <c:pt idx="8502">
                        <c:v>43424.24999997938</c:v>
                      </c:pt>
                      <c:pt idx="8503">
                        <c:v>43424.291666646044</c:v>
                      </c:pt>
                      <c:pt idx="8504">
                        <c:v>43424.333333312708</c:v>
                      </c:pt>
                      <c:pt idx="8505">
                        <c:v>43424.374999979373</c:v>
                      </c:pt>
                      <c:pt idx="8506">
                        <c:v>43424.416666646037</c:v>
                      </c:pt>
                      <c:pt idx="8507">
                        <c:v>43424.458333312701</c:v>
                      </c:pt>
                      <c:pt idx="8508">
                        <c:v>43424.499999979365</c:v>
                      </c:pt>
                      <c:pt idx="8509">
                        <c:v>43424.54166664603</c:v>
                      </c:pt>
                      <c:pt idx="8510">
                        <c:v>43424.583333312694</c:v>
                      </c:pt>
                      <c:pt idx="8511">
                        <c:v>43424.624999979358</c:v>
                      </c:pt>
                      <c:pt idx="8512">
                        <c:v>43424.666666646022</c:v>
                      </c:pt>
                      <c:pt idx="8513">
                        <c:v>43424.708333312687</c:v>
                      </c:pt>
                      <c:pt idx="8514">
                        <c:v>43424.749999979351</c:v>
                      </c:pt>
                      <c:pt idx="8515">
                        <c:v>43424.791666646015</c:v>
                      </c:pt>
                      <c:pt idx="8516">
                        <c:v>43424.833333312679</c:v>
                      </c:pt>
                      <c:pt idx="8517">
                        <c:v>43424.874999979344</c:v>
                      </c:pt>
                      <c:pt idx="8518">
                        <c:v>43424.916666646008</c:v>
                      </c:pt>
                      <c:pt idx="8519">
                        <c:v>43424.958333312672</c:v>
                      </c:pt>
                      <c:pt idx="8520">
                        <c:v>43424.999999979336</c:v>
                      </c:pt>
                      <c:pt idx="8521">
                        <c:v>43425.041666646001</c:v>
                      </c:pt>
                      <c:pt idx="8522">
                        <c:v>43425.083333312665</c:v>
                      </c:pt>
                      <c:pt idx="8523">
                        <c:v>43425.124999979329</c:v>
                      </c:pt>
                      <c:pt idx="8524">
                        <c:v>43425.166666645993</c:v>
                      </c:pt>
                      <c:pt idx="8525">
                        <c:v>43425.208333312657</c:v>
                      </c:pt>
                      <c:pt idx="8526">
                        <c:v>43425.249999979322</c:v>
                      </c:pt>
                      <c:pt idx="8527">
                        <c:v>43425.291666645986</c:v>
                      </c:pt>
                      <c:pt idx="8528">
                        <c:v>43425.33333331265</c:v>
                      </c:pt>
                      <c:pt idx="8529">
                        <c:v>43425.374999979314</c:v>
                      </c:pt>
                      <c:pt idx="8530">
                        <c:v>43425.416666645979</c:v>
                      </c:pt>
                      <c:pt idx="8531">
                        <c:v>43425.458333312643</c:v>
                      </c:pt>
                      <c:pt idx="8532">
                        <c:v>43425.499999979307</c:v>
                      </c:pt>
                      <c:pt idx="8533">
                        <c:v>43425.541666645971</c:v>
                      </c:pt>
                      <c:pt idx="8534">
                        <c:v>43425.583333312636</c:v>
                      </c:pt>
                      <c:pt idx="8535">
                        <c:v>43425.6249999793</c:v>
                      </c:pt>
                      <c:pt idx="8536">
                        <c:v>43425.666666645964</c:v>
                      </c:pt>
                      <c:pt idx="8537">
                        <c:v>43425.708333312628</c:v>
                      </c:pt>
                      <c:pt idx="8538">
                        <c:v>43425.749999979293</c:v>
                      </c:pt>
                      <c:pt idx="8539">
                        <c:v>43425.791666645957</c:v>
                      </c:pt>
                      <c:pt idx="8540">
                        <c:v>43425.833333312621</c:v>
                      </c:pt>
                      <c:pt idx="8541">
                        <c:v>43425.874999979285</c:v>
                      </c:pt>
                      <c:pt idx="8542">
                        <c:v>43425.91666664595</c:v>
                      </c:pt>
                      <c:pt idx="8543">
                        <c:v>43425.958333312614</c:v>
                      </c:pt>
                      <c:pt idx="8544">
                        <c:v>43425.999999979278</c:v>
                      </c:pt>
                      <c:pt idx="8545">
                        <c:v>43426.041666645942</c:v>
                      </c:pt>
                      <c:pt idx="8546">
                        <c:v>43426.083333312607</c:v>
                      </c:pt>
                      <c:pt idx="8547">
                        <c:v>43426.124999979271</c:v>
                      </c:pt>
                      <c:pt idx="8548">
                        <c:v>43426.166666645935</c:v>
                      </c:pt>
                      <c:pt idx="8549">
                        <c:v>43426.208333312599</c:v>
                      </c:pt>
                      <c:pt idx="8550">
                        <c:v>43426.249999979264</c:v>
                      </c:pt>
                      <c:pt idx="8551">
                        <c:v>43426.291666645928</c:v>
                      </c:pt>
                      <c:pt idx="8552">
                        <c:v>43426.333333312592</c:v>
                      </c:pt>
                      <c:pt idx="8553">
                        <c:v>43426.374999979256</c:v>
                      </c:pt>
                      <c:pt idx="8554">
                        <c:v>43426.41666664592</c:v>
                      </c:pt>
                      <c:pt idx="8555">
                        <c:v>43426.458333312585</c:v>
                      </c:pt>
                      <c:pt idx="8556">
                        <c:v>43426.499999979249</c:v>
                      </c:pt>
                      <c:pt idx="8557">
                        <c:v>43426.541666645913</c:v>
                      </c:pt>
                      <c:pt idx="8558">
                        <c:v>43426.583333312577</c:v>
                      </c:pt>
                      <c:pt idx="8559">
                        <c:v>43426.624999979242</c:v>
                      </c:pt>
                      <c:pt idx="8560">
                        <c:v>43426.666666645906</c:v>
                      </c:pt>
                      <c:pt idx="8561">
                        <c:v>43426.70833331257</c:v>
                      </c:pt>
                      <c:pt idx="8562">
                        <c:v>43426.749999979234</c:v>
                      </c:pt>
                      <c:pt idx="8563">
                        <c:v>43426.791666645899</c:v>
                      </c:pt>
                      <c:pt idx="8564">
                        <c:v>43426.833333312563</c:v>
                      </c:pt>
                      <c:pt idx="8565">
                        <c:v>43426.874999979227</c:v>
                      </c:pt>
                      <c:pt idx="8566">
                        <c:v>43426.916666645891</c:v>
                      </c:pt>
                      <c:pt idx="8567">
                        <c:v>43426.958333312556</c:v>
                      </c:pt>
                      <c:pt idx="8568">
                        <c:v>43426.99999997922</c:v>
                      </c:pt>
                      <c:pt idx="8569">
                        <c:v>43427.041666645884</c:v>
                      </c:pt>
                      <c:pt idx="8570">
                        <c:v>43427.083333312548</c:v>
                      </c:pt>
                      <c:pt idx="8571">
                        <c:v>43427.124999979213</c:v>
                      </c:pt>
                      <c:pt idx="8572">
                        <c:v>43427.166666645877</c:v>
                      </c:pt>
                      <c:pt idx="8573">
                        <c:v>43427.208333312541</c:v>
                      </c:pt>
                      <c:pt idx="8574">
                        <c:v>43427.249999979205</c:v>
                      </c:pt>
                      <c:pt idx="8575">
                        <c:v>43427.29166664587</c:v>
                      </c:pt>
                      <c:pt idx="8576">
                        <c:v>43427.333333312534</c:v>
                      </c:pt>
                      <c:pt idx="8577">
                        <c:v>43427.374999979198</c:v>
                      </c:pt>
                      <c:pt idx="8578">
                        <c:v>43427.416666645862</c:v>
                      </c:pt>
                      <c:pt idx="8579">
                        <c:v>43427.458333312527</c:v>
                      </c:pt>
                      <c:pt idx="8580">
                        <c:v>43427.499999979191</c:v>
                      </c:pt>
                      <c:pt idx="8581">
                        <c:v>43427.541666645855</c:v>
                      </c:pt>
                      <c:pt idx="8582">
                        <c:v>43427.583333312519</c:v>
                      </c:pt>
                      <c:pt idx="8583">
                        <c:v>43427.624999979183</c:v>
                      </c:pt>
                      <c:pt idx="8584">
                        <c:v>43427.666666645848</c:v>
                      </c:pt>
                      <c:pt idx="8585">
                        <c:v>43427.708333312512</c:v>
                      </c:pt>
                      <c:pt idx="8586">
                        <c:v>43427.749999979176</c:v>
                      </c:pt>
                      <c:pt idx="8587">
                        <c:v>43427.79166664584</c:v>
                      </c:pt>
                      <c:pt idx="8588">
                        <c:v>43427.833333312505</c:v>
                      </c:pt>
                      <c:pt idx="8589">
                        <c:v>43427.874999979169</c:v>
                      </c:pt>
                      <c:pt idx="8590">
                        <c:v>43427.916666645833</c:v>
                      </c:pt>
                      <c:pt idx="8591">
                        <c:v>43427.958333312497</c:v>
                      </c:pt>
                      <c:pt idx="8592">
                        <c:v>43427.999999979162</c:v>
                      </c:pt>
                      <c:pt idx="8593">
                        <c:v>43428.041666645826</c:v>
                      </c:pt>
                      <c:pt idx="8594">
                        <c:v>43428.08333331249</c:v>
                      </c:pt>
                      <c:pt idx="8595">
                        <c:v>43428.124999979154</c:v>
                      </c:pt>
                      <c:pt idx="8596">
                        <c:v>43428.166666645819</c:v>
                      </c:pt>
                      <c:pt idx="8597">
                        <c:v>43428.208333312483</c:v>
                      </c:pt>
                      <c:pt idx="8598">
                        <c:v>43428.249999979147</c:v>
                      </c:pt>
                      <c:pt idx="8599">
                        <c:v>43428.291666645811</c:v>
                      </c:pt>
                      <c:pt idx="8600">
                        <c:v>43428.333333312476</c:v>
                      </c:pt>
                      <c:pt idx="8601">
                        <c:v>43428.37499997914</c:v>
                      </c:pt>
                      <c:pt idx="8602">
                        <c:v>43428.416666645804</c:v>
                      </c:pt>
                      <c:pt idx="8603">
                        <c:v>43428.458333312468</c:v>
                      </c:pt>
                      <c:pt idx="8604">
                        <c:v>43428.499999979133</c:v>
                      </c:pt>
                      <c:pt idx="8605">
                        <c:v>43428.541666645797</c:v>
                      </c:pt>
                      <c:pt idx="8606">
                        <c:v>43428.583333312461</c:v>
                      </c:pt>
                      <c:pt idx="8607">
                        <c:v>43428.624999979125</c:v>
                      </c:pt>
                      <c:pt idx="8608">
                        <c:v>43428.66666664579</c:v>
                      </c:pt>
                      <c:pt idx="8609">
                        <c:v>43428.708333312454</c:v>
                      </c:pt>
                      <c:pt idx="8610">
                        <c:v>43428.749999979118</c:v>
                      </c:pt>
                      <c:pt idx="8611">
                        <c:v>43428.791666645782</c:v>
                      </c:pt>
                      <c:pt idx="8612">
                        <c:v>43428.833333312446</c:v>
                      </c:pt>
                      <c:pt idx="8613">
                        <c:v>43428.874999979111</c:v>
                      </c:pt>
                      <c:pt idx="8614">
                        <c:v>43428.916666645775</c:v>
                      </c:pt>
                      <c:pt idx="8615">
                        <c:v>43428.958333312439</c:v>
                      </c:pt>
                      <c:pt idx="8616">
                        <c:v>43428.999999979103</c:v>
                      </c:pt>
                      <c:pt idx="8617">
                        <c:v>43429.041666645768</c:v>
                      </c:pt>
                      <c:pt idx="8618">
                        <c:v>43429.083333312432</c:v>
                      </c:pt>
                      <c:pt idx="8619">
                        <c:v>43429.124999979096</c:v>
                      </c:pt>
                      <c:pt idx="8620">
                        <c:v>43429.16666664576</c:v>
                      </c:pt>
                      <c:pt idx="8621">
                        <c:v>43429.208333312425</c:v>
                      </c:pt>
                      <c:pt idx="8622">
                        <c:v>43429.249999979089</c:v>
                      </c:pt>
                      <c:pt idx="8623">
                        <c:v>43429.291666645753</c:v>
                      </c:pt>
                      <c:pt idx="8624">
                        <c:v>43429.333333312417</c:v>
                      </c:pt>
                      <c:pt idx="8625">
                        <c:v>43429.374999979082</c:v>
                      </c:pt>
                      <c:pt idx="8626">
                        <c:v>43429.416666645746</c:v>
                      </c:pt>
                      <c:pt idx="8627">
                        <c:v>43429.45833331241</c:v>
                      </c:pt>
                      <c:pt idx="8628">
                        <c:v>43429.499999979074</c:v>
                      </c:pt>
                      <c:pt idx="8629">
                        <c:v>43429.541666645739</c:v>
                      </c:pt>
                      <c:pt idx="8630">
                        <c:v>43429.583333312403</c:v>
                      </c:pt>
                      <c:pt idx="8631">
                        <c:v>43429.624999979067</c:v>
                      </c:pt>
                      <c:pt idx="8632">
                        <c:v>43429.666666645731</c:v>
                      </c:pt>
                      <c:pt idx="8633">
                        <c:v>43429.708333312396</c:v>
                      </c:pt>
                      <c:pt idx="8634">
                        <c:v>43429.74999997906</c:v>
                      </c:pt>
                      <c:pt idx="8635">
                        <c:v>43429.791666645724</c:v>
                      </c:pt>
                      <c:pt idx="8636">
                        <c:v>43429.833333312388</c:v>
                      </c:pt>
                      <c:pt idx="8637">
                        <c:v>43429.874999979053</c:v>
                      </c:pt>
                      <c:pt idx="8638">
                        <c:v>43429.916666645717</c:v>
                      </c:pt>
                      <c:pt idx="8639">
                        <c:v>43429.958333312381</c:v>
                      </c:pt>
                      <c:pt idx="8640">
                        <c:v>43429.999999979045</c:v>
                      </c:pt>
                      <c:pt idx="8641">
                        <c:v>43430.041666645709</c:v>
                      </c:pt>
                      <c:pt idx="8642">
                        <c:v>43430.083333312374</c:v>
                      </c:pt>
                      <c:pt idx="8643">
                        <c:v>43430.124999979038</c:v>
                      </c:pt>
                      <c:pt idx="8644">
                        <c:v>43430.166666645702</c:v>
                      </c:pt>
                      <c:pt idx="8645">
                        <c:v>43430.208333312366</c:v>
                      </c:pt>
                      <c:pt idx="8646">
                        <c:v>43430.249999979031</c:v>
                      </c:pt>
                      <c:pt idx="8647">
                        <c:v>43430.291666645695</c:v>
                      </c:pt>
                      <c:pt idx="8648">
                        <c:v>43430.333333312359</c:v>
                      </c:pt>
                      <c:pt idx="8649">
                        <c:v>43430.374999979023</c:v>
                      </c:pt>
                      <c:pt idx="8650">
                        <c:v>43430.416666645688</c:v>
                      </c:pt>
                      <c:pt idx="8651">
                        <c:v>43430.458333312352</c:v>
                      </c:pt>
                      <c:pt idx="8652">
                        <c:v>43430.499999979016</c:v>
                      </c:pt>
                      <c:pt idx="8653">
                        <c:v>43430.54166664568</c:v>
                      </c:pt>
                      <c:pt idx="8654">
                        <c:v>43430.583333312345</c:v>
                      </c:pt>
                      <c:pt idx="8655">
                        <c:v>43430.624999979009</c:v>
                      </c:pt>
                      <c:pt idx="8656">
                        <c:v>43430.666666645673</c:v>
                      </c:pt>
                      <c:pt idx="8657">
                        <c:v>43430.708333312337</c:v>
                      </c:pt>
                      <c:pt idx="8658">
                        <c:v>43430.749999979002</c:v>
                      </c:pt>
                      <c:pt idx="8659">
                        <c:v>43430.791666645666</c:v>
                      </c:pt>
                      <c:pt idx="8660">
                        <c:v>43430.83333331233</c:v>
                      </c:pt>
                      <c:pt idx="8661">
                        <c:v>43430.874999978994</c:v>
                      </c:pt>
                      <c:pt idx="8662">
                        <c:v>43430.916666645659</c:v>
                      </c:pt>
                      <c:pt idx="8663">
                        <c:v>43430.958333312323</c:v>
                      </c:pt>
                      <c:pt idx="8664">
                        <c:v>43430.999999978987</c:v>
                      </c:pt>
                      <c:pt idx="8665">
                        <c:v>43431.041666645651</c:v>
                      </c:pt>
                      <c:pt idx="8666">
                        <c:v>43431.083333312316</c:v>
                      </c:pt>
                      <c:pt idx="8667">
                        <c:v>43431.12499997898</c:v>
                      </c:pt>
                      <c:pt idx="8668">
                        <c:v>43431.166666645644</c:v>
                      </c:pt>
                      <c:pt idx="8669">
                        <c:v>43431.208333312308</c:v>
                      </c:pt>
                      <c:pt idx="8670">
                        <c:v>43431.249999978972</c:v>
                      </c:pt>
                      <c:pt idx="8671">
                        <c:v>43431.291666645637</c:v>
                      </c:pt>
                      <c:pt idx="8672">
                        <c:v>43431.333333312301</c:v>
                      </c:pt>
                      <c:pt idx="8673">
                        <c:v>43431.374999978965</c:v>
                      </c:pt>
                      <c:pt idx="8674">
                        <c:v>43431.416666645629</c:v>
                      </c:pt>
                      <c:pt idx="8675">
                        <c:v>43431.458333312294</c:v>
                      </c:pt>
                      <c:pt idx="8676">
                        <c:v>43431.499999978958</c:v>
                      </c:pt>
                      <c:pt idx="8677">
                        <c:v>43431.541666645622</c:v>
                      </c:pt>
                      <c:pt idx="8678">
                        <c:v>43431.583333312286</c:v>
                      </c:pt>
                      <c:pt idx="8679">
                        <c:v>43431.624999978951</c:v>
                      </c:pt>
                      <c:pt idx="8680">
                        <c:v>43431.666666645615</c:v>
                      </c:pt>
                      <c:pt idx="8681">
                        <c:v>43431.708333312279</c:v>
                      </c:pt>
                      <c:pt idx="8682">
                        <c:v>43431.749999978943</c:v>
                      </c:pt>
                      <c:pt idx="8683">
                        <c:v>43431.791666645608</c:v>
                      </c:pt>
                      <c:pt idx="8684">
                        <c:v>43431.833333312272</c:v>
                      </c:pt>
                      <c:pt idx="8685">
                        <c:v>43431.874999978936</c:v>
                      </c:pt>
                      <c:pt idx="8686">
                        <c:v>43431.9166666456</c:v>
                      </c:pt>
                      <c:pt idx="8687">
                        <c:v>43431.958333312265</c:v>
                      </c:pt>
                      <c:pt idx="8688">
                        <c:v>43431.999999978929</c:v>
                      </c:pt>
                      <c:pt idx="8689">
                        <c:v>43432.041666645593</c:v>
                      </c:pt>
                      <c:pt idx="8690">
                        <c:v>43432.083333312257</c:v>
                      </c:pt>
                      <c:pt idx="8691">
                        <c:v>43432.124999978922</c:v>
                      </c:pt>
                      <c:pt idx="8692">
                        <c:v>43432.166666645586</c:v>
                      </c:pt>
                      <c:pt idx="8693">
                        <c:v>43432.20833331225</c:v>
                      </c:pt>
                      <c:pt idx="8694">
                        <c:v>43432.249999978914</c:v>
                      </c:pt>
                      <c:pt idx="8695">
                        <c:v>43432.291666645579</c:v>
                      </c:pt>
                      <c:pt idx="8696">
                        <c:v>43432.333333312243</c:v>
                      </c:pt>
                      <c:pt idx="8697">
                        <c:v>43432.374999978907</c:v>
                      </c:pt>
                      <c:pt idx="8698">
                        <c:v>43432.416666645571</c:v>
                      </c:pt>
                      <c:pt idx="8699">
                        <c:v>43432.458333312235</c:v>
                      </c:pt>
                      <c:pt idx="8700">
                        <c:v>43432.4999999789</c:v>
                      </c:pt>
                      <c:pt idx="8701">
                        <c:v>43432.541666645564</c:v>
                      </c:pt>
                      <c:pt idx="8702">
                        <c:v>43432.583333312228</c:v>
                      </c:pt>
                      <c:pt idx="8703">
                        <c:v>43432.624999978892</c:v>
                      </c:pt>
                      <c:pt idx="8704">
                        <c:v>43432.666666645557</c:v>
                      </c:pt>
                      <c:pt idx="8705">
                        <c:v>43432.708333312221</c:v>
                      </c:pt>
                      <c:pt idx="8706">
                        <c:v>43432.749999978885</c:v>
                      </c:pt>
                      <c:pt idx="8707">
                        <c:v>43432.791666645549</c:v>
                      </c:pt>
                      <c:pt idx="8708">
                        <c:v>43432.833333312214</c:v>
                      </c:pt>
                      <c:pt idx="8709">
                        <c:v>43432.874999978878</c:v>
                      </c:pt>
                      <c:pt idx="8710">
                        <c:v>43432.916666645542</c:v>
                      </c:pt>
                      <c:pt idx="8711">
                        <c:v>43432.958333312206</c:v>
                      </c:pt>
                      <c:pt idx="8712">
                        <c:v>43432.999999978871</c:v>
                      </c:pt>
                      <c:pt idx="8713">
                        <c:v>43433.041666645535</c:v>
                      </c:pt>
                      <c:pt idx="8714">
                        <c:v>43433.083333312199</c:v>
                      </c:pt>
                      <c:pt idx="8715">
                        <c:v>43433.124999978863</c:v>
                      </c:pt>
                      <c:pt idx="8716">
                        <c:v>43433.166666645528</c:v>
                      </c:pt>
                      <c:pt idx="8717">
                        <c:v>43433.208333312192</c:v>
                      </c:pt>
                      <c:pt idx="8718">
                        <c:v>43433.249999978856</c:v>
                      </c:pt>
                      <c:pt idx="8719">
                        <c:v>43433.29166664552</c:v>
                      </c:pt>
                      <c:pt idx="8720">
                        <c:v>43433.333333312185</c:v>
                      </c:pt>
                      <c:pt idx="8721">
                        <c:v>43433.374999978849</c:v>
                      </c:pt>
                      <c:pt idx="8722">
                        <c:v>43433.416666645513</c:v>
                      </c:pt>
                      <c:pt idx="8723">
                        <c:v>43433.458333312177</c:v>
                      </c:pt>
                      <c:pt idx="8724">
                        <c:v>43433.499999978842</c:v>
                      </c:pt>
                      <c:pt idx="8725">
                        <c:v>43433.541666645506</c:v>
                      </c:pt>
                      <c:pt idx="8726">
                        <c:v>43433.58333331217</c:v>
                      </c:pt>
                      <c:pt idx="8727">
                        <c:v>43433.624999978834</c:v>
                      </c:pt>
                      <c:pt idx="8728">
                        <c:v>43433.666666645498</c:v>
                      </c:pt>
                      <c:pt idx="8729">
                        <c:v>43433.708333312163</c:v>
                      </c:pt>
                      <c:pt idx="8730">
                        <c:v>43433.749999978827</c:v>
                      </c:pt>
                      <c:pt idx="8731">
                        <c:v>43433.791666645491</c:v>
                      </c:pt>
                      <c:pt idx="8732">
                        <c:v>43433.833333312155</c:v>
                      </c:pt>
                      <c:pt idx="8733">
                        <c:v>43433.87499997882</c:v>
                      </c:pt>
                      <c:pt idx="8734">
                        <c:v>43433.916666645484</c:v>
                      </c:pt>
                      <c:pt idx="8735">
                        <c:v>43433.958333312148</c:v>
                      </c:pt>
                      <c:pt idx="8736">
                        <c:v>43433.999999978812</c:v>
                      </c:pt>
                      <c:pt idx="8737">
                        <c:v>43434.041666645477</c:v>
                      </c:pt>
                      <c:pt idx="8738">
                        <c:v>43434.083333312141</c:v>
                      </c:pt>
                      <c:pt idx="8739">
                        <c:v>43434.124999978805</c:v>
                      </c:pt>
                      <c:pt idx="8740">
                        <c:v>43434.166666645469</c:v>
                      </c:pt>
                      <c:pt idx="8741">
                        <c:v>43434.208333312134</c:v>
                      </c:pt>
                      <c:pt idx="8742">
                        <c:v>43434.249999978798</c:v>
                      </c:pt>
                      <c:pt idx="8743">
                        <c:v>43434.291666645462</c:v>
                      </c:pt>
                      <c:pt idx="8744">
                        <c:v>43434.333333312126</c:v>
                      </c:pt>
                      <c:pt idx="8745">
                        <c:v>43434.374999978791</c:v>
                      </c:pt>
                      <c:pt idx="8746">
                        <c:v>43434.416666645455</c:v>
                      </c:pt>
                      <c:pt idx="8747">
                        <c:v>43434.458333312119</c:v>
                      </c:pt>
                      <c:pt idx="8748">
                        <c:v>43434.499999978783</c:v>
                      </c:pt>
                      <c:pt idx="8749">
                        <c:v>43434.541666645448</c:v>
                      </c:pt>
                      <c:pt idx="8750">
                        <c:v>43434.583333312112</c:v>
                      </c:pt>
                      <c:pt idx="8751">
                        <c:v>43434.624999978776</c:v>
                      </c:pt>
                      <c:pt idx="8752">
                        <c:v>43434.66666664544</c:v>
                      </c:pt>
                      <c:pt idx="8753">
                        <c:v>43434.708333312105</c:v>
                      </c:pt>
                      <c:pt idx="8754">
                        <c:v>43434.749999978769</c:v>
                      </c:pt>
                      <c:pt idx="8755">
                        <c:v>43434.791666645433</c:v>
                      </c:pt>
                      <c:pt idx="8756">
                        <c:v>43434.833333312097</c:v>
                      </c:pt>
                      <c:pt idx="8757">
                        <c:v>43434.874999978761</c:v>
                      </c:pt>
                      <c:pt idx="8758">
                        <c:v>43434.916666645426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Graphs!$D$1:$D$8759</c15:sqref>
                        </c15:formulaRef>
                      </c:ext>
                    </c:extLst>
                    <c:numCache>
                      <c:formatCode>General</c:formatCode>
                      <c:ptCount val="8759"/>
                      <c:pt idx="0">
                        <c:v>1500</c:v>
                      </c:pt>
                      <c:pt idx="1">
                        <c:v>1500</c:v>
                      </c:pt>
                      <c:pt idx="2">
                        <c:v>1500</c:v>
                      </c:pt>
                      <c:pt idx="3">
                        <c:v>1500</c:v>
                      </c:pt>
                      <c:pt idx="4">
                        <c:v>1500</c:v>
                      </c:pt>
                      <c:pt idx="5">
                        <c:v>1500</c:v>
                      </c:pt>
                      <c:pt idx="6">
                        <c:v>1500</c:v>
                      </c:pt>
                      <c:pt idx="7">
                        <c:v>1500</c:v>
                      </c:pt>
                      <c:pt idx="8">
                        <c:v>1500</c:v>
                      </c:pt>
                      <c:pt idx="9">
                        <c:v>1500</c:v>
                      </c:pt>
                      <c:pt idx="10">
                        <c:v>1500</c:v>
                      </c:pt>
                      <c:pt idx="11">
                        <c:v>1500</c:v>
                      </c:pt>
                      <c:pt idx="12">
                        <c:v>1500</c:v>
                      </c:pt>
                      <c:pt idx="13">
                        <c:v>1500</c:v>
                      </c:pt>
                      <c:pt idx="14">
                        <c:v>1500</c:v>
                      </c:pt>
                      <c:pt idx="15">
                        <c:v>1500</c:v>
                      </c:pt>
                      <c:pt idx="16">
                        <c:v>1500</c:v>
                      </c:pt>
                      <c:pt idx="17">
                        <c:v>1500</c:v>
                      </c:pt>
                      <c:pt idx="18">
                        <c:v>1500</c:v>
                      </c:pt>
                      <c:pt idx="19">
                        <c:v>1500</c:v>
                      </c:pt>
                      <c:pt idx="20">
                        <c:v>1500</c:v>
                      </c:pt>
                      <c:pt idx="21">
                        <c:v>1500</c:v>
                      </c:pt>
                      <c:pt idx="22">
                        <c:v>1500</c:v>
                      </c:pt>
                      <c:pt idx="23">
                        <c:v>1500</c:v>
                      </c:pt>
                      <c:pt idx="24">
                        <c:v>1500</c:v>
                      </c:pt>
                      <c:pt idx="25">
                        <c:v>1500</c:v>
                      </c:pt>
                      <c:pt idx="26">
                        <c:v>1500</c:v>
                      </c:pt>
                      <c:pt idx="27">
                        <c:v>1500</c:v>
                      </c:pt>
                      <c:pt idx="28">
                        <c:v>1500</c:v>
                      </c:pt>
                      <c:pt idx="29">
                        <c:v>1500</c:v>
                      </c:pt>
                      <c:pt idx="30">
                        <c:v>1500</c:v>
                      </c:pt>
                      <c:pt idx="31">
                        <c:v>1500</c:v>
                      </c:pt>
                      <c:pt idx="32">
                        <c:v>1500</c:v>
                      </c:pt>
                      <c:pt idx="33">
                        <c:v>1500</c:v>
                      </c:pt>
                      <c:pt idx="34">
                        <c:v>1500</c:v>
                      </c:pt>
                      <c:pt idx="35">
                        <c:v>1500</c:v>
                      </c:pt>
                      <c:pt idx="36">
                        <c:v>1500</c:v>
                      </c:pt>
                      <c:pt idx="37">
                        <c:v>1500</c:v>
                      </c:pt>
                      <c:pt idx="38">
                        <c:v>1500</c:v>
                      </c:pt>
                      <c:pt idx="39">
                        <c:v>1500</c:v>
                      </c:pt>
                      <c:pt idx="40">
                        <c:v>1500</c:v>
                      </c:pt>
                      <c:pt idx="41">
                        <c:v>1500</c:v>
                      </c:pt>
                      <c:pt idx="42">
                        <c:v>1500</c:v>
                      </c:pt>
                      <c:pt idx="43">
                        <c:v>1500</c:v>
                      </c:pt>
                      <c:pt idx="44">
                        <c:v>1500</c:v>
                      </c:pt>
                      <c:pt idx="45">
                        <c:v>1500</c:v>
                      </c:pt>
                      <c:pt idx="46">
                        <c:v>1500</c:v>
                      </c:pt>
                      <c:pt idx="47">
                        <c:v>1500</c:v>
                      </c:pt>
                      <c:pt idx="48">
                        <c:v>1500</c:v>
                      </c:pt>
                      <c:pt idx="49">
                        <c:v>1500</c:v>
                      </c:pt>
                      <c:pt idx="50">
                        <c:v>1500</c:v>
                      </c:pt>
                      <c:pt idx="51">
                        <c:v>1500</c:v>
                      </c:pt>
                      <c:pt idx="52">
                        <c:v>1500</c:v>
                      </c:pt>
                      <c:pt idx="53">
                        <c:v>1500</c:v>
                      </c:pt>
                      <c:pt idx="54">
                        <c:v>1500</c:v>
                      </c:pt>
                      <c:pt idx="55">
                        <c:v>1500</c:v>
                      </c:pt>
                      <c:pt idx="56">
                        <c:v>1500</c:v>
                      </c:pt>
                      <c:pt idx="57">
                        <c:v>1500</c:v>
                      </c:pt>
                      <c:pt idx="58">
                        <c:v>1500</c:v>
                      </c:pt>
                      <c:pt idx="59">
                        <c:v>1500</c:v>
                      </c:pt>
                      <c:pt idx="60">
                        <c:v>1500</c:v>
                      </c:pt>
                      <c:pt idx="61">
                        <c:v>1500</c:v>
                      </c:pt>
                      <c:pt idx="62">
                        <c:v>1500</c:v>
                      </c:pt>
                      <c:pt idx="63">
                        <c:v>1500</c:v>
                      </c:pt>
                      <c:pt idx="64">
                        <c:v>1500</c:v>
                      </c:pt>
                      <c:pt idx="65">
                        <c:v>1500</c:v>
                      </c:pt>
                      <c:pt idx="66">
                        <c:v>1500</c:v>
                      </c:pt>
                      <c:pt idx="67">
                        <c:v>1500</c:v>
                      </c:pt>
                      <c:pt idx="68">
                        <c:v>1500</c:v>
                      </c:pt>
                      <c:pt idx="69">
                        <c:v>1500</c:v>
                      </c:pt>
                      <c:pt idx="70">
                        <c:v>1500</c:v>
                      </c:pt>
                      <c:pt idx="71">
                        <c:v>1500</c:v>
                      </c:pt>
                      <c:pt idx="72">
                        <c:v>1500</c:v>
                      </c:pt>
                      <c:pt idx="73">
                        <c:v>1500</c:v>
                      </c:pt>
                      <c:pt idx="74">
                        <c:v>1500</c:v>
                      </c:pt>
                      <c:pt idx="75">
                        <c:v>1500</c:v>
                      </c:pt>
                      <c:pt idx="76">
                        <c:v>1500</c:v>
                      </c:pt>
                      <c:pt idx="77">
                        <c:v>1500</c:v>
                      </c:pt>
                      <c:pt idx="78">
                        <c:v>1500</c:v>
                      </c:pt>
                      <c:pt idx="79">
                        <c:v>1500</c:v>
                      </c:pt>
                      <c:pt idx="80">
                        <c:v>1500</c:v>
                      </c:pt>
                      <c:pt idx="81">
                        <c:v>1500</c:v>
                      </c:pt>
                      <c:pt idx="82">
                        <c:v>1500</c:v>
                      </c:pt>
                      <c:pt idx="83">
                        <c:v>1500</c:v>
                      </c:pt>
                      <c:pt idx="84">
                        <c:v>1500</c:v>
                      </c:pt>
                      <c:pt idx="85">
                        <c:v>1500</c:v>
                      </c:pt>
                      <c:pt idx="86">
                        <c:v>1500</c:v>
                      </c:pt>
                      <c:pt idx="87">
                        <c:v>1500</c:v>
                      </c:pt>
                      <c:pt idx="88">
                        <c:v>1500</c:v>
                      </c:pt>
                      <c:pt idx="89">
                        <c:v>1500</c:v>
                      </c:pt>
                      <c:pt idx="90">
                        <c:v>1500</c:v>
                      </c:pt>
                      <c:pt idx="91">
                        <c:v>1500</c:v>
                      </c:pt>
                      <c:pt idx="92">
                        <c:v>1500</c:v>
                      </c:pt>
                      <c:pt idx="93">
                        <c:v>1500</c:v>
                      </c:pt>
                      <c:pt idx="94">
                        <c:v>1500</c:v>
                      </c:pt>
                      <c:pt idx="95">
                        <c:v>1500</c:v>
                      </c:pt>
                      <c:pt idx="96">
                        <c:v>1500</c:v>
                      </c:pt>
                      <c:pt idx="97">
                        <c:v>1500</c:v>
                      </c:pt>
                      <c:pt idx="98">
                        <c:v>1500</c:v>
                      </c:pt>
                      <c:pt idx="99">
                        <c:v>1500</c:v>
                      </c:pt>
                      <c:pt idx="100">
                        <c:v>1500</c:v>
                      </c:pt>
                      <c:pt idx="101">
                        <c:v>1500</c:v>
                      </c:pt>
                      <c:pt idx="102">
                        <c:v>1500</c:v>
                      </c:pt>
                      <c:pt idx="103">
                        <c:v>1500</c:v>
                      </c:pt>
                      <c:pt idx="104">
                        <c:v>1500</c:v>
                      </c:pt>
                      <c:pt idx="105">
                        <c:v>1500</c:v>
                      </c:pt>
                      <c:pt idx="106">
                        <c:v>1500</c:v>
                      </c:pt>
                      <c:pt idx="107">
                        <c:v>1500</c:v>
                      </c:pt>
                      <c:pt idx="108">
                        <c:v>1500</c:v>
                      </c:pt>
                      <c:pt idx="109">
                        <c:v>1500</c:v>
                      </c:pt>
                      <c:pt idx="110">
                        <c:v>1500</c:v>
                      </c:pt>
                      <c:pt idx="111">
                        <c:v>1500</c:v>
                      </c:pt>
                      <c:pt idx="112">
                        <c:v>1500</c:v>
                      </c:pt>
                      <c:pt idx="113">
                        <c:v>1500</c:v>
                      </c:pt>
                      <c:pt idx="114">
                        <c:v>1500</c:v>
                      </c:pt>
                      <c:pt idx="115">
                        <c:v>1500</c:v>
                      </c:pt>
                      <c:pt idx="116">
                        <c:v>1500</c:v>
                      </c:pt>
                      <c:pt idx="117">
                        <c:v>1500</c:v>
                      </c:pt>
                      <c:pt idx="118">
                        <c:v>1500</c:v>
                      </c:pt>
                      <c:pt idx="119">
                        <c:v>1500</c:v>
                      </c:pt>
                      <c:pt idx="120">
                        <c:v>1500</c:v>
                      </c:pt>
                      <c:pt idx="121">
                        <c:v>1500</c:v>
                      </c:pt>
                      <c:pt idx="122">
                        <c:v>1500</c:v>
                      </c:pt>
                      <c:pt idx="123">
                        <c:v>1500</c:v>
                      </c:pt>
                      <c:pt idx="124">
                        <c:v>1500</c:v>
                      </c:pt>
                      <c:pt idx="125">
                        <c:v>1500</c:v>
                      </c:pt>
                      <c:pt idx="126">
                        <c:v>1500</c:v>
                      </c:pt>
                      <c:pt idx="127">
                        <c:v>1500</c:v>
                      </c:pt>
                      <c:pt idx="128">
                        <c:v>1500</c:v>
                      </c:pt>
                      <c:pt idx="129">
                        <c:v>1500</c:v>
                      </c:pt>
                      <c:pt idx="130">
                        <c:v>1500</c:v>
                      </c:pt>
                      <c:pt idx="131">
                        <c:v>1500</c:v>
                      </c:pt>
                      <c:pt idx="132">
                        <c:v>1500</c:v>
                      </c:pt>
                      <c:pt idx="133">
                        <c:v>1500</c:v>
                      </c:pt>
                      <c:pt idx="134">
                        <c:v>1500</c:v>
                      </c:pt>
                      <c:pt idx="135">
                        <c:v>1500</c:v>
                      </c:pt>
                      <c:pt idx="136">
                        <c:v>1500</c:v>
                      </c:pt>
                      <c:pt idx="137">
                        <c:v>1500</c:v>
                      </c:pt>
                      <c:pt idx="138">
                        <c:v>1500</c:v>
                      </c:pt>
                      <c:pt idx="139">
                        <c:v>1500</c:v>
                      </c:pt>
                      <c:pt idx="140">
                        <c:v>1500</c:v>
                      </c:pt>
                      <c:pt idx="141">
                        <c:v>1500</c:v>
                      </c:pt>
                      <c:pt idx="142">
                        <c:v>1500</c:v>
                      </c:pt>
                      <c:pt idx="143">
                        <c:v>1500</c:v>
                      </c:pt>
                      <c:pt idx="144">
                        <c:v>1500</c:v>
                      </c:pt>
                      <c:pt idx="145">
                        <c:v>1500</c:v>
                      </c:pt>
                      <c:pt idx="146">
                        <c:v>1500</c:v>
                      </c:pt>
                      <c:pt idx="147">
                        <c:v>1500</c:v>
                      </c:pt>
                      <c:pt idx="148">
                        <c:v>1500</c:v>
                      </c:pt>
                      <c:pt idx="149">
                        <c:v>1500</c:v>
                      </c:pt>
                      <c:pt idx="150">
                        <c:v>1500</c:v>
                      </c:pt>
                      <c:pt idx="151">
                        <c:v>1500</c:v>
                      </c:pt>
                      <c:pt idx="152">
                        <c:v>1500</c:v>
                      </c:pt>
                      <c:pt idx="153">
                        <c:v>1500</c:v>
                      </c:pt>
                      <c:pt idx="154">
                        <c:v>1500</c:v>
                      </c:pt>
                      <c:pt idx="155">
                        <c:v>1500</c:v>
                      </c:pt>
                      <c:pt idx="156">
                        <c:v>1500</c:v>
                      </c:pt>
                      <c:pt idx="157">
                        <c:v>1500</c:v>
                      </c:pt>
                      <c:pt idx="158">
                        <c:v>1500</c:v>
                      </c:pt>
                      <c:pt idx="159">
                        <c:v>1500</c:v>
                      </c:pt>
                      <c:pt idx="160">
                        <c:v>1500</c:v>
                      </c:pt>
                      <c:pt idx="161">
                        <c:v>1500</c:v>
                      </c:pt>
                      <c:pt idx="162">
                        <c:v>1500</c:v>
                      </c:pt>
                      <c:pt idx="163">
                        <c:v>1500</c:v>
                      </c:pt>
                      <c:pt idx="164">
                        <c:v>1500</c:v>
                      </c:pt>
                      <c:pt idx="165">
                        <c:v>1500</c:v>
                      </c:pt>
                      <c:pt idx="166">
                        <c:v>1500</c:v>
                      </c:pt>
                      <c:pt idx="167">
                        <c:v>1500</c:v>
                      </c:pt>
                      <c:pt idx="168">
                        <c:v>1500</c:v>
                      </c:pt>
                      <c:pt idx="169">
                        <c:v>1500</c:v>
                      </c:pt>
                      <c:pt idx="170">
                        <c:v>1500</c:v>
                      </c:pt>
                      <c:pt idx="171">
                        <c:v>1500</c:v>
                      </c:pt>
                      <c:pt idx="172">
                        <c:v>1500</c:v>
                      </c:pt>
                      <c:pt idx="173">
                        <c:v>1500</c:v>
                      </c:pt>
                      <c:pt idx="174">
                        <c:v>1500</c:v>
                      </c:pt>
                      <c:pt idx="175">
                        <c:v>1500</c:v>
                      </c:pt>
                      <c:pt idx="176">
                        <c:v>1500</c:v>
                      </c:pt>
                      <c:pt idx="177">
                        <c:v>1500</c:v>
                      </c:pt>
                      <c:pt idx="178">
                        <c:v>1500</c:v>
                      </c:pt>
                      <c:pt idx="179">
                        <c:v>1500</c:v>
                      </c:pt>
                      <c:pt idx="180">
                        <c:v>1500</c:v>
                      </c:pt>
                      <c:pt idx="181">
                        <c:v>1500</c:v>
                      </c:pt>
                      <c:pt idx="182">
                        <c:v>1500</c:v>
                      </c:pt>
                      <c:pt idx="183">
                        <c:v>1500</c:v>
                      </c:pt>
                      <c:pt idx="184">
                        <c:v>1500</c:v>
                      </c:pt>
                      <c:pt idx="185">
                        <c:v>1500</c:v>
                      </c:pt>
                      <c:pt idx="186">
                        <c:v>1500</c:v>
                      </c:pt>
                      <c:pt idx="187">
                        <c:v>1500</c:v>
                      </c:pt>
                      <c:pt idx="188">
                        <c:v>1500</c:v>
                      </c:pt>
                      <c:pt idx="189">
                        <c:v>1500</c:v>
                      </c:pt>
                      <c:pt idx="190">
                        <c:v>1500</c:v>
                      </c:pt>
                      <c:pt idx="191">
                        <c:v>1500</c:v>
                      </c:pt>
                      <c:pt idx="192">
                        <c:v>1500</c:v>
                      </c:pt>
                      <c:pt idx="193">
                        <c:v>1500</c:v>
                      </c:pt>
                      <c:pt idx="194">
                        <c:v>1500</c:v>
                      </c:pt>
                      <c:pt idx="195">
                        <c:v>1500</c:v>
                      </c:pt>
                      <c:pt idx="196">
                        <c:v>1500</c:v>
                      </c:pt>
                      <c:pt idx="197">
                        <c:v>1500</c:v>
                      </c:pt>
                      <c:pt idx="198">
                        <c:v>1500</c:v>
                      </c:pt>
                      <c:pt idx="199">
                        <c:v>1500</c:v>
                      </c:pt>
                      <c:pt idx="200">
                        <c:v>1500</c:v>
                      </c:pt>
                      <c:pt idx="201">
                        <c:v>1500</c:v>
                      </c:pt>
                      <c:pt idx="202">
                        <c:v>1500</c:v>
                      </c:pt>
                      <c:pt idx="203">
                        <c:v>1500</c:v>
                      </c:pt>
                      <c:pt idx="204">
                        <c:v>1500</c:v>
                      </c:pt>
                      <c:pt idx="205">
                        <c:v>1500</c:v>
                      </c:pt>
                      <c:pt idx="206">
                        <c:v>1500</c:v>
                      </c:pt>
                      <c:pt idx="207">
                        <c:v>1500</c:v>
                      </c:pt>
                      <c:pt idx="208">
                        <c:v>1500</c:v>
                      </c:pt>
                      <c:pt idx="209">
                        <c:v>1500</c:v>
                      </c:pt>
                      <c:pt idx="210">
                        <c:v>1500</c:v>
                      </c:pt>
                      <c:pt idx="211">
                        <c:v>1500</c:v>
                      </c:pt>
                      <c:pt idx="212">
                        <c:v>1500</c:v>
                      </c:pt>
                      <c:pt idx="213">
                        <c:v>1500</c:v>
                      </c:pt>
                      <c:pt idx="214">
                        <c:v>1500</c:v>
                      </c:pt>
                      <c:pt idx="215">
                        <c:v>1500</c:v>
                      </c:pt>
                      <c:pt idx="216">
                        <c:v>1500</c:v>
                      </c:pt>
                      <c:pt idx="217">
                        <c:v>1500</c:v>
                      </c:pt>
                      <c:pt idx="218">
                        <c:v>1500</c:v>
                      </c:pt>
                      <c:pt idx="219">
                        <c:v>1500</c:v>
                      </c:pt>
                      <c:pt idx="220">
                        <c:v>1500</c:v>
                      </c:pt>
                      <c:pt idx="221">
                        <c:v>1500</c:v>
                      </c:pt>
                      <c:pt idx="222">
                        <c:v>1500</c:v>
                      </c:pt>
                      <c:pt idx="223">
                        <c:v>1500</c:v>
                      </c:pt>
                      <c:pt idx="224">
                        <c:v>1500</c:v>
                      </c:pt>
                      <c:pt idx="225">
                        <c:v>1500</c:v>
                      </c:pt>
                      <c:pt idx="226">
                        <c:v>1500</c:v>
                      </c:pt>
                      <c:pt idx="227">
                        <c:v>1500</c:v>
                      </c:pt>
                      <c:pt idx="228">
                        <c:v>1500</c:v>
                      </c:pt>
                      <c:pt idx="229">
                        <c:v>1500</c:v>
                      </c:pt>
                      <c:pt idx="230">
                        <c:v>1500</c:v>
                      </c:pt>
                      <c:pt idx="231">
                        <c:v>1500</c:v>
                      </c:pt>
                      <c:pt idx="232">
                        <c:v>1500</c:v>
                      </c:pt>
                      <c:pt idx="233">
                        <c:v>1500</c:v>
                      </c:pt>
                      <c:pt idx="234">
                        <c:v>1500</c:v>
                      </c:pt>
                      <c:pt idx="235">
                        <c:v>1500</c:v>
                      </c:pt>
                      <c:pt idx="236">
                        <c:v>1500</c:v>
                      </c:pt>
                      <c:pt idx="237">
                        <c:v>1500</c:v>
                      </c:pt>
                      <c:pt idx="238">
                        <c:v>1500</c:v>
                      </c:pt>
                      <c:pt idx="239">
                        <c:v>1500</c:v>
                      </c:pt>
                      <c:pt idx="240">
                        <c:v>1500</c:v>
                      </c:pt>
                      <c:pt idx="241">
                        <c:v>1500</c:v>
                      </c:pt>
                      <c:pt idx="242">
                        <c:v>1500</c:v>
                      </c:pt>
                      <c:pt idx="243">
                        <c:v>1500</c:v>
                      </c:pt>
                      <c:pt idx="244">
                        <c:v>1500</c:v>
                      </c:pt>
                      <c:pt idx="245">
                        <c:v>1500</c:v>
                      </c:pt>
                      <c:pt idx="246">
                        <c:v>1500</c:v>
                      </c:pt>
                      <c:pt idx="247">
                        <c:v>1500</c:v>
                      </c:pt>
                      <c:pt idx="248">
                        <c:v>1500</c:v>
                      </c:pt>
                      <c:pt idx="249">
                        <c:v>1500</c:v>
                      </c:pt>
                      <c:pt idx="250">
                        <c:v>1500</c:v>
                      </c:pt>
                      <c:pt idx="251">
                        <c:v>1500</c:v>
                      </c:pt>
                      <c:pt idx="252">
                        <c:v>1500</c:v>
                      </c:pt>
                      <c:pt idx="253">
                        <c:v>1500</c:v>
                      </c:pt>
                      <c:pt idx="254">
                        <c:v>1500</c:v>
                      </c:pt>
                      <c:pt idx="255">
                        <c:v>1500</c:v>
                      </c:pt>
                      <c:pt idx="256">
                        <c:v>1500</c:v>
                      </c:pt>
                      <c:pt idx="257">
                        <c:v>1500</c:v>
                      </c:pt>
                      <c:pt idx="258">
                        <c:v>1500</c:v>
                      </c:pt>
                      <c:pt idx="259">
                        <c:v>1500</c:v>
                      </c:pt>
                      <c:pt idx="260">
                        <c:v>1500</c:v>
                      </c:pt>
                      <c:pt idx="261">
                        <c:v>1500</c:v>
                      </c:pt>
                      <c:pt idx="262">
                        <c:v>1500</c:v>
                      </c:pt>
                      <c:pt idx="263">
                        <c:v>1500</c:v>
                      </c:pt>
                      <c:pt idx="264">
                        <c:v>1500</c:v>
                      </c:pt>
                      <c:pt idx="265">
                        <c:v>1500</c:v>
                      </c:pt>
                      <c:pt idx="266">
                        <c:v>1500</c:v>
                      </c:pt>
                      <c:pt idx="267">
                        <c:v>1500</c:v>
                      </c:pt>
                      <c:pt idx="268">
                        <c:v>1500</c:v>
                      </c:pt>
                      <c:pt idx="269">
                        <c:v>1500</c:v>
                      </c:pt>
                      <c:pt idx="270">
                        <c:v>1500</c:v>
                      </c:pt>
                      <c:pt idx="271">
                        <c:v>1500</c:v>
                      </c:pt>
                      <c:pt idx="272">
                        <c:v>1500</c:v>
                      </c:pt>
                      <c:pt idx="273">
                        <c:v>1500</c:v>
                      </c:pt>
                      <c:pt idx="274">
                        <c:v>1500</c:v>
                      </c:pt>
                      <c:pt idx="275">
                        <c:v>1500</c:v>
                      </c:pt>
                      <c:pt idx="276">
                        <c:v>1500</c:v>
                      </c:pt>
                      <c:pt idx="277">
                        <c:v>1500</c:v>
                      </c:pt>
                      <c:pt idx="278">
                        <c:v>1500</c:v>
                      </c:pt>
                      <c:pt idx="279">
                        <c:v>1500</c:v>
                      </c:pt>
                      <c:pt idx="280">
                        <c:v>1500</c:v>
                      </c:pt>
                      <c:pt idx="281">
                        <c:v>1500</c:v>
                      </c:pt>
                      <c:pt idx="282">
                        <c:v>1500</c:v>
                      </c:pt>
                      <c:pt idx="283">
                        <c:v>1500</c:v>
                      </c:pt>
                      <c:pt idx="284">
                        <c:v>1500</c:v>
                      </c:pt>
                      <c:pt idx="285">
                        <c:v>1500</c:v>
                      </c:pt>
                      <c:pt idx="286">
                        <c:v>1500</c:v>
                      </c:pt>
                      <c:pt idx="287">
                        <c:v>1500</c:v>
                      </c:pt>
                      <c:pt idx="288">
                        <c:v>1500</c:v>
                      </c:pt>
                      <c:pt idx="289">
                        <c:v>1500</c:v>
                      </c:pt>
                      <c:pt idx="290">
                        <c:v>1500</c:v>
                      </c:pt>
                      <c:pt idx="291">
                        <c:v>1500</c:v>
                      </c:pt>
                      <c:pt idx="292">
                        <c:v>1500</c:v>
                      </c:pt>
                      <c:pt idx="293">
                        <c:v>1500</c:v>
                      </c:pt>
                      <c:pt idx="294">
                        <c:v>1500</c:v>
                      </c:pt>
                      <c:pt idx="295">
                        <c:v>1500</c:v>
                      </c:pt>
                      <c:pt idx="296">
                        <c:v>1500</c:v>
                      </c:pt>
                      <c:pt idx="297">
                        <c:v>1500</c:v>
                      </c:pt>
                      <c:pt idx="298">
                        <c:v>1500</c:v>
                      </c:pt>
                      <c:pt idx="299">
                        <c:v>1500</c:v>
                      </c:pt>
                      <c:pt idx="300">
                        <c:v>1500</c:v>
                      </c:pt>
                      <c:pt idx="301">
                        <c:v>1500</c:v>
                      </c:pt>
                      <c:pt idx="302">
                        <c:v>1500</c:v>
                      </c:pt>
                      <c:pt idx="303">
                        <c:v>1500</c:v>
                      </c:pt>
                      <c:pt idx="304">
                        <c:v>1500</c:v>
                      </c:pt>
                      <c:pt idx="305">
                        <c:v>1500</c:v>
                      </c:pt>
                      <c:pt idx="306">
                        <c:v>1500</c:v>
                      </c:pt>
                      <c:pt idx="307">
                        <c:v>1500</c:v>
                      </c:pt>
                      <c:pt idx="308">
                        <c:v>1500</c:v>
                      </c:pt>
                      <c:pt idx="309">
                        <c:v>1500</c:v>
                      </c:pt>
                      <c:pt idx="310">
                        <c:v>1500</c:v>
                      </c:pt>
                      <c:pt idx="311">
                        <c:v>1500</c:v>
                      </c:pt>
                      <c:pt idx="312">
                        <c:v>1500</c:v>
                      </c:pt>
                      <c:pt idx="313">
                        <c:v>1500</c:v>
                      </c:pt>
                      <c:pt idx="314">
                        <c:v>1500</c:v>
                      </c:pt>
                      <c:pt idx="315">
                        <c:v>1500</c:v>
                      </c:pt>
                      <c:pt idx="316">
                        <c:v>1500</c:v>
                      </c:pt>
                      <c:pt idx="317">
                        <c:v>1500</c:v>
                      </c:pt>
                      <c:pt idx="318">
                        <c:v>1500</c:v>
                      </c:pt>
                      <c:pt idx="319">
                        <c:v>1500</c:v>
                      </c:pt>
                      <c:pt idx="320">
                        <c:v>1500</c:v>
                      </c:pt>
                      <c:pt idx="321">
                        <c:v>1500</c:v>
                      </c:pt>
                      <c:pt idx="322">
                        <c:v>1500</c:v>
                      </c:pt>
                      <c:pt idx="323">
                        <c:v>1500</c:v>
                      </c:pt>
                      <c:pt idx="324">
                        <c:v>1500</c:v>
                      </c:pt>
                      <c:pt idx="325">
                        <c:v>1500</c:v>
                      </c:pt>
                      <c:pt idx="326">
                        <c:v>1500</c:v>
                      </c:pt>
                      <c:pt idx="327">
                        <c:v>1500</c:v>
                      </c:pt>
                      <c:pt idx="328">
                        <c:v>1500</c:v>
                      </c:pt>
                      <c:pt idx="329">
                        <c:v>1500</c:v>
                      </c:pt>
                      <c:pt idx="330">
                        <c:v>1500</c:v>
                      </c:pt>
                      <c:pt idx="331">
                        <c:v>1500</c:v>
                      </c:pt>
                      <c:pt idx="332">
                        <c:v>1500</c:v>
                      </c:pt>
                      <c:pt idx="333">
                        <c:v>1500</c:v>
                      </c:pt>
                      <c:pt idx="334">
                        <c:v>1500</c:v>
                      </c:pt>
                      <c:pt idx="335">
                        <c:v>1500</c:v>
                      </c:pt>
                      <c:pt idx="336">
                        <c:v>1500</c:v>
                      </c:pt>
                      <c:pt idx="337">
                        <c:v>1500</c:v>
                      </c:pt>
                      <c:pt idx="338">
                        <c:v>1500</c:v>
                      </c:pt>
                      <c:pt idx="339">
                        <c:v>1500</c:v>
                      </c:pt>
                      <c:pt idx="340">
                        <c:v>1500</c:v>
                      </c:pt>
                      <c:pt idx="341">
                        <c:v>1500</c:v>
                      </c:pt>
                      <c:pt idx="342">
                        <c:v>1500</c:v>
                      </c:pt>
                      <c:pt idx="343">
                        <c:v>1500</c:v>
                      </c:pt>
                      <c:pt idx="344">
                        <c:v>1500</c:v>
                      </c:pt>
                      <c:pt idx="345">
                        <c:v>1500</c:v>
                      </c:pt>
                      <c:pt idx="346">
                        <c:v>1500</c:v>
                      </c:pt>
                      <c:pt idx="347">
                        <c:v>1500</c:v>
                      </c:pt>
                      <c:pt idx="348">
                        <c:v>1500</c:v>
                      </c:pt>
                      <c:pt idx="349">
                        <c:v>1500</c:v>
                      </c:pt>
                      <c:pt idx="350">
                        <c:v>1500</c:v>
                      </c:pt>
                      <c:pt idx="351">
                        <c:v>1500</c:v>
                      </c:pt>
                      <c:pt idx="352">
                        <c:v>1500</c:v>
                      </c:pt>
                      <c:pt idx="353">
                        <c:v>1500</c:v>
                      </c:pt>
                      <c:pt idx="354">
                        <c:v>1500</c:v>
                      </c:pt>
                      <c:pt idx="355">
                        <c:v>1500</c:v>
                      </c:pt>
                      <c:pt idx="356">
                        <c:v>1500</c:v>
                      </c:pt>
                      <c:pt idx="357">
                        <c:v>1500</c:v>
                      </c:pt>
                      <c:pt idx="358">
                        <c:v>1500</c:v>
                      </c:pt>
                      <c:pt idx="359">
                        <c:v>1500</c:v>
                      </c:pt>
                      <c:pt idx="360">
                        <c:v>1500</c:v>
                      </c:pt>
                      <c:pt idx="361">
                        <c:v>1500</c:v>
                      </c:pt>
                      <c:pt idx="362">
                        <c:v>1500</c:v>
                      </c:pt>
                      <c:pt idx="363">
                        <c:v>1500</c:v>
                      </c:pt>
                      <c:pt idx="364">
                        <c:v>1500</c:v>
                      </c:pt>
                      <c:pt idx="365">
                        <c:v>1500</c:v>
                      </c:pt>
                      <c:pt idx="366">
                        <c:v>1500</c:v>
                      </c:pt>
                      <c:pt idx="367">
                        <c:v>1500</c:v>
                      </c:pt>
                      <c:pt idx="368">
                        <c:v>1500</c:v>
                      </c:pt>
                      <c:pt idx="369">
                        <c:v>1500</c:v>
                      </c:pt>
                      <c:pt idx="370">
                        <c:v>1500</c:v>
                      </c:pt>
                      <c:pt idx="371">
                        <c:v>1500</c:v>
                      </c:pt>
                      <c:pt idx="372">
                        <c:v>1500</c:v>
                      </c:pt>
                      <c:pt idx="373">
                        <c:v>1500</c:v>
                      </c:pt>
                      <c:pt idx="374">
                        <c:v>1500</c:v>
                      </c:pt>
                      <c:pt idx="375">
                        <c:v>1500</c:v>
                      </c:pt>
                      <c:pt idx="376">
                        <c:v>1500</c:v>
                      </c:pt>
                      <c:pt idx="377">
                        <c:v>1500</c:v>
                      </c:pt>
                      <c:pt idx="378">
                        <c:v>1500</c:v>
                      </c:pt>
                      <c:pt idx="379">
                        <c:v>1500</c:v>
                      </c:pt>
                      <c:pt idx="380">
                        <c:v>1500</c:v>
                      </c:pt>
                      <c:pt idx="381">
                        <c:v>1500</c:v>
                      </c:pt>
                      <c:pt idx="382">
                        <c:v>1500</c:v>
                      </c:pt>
                      <c:pt idx="383">
                        <c:v>1500</c:v>
                      </c:pt>
                      <c:pt idx="384">
                        <c:v>1500</c:v>
                      </c:pt>
                      <c:pt idx="385">
                        <c:v>1500</c:v>
                      </c:pt>
                      <c:pt idx="386">
                        <c:v>1500</c:v>
                      </c:pt>
                      <c:pt idx="387">
                        <c:v>1500</c:v>
                      </c:pt>
                      <c:pt idx="388">
                        <c:v>1500</c:v>
                      </c:pt>
                      <c:pt idx="389">
                        <c:v>1500</c:v>
                      </c:pt>
                      <c:pt idx="390">
                        <c:v>1500</c:v>
                      </c:pt>
                      <c:pt idx="391">
                        <c:v>1500</c:v>
                      </c:pt>
                      <c:pt idx="392">
                        <c:v>1500</c:v>
                      </c:pt>
                      <c:pt idx="393">
                        <c:v>1500</c:v>
                      </c:pt>
                      <c:pt idx="394">
                        <c:v>1500</c:v>
                      </c:pt>
                      <c:pt idx="395">
                        <c:v>1500</c:v>
                      </c:pt>
                      <c:pt idx="396">
                        <c:v>1500</c:v>
                      </c:pt>
                      <c:pt idx="397">
                        <c:v>1500</c:v>
                      </c:pt>
                      <c:pt idx="398">
                        <c:v>1500</c:v>
                      </c:pt>
                      <c:pt idx="399">
                        <c:v>1500</c:v>
                      </c:pt>
                      <c:pt idx="400">
                        <c:v>1500</c:v>
                      </c:pt>
                      <c:pt idx="401">
                        <c:v>1500</c:v>
                      </c:pt>
                      <c:pt idx="402">
                        <c:v>1500</c:v>
                      </c:pt>
                      <c:pt idx="403">
                        <c:v>1500</c:v>
                      </c:pt>
                      <c:pt idx="404">
                        <c:v>1500</c:v>
                      </c:pt>
                      <c:pt idx="405">
                        <c:v>1500</c:v>
                      </c:pt>
                      <c:pt idx="406">
                        <c:v>1500</c:v>
                      </c:pt>
                      <c:pt idx="407">
                        <c:v>1500</c:v>
                      </c:pt>
                      <c:pt idx="408">
                        <c:v>1500</c:v>
                      </c:pt>
                      <c:pt idx="409">
                        <c:v>1500</c:v>
                      </c:pt>
                      <c:pt idx="410">
                        <c:v>1500</c:v>
                      </c:pt>
                      <c:pt idx="411">
                        <c:v>1500</c:v>
                      </c:pt>
                      <c:pt idx="412">
                        <c:v>1500</c:v>
                      </c:pt>
                      <c:pt idx="413">
                        <c:v>1500</c:v>
                      </c:pt>
                      <c:pt idx="414">
                        <c:v>1500</c:v>
                      </c:pt>
                      <c:pt idx="415">
                        <c:v>1500</c:v>
                      </c:pt>
                      <c:pt idx="416">
                        <c:v>1500</c:v>
                      </c:pt>
                      <c:pt idx="417">
                        <c:v>1500</c:v>
                      </c:pt>
                      <c:pt idx="418">
                        <c:v>1500</c:v>
                      </c:pt>
                      <c:pt idx="419">
                        <c:v>1500</c:v>
                      </c:pt>
                      <c:pt idx="420">
                        <c:v>1500</c:v>
                      </c:pt>
                      <c:pt idx="421">
                        <c:v>1500</c:v>
                      </c:pt>
                      <c:pt idx="422">
                        <c:v>1500</c:v>
                      </c:pt>
                      <c:pt idx="423">
                        <c:v>1500</c:v>
                      </c:pt>
                      <c:pt idx="424">
                        <c:v>1500</c:v>
                      </c:pt>
                      <c:pt idx="425">
                        <c:v>1500</c:v>
                      </c:pt>
                      <c:pt idx="426">
                        <c:v>1500</c:v>
                      </c:pt>
                      <c:pt idx="427">
                        <c:v>1500</c:v>
                      </c:pt>
                      <c:pt idx="428">
                        <c:v>1500</c:v>
                      </c:pt>
                      <c:pt idx="429">
                        <c:v>1500</c:v>
                      </c:pt>
                      <c:pt idx="430">
                        <c:v>1500</c:v>
                      </c:pt>
                      <c:pt idx="431">
                        <c:v>1500</c:v>
                      </c:pt>
                      <c:pt idx="432">
                        <c:v>1500</c:v>
                      </c:pt>
                      <c:pt idx="433">
                        <c:v>1500</c:v>
                      </c:pt>
                      <c:pt idx="434">
                        <c:v>1500</c:v>
                      </c:pt>
                      <c:pt idx="435">
                        <c:v>1500</c:v>
                      </c:pt>
                      <c:pt idx="436">
                        <c:v>1500</c:v>
                      </c:pt>
                      <c:pt idx="437">
                        <c:v>1500</c:v>
                      </c:pt>
                      <c:pt idx="438">
                        <c:v>1500</c:v>
                      </c:pt>
                      <c:pt idx="439">
                        <c:v>1500</c:v>
                      </c:pt>
                      <c:pt idx="440">
                        <c:v>1500</c:v>
                      </c:pt>
                      <c:pt idx="441">
                        <c:v>1500</c:v>
                      </c:pt>
                      <c:pt idx="442">
                        <c:v>1500</c:v>
                      </c:pt>
                      <c:pt idx="443">
                        <c:v>1500</c:v>
                      </c:pt>
                      <c:pt idx="444">
                        <c:v>1500</c:v>
                      </c:pt>
                      <c:pt idx="445">
                        <c:v>1500</c:v>
                      </c:pt>
                      <c:pt idx="446">
                        <c:v>1500</c:v>
                      </c:pt>
                      <c:pt idx="447">
                        <c:v>1500</c:v>
                      </c:pt>
                      <c:pt idx="448">
                        <c:v>1500</c:v>
                      </c:pt>
                      <c:pt idx="449">
                        <c:v>1500</c:v>
                      </c:pt>
                      <c:pt idx="450">
                        <c:v>1500</c:v>
                      </c:pt>
                      <c:pt idx="451">
                        <c:v>1500</c:v>
                      </c:pt>
                      <c:pt idx="452">
                        <c:v>1500</c:v>
                      </c:pt>
                      <c:pt idx="453">
                        <c:v>1500</c:v>
                      </c:pt>
                      <c:pt idx="454">
                        <c:v>1500</c:v>
                      </c:pt>
                      <c:pt idx="455">
                        <c:v>1500</c:v>
                      </c:pt>
                      <c:pt idx="456">
                        <c:v>1500</c:v>
                      </c:pt>
                      <c:pt idx="457">
                        <c:v>1500</c:v>
                      </c:pt>
                      <c:pt idx="458">
                        <c:v>1500</c:v>
                      </c:pt>
                      <c:pt idx="459">
                        <c:v>1500</c:v>
                      </c:pt>
                      <c:pt idx="460">
                        <c:v>1500</c:v>
                      </c:pt>
                      <c:pt idx="461">
                        <c:v>1500</c:v>
                      </c:pt>
                      <c:pt idx="462">
                        <c:v>1500</c:v>
                      </c:pt>
                      <c:pt idx="463">
                        <c:v>1500</c:v>
                      </c:pt>
                      <c:pt idx="464">
                        <c:v>1500</c:v>
                      </c:pt>
                      <c:pt idx="465">
                        <c:v>1500</c:v>
                      </c:pt>
                      <c:pt idx="466">
                        <c:v>1500</c:v>
                      </c:pt>
                      <c:pt idx="467">
                        <c:v>1500</c:v>
                      </c:pt>
                      <c:pt idx="468">
                        <c:v>1500</c:v>
                      </c:pt>
                      <c:pt idx="469">
                        <c:v>1500</c:v>
                      </c:pt>
                      <c:pt idx="470">
                        <c:v>1500</c:v>
                      </c:pt>
                      <c:pt idx="471">
                        <c:v>1500</c:v>
                      </c:pt>
                      <c:pt idx="472">
                        <c:v>1500</c:v>
                      </c:pt>
                      <c:pt idx="473">
                        <c:v>1500</c:v>
                      </c:pt>
                      <c:pt idx="474">
                        <c:v>1500</c:v>
                      </c:pt>
                      <c:pt idx="475">
                        <c:v>1500</c:v>
                      </c:pt>
                      <c:pt idx="476">
                        <c:v>1500</c:v>
                      </c:pt>
                      <c:pt idx="477">
                        <c:v>1500</c:v>
                      </c:pt>
                      <c:pt idx="478">
                        <c:v>1500</c:v>
                      </c:pt>
                      <c:pt idx="479">
                        <c:v>1500</c:v>
                      </c:pt>
                      <c:pt idx="480">
                        <c:v>1500</c:v>
                      </c:pt>
                      <c:pt idx="481">
                        <c:v>1500</c:v>
                      </c:pt>
                      <c:pt idx="482">
                        <c:v>1500</c:v>
                      </c:pt>
                      <c:pt idx="483">
                        <c:v>1500</c:v>
                      </c:pt>
                      <c:pt idx="484">
                        <c:v>1500</c:v>
                      </c:pt>
                      <c:pt idx="485">
                        <c:v>1500</c:v>
                      </c:pt>
                      <c:pt idx="486">
                        <c:v>1500</c:v>
                      </c:pt>
                      <c:pt idx="487">
                        <c:v>1500</c:v>
                      </c:pt>
                      <c:pt idx="488">
                        <c:v>1500</c:v>
                      </c:pt>
                      <c:pt idx="489">
                        <c:v>1500</c:v>
                      </c:pt>
                      <c:pt idx="490">
                        <c:v>1500</c:v>
                      </c:pt>
                      <c:pt idx="491">
                        <c:v>1500</c:v>
                      </c:pt>
                      <c:pt idx="492">
                        <c:v>1500</c:v>
                      </c:pt>
                      <c:pt idx="493">
                        <c:v>1500</c:v>
                      </c:pt>
                      <c:pt idx="494">
                        <c:v>1500</c:v>
                      </c:pt>
                      <c:pt idx="495">
                        <c:v>1500</c:v>
                      </c:pt>
                      <c:pt idx="496">
                        <c:v>1500</c:v>
                      </c:pt>
                      <c:pt idx="497">
                        <c:v>1500</c:v>
                      </c:pt>
                      <c:pt idx="498">
                        <c:v>1500</c:v>
                      </c:pt>
                      <c:pt idx="499">
                        <c:v>1500</c:v>
                      </c:pt>
                      <c:pt idx="500">
                        <c:v>1500</c:v>
                      </c:pt>
                      <c:pt idx="501">
                        <c:v>1500</c:v>
                      </c:pt>
                      <c:pt idx="502">
                        <c:v>1500</c:v>
                      </c:pt>
                      <c:pt idx="503">
                        <c:v>1500</c:v>
                      </c:pt>
                      <c:pt idx="504">
                        <c:v>1500</c:v>
                      </c:pt>
                      <c:pt idx="505">
                        <c:v>1500</c:v>
                      </c:pt>
                      <c:pt idx="506">
                        <c:v>1500</c:v>
                      </c:pt>
                      <c:pt idx="507">
                        <c:v>1500</c:v>
                      </c:pt>
                      <c:pt idx="508">
                        <c:v>1500</c:v>
                      </c:pt>
                      <c:pt idx="509">
                        <c:v>1500</c:v>
                      </c:pt>
                      <c:pt idx="510">
                        <c:v>1500</c:v>
                      </c:pt>
                      <c:pt idx="511">
                        <c:v>1500</c:v>
                      </c:pt>
                      <c:pt idx="512">
                        <c:v>1500</c:v>
                      </c:pt>
                      <c:pt idx="513">
                        <c:v>1500</c:v>
                      </c:pt>
                      <c:pt idx="514">
                        <c:v>1500</c:v>
                      </c:pt>
                      <c:pt idx="515">
                        <c:v>1500</c:v>
                      </c:pt>
                      <c:pt idx="516">
                        <c:v>1500</c:v>
                      </c:pt>
                      <c:pt idx="517">
                        <c:v>1500</c:v>
                      </c:pt>
                      <c:pt idx="518">
                        <c:v>1500</c:v>
                      </c:pt>
                      <c:pt idx="519">
                        <c:v>1500</c:v>
                      </c:pt>
                      <c:pt idx="520">
                        <c:v>1500</c:v>
                      </c:pt>
                      <c:pt idx="521">
                        <c:v>1500</c:v>
                      </c:pt>
                      <c:pt idx="522">
                        <c:v>1500</c:v>
                      </c:pt>
                      <c:pt idx="523">
                        <c:v>1500</c:v>
                      </c:pt>
                      <c:pt idx="524">
                        <c:v>1500</c:v>
                      </c:pt>
                      <c:pt idx="525">
                        <c:v>1500</c:v>
                      </c:pt>
                      <c:pt idx="526">
                        <c:v>1500</c:v>
                      </c:pt>
                      <c:pt idx="527">
                        <c:v>1500</c:v>
                      </c:pt>
                      <c:pt idx="528">
                        <c:v>1500</c:v>
                      </c:pt>
                      <c:pt idx="529">
                        <c:v>1500</c:v>
                      </c:pt>
                      <c:pt idx="530">
                        <c:v>1500</c:v>
                      </c:pt>
                      <c:pt idx="531">
                        <c:v>1500</c:v>
                      </c:pt>
                      <c:pt idx="532">
                        <c:v>1500</c:v>
                      </c:pt>
                      <c:pt idx="533">
                        <c:v>1500</c:v>
                      </c:pt>
                      <c:pt idx="534">
                        <c:v>1500</c:v>
                      </c:pt>
                      <c:pt idx="535">
                        <c:v>1500</c:v>
                      </c:pt>
                      <c:pt idx="536">
                        <c:v>1500</c:v>
                      </c:pt>
                      <c:pt idx="537">
                        <c:v>1500</c:v>
                      </c:pt>
                      <c:pt idx="538">
                        <c:v>1500</c:v>
                      </c:pt>
                      <c:pt idx="539">
                        <c:v>1500</c:v>
                      </c:pt>
                      <c:pt idx="540">
                        <c:v>1500</c:v>
                      </c:pt>
                      <c:pt idx="541">
                        <c:v>1500</c:v>
                      </c:pt>
                      <c:pt idx="542">
                        <c:v>1500</c:v>
                      </c:pt>
                      <c:pt idx="543">
                        <c:v>1500</c:v>
                      </c:pt>
                      <c:pt idx="544">
                        <c:v>1500</c:v>
                      </c:pt>
                      <c:pt idx="545">
                        <c:v>1500</c:v>
                      </c:pt>
                      <c:pt idx="546">
                        <c:v>1500</c:v>
                      </c:pt>
                      <c:pt idx="547">
                        <c:v>1500</c:v>
                      </c:pt>
                      <c:pt idx="548">
                        <c:v>1500</c:v>
                      </c:pt>
                      <c:pt idx="549">
                        <c:v>1500</c:v>
                      </c:pt>
                      <c:pt idx="550">
                        <c:v>1500</c:v>
                      </c:pt>
                      <c:pt idx="551">
                        <c:v>1500</c:v>
                      </c:pt>
                      <c:pt idx="552">
                        <c:v>1500</c:v>
                      </c:pt>
                      <c:pt idx="553">
                        <c:v>1500</c:v>
                      </c:pt>
                      <c:pt idx="554">
                        <c:v>1500</c:v>
                      </c:pt>
                      <c:pt idx="555">
                        <c:v>1500</c:v>
                      </c:pt>
                      <c:pt idx="556">
                        <c:v>1500</c:v>
                      </c:pt>
                      <c:pt idx="557">
                        <c:v>1500</c:v>
                      </c:pt>
                      <c:pt idx="558">
                        <c:v>1500</c:v>
                      </c:pt>
                      <c:pt idx="559">
                        <c:v>1500</c:v>
                      </c:pt>
                      <c:pt idx="560">
                        <c:v>1500</c:v>
                      </c:pt>
                      <c:pt idx="561">
                        <c:v>1500</c:v>
                      </c:pt>
                      <c:pt idx="562">
                        <c:v>1500</c:v>
                      </c:pt>
                      <c:pt idx="563">
                        <c:v>1500</c:v>
                      </c:pt>
                      <c:pt idx="564">
                        <c:v>1500</c:v>
                      </c:pt>
                      <c:pt idx="565">
                        <c:v>1500</c:v>
                      </c:pt>
                      <c:pt idx="566">
                        <c:v>1500</c:v>
                      </c:pt>
                      <c:pt idx="567">
                        <c:v>1500</c:v>
                      </c:pt>
                      <c:pt idx="568">
                        <c:v>1500</c:v>
                      </c:pt>
                      <c:pt idx="569">
                        <c:v>1500</c:v>
                      </c:pt>
                      <c:pt idx="570">
                        <c:v>1500</c:v>
                      </c:pt>
                      <c:pt idx="571">
                        <c:v>1500</c:v>
                      </c:pt>
                      <c:pt idx="572">
                        <c:v>1500</c:v>
                      </c:pt>
                      <c:pt idx="573">
                        <c:v>1500</c:v>
                      </c:pt>
                      <c:pt idx="574">
                        <c:v>1500</c:v>
                      </c:pt>
                      <c:pt idx="575">
                        <c:v>1500</c:v>
                      </c:pt>
                      <c:pt idx="576">
                        <c:v>1500</c:v>
                      </c:pt>
                      <c:pt idx="577">
                        <c:v>1500</c:v>
                      </c:pt>
                      <c:pt idx="578">
                        <c:v>1500</c:v>
                      </c:pt>
                      <c:pt idx="579">
                        <c:v>1500</c:v>
                      </c:pt>
                      <c:pt idx="580">
                        <c:v>1500</c:v>
                      </c:pt>
                      <c:pt idx="581">
                        <c:v>1500</c:v>
                      </c:pt>
                      <c:pt idx="582">
                        <c:v>1500</c:v>
                      </c:pt>
                      <c:pt idx="583">
                        <c:v>1500</c:v>
                      </c:pt>
                      <c:pt idx="584">
                        <c:v>1500</c:v>
                      </c:pt>
                      <c:pt idx="585">
                        <c:v>1500</c:v>
                      </c:pt>
                      <c:pt idx="586">
                        <c:v>1500</c:v>
                      </c:pt>
                      <c:pt idx="587">
                        <c:v>1500</c:v>
                      </c:pt>
                      <c:pt idx="588">
                        <c:v>1500</c:v>
                      </c:pt>
                      <c:pt idx="589">
                        <c:v>1500</c:v>
                      </c:pt>
                      <c:pt idx="590">
                        <c:v>1500</c:v>
                      </c:pt>
                      <c:pt idx="591">
                        <c:v>1500</c:v>
                      </c:pt>
                      <c:pt idx="592">
                        <c:v>1500</c:v>
                      </c:pt>
                      <c:pt idx="593">
                        <c:v>1500</c:v>
                      </c:pt>
                      <c:pt idx="594">
                        <c:v>1500</c:v>
                      </c:pt>
                      <c:pt idx="595">
                        <c:v>1500</c:v>
                      </c:pt>
                      <c:pt idx="596">
                        <c:v>1500</c:v>
                      </c:pt>
                      <c:pt idx="597">
                        <c:v>1500</c:v>
                      </c:pt>
                      <c:pt idx="598">
                        <c:v>1500</c:v>
                      </c:pt>
                      <c:pt idx="599">
                        <c:v>1500</c:v>
                      </c:pt>
                      <c:pt idx="600">
                        <c:v>1500</c:v>
                      </c:pt>
                      <c:pt idx="601">
                        <c:v>1500</c:v>
                      </c:pt>
                      <c:pt idx="602">
                        <c:v>1500</c:v>
                      </c:pt>
                      <c:pt idx="603">
                        <c:v>1500</c:v>
                      </c:pt>
                      <c:pt idx="604">
                        <c:v>1500</c:v>
                      </c:pt>
                      <c:pt idx="605">
                        <c:v>1500</c:v>
                      </c:pt>
                      <c:pt idx="606">
                        <c:v>1500</c:v>
                      </c:pt>
                      <c:pt idx="607">
                        <c:v>1500</c:v>
                      </c:pt>
                      <c:pt idx="608">
                        <c:v>1500</c:v>
                      </c:pt>
                      <c:pt idx="609">
                        <c:v>1500</c:v>
                      </c:pt>
                      <c:pt idx="610">
                        <c:v>1500</c:v>
                      </c:pt>
                      <c:pt idx="611">
                        <c:v>1500</c:v>
                      </c:pt>
                      <c:pt idx="612">
                        <c:v>1500</c:v>
                      </c:pt>
                      <c:pt idx="613">
                        <c:v>1500</c:v>
                      </c:pt>
                      <c:pt idx="614">
                        <c:v>1500</c:v>
                      </c:pt>
                      <c:pt idx="615">
                        <c:v>1500</c:v>
                      </c:pt>
                      <c:pt idx="616">
                        <c:v>1500</c:v>
                      </c:pt>
                      <c:pt idx="617">
                        <c:v>1500</c:v>
                      </c:pt>
                      <c:pt idx="618">
                        <c:v>1500</c:v>
                      </c:pt>
                      <c:pt idx="619">
                        <c:v>1500</c:v>
                      </c:pt>
                      <c:pt idx="620">
                        <c:v>1500</c:v>
                      </c:pt>
                      <c:pt idx="621">
                        <c:v>1500</c:v>
                      </c:pt>
                      <c:pt idx="622">
                        <c:v>1500</c:v>
                      </c:pt>
                      <c:pt idx="623">
                        <c:v>1500</c:v>
                      </c:pt>
                      <c:pt idx="624">
                        <c:v>1500</c:v>
                      </c:pt>
                      <c:pt idx="625">
                        <c:v>1500</c:v>
                      </c:pt>
                      <c:pt idx="626">
                        <c:v>1500</c:v>
                      </c:pt>
                      <c:pt idx="627">
                        <c:v>1500</c:v>
                      </c:pt>
                      <c:pt idx="628">
                        <c:v>1500</c:v>
                      </c:pt>
                      <c:pt idx="629">
                        <c:v>1500</c:v>
                      </c:pt>
                      <c:pt idx="630">
                        <c:v>1500</c:v>
                      </c:pt>
                      <c:pt idx="631">
                        <c:v>1500</c:v>
                      </c:pt>
                      <c:pt idx="632">
                        <c:v>1500</c:v>
                      </c:pt>
                      <c:pt idx="633">
                        <c:v>1500</c:v>
                      </c:pt>
                      <c:pt idx="634">
                        <c:v>1500</c:v>
                      </c:pt>
                      <c:pt idx="635">
                        <c:v>1500</c:v>
                      </c:pt>
                      <c:pt idx="636">
                        <c:v>1500</c:v>
                      </c:pt>
                      <c:pt idx="637">
                        <c:v>1500</c:v>
                      </c:pt>
                      <c:pt idx="638">
                        <c:v>1500</c:v>
                      </c:pt>
                      <c:pt idx="639">
                        <c:v>1500</c:v>
                      </c:pt>
                      <c:pt idx="640">
                        <c:v>1500</c:v>
                      </c:pt>
                      <c:pt idx="641">
                        <c:v>1500</c:v>
                      </c:pt>
                      <c:pt idx="642">
                        <c:v>1500</c:v>
                      </c:pt>
                      <c:pt idx="643">
                        <c:v>1500</c:v>
                      </c:pt>
                      <c:pt idx="644">
                        <c:v>1500</c:v>
                      </c:pt>
                      <c:pt idx="645">
                        <c:v>1500</c:v>
                      </c:pt>
                      <c:pt idx="646">
                        <c:v>1500</c:v>
                      </c:pt>
                      <c:pt idx="647">
                        <c:v>1500</c:v>
                      </c:pt>
                      <c:pt idx="648">
                        <c:v>1500</c:v>
                      </c:pt>
                      <c:pt idx="649">
                        <c:v>1500</c:v>
                      </c:pt>
                      <c:pt idx="650">
                        <c:v>1500</c:v>
                      </c:pt>
                      <c:pt idx="651">
                        <c:v>1500</c:v>
                      </c:pt>
                      <c:pt idx="652">
                        <c:v>1500</c:v>
                      </c:pt>
                      <c:pt idx="653">
                        <c:v>1500</c:v>
                      </c:pt>
                      <c:pt idx="654">
                        <c:v>1500</c:v>
                      </c:pt>
                      <c:pt idx="655">
                        <c:v>1500</c:v>
                      </c:pt>
                      <c:pt idx="656">
                        <c:v>1500</c:v>
                      </c:pt>
                      <c:pt idx="657">
                        <c:v>1500</c:v>
                      </c:pt>
                      <c:pt idx="658">
                        <c:v>1500</c:v>
                      </c:pt>
                      <c:pt idx="659">
                        <c:v>1500</c:v>
                      </c:pt>
                      <c:pt idx="660">
                        <c:v>1500</c:v>
                      </c:pt>
                      <c:pt idx="661">
                        <c:v>1500</c:v>
                      </c:pt>
                      <c:pt idx="662">
                        <c:v>1500</c:v>
                      </c:pt>
                      <c:pt idx="663">
                        <c:v>1500</c:v>
                      </c:pt>
                      <c:pt idx="664">
                        <c:v>1500</c:v>
                      </c:pt>
                      <c:pt idx="665">
                        <c:v>1500</c:v>
                      </c:pt>
                      <c:pt idx="666">
                        <c:v>1500</c:v>
                      </c:pt>
                      <c:pt idx="667">
                        <c:v>1500</c:v>
                      </c:pt>
                      <c:pt idx="668">
                        <c:v>1500</c:v>
                      </c:pt>
                      <c:pt idx="669">
                        <c:v>1500</c:v>
                      </c:pt>
                      <c:pt idx="670">
                        <c:v>1500</c:v>
                      </c:pt>
                      <c:pt idx="671">
                        <c:v>1500</c:v>
                      </c:pt>
                      <c:pt idx="672">
                        <c:v>1500</c:v>
                      </c:pt>
                      <c:pt idx="673">
                        <c:v>1500</c:v>
                      </c:pt>
                      <c:pt idx="674">
                        <c:v>1500</c:v>
                      </c:pt>
                      <c:pt idx="675">
                        <c:v>1500</c:v>
                      </c:pt>
                      <c:pt idx="676">
                        <c:v>1500</c:v>
                      </c:pt>
                      <c:pt idx="677">
                        <c:v>1500</c:v>
                      </c:pt>
                      <c:pt idx="678">
                        <c:v>1500</c:v>
                      </c:pt>
                      <c:pt idx="679">
                        <c:v>1500</c:v>
                      </c:pt>
                      <c:pt idx="680">
                        <c:v>1500</c:v>
                      </c:pt>
                      <c:pt idx="681">
                        <c:v>1500</c:v>
                      </c:pt>
                      <c:pt idx="682">
                        <c:v>1500</c:v>
                      </c:pt>
                      <c:pt idx="683">
                        <c:v>1500</c:v>
                      </c:pt>
                      <c:pt idx="684">
                        <c:v>1500</c:v>
                      </c:pt>
                      <c:pt idx="685">
                        <c:v>1500</c:v>
                      </c:pt>
                      <c:pt idx="686">
                        <c:v>1500</c:v>
                      </c:pt>
                      <c:pt idx="687">
                        <c:v>1500</c:v>
                      </c:pt>
                      <c:pt idx="688">
                        <c:v>1500</c:v>
                      </c:pt>
                      <c:pt idx="689">
                        <c:v>1500</c:v>
                      </c:pt>
                      <c:pt idx="690">
                        <c:v>1500</c:v>
                      </c:pt>
                      <c:pt idx="691">
                        <c:v>1500</c:v>
                      </c:pt>
                      <c:pt idx="692">
                        <c:v>1500</c:v>
                      </c:pt>
                      <c:pt idx="693">
                        <c:v>1500</c:v>
                      </c:pt>
                      <c:pt idx="694">
                        <c:v>1500</c:v>
                      </c:pt>
                      <c:pt idx="695">
                        <c:v>1500</c:v>
                      </c:pt>
                      <c:pt idx="696">
                        <c:v>1500</c:v>
                      </c:pt>
                      <c:pt idx="697">
                        <c:v>1500</c:v>
                      </c:pt>
                      <c:pt idx="698">
                        <c:v>1500</c:v>
                      </c:pt>
                      <c:pt idx="699">
                        <c:v>1500</c:v>
                      </c:pt>
                      <c:pt idx="700">
                        <c:v>1500</c:v>
                      </c:pt>
                      <c:pt idx="701">
                        <c:v>1500</c:v>
                      </c:pt>
                      <c:pt idx="702">
                        <c:v>1500</c:v>
                      </c:pt>
                      <c:pt idx="703">
                        <c:v>1500</c:v>
                      </c:pt>
                      <c:pt idx="704">
                        <c:v>1500</c:v>
                      </c:pt>
                      <c:pt idx="705">
                        <c:v>1500</c:v>
                      </c:pt>
                      <c:pt idx="706">
                        <c:v>1500</c:v>
                      </c:pt>
                      <c:pt idx="707">
                        <c:v>1500</c:v>
                      </c:pt>
                      <c:pt idx="708">
                        <c:v>1500</c:v>
                      </c:pt>
                      <c:pt idx="709">
                        <c:v>1500</c:v>
                      </c:pt>
                      <c:pt idx="710">
                        <c:v>1500</c:v>
                      </c:pt>
                      <c:pt idx="711">
                        <c:v>1500</c:v>
                      </c:pt>
                      <c:pt idx="712">
                        <c:v>1500</c:v>
                      </c:pt>
                      <c:pt idx="713">
                        <c:v>1500</c:v>
                      </c:pt>
                      <c:pt idx="714">
                        <c:v>1500</c:v>
                      </c:pt>
                      <c:pt idx="715">
                        <c:v>1500</c:v>
                      </c:pt>
                      <c:pt idx="716">
                        <c:v>1500</c:v>
                      </c:pt>
                      <c:pt idx="717">
                        <c:v>1500</c:v>
                      </c:pt>
                      <c:pt idx="718">
                        <c:v>1500</c:v>
                      </c:pt>
                      <c:pt idx="719">
                        <c:v>1500</c:v>
                      </c:pt>
                      <c:pt idx="720">
                        <c:v>1500</c:v>
                      </c:pt>
                      <c:pt idx="721">
                        <c:v>1500</c:v>
                      </c:pt>
                      <c:pt idx="722">
                        <c:v>1500</c:v>
                      </c:pt>
                      <c:pt idx="723">
                        <c:v>1500</c:v>
                      </c:pt>
                      <c:pt idx="724">
                        <c:v>1500</c:v>
                      </c:pt>
                      <c:pt idx="725">
                        <c:v>1500</c:v>
                      </c:pt>
                      <c:pt idx="726">
                        <c:v>1500</c:v>
                      </c:pt>
                      <c:pt idx="727">
                        <c:v>1500</c:v>
                      </c:pt>
                      <c:pt idx="728">
                        <c:v>1500</c:v>
                      </c:pt>
                      <c:pt idx="729">
                        <c:v>1500</c:v>
                      </c:pt>
                      <c:pt idx="730">
                        <c:v>1500</c:v>
                      </c:pt>
                      <c:pt idx="731">
                        <c:v>1500</c:v>
                      </c:pt>
                      <c:pt idx="732">
                        <c:v>1500</c:v>
                      </c:pt>
                      <c:pt idx="733">
                        <c:v>1500</c:v>
                      </c:pt>
                      <c:pt idx="734">
                        <c:v>1500</c:v>
                      </c:pt>
                      <c:pt idx="735">
                        <c:v>1500</c:v>
                      </c:pt>
                      <c:pt idx="736">
                        <c:v>1500</c:v>
                      </c:pt>
                      <c:pt idx="737">
                        <c:v>1500</c:v>
                      </c:pt>
                      <c:pt idx="738">
                        <c:v>1500</c:v>
                      </c:pt>
                      <c:pt idx="739">
                        <c:v>1500</c:v>
                      </c:pt>
                      <c:pt idx="740">
                        <c:v>1500</c:v>
                      </c:pt>
                      <c:pt idx="741">
                        <c:v>1500</c:v>
                      </c:pt>
                      <c:pt idx="742">
                        <c:v>1500</c:v>
                      </c:pt>
                      <c:pt idx="743">
                        <c:v>1500</c:v>
                      </c:pt>
                      <c:pt idx="744">
                        <c:v>1500</c:v>
                      </c:pt>
                      <c:pt idx="745">
                        <c:v>1500</c:v>
                      </c:pt>
                      <c:pt idx="746">
                        <c:v>1500</c:v>
                      </c:pt>
                      <c:pt idx="747">
                        <c:v>1500</c:v>
                      </c:pt>
                      <c:pt idx="748">
                        <c:v>1500</c:v>
                      </c:pt>
                      <c:pt idx="749">
                        <c:v>1500</c:v>
                      </c:pt>
                      <c:pt idx="750">
                        <c:v>1500</c:v>
                      </c:pt>
                      <c:pt idx="751">
                        <c:v>1500</c:v>
                      </c:pt>
                      <c:pt idx="752">
                        <c:v>1500</c:v>
                      </c:pt>
                      <c:pt idx="753">
                        <c:v>1500</c:v>
                      </c:pt>
                      <c:pt idx="754">
                        <c:v>1500</c:v>
                      </c:pt>
                      <c:pt idx="755">
                        <c:v>1500</c:v>
                      </c:pt>
                      <c:pt idx="756">
                        <c:v>1500</c:v>
                      </c:pt>
                      <c:pt idx="757">
                        <c:v>1500</c:v>
                      </c:pt>
                      <c:pt idx="758">
                        <c:v>1500</c:v>
                      </c:pt>
                      <c:pt idx="759">
                        <c:v>1500</c:v>
                      </c:pt>
                      <c:pt idx="760">
                        <c:v>1500</c:v>
                      </c:pt>
                      <c:pt idx="761">
                        <c:v>1500</c:v>
                      </c:pt>
                      <c:pt idx="762">
                        <c:v>1500</c:v>
                      </c:pt>
                      <c:pt idx="763">
                        <c:v>1500</c:v>
                      </c:pt>
                      <c:pt idx="764">
                        <c:v>1500</c:v>
                      </c:pt>
                      <c:pt idx="765">
                        <c:v>1500</c:v>
                      </c:pt>
                      <c:pt idx="766">
                        <c:v>1500</c:v>
                      </c:pt>
                      <c:pt idx="767">
                        <c:v>1500</c:v>
                      </c:pt>
                      <c:pt idx="768">
                        <c:v>1500</c:v>
                      </c:pt>
                      <c:pt idx="769">
                        <c:v>1500</c:v>
                      </c:pt>
                      <c:pt idx="770">
                        <c:v>1500</c:v>
                      </c:pt>
                      <c:pt idx="771">
                        <c:v>1500</c:v>
                      </c:pt>
                      <c:pt idx="772">
                        <c:v>1500</c:v>
                      </c:pt>
                      <c:pt idx="773">
                        <c:v>1500</c:v>
                      </c:pt>
                      <c:pt idx="774">
                        <c:v>1500</c:v>
                      </c:pt>
                      <c:pt idx="775">
                        <c:v>1500</c:v>
                      </c:pt>
                      <c:pt idx="776">
                        <c:v>1500</c:v>
                      </c:pt>
                      <c:pt idx="777">
                        <c:v>1500</c:v>
                      </c:pt>
                      <c:pt idx="778">
                        <c:v>1500</c:v>
                      </c:pt>
                      <c:pt idx="779">
                        <c:v>1500</c:v>
                      </c:pt>
                      <c:pt idx="780">
                        <c:v>1500</c:v>
                      </c:pt>
                      <c:pt idx="781">
                        <c:v>1500</c:v>
                      </c:pt>
                      <c:pt idx="782">
                        <c:v>1500</c:v>
                      </c:pt>
                      <c:pt idx="783">
                        <c:v>1500</c:v>
                      </c:pt>
                      <c:pt idx="784">
                        <c:v>1500</c:v>
                      </c:pt>
                      <c:pt idx="785">
                        <c:v>1500</c:v>
                      </c:pt>
                      <c:pt idx="786">
                        <c:v>1500</c:v>
                      </c:pt>
                      <c:pt idx="787">
                        <c:v>1500</c:v>
                      </c:pt>
                      <c:pt idx="788">
                        <c:v>1500</c:v>
                      </c:pt>
                      <c:pt idx="789">
                        <c:v>1500</c:v>
                      </c:pt>
                      <c:pt idx="790">
                        <c:v>1500</c:v>
                      </c:pt>
                      <c:pt idx="791">
                        <c:v>1500</c:v>
                      </c:pt>
                      <c:pt idx="792">
                        <c:v>1500</c:v>
                      </c:pt>
                      <c:pt idx="793">
                        <c:v>1500</c:v>
                      </c:pt>
                      <c:pt idx="794">
                        <c:v>1500</c:v>
                      </c:pt>
                      <c:pt idx="795">
                        <c:v>1500</c:v>
                      </c:pt>
                      <c:pt idx="796">
                        <c:v>1500</c:v>
                      </c:pt>
                      <c:pt idx="797">
                        <c:v>1500</c:v>
                      </c:pt>
                      <c:pt idx="798">
                        <c:v>1500</c:v>
                      </c:pt>
                      <c:pt idx="799">
                        <c:v>1500</c:v>
                      </c:pt>
                      <c:pt idx="800">
                        <c:v>1500</c:v>
                      </c:pt>
                      <c:pt idx="801">
                        <c:v>1500</c:v>
                      </c:pt>
                      <c:pt idx="802">
                        <c:v>1500</c:v>
                      </c:pt>
                      <c:pt idx="803">
                        <c:v>1500</c:v>
                      </c:pt>
                      <c:pt idx="804">
                        <c:v>1500</c:v>
                      </c:pt>
                      <c:pt idx="805">
                        <c:v>1500</c:v>
                      </c:pt>
                      <c:pt idx="806">
                        <c:v>1500</c:v>
                      </c:pt>
                      <c:pt idx="807">
                        <c:v>1500</c:v>
                      </c:pt>
                      <c:pt idx="808">
                        <c:v>1500</c:v>
                      </c:pt>
                      <c:pt idx="809">
                        <c:v>1500</c:v>
                      </c:pt>
                      <c:pt idx="810">
                        <c:v>1500</c:v>
                      </c:pt>
                      <c:pt idx="811">
                        <c:v>1500</c:v>
                      </c:pt>
                      <c:pt idx="812">
                        <c:v>1500</c:v>
                      </c:pt>
                      <c:pt idx="813">
                        <c:v>1500</c:v>
                      </c:pt>
                      <c:pt idx="814">
                        <c:v>1500</c:v>
                      </c:pt>
                      <c:pt idx="815">
                        <c:v>1500</c:v>
                      </c:pt>
                      <c:pt idx="816">
                        <c:v>1500</c:v>
                      </c:pt>
                      <c:pt idx="817">
                        <c:v>1500</c:v>
                      </c:pt>
                      <c:pt idx="818">
                        <c:v>1500</c:v>
                      </c:pt>
                      <c:pt idx="819">
                        <c:v>1500</c:v>
                      </c:pt>
                      <c:pt idx="820">
                        <c:v>1500</c:v>
                      </c:pt>
                      <c:pt idx="821">
                        <c:v>1500</c:v>
                      </c:pt>
                      <c:pt idx="822">
                        <c:v>1500</c:v>
                      </c:pt>
                      <c:pt idx="823">
                        <c:v>1500</c:v>
                      </c:pt>
                      <c:pt idx="824">
                        <c:v>1500</c:v>
                      </c:pt>
                      <c:pt idx="825">
                        <c:v>1500</c:v>
                      </c:pt>
                      <c:pt idx="826">
                        <c:v>1500</c:v>
                      </c:pt>
                      <c:pt idx="827">
                        <c:v>1500</c:v>
                      </c:pt>
                      <c:pt idx="828">
                        <c:v>1500</c:v>
                      </c:pt>
                      <c:pt idx="829">
                        <c:v>1500</c:v>
                      </c:pt>
                      <c:pt idx="830">
                        <c:v>1500</c:v>
                      </c:pt>
                      <c:pt idx="831">
                        <c:v>1500</c:v>
                      </c:pt>
                      <c:pt idx="832">
                        <c:v>1500</c:v>
                      </c:pt>
                      <c:pt idx="833">
                        <c:v>1500</c:v>
                      </c:pt>
                      <c:pt idx="834">
                        <c:v>1500</c:v>
                      </c:pt>
                      <c:pt idx="835">
                        <c:v>1500</c:v>
                      </c:pt>
                      <c:pt idx="836">
                        <c:v>1500</c:v>
                      </c:pt>
                      <c:pt idx="837">
                        <c:v>1500</c:v>
                      </c:pt>
                      <c:pt idx="838">
                        <c:v>1500</c:v>
                      </c:pt>
                      <c:pt idx="839">
                        <c:v>1500</c:v>
                      </c:pt>
                      <c:pt idx="840">
                        <c:v>1500</c:v>
                      </c:pt>
                      <c:pt idx="841">
                        <c:v>1500</c:v>
                      </c:pt>
                      <c:pt idx="842">
                        <c:v>1500</c:v>
                      </c:pt>
                      <c:pt idx="843">
                        <c:v>1500</c:v>
                      </c:pt>
                      <c:pt idx="844">
                        <c:v>1500</c:v>
                      </c:pt>
                      <c:pt idx="845">
                        <c:v>1500</c:v>
                      </c:pt>
                      <c:pt idx="846">
                        <c:v>1500</c:v>
                      </c:pt>
                      <c:pt idx="847">
                        <c:v>1500</c:v>
                      </c:pt>
                      <c:pt idx="848">
                        <c:v>1500</c:v>
                      </c:pt>
                      <c:pt idx="849">
                        <c:v>1500</c:v>
                      </c:pt>
                      <c:pt idx="850">
                        <c:v>1500</c:v>
                      </c:pt>
                      <c:pt idx="851">
                        <c:v>1500</c:v>
                      </c:pt>
                      <c:pt idx="852">
                        <c:v>1500</c:v>
                      </c:pt>
                      <c:pt idx="853">
                        <c:v>1500</c:v>
                      </c:pt>
                      <c:pt idx="854">
                        <c:v>1500</c:v>
                      </c:pt>
                      <c:pt idx="855">
                        <c:v>1500</c:v>
                      </c:pt>
                      <c:pt idx="856">
                        <c:v>1500</c:v>
                      </c:pt>
                      <c:pt idx="857">
                        <c:v>1500</c:v>
                      </c:pt>
                      <c:pt idx="858">
                        <c:v>1500</c:v>
                      </c:pt>
                      <c:pt idx="859">
                        <c:v>1500</c:v>
                      </c:pt>
                      <c:pt idx="860">
                        <c:v>1500</c:v>
                      </c:pt>
                      <c:pt idx="861">
                        <c:v>1500</c:v>
                      </c:pt>
                      <c:pt idx="862">
                        <c:v>1500</c:v>
                      </c:pt>
                      <c:pt idx="863">
                        <c:v>1500</c:v>
                      </c:pt>
                      <c:pt idx="864">
                        <c:v>1500</c:v>
                      </c:pt>
                      <c:pt idx="865">
                        <c:v>1500</c:v>
                      </c:pt>
                      <c:pt idx="866">
                        <c:v>1500</c:v>
                      </c:pt>
                      <c:pt idx="867">
                        <c:v>1500</c:v>
                      </c:pt>
                      <c:pt idx="868">
                        <c:v>1500</c:v>
                      </c:pt>
                      <c:pt idx="869">
                        <c:v>1500</c:v>
                      </c:pt>
                      <c:pt idx="870">
                        <c:v>1500</c:v>
                      </c:pt>
                      <c:pt idx="871">
                        <c:v>1500</c:v>
                      </c:pt>
                      <c:pt idx="872">
                        <c:v>1500</c:v>
                      </c:pt>
                      <c:pt idx="873">
                        <c:v>1500</c:v>
                      </c:pt>
                      <c:pt idx="874">
                        <c:v>1500</c:v>
                      </c:pt>
                      <c:pt idx="875">
                        <c:v>1500</c:v>
                      </c:pt>
                      <c:pt idx="876">
                        <c:v>1500</c:v>
                      </c:pt>
                      <c:pt idx="877">
                        <c:v>1500</c:v>
                      </c:pt>
                      <c:pt idx="878">
                        <c:v>1500</c:v>
                      </c:pt>
                      <c:pt idx="879">
                        <c:v>1500</c:v>
                      </c:pt>
                      <c:pt idx="880">
                        <c:v>1500</c:v>
                      </c:pt>
                      <c:pt idx="881">
                        <c:v>1500</c:v>
                      </c:pt>
                      <c:pt idx="882">
                        <c:v>1500</c:v>
                      </c:pt>
                      <c:pt idx="883">
                        <c:v>1500</c:v>
                      </c:pt>
                      <c:pt idx="884">
                        <c:v>1500</c:v>
                      </c:pt>
                      <c:pt idx="885">
                        <c:v>1500</c:v>
                      </c:pt>
                      <c:pt idx="886">
                        <c:v>1500</c:v>
                      </c:pt>
                      <c:pt idx="887">
                        <c:v>1500</c:v>
                      </c:pt>
                      <c:pt idx="888">
                        <c:v>1500</c:v>
                      </c:pt>
                      <c:pt idx="889">
                        <c:v>1500</c:v>
                      </c:pt>
                      <c:pt idx="890">
                        <c:v>1500</c:v>
                      </c:pt>
                      <c:pt idx="891">
                        <c:v>1500</c:v>
                      </c:pt>
                      <c:pt idx="892">
                        <c:v>1500</c:v>
                      </c:pt>
                      <c:pt idx="893">
                        <c:v>1500</c:v>
                      </c:pt>
                      <c:pt idx="894">
                        <c:v>1500</c:v>
                      </c:pt>
                      <c:pt idx="895">
                        <c:v>1500</c:v>
                      </c:pt>
                      <c:pt idx="896">
                        <c:v>1500</c:v>
                      </c:pt>
                      <c:pt idx="897">
                        <c:v>1500</c:v>
                      </c:pt>
                      <c:pt idx="898">
                        <c:v>1500</c:v>
                      </c:pt>
                      <c:pt idx="899">
                        <c:v>1500</c:v>
                      </c:pt>
                      <c:pt idx="900">
                        <c:v>1500</c:v>
                      </c:pt>
                      <c:pt idx="901">
                        <c:v>1500</c:v>
                      </c:pt>
                      <c:pt idx="902">
                        <c:v>1500</c:v>
                      </c:pt>
                      <c:pt idx="903">
                        <c:v>1500</c:v>
                      </c:pt>
                      <c:pt idx="904">
                        <c:v>1500</c:v>
                      </c:pt>
                      <c:pt idx="905">
                        <c:v>1500</c:v>
                      </c:pt>
                      <c:pt idx="906">
                        <c:v>1500</c:v>
                      </c:pt>
                      <c:pt idx="907">
                        <c:v>1500</c:v>
                      </c:pt>
                      <c:pt idx="908">
                        <c:v>1500</c:v>
                      </c:pt>
                      <c:pt idx="909">
                        <c:v>1500</c:v>
                      </c:pt>
                      <c:pt idx="910">
                        <c:v>1500</c:v>
                      </c:pt>
                      <c:pt idx="911">
                        <c:v>1500</c:v>
                      </c:pt>
                      <c:pt idx="912">
                        <c:v>1500</c:v>
                      </c:pt>
                      <c:pt idx="913">
                        <c:v>1500</c:v>
                      </c:pt>
                      <c:pt idx="914">
                        <c:v>1500</c:v>
                      </c:pt>
                      <c:pt idx="915">
                        <c:v>1500</c:v>
                      </c:pt>
                      <c:pt idx="916">
                        <c:v>1500</c:v>
                      </c:pt>
                      <c:pt idx="917">
                        <c:v>1500</c:v>
                      </c:pt>
                      <c:pt idx="918">
                        <c:v>1500</c:v>
                      </c:pt>
                      <c:pt idx="919">
                        <c:v>1500</c:v>
                      </c:pt>
                      <c:pt idx="920">
                        <c:v>1500</c:v>
                      </c:pt>
                      <c:pt idx="921">
                        <c:v>1500</c:v>
                      </c:pt>
                      <c:pt idx="922">
                        <c:v>1500</c:v>
                      </c:pt>
                      <c:pt idx="923">
                        <c:v>1500</c:v>
                      </c:pt>
                      <c:pt idx="924">
                        <c:v>1500</c:v>
                      </c:pt>
                      <c:pt idx="925">
                        <c:v>1500</c:v>
                      </c:pt>
                      <c:pt idx="926">
                        <c:v>1500</c:v>
                      </c:pt>
                      <c:pt idx="927">
                        <c:v>1500</c:v>
                      </c:pt>
                      <c:pt idx="928">
                        <c:v>1500</c:v>
                      </c:pt>
                      <c:pt idx="929">
                        <c:v>1500</c:v>
                      </c:pt>
                      <c:pt idx="930">
                        <c:v>1500</c:v>
                      </c:pt>
                      <c:pt idx="931">
                        <c:v>1500</c:v>
                      </c:pt>
                      <c:pt idx="932">
                        <c:v>1500</c:v>
                      </c:pt>
                      <c:pt idx="933">
                        <c:v>1500</c:v>
                      </c:pt>
                      <c:pt idx="934">
                        <c:v>1500</c:v>
                      </c:pt>
                      <c:pt idx="935">
                        <c:v>1500</c:v>
                      </c:pt>
                      <c:pt idx="936">
                        <c:v>1500</c:v>
                      </c:pt>
                      <c:pt idx="937">
                        <c:v>1500</c:v>
                      </c:pt>
                      <c:pt idx="938">
                        <c:v>1500</c:v>
                      </c:pt>
                      <c:pt idx="939">
                        <c:v>1500</c:v>
                      </c:pt>
                      <c:pt idx="940">
                        <c:v>1500</c:v>
                      </c:pt>
                      <c:pt idx="941">
                        <c:v>1500</c:v>
                      </c:pt>
                      <c:pt idx="942">
                        <c:v>1500</c:v>
                      </c:pt>
                      <c:pt idx="943">
                        <c:v>1500</c:v>
                      </c:pt>
                      <c:pt idx="944">
                        <c:v>1500</c:v>
                      </c:pt>
                      <c:pt idx="945">
                        <c:v>1500</c:v>
                      </c:pt>
                      <c:pt idx="946">
                        <c:v>1500</c:v>
                      </c:pt>
                      <c:pt idx="947">
                        <c:v>1500</c:v>
                      </c:pt>
                      <c:pt idx="948">
                        <c:v>1500</c:v>
                      </c:pt>
                      <c:pt idx="949">
                        <c:v>1500</c:v>
                      </c:pt>
                      <c:pt idx="950">
                        <c:v>1500</c:v>
                      </c:pt>
                      <c:pt idx="951">
                        <c:v>1500</c:v>
                      </c:pt>
                      <c:pt idx="952">
                        <c:v>1500</c:v>
                      </c:pt>
                      <c:pt idx="953">
                        <c:v>1500</c:v>
                      </c:pt>
                      <c:pt idx="954">
                        <c:v>1500</c:v>
                      </c:pt>
                      <c:pt idx="955">
                        <c:v>1500</c:v>
                      </c:pt>
                      <c:pt idx="956">
                        <c:v>1500</c:v>
                      </c:pt>
                      <c:pt idx="957">
                        <c:v>1500</c:v>
                      </c:pt>
                      <c:pt idx="958">
                        <c:v>1500</c:v>
                      </c:pt>
                      <c:pt idx="959">
                        <c:v>1500</c:v>
                      </c:pt>
                      <c:pt idx="960">
                        <c:v>1500</c:v>
                      </c:pt>
                      <c:pt idx="961">
                        <c:v>1500</c:v>
                      </c:pt>
                      <c:pt idx="962">
                        <c:v>1500</c:v>
                      </c:pt>
                      <c:pt idx="963">
                        <c:v>1500</c:v>
                      </c:pt>
                      <c:pt idx="964">
                        <c:v>1500</c:v>
                      </c:pt>
                      <c:pt idx="965">
                        <c:v>1500</c:v>
                      </c:pt>
                      <c:pt idx="966">
                        <c:v>1500</c:v>
                      </c:pt>
                      <c:pt idx="967">
                        <c:v>1500</c:v>
                      </c:pt>
                      <c:pt idx="968">
                        <c:v>1500</c:v>
                      </c:pt>
                      <c:pt idx="969">
                        <c:v>1500</c:v>
                      </c:pt>
                      <c:pt idx="970">
                        <c:v>1500</c:v>
                      </c:pt>
                      <c:pt idx="971">
                        <c:v>1500</c:v>
                      </c:pt>
                      <c:pt idx="972">
                        <c:v>1500</c:v>
                      </c:pt>
                      <c:pt idx="973">
                        <c:v>1500</c:v>
                      </c:pt>
                      <c:pt idx="974">
                        <c:v>1500</c:v>
                      </c:pt>
                      <c:pt idx="975">
                        <c:v>1500</c:v>
                      </c:pt>
                      <c:pt idx="976">
                        <c:v>1500</c:v>
                      </c:pt>
                      <c:pt idx="977">
                        <c:v>1500</c:v>
                      </c:pt>
                      <c:pt idx="978">
                        <c:v>1500</c:v>
                      </c:pt>
                      <c:pt idx="979">
                        <c:v>1500</c:v>
                      </c:pt>
                      <c:pt idx="980">
                        <c:v>1500</c:v>
                      </c:pt>
                      <c:pt idx="981">
                        <c:v>1500</c:v>
                      </c:pt>
                      <c:pt idx="982">
                        <c:v>1500</c:v>
                      </c:pt>
                      <c:pt idx="983">
                        <c:v>1500</c:v>
                      </c:pt>
                      <c:pt idx="984">
                        <c:v>1500</c:v>
                      </c:pt>
                      <c:pt idx="985">
                        <c:v>1500</c:v>
                      </c:pt>
                      <c:pt idx="986">
                        <c:v>1500</c:v>
                      </c:pt>
                      <c:pt idx="987">
                        <c:v>1500</c:v>
                      </c:pt>
                      <c:pt idx="988">
                        <c:v>1500</c:v>
                      </c:pt>
                      <c:pt idx="989">
                        <c:v>1500</c:v>
                      </c:pt>
                      <c:pt idx="990">
                        <c:v>1500</c:v>
                      </c:pt>
                      <c:pt idx="991">
                        <c:v>1500</c:v>
                      </c:pt>
                      <c:pt idx="992">
                        <c:v>1500</c:v>
                      </c:pt>
                      <c:pt idx="993">
                        <c:v>1500</c:v>
                      </c:pt>
                      <c:pt idx="994">
                        <c:v>1500</c:v>
                      </c:pt>
                      <c:pt idx="995">
                        <c:v>1500</c:v>
                      </c:pt>
                      <c:pt idx="996">
                        <c:v>1500</c:v>
                      </c:pt>
                      <c:pt idx="997">
                        <c:v>1500</c:v>
                      </c:pt>
                      <c:pt idx="998">
                        <c:v>1500</c:v>
                      </c:pt>
                      <c:pt idx="999">
                        <c:v>1500</c:v>
                      </c:pt>
                      <c:pt idx="1000">
                        <c:v>1500</c:v>
                      </c:pt>
                      <c:pt idx="1001">
                        <c:v>1500</c:v>
                      </c:pt>
                      <c:pt idx="1002">
                        <c:v>1500</c:v>
                      </c:pt>
                      <c:pt idx="1003">
                        <c:v>1500</c:v>
                      </c:pt>
                      <c:pt idx="1004">
                        <c:v>1500</c:v>
                      </c:pt>
                      <c:pt idx="1005">
                        <c:v>1500</c:v>
                      </c:pt>
                      <c:pt idx="1006">
                        <c:v>1500</c:v>
                      </c:pt>
                      <c:pt idx="1007">
                        <c:v>1500</c:v>
                      </c:pt>
                      <c:pt idx="1008">
                        <c:v>1500</c:v>
                      </c:pt>
                      <c:pt idx="1009">
                        <c:v>1500</c:v>
                      </c:pt>
                      <c:pt idx="1010">
                        <c:v>1500</c:v>
                      </c:pt>
                      <c:pt idx="1011">
                        <c:v>1500</c:v>
                      </c:pt>
                      <c:pt idx="1012">
                        <c:v>1500</c:v>
                      </c:pt>
                      <c:pt idx="1013">
                        <c:v>1500</c:v>
                      </c:pt>
                      <c:pt idx="1014">
                        <c:v>1500</c:v>
                      </c:pt>
                      <c:pt idx="1015">
                        <c:v>1500</c:v>
                      </c:pt>
                      <c:pt idx="1016">
                        <c:v>1500</c:v>
                      </c:pt>
                      <c:pt idx="1017">
                        <c:v>1500</c:v>
                      </c:pt>
                      <c:pt idx="1018">
                        <c:v>1500</c:v>
                      </c:pt>
                      <c:pt idx="1019">
                        <c:v>1500</c:v>
                      </c:pt>
                      <c:pt idx="1020">
                        <c:v>1500</c:v>
                      </c:pt>
                      <c:pt idx="1021">
                        <c:v>1500</c:v>
                      </c:pt>
                      <c:pt idx="1022">
                        <c:v>1500</c:v>
                      </c:pt>
                      <c:pt idx="1023">
                        <c:v>1500</c:v>
                      </c:pt>
                      <c:pt idx="1024">
                        <c:v>1500</c:v>
                      </c:pt>
                      <c:pt idx="1025">
                        <c:v>1500</c:v>
                      </c:pt>
                      <c:pt idx="1026">
                        <c:v>1500</c:v>
                      </c:pt>
                      <c:pt idx="1027">
                        <c:v>1500</c:v>
                      </c:pt>
                      <c:pt idx="1028">
                        <c:v>1500</c:v>
                      </c:pt>
                      <c:pt idx="1029">
                        <c:v>1500</c:v>
                      </c:pt>
                      <c:pt idx="1030">
                        <c:v>1500</c:v>
                      </c:pt>
                      <c:pt idx="1031">
                        <c:v>1500</c:v>
                      </c:pt>
                      <c:pt idx="1032">
                        <c:v>1500</c:v>
                      </c:pt>
                      <c:pt idx="1033">
                        <c:v>1500</c:v>
                      </c:pt>
                      <c:pt idx="1034">
                        <c:v>1500</c:v>
                      </c:pt>
                      <c:pt idx="1035">
                        <c:v>1500</c:v>
                      </c:pt>
                      <c:pt idx="1036">
                        <c:v>1500</c:v>
                      </c:pt>
                      <c:pt idx="1037">
                        <c:v>1500</c:v>
                      </c:pt>
                      <c:pt idx="1038">
                        <c:v>1500</c:v>
                      </c:pt>
                      <c:pt idx="1039">
                        <c:v>1500</c:v>
                      </c:pt>
                      <c:pt idx="1040">
                        <c:v>1500</c:v>
                      </c:pt>
                      <c:pt idx="1041">
                        <c:v>1500</c:v>
                      </c:pt>
                      <c:pt idx="1042">
                        <c:v>1500</c:v>
                      </c:pt>
                      <c:pt idx="1043">
                        <c:v>1500</c:v>
                      </c:pt>
                      <c:pt idx="1044">
                        <c:v>1500</c:v>
                      </c:pt>
                      <c:pt idx="1045">
                        <c:v>1500</c:v>
                      </c:pt>
                      <c:pt idx="1046">
                        <c:v>1500</c:v>
                      </c:pt>
                      <c:pt idx="1047">
                        <c:v>1500</c:v>
                      </c:pt>
                      <c:pt idx="1048">
                        <c:v>1500</c:v>
                      </c:pt>
                      <c:pt idx="1049">
                        <c:v>1500</c:v>
                      </c:pt>
                      <c:pt idx="1050">
                        <c:v>1500</c:v>
                      </c:pt>
                      <c:pt idx="1051">
                        <c:v>1500</c:v>
                      </c:pt>
                      <c:pt idx="1052">
                        <c:v>1500</c:v>
                      </c:pt>
                      <c:pt idx="1053">
                        <c:v>1500</c:v>
                      </c:pt>
                      <c:pt idx="1054">
                        <c:v>1500</c:v>
                      </c:pt>
                      <c:pt idx="1055">
                        <c:v>1500</c:v>
                      </c:pt>
                      <c:pt idx="1056">
                        <c:v>1500</c:v>
                      </c:pt>
                      <c:pt idx="1057">
                        <c:v>1500</c:v>
                      </c:pt>
                      <c:pt idx="1058">
                        <c:v>1500</c:v>
                      </c:pt>
                      <c:pt idx="1059">
                        <c:v>1500</c:v>
                      </c:pt>
                      <c:pt idx="1060">
                        <c:v>1500</c:v>
                      </c:pt>
                      <c:pt idx="1061">
                        <c:v>1500</c:v>
                      </c:pt>
                      <c:pt idx="1062">
                        <c:v>1500</c:v>
                      </c:pt>
                      <c:pt idx="1063">
                        <c:v>1500</c:v>
                      </c:pt>
                      <c:pt idx="1064">
                        <c:v>1500</c:v>
                      </c:pt>
                      <c:pt idx="1065">
                        <c:v>1500</c:v>
                      </c:pt>
                      <c:pt idx="1066">
                        <c:v>1500</c:v>
                      </c:pt>
                      <c:pt idx="1067">
                        <c:v>1500</c:v>
                      </c:pt>
                      <c:pt idx="1068">
                        <c:v>1500</c:v>
                      </c:pt>
                      <c:pt idx="1069">
                        <c:v>1500</c:v>
                      </c:pt>
                      <c:pt idx="1070">
                        <c:v>1500</c:v>
                      </c:pt>
                      <c:pt idx="1071">
                        <c:v>1500</c:v>
                      </c:pt>
                      <c:pt idx="1072">
                        <c:v>1500</c:v>
                      </c:pt>
                      <c:pt idx="1073">
                        <c:v>1500</c:v>
                      </c:pt>
                      <c:pt idx="1074">
                        <c:v>1500</c:v>
                      </c:pt>
                      <c:pt idx="1075">
                        <c:v>1500</c:v>
                      </c:pt>
                      <c:pt idx="1076">
                        <c:v>1500</c:v>
                      </c:pt>
                      <c:pt idx="1077">
                        <c:v>1500</c:v>
                      </c:pt>
                      <c:pt idx="1078">
                        <c:v>1500</c:v>
                      </c:pt>
                      <c:pt idx="1079">
                        <c:v>1500</c:v>
                      </c:pt>
                      <c:pt idx="1080">
                        <c:v>1500</c:v>
                      </c:pt>
                      <c:pt idx="1081">
                        <c:v>1500</c:v>
                      </c:pt>
                      <c:pt idx="1082">
                        <c:v>1500</c:v>
                      </c:pt>
                      <c:pt idx="1083">
                        <c:v>1500</c:v>
                      </c:pt>
                      <c:pt idx="1084">
                        <c:v>1500</c:v>
                      </c:pt>
                      <c:pt idx="1085">
                        <c:v>1500</c:v>
                      </c:pt>
                      <c:pt idx="1086">
                        <c:v>1500</c:v>
                      </c:pt>
                      <c:pt idx="1087">
                        <c:v>1500</c:v>
                      </c:pt>
                      <c:pt idx="1088">
                        <c:v>1500</c:v>
                      </c:pt>
                      <c:pt idx="1089">
                        <c:v>1500</c:v>
                      </c:pt>
                      <c:pt idx="1090">
                        <c:v>1500</c:v>
                      </c:pt>
                      <c:pt idx="1091">
                        <c:v>1500</c:v>
                      </c:pt>
                      <c:pt idx="1092">
                        <c:v>1500</c:v>
                      </c:pt>
                      <c:pt idx="1093">
                        <c:v>1500</c:v>
                      </c:pt>
                      <c:pt idx="1094">
                        <c:v>1500</c:v>
                      </c:pt>
                      <c:pt idx="1095">
                        <c:v>1500</c:v>
                      </c:pt>
                      <c:pt idx="1096">
                        <c:v>1500</c:v>
                      </c:pt>
                      <c:pt idx="1097">
                        <c:v>1500</c:v>
                      </c:pt>
                      <c:pt idx="1098">
                        <c:v>1500</c:v>
                      </c:pt>
                      <c:pt idx="1099">
                        <c:v>1500</c:v>
                      </c:pt>
                      <c:pt idx="1100">
                        <c:v>1500</c:v>
                      </c:pt>
                      <c:pt idx="1101">
                        <c:v>1500</c:v>
                      </c:pt>
                      <c:pt idx="1102">
                        <c:v>1500</c:v>
                      </c:pt>
                      <c:pt idx="1103">
                        <c:v>1500</c:v>
                      </c:pt>
                      <c:pt idx="1104">
                        <c:v>1500</c:v>
                      </c:pt>
                      <c:pt idx="1105">
                        <c:v>1500</c:v>
                      </c:pt>
                      <c:pt idx="1106">
                        <c:v>1500</c:v>
                      </c:pt>
                      <c:pt idx="1107">
                        <c:v>1500</c:v>
                      </c:pt>
                      <c:pt idx="1108">
                        <c:v>1500</c:v>
                      </c:pt>
                      <c:pt idx="1109">
                        <c:v>1500</c:v>
                      </c:pt>
                      <c:pt idx="1110">
                        <c:v>1500</c:v>
                      </c:pt>
                      <c:pt idx="1111">
                        <c:v>1500</c:v>
                      </c:pt>
                      <c:pt idx="1112">
                        <c:v>1500</c:v>
                      </c:pt>
                      <c:pt idx="1113">
                        <c:v>1500</c:v>
                      </c:pt>
                      <c:pt idx="1114">
                        <c:v>1500</c:v>
                      </c:pt>
                      <c:pt idx="1115">
                        <c:v>1500</c:v>
                      </c:pt>
                      <c:pt idx="1116">
                        <c:v>1500</c:v>
                      </c:pt>
                      <c:pt idx="1117">
                        <c:v>1500</c:v>
                      </c:pt>
                      <c:pt idx="1118">
                        <c:v>1500</c:v>
                      </c:pt>
                      <c:pt idx="1119">
                        <c:v>1500</c:v>
                      </c:pt>
                      <c:pt idx="1120">
                        <c:v>1500</c:v>
                      </c:pt>
                      <c:pt idx="1121">
                        <c:v>1500</c:v>
                      </c:pt>
                      <c:pt idx="1122">
                        <c:v>1500</c:v>
                      </c:pt>
                      <c:pt idx="1123">
                        <c:v>1500</c:v>
                      </c:pt>
                      <c:pt idx="1124">
                        <c:v>1500</c:v>
                      </c:pt>
                      <c:pt idx="1125">
                        <c:v>1500</c:v>
                      </c:pt>
                      <c:pt idx="1126">
                        <c:v>1500</c:v>
                      </c:pt>
                      <c:pt idx="1127">
                        <c:v>1500</c:v>
                      </c:pt>
                      <c:pt idx="1128">
                        <c:v>1500</c:v>
                      </c:pt>
                      <c:pt idx="1129">
                        <c:v>1500</c:v>
                      </c:pt>
                      <c:pt idx="1130">
                        <c:v>1500</c:v>
                      </c:pt>
                      <c:pt idx="1131">
                        <c:v>1500</c:v>
                      </c:pt>
                      <c:pt idx="1132">
                        <c:v>1500</c:v>
                      </c:pt>
                      <c:pt idx="1133">
                        <c:v>1500</c:v>
                      </c:pt>
                      <c:pt idx="1134">
                        <c:v>1500</c:v>
                      </c:pt>
                      <c:pt idx="1135">
                        <c:v>1500</c:v>
                      </c:pt>
                      <c:pt idx="1136">
                        <c:v>1500</c:v>
                      </c:pt>
                      <c:pt idx="1137">
                        <c:v>1500</c:v>
                      </c:pt>
                      <c:pt idx="1138">
                        <c:v>1500</c:v>
                      </c:pt>
                      <c:pt idx="1139">
                        <c:v>1500</c:v>
                      </c:pt>
                      <c:pt idx="1140">
                        <c:v>1500</c:v>
                      </c:pt>
                      <c:pt idx="1141">
                        <c:v>1500</c:v>
                      </c:pt>
                      <c:pt idx="1142">
                        <c:v>1500</c:v>
                      </c:pt>
                      <c:pt idx="1143">
                        <c:v>1500</c:v>
                      </c:pt>
                      <c:pt idx="1144">
                        <c:v>1500</c:v>
                      </c:pt>
                      <c:pt idx="1145">
                        <c:v>1500</c:v>
                      </c:pt>
                      <c:pt idx="1146">
                        <c:v>1500</c:v>
                      </c:pt>
                      <c:pt idx="1147">
                        <c:v>1500</c:v>
                      </c:pt>
                      <c:pt idx="1148">
                        <c:v>1500</c:v>
                      </c:pt>
                      <c:pt idx="1149">
                        <c:v>1500</c:v>
                      </c:pt>
                      <c:pt idx="1150">
                        <c:v>1500</c:v>
                      </c:pt>
                      <c:pt idx="1151">
                        <c:v>1500</c:v>
                      </c:pt>
                      <c:pt idx="1152">
                        <c:v>1500</c:v>
                      </c:pt>
                      <c:pt idx="1153">
                        <c:v>1500</c:v>
                      </c:pt>
                      <c:pt idx="1154">
                        <c:v>1500</c:v>
                      </c:pt>
                      <c:pt idx="1155">
                        <c:v>1500</c:v>
                      </c:pt>
                      <c:pt idx="1156">
                        <c:v>1500</c:v>
                      </c:pt>
                      <c:pt idx="1157">
                        <c:v>1500</c:v>
                      </c:pt>
                      <c:pt idx="1158">
                        <c:v>1500</c:v>
                      </c:pt>
                      <c:pt idx="1159">
                        <c:v>1500</c:v>
                      </c:pt>
                      <c:pt idx="1160">
                        <c:v>1500</c:v>
                      </c:pt>
                      <c:pt idx="1161">
                        <c:v>1500</c:v>
                      </c:pt>
                      <c:pt idx="1162">
                        <c:v>1500</c:v>
                      </c:pt>
                      <c:pt idx="1163">
                        <c:v>1500</c:v>
                      </c:pt>
                      <c:pt idx="1164">
                        <c:v>1500</c:v>
                      </c:pt>
                      <c:pt idx="1165">
                        <c:v>1500</c:v>
                      </c:pt>
                      <c:pt idx="1166">
                        <c:v>1500</c:v>
                      </c:pt>
                      <c:pt idx="1167">
                        <c:v>1500</c:v>
                      </c:pt>
                      <c:pt idx="1168">
                        <c:v>1500</c:v>
                      </c:pt>
                      <c:pt idx="1169">
                        <c:v>1500</c:v>
                      </c:pt>
                      <c:pt idx="1170">
                        <c:v>1500</c:v>
                      </c:pt>
                      <c:pt idx="1171">
                        <c:v>1500</c:v>
                      </c:pt>
                      <c:pt idx="1172">
                        <c:v>1500</c:v>
                      </c:pt>
                      <c:pt idx="1173">
                        <c:v>1500</c:v>
                      </c:pt>
                      <c:pt idx="1174">
                        <c:v>1500</c:v>
                      </c:pt>
                      <c:pt idx="1175">
                        <c:v>1500</c:v>
                      </c:pt>
                      <c:pt idx="1176">
                        <c:v>1500</c:v>
                      </c:pt>
                      <c:pt idx="1177">
                        <c:v>1500</c:v>
                      </c:pt>
                      <c:pt idx="1178">
                        <c:v>1500</c:v>
                      </c:pt>
                      <c:pt idx="1179">
                        <c:v>1500</c:v>
                      </c:pt>
                      <c:pt idx="1180">
                        <c:v>1500</c:v>
                      </c:pt>
                      <c:pt idx="1181">
                        <c:v>1500</c:v>
                      </c:pt>
                      <c:pt idx="1182">
                        <c:v>1500</c:v>
                      </c:pt>
                      <c:pt idx="1183">
                        <c:v>1500</c:v>
                      </c:pt>
                      <c:pt idx="1184">
                        <c:v>1500</c:v>
                      </c:pt>
                      <c:pt idx="1185">
                        <c:v>1500</c:v>
                      </c:pt>
                      <c:pt idx="1186">
                        <c:v>1500</c:v>
                      </c:pt>
                      <c:pt idx="1187">
                        <c:v>1500</c:v>
                      </c:pt>
                      <c:pt idx="1188">
                        <c:v>1500</c:v>
                      </c:pt>
                      <c:pt idx="1189">
                        <c:v>1500</c:v>
                      </c:pt>
                      <c:pt idx="1190">
                        <c:v>1500</c:v>
                      </c:pt>
                      <c:pt idx="1191">
                        <c:v>1500</c:v>
                      </c:pt>
                      <c:pt idx="1192">
                        <c:v>1500</c:v>
                      </c:pt>
                      <c:pt idx="1193">
                        <c:v>1500</c:v>
                      </c:pt>
                      <c:pt idx="1194">
                        <c:v>1500</c:v>
                      </c:pt>
                      <c:pt idx="1195">
                        <c:v>1500</c:v>
                      </c:pt>
                      <c:pt idx="1196">
                        <c:v>1500</c:v>
                      </c:pt>
                      <c:pt idx="1197">
                        <c:v>1500</c:v>
                      </c:pt>
                      <c:pt idx="1198">
                        <c:v>1500</c:v>
                      </c:pt>
                      <c:pt idx="1199">
                        <c:v>1500</c:v>
                      </c:pt>
                      <c:pt idx="1200">
                        <c:v>1500</c:v>
                      </c:pt>
                      <c:pt idx="1201">
                        <c:v>1500</c:v>
                      </c:pt>
                      <c:pt idx="1202">
                        <c:v>1500</c:v>
                      </c:pt>
                      <c:pt idx="1203">
                        <c:v>1500</c:v>
                      </c:pt>
                      <c:pt idx="1204">
                        <c:v>1500</c:v>
                      </c:pt>
                      <c:pt idx="1205">
                        <c:v>1500</c:v>
                      </c:pt>
                      <c:pt idx="1206">
                        <c:v>1500</c:v>
                      </c:pt>
                      <c:pt idx="1207">
                        <c:v>1500</c:v>
                      </c:pt>
                      <c:pt idx="1208">
                        <c:v>1500</c:v>
                      </c:pt>
                      <c:pt idx="1209">
                        <c:v>1500</c:v>
                      </c:pt>
                      <c:pt idx="1210">
                        <c:v>1500</c:v>
                      </c:pt>
                      <c:pt idx="1211">
                        <c:v>1500</c:v>
                      </c:pt>
                      <c:pt idx="1212">
                        <c:v>1500</c:v>
                      </c:pt>
                      <c:pt idx="1213">
                        <c:v>1500</c:v>
                      </c:pt>
                      <c:pt idx="1214">
                        <c:v>1500</c:v>
                      </c:pt>
                      <c:pt idx="1215">
                        <c:v>1500</c:v>
                      </c:pt>
                      <c:pt idx="1216">
                        <c:v>1500</c:v>
                      </c:pt>
                      <c:pt idx="1217">
                        <c:v>1500</c:v>
                      </c:pt>
                      <c:pt idx="1218">
                        <c:v>1500</c:v>
                      </c:pt>
                      <c:pt idx="1219">
                        <c:v>1500</c:v>
                      </c:pt>
                      <c:pt idx="1220">
                        <c:v>1500</c:v>
                      </c:pt>
                      <c:pt idx="1221">
                        <c:v>1500</c:v>
                      </c:pt>
                      <c:pt idx="1222">
                        <c:v>1500</c:v>
                      </c:pt>
                      <c:pt idx="1223">
                        <c:v>1500</c:v>
                      </c:pt>
                      <c:pt idx="1224">
                        <c:v>1500</c:v>
                      </c:pt>
                      <c:pt idx="1225">
                        <c:v>1500</c:v>
                      </c:pt>
                      <c:pt idx="1226">
                        <c:v>1500</c:v>
                      </c:pt>
                      <c:pt idx="1227">
                        <c:v>1500</c:v>
                      </c:pt>
                      <c:pt idx="1228">
                        <c:v>1500</c:v>
                      </c:pt>
                      <c:pt idx="1229">
                        <c:v>1500</c:v>
                      </c:pt>
                      <c:pt idx="1230">
                        <c:v>1500</c:v>
                      </c:pt>
                      <c:pt idx="1231">
                        <c:v>1500</c:v>
                      </c:pt>
                      <c:pt idx="1232">
                        <c:v>1500</c:v>
                      </c:pt>
                      <c:pt idx="1233">
                        <c:v>1500</c:v>
                      </c:pt>
                      <c:pt idx="1234">
                        <c:v>1500</c:v>
                      </c:pt>
                      <c:pt idx="1235">
                        <c:v>1500</c:v>
                      </c:pt>
                      <c:pt idx="1236">
                        <c:v>1500</c:v>
                      </c:pt>
                      <c:pt idx="1237">
                        <c:v>1500</c:v>
                      </c:pt>
                      <c:pt idx="1238">
                        <c:v>1500</c:v>
                      </c:pt>
                      <c:pt idx="1239">
                        <c:v>1500</c:v>
                      </c:pt>
                      <c:pt idx="1240">
                        <c:v>1500</c:v>
                      </c:pt>
                      <c:pt idx="1241">
                        <c:v>1500</c:v>
                      </c:pt>
                      <c:pt idx="1242">
                        <c:v>1500</c:v>
                      </c:pt>
                      <c:pt idx="1243">
                        <c:v>1500</c:v>
                      </c:pt>
                      <c:pt idx="1244">
                        <c:v>1500</c:v>
                      </c:pt>
                      <c:pt idx="1245">
                        <c:v>1500</c:v>
                      </c:pt>
                      <c:pt idx="1246">
                        <c:v>1500</c:v>
                      </c:pt>
                      <c:pt idx="1247">
                        <c:v>1500</c:v>
                      </c:pt>
                      <c:pt idx="1248">
                        <c:v>1500</c:v>
                      </c:pt>
                      <c:pt idx="1249">
                        <c:v>1500</c:v>
                      </c:pt>
                      <c:pt idx="1250">
                        <c:v>1500</c:v>
                      </c:pt>
                      <c:pt idx="1251">
                        <c:v>1500</c:v>
                      </c:pt>
                      <c:pt idx="1252">
                        <c:v>1500</c:v>
                      </c:pt>
                      <c:pt idx="1253">
                        <c:v>1500</c:v>
                      </c:pt>
                      <c:pt idx="1254">
                        <c:v>1500</c:v>
                      </c:pt>
                      <c:pt idx="1255">
                        <c:v>1500</c:v>
                      </c:pt>
                      <c:pt idx="1256">
                        <c:v>1500</c:v>
                      </c:pt>
                      <c:pt idx="1257">
                        <c:v>1500</c:v>
                      </c:pt>
                      <c:pt idx="1258">
                        <c:v>1500</c:v>
                      </c:pt>
                      <c:pt idx="1259">
                        <c:v>1500</c:v>
                      </c:pt>
                      <c:pt idx="1260">
                        <c:v>1500</c:v>
                      </c:pt>
                      <c:pt idx="1261">
                        <c:v>1500</c:v>
                      </c:pt>
                      <c:pt idx="1262">
                        <c:v>1500</c:v>
                      </c:pt>
                      <c:pt idx="1263">
                        <c:v>1500</c:v>
                      </c:pt>
                      <c:pt idx="1264">
                        <c:v>1500</c:v>
                      </c:pt>
                      <c:pt idx="1265">
                        <c:v>1500</c:v>
                      </c:pt>
                      <c:pt idx="1266">
                        <c:v>1500</c:v>
                      </c:pt>
                      <c:pt idx="1267">
                        <c:v>1500</c:v>
                      </c:pt>
                      <c:pt idx="1268">
                        <c:v>1500</c:v>
                      </c:pt>
                      <c:pt idx="1269">
                        <c:v>1500</c:v>
                      </c:pt>
                      <c:pt idx="1270">
                        <c:v>1500</c:v>
                      </c:pt>
                      <c:pt idx="1271">
                        <c:v>1500</c:v>
                      </c:pt>
                      <c:pt idx="1272">
                        <c:v>1500</c:v>
                      </c:pt>
                      <c:pt idx="1273">
                        <c:v>1500</c:v>
                      </c:pt>
                      <c:pt idx="1274">
                        <c:v>1500</c:v>
                      </c:pt>
                      <c:pt idx="1275">
                        <c:v>1500</c:v>
                      </c:pt>
                      <c:pt idx="1276">
                        <c:v>1500</c:v>
                      </c:pt>
                      <c:pt idx="1277">
                        <c:v>1500</c:v>
                      </c:pt>
                      <c:pt idx="1278">
                        <c:v>1500</c:v>
                      </c:pt>
                      <c:pt idx="1279">
                        <c:v>1500</c:v>
                      </c:pt>
                      <c:pt idx="1280">
                        <c:v>1500</c:v>
                      </c:pt>
                      <c:pt idx="1281">
                        <c:v>1500</c:v>
                      </c:pt>
                      <c:pt idx="1282">
                        <c:v>1500</c:v>
                      </c:pt>
                      <c:pt idx="1283">
                        <c:v>1500</c:v>
                      </c:pt>
                      <c:pt idx="1284">
                        <c:v>1500</c:v>
                      </c:pt>
                      <c:pt idx="1285">
                        <c:v>1500</c:v>
                      </c:pt>
                      <c:pt idx="1286">
                        <c:v>1500</c:v>
                      </c:pt>
                      <c:pt idx="1287">
                        <c:v>1500</c:v>
                      </c:pt>
                      <c:pt idx="1288">
                        <c:v>1500</c:v>
                      </c:pt>
                      <c:pt idx="1289">
                        <c:v>1500</c:v>
                      </c:pt>
                      <c:pt idx="1290">
                        <c:v>1500</c:v>
                      </c:pt>
                      <c:pt idx="1291">
                        <c:v>1500</c:v>
                      </c:pt>
                      <c:pt idx="1292">
                        <c:v>1500</c:v>
                      </c:pt>
                      <c:pt idx="1293">
                        <c:v>1500</c:v>
                      </c:pt>
                      <c:pt idx="1294">
                        <c:v>1500</c:v>
                      </c:pt>
                      <c:pt idx="1295">
                        <c:v>1500</c:v>
                      </c:pt>
                      <c:pt idx="1296">
                        <c:v>1500</c:v>
                      </c:pt>
                      <c:pt idx="1297">
                        <c:v>1500</c:v>
                      </c:pt>
                      <c:pt idx="1298">
                        <c:v>1500</c:v>
                      </c:pt>
                      <c:pt idx="1299">
                        <c:v>1500</c:v>
                      </c:pt>
                      <c:pt idx="1300">
                        <c:v>1500</c:v>
                      </c:pt>
                      <c:pt idx="1301">
                        <c:v>1500</c:v>
                      </c:pt>
                      <c:pt idx="1302">
                        <c:v>1500</c:v>
                      </c:pt>
                      <c:pt idx="1303">
                        <c:v>1500</c:v>
                      </c:pt>
                      <c:pt idx="1304">
                        <c:v>1500</c:v>
                      </c:pt>
                      <c:pt idx="1305">
                        <c:v>1500</c:v>
                      </c:pt>
                      <c:pt idx="1306">
                        <c:v>1500</c:v>
                      </c:pt>
                      <c:pt idx="1307">
                        <c:v>1500</c:v>
                      </c:pt>
                      <c:pt idx="1308">
                        <c:v>1500</c:v>
                      </c:pt>
                      <c:pt idx="1309">
                        <c:v>1500</c:v>
                      </c:pt>
                      <c:pt idx="1310">
                        <c:v>1500</c:v>
                      </c:pt>
                      <c:pt idx="1311">
                        <c:v>1500</c:v>
                      </c:pt>
                      <c:pt idx="1312">
                        <c:v>1500</c:v>
                      </c:pt>
                      <c:pt idx="1313">
                        <c:v>1500</c:v>
                      </c:pt>
                      <c:pt idx="1314">
                        <c:v>1500</c:v>
                      </c:pt>
                      <c:pt idx="1315">
                        <c:v>1500</c:v>
                      </c:pt>
                      <c:pt idx="1316">
                        <c:v>1500</c:v>
                      </c:pt>
                      <c:pt idx="1317">
                        <c:v>1500</c:v>
                      </c:pt>
                      <c:pt idx="1318">
                        <c:v>1500</c:v>
                      </c:pt>
                      <c:pt idx="1319">
                        <c:v>1500</c:v>
                      </c:pt>
                      <c:pt idx="1320">
                        <c:v>1500</c:v>
                      </c:pt>
                      <c:pt idx="1321">
                        <c:v>1500</c:v>
                      </c:pt>
                      <c:pt idx="1322">
                        <c:v>1500</c:v>
                      </c:pt>
                      <c:pt idx="1323">
                        <c:v>1500</c:v>
                      </c:pt>
                      <c:pt idx="1324">
                        <c:v>1500</c:v>
                      </c:pt>
                      <c:pt idx="1325">
                        <c:v>1500</c:v>
                      </c:pt>
                      <c:pt idx="1326">
                        <c:v>1500</c:v>
                      </c:pt>
                      <c:pt idx="1327">
                        <c:v>1500</c:v>
                      </c:pt>
                      <c:pt idx="1328">
                        <c:v>1500</c:v>
                      </c:pt>
                      <c:pt idx="1329">
                        <c:v>1500</c:v>
                      </c:pt>
                      <c:pt idx="1330">
                        <c:v>1500</c:v>
                      </c:pt>
                      <c:pt idx="1331">
                        <c:v>1500</c:v>
                      </c:pt>
                      <c:pt idx="1332">
                        <c:v>1500</c:v>
                      </c:pt>
                      <c:pt idx="1333">
                        <c:v>1500</c:v>
                      </c:pt>
                      <c:pt idx="1334">
                        <c:v>1500</c:v>
                      </c:pt>
                      <c:pt idx="1335">
                        <c:v>1500</c:v>
                      </c:pt>
                      <c:pt idx="1336">
                        <c:v>1500</c:v>
                      </c:pt>
                      <c:pt idx="1337">
                        <c:v>1500</c:v>
                      </c:pt>
                      <c:pt idx="1338">
                        <c:v>1500</c:v>
                      </c:pt>
                      <c:pt idx="1339">
                        <c:v>1500</c:v>
                      </c:pt>
                      <c:pt idx="1340">
                        <c:v>1500</c:v>
                      </c:pt>
                      <c:pt idx="1341">
                        <c:v>1500</c:v>
                      </c:pt>
                      <c:pt idx="1342">
                        <c:v>1500</c:v>
                      </c:pt>
                      <c:pt idx="1343">
                        <c:v>1500</c:v>
                      </c:pt>
                      <c:pt idx="1344">
                        <c:v>1500</c:v>
                      </c:pt>
                      <c:pt idx="1345">
                        <c:v>1500</c:v>
                      </c:pt>
                      <c:pt idx="1346">
                        <c:v>1500</c:v>
                      </c:pt>
                      <c:pt idx="1347">
                        <c:v>1500</c:v>
                      </c:pt>
                      <c:pt idx="1348">
                        <c:v>1500</c:v>
                      </c:pt>
                      <c:pt idx="1349">
                        <c:v>1500</c:v>
                      </c:pt>
                      <c:pt idx="1350">
                        <c:v>1500</c:v>
                      </c:pt>
                      <c:pt idx="1351">
                        <c:v>1500</c:v>
                      </c:pt>
                      <c:pt idx="1352">
                        <c:v>1500</c:v>
                      </c:pt>
                      <c:pt idx="1353">
                        <c:v>1500</c:v>
                      </c:pt>
                      <c:pt idx="1354">
                        <c:v>1500</c:v>
                      </c:pt>
                      <c:pt idx="1355">
                        <c:v>1500</c:v>
                      </c:pt>
                      <c:pt idx="1356">
                        <c:v>1500</c:v>
                      </c:pt>
                      <c:pt idx="1357">
                        <c:v>1500</c:v>
                      </c:pt>
                      <c:pt idx="1358">
                        <c:v>1500</c:v>
                      </c:pt>
                      <c:pt idx="1359">
                        <c:v>1500</c:v>
                      </c:pt>
                      <c:pt idx="1360">
                        <c:v>1500</c:v>
                      </c:pt>
                      <c:pt idx="1361">
                        <c:v>1500</c:v>
                      </c:pt>
                      <c:pt idx="1362">
                        <c:v>1500</c:v>
                      </c:pt>
                      <c:pt idx="1363">
                        <c:v>1500</c:v>
                      </c:pt>
                      <c:pt idx="1364">
                        <c:v>1500</c:v>
                      </c:pt>
                      <c:pt idx="1365">
                        <c:v>1500</c:v>
                      </c:pt>
                      <c:pt idx="1366">
                        <c:v>1500</c:v>
                      </c:pt>
                      <c:pt idx="1367">
                        <c:v>1500</c:v>
                      </c:pt>
                      <c:pt idx="1368">
                        <c:v>1500</c:v>
                      </c:pt>
                      <c:pt idx="1369">
                        <c:v>1500</c:v>
                      </c:pt>
                      <c:pt idx="1370">
                        <c:v>1500</c:v>
                      </c:pt>
                      <c:pt idx="1371">
                        <c:v>1500</c:v>
                      </c:pt>
                      <c:pt idx="1372">
                        <c:v>1500</c:v>
                      </c:pt>
                      <c:pt idx="1373">
                        <c:v>1500</c:v>
                      </c:pt>
                      <c:pt idx="1374">
                        <c:v>1500</c:v>
                      </c:pt>
                      <c:pt idx="1375">
                        <c:v>1500</c:v>
                      </c:pt>
                      <c:pt idx="1376">
                        <c:v>1500</c:v>
                      </c:pt>
                      <c:pt idx="1377">
                        <c:v>1500</c:v>
                      </c:pt>
                      <c:pt idx="1378">
                        <c:v>1500</c:v>
                      </c:pt>
                      <c:pt idx="1379">
                        <c:v>1500</c:v>
                      </c:pt>
                      <c:pt idx="1380">
                        <c:v>1500</c:v>
                      </c:pt>
                      <c:pt idx="1381">
                        <c:v>1500</c:v>
                      </c:pt>
                      <c:pt idx="1382">
                        <c:v>1500</c:v>
                      </c:pt>
                      <c:pt idx="1383">
                        <c:v>1500</c:v>
                      </c:pt>
                      <c:pt idx="1384">
                        <c:v>1500</c:v>
                      </c:pt>
                      <c:pt idx="1385">
                        <c:v>1500</c:v>
                      </c:pt>
                      <c:pt idx="1386">
                        <c:v>1500</c:v>
                      </c:pt>
                      <c:pt idx="1387">
                        <c:v>1500</c:v>
                      </c:pt>
                      <c:pt idx="1388">
                        <c:v>1500</c:v>
                      </c:pt>
                      <c:pt idx="1389">
                        <c:v>1500</c:v>
                      </c:pt>
                      <c:pt idx="1390">
                        <c:v>1500</c:v>
                      </c:pt>
                      <c:pt idx="1391">
                        <c:v>1500</c:v>
                      </c:pt>
                      <c:pt idx="1392">
                        <c:v>1500</c:v>
                      </c:pt>
                      <c:pt idx="1393">
                        <c:v>1500</c:v>
                      </c:pt>
                      <c:pt idx="1394">
                        <c:v>1500</c:v>
                      </c:pt>
                      <c:pt idx="1395">
                        <c:v>1500</c:v>
                      </c:pt>
                      <c:pt idx="1396">
                        <c:v>1500</c:v>
                      </c:pt>
                      <c:pt idx="1397">
                        <c:v>1500</c:v>
                      </c:pt>
                      <c:pt idx="1398">
                        <c:v>1500</c:v>
                      </c:pt>
                      <c:pt idx="1399">
                        <c:v>1500</c:v>
                      </c:pt>
                      <c:pt idx="1400">
                        <c:v>1500</c:v>
                      </c:pt>
                      <c:pt idx="1401">
                        <c:v>1500</c:v>
                      </c:pt>
                      <c:pt idx="1402">
                        <c:v>1500</c:v>
                      </c:pt>
                      <c:pt idx="1403">
                        <c:v>1500</c:v>
                      </c:pt>
                      <c:pt idx="1404">
                        <c:v>1500</c:v>
                      </c:pt>
                      <c:pt idx="1405">
                        <c:v>1500</c:v>
                      </c:pt>
                      <c:pt idx="1406">
                        <c:v>1500</c:v>
                      </c:pt>
                      <c:pt idx="1407">
                        <c:v>1500</c:v>
                      </c:pt>
                      <c:pt idx="1408">
                        <c:v>1500</c:v>
                      </c:pt>
                      <c:pt idx="1409">
                        <c:v>1500</c:v>
                      </c:pt>
                      <c:pt idx="1410">
                        <c:v>1500</c:v>
                      </c:pt>
                      <c:pt idx="1411">
                        <c:v>1500</c:v>
                      </c:pt>
                      <c:pt idx="1412">
                        <c:v>1500</c:v>
                      </c:pt>
                      <c:pt idx="1413">
                        <c:v>1500</c:v>
                      </c:pt>
                      <c:pt idx="1414">
                        <c:v>1500</c:v>
                      </c:pt>
                      <c:pt idx="1415">
                        <c:v>1500</c:v>
                      </c:pt>
                      <c:pt idx="1416">
                        <c:v>1500</c:v>
                      </c:pt>
                      <c:pt idx="1417">
                        <c:v>1500</c:v>
                      </c:pt>
                      <c:pt idx="1418">
                        <c:v>1500</c:v>
                      </c:pt>
                      <c:pt idx="1419">
                        <c:v>1500</c:v>
                      </c:pt>
                      <c:pt idx="1420">
                        <c:v>1500</c:v>
                      </c:pt>
                      <c:pt idx="1421">
                        <c:v>1500</c:v>
                      </c:pt>
                      <c:pt idx="1422">
                        <c:v>1500</c:v>
                      </c:pt>
                      <c:pt idx="1423">
                        <c:v>1500</c:v>
                      </c:pt>
                      <c:pt idx="1424">
                        <c:v>1500</c:v>
                      </c:pt>
                      <c:pt idx="1425">
                        <c:v>1500</c:v>
                      </c:pt>
                      <c:pt idx="1426">
                        <c:v>1500</c:v>
                      </c:pt>
                      <c:pt idx="1427">
                        <c:v>1500</c:v>
                      </c:pt>
                      <c:pt idx="1428">
                        <c:v>1500</c:v>
                      </c:pt>
                      <c:pt idx="1429">
                        <c:v>1500</c:v>
                      </c:pt>
                      <c:pt idx="1430">
                        <c:v>1500</c:v>
                      </c:pt>
                      <c:pt idx="1431">
                        <c:v>1500</c:v>
                      </c:pt>
                      <c:pt idx="1432">
                        <c:v>1500</c:v>
                      </c:pt>
                      <c:pt idx="1433">
                        <c:v>1500</c:v>
                      </c:pt>
                      <c:pt idx="1434">
                        <c:v>1500</c:v>
                      </c:pt>
                      <c:pt idx="1435">
                        <c:v>1500</c:v>
                      </c:pt>
                      <c:pt idx="1436">
                        <c:v>1500</c:v>
                      </c:pt>
                      <c:pt idx="1437">
                        <c:v>1500</c:v>
                      </c:pt>
                      <c:pt idx="1438">
                        <c:v>1500</c:v>
                      </c:pt>
                      <c:pt idx="1439">
                        <c:v>1500</c:v>
                      </c:pt>
                      <c:pt idx="1440">
                        <c:v>1500</c:v>
                      </c:pt>
                      <c:pt idx="1441">
                        <c:v>1500</c:v>
                      </c:pt>
                      <c:pt idx="1442">
                        <c:v>1500</c:v>
                      </c:pt>
                      <c:pt idx="1443">
                        <c:v>1500</c:v>
                      </c:pt>
                      <c:pt idx="1444">
                        <c:v>1500</c:v>
                      </c:pt>
                      <c:pt idx="1445">
                        <c:v>1500</c:v>
                      </c:pt>
                      <c:pt idx="1446">
                        <c:v>1500</c:v>
                      </c:pt>
                      <c:pt idx="1447">
                        <c:v>1500</c:v>
                      </c:pt>
                      <c:pt idx="1448">
                        <c:v>1500</c:v>
                      </c:pt>
                      <c:pt idx="1449">
                        <c:v>1500</c:v>
                      </c:pt>
                      <c:pt idx="1450">
                        <c:v>1500</c:v>
                      </c:pt>
                      <c:pt idx="1451">
                        <c:v>1500</c:v>
                      </c:pt>
                      <c:pt idx="1452">
                        <c:v>1500</c:v>
                      </c:pt>
                      <c:pt idx="1453">
                        <c:v>1500</c:v>
                      </c:pt>
                      <c:pt idx="1454">
                        <c:v>1500</c:v>
                      </c:pt>
                      <c:pt idx="1455">
                        <c:v>1500</c:v>
                      </c:pt>
                      <c:pt idx="1456">
                        <c:v>1500</c:v>
                      </c:pt>
                      <c:pt idx="1457">
                        <c:v>1500</c:v>
                      </c:pt>
                      <c:pt idx="1458">
                        <c:v>1500</c:v>
                      </c:pt>
                      <c:pt idx="1459">
                        <c:v>1500</c:v>
                      </c:pt>
                      <c:pt idx="1460">
                        <c:v>1500</c:v>
                      </c:pt>
                      <c:pt idx="1461">
                        <c:v>1500</c:v>
                      </c:pt>
                      <c:pt idx="1462">
                        <c:v>1500</c:v>
                      </c:pt>
                      <c:pt idx="1463">
                        <c:v>1500</c:v>
                      </c:pt>
                      <c:pt idx="1464">
                        <c:v>1500</c:v>
                      </c:pt>
                      <c:pt idx="1465">
                        <c:v>1500</c:v>
                      </c:pt>
                      <c:pt idx="1466">
                        <c:v>1500</c:v>
                      </c:pt>
                      <c:pt idx="1467">
                        <c:v>1500</c:v>
                      </c:pt>
                      <c:pt idx="1468">
                        <c:v>1500</c:v>
                      </c:pt>
                      <c:pt idx="1469">
                        <c:v>1500</c:v>
                      </c:pt>
                      <c:pt idx="1470">
                        <c:v>1500</c:v>
                      </c:pt>
                      <c:pt idx="1471">
                        <c:v>1500</c:v>
                      </c:pt>
                      <c:pt idx="1472">
                        <c:v>1500</c:v>
                      </c:pt>
                      <c:pt idx="1473">
                        <c:v>1500</c:v>
                      </c:pt>
                      <c:pt idx="1474">
                        <c:v>1500</c:v>
                      </c:pt>
                      <c:pt idx="1475">
                        <c:v>1500</c:v>
                      </c:pt>
                      <c:pt idx="1476">
                        <c:v>1500</c:v>
                      </c:pt>
                      <c:pt idx="1477">
                        <c:v>1500</c:v>
                      </c:pt>
                      <c:pt idx="1478">
                        <c:v>1500</c:v>
                      </c:pt>
                      <c:pt idx="1479">
                        <c:v>1500</c:v>
                      </c:pt>
                      <c:pt idx="1480">
                        <c:v>1500</c:v>
                      </c:pt>
                      <c:pt idx="1481">
                        <c:v>1500</c:v>
                      </c:pt>
                      <c:pt idx="1482">
                        <c:v>1500</c:v>
                      </c:pt>
                      <c:pt idx="1483">
                        <c:v>1500</c:v>
                      </c:pt>
                      <c:pt idx="1484">
                        <c:v>1500</c:v>
                      </c:pt>
                      <c:pt idx="1485">
                        <c:v>1500</c:v>
                      </c:pt>
                      <c:pt idx="1486">
                        <c:v>1500</c:v>
                      </c:pt>
                      <c:pt idx="1487">
                        <c:v>1500</c:v>
                      </c:pt>
                      <c:pt idx="1488">
                        <c:v>1500</c:v>
                      </c:pt>
                      <c:pt idx="1489">
                        <c:v>1500</c:v>
                      </c:pt>
                      <c:pt idx="1490">
                        <c:v>1500</c:v>
                      </c:pt>
                      <c:pt idx="1491">
                        <c:v>1500</c:v>
                      </c:pt>
                      <c:pt idx="1492">
                        <c:v>1500</c:v>
                      </c:pt>
                      <c:pt idx="1493">
                        <c:v>1500</c:v>
                      </c:pt>
                      <c:pt idx="1494">
                        <c:v>1500</c:v>
                      </c:pt>
                      <c:pt idx="1495">
                        <c:v>1500</c:v>
                      </c:pt>
                      <c:pt idx="1496">
                        <c:v>1500</c:v>
                      </c:pt>
                      <c:pt idx="1497">
                        <c:v>1500</c:v>
                      </c:pt>
                      <c:pt idx="1498">
                        <c:v>1500</c:v>
                      </c:pt>
                      <c:pt idx="1499">
                        <c:v>1500</c:v>
                      </c:pt>
                      <c:pt idx="1500">
                        <c:v>1500</c:v>
                      </c:pt>
                      <c:pt idx="1501">
                        <c:v>1500</c:v>
                      </c:pt>
                      <c:pt idx="1502">
                        <c:v>1500</c:v>
                      </c:pt>
                      <c:pt idx="1503">
                        <c:v>1500</c:v>
                      </c:pt>
                      <c:pt idx="1504">
                        <c:v>1500</c:v>
                      </c:pt>
                      <c:pt idx="1505">
                        <c:v>1500</c:v>
                      </c:pt>
                      <c:pt idx="1506">
                        <c:v>1500</c:v>
                      </c:pt>
                      <c:pt idx="1507">
                        <c:v>1500</c:v>
                      </c:pt>
                      <c:pt idx="1508">
                        <c:v>1500</c:v>
                      </c:pt>
                      <c:pt idx="1509">
                        <c:v>1500</c:v>
                      </c:pt>
                      <c:pt idx="1510">
                        <c:v>1500</c:v>
                      </c:pt>
                      <c:pt idx="1511">
                        <c:v>1500</c:v>
                      </c:pt>
                      <c:pt idx="1512">
                        <c:v>1500</c:v>
                      </c:pt>
                      <c:pt idx="1513">
                        <c:v>1500</c:v>
                      </c:pt>
                      <c:pt idx="1514">
                        <c:v>1500</c:v>
                      </c:pt>
                      <c:pt idx="1515">
                        <c:v>1500</c:v>
                      </c:pt>
                      <c:pt idx="1516">
                        <c:v>1500</c:v>
                      </c:pt>
                      <c:pt idx="1517">
                        <c:v>1500</c:v>
                      </c:pt>
                      <c:pt idx="1518">
                        <c:v>1500</c:v>
                      </c:pt>
                      <c:pt idx="1519">
                        <c:v>1500</c:v>
                      </c:pt>
                      <c:pt idx="1520">
                        <c:v>1500</c:v>
                      </c:pt>
                      <c:pt idx="1521">
                        <c:v>1500</c:v>
                      </c:pt>
                      <c:pt idx="1522">
                        <c:v>1500</c:v>
                      </c:pt>
                      <c:pt idx="1523">
                        <c:v>1500</c:v>
                      </c:pt>
                      <c:pt idx="1524">
                        <c:v>1500</c:v>
                      </c:pt>
                      <c:pt idx="1525">
                        <c:v>1500</c:v>
                      </c:pt>
                      <c:pt idx="1526">
                        <c:v>1500</c:v>
                      </c:pt>
                      <c:pt idx="1527">
                        <c:v>1500</c:v>
                      </c:pt>
                      <c:pt idx="1528">
                        <c:v>1500</c:v>
                      </c:pt>
                      <c:pt idx="1529">
                        <c:v>1500</c:v>
                      </c:pt>
                      <c:pt idx="1530">
                        <c:v>1500</c:v>
                      </c:pt>
                      <c:pt idx="1531">
                        <c:v>1500</c:v>
                      </c:pt>
                      <c:pt idx="1532">
                        <c:v>1500</c:v>
                      </c:pt>
                      <c:pt idx="1533">
                        <c:v>1500</c:v>
                      </c:pt>
                      <c:pt idx="1534">
                        <c:v>1500</c:v>
                      </c:pt>
                      <c:pt idx="1535">
                        <c:v>1500</c:v>
                      </c:pt>
                      <c:pt idx="1536">
                        <c:v>1500</c:v>
                      </c:pt>
                      <c:pt idx="1537">
                        <c:v>1500</c:v>
                      </c:pt>
                      <c:pt idx="1538">
                        <c:v>1500</c:v>
                      </c:pt>
                      <c:pt idx="1539">
                        <c:v>1500</c:v>
                      </c:pt>
                      <c:pt idx="1540">
                        <c:v>1500</c:v>
                      </c:pt>
                      <c:pt idx="1541">
                        <c:v>1500</c:v>
                      </c:pt>
                      <c:pt idx="1542">
                        <c:v>1500</c:v>
                      </c:pt>
                      <c:pt idx="1543">
                        <c:v>1500</c:v>
                      </c:pt>
                      <c:pt idx="1544">
                        <c:v>1500</c:v>
                      </c:pt>
                      <c:pt idx="1545">
                        <c:v>1500</c:v>
                      </c:pt>
                      <c:pt idx="1546">
                        <c:v>1500</c:v>
                      </c:pt>
                      <c:pt idx="1547">
                        <c:v>1500</c:v>
                      </c:pt>
                      <c:pt idx="1548">
                        <c:v>1500</c:v>
                      </c:pt>
                      <c:pt idx="1549">
                        <c:v>1500</c:v>
                      </c:pt>
                      <c:pt idx="1550">
                        <c:v>1500</c:v>
                      </c:pt>
                      <c:pt idx="1551">
                        <c:v>1500</c:v>
                      </c:pt>
                      <c:pt idx="1552">
                        <c:v>1500</c:v>
                      </c:pt>
                      <c:pt idx="1553">
                        <c:v>1500</c:v>
                      </c:pt>
                      <c:pt idx="1554">
                        <c:v>1500</c:v>
                      </c:pt>
                      <c:pt idx="1555">
                        <c:v>1500</c:v>
                      </c:pt>
                      <c:pt idx="1556">
                        <c:v>1500</c:v>
                      </c:pt>
                      <c:pt idx="1557">
                        <c:v>1500</c:v>
                      </c:pt>
                      <c:pt idx="1558">
                        <c:v>1500</c:v>
                      </c:pt>
                      <c:pt idx="1559">
                        <c:v>1500</c:v>
                      </c:pt>
                      <c:pt idx="1560">
                        <c:v>1500</c:v>
                      </c:pt>
                      <c:pt idx="1561">
                        <c:v>1500</c:v>
                      </c:pt>
                      <c:pt idx="1562">
                        <c:v>1500</c:v>
                      </c:pt>
                      <c:pt idx="1563">
                        <c:v>1500</c:v>
                      </c:pt>
                      <c:pt idx="1564">
                        <c:v>1500</c:v>
                      </c:pt>
                      <c:pt idx="1565">
                        <c:v>1500</c:v>
                      </c:pt>
                      <c:pt idx="1566">
                        <c:v>1500</c:v>
                      </c:pt>
                      <c:pt idx="1567">
                        <c:v>1500</c:v>
                      </c:pt>
                      <c:pt idx="1568">
                        <c:v>1500</c:v>
                      </c:pt>
                      <c:pt idx="1569">
                        <c:v>1500</c:v>
                      </c:pt>
                      <c:pt idx="1570">
                        <c:v>1500</c:v>
                      </c:pt>
                      <c:pt idx="1571">
                        <c:v>1500</c:v>
                      </c:pt>
                      <c:pt idx="1572">
                        <c:v>1500</c:v>
                      </c:pt>
                      <c:pt idx="1573">
                        <c:v>1500</c:v>
                      </c:pt>
                      <c:pt idx="1574">
                        <c:v>1500</c:v>
                      </c:pt>
                      <c:pt idx="1575">
                        <c:v>1500</c:v>
                      </c:pt>
                      <c:pt idx="1576">
                        <c:v>1500</c:v>
                      </c:pt>
                      <c:pt idx="1577">
                        <c:v>1500</c:v>
                      </c:pt>
                      <c:pt idx="1578">
                        <c:v>1500</c:v>
                      </c:pt>
                      <c:pt idx="1579">
                        <c:v>1500</c:v>
                      </c:pt>
                      <c:pt idx="1580">
                        <c:v>1500</c:v>
                      </c:pt>
                      <c:pt idx="1581">
                        <c:v>1500</c:v>
                      </c:pt>
                      <c:pt idx="1582">
                        <c:v>1500</c:v>
                      </c:pt>
                      <c:pt idx="1583">
                        <c:v>1500</c:v>
                      </c:pt>
                      <c:pt idx="1584">
                        <c:v>1500</c:v>
                      </c:pt>
                      <c:pt idx="1585">
                        <c:v>1500</c:v>
                      </c:pt>
                      <c:pt idx="1586">
                        <c:v>1500</c:v>
                      </c:pt>
                      <c:pt idx="1587">
                        <c:v>1500</c:v>
                      </c:pt>
                      <c:pt idx="1588">
                        <c:v>1500</c:v>
                      </c:pt>
                      <c:pt idx="1589">
                        <c:v>1500</c:v>
                      </c:pt>
                      <c:pt idx="1590">
                        <c:v>1500</c:v>
                      </c:pt>
                      <c:pt idx="1591">
                        <c:v>1500</c:v>
                      </c:pt>
                      <c:pt idx="1592">
                        <c:v>1500</c:v>
                      </c:pt>
                      <c:pt idx="1593">
                        <c:v>1500</c:v>
                      </c:pt>
                      <c:pt idx="1594">
                        <c:v>1500</c:v>
                      </c:pt>
                      <c:pt idx="1595">
                        <c:v>1500</c:v>
                      </c:pt>
                      <c:pt idx="1596">
                        <c:v>1500</c:v>
                      </c:pt>
                      <c:pt idx="1597">
                        <c:v>1500</c:v>
                      </c:pt>
                      <c:pt idx="1598">
                        <c:v>1500</c:v>
                      </c:pt>
                      <c:pt idx="1599">
                        <c:v>1500</c:v>
                      </c:pt>
                      <c:pt idx="1600">
                        <c:v>1500</c:v>
                      </c:pt>
                      <c:pt idx="1601">
                        <c:v>1500</c:v>
                      </c:pt>
                      <c:pt idx="1602">
                        <c:v>1500</c:v>
                      </c:pt>
                      <c:pt idx="1603">
                        <c:v>1500</c:v>
                      </c:pt>
                      <c:pt idx="1604">
                        <c:v>1500</c:v>
                      </c:pt>
                      <c:pt idx="1605">
                        <c:v>1500</c:v>
                      </c:pt>
                      <c:pt idx="1606">
                        <c:v>1500</c:v>
                      </c:pt>
                      <c:pt idx="1607">
                        <c:v>1500</c:v>
                      </c:pt>
                      <c:pt idx="1608">
                        <c:v>1500</c:v>
                      </c:pt>
                      <c:pt idx="1609">
                        <c:v>1500</c:v>
                      </c:pt>
                      <c:pt idx="1610">
                        <c:v>1500</c:v>
                      </c:pt>
                      <c:pt idx="1611">
                        <c:v>1500</c:v>
                      </c:pt>
                      <c:pt idx="1612">
                        <c:v>1500</c:v>
                      </c:pt>
                      <c:pt idx="1613">
                        <c:v>1500</c:v>
                      </c:pt>
                      <c:pt idx="1614">
                        <c:v>1500</c:v>
                      </c:pt>
                      <c:pt idx="1615">
                        <c:v>1500</c:v>
                      </c:pt>
                      <c:pt idx="1616">
                        <c:v>1500</c:v>
                      </c:pt>
                      <c:pt idx="1617">
                        <c:v>1500</c:v>
                      </c:pt>
                      <c:pt idx="1618">
                        <c:v>1500</c:v>
                      </c:pt>
                      <c:pt idx="1619">
                        <c:v>1500</c:v>
                      </c:pt>
                      <c:pt idx="1620">
                        <c:v>1500</c:v>
                      </c:pt>
                      <c:pt idx="1621">
                        <c:v>1500</c:v>
                      </c:pt>
                      <c:pt idx="1622">
                        <c:v>1500</c:v>
                      </c:pt>
                      <c:pt idx="1623">
                        <c:v>1500</c:v>
                      </c:pt>
                      <c:pt idx="1624">
                        <c:v>1500</c:v>
                      </c:pt>
                      <c:pt idx="1625">
                        <c:v>1500</c:v>
                      </c:pt>
                      <c:pt idx="1626">
                        <c:v>1500</c:v>
                      </c:pt>
                      <c:pt idx="1627">
                        <c:v>1500</c:v>
                      </c:pt>
                      <c:pt idx="1628">
                        <c:v>1500</c:v>
                      </c:pt>
                      <c:pt idx="1629">
                        <c:v>1500</c:v>
                      </c:pt>
                      <c:pt idx="1630">
                        <c:v>1500</c:v>
                      </c:pt>
                      <c:pt idx="1631">
                        <c:v>1500</c:v>
                      </c:pt>
                      <c:pt idx="1632">
                        <c:v>1500</c:v>
                      </c:pt>
                      <c:pt idx="1633">
                        <c:v>1500</c:v>
                      </c:pt>
                      <c:pt idx="1634">
                        <c:v>1500</c:v>
                      </c:pt>
                      <c:pt idx="1635">
                        <c:v>1500</c:v>
                      </c:pt>
                      <c:pt idx="1636">
                        <c:v>1500</c:v>
                      </c:pt>
                      <c:pt idx="1637">
                        <c:v>1500</c:v>
                      </c:pt>
                      <c:pt idx="1638">
                        <c:v>1500</c:v>
                      </c:pt>
                      <c:pt idx="1639">
                        <c:v>1500</c:v>
                      </c:pt>
                      <c:pt idx="1640">
                        <c:v>1500</c:v>
                      </c:pt>
                      <c:pt idx="1641">
                        <c:v>1500</c:v>
                      </c:pt>
                      <c:pt idx="1642">
                        <c:v>1500</c:v>
                      </c:pt>
                      <c:pt idx="1643">
                        <c:v>1500</c:v>
                      </c:pt>
                      <c:pt idx="1644">
                        <c:v>1500</c:v>
                      </c:pt>
                      <c:pt idx="1645">
                        <c:v>1500</c:v>
                      </c:pt>
                      <c:pt idx="1646">
                        <c:v>1500</c:v>
                      </c:pt>
                      <c:pt idx="1647">
                        <c:v>1500</c:v>
                      </c:pt>
                      <c:pt idx="1648">
                        <c:v>1500</c:v>
                      </c:pt>
                      <c:pt idx="1649">
                        <c:v>1500</c:v>
                      </c:pt>
                      <c:pt idx="1650">
                        <c:v>1500</c:v>
                      </c:pt>
                      <c:pt idx="1651">
                        <c:v>1500</c:v>
                      </c:pt>
                      <c:pt idx="1652">
                        <c:v>1500</c:v>
                      </c:pt>
                      <c:pt idx="1653">
                        <c:v>1500</c:v>
                      </c:pt>
                      <c:pt idx="1654">
                        <c:v>1500</c:v>
                      </c:pt>
                      <c:pt idx="1655">
                        <c:v>1500</c:v>
                      </c:pt>
                      <c:pt idx="1656">
                        <c:v>1500</c:v>
                      </c:pt>
                      <c:pt idx="1657">
                        <c:v>1500</c:v>
                      </c:pt>
                      <c:pt idx="1658">
                        <c:v>1500</c:v>
                      </c:pt>
                      <c:pt idx="1659">
                        <c:v>1500</c:v>
                      </c:pt>
                      <c:pt idx="1660">
                        <c:v>1500</c:v>
                      </c:pt>
                      <c:pt idx="1661">
                        <c:v>1500</c:v>
                      </c:pt>
                      <c:pt idx="1662">
                        <c:v>1500</c:v>
                      </c:pt>
                      <c:pt idx="1663">
                        <c:v>1500</c:v>
                      </c:pt>
                      <c:pt idx="1664">
                        <c:v>1500</c:v>
                      </c:pt>
                      <c:pt idx="1665">
                        <c:v>1500</c:v>
                      </c:pt>
                      <c:pt idx="1666">
                        <c:v>1500</c:v>
                      </c:pt>
                      <c:pt idx="1667">
                        <c:v>1500</c:v>
                      </c:pt>
                      <c:pt idx="1668">
                        <c:v>1500</c:v>
                      </c:pt>
                      <c:pt idx="1669">
                        <c:v>1500</c:v>
                      </c:pt>
                      <c:pt idx="1670">
                        <c:v>1500</c:v>
                      </c:pt>
                      <c:pt idx="1671">
                        <c:v>1500</c:v>
                      </c:pt>
                      <c:pt idx="1672">
                        <c:v>1500</c:v>
                      </c:pt>
                      <c:pt idx="1673">
                        <c:v>1500</c:v>
                      </c:pt>
                      <c:pt idx="1674">
                        <c:v>1500</c:v>
                      </c:pt>
                      <c:pt idx="1675">
                        <c:v>1500</c:v>
                      </c:pt>
                      <c:pt idx="1676">
                        <c:v>1500</c:v>
                      </c:pt>
                      <c:pt idx="1677">
                        <c:v>1500</c:v>
                      </c:pt>
                      <c:pt idx="1678">
                        <c:v>1500</c:v>
                      </c:pt>
                      <c:pt idx="1679">
                        <c:v>1500</c:v>
                      </c:pt>
                      <c:pt idx="1680">
                        <c:v>1500</c:v>
                      </c:pt>
                      <c:pt idx="1681">
                        <c:v>1500</c:v>
                      </c:pt>
                      <c:pt idx="1682">
                        <c:v>1500</c:v>
                      </c:pt>
                      <c:pt idx="1683">
                        <c:v>1500</c:v>
                      </c:pt>
                      <c:pt idx="1684">
                        <c:v>1500</c:v>
                      </c:pt>
                      <c:pt idx="1685">
                        <c:v>1500</c:v>
                      </c:pt>
                      <c:pt idx="1686">
                        <c:v>1500</c:v>
                      </c:pt>
                      <c:pt idx="1687">
                        <c:v>1500</c:v>
                      </c:pt>
                      <c:pt idx="1688">
                        <c:v>1500</c:v>
                      </c:pt>
                      <c:pt idx="1689">
                        <c:v>1500</c:v>
                      </c:pt>
                      <c:pt idx="1690">
                        <c:v>1500</c:v>
                      </c:pt>
                      <c:pt idx="1691">
                        <c:v>1500</c:v>
                      </c:pt>
                      <c:pt idx="1692">
                        <c:v>1500</c:v>
                      </c:pt>
                      <c:pt idx="1693">
                        <c:v>1500</c:v>
                      </c:pt>
                      <c:pt idx="1694">
                        <c:v>1500</c:v>
                      </c:pt>
                      <c:pt idx="1695">
                        <c:v>1500</c:v>
                      </c:pt>
                      <c:pt idx="1696">
                        <c:v>1500</c:v>
                      </c:pt>
                      <c:pt idx="1697">
                        <c:v>1500</c:v>
                      </c:pt>
                      <c:pt idx="1698">
                        <c:v>1500</c:v>
                      </c:pt>
                      <c:pt idx="1699">
                        <c:v>1500</c:v>
                      </c:pt>
                      <c:pt idx="1700">
                        <c:v>1500</c:v>
                      </c:pt>
                      <c:pt idx="1701">
                        <c:v>1500</c:v>
                      </c:pt>
                      <c:pt idx="1702">
                        <c:v>1500</c:v>
                      </c:pt>
                      <c:pt idx="1703">
                        <c:v>1500</c:v>
                      </c:pt>
                      <c:pt idx="1704">
                        <c:v>1500</c:v>
                      </c:pt>
                      <c:pt idx="1705">
                        <c:v>1500</c:v>
                      </c:pt>
                      <c:pt idx="1706">
                        <c:v>1500</c:v>
                      </c:pt>
                      <c:pt idx="1707">
                        <c:v>1500</c:v>
                      </c:pt>
                      <c:pt idx="1708">
                        <c:v>1500</c:v>
                      </c:pt>
                      <c:pt idx="1709">
                        <c:v>1500</c:v>
                      </c:pt>
                      <c:pt idx="1710">
                        <c:v>1500</c:v>
                      </c:pt>
                      <c:pt idx="1711">
                        <c:v>1500</c:v>
                      </c:pt>
                      <c:pt idx="1712">
                        <c:v>1500</c:v>
                      </c:pt>
                      <c:pt idx="1713">
                        <c:v>1500</c:v>
                      </c:pt>
                      <c:pt idx="1714">
                        <c:v>1500</c:v>
                      </c:pt>
                      <c:pt idx="1715">
                        <c:v>1500</c:v>
                      </c:pt>
                      <c:pt idx="1716">
                        <c:v>1500</c:v>
                      </c:pt>
                      <c:pt idx="1717">
                        <c:v>1500</c:v>
                      </c:pt>
                      <c:pt idx="1718">
                        <c:v>1500</c:v>
                      </c:pt>
                      <c:pt idx="1719">
                        <c:v>1500</c:v>
                      </c:pt>
                      <c:pt idx="1720">
                        <c:v>1500</c:v>
                      </c:pt>
                      <c:pt idx="1721">
                        <c:v>1500</c:v>
                      </c:pt>
                      <c:pt idx="1722">
                        <c:v>1500</c:v>
                      </c:pt>
                      <c:pt idx="1723">
                        <c:v>1500</c:v>
                      </c:pt>
                      <c:pt idx="1724">
                        <c:v>1500</c:v>
                      </c:pt>
                      <c:pt idx="1725">
                        <c:v>1500</c:v>
                      </c:pt>
                      <c:pt idx="1726">
                        <c:v>1500</c:v>
                      </c:pt>
                      <c:pt idx="1727">
                        <c:v>1500</c:v>
                      </c:pt>
                      <c:pt idx="1728">
                        <c:v>1500</c:v>
                      </c:pt>
                      <c:pt idx="1729">
                        <c:v>1500</c:v>
                      </c:pt>
                      <c:pt idx="1730">
                        <c:v>1500</c:v>
                      </c:pt>
                      <c:pt idx="1731">
                        <c:v>1500</c:v>
                      </c:pt>
                      <c:pt idx="1732">
                        <c:v>1500</c:v>
                      </c:pt>
                      <c:pt idx="1733">
                        <c:v>1500</c:v>
                      </c:pt>
                      <c:pt idx="1734">
                        <c:v>1500</c:v>
                      </c:pt>
                      <c:pt idx="1735">
                        <c:v>1500</c:v>
                      </c:pt>
                      <c:pt idx="1736">
                        <c:v>1500</c:v>
                      </c:pt>
                      <c:pt idx="1737">
                        <c:v>1500</c:v>
                      </c:pt>
                      <c:pt idx="1738">
                        <c:v>1500</c:v>
                      </c:pt>
                      <c:pt idx="1739">
                        <c:v>1500</c:v>
                      </c:pt>
                      <c:pt idx="1740">
                        <c:v>1500</c:v>
                      </c:pt>
                      <c:pt idx="1741">
                        <c:v>1500</c:v>
                      </c:pt>
                      <c:pt idx="1742">
                        <c:v>1500</c:v>
                      </c:pt>
                      <c:pt idx="1743">
                        <c:v>1500</c:v>
                      </c:pt>
                      <c:pt idx="1744">
                        <c:v>1500</c:v>
                      </c:pt>
                      <c:pt idx="1745">
                        <c:v>1500</c:v>
                      </c:pt>
                      <c:pt idx="1746">
                        <c:v>1500</c:v>
                      </c:pt>
                      <c:pt idx="1747">
                        <c:v>1500</c:v>
                      </c:pt>
                      <c:pt idx="1748">
                        <c:v>1500</c:v>
                      </c:pt>
                      <c:pt idx="1749">
                        <c:v>1500</c:v>
                      </c:pt>
                      <c:pt idx="1750">
                        <c:v>1500</c:v>
                      </c:pt>
                      <c:pt idx="1751">
                        <c:v>1500</c:v>
                      </c:pt>
                      <c:pt idx="1752">
                        <c:v>1500</c:v>
                      </c:pt>
                      <c:pt idx="1753">
                        <c:v>1500</c:v>
                      </c:pt>
                      <c:pt idx="1754">
                        <c:v>1500</c:v>
                      </c:pt>
                      <c:pt idx="1755">
                        <c:v>1500</c:v>
                      </c:pt>
                      <c:pt idx="1756">
                        <c:v>1500</c:v>
                      </c:pt>
                      <c:pt idx="1757">
                        <c:v>1500</c:v>
                      </c:pt>
                      <c:pt idx="1758">
                        <c:v>1500</c:v>
                      </c:pt>
                      <c:pt idx="1759">
                        <c:v>1500</c:v>
                      </c:pt>
                      <c:pt idx="1760">
                        <c:v>1500</c:v>
                      </c:pt>
                      <c:pt idx="1761">
                        <c:v>1500</c:v>
                      </c:pt>
                      <c:pt idx="1762">
                        <c:v>1500</c:v>
                      </c:pt>
                      <c:pt idx="1763">
                        <c:v>1500</c:v>
                      </c:pt>
                      <c:pt idx="1764">
                        <c:v>1500</c:v>
                      </c:pt>
                      <c:pt idx="1765">
                        <c:v>1500</c:v>
                      </c:pt>
                      <c:pt idx="1766">
                        <c:v>1500</c:v>
                      </c:pt>
                      <c:pt idx="1767">
                        <c:v>1500</c:v>
                      </c:pt>
                      <c:pt idx="1768">
                        <c:v>1500</c:v>
                      </c:pt>
                      <c:pt idx="1769">
                        <c:v>1500</c:v>
                      </c:pt>
                      <c:pt idx="1770">
                        <c:v>1500</c:v>
                      </c:pt>
                      <c:pt idx="1771">
                        <c:v>1500</c:v>
                      </c:pt>
                      <c:pt idx="1772">
                        <c:v>1500</c:v>
                      </c:pt>
                      <c:pt idx="1773">
                        <c:v>1500</c:v>
                      </c:pt>
                      <c:pt idx="1774">
                        <c:v>1500</c:v>
                      </c:pt>
                      <c:pt idx="1775">
                        <c:v>1500</c:v>
                      </c:pt>
                      <c:pt idx="1776">
                        <c:v>1500</c:v>
                      </c:pt>
                      <c:pt idx="1777">
                        <c:v>1500</c:v>
                      </c:pt>
                      <c:pt idx="1778">
                        <c:v>1500</c:v>
                      </c:pt>
                      <c:pt idx="1779">
                        <c:v>1500</c:v>
                      </c:pt>
                      <c:pt idx="1780">
                        <c:v>1500</c:v>
                      </c:pt>
                      <c:pt idx="1781">
                        <c:v>1500</c:v>
                      </c:pt>
                      <c:pt idx="1782">
                        <c:v>1500</c:v>
                      </c:pt>
                      <c:pt idx="1783">
                        <c:v>1500</c:v>
                      </c:pt>
                      <c:pt idx="1784">
                        <c:v>1500</c:v>
                      </c:pt>
                      <c:pt idx="1785">
                        <c:v>1500</c:v>
                      </c:pt>
                      <c:pt idx="1786">
                        <c:v>1500</c:v>
                      </c:pt>
                      <c:pt idx="1787">
                        <c:v>1500</c:v>
                      </c:pt>
                      <c:pt idx="1788">
                        <c:v>1500</c:v>
                      </c:pt>
                      <c:pt idx="1789">
                        <c:v>1500</c:v>
                      </c:pt>
                      <c:pt idx="1790">
                        <c:v>1500</c:v>
                      </c:pt>
                      <c:pt idx="1791">
                        <c:v>1500</c:v>
                      </c:pt>
                      <c:pt idx="1792">
                        <c:v>1500</c:v>
                      </c:pt>
                      <c:pt idx="1793">
                        <c:v>1500</c:v>
                      </c:pt>
                      <c:pt idx="1794">
                        <c:v>1500</c:v>
                      </c:pt>
                      <c:pt idx="1795">
                        <c:v>1500</c:v>
                      </c:pt>
                      <c:pt idx="1796">
                        <c:v>1500</c:v>
                      </c:pt>
                      <c:pt idx="1797">
                        <c:v>1500</c:v>
                      </c:pt>
                      <c:pt idx="1798">
                        <c:v>1500</c:v>
                      </c:pt>
                      <c:pt idx="1799">
                        <c:v>1500</c:v>
                      </c:pt>
                      <c:pt idx="1800">
                        <c:v>1500</c:v>
                      </c:pt>
                      <c:pt idx="1801">
                        <c:v>1500</c:v>
                      </c:pt>
                      <c:pt idx="1802">
                        <c:v>1500</c:v>
                      </c:pt>
                      <c:pt idx="1803">
                        <c:v>1500</c:v>
                      </c:pt>
                      <c:pt idx="1804">
                        <c:v>1500</c:v>
                      </c:pt>
                      <c:pt idx="1805">
                        <c:v>1500</c:v>
                      </c:pt>
                      <c:pt idx="1806">
                        <c:v>1500</c:v>
                      </c:pt>
                      <c:pt idx="1807">
                        <c:v>1500</c:v>
                      </c:pt>
                      <c:pt idx="1808">
                        <c:v>1500</c:v>
                      </c:pt>
                      <c:pt idx="1809">
                        <c:v>1500</c:v>
                      </c:pt>
                      <c:pt idx="1810">
                        <c:v>1500</c:v>
                      </c:pt>
                      <c:pt idx="1811">
                        <c:v>1500</c:v>
                      </c:pt>
                      <c:pt idx="1812">
                        <c:v>1500</c:v>
                      </c:pt>
                      <c:pt idx="1813">
                        <c:v>1500</c:v>
                      </c:pt>
                      <c:pt idx="1814">
                        <c:v>1500</c:v>
                      </c:pt>
                      <c:pt idx="1815">
                        <c:v>1500</c:v>
                      </c:pt>
                      <c:pt idx="1816">
                        <c:v>1500</c:v>
                      </c:pt>
                      <c:pt idx="1817">
                        <c:v>1500</c:v>
                      </c:pt>
                      <c:pt idx="1818">
                        <c:v>1500</c:v>
                      </c:pt>
                      <c:pt idx="1819">
                        <c:v>1500</c:v>
                      </c:pt>
                      <c:pt idx="1820">
                        <c:v>1500</c:v>
                      </c:pt>
                      <c:pt idx="1821">
                        <c:v>1500</c:v>
                      </c:pt>
                      <c:pt idx="1822">
                        <c:v>1500</c:v>
                      </c:pt>
                      <c:pt idx="1823">
                        <c:v>1500</c:v>
                      </c:pt>
                      <c:pt idx="1824">
                        <c:v>1500</c:v>
                      </c:pt>
                      <c:pt idx="1825">
                        <c:v>1500</c:v>
                      </c:pt>
                      <c:pt idx="1826">
                        <c:v>1500</c:v>
                      </c:pt>
                      <c:pt idx="1827">
                        <c:v>1500</c:v>
                      </c:pt>
                      <c:pt idx="1828">
                        <c:v>1500</c:v>
                      </c:pt>
                      <c:pt idx="1829">
                        <c:v>1500</c:v>
                      </c:pt>
                      <c:pt idx="1830">
                        <c:v>1500</c:v>
                      </c:pt>
                      <c:pt idx="1831">
                        <c:v>1500</c:v>
                      </c:pt>
                      <c:pt idx="1832">
                        <c:v>1500</c:v>
                      </c:pt>
                      <c:pt idx="1833">
                        <c:v>1500</c:v>
                      </c:pt>
                      <c:pt idx="1834">
                        <c:v>1500</c:v>
                      </c:pt>
                      <c:pt idx="1835">
                        <c:v>1500</c:v>
                      </c:pt>
                      <c:pt idx="1836">
                        <c:v>1500</c:v>
                      </c:pt>
                      <c:pt idx="1837">
                        <c:v>1500</c:v>
                      </c:pt>
                      <c:pt idx="1838">
                        <c:v>1500</c:v>
                      </c:pt>
                      <c:pt idx="1839">
                        <c:v>1500</c:v>
                      </c:pt>
                      <c:pt idx="1840">
                        <c:v>1500</c:v>
                      </c:pt>
                      <c:pt idx="1841">
                        <c:v>1500</c:v>
                      </c:pt>
                      <c:pt idx="1842">
                        <c:v>1500</c:v>
                      </c:pt>
                      <c:pt idx="1843">
                        <c:v>1500</c:v>
                      </c:pt>
                      <c:pt idx="1844">
                        <c:v>1500</c:v>
                      </c:pt>
                      <c:pt idx="1845">
                        <c:v>1500</c:v>
                      </c:pt>
                      <c:pt idx="1846">
                        <c:v>1500</c:v>
                      </c:pt>
                      <c:pt idx="1847">
                        <c:v>1500</c:v>
                      </c:pt>
                      <c:pt idx="1848">
                        <c:v>1500</c:v>
                      </c:pt>
                      <c:pt idx="1849">
                        <c:v>1500</c:v>
                      </c:pt>
                      <c:pt idx="1850">
                        <c:v>1500</c:v>
                      </c:pt>
                      <c:pt idx="1851">
                        <c:v>1500</c:v>
                      </c:pt>
                      <c:pt idx="1852">
                        <c:v>1500</c:v>
                      </c:pt>
                      <c:pt idx="1853">
                        <c:v>1500</c:v>
                      </c:pt>
                      <c:pt idx="1854">
                        <c:v>1500</c:v>
                      </c:pt>
                      <c:pt idx="1855">
                        <c:v>1500</c:v>
                      </c:pt>
                      <c:pt idx="1856">
                        <c:v>1500</c:v>
                      </c:pt>
                      <c:pt idx="1857">
                        <c:v>1500</c:v>
                      </c:pt>
                      <c:pt idx="1858">
                        <c:v>1500</c:v>
                      </c:pt>
                      <c:pt idx="1859">
                        <c:v>1500</c:v>
                      </c:pt>
                      <c:pt idx="1860">
                        <c:v>1500</c:v>
                      </c:pt>
                      <c:pt idx="1861">
                        <c:v>1500</c:v>
                      </c:pt>
                      <c:pt idx="1862">
                        <c:v>1500</c:v>
                      </c:pt>
                      <c:pt idx="1863">
                        <c:v>1500</c:v>
                      </c:pt>
                      <c:pt idx="1864">
                        <c:v>1500</c:v>
                      </c:pt>
                      <c:pt idx="1865">
                        <c:v>1500</c:v>
                      </c:pt>
                      <c:pt idx="1866">
                        <c:v>1500</c:v>
                      </c:pt>
                      <c:pt idx="1867">
                        <c:v>1500</c:v>
                      </c:pt>
                      <c:pt idx="1868">
                        <c:v>1500</c:v>
                      </c:pt>
                      <c:pt idx="1869">
                        <c:v>1500</c:v>
                      </c:pt>
                      <c:pt idx="1870">
                        <c:v>1500</c:v>
                      </c:pt>
                      <c:pt idx="1871">
                        <c:v>1500</c:v>
                      </c:pt>
                      <c:pt idx="1872">
                        <c:v>1500</c:v>
                      </c:pt>
                      <c:pt idx="1873">
                        <c:v>1500</c:v>
                      </c:pt>
                      <c:pt idx="1874">
                        <c:v>1500</c:v>
                      </c:pt>
                      <c:pt idx="1875">
                        <c:v>1500</c:v>
                      </c:pt>
                      <c:pt idx="1876">
                        <c:v>1500</c:v>
                      </c:pt>
                      <c:pt idx="1877">
                        <c:v>1500</c:v>
                      </c:pt>
                      <c:pt idx="1878">
                        <c:v>1500</c:v>
                      </c:pt>
                      <c:pt idx="1879">
                        <c:v>1500</c:v>
                      </c:pt>
                      <c:pt idx="1880">
                        <c:v>1500</c:v>
                      </c:pt>
                      <c:pt idx="1881">
                        <c:v>1500</c:v>
                      </c:pt>
                      <c:pt idx="1882">
                        <c:v>1500</c:v>
                      </c:pt>
                      <c:pt idx="1883">
                        <c:v>1500</c:v>
                      </c:pt>
                      <c:pt idx="1884">
                        <c:v>1500</c:v>
                      </c:pt>
                      <c:pt idx="1885">
                        <c:v>1500</c:v>
                      </c:pt>
                      <c:pt idx="1886">
                        <c:v>1500</c:v>
                      </c:pt>
                      <c:pt idx="1887">
                        <c:v>1500</c:v>
                      </c:pt>
                      <c:pt idx="1888">
                        <c:v>1500</c:v>
                      </c:pt>
                      <c:pt idx="1889">
                        <c:v>1500</c:v>
                      </c:pt>
                      <c:pt idx="1890">
                        <c:v>1500</c:v>
                      </c:pt>
                      <c:pt idx="1891">
                        <c:v>1500</c:v>
                      </c:pt>
                      <c:pt idx="1892">
                        <c:v>1500</c:v>
                      </c:pt>
                      <c:pt idx="1893">
                        <c:v>1500</c:v>
                      </c:pt>
                      <c:pt idx="1894">
                        <c:v>1500</c:v>
                      </c:pt>
                      <c:pt idx="1895">
                        <c:v>1500</c:v>
                      </c:pt>
                      <c:pt idx="1896">
                        <c:v>1500</c:v>
                      </c:pt>
                      <c:pt idx="1897">
                        <c:v>1500</c:v>
                      </c:pt>
                      <c:pt idx="1898">
                        <c:v>1500</c:v>
                      </c:pt>
                      <c:pt idx="1899">
                        <c:v>1500</c:v>
                      </c:pt>
                      <c:pt idx="1900">
                        <c:v>1500</c:v>
                      </c:pt>
                      <c:pt idx="1901">
                        <c:v>1500</c:v>
                      </c:pt>
                      <c:pt idx="1902">
                        <c:v>1500</c:v>
                      </c:pt>
                      <c:pt idx="1903">
                        <c:v>1500</c:v>
                      </c:pt>
                      <c:pt idx="1904">
                        <c:v>1500</c:v>
                      </c:pt>
                      <c:pt idx="1905">
                        <c:v>1500</c:v>
                      </c:pt>
                      <c:pt idx="1906">
                        <c:v>1500</c:v>
                      </c:pt>
                      <c:pt idx="1907">
                        <c:v>1500</c:v>
                      </c:pt>
                      <c:pt idx="1908">
                        <c:v>1500</c:v>
                      </c:pt>
                      <c:pt idx="1909">
                        <c:v>1500</c:v>
                      </c:pt>
                      <c:pt idx="1910">
                        <c:v>1500</c:v>
                      </c:pt>
                      <c:pt idx="1911">
                        <c:v>1500</c:v>
                      </c:pt>
                      <c:pt idx="1912">
                        <c:v>1500</c:v>
                      </c:pt>
                      <c:pt idx="1913">
                        <c:v>1500</c:v>
                      </c:pt>
                      <c:pt idx="1914">
                        <c:v>1500</c:v>
                      </c:pt>
                      <c:pt idx="1915">
                        <c:v>1500</c:v>
                      </c:pt>
                      <c:pt idx="1916">
                        <c:v>1500</c:v>
                      </c:pt>
                      <c:pt idx="1917">
                        <c:v>1500</c:v>
                      </c:pt>
                      <c:pt idx="1918">
                        <c:v>1500</c:v>
                      </c:pt>
                      <c:pt idx="1919">
                        <c:v>1500</c:v>
                      </c:pt>
                      <c:pt idx="1920">
                        <c:v>1500</c:v>
                      </c:pt>
                      <c:pt idx="1921">
                        <c:v>1500</c:v>
                      </c:pt>
                      <c:pt idx="1922">
                        <c:v>1500</c:v>
                      </c:pt>
                      <c:pt idx="1923">
                        <c:v>1500</c:v>
                      </c:pt>
                      <c:pt idx="1924">
                        <c:v>1500</c:v>
                      </c:pt>
                      <c:pt idx="1925">
                        <c:v>1500</c:v>
                      </c:pt>
                      <c:pt idx="1926">
                        <c:v>1500</c:v>
                      </c:pt>
                      <c:pt idx="1927">
                        <c:v>1500</c:v>
                      </c:pt>
                      <c:pt idx="1928">
                        <c:v>1500</c:v>
                      </c:pt>
                      <c:pt idx="1929">
                        <c:v>1500</c:v>
                      </c:pt>
                      <c:pt idx="1930">
                        <c:v>1500</c:v>
                      </c:pt>
                      <c:pt idx="1931">
                        <c:v>1500</c:v>
                      </c:pt>
                      <c:pt idx="1932">
                        <c:v>1500</c:v>
                      </c:pt>
                      <c:pt idx="1933">
                        <c:v>1500</c:v>
                      </c:pt>
                      <c:pt idx="1934">
                        <c:v>1500</c:v>
                      </c:pt>
                      <c:pt idx="1935">
                        <c:v>1500</c:v>
                      </c:pt>
                      <c:pt idx="1936">
                        <c:v>1500</c:v>
                      </c:pt>
                      <c:pt idx="1937">
                        <c:v>1500</c:v>
                      </c:pt>
                      <c:pt idx="1938">
                        <c:v>1500</c:v>
                      </c:pt>
                      <c:pt idx="1939">
                        <c:v>1500</c:v>
                      </c:pt>
                      <c:pt idx="1940">
                        <c:v>1500</c:v>
                      </c:pt>
                      <c:pt idx="1941">
                        <c:v>1500</c:v>
                      </c:pt>
                      <c:pt idx="1942">
                        <c:v>1500</c:v>
                      </c:pt>
                      <c:pt idx="1943">
                        <c:v>1500</c:v>
                      </c:pt>
                      <c:pt idx="1944">
                        <c:v>1500</c:v>
                      </c:pt>
                      <c:pt idx="1945">
                        <c:v>1500</c:v>
                      </c:pt>
                      <c:pt idx="1946">
                        <c:v>1500</c:v>
                      </c:pt>
                      <c:pt idx="1947">
                        <c:v>1500</c:v>
                      </c:pt>
                      <c:pt idx="1948">
                        <c:v>1500</c:v>
                      </c:pt>
                      <c:pt idx="1949">
                        <c:v>1500</c:v>
                      </c:pt>
                      <c:pt idx="1950">
                        <c:v>1500</c:v>
                      </c:pt>
                      <c:pt idx="1951">
                        <c:v>1500</c:v>
                      </c:pt>
                      <c:pt idx="1952">
                        <c:v>1500</c:v>
                      </c:pt>
                      <c:pt idx="1953">
                        <c:v>1500</c:v>
                      </c:pt>
                      <c:pt idx="1954">
                        <c:v>1500</c:v>
                      </c:pt>
                      <c:pt idx="1955">
                        <c:v>1500</c:v>
                      </c:pt>
                      <c:pt idx="1956">
                        <c:v>1500</c:v>
                      </c:pt>
                      <c:pt idx="1957">
                        <c:v>1500</c:v>
                      </c:pt>
                      <c:pt idx="1958">
                        <c:v>1500</c:v>
                      </c:pt>
                      <c:pt idx="1959">
                        <c:v>1500</c:v>
                      </c:pt>
                      <c:pt idx="1960">
                        <c:v>1500</c:v>
                      </c:pt>
                      <c:pt idx="1961">
                        <c:v>1500</c:v>
                      </c:pt>
                      <c:pt idx="1962">
                        <c:v>1500</c:v>
                      </c:pt>
                      <c:pt idx="1963">
                        <c:v>1500</c:v>
                      </c:pt>
                      <c:pt idx="1964">
                        <c:v>1500</c:v>
                      </c:pt>
                      <c:pt idx="1965">
                        <c:v>1500</c:v>
                      </c:pt>
                      <c:pt idx="1966">
                        <c:v>1500</c:v>
                      </c:pt>
                      <c:pt idx="1967">
                        <c:v>1500</c:v>
                      </c:pt>
                      <c:pt idx="1968">
                        <c:v>1500</c:v>
                      </c:pt>
                      <c:pt idx="1969">
                        <c:v>1500</c:v>
                      </c:pt>
                      <c:pt idx="1970">
                        <c:v>1500</c:v>
                      </c:pt>
                      <c:pt idx="1971">
                        <c:v>1500</c:v>
                      </c:pt>
                      <c:pt idx="1972">
                        <c:v>1500</c:v>
                      </c:pt>
                      <c:pt idx="1973">
                        <c:v>1500</c:v>
                      </c:pt>
                      <c:pt idx="1974">
                        <c:v>1500</c:v>
                      </c:pt>
                      <c:pt idx="1975">
                        <c:v>1500</c:v>
                      </c:pt>
                      <c:pt idx="1976">
                        <c:v>1500</c:v>
                      </c:pt>
                      <c:pt idx="1977">
                        <c:v>1500</c:v>
                      </c:pt>
                      <c:pt idx="1978">
                        <c:v>1500</c:v>
                      </c:pt>
                      <c:pt idx="1979">
                        <c:v>1500</c:v>
                      </c:pt>
                      <c:pt idx="1980">
                        <c:v>1500</c:v>
                      </c:pt>
                      <c:pt idx="1981">
                        <c:v>1500</c:v>
                      </c:pt>
                      <c:pt idx="1982">
                        <c:v>1500</c:v>
                      </c:pt>
                      <c:pt idx="1983">
                        <c:v>1500</c:v>
                      </c:pt>
                      <c:pt idx="1984">
                        <c:v>1500</c:v>
                      </c:pt>
                      <c:pt idx="1985">
                        <c:v>1500</c:v>
                      </c:pt>
                      <c:pt idx="1986">
                        <c:v>1500</c:v>
                      </c:pt>
                      <c:pt idx="1987">
                        <c:v>1500</c:v>
                      </c:pt>
                      <c:pt idx="1988">
                        <c:v>1500</c:v>
                      </c:pt>
                      <c:pt idx="1989">
                        <c:v>1500</c:v>
                      </c:pt>
                      <c:pt idx="1990">
                        <c:v>1500</c:v>
                      </c:pt>
                      <c:pt idx="1991">
                        <c:v>1500</c:v>
                      </c:pt>
                      <c:pt idx="1992">
                        <c:v>1500</c:v>
                      </c:pt>
                      <c:pt idx="1993">
                        <c:v>1500</c:v>
                      </c:pt>
                      <c:pt idx="1994">
                        <c:v>1500</c:v>
                      </c:pt>
                      <c:pt idx="1995">
                        <c:v>1500</c:v>
                      </c:pt>
                      <c:pt idx="1996">
                        <c:v>1500</c:v>
                      </c:pt>
                      <c:pt idx="1997">
                        <c:v>1500</c:v>
                      </c:pt>
                      <c:pt idx="1998">
                        <c:v>1500</c:v>
                      </c:pt>
                      <c:pt idx="1999">
                        <c:v>1500</c:v>
                      </c:pt>
                      <c:pt idx="2000">
                        <c:v>1500</c:v>
                      </c:pt>
                      <c:pt idx="2001">
                        <c:v>1500</c:v>
                      </c:pt>
                      <c:pt idx="2002">
                        <c:v>1500</c:v>
                      </c:pt>
                      <c:pt idx="2003">
                        <c:v>1500</c:v>
                      </c:pt>
                      <c:pt idx="2004">
                        <c:v>1500</c:v>
                      </c:pt>
                      <c:pt idx="2005">
                        <c:v>1500</c:v>
                      </c:pt>
                      <c:pt idx="2006">
                        <c:v>1500</c:v>
                      </c:pt>
                      <c:pt idx="2007">
                        <c:v>1500</c:v>
                      </c:pt>
                      <c:pt idx="2008">
                        <c:v>1500</c:v>
                      </c:pt>
                      <c:pt idx="2009">
                        <c:v>1500</c:v>
                      </c:pt>
                      <c:pt idx="2010">
                        <c:v>1500</c:v>
                      </c:pt>
                      <c:pt idx="2011">
                        <c:v>1500</c:v>
                      </c:pt>
                      <c:pt idx="2012">
                        <c:v>1500</c:v>
                      </c:pt>
                      <c:pt idx="2013">
                        <c:v>1500</c:v>
                      </c:pt>
                      <c:pt idx="2014">
                        <c:v>1500</c:v>
                      </c:pt>
                      <c:pt idx="2015">
                        <c:v>1500</c:v>
                      </c:pt>
                      <c:pt idx="2016">
                        <c:v>1500</c:v>
                      </c:pt>
                      <c:pt idx="2017">
                        <c:v>1500</c:v>
                      </c:pt>
                      <c:pt idx="2018">
                        <c:v>1500</c:v>
                      </c:pt>
                      <c:pt idx="2019">
                        <c:v>1500</c:v>
                      </c:pt>
                      <c:pt idx="2020">
                        <c:v>1500</c:v>
                      </c:pt>
                      <c:pt idx="2021">
                        <c:v>1500</c:v>
                      </c:pt>
                      <c:pt idx="2022">
                        <c:v>1500</c:v>
                      </c:pt>
                      <c:pt idx="2023">
                        <c:v>1500</c:v>
                      </c:pt>
                      <c:pt idx="2024">
                        <c:v>1500</c:v>
                      </c:pt>
                      <c:pt idx="2025">
                        <c:v>1500</c:v>
                      </c:pt>
                      <c:pt idx="2026">
                        <c:v>1500</c:v>
                      </c:pt>
                      <c:pt idx="2027">
                        <c:v>1500</c:v>
                      </c:pt>
                      <c:pt idx="2028">
                        <c:v>1500</c:v>
                      </c:pt>
                      <c:pt idx="2029">
                        <c:v>1500</c:v>
                      </c:pt>
                      <c:pt idx="2030">
                        <c:v>1500</c:v>
                      </c:pt>
                      <c:pt idx="2031">
                        <c:v>1500</c:v>
                      </c:pt>
                      <c:pt idx="2032">
                        <c:v>1500</c:v>
                      </c:pt>
                      <c:pt idx="2033">
                        <c:v>1500</c:v>
                      </c:pt>
                      <c:pt idx="2034">
                        <c:v>1500</c:v>
                      </c:pt>
                      <c:pt idx="2035">
                        <c:v>1500</c:v>
                      </c:pt>
                      <c:pt idx="2036">
                        <c:v>1500</c:v>
                      </c:pt>
                      <c:pt idx="2037">
                        <c:v>1500</c:v>
                      </c:pt>
                      <c:pt idx="2038">
                        <c:v>1500</c:v>
                      </c:pt>
                      <c:pt idx="2039">
                        <c:v>1500</c:v>
                      </c:pt>
                      <c:pt idx="2040">
                        <c:v>1500</c:v>
                      </c:pt>
                      <c:pt idx="2041">
                        <c:v>1500</c:v>
                      </c:pt>
                      <c:pt idx="2042">
                        <c:v>1500</c:v>
                      </c:pt>
                      <c:pt idx="2043">
                        <c:v>1500</c:v>
                      </c:pt>
                      <c:pt idx="2044">
                        <c:v>1500</c:v>
                      </c:pt>
                      <c:pt idx="2045">
                        <c:v>1500</c:v>
                      </c:pt>
                      <c:pt idx="2046">
                        <c:v>1500</c:v>
                      </c:pt>
                      <c:pt idx="2047">
                        <c:v>1500</c:v>
                      </c:pt>
                      <c:pt idx="2048">
                        <c:v>1500</c:v>
                      </c:pt>
                      <c:pt idx="2049">
                        <c:v>1500</c:v>
                      </c:pt>
                      <c:pt idx="2050">
                        <c:v>1500</c:v>
                      </c:pt>
                      <c:pt idx="2051">
                        <c:v>1500</c:v>
                      </c:pt>
                      <c:pt idx="2052">
                        <c:v>1500</c:v>
                      </c:pt>
                      <c:pt idx="2053">
                        <c:v>1500</c:v>
                      </c:pt>
                      <c:pt idx="2054">
                        <c:v>1500</c:v>
                      </c:pt>
                      <c:pt idx="2055">
                        <c:v>1500</c:v>
                      </c:pt>
                      <c:pt idx="2056">
                        <c:v>1500</c:v>
                      </c:pt>
                      <c:pt idx="2057">
                        <c:v>1500</c:v>
                      </c:pt>
                      <c:pt idx="2058">
                        <c:v>1500</c:v>
                      </c:pt>
                      <c:pt idx="2059">
                        <c:v>1500</c:v>
                      </c:pt>
                      <c:pt idx="2060">
                        <c:v>1500</c:v>
                      </c:pt>
                      <c:pt idx="2061">
                        <c:v>1500</c:v>
                      </c:pt>
                      <c:pt idx="2062">
                        <c:v>1500</c:v>
                      </c:pt>
                      <c:pt idx="2063">
                        <c:v>1500</c:v>
                      </c:pt>
                      <c:pt idx="2064">
                        <c:v>1500</c:v>
                      </c:pt>
                      <c:pt idx="2065">
                        <c:v>1500</c:v>
                      </c:pt>
                      <c:pt idx="2066">
                        <c:v>1500</c:v>
                      </c:pt>
                      <c:pt idx="2067">
                        <c:v>1500</c:v>
                      </c:pt>
                      <c:pt idx="2068">
                        <c:v>1500</c:v>
                      </c:pt>
                      <c:pt idx="2069">
                        <c:v>1500</c:v>
                      </c:pt>
                      <c:pt idx="2070">
                        <c:v>1500</c:v>
                      </c:pt>
                      <c:pt idx="2071">
                        <c:v>1500</c:v>
                      </c:pt>
                      <c:pt idx="2072">
                        <c:v>1500</c:v>
                      </c:pt>
                      <c:pt idx="2073">
                        <c:v>1500</c:v>
                      </c:pt>
                      <c:pt idx="2074">
                        <c:v>1500</c:v>
                      </c:pt>
                      <c:pt idx="2075">
                        <c:v>1500</c:v>
                      </c:pt>
                      <c:pt idx="2076">
                        <c:v>1500</c:v>
                      </c:pt>
                      <c:pt idx="2077">
                        <c:v>1500</c:v>
                      </c:pt>
                      <c:pt idx="2078">
                        <c:v>1500</c:v>
                      </c:pt>
                      <c:pt idx="2079">
                        <c:v>1500</c:v>
                      </c:pt>
                      <c:pt idx="2080">
                        <c:v>1500</c:v>
                      </c:pt>
                      <c:pt idx="2081">
                        <c:v>1500</c:v>
                      </c:pt>
                      <c:pt idx="2082">
                        <c:v>1500</c:v>
                      </c:pt>
                      <c:pt idx="2083">
                        <c:v>1500</c:v>
                      </c:pt>
                      <c:pt idx="2084">
                        <c:v>1500</c:v>
                      </c:pt>
                      <c:pt idx="2085">
                        <c:v>1500</c:v>
                      </c:pt>
                      <c:pt idx="2086">
                        <c:v>1500</c:v>
                      </c:pt>
                      <c:pt idx="2087">
                        <c:v>1500</c:v>
                      </c:pt>
                      <c:pt idx="2088">
                        <c:v>1500</c:v>
                      </c:pt>
                      <c:pt idx="2089">
                        <c:v>1500</c:v>
                      </c:pt>
                      <c:pt idx="2090">
                        <c:v>1500</c:v>
                      </c:pt>
                      <c:pt idx="2091">
                        <c:v>1500</c:v>
                      </c:pt>
                      <c:pt idx="2092">
                        <c:v>1500</c:v>
                      </c:pt>
                      <c:pt idx="2093">
                        <c:v>1500</c:v>
                      </c:pt>
                      <c:pt idx="2094">
                        <c:v>1500</c:v>
                      </c:pt>
                      <c:pt idx="2095">
                        <c:v>1500</c:v>
                      </c:pt>
                      <c:pt idx="2096">
                        <c:v>1500</c:v>
                      </c:pt>
                      <c:pt idx="2097">
                        <c:v>1500</c:v>
                      </c:pt>
                      <c:pt idx="2098">
                        <c:v>1500</c:v>
                      </c:pt>
                      <c:pt idx="2099">
                        <c:v>1500</c:v>
                      </c:pt>
                      <c:pt idx="2100">
                        <c:v>1500</c:v>
                      </c:pt>
                      <c:pt idx="2101">
                        <c:v>1500</c:v>
                      </c:pt>
                      <c:pt idx="2102">
                        <c:v>1500</c:v>
                      </c:pt>
                      <c:pt idx="2103">
                        <c:v>1500</c:v>
                      </c:pt>
                      <c:pt idx="2104">
                        <c:v>1500</c:v>
                      </c:pt>
                      <c:pt idx="2105">
                        <c:v>1500</c:v>
                      </c:pt>
                      <c:pt idx="2106">
                        <c:v>1500</c:v>
                      </c:pt>
                      <c:pt idx="2107">
                        <c:v>1500</c:v>
                      </c:pt>
                      <c:pt idx="2108">
                        <c:v>1500</c:v>
                      </c:pt>
                      <c:pt idx="2109">
                        <c:v>1500</c:v>
                      </c:pt>
                      <c:pt idx="2110">
                        <c:v>1500</c:v>
                      </c:pt>
                      <c:pt idx="2111">
                        <c:v>1500</c:v>
                      </c:pt>
                      <c:pt idx="2112">
                        <c:v>1500</c:v>
                      </c:pt>
                      <c:pt idx="2113">
                        <c:v>1500</c:v>
                      </c:pt>
                      <c:pt idx="2114">
                        <c:v>1500</c:v>
                      </c:pt>
                      <c:pt idx="2115">
                        <c:v>1500</c:v>
                      </c:pt>
                      <c:pt idx="2116">
                        <c:v>1500</c:v>
                      </c:pt>
                      <c:pt idx="2117">
                        <c:v>1500</c:v>
                      </c:pt>
                      <c:pt idx="2118">
                        <c:v>1500</c:v>
                      </c:pt>
                      <c:pt idx="2119">
                        <c:v>1500</c:v>
                      </c:pt>
                      <c:pt idx="2120">
                        <c:v>1500</c:v>
                      </c:pt>
                      <c:pt idx="2121">
                        <c:v>1500</c:v>
                      </c:pt>
                      <c:pt idx="2122">
                        <c:v>1500</c:v>
                      </c:pt>
                      <c:pt idx="2123">
                        <c:v>1500</c:v>
                      </c:pt>
                      <c:pt idx="2124">
                        <c:v>1500</c:v>
                      </c:pt>
                      <c:pt idx="2125">
                        <c:v>1500</c:v>
                      </c:pt>
                      <c:pt idx="2126">
                        <c:v>1500</c:v>
                      </c:pt>
                      <c:pt idx="2127">
                        <c:v>1500</c:v>
                      </c:pt>
                      <c:pt idx="2128">
                        <c:v>1500</c:v>
                      </c:pt>
                      <c:pt idx="2129">
                        <c:v>1500</c:v>
                      </c:pt>
                      <c:pt idx="2130">
                        <c:v>1500</c:v>
                      </c:pt>
                      <c:pt idx="2131">
                        <c:v>1500</c:v>
                      </c:pt>
                      <c:pt idx="2132">
                        <c:v>1500</c:v>
                      </c:pt>
                      <c:pt idx="2133">
                        <c:v>1500</c:v>
                      </c:pt>
                      <c:pt idx="2134">
                        <c:v>1500</c:v>
                      </c:pt>
                      <c:pt idx="2135">
                        <c:v>1500</c:v>
                      </c:pt>
                      <c:pt idx="2136">
                        <c:v>1500</c:v>
                      </c:pt>
                      <c:pt idx="2137">
                        <c:v>1500</c:v>
                      </c:pt>
                      <c:pt idx="2138">
                        <c:v>1500</c:v>
                      </c:pt>
                      <c:pt idx="2139">
                        <c:v>1500</c:v>
                      </c:pt>
                      <c:pt idx="2140">
                        <c:v>1500</c:v>
                      </c:pt>
                      <c:pt idx="2141">
                        <c:v>1500</c:v>
                      </c:pt>
                      <c:pt idx="2142">
                        <c:v>1500</c:v>
                      </c:pt>
                      <c:pt idx="2143">
                        <c:v>1500</c:v>
                      </c:pt>
                      <c:pt idx="2144">
                        <c:v>1500</c:v>
                      </c:pt>
                      <c:pt idx="2145">
                        <c:v>1500</c:v>
                      </c:pt>
                      <c:pt idx="2146">
                        <c:v>1500</c:v>
                      </c:pt>
                      <c:pt idx="2147">
                        <c:v>1500</c:v>
                      </c:pt>
                      <c:pt idx="2148">
                        <c:v>1500</c:v>
                      </c:pt>
                      <c:pt idx="2149">
                        <c:v>1500</c:v>
                      </c:pt>
                      <c:pt idx="2150">
                        <c:v>1500</c:v>
                      </c:pt>
                      <c:pt idx="2151">
                        <c:v>1500</c:v>
                      </c:pt>
                      <c:pt idx="2152">
                        <c:v>1500</c:v>
                      </c:pt>
                      <c:pt idx="2153">
                        <c:v>1500</c:v>
                      </c:pt>
                      <c:pt idx="2154">
                        <c:v>1500</c:v>
                      </c:pt>
                      <c:pt idx="2155">
                        <c:v>1500</c:v>
                      </c:pt>
                      <c:pt idx="2156">
                        <c:v>1500</c:v>
                      </c:pt>
                      <c:pt idx="2157">
                        <c:v>1500</c:v>
                      </c:pt>
                      <c:pt idx="2158">
                        <c:v>1500</c:v>
                      </c:pt>
                      <c:pt idx="2159">
                        <c:v>1500</c:v>
                      </c:pt>
                      <c:pt idx="2160">
                        <c:v>1500</c:v>
                      </c:pt>
                      <c:pt idx="2161">
                        <c:v>1500</c:v>
                      </c:pt>
                      <c:pt idx="2162">
                        <c:v>1500</c:v>
                      </c:pt>
                      <c:pt idx="2163">
                        <c:v>1500</c:v>
                      </c:pt>
                      <c:pt idx="2164">
                        <c:v>1500</c:v>
                      </c:pt>
                      <c:pt idx="2165">
                        <c:v>1500</c:v>
                      </c:pt>
                      <c:pt idx="2166">
                        <c:v>1500</c:v>
                      </c:pt>
                      <c:pt idx="2167">
                        <c:v>1500</c:v>
                      </c:pt>
                      <c:pt idx="2168">
                        <c:v>1500</c:v>
                      </c:pt>
                      <c:pt idx="2169">
                        <c:v>1500</c:v>
                      </c:pt>
                      <c:pt idx="2170">
                        <c:v>1500</c:v>
                      </c:pt>
                      <c:pt idx="2171">
                        <c:v>1500</c:v>
                      </c:pt>
                      <c:pt idx="2172">
                        <c:v>1500</c:v>
                      </c:pt>
                      <c:pt idx="2173">
                        <c:v>1500</c:v>
                      </c:pt>
                      <c:pt idx="2174">
                        <c:v>1500</c:v>
                      </c:pt>
                      <c:pt idx="2175">
                        <c:v>1500</c:v>
                      </c:pt>
                      <c:pt idx="2176">
                        <c:v>1500</c:v>
                      </c:pt>
                      <c:pt idx="2177">
                        <c:v>1500</c:v>
                      </c:pt>
                      <c:pt idx="2178">
                        <c:v>1500</c:v>
                      </c:pt>
                      <c:pt idx="2179">
                        <c:v>1500</c:v>
                      </c:pt>
                      <c:pt idx="2180">
                        <c:v>1500</c:v>
                      </c:pt>
                      <c:pt idx="2181">
                        <c:v>1500</c:v>
                      </c:pt>
                      <c:pt idx="2182">
                        <c:v>1500</c:v>
                      </c:pt>
                      <c:pt idx="2183">
                        <c:v>1500</c:v>
                      </c:pt>
                      <c:pt idx="2184">
                        <c:v>1500</c:v>
                      </c:pt>
                      <c:pt idx="2185">
                        <c:v>1500</c:v>
                      </c:pt>
                      <c:pt idx="2186">
                        <c:v>1500</c:v>
                      </c:pt>
                      <c:pt idx="2187">
                        <c:v>1500</c:v>
                      </c:pt>
                      <c:pt idx="2188">
                        <c:v>1500</c:v>
                      </c:pt>
                      <c:pt idx="2189">
                        <c:v>1500</c:v>
                      </c:pt>
                      <c:pt idx="2190">
                        <c:v>1500</c:v>
                      </c:pt>
                      <c:pt idx="2191">
                        <c:v>1500</c:v>
                      </c:pt>
                      <c:pt idx="2192">
                        <c:v>1500</c:v>
                      </c:pt>
                      <c:pt idx="2193">
                        <c:v>1500</c:v>
                      </c:pt>
                      <c:pt idx="2194">
                        <c:v>1500</c:v>
                      </c:pt>
                      <c:pt idx="2195">
                        <c:v>1500</c:v>
                      </c:pt>
                      <c:pt idx="2196">
                        <c:v>1500</c:v>
                      </c:pt>
                      <c:pt idx="2197">
                        <c:v>1500</c:v>
                      </c:pt>
                      <c:pt idx="2198">
                        <c:v>1500</c:v>
                      </c:pt>
                      <c:pt idx="2199">
                        <c:v>1500</c:v>
                      </c:pt>
                      <c:pt idx="2200">
                        <c:v>1500</c:v>
                      </c:pt>
                      <c:pt idx="2201">
                        <c:v>1500</c:v>
                      </c:pt>
                      <c:pt idx="2202">
                        <c:v>1500</c:v>
                      </c:pt>
                      <c:pt idx="2203">
                        <c:v>1500</c:v>
                      </c:pt>
                      <c:pt idx="2204">
                        <c:v>1500</c:v>
                      </c:pt>
                      <c:pt idx="2205">
                        <c:v>1500</c:v>
                      </c:pt>
                      <c:pt idx="2206">
                        <c:v>1500</c:v>
                      </c:pt>
                      <c:pt idx="2207">
                        <c:v>1500</c:v>
                      </c:pt>
                      <c:pt idx="2208">
                        <c:v>1500</c:v>
                      </c:pt>
                      <c:pt idx="2209">
                        <c:v>1500</c:v>
                      </c:pt>
                      <c:pt idx="2210">
                        <c:v>1500</c:v>
                      </c:pt>
                      <c:pt idx="2211">
                        <c:v>1500</c:v>
                      </c:pt>
                      <c:pt idx="2212">
                        <c:v>1500</c:v>
                      </c:pt>
                      <c:pt idx="2213">
                        <c:v>1500</c:v>
                      </c:pt>
                      <c:pt idx="2214">
                        <c:v>1500</c:v>
                      </c:pt>
                      <c:pt idx="2215">
                        <c:v>1500</c:v>
                      </c:pt>
                      <c:pt idx="2216">
                        <c:v>1500</c:v>
                      </c:pt>
                      <c:pt idx="2217">
                        <c:v>1500</c:v>
                      </c:pt>
                      <c:pt idx="2218">
                        <c:v>1500</c:v>
                      </c:pt>
                      <c:pt idx="2219">
                        <c:v>1500</c:v>
                      </c:pt>
                      <c:pt idx="2220">
                        <c:v>1500</c:v>
                      </c:pt>
                      <c:pt idx="2221">
                        <c:v>1500</c:v>
                      </c:pt>
                      <c:pt idx="2222">
                        <c:v>1500</c:v>
                      </c:pt>
                      <c:pt idx="2223">
                        <c:v>1500</c:v>
                      </c:pt>
                      <c:pt idx="2224">
                        <c:v>1500</c:v>
                      </c:pt>
                      <c:pt idx="2225">
                        <c:v>1500</c:v>
                      </c:pt>
                      <c:pt idx="2226">
                        <c:v>1500</c:v>
                      </c:pt>
                      <c:pt idx="2227">
                        <c:v>1500</c:v>
                      </c:pt>
                      <c:pt idx="2228">
                        <c:v>1500</c:v>
                      </c:pt>
                      <c:pt idx="2229">
                        <c:v>1500</c:v>
                      </c:pt>
                      <c:pt idx="2230">
                        <c:v>1500</c:v>
                      </c:pt>
                      <c:pt idx="2231">
                        <c:v>1500</c:v>
                      </c:pt>
                      <c:pt idx="2232">
                        <c:v>1500</c:v>
                      </c:pt>
                      <c:pt idx="2233">
                        <c:v>1500</c:v>
                      </c:pt>
                      <c:pt idx="2234">
                        <c:v>1500</c:v>
                      </c:pt>
                      <c:pt idx="2235">
                        <c:v>1500</c:v>
                      </c:pt>
                      <c:pt idx="2236">
                        <c:v>1500</c:v>
                      </c:pt>
                      <c:pt idx="2237">
                        <c:v>1500</c:v>
                      </c:pt>
                      <c:pt idx="2238">
                        <c:v>1500</c:v>
                      </c:pt>
                      <c:pt idx="2239">
                        <c:v>1500</c:v>
                      </c:pt>
                      <c:pt idx="2240">
                        <c:v>1500</c:v>
                      </c:pt>
                      <c:pt idx="2241">
                        <c:v>1500</c:v>
                      </c:pt>
                      <c:pt idx="2242">
                        <c:v>1500</c:v>
                      </c:pt>
                      <c:pt idx="2243">
                        <c:v>1500</c:v>
                      </c:pt>
                      <c:pt idx="2244">
                        <c:v>1500</c:v>
                      </c:pt>
                      <c:pt idx="2245">
                        <c:v>1500</c:v>
                      </c:pt>
                      <c:pt idx="2246">
                        <c:v>1500</c:v>
                      </c:pt>
                      <c:pt idx="2247">
                        <c:v>1500</c:v>
                      </c:pt>
                      <c:pt idx="2248">
                        <c:v>1500</c:v>
                      </c:pt>
                      <c:pt idx="2249">
                        <c:v>1500</c:v>
                      </c:pt>
                      <c:pt idx="2250">
                        <c:v>1500</c:v>
                      </c:pt>
                      <c:pt idx="2251">
                        <c:v>1500</c:v>
                      </c:pt>
                      <c:pt idx="2252">
                        <c:v>1500</c:v>
                      </c:pt>
                      <c:pt idx="2253">
                        <c:v>1500</c:v>
                      </c:pt>
                      <c:pt idx="2254">
                        <c:v>1500</c:v>
                      </c:pt>
                      <c:pt idx="2255">
                        <c:v>1500</c:v>
                      </c:pt>
                      <c:pt idx="2256">
                        <c:v>1500</c:v>
                      </c:pt>
                      <c:pt idx="2257">
                        <c:v>1500</c:v>
                      </c:pt>
                      <c:pt idx="2258">
                        <c:v>1500</c:v>
                      </c:pt>
                      <c:pt idx="2259">
                        <c:v>1500</c:v>
                      </c:pt>
                      <c:pt idx="2260">
                        <c:v>1500</c:v>
                      </c:pt>
                      <c:pt idx="2261">
                        <c:v>1500</c:v>
                      </c:pt>
                      <c:pt idx="2262">
                        <c:v>1500</c:v>
                      </c:pt>
                      <c:pt idx="2263">
                        <c:v>1500</c:v>
                      </c:pt>
                      <c:pt idx="2264">
                        <c:v>1500</c:v>
                      </c:pt>
                      <c:pt idx="2265">
                        <c:v>1500</c:v>
                      </c:pt>
                      <c:pt idx="2266">
                        <c:v>1500</c:v>
                      </c:pt>
                      <c:pt idx="2267">
                        <c:v>1500</c:v>
                      </c:pt>
                      <c:pt idx="2268">
                        <c:v>1500</c:v>
                      </c:pt>
                      <c:pt idx="2269">
                        <c:v>1500</c:v>
                      </c:pt>
                      <c:pt idx="2270">
                        <c:v>1500</c:v>
                      </c:pt>
                      <c:pt idx="2271">
                        <c:v>1500</c:v>
                      </c:pt>
                      <c:pt idx="2272">
                        <c:v>1500</c:v>
                      </c:pt>
                      <c:pt idx="2273">
                        <c:v>1500</c:v>
                      </c:pt>
                      <c:pt idx="2274">
                        <c:v>1500</c:v>
                      </c:pt>
                      <c:pt idx="2275">
                        <c:v>1500</c:v>
                      </c:pt>
                      <c:pt idx="2276">
                        <c:v>1500</c:v>
                      </c:pt>
                      <c:pt idx="2277">
                        <c:v>1500</c:v>
                      </c:pt>
                      <c:pt idx="2278">
                        <c:v>1500</c:v>
                      </c:pt>
                      <c:pt idx="2279">
                        <c:v>1500</c:v>
                      </c:pt>
                      <c:pt idx="2280">
                        <c:v>1500</c:v>
                      </c:pt>
                      <c:pt idx="2281">
                        <c:v>1500</c:v>
                      </c:pt>
                      <c:pt idx="2282">
                        <c:v>1500</c:v>
                      </c:pt>
                      <c:pt idx="2283">
                        <c:v>1500</c:v>
                      </c:pt>
                      <c:pt idx="2284">
                        <c:v>1500</c:v>
                      </c:pt>
                      <c:pt idx="2285">
                        <c:v>1500</c:v>
                      </c:pt>
                      <c:pt idx="2286">
                        <c:v>1500</c:v>
                      </c:pt>
                      <c:pt idx="2287">
                        <c:v>1500</c:v>
                      </c:pt>
                      <c:pt idx="2288">
                        <c:v>1500</c:v>
                      </c:pt>
                      <c:pt idx="2289">
                        <c:v>1500</c:v>
                      </c:pt>
                      <c:pt idx="2290">
                        <c:v>1500</c:v>
                      </c:pt>
                      <c:pt idx="2291">
                        <c:v>1500</c:v>
                      </c:pt>
                      <c:pt idx="2292">
                        <c:v>1500</c:v>
                      </c:pt>
                      <c:pt idx="2293">
                        <c:v>1500</c:v>
                      </c:pt>
                      <c:pt idx="2294">
                        <c:v>1500</c:v>
                      </c:pt>
                      <c:pt idx="2295">
                        <c:v>1500</c:v>
                      </c:pt>
                      <c:pt idx="2296">
                        <c:v>1500</c:v>
                      </c:pt>
                      <c:pt idx="2297">
                        <c:v>1500</c:v>
                      </c:pt>
                      <c:pt idx="2298">
                        <c:v>1500</c:v>
                      </c:pt>
                      <c:pt idx="2299">
                        <c:v>1500</c:v>
                      </c:pt>
                      <c:pt idx="2300">
                        <c:v>1500</c:v>
                      </c:pt>
                      <c:pt idx="2301">
                        <c:v>1500</c:v>
                      </c:pt>
                      <c:pt idx="2302">
                        <c:v>1500</c:v>
                      </c:pt>
                      <c:pt idx="2303">
                        <c:v>1500</c:v>
                      </c:pt>
                      <c:pt idx="2304">
                        <c:v>1500</c:v>
                      </c:pt>
                      <c:pt idx="2305">
                        <c:v>1500</c:v>
                      </c:pt>
                      <c:pt idx="2306">
                        <c:v>1500</c:v>
                      </c:pt>
                      <c:pt idx="2307">
                        <c:v>1500</c:v>
                      </c:pt>
                      <c:pt idx="2308">
                        <c:v>1500</c:v>
                      </c:pt>
                      <c:pt idx="2309">
                        <c:v>1500</c:v>
                      </c:pt>
                      <c:pt idx="2310">
                        <c:v>1500</c:v>
                      </c:pt>
                      <c:pt idx="2311">
                        <c:v>1500</c:v>
                      </c:pt>
                      <c:pt idx="2312">
                        <c:v>1500</c:v>
                      </c:pt>
                      <c:pt idx="2313">
                        <c:v>1500</c:v>
                      </c:pt>
                      <c:pt idx="2314">
                        <c:v>1500</c:v>
                      </c:pt>
                      <c:pt idx="2315">
                        <c:v>1500</c:v>
                      </c:pt>
                      <c:pt idx="2316">
                        <c:v>1500</c:v>
                      </c:pt>
                      <c:pt idx="2317">
                        <c:v>1500</c:v>
                      </c:pt>
                      <c:pt idx="2318">
                        <c:v>1500</c:v>
                      </c:pt>
                      <c:pt idx="2319">
                        <c:v>1500</c:v>
                      </c:pt>
                      <c:pt idx="2320">
                        <c:v>1500</c:v>
                      </c:pt>
                      <c:pt idx="2321">
                        <c:v>1500</c:v>
                      </c:pt>
                      <c:pt idx="2322">
                        <c:v>1500</c:v>
                      </c:pt>
                      <c:pt idx="2323">
                        <c:v>1500</c:v>
                      </c:pt>
                      <c:pt idx="2324">
                        <c:v>1500</c:v>
                      </c:pt>
                      <c:pt idx="2325">
                        <c:v>1500</c:v>
                      </c:pt>
                      <c:pt idx="2326">
                        <c:v>1500</c:v>
                      </c:pt>
                      <c:pt idx="2327">
                        <c:v>1500</c:v>
                      </c:pt>
                      <c:pt idx="2328">
                        <c:v>1500</c:v>
                      </c:pt>
                      <c:pt idx="2329">
                        <c:v>1500</c:v>
                      </c:pt>
                      <c:pt idx="2330">
                        <c:v>1500</c:v>
                      </c:pt>
                      <c:pt idx="2331">
                        <c:v>1500</c:v>
                      </c:pt>
                      <c:pt idx="2332">
                        <c:v>1500</c:v>
                      </c:pt>
                      <c:pt idx="2333">
                        <c:v>1500</c:v>
                      </c:pt>
                      <c:pt idx="2334">
                        <c:v>1500</c:v>
                      </c:pt>
                      <c:pt idx="2335">
                        <c:v>1500</c:v>
                      </c:pt>
                      <c:pt idx="2336">
                        <c:v>1500</c:v>
                      </c:pt>
                      <c:pt idx="2337">
                        <c:v>1500</c:v>
                      </c:pt>
                      <c:pt idx="2338">
                        <c:v>1500</c:v>
                      </c:pt>
                      <c:pt idx="2339">
                        <c:v>1500</c:v>
                      </c:pt>
                      <c:pt idx="2340">
                        <c:v>1500</c:v>
                      </c:pt>
                      <c:pt idx="2341">
                        <c:v>1500</c:v>
                      </c:pt>
                      <c:pt idx="2342">
                        <c:v>1500</c:v>
                      </c:pt>
                      <c:pt idx="2343">
                        <c:v>1500</c:v>
                      </c:pt>
                      <c:pt idx="2344">
                        <c:v>1500</c:v>
                      </c:pt>
                      <c:pt idx="2345">
                        <c:v>1500</c:v>
                      </c:pt>
                      <c:pt idx="2346">
                        <c:v>1500</c:v>
                      </c:pt>
                      <c:pt idx="2347">
                        <c:v>1500</c:v>
                      </c:pt>
                      <c:pt idx="2348">
                        <c:v>1500</c:v>
                      </c:pt>
                      <c:pt idx="2349">
                        <c:v>1500</c:v>
                      </c:pt>
                      <c:pt idx="2350">
                        <c:v>1500</c:v>
                      </c:pt>
                      <c:pt idx="2351">
                        <c:v>1500</c:v>
                      </c:pt>
                      <c:pt idx="2352">
                        <c:v>1500</c:v>
                      </c:pt>
                      <c:pt idx="2353">
                        <c:v>1500</c:v>
                      </c:pt>
                      <c:pt idx="2354">
                        <c:v>1500</c:v>
                      </c:pt>
                      <c:pt idx="2355">
                        <c:v>1500</c:v>
                      </c:pt>
                      <c:pt idx="2356">
                        <c:v>1500</c:v>
                      </c:pt>
                      <c:pt idx="2357">
                        <c:v>1500</c:v>
                      </c:pt>
                      <c:pt idx="2358">
                        <c:v>1500</c:v>
                      </c:pt>
                      <c:pt idx="2359">
                        <c:v>1500</c:v>
                      </c:pt>
                      <c:pt idx="2360">
                        <c:v>1500</c:v>
                      </c:pt>
                      <c:pt idx="2361">
                        <c:v>1500</c:v>
                      </c:pt>
                      <c:pt idx="2362">
                        <c:v>1500</c:v>
                      </c:pt>
                      <c:pt idx="2363">
                        <c:v>1500</c:v>
                      </c:pt>
                      <c:pt idx="2364">
                        <c:v>1500</c:v>
                      </c:pt>
                      <c:pt idx="2365">
                        <c:v>1500</c:v>
                      </c:pt>
                      <c:pt idx="2366">
                        <c:v>1500</c:v>
                      </c:pt>
                      <c:pt idx="2367">
                        <c:v>1500</c:v>
                      </c:pt>
                      <c:pt idx="2368">
                        <c:v>1500</c:v>
                      </c:pt>
                      <c:pt idx="2369">
                        <c:v>1500</c:v>
                      </c:pt>
                      <c:pt idx="2370">
                        <c:v>1500</c:v>
                      </c:pt>
                      <c:pt idx="2371">
                        <c:v>1500</c:v>
                      </c:pt>
                      <c:pt idx="2372">
                        <c:v>1500</c:v>
                      </c:pt>
                      <c:pt idx="2373">
                        <c:v>1500</c:v>
                      </c:pt>
                      <c:pt idx="2374">
                        <c:v>1500</c:v>
                      </c:pt>
                      <c:pt idx="2375">
                        <c:v>1500</c:v>
                      </c:pt>
                      <c:pt idx="2376">
                        <c:v>1500</c:v>
                      </c:pt>
                      <c:pt idx="2377">
                        <c:v>1500</c:v>
                      </c:pt>
                      <c:pt idx="2378">
                        <c:v>1500</c:v>
                      </c:pt>
                      <c:pt idx="2379">
                        <c:v>1500</c:v>
                      </c:pt>
                      <c:pt idx="2380">
                        <c:v>1500</c:v>
                      </c:pt>
                      <c:pt idx="2381">
                        <c:v>1500</c:v>
                      </c:pt>
                      <c:pt idx="2382">
                        <c:v>1500</c:v>
                      </c:pt>
                      <c:pt idx="2383">
                        <c:v>1500</c:v>
                      </c:pt>
                      <c:pt idx="2384">
                        <c:v>1500</c:v>
                      </c:pt>
                      <c:pt idx="2385">
                        <c:v>1500</c:v>
                      </c:pt>
                      <c:pt idx="2386">
                        <c:v>1500</c:v>
                      </c:pt>
                      <c:pt idx="2387">
                        <c:v>1500</c:v>
                      </c:pt>
                      <c:pt idx="2388">
                        <c:v>1500</c:v>
                      </c:pt>
                      <c:pt idx="2389">
                        <c:v>1500</c:v>
                      </c:pt>
                      <c:pt idx="2390">
                        <c:v>1500</c:v>
                      </c:pt>
                      <c:pt idx="2391">
                        <c:v>1500</c:v>
                      </c:pt>
                      <c:pt idx="2392">
                        <c:v>1500</c:v>
                      </c:pt>
                      <c:pt idx="2393">
                        <c:v>1500</c:v>
                      </c:pt>
                      <c:pt idx="2394">
                        <c:v>1500</c:v>
                      </c:pt>
                      <c:pt idx="2395">
                        <c:v>1500</c:v>
                      </c:pt>
                      <c:pt idx="2396">
                        <c:v>1500</c:v>
                      </c:pt>
                      <c:pt idx="2397">
                        <c:v>1500</c:v>
                      </c:pt>
                      <c:pt idx="2398">
                        <c:v>1500</c:v>
                      </c:pt>
                      <c:pt idx="2399">
                        <c:v>1500</c:v>
                      </c:pt>
                      <c:pt idx="2400">
                        <c:v>1500</c:v>
                      </c:pt>
                      <c:pt idx="2401">
                        <c:v>1500</c:v>
                      </c:pt>
                      <c:pt idx="2402">
                        <c:v>1500</c:v>
                      </c:pt>
                      <c:pt idx="2403">
                        <c:v>1500</c:v>
                      </c:pt>
                      <c:pt idx="2404">
                        <c:v>1500</c:v>
                      </c:pt>
                      <c:pt idx="2405">
                        <c:v>1500</c:v>
                      </c:pt>
                      <c:pt idx="2406">
                        <c:v>1500</c:v>
                      </c:pt>
                      <c:pt idx="2407">
                        <c:v>1500</c:v>
                      </c:pt>
                      <c:pt idx="2408">
                        <c:v>1500</c:v>
                      </c:pt>
                      <c:pt idx="2409">
                        <c:v>1500</c:v>
                      </c:pt>
                      <c:pt idx="2410">
                        <c:v>1500</c:v>
                      </c:pt>
                      <c:pt idx="2411">
                        <c:v>1500</c:v>
                      </c:pt>
                      <c:pt idx="2412">
                        <c:v>1500</c:v>
                      </c:pt>
                      <c:pt idx="2413">
                        <c:v>1500</c:v>
                      </c:pt>
                      <c:pt idx="2414">
                        <c:v>1500</c:v>
                      </c:pt>
                      <c:pt idx="2415">
                        <c:v>1500</c:v>
                      </c:pt>
                      <c:pt idx="2416">
                        <c:v>1500</c:v>
                      </c:pt>
                      <c:pt idx="2417">
                        <c:v>1500</c:v>
                      </c:pt>
                      <c:pt idx="2418">
                        <c:v>1500</c:v>
                      </c:pt>
                      <c:pt idx="2419">
                        <c:v>1500</c:v>
                      </c:pt>
                      <c:pt idx="2420">
                        <c:v>1500</c:v>
                      </c:pt>
                      <c:pt idx="2421">
                        <c:v>1500</c:v>
                      </c:pt>
                      <c:pt idx="2422">
                        <c:v>1500</c:v>
                      </c:pt>
                      <c:pt idx="2423">
                        <c:v>1500</c:v>
                      </c:pt>
                      <c:pt idx="2424">
                        <c:v>1500</c:v>
                      </c:pt>
                      <c:pt idx="2425">
                        <c:v>1500</c:v>
                      </c:pt>
                      <c:pt idx="2426">
                        <c:v>1500</c:v>
                      </c:pt>
                      <c:pt idx="2427">
                        <c:v>1500</c:v>
                      </c:pt>
                      <c:pt idx="2428">
                        <c:v>1500</c:v>
                      </c:pt>
                      <c:pt idx="2429">
                        <c:v>1500</c:v>
                      </c:pt>
                      <c:pt idx="2430">
                        <c:v>1500</c:v>
                      </c:pt>
                      <c:pt idx="2431">
                        <c:v>1500</c:v>
                      </c:pt>
                      <c:pt idx="2432">
                        <c:v>1500</c:v>
                      </c:pt>
                      <c:pt idx="2433">
                        <c:v>1500</c:v>
                      </c:pt>
                      <c:pt idx="2434">
                        <c:v>1500</c:v>
                      </c:pt>
                      <c:pt idx="2435">
                        <c:v>1500</c:v>
                      </c:pt>
                      <c:pt idx="2436">
                        <c:v>1500</c:v>
                      </c:pt>
                      <c:pt idx="2437">
                        <c:v>1500</c:v>
                      </c:pt>
                      <c:pt idx="2438">
                        <c:v>1500</c:v>
                      </c:pt>
                      <c:pt idx="2439">
                        <c:v>1500</c:v>
                      </c:pt>
                      <c:pt idx="2440">
                        <c:v>1500</c:v>
                      </c:pt>
                      <c:pt idx="2441">
                        <c:v>1500</c:v>
                      </c:pt>
                      <c:pt idx="2442">
                        <c:v>1500</c:v>
                      </c:pt>
                      <c:pt idx="2443">
                        <c:v>1500</c:v>
                      </c:pt>
                      <c:pt idx="2444">
                        <c:v>1500</c:v>
                      </c:pt>
                      <c:pt idx="2445">
                        <c:v>1500</c:v>
                      </c:pt>
                      <c:pt idx="2446">
                        <c:v>1500</c:v>
                      </c:pt>
                      <c:pt idx="2447">
                        <c:v>1500</c:v>
                      </c:pt>
                      <c:pt idx="2448">
                        <c:v>1500</c:v>
                      </c:pt>
                      <c:pt idx="2449">
                        <c:v>1500</c:v>
                      </c:pt>
                      <c:pt idx="2450">
                        <c:v>1500</c:v>
                      </c:pt>
                      <c:pt idx="2451">
                        <c:v>1500</c:v>
                      </c:pt>
                      <c:pt idx="2452">
                        <c:v>1500</c:v>
                      </c:pt>
                      <c:pt idx="2453">
                        <c:v>1500</c:v>
                      </c:pt>
                      <c:pt idx="2454">
                        <c:v>1500</c:v>
                      </c:pt>
                      <c:pt idx="2455">
                        <c:v>1500</c:v>
                      </c:pt>
                      <c:pt idx="2456">
                        <c:v>1500</c:v>
                      </c:pt>
                      <c:pt idx="2457">
                        <c:v>1500</c:v>
                      </c:pt>
                      <c:pt idx="2458">
                        <c:v>1500</c:v>
                      </c:pt>
                      <c:pt idx="2459">
                        <c:v>1500</c:v>
                      </c:pt>
                      <c:pt idx="2460">
                        <c:v>1500</c:v>
                      </c:pt>
                      <c:pt idx="2461">
                        <c:v>1500</c:v>
                      </c:pt>
                      <c:pt idx="2462">
                        <c:v>1500</c:v>
                      </c:pt>
                      <c:pt idx="2463">
                        <c:v>1500</c:v>
                      </c:pt>
                      <c:pt idx="2464">
                        <c:v>1500</c:v>
                      </c:pt>
                      <c:pt idx="2465">
                        <c:v>1500</c:v>
                      </c:pt>
                      <c:pt idx="2466">
                        <c:v>1500</c:v>
                      </c:pt>
                      <c:pt idx="2467">
                        <c:v>1500</c:v>
                      </c:pt>
                      <c:pt idx="2468">
                        <c:v>1500</c:v>
                      </c:pt>
                      <c:pt idx="2469">
                        <c:v>1500</c:v>
                      </c:pt>
                      <c:pt idx="2470">
                        <c:v>1500</c:v>
                      </c:pt>
                      <c:pt idx="2471">
                        <c:v>1500</c:v>
                      </c:pt>
                      <c:pt idx="2472">
                        <c:v>1500</c:v>
                      </c:pt>
                      <c:pt idx="2473">
                        <c:v>1500</c:v>
                      </c:pt>
                      <c:pt idx="2474">
                        <c:v>1500</c:v>
                      </c:pt>
                      <c:pt idx="2475">
                        <c:v>1500</c:v>
                      </c:pt>
                      <c:pt idx="2476">
                        <c:v>1500</c:v>
                      </c:pt>
                      <c:pt idx="2477">
                        <c:v>1500</c:v>
                      </c:pt>
                      <c:pt idx="2478">
                        <c:v>1500</c:v>
                      </c:pt>
                      <c:pt idx="2479">
                        <c:v>1500</c:v>
                      </c:pt>
                      <c:pt idx="2480">
                        <c:v>1500</c:v>
                      </c:pt>
                      <c:pt idx="2481">
                        <c:v>1500</c:v>
                      </c:pt>
                      <c:pt idx="2482">
                        <c:v>1500</c:v>
                      </c:pt>
                      <c:pt idx="2483">
                        <c:v>1500</c:v>
                      </c:pt>
                      <c:pt idx="2484">
                        <c:v>1500</c:v>
                      </c:pt>
                      <c:pt idx="2485">
                        <c:v>1500</c:v>
                      </c:pt>
                      <c:pt idx="2486">
                        <c:v>1500</c:v>
                      </c:pt>
                      <c:pt idx="2487">
                        <c:v>1500</c:v>
                      </c:pt>
                      <c:pt idx="2488">
                        <c:v>1500</c:v>
                      </c:pt>
                      <c:pt idx="2489">
                        <c:v>1500</c:v>
                      </c:pt>
                      <c:pt idx="2490">
                        <c:v>1500</c:v>
                      </c:pt>
                      <c:pt idx="2491">
                        <c:v>1500</c:v>
                      </c:pt>
                      <c:pt idx="2492">
                        <c:v>1500</c:v>
                      </c:pt>
                      <c:pt idx="2493">
                        <c:v>1500</c:v>
                      </c:pt>
                      <c:pt idx="2494">
                        <c:v>1500</c:v>
                      </c:pt>
                      <c:pt idx="2495">
                        <c:v>1500</c:v>
                      </c:pt>
                      <c:pt idx="2496">
                        <c:v>1500</c:v>
                      </c:pt>
                      <c:pt idx="2497">
                        <c:v>1500</c:v>
                      </c:pt>
                      <c:pt idx="2498">
                        <c:v>1500</c:v>
                      </c:pt>
                      <c:pt idx="2499">
                        <c:v>1500</c:v>
                      </c:pt>
                      <c:pt idx="2500">
                        <c:v>1500</c:v>
                      </c:pt>
                      <c:pt idx="2501">
                        <c:v>1500</c:v>
                      </c:pt>
                      <c:pt idx="2502">
                        <c:v>1500</c:v>
                      </c:pt>
                      <c:pt idx="2503">
                        <c:v>1500</c:v>
                      </c:pt>
                      <c:pt idx="2504">
                        <c:v>1500</c:v>
                      </c:pt>
                      <c:pt idx="2505">
                        <c:v>1500</c:v>
                      </c:pt>
                      <c:pt idx="2506">
                        <c:v>1500</c:v>
                      </c:pt>
                      <c:pt idx="2507">
                        <c:v>1500</c:v>
                      </c:pt>
                      <c:pt idx="2508">
                        <c:v>1500</c:v>
                      </c:pt>
                      <c:pt idx="2509">
                        <c:v>1500</c:v>
                      </c:pt>
                      <c:pt idx="2510">
                        <c:v>1500</c:v>
                      </c:pt>
                      <c:pt idx="2511">
                        <c:v>1500</c:v>
                      </c:pt>
                      <c:pt idx="2512">
                        <c:v>1500</c:v>
                      </c:pt>
                      <c:pt idx="2513">
                        <c:v>1500</c:v>
                      </c:pt>
                      <c:pt idx="2514">
                        <c:v>1500</c:v>
                      </c:pt>
                      <c:pt idx="2515">
                        <c:v>1500</c:v>
                      </c:pt>
                      <c:pt idx="2516">
                        <c:v>1500</c:v>
                      </c:pt>
                      <c:pt idx="2517">
                        <c:v>1500</c:v>
                      </c:pt>
                      <c:pt idx="2518">
                        <c:v>1500</c:v>
                      </c:pt>
                      <c:pt idx="2519">
                        <c:v>1500</c:v>
                      </c:pt>
                      <c:pt idx="2520">
                        <c:v>1500</c:v>
                      </c:pt>
                      <c:pt idx="2521">
                        <c:v>1500</c:v>
                      </c:pt>
                      <c:pt idx="2522">
                        <c:v>1500</c:v>
                      </c:pt>
                      <c:pt idx="2523">
                        <c:v>1500</c:v>
                      </c:pt>
                      <c:pt idx="2524">
                        <c:v>1500</c:v>
                      </c:pt>
                      <c:pt idx="2525">
                        <c:v>1500</c:v>
                      </c:pt>
                      <c:pt idx="2526">
                        <c:v>1500</c:v>
                      </c:pt>
                      <c:pt idx="2527">
                        <c:v>1500</c:v>
                      </c:pt>
                      <c:pt idx="2528">
                        <c:v>1500</c:v>
                      </c:pt>
                      <c:pt idx="2529">
                        <c:v>1500</c:v>
                      </c:pt>
                      <c:pt idx="2530">
                        <c:v>1500</c:v>
                      </c:pt>
                      <c:pt idx="2531">
                        <c:v>1500</c:v>
                      </c:pt>
                      <c:pt idx="2532">
                        <c:v>1500</c:v>
                      </c:pt>
                      <c:pt idx="2533">
                        <c:v>1500</c:v>
                      </c:pt>
                      <c:pt idx="2534">
                        <c:v>1500</c:v>
                      </c:pt>
                      <c:pt idx="2535">
                        <c:v>1500</c:v>
                      </c:pt>
                      <c:pt idx="2536">
                        <c:v>1500</c:v>
                      </c:pt>
                      <c:pt idx="2537">
                        <c:v>1500</c:v>
                      </c:pt>
                      <c:pt idx="2538">
                        <c:v>1500</c:v>
                      </c:pt>
                      <c:pt idx="2539">
                        <c:v>1500</c:v>
                      </c:pt>
                      <c:pt idx="2540">
                        <c:v>1500</c:v>
                      </c:pt>
                      <c:pt idx="2541">
                        <c:v>1500</c:v>
                      </c:pt>
                      <c:pt idx="2542">
                        <c:v>1500</c:v>
                      </c:pt>
                      <c:pt idx="2543">
                        <c:v>1500</c:v>
                      </c:pt>
                      <c:pt idx="2544">
                        <c:v>1500</c:v>
                      </c:pt>
                      <c:pt idx="2545">
                        <c:v>1500</c:v>
                      </c:pt>
                      <c:pt idx="2546">
                        <c:v>1500</c:v>
                      </c:pt>
                      <c:pt idx="2547">
                        <c:v>1500</c:v>
                      </c:pt>
                      <c:pt idx="2548">
                        <c:v>1500</c:v>
                      </c:pt>
                      <c:pt idx="2549">
                        <c:v>1500</c:v>
                      </c:pt>
                      <c:pt idx="2550">
                        <c:v>1500</c:v>
                      </c:pt>
                      <c:pt idx="2551">
                        <c:v>1500</c:v>
                      </c:pt>
                      <c:pt idx="2552">
                        <c:v>1500</c:v>
                      </c:pt>
                      <c:pt idx="2553">
                        <c:v>1500</c:v>
                      </c:pt>
                      <c:pt idx="2554">
                        <c:v>1500</c:v>
                      </c:pt>
                      <c:pt idx="2555">
                        <c:v>1500</c:v>
                      </c:pt>
                      <c:pt idx="2556">
                        <c:v>1500</c:v>
                      </c:pt>
                      <c:pt idx="2557">
                        <c:v>1500</c:v>
                      </c:pt>
                      <c:pt idx="2558">
                        <c:v>1500</c:v>
                      </c:pt>
                      <c:pt idx="2559">
                        <c:v>1500</c:v>
                      </c:pt>
                      <c:pt idx="2560">
                        <c:v>1500</c:v>
                      </c:pt>
                      <c:pt idx="2561">
                        <c:v>1500</c:v>
                      </c:pt>
                      <c:pt idx="2562">
                        <c:v>1500</c:v>
                      </c:pt>
                      <c:pt idx="2563">
                        <c:v>1500</c:v>
                      </c:pt>
                      <c:pt idx="2564">
                        <c:v>1500</c:v>
                      </c:pt>
                      <c:pt idx="2565">
                        <c:v>1500</c:v>
                      </c:pt>
                      <c:pt idx="2566">
                        <c:v>1500</c:v>
                      </c:pt>
                      <c:pt idx="2567">
                        <c:v>1500</c:v>
                      </c:pt>
                      <c:pt idx="2568">
                        <c:v>1500</c:v>
                      </c:pt>
                      <c:pt idx="2569">
                        <c:v>1500</c:v>
                      </c:pt>
                      <c:pt idx="2570">
                        <c:v>1500</c:v>
                      </c:pt>
                      <c:pt idx="2571">
                        <c:v>1500</c:v>
                      </c:pt>
                      <c:pt idx="2572">
                        <c:v>1500</c:v>
                      </c:pt>
                      <c:pt idx="2573">
                        <c:v>1500</c:v>
                      </c:pt>
                      <c:pt idx="2574">
                        <c:v>1500</c:v>
                      </c:pt>
                      <c:pt idx="2575">
                        <c:v>1500</c:v>
                      </c:pt>
                      <c:pt idx="2576">
                        <c:v>1500</c:v>
                      </c:pt>
                      <c:pt idx="2577">
                        <c:v>1500</c:v>
                      </c:pt>
                      <c:pt idx="2578">
                        <c:v>1500</c:v>
                      </c:pt>
                      <c:pt idx="2579">
                        <c:v>1500</c:v>
                      </c:pt>
                      <c:pt idx="2580">
                        <c:v>1500</c:v>
                      </c:pt>
                      <c:pt idx="2581">
                        <c:v>1500</c:v>
                      </c:pt>
                      <c:pt idx="2582">
                        <c:v>1500</c:v>
                      </c:pt>
                      <c:pt idx="2583">
                        <c:v>1500</c:v>
                      </c:pt>
                      <c:pt idx="2584">
                        <c:v>1500</c:v>
                      </c:pt>
                      <c:pt idx="2585">
                        <c:v>1500</c:v>
                      </c:pt>
                      <c:pt idx="2586">
                        <c:v>1500</c:v>
                      </c:pt>
                      <c:pt idx="2587">
                        <c:v>1500</c:v>
                      </c:pt>
                      <c:pt idx="2588">
                        <c:v>1500</c:v>
                      </c:pt>
                      <c:pt idx="2589">
                        <c:v>1500</c:v>
                      </c:pt>
                      <c:pt idx="2590">
                        <c:v>1500</c:v>
                      </c:pt>
                      <c:pt idx="2591">
                        <c:v>1500</c:v>
                      </c:pt>
                      <c:pt idx="2592">
                        <c:v>1500</c:v>
                      </c:pt>
                      <c:pt idx="2593">
                        <c:v>1500</c:v>
                      </c:pt>
                      <c:pt idx="2594">
                        <c:v>1500</c:v>
                      </c:pt>
                      <c:pt idx="2595">
                        <c:v>1500</c:v>
                      </c:pt>
                      <c:pt idx="2596">
                        <c:v>1500</c:v>
                      </c:pt>
                      <c:pt idx="2597">
                        <c:v>1500</c:v>
                      </c:pt>
                      <c:pt idx="2598">
                        <c:v>1500</c:v>
                      </c:pt>
                      <c:pt idx="2599">
                        <c:v>1500</c:v>
                      </c:pt>
                      <c:pt idx="2600">
                        <c:v>1500</c:v>
                      </c:pt>
                      <c:pt idx="2601">
                        <c:v>1500</c:v>
                      </c:pt>
                      <c:pt idx="2602">
                        <c:v>1500</c:v>
                      </c:pt>
                      <c:pt idx="2603">
                        <c:v>1500</c:v>
                      </c:pt>
                      <c:pt idx="2604">
                        <c:v>1500</c:v>
                      </c:pt>
                      <c:pt idx="2605">
                        <c:v>1500</c:v>
                      </c:pt>
                      <c:pt idx="2606">
                        <c:v>1500</c:v>
                      </c:pt>
                      <c:pt idx="2607">
                        <c:v>1500</c:v>
                      </c:pt>
                      <c:pt idx="2608">
                        <c:v>1500</c:v>
                      </c:pt>
                      <c:pt idx="2609">
                        <c:v>1500</c:v>
                      </c:pt>
                      <c:pt idx="2610">
                        <c:v>1500</c:v>
                      </c:pt>
                      <c:pt idx="2611">
                        <c:v>1500</c:v>
                      </c:pt>
                      <c:pt idx="2612">
                        <c:v>1500</c:v>
                      </c:pt>
                      <c:pt idx="2613">
                        <c:v>1500</c:v>
                      </c:pt>
                      <c:pt idx="2614">
                        <c:v>1500</c:v>
                      </c:pt>
                      <c:pt idx="2615">
                        <c:v>1500</c:v>
                      </c:pt>
                      <c:pt idx="2616">
                        <c:v>1500</c:v>
                      </c:pt>
                      <c:pt idx="2617">
                        <c:v>1500</c:v>
                      </c:pt>
                      <c:pt idx="2618">
                        <c:v>1500</c:v>
                      </c:pt>
                      <c:pt idx="2619">
                        <c:v>1500</c:v>
                      </c:pt>
                      <c:pt idx="2620">
                        <c:v>1500</c:v>
                      </c:pt>
                      <c:pt idx="2621">
                        <c:v>1500</c:v>
                      </c:pt>
                      <c:pt idx="2622">
                        <c:v>1500</c:v>
                      </c:pt>
                      <c:pt idx="2623">
                        <c:v>1500</c:v>
                      </c:pt>
                      <c:pt idx="2624">
                        <c:v>1500</c:v>
                      </c:pt>
                      <c:pt idx="2625">
                        <c:v>1500</c:v>
                      </c:pt>
                      <c:pt idx="2626">
                        <c:v>1500</c:v>
                      </c:pt>
                      <c:pt idx="2627">
                        <c:v>1500</c:v>
                      </c:pt>
                      <c:pt idx="2628">
                        <c:v>1500</c:v>
                      </c:pt>
                      <c:pt idx="2629">
                        <c:v>1500</c:v>
                      </c:pt>
                      <c:pt idx="2630">
                        <c:v>1500</c:v>
                      </c:pt>
                      <c:pt idx="2631">
                        <c:v>1500</c:v>
                      </c:pt>
                      <c:pt idx="2632">
                        <c:v>1500</c:v>
                      </c:pt>
                      <c:pt idx="2633">
                        <c:v>1500</c:v>
                      </c:pt>
                      <c:pt idx="2634">
                        <c:v>1500</c:v>
                      </c:pt>
                      <c:pt idx="2635">
                        <c:v>1500</c:v>
                      </c:pt>
                      <c:pt idx="2636">
                        <c:v>1500</c:v>
                      </c:pt>
                      <c:pt idx="2637">
                        <c:v>1500</c:v>
                      </c:pt>
                      <c:pt idx="2638">
                        <c:v>1500</c:v>
                      </c:pt>
                      <c:pt idx="2639">
                        <c:v>1500</c:v>
                      </c:pt>
                      <c:pt idx="2640">
                        <c:v>1500</c:v>
                      </c:pt>
                      <c:pt idx="2641">
                        <c:v>1500</c:v>
                      </c:pt>
                      <c:pt idx="2642">
                        <c:v>1500</c:v>
                      </c:pt>
                      <c:pt idx="2643">
                        <c:v>1500</c:v>
                      </c:pt>
                      <c:pt idx="2644">
                        <c:v>1500</c:v>
                      </c:pt>
                      <c:pt idx="2645">
                        <c:v>1500</c:v>
                      </c:pt>
                      <c:pt idx="2646">
                        <c:v>1500</c:v>
                      </c:pt>
                      <c:pt idx="2647">
                        <c:v>1500</c:v>
                      </c:pt>
                      <c:pt idx="2648">
                        <c:v>1500</c:v>
                      </c:pt>
                      <c:pt idx="2649">
                        <c:v>1500</c:v>
                      </c:pt>
                      <c:pt idx="2650">
                        <c:v>1500</c:v>
                      </c:pt>
                      <c:pt idx="2651">
                        <c:v>1500</c:v>
                      </c:pt>
                      <c:pt idx="2652">
                        <c:v>1500</c:v>
                      </c:pt>
                      <c:pt idx="2653">
                        <c:v>1500</c:v>
                      </c:pt>
                      <c:pt idx="2654">
                        <c:v>1500</c:v>
                      </c:pt>
                      <c:pt idx="2655">
                        <c:v>1500</c:v>
                      </c:pt>
                      <c:pt idx="2656">
                        <c:v>1500</c:v>
                      </c:pt>
                      <c:pt idx="2657">
                        <c:v>1500</c:v>
                      </c:pt>
                      <c:pt idx="2658">
                        <c:v>1500</c:v>
                      </c:pt>
                      <c:pt idx="2659">
                        <c:v>1500</c:v>
                      </c:pt>
                      <c:pt idx="2660">
                        <c:v>1500</c:v>
                      </c:pt>
                      <c:pt idx="2661">
                        <c:v>1500</c:v>
                      </c:pt>
                      <c:pt idx="2662">
                        <c:v>1500</c:v>
                      </c:pt>
                      <c:pt idx="2663">
                        <c:v>1500</c:v>
                      </c:pt>
                      <c:pt idx="2664">
                        <c:v>1500</c:v>
                      </c:pt>
                      <c:pt idx="2665">
                        <c:v>1500</c:v>
                      </c:pt>
                      <c:pt idx="2666">
                        <c:v>1500</c:v>
                      </c:pt>
                      <c:pt idx="2667">
                        <c:v>1500</c:v>
                      </c:pt>
                      <c:pt idx="2668">
                        <c:v>1500</c:v>
                      </c:pt>
                      <c:pt idx="2669">
                        <c:v>1500</c:v>
                      </c:pt>
                      <c:pt idx="2670">
                        <c:v>1500</c:v>
                      </c:pt>
                      <c:pt idx="2671">
                        <c:v>1500</c:v>
                      </c:pt>
                      <c:pt idx="2672">
                        <c:v>1500</c:v>
                      </c:pt>
                      <c:pt idx="2673">
                        <c:v>1500</c:v>
                      </c:pt>
                      <c:pt idx="2674">
                        <c:v>1500</c:v>
                      </c:pt>
                      <c:pt idx="2675">
                        <c:v>1500</c:v>
                      </c:pt>
                      <c:pt idx="2676">
                        <c:v>1500</c:v>
                      </c:pt>
                      <c:pt idx="2677">
                        <c:v>1500</c:v>
                      </c:pt>
                      <c:pt idx="2678">
                        <c:v>1500</c:v>
                      </c:pt>
                      <c:pt idx="2679">
                        <c:v>1500</c:v>
                      </c:pt>
                      <c:pt idx="2680">
                        <c:v>1500</c:v>
                      </c:pt>
                      <c:pt idx="2681">
                        <c:v>1500</c:v>
                      </c:pt>
                      <c:pt idx="2682">
                        <c:v>1500</c:v>
                      </c:pt>
                      <c:pt idx="2683">
                        <c:v>1500</c:v>
                      </c:pt>
                      <c:pt idx="2684">
                        <c:v>1500</c:v>
                      </c:pt>
                      <c:pt idx="2685">
                        <c:v>1500</c:v>
                      </c:pt>
                      <c:pt idx="2686">
                        <c:v>1500</c:v>
                      </c:pt>
                      <c:pt idx="2687">
                        <c:v>1500</c:v>
                      </c:pt>
                      <c:pt idx="2688">
                        <c:v>1500</c:v>
                      </c:pt>
                      <c:pt idx="2689">
                        <c:v>1500</c:v>
                      </c:pt>
                      <c:pt idx="2690">
                        <c:v>1500</c:v>
                      </c:pt>
                      <c:pt idx="2691">
                        <c:v>1500</c:v>
                      </c:pt>
                      <c:pt idx="2692">
                        <c:v>1500</c:v>
                      </c:pt>
                      <c:pt idx="2693">
                        <c:v>1500</c:v>
                      </c:pt>
                      <c:pt idx="2694">
                        <c:v>1500</c:v>
                      </c:pt>
                      <c:pt idx="2695">
                        <c:v>1500</c:v>
                      </c:pt>
                      <c:pt idx="2696">
                        <c:v>1500</c:v>
                      </c:pt>
                      <c:pt idx="2697">
                        <c:v>1500</c:v>
                      </c:pt>
                      <c:pt idx="2698">
                        <c:v>1500</c:v>
                      </c:pt>
                      <c:pt idx="2699">
                        <c:v>1500</c:v>
                      </c:pt>
                      <c:pt idx="2700">
                        <c:v>1500</c:v>
                      </c:pt>
                      <c:pt idx="2701">
                        <c:v>1500</c:v>
                      </c:pt>
                      <c:pt idx="2702">
                        <c:v>1500</c:v>
                      </c:pt>
                      <c:pt idx="2703">
                        <c:v>1500</c:v>
                      </c:pt>
                      <c:pt idx="2704">
                        <c:v>1500</c:v>
                      </c:pt>
                      <c:pt idx="2705">
                        <c:v>1500</c:v>
                      </c:pt>
                      <c:pt idx="2706">
                        <c:v>1500</c:v>
                      </c:pt>
                      <c:pt idx="2707">
                        <c:v>1500</c:v>
                      </c:pt>
                      <c:pt idx="2708">
                        <c:v>1500</c:v>
                      </c:pt>
                      <c:pt idx="2709">
                        <c:v>1500</c:v>
                      </c:pt>
                      <c:pt idx="2710">
                        <c:v>1500</c:v>
                      </c:pt>
                      <c:pt idx="2711">
                        <c:v>1500</c:v>
                      </c:pt>
                      <c:pt idx="2712">
                        <c:v>1500</c:v>
                      </c:pt>
                      <c:pt idx="2713">
                        <c:v>1500</c:v>
                      </c:pt>
                      <c:pt idx="2714">
                        <c:v>1500</c:v>
                      </c:pt>
                      <c:pt idx="2715">
                        <c:v>1500</c:v>
                      </c:pt>
                      <c:pt idx="2716">
                        <c:v>1500</c:v>
                      </c:pt>
                      <c:pt idx="2717">
                        <c:v>1500</c:v>
                      </c:pt>
                      <c:pt idx="2718">
                        <c:v>1500</c:v>
                      </c:pt>
                      <c:pt idx="2719">
                        <c:v>1500</c:v>
                      </c:pt>
                      <c:pt idx="2720">
                        <c:v>1500</c:v>
                      </c:pt>
                      <c:pt idx="2721">
                        <c:v>1500</c:v>
                      </c:pt>
                      <c:pt idx="2722">
                        <c:v>1500</c:v>
                      </c:pt>
                      <c:pt idx="2723">
                        <c:v>1500</c:v>
                      </c:pt>
                      <c:pt idx="2724">
                        <c:v>1500</c:v>
                      </c:pt>
                      <c:pt idx="2725">
                        <c:v>1500</c:v>
                      </c:pt>
                      <c:pt idx="2726">
                        <c:v>1500</c:v>
                      </c:pt>
                      <c:pt idx="2727">
                        <c:v>1500</c:v>
                      </c:pt>
                      <c:pt idx="2728">
                        <c:v>1500</c:v>
                      </c:pt>
                      <c:pt idx="2729">
                        <c:v>1500</c:v>
                      </c:pt>
                      <c:pt idx="2730">
                        <c:v>1500</c:v>
                      </c:pt>
                      <c:pt idx="2731">
                        <c:v>1500</c:v>
                      </c:pt>
                      <c:pt idx="2732">
                        <c:v>1500</c:v>
                      </c:pt>
                      <c:pt idx="2733">
                        <c:v>1500</c:v>
                      </c:pt>
                      <c:pt idx="2734">
                        <c:v>1500</c:v>
                      </c:pt>
                      <c:pt idx="2735">
                        <c:v>1500</c:v>
                      </c:pt>
                      <c:pt idx="2736">
                        <c:v>1500</c:v>
                      </c:pt>
                      <c:pt idx="2737">
                        <c:v>1500</c:v>
                      </c:pt>
                      <c:pt idx="2738">
                        <c:v>1500</c:v>
                      </c:pt>
                      <c:pt idx="2739">
                        <c:v>1500</c:v>
                      </c:pt>
                      <c:pt idx="2740">
                        <c:v>1500</c:v>
                      </c:pt>
                      <c:pt idx="2741">
                        <c:v>1500</c:v>
                      </c:pt>
                      <c:pt idx="2742">
                        <c:v>1500</c:v>
                      </c:pt>
                      <c:pt idx="2743">
                        <c:v>1500</c:v>
                      </c:pt>
                      <c:pt idx="2744">
                        <c:v>1500</c:v>
                      </c:pt>
                      <c:pt idx="2745">
                        <c:v>1500</c:v>
                      </c:pt>
                      <c:pt idx="2746">
                        <c:v>1500</c:v>
                      </c:pt>
                      <c:pt idx="2747">
                        <c:v>1500</c:v>
                      </c:pt>
                      <c:pt idx="2748">
                        <c:v>1500</c:v>
                      </c:pt>
                      <c:pt idx="2749">
                        <c:v>1500</c:v>
                      </c:pt>
                      <c:pt idx="2750">
                        <c:v>1500</c:v>
                      </c:pt>
                      <c:pt idx="2751">
                        <c:v>1500</c:v>
                      </c:pt>
                      <c:pt idx="2752">
                        <c:v>1500</c:v>
                      </c:pt>
                      <c:pt idx="2753">
                        <c:v>1500</c:v>
                      </c:pt>
                      <c:pt idx="2754">
                        <c:v>1500</c:v>
                      </c:pt>
                      <c:pt idx="2755">
                        <c:v>1500</c:v>
                      </c:pt>
                      <c:pt idx="2756">
                        <c:v>1500</c:v>
                      </c:pt>
                      <c:pt idx="2757">
                        <c:v>1500</c:v>
                      </c:pt>
                      <c:pt idx="2758">
                        <c:v>1500</c:v>
                      </c:pt>
                      <c:pt idx="2759">
                        <c:v>1500</c:v>
                      </c:pt>
                      <c:pt idx="2760">
                        <c:v>1500</c:v>
                      </c:pt>
                      <c:pt idx="2761">
                        <c:v>1500</c:v>
                      </c:pt>
                      <c:pt idx="2762">
                        <c:v>1500</c:v>
                      </c:pt>
                      <c:pt idx="2763">
                        <c:v>1500</c:v>
                      </c:pt>
                      <c:pt idx="2764">
                        <c:v>1500</c:v>
                      </c:pt>
                      <c:pt idx="2765">
                        <c:v>1500</c:v>
                      </c:pt>
                      <c:pt idx="2766">
                        <c:v>1500</c:v>
                      </c:pt>
                      <c:pt idx="2767">
                        <c:v>1500</c:v>
                      </c:pt>
                      <c:pt idx="2768">
                        <c:v>1500</c:v>
                      </c:pt>
                      <c:pt idx="2769">
                        <c:v>1500</c:v>
                      </c:pt>
                      <c:pt idx="2770">
                        <c:v>1500</c:v>
                      </c:pt>
                      <c:pt idx="2771">
                        <c:v>1500</c:v>
                      </c:pt>
                      <c:pt idx="2772">
                        <c:v>1500</c:v>
                      </c:pt>
                      <c:pt idx="2773">
                        <c:v>1500</c:v>
                      </c:pt>
                      <c:pt idx="2774">
                        <c:v>1500</c:v>
                      </c:pt>
                      <c:pt idx="2775">
                        <c:v>1500</c:v>
                      </c:pt>
                      <c:pt idx="2776">
                        <c:v>1500</c:v>
                      </c:pt>
                      <c:pt idx="2777">
                        <c:v>1500</c:v>
                      </c:pt>
                      <c:pt idx="2778">
                        <c:v>1500</c:v>
                      </c:pt>
                      <c:pt idx="2779">
                        <c:v>1500</c:v>
                      </c:pt>
                      <c:pt idx="2780">
                        <c:v>1500</c:v>
                      </c:pt>
                      <c:pt idx="2781">
                        <c:v>1500</c:v>
                      </c:pt>
                      <c:pt idx="2782">
                        <c:v>1500</c:v>
                      </c:pt>
                      <c:pt idx="2783">
                        <c:v>1500</c:v>
                      </c:pt>
                      <c:pt idx="2784">
                        <c:v>1500</c:v>
                      </c:pt>
                      <c:pt idx="2785">
                        <c:v>1500</c:v>
                      </c:pt>
                      <c:pt idx="2786">
                        <c:v>1500</c:v>
                      </c:pt>
                      <c:pt idx="2787">
                        <c:v>1500</c:v>
                      </c:pt>
                      <c:pt idx="2788">
                        <c:v>1500</c:v>
                      </c:pt>
                      <c:pt idx="2789">
                        <c:v>1500</c:v>
                      </c:pt>
                      <c:pt idx="2790">
                        <c:v>1500</c:v>
                      </c:pt>
                      <c:pt idx="2791">
                        <c:v>1500</c:v>
                      </c:pt>
                      <c:pt idx="2792">
                        <c:v>1500</c:v>
                      </c:pt>
                      <c:pt idx="2793">
                        <c:v>1500</c:v>
                      </c:pt>
                      <c:pt idx="2794">
                        <c:v>1500</c:v>
                      </c:pt>
                      <c:pt idx="2795">
                        <c:v>1500</c:v>
                      </c:pt>
                      <c:pt idx="2796">
                        <c:v>1500</c:v>
                      </c:pt>
                      <c:pt idx="2797">
                        <c:v>1500</c:v>
                      </c:pt>
                      <c:pt idx="2798">
                        <c:v>1500</c:v>
                      </c:pt>
                      <c:pt idx="2799">
                        <c:v>1500</c:v>
                      </c:pt>
                      <c:pt idx="2800">
                        <c:v>1500</c:v>
                      </c:pt>
                      <c:pt idx="2801">
                        <c:v>1500</c:v>
                      </c:pt>
                      <c:pt idx="2802">
                        <c:v>1500</c:v>
                      </c:pt>
                      <c:pt idx="2803">
                        <c:v>1500</c:v>
                      </c:pt>
                      <c:pt idx="2804">
                        <c:v>1500</c:v>
                      </c:pt>
                      <c:pt idx="2805">
                        <c:v>1500</c:v>
                      </c:pt>
                      <c:pt idx="2806">
                        <c:v>1500</c:v>
                      </c:pt>
                      <c:pt idx="2807">
                        <c:v>1500</c:v>
                      </c:pt>
                      <c:pt idx="2808">
                        <c:v>1500</c:v>
                      </c:pt>
                      <c:pt idx="2809">
                        <c:v>1500</c:v>
                      </c:pt>
                      <c:pt idx="2810">
                        <c:v>1500</c:v>
                      </c:pt>
                      <c:pt idx="2811">
                        <c:v>1500</c:v>
                      </c:pt>
                      <c:pt idx="2812">
                        <c:v>1500</c:v>
                      </c:pt>
                      <c:pt idx="2813">
                        <c:v>1500</c:v>
                      </c:pt>
                      <c:pt idx="2814">
                        <c:v>1500</c:v>
                      </c:pt>
                      <c:pt idx="2815">
                        <c:v>1500</c:v>
                      </c:pt>
                      <c:pt idx="2816">
                        <c:v>1500</c:v>
                      </c:pt>
                      <c:pt idx="2817">
                        <c:v>1500</c:v>
                      </c:pt>
                      <c:pt idx="2818">
                        <c:v>1500</c:v>
                      </c:pt>
                      <c:pt idx="2819">
                        <c:v>1500</c:v>
                      </c:pt>
                      <c:pt idx="2820">
                        <c:v>1500</c:v>
                      </c:pt>
                      <c:pt idx="2821">
                        <c:v>1500</c:v>
                      </c:pt>
                      <c:pt idx="2822">
                        <c:v>1500</c:v>
                      </c:pt>
                      <c:pt idx="2823">
                        <c:v>1500</c:v>
                      </c:pt>
                      <c:pt idx="2824">
                        <c:v>1500</c:v>
                      </c:pt>
                      <c:pt idx="2825">
                        <c:v>1500</c:v>
                      </c:pt>
                      <c:pt idx="2826">
                        <c:v>1500</c:v>
                      </c:pt>
                      <c:pt idx="2827">
                        <c:v>1500</c:v>
                      </c:pt>
                      <c:pt idx="2828">
                        <c:v>1500</c:v>
                      </c:pt>
                      <c:pt idx="2829">
                        <c:v>1500</c:v>
                      </c:pt>
                      <c:pt idx="2830">
                        <c:v>1500</c:v>
                      </c:pt>
                      <c:pt idx="2831">
                        <c:v>1500</c:v>
                      </c:pt>
                      <c:pt idx="2832">
                        <c:v>1500</c:v>
                      </c:pt>
                      <c:pt idx="2833">
                        <c:v>1500</c:v>
                      </c:pt>
                      <c:pt idx="2834">
                        <c:v>1500</c:v>
                      </c:pt>
                      <c:pt idx="2835">
                        <c:v>1500</c:v>
                      </c:pt>
                      <c:pt idx="2836">
                        <c:v>1500</c:v>
                      </c:pt>
                      <c:pt idx="2837">
                        <c:v>1500</c:v>
                      </c:pt>
                      <c:pt idx="2838">
                        <c:v>1500</c:v>
                      </c:pt>
                      <c:pt idx="2839">
                        <c:v>1500</c:v>
                      </c:pt>
                      <c:pt idx="2840">
                        <c:v>1500</c:v>
                      </c:pt>
                      <c:pt idx="2841">
                        <c:v>1500</c:v>
                      </c:pt>
                      <c:pt idx="2842">
                        <c:v>1500</c:v>
                      </c:pt>
                      <c:pt idx="2843">
                        <c:v>1500</c:v>
                      </c:pt>
                      <c:pt idx="2844">
                        <c:v>1500</c:v>
                      </c:pt>
                      <c:pt idx="2845">
                        <c:v>1500</c:v>
                      </c:pt>
                      <c:pt idx="2846">
                        <c:v>1500</c:v>
                      </c:pt>
                      <c:pt idx="2847">
                        <c:v>1500</c:v>
                      </c:pt>
                      <c:pt idx="2848">
                        <c:v>1500</c:v>
                      </c:pt>
                      <c:pt idx="2849">
                        <c:v>1500</c:v>
                      </c:pt>
                      <c:pt idx="2850">
                        <c:v>1500</c:v>
                      </c:pt>
                      <c:pt idx="2851">
                        <c:v>1500</c:v>
                      </c:pt>
                      <c:pt idx="2852">
                        <c:v>1500</c:v>
                      </c:pt>
                      <c:pt idx="2853">
                        <c:v>1500</c:v>
                      </c:pt>
                      <c:pt idx="2854">
                        <c:v>1500</c:v>
                      </c:pt>
                      <c:pt idx="2855">
                        <c:v>1500</c:v>
                      </c:pt>
                      <c:pt idx="2856">
                        <c:v>1500</c:v>
                      </c:pt>
                      <c:pt idx="2857">
                        <c:v>1500</c:v>
                      </c:pt>
                      <c:pt idx="2858">
                        <c:v>1500</c:v>
                      </c:pt>
                      <c:pt idx="2859">
                        <c:v>1500</c:v>
                      </c:pt>
                      <c:pt idx="2860">
                        <c:v>1500</c:v>
                      </c:pt>
                      <c:pt idx="2861">
                        <c:v>1500</c:v>
                      </c:pt>
                      <c:pt idx="2862">
                        <c:v>1500</c:v>
                      </c:pt>
                      <c:pt idx="2863">
                        <c:v>1500</c:v>
                      </c:pt>
                      <c:pt idx="2864">
                        <c:v>1500</c:v>
                      </c:pt>
                      <c:pt idx="2865">
                        <c:v>1500</c:v>
                      </c:pt>
                      <c:pt idx="2866">
                        <c:v>1500</c:v>
                      </c:pt>
                      <c:pt idx="2867">
                        <c:v>1500</c:v>
                      </c:pt>
                      <c:pt idx="2868">
                        <c:v>1500</c:v>
                      </c:pt>
                      <c:pt idx="2869">
                        <c:v>1500</c:v>
                      </c:pt>
                      <c:pt idx="2870">
                        <c:v>1500</c:v>
                      </c:pt>
                      <c:pt idx="2871">
                        <c:v>1500</c:v>
                      </c:pt>
                      <c:pt idx="2872">
                        <c:v>1500</c:v>
                      </c:pt>
                      <c:pt idx="2873">
                        <c:v>1500</c:v>
                      </c:pt>
                      <c:pt idx="2874">
                        <c:v>1500</c:v>
                      </c:pt>
                      <c:pt idx="2875">
                        <c:v>1500</c:v>
                      </c:pt>
                      <c:pt idx="2876">
                        <c:v>1500</c:v>
                      </c:pt>
                      <c:pt idx="2877">
                        <c:v>1500</c:v>
                      </c:pt>
                      <c:pt idx="2878">
                        <c:v>1500</c:v>
                      </c:pt>
                      <c:pt idx="2879">
                        <c:v>1500</c:v>
                      </c:pt>
                      <c:pt idx="2880">
                        <c:v>1500</c:v>
                      </c:pt>
                      <c:pt idx="2881">
                        <c:v>1500</c:v>
                      </c:pt>
                      <c:pt idx="2882">
                        <c:v>1500</c:v>
                      </c:pt>
                      <c:pt idx="2883">
                        <c:v>1500</c:v>
                      </c:pt>
                      <c:pt idx="2884">
                        <c:v>1500</c:v>
                      </c:pt>
                      <c:pt idx="2885">
                        <c:v>1500</c:v>
                      </c:pt>
                      <c:pt idx="2886">
                        <c:v>1500</c:v>
                      </c:pt>
                      <c:pt idx="2887">
                        <c:v>1500</c:v>
                      </c:pt>
                      <c:pt idx="2888">
                        <c:v>1500</c:v>
                      </c:pt>
                      <c:pt idx="2889">
                        <c:v>1500</c:v>
                      </c:pt>
                      <c:pt idx="2890">
                        <c:v>1500</c:v>
                      </c:pt>
                      <c:pt idx="2891">
                        <c:v>1500</c:v>
                      </c:pt>
                      <c:pt idx="2892">
                        <c:v>1500</c:v>
                      </c:pt>
                      <c:pt idx="2893">
                        <c:v>1500</c:v>
                      </c:pt>
                      <c:pt idx="2894">
                        <c:v>1500</c:v>
                      </c:pt>
                      <c:pt idx="2895">
                        <c:v>1500</c:v>
                      </c:pt>
                      <c:pt idx="2896">
                        <c:v>1500</c:v>
                      </c:pt>
                      <c:pt idx="2897">
                        <c:v>1500</c:v>
                      </c:pt>
                      <c:pt idx="2898">
                        <c:v>1500</c:v>
                      </c:pt>
                      <c:pt idx="2899">
                        <c:v>1500</c:v>
                      </c:pt>
                      <c:pt idx="2900">
                        <c:v>1500</c:v>
                      </c:pt>
                      <c:pt idx="2901">
                        <c:v>1500</c:v>
                      </c:pt>
                      <c:pt idx="2902">
                        <c:v>1500</c:v>
                      </c:pt>
                      <c:pt idx="2903">
                        <c:v>1500</c:v>
                      </c:pt>
                      <c:pt idx="2904">
                        <c:v>1500</c:v>
                      </c:pt>
                      <c:pt idx="2905">
                        <c:v>1500</c:v>
                      </c:pt>
                      <c:pt idx="2906">
                        <c:v>1500</c:v>
                      </c:pt>
                      <c:pt idx="2907">
                        <c:v>1500</c:v>
                      </c:pt>
                      <c:pt idx="2908">
                        <c:v>1500</c:v>
                      </c:pt>
                      <c:pt idx="2909">
                        <c:v>1500</c:v>
                      </c:pt>
                      <c:pt idx="2910">
                        <c:v>1500</c:v>
                      </c:pt>
                      <c:pt idx="2911">
                        <c:v>1500</c:v>
                      </c:pt>
                      <c:pt idx="2912">
                        <c:v>1500</c:v>
                      </c:pt>
                      <c:pt idx="2913">
                        <c:v>1500</c:v>
                      </c:pt>
                      <c:pt idx="2914">
                        <c:v>1500</c:v>
                      </c:pt>
                      <c:pt idx="2915">
                        <c:v>1500</c:v>
                      </c:pt>
                      <c:pt idx="2916">
                        <c:v>1500</c:v>
                      </c:pt>
                      <c:pt idx="2917">
                        <c:v>1500</c:v>
                      </c:pt>
                      <c:pt idx="2918">
                        <c:v>1500</c:v>
                      </c:pt>
                      <c:pt idx="2919">
                        <c:v>1500</c:v>
                      </c:pt>
                      <c:pt idx="2920">
                        <c:v>1500</c:v>
                      </c:pt>
                      <c:pt idx="2921">
                        <c:v>1500</c:v>
                      </c:pt>
                      <c:pt idx="2922">
                        <c:v>1500</c:v>
                      </c:pt>
                      <c:pt idx="2923">
                        <c:v>1500</c:v>
                      </c:pt>
                      <c:pt idx="2924">
                        <c:v>1500</c:v>
                      </c:pt>
                      <c:pt idx="2925">
                        <c:v>1500</c:v>
                      </c:pt>
                      <c:pt idx="2926">
                        <c:v>1500</c:v>
                      </c:pt>
                      <c:pt idx="2927">
                        <c:v>1500</c:v>
                      </c:pt>
                      <c:pt idx="2928">
                        <c:v>1500</c:v>
                      </c:pt>
                      <c:pt idx="2929">
                        <c:v>1500</c:v>
                      </c:pt>
                      <c:pt idx="2930">
                        <c:v>1500</c:v>
                      </c:pt>
                      <c:pt idx="2931">
                        <c:v>1500</c:v>
                      </c:pt>
                      <c:pt idx="2932">
                        <c:v>1500</c:v>
                      </c:pt>
                      <c:pt idx="2933">
                        <c:v>1500</c:v>
                      </c:pt>
                      <c:pt idx="2934">
                        <c:v>1500</c:v>
                      </c:pt>
                      <c:pt idx="2935">
                        <c:v>1500</c:v>
                      </c:pt>
                      <c:pt idx="2936">
                        <c:v>1500</c:v>
                      </c:pt>
                      <c:pt idx="2937">
                        <c:v>1500</c:v>
                      </c:pt>
                      <c:pt idx="2938">
                        <c:v>1500</c:v>
                      </c:pt>
                      <c:pt idx="2939">
                        <c:v>1500</c:v>
                      </c:pt>
                      <c:pt idx="2940">
                        <c:v>1500</c:v>
                      </c:pt>
                      <c:pt idx="2941">
                        <c:v>1500</c:v>
                      </c:pt>
                      <c:pt idx="2942">
                        <c:v>1500</c:v>
                      </c:pt>
                      <c:pt idx="2943">
                        <c:v>1500</c:v>
                      </c:pt>
                      <c:pt idx="2944">
                        <c:v>1500</c:v>
                      </c:pt>
                      <c:pt idx="2945">
                        <c:v>1500</c:v>
                      </c:pt>
                      <c:pt idx="2946">
                        <c:v>1500</c:v>
                      </c:pt>
                      <c:pt idx="2947">
                        <c:v>1500</c:v>
                      </c:pt>
                      <c:pt idx="2948">
                        <c:v>1500</c:v>
                      </c:pt>
                      <c:pt idx="2949">
                        <c:v>1500</c:v>
                      </c:pt>
                      <c:pt idx="2950">
                        <c:v>1500</c:v>
                      </c:pt>
                      <c:pt idx="2951">
                        <c:v>1500</c:v>
                      </c:pt>
                      <c:pt idx="2952">
                        <c:v>1500</c:v>
                      </c:pt>
                      <c:pt idx="2953">
                        <c:v>1500</c:v>
                      </c:pt>
                      <c:pt idx="2954">
                        <c:v>1500</c:v>
                      </c:pt>
                      <c:pt idx="2955">
                        <c:v>1500</c:v>
                      </c:pt>
                      <c:pt idx="2956">
                        <c:v>1500</c:v>
                      </c:pt>
                      <c:pt idx="2957">
                        <c:v>1500</c:v>
                      </c:pt>
                      <c:pt idx="2958">
                        <c:v>1500</c:v>
                      </c:pt>
                      <c:pt idx="2959">
                        <c:v>1500</c:v>
                      </c:pt>
                      <c:pt idx="2960">
                        <c:v>1500</c:v>
                      </c:pt>
                      <c:pt idx="2961">
                        <c:v>1500</c:v>
                      </c:pt>
                      <c:pt idx="2962">
                        <c:v>1500</c:v>
                      </c:pt>
                      <c:pt idx="2963">
                        <c:v>1500</c:v>
                      </c:pt>
                      <c:pt idx="2964">
                        <c:v>1500</c:v>
                      </c:pt>
                      <c:pt idx="2965">
                        <c:v>1500</c:v>
                      </c:pt>
                      <c:pt idx="2966">
                        <c:v>1500</c:v>
                      </c:pt>
                      <c:pt idx="2967">
                        <c:v>1500</c:v>
                      </c:pt>
                      <c:pt idx="2968">
                        <c:v>1500</c:v>
                      </c:pt>
                      <c:pt idx="2969">
                        <c:v>1500</c:v>
                      </c:pt>
                      <c:pt idx="2970">
                        <c:v>1500</c:v>
                      </c:pt>
                      <c:pt idx="2971">
                        <c:v>1500</c:v>
                      </c:pt>
                      <c:pt idx="2972">
                        <c:v>1500</c:v>
                      </c:pt>
                      <c:pt idx="2973">
                        <c:v>1500</c:v>
                      </c:pt>
                      <c:pt idx="2974">
                        <c:v>1500</c:v>
                      </c:pt>
                      <c:pt idx="2975">
                        <c:v>1500</c:v>
                      </c:pt>
                      <c:pt idx="2976">
                        <c:v>1500</c:v>
                      </c:pt>
                      <c:pt idx="2977">
                        <c:v>1500</c:v>
                      </c:pt>
                      <c:pt idx="2978">
                        <c:v>1500</c:v>
                      </c:pt>
                      <c:pt idx="2979">
                        <c:v>1500</c:v>
                      </c:pt>
                      <c:pt idx="2980">
                        <c:v>1500</c:v>
                      </c:pt>
                      <c:pt idx="2981">
                        <c:v>1500</c:v>
                      </c:pt>
                      <c:pt idx="2982">
                        <c:v>1500</c:v>
                      </c:pt>
                      <c:pt idx="2983">
                        <c:v>1500</c:v>
                      </c:pt>
                      <c:pt idx="2984">
                        <c:v>1500</c:v>
                      </c:pt>
                      <c:pt idx="2985">
                        <c:v>1500</c:v>
                      </c:pt>
                      <c:pt idx="2986">
                        <c:v>1500</c:v>
                      </c:pt>
                      <c:pt idx="2987">
                        <c:v>1500</c:v>
                      </c:pt>
                      <c:pt idx="2988">
                        <c:v>1500</c:v>
                      </c:pt>
                      <c:pt idx="2989">
                        <c:v>1500</c:v>
                      </c:pt>
                      <c:pt idx="2990">
                        <c:v>1500</c:v>
                      </c:pt>
                      <c:pt idx="2991">
                        <c:v>1500</c:v>
                      </c:pt>
                      <c:pt idx="2992">
                        <c:v>1500</c:v>
                      </c:pt>
                      <c:pt idx="2993">
                        <c:v>1500</c:v>
                      </c:pt>
                      <c:pt idx="2994">
                        <c:v>1500</c:v>
                      </c:pt>
                      <c:pt idx="2995">
                        <c:v>1500</c:v>
                      </c:pt>
                      <c:pt idx="2996">
                        <c:v>1500</c:v>
                      </c:pt>
                      <c:pt idx="2997">
                        <c:v>1500</c:v>
                      </c:pt>
                      <c:pt idx="2998">
                        <c:v>1500</c:v>
                      </c:pt>
                      <c:pt idx="2999">
                        <c:v>1500</c:v>
                      </c:pt>
                      <c:pt idx="3000">
                        <c:v>1500</c:v>
                      </c:pt>
                      <c:pt idx="3001">
                        <c:v>1500</c:v>
                      </c:pt>
                      <c:pt idx="3002">
                        <c:v>1500</c:v>
                      </c:pt>
                      <c:pt idx="3003">
                        <c:v>1500</c:v>
                      </c:pt>
                      <c:pt idx="3004">
                        <c:v>1500</c:v>
                      </c:pt>
                      <c:pt idx="3005">
                        <c:v>1500</c:v>
                      </c:pt>
                      <c:pt idx="3006">
                        <c:v>1500</c:v>
                      </c:pt>
                      <c:pt idx="3007">
                        <c:v>1500</c:v>
                      </c:pt>
                      <c:pt idx="3008">
                        <c:v>1500</c:v>
                      </c:pt>
                      <c:pt idx="3009">
                        <c:v>1500</c:v>
                      </c:pt>
                      <c:pt idx="3010">
                        <c:v>1500</c:v>
                      </c:pt>
                      <c:pt idx="3011">
                        <c:v>1500</c:v>
                      </c:pt>
                      <c:pt idx="3012">
                        <c:v>1500</c:v>
                      </c:pt>
                      <c:pt idx="3013">
                        <c:v>1500</c:v>
                      </c:pt>
                      <c:pt idx="3014">
                        <c:v>1500</c:v>
                      </c:pt>
                      <c:pt idx="3015">
                        <c:v>1500</c:v>
                      </c:pt>
                      <c:pt idx="3016">
                        <c:v>1500</c:v>
                      </c:pt>
                      <c:pt idx="3017">
                        <c:v>1500</c:v>
                      </c:pt>
                      <c:pt idx="3018">
                        <c:v>1500</c:v>
                      </c:pt>
                      <c:pt idx="3019">
                        <c:v>1500</c:v>
                      </c:pt>
                      <c:pt idx="3020">
                        <c:v>1500</c:v>
                      </c:pt>
                      <c:pt idx="3021">
                        <c:v>1500</c:v>
                      </c:pt>
                      <c:pt idx="3022">
                        <c:v>1500</c:v>
                      </c:pt>
                      <c:pt idx="3023">
                        <c:v>1500</c:v>
                      </c:pt>
                      <c:pt idx="3024">
                        <c:v>1500</c:v>
                      </c:pt>
                      <c:pt idx="3025">
                        <c:v>1500</c:v>
                      </c:pt>
                      <c:pt idx="3026">
                        <c:v>1500</c:v>
                      </c:pt>
                      <c:pt idx="3027">
                        <c:v>1500</c:v>
                      </c:pt>
                      <c:pt idx="3028">
                        <c:v>1500</c:v>
                      </c:pt>
                      <c:pt idx="3029">
                        <c:v>1500</c:v>
                      </c:pt>
                      <c:pt idx="3030">
                        <c:v>1500</c:v>
                      </c:pt>
                      <c:pt idx="3031">
                        <c:v>1500</c:v>
                      </c:pt>
                      <c:pt idx="3032">
                        <c:v>1500</c:v>
                      </c:pt>
                      <c:pt idx="3033">
                        <c:v>1500</c:v>
                      </c:pt>
                      <c:pt idx="3034">
                        <c:v>1500</c:v>
                      </c:pt>
                      <c:pt idx="3035">
                        <c:v>1500</c:v>
                      </c:pt>
                      <c:pt idx="3036">
                        <c:v>1500</c:v>
                      </c:pt>
                      <c:pt idx="3037">
                        <c:v>1500</c:v>
                      </c:pt>
                      <c:pt idx="3038">
                        <c:v>1500</c:v>
                      </c:pt>
                      <c:pt idx="3039">
                        <c:v>1500</c:v>
                      </c:pt>
                      <c:pt idx="3040">
                        <c:v>1500</c:v>
                      </c:pt>
                      <c:pt idx="3041">
                        <c:v>1500</c:v>
                      </c:pt>
                      <c:pt idx="3042">
                        <c:v>1500</c:v>
                      </c:pt>
                      <c:pt idx="3043">
                        <c:v>1500</c:v>
                      </c:pt>
                      <c:pt idx="3044">
                        <c:v>1500</c:v>
                      </c:pt>
                      <c:pt idx="3045">
                        <c:v>1500</c:v>
                      </c:pt>
                      <c:pt idx="3046">
                        <c:v>1500</c:v>
                      </c:pt>
                      <c:pt idx="3047">
                        <c:v>1500</c:v>
                      </c:pt>
                      <c:pt idx="3048">
                        <c:v>1500</c:v>
                      </c:pt>
                      <c:pt idx="3049">
                        <c:v>1500</c:v>
                      </c:pt>
                      <c:pt idx="3050">
                        <c:v>1500</c:v>
                      </c:pt>
                      <c:pt idx="3051">
                        <c:v>1500</c:v>
                      </c:pt>
                      <c:pt idx="3052">
                        <c:v>1500</c:v>
                      </c:pt>
                      <c:pt idx="3053">
                        <c:v>1500</c:v>
                      </c:pt>
                      <c:pt idx="3054">
                        <c:v>1500</c:v>
                      </c:pt>
                      <c:pt idx="3055">
                        <c:v>1500</c:v>
                      </c:pt>
                      <c:pt idx="3056">
                        <c:v>1500</c:v>
                      </c:pt>
                      <c:pt idx="3057">
                        <c:v>1500</c:v>
                      </c:pt>
                      <c:pt idx="3058">
                        <c:v>1500</c:v>
                      </c:pt>
                      <c:pt idx="3059">
                        <c:v>1500</c:v>
                      </c:pt>
                      <c:pt idx="3060">
                        <c:v>1500</c:v>
                      </c:pt>
                      <c:pt idx="3061">
                        <c:v>1500</c:v>
                      </c:pt>
                      <c:pt idx="3062">
                        <c:v>1500</c:v>
                      </c:pt>
                      <c:pt idx="3063">
                        <c:v>1500</c:v>
                      </c:pt>
                      <c:pt idx="3064">
                        <c:v>1500</c:v>
                      </c:pt>
                      <c:pt idx="3065">
                        <c:v>1500</c:v>
                      </c:pt>
                      <c:pt idx="3066">
                        <c:v>1500</c:v>
                      </c:pt>
                      <c:pt idx="3067">
                        <c:v>1500</c:v>
                      </c:pt>
                      <c:pt idx="3068">
                        <c:v>1500</c:v>
                      </c:pt>
                      <c:pt idx="3069">
                        <c:v>1500</c:v>
                      </c:pt>
                      <c:pt idx="3070">
                        <c:v>1500</c:v>
                      </c:pt>
                      <c:pt idx="3071">
                        <c:v>1500</c:v>
                      </c:pt>
                      <c:pt idx="3072">
                        <c:v>1500</c:v>
                      </c:pt>
                      <c:pt idx="3073">
                        <c:v>1500</c:v>
                      </c:pt>
                      <c:pt idx="3074">
                        <c:v>1500</c:v>
                      </c:pt>
                      <c:pt idx="3075">
                        <c:v>1500</c:v>
                      </c:pt>
                      <c:pt idx="3076">
                        <c:v>1500</c:v>
                      </c:pt>
                      <c:pt idx="3077">
                        <c:v>1500</c:v>
                      </c:pt>
                      <c:pt idx="3078">
                        <c:v>1500</c:v>
                      </c:pt>
                      <c:pt idx="3079">
                        <c:v>1500</c:v>
                      </c:pt>
                      <c:pt idx="3080">
                        <c:v>1500</c:v>
                      </c:pt>
                      <c:pt idx="3081">
                        <c:v>1500</c:v>
                      </c:pt>
                      <c:pt idx="3082">
                        <c:v>1500</c:v>
                      </c:pt>
                      <c:pt idx="3083">
                        <c:v>1500</c:v>
                      </c:pt>
                      <c:pt idx="3084">
                        <c:v>1500</c:v>
                      </c:pt>
                      <c:pt idx="3085">
                        <c:v>1500</c:v>
                      </c:pt>
                      <c:pt idx="3086">
                        <c:v>1500</c:v>
                      </c:pt>
                      <c:pt idx="3087">
                        <c:v>1500</c:v>
                      </c:pt>
                      <c:pt idx="3088">
                        <c:v>1500</c:v>
                      </c:pt>
                      <c:pt idx="3089">
                        <c:v>1500</c:v>
                      </c:pt>
                      <c:pt idx="3090">
                        <c:v>1500</c:v>
                      </c:pt>
                      <c:pt idx="3091">
                        <c:v>1500</c:v>
                      </c:pt>
                      <c:pt idx="3092">
                        <c:v>1500</c:v>
                      </c:pt>
                      <c:pt idx="3093">
                        <c:v>1500</c:v>
                      </c:pt>
                      <c:pt idx="3094">
                        <c:v>1500</c:v>
                      </c:pt>
                      <c:pt idx="3095">
                        <c:v>1500</c:v>
                      </c:pt>
                      <c:pt idx="3096">
                        <c:v>1500</c:v>
                      </c:pt>
                      <c:pt idx="3097">
                        <c:v>1500</c:v>
                      </c:pt>
                      <c:pt idx="3098">
                        <c:v>1500</c:v>
                      </c:pt>
                      <c:pt idx="3099">
                        <c:v>1500</c:v>
                      </c:pt>
                      <c:pt idx="3100">
                        <c:v>1500</c:v>
                      </c:pt>
                      <c:pt idx="3101">
                        <c:v>1500</c:v>
                      </c:pt>
                      <c:pt idx="3102">
                        <c:v>1500</c:v>
                      </c:pt>
                      <c:pt idx="3103">
                        <c:v>1500</c:v>
                      </c:pt>
                      <c:pt idx="3104">
                        <c:v>1500</c:v>
                      </c:pt>
                      <c:pt idx="3105">
                        <c:v>1500</c:v>
                      </c:pt>
                      <c:pt idx="3106">
                        <c:v>1500</c:v>
                      </c:pt>
                      <c:pt idx="3107">
                        <c:v>1500</c:v>
                      </c:pt>
                      <c:pt idx="3108">
                        <c:v>1500</c:v>
                      </c:pt>
                      <c:pt idx="3109">
                        <c:v>1500</c:v>
                      </c:pt>
                      <c:pt idx="3110">
                        <c:v>1500</c:v>
                      </c:pt>
                      <c:pt idx="3111">
                        <c:v>1500</c:v>
                      </c:pt>
                      <c:pt idx="3112">
                        <c:v>1500</c:v>
                      </c:pt>
                      <c:pt idx="3113">
                        <c:v>1500</c:v>
                      </c:pt>
                      <c:pt idx="3114">
                        <c:v>1500</c:v>
                      </c:pt>
                      <c:pt idx="3115">
                        <c:v>1500</c:v>
                      </c:pt>
                      <c:pt idx="3116">
                        <c:v>1500</c:v>
                      </c:pt>
                      <c:pt idx="3117">
                        <c:v>1500</c:v>
                      </c:pt>
                      <c:pt idx="3118">
                        <c:v>1500</c:v>
                      </c:pt>
                      <c:pt idx="3119">
                        <c:v>1500</c:v>
                      </c:pt>
                      <c:pt idx="3120">
                        <c:v>1500</c:v>
                      </c:pt>
                      <c:pt idx="3121">
                        <c:v>1500</c:v>
                      </c:pt>
                      <c:pt idx="3122">
                        <c:v>1500</c:v>
                      </c:pt>
                      <c:pt idx="3123">
                        <c:v>1500</c:v>
                      </c:pt>
                      <c:pt idx="3124">
                        <c:v>1500</c:v>
                      </c:pt>
                      <c:pt idx="3125">
                        <c:v>1500</c:v>
                      </c:pt>
                      <c:pt idx="3126">
                        <c:v>1500</c:v>
                      </c:pt>
                      <c:pt idx="3127">
                        <c:v>1500</c:v>
                      </c:pt>
                      <c:pt idx="3128">
                        <c:v>1500</c:v>
                      </c:pt>
                      <c:pt idx="3129">
                        <c:v>1500</c:v>
                      </c:pt>
                      <c:pt idx="3130">
                        <c:v>1500</c:v>
                      </c:pt>
                      <c:pt idx="3131">
                        <c:v>1500</c:v>
                      </c:pt>
                      <c:pt idx="3132">
                        <c:v>1500</c:v>
                      </c:pt>
                      <c:pt idx="3133">
                        <c:v>1500</c:v>
                      </c:pt>
                      <c:pt idx="3134">
                        <c:v>1500</c:v>
                      </c:pt>
                      <c:pt idx="3135">
                        <c:v>1500</c:v>
                      </c:pt>
                      <c:pt idx="3136">
                        <c:v>1500</c:v>
                      </c:pt>
                      <c:pt idx="3137">
                        <c:v>1500</c:v>
                      </c:pt>
                      <c:pt idx="3138">
                        <c:v>1500</c:v>
                      </c:pt>
                      <c:pt idx="3139">
                        <c:v>1500</c:v>
                      </c:pt>
                      <c:pt idx="3140">
                        <c:v>1500</c:v>
                      </c:pt>
                      <c:pt idx="3141">
                        <c:v>1500</c:v>
                      </c:pt>
                      <c:pt idx="3142">
                        <c:v>1500</c:v>
                      </c:pt>
                      <c:pt idx="3143">
                        <c:v>1500</c:v>
                      </c:pt>
                      <c:pt idx="3144">
                        <c:v>1500</c:v>
                      </c:pt>
                      <c:pt idx="3145">
                        <c:v>1500</c:v>
                      </c:pt>
                      <c:pt idx="3146">
                        <c:v>1500</c:v>
                      </c:pt>
                      <c:pt idx="3147">
                        <c:v>1500</c:v>
                      </c:pt>
                      <c:pt idx="3148">
                        <c:v>1500</c:v>
                      </c:pt>
                      <c:pt idx="3149">
                        <c:v>1500</c:v>
                      </c:pt>
                      <c:pt idx="3150">
                        <c:v>1500</c:v>
                      </c:pt>
                      <c:pt idx="3151">
                        <c:v>1500</c:v>
                      </c:pt>
                      <c:pt idx="3152">
                        <c:v>1500</c:v>
                      </c:pt>
                      <c:pt idx="3153">
                        <c:v>1500</c:v>
                      </c:pt>
                      <c:pt idx="3154">
                        <c:v>1500</c:v>
                      </c:pt>
                      <c:pt idx="3155">
                        <c:v>1500</c:v>
                      </c:pt>
                      <c:pt idx="3156">
                        <c:v>1500</c:v>
                      </c:pt>
                      <c:pt idx="3157">
                        <c:v>1500</c:v>
                      </c:pt>
                      <c:pt idx="3158">
                        <c:v>1500</c:v>
                      </c:pt>
                      <c:pt idx="3159">
                        <c:v>1500</c:v>
                      </c:pt>
                      <c:pt idx="3160">
                        <c:v>1500</c:v>
                      </c:pt>
                      <c:pt idx="3161">
                        <c:v>1500</c:v>
                      </c:pt>
                      <c:pt idx="3162">
                        <c:v>1500</c:v>
                      </c:pt>
                      <c:pt idx="3163">
                        <c:v>1500</c:v>
                      </c:pt>
                      <c:pt idx="3164">
                        <c:v>1500</c:v>
                      </c:pt>
                      <c:pt idx="3165">
                        <c:v>1500</c:v>
                      </c:pt>
                      <c:pt idx="3166">
                        <c:v>1500</c:v>
                      </c:pt>
                      <c:pt idx="3167">
                        <c:v>1500</c:v>
                      </c:pt>
                      <c:pt idx="3168">
                        <c:v>1500</c:v>
                      </c:pt>
                      <c:pt idx="3169">
                        <c:v>1500</c:v>
                      </c:pt>
                      <c:pt idx="3170">
                        <c:v>1500</c:v>
                      </c:pt>
                      <c:pt idx="3171">
                        <c:v>1500</c:v>
                      </c:pt>
                      <c:pt idx="3172">
                        <c:v>1500</c:v>
                      </c:pt>
                      <c:pt idx="3173">
                        <c:v>1500</c:v>
                      </c:pt>
                      <c:pt idx="3174">
                        <c:v>1500</c:v>
                      </c:pt>
                      <c:pt idx="3175">
                        <c:v>1500</c:v>
                      </c:pt>
                      <c:pt idx="3176">
                        <c:v>1500</c:v>
                      </c:pt>
                      <c:pt idx="3177">
                        <c:v>1500</c:v>
                      </c:pt>
                      <c:pt idx="3178">
                        <c:v>1500</c:v>
                      </c:pt>
                      <c:pt idx="3179">
                        <c:v>1500</c:v>
                      </c:pt>
                      <c:pt idx="3180">
                        <c:v>1500</c:v>
                      </c:pt>
                      <c:pt idx="3181">
                        <c:v>1500</c:v>
                      </c:pt>
                      <c:pt idx="3182">
                        <c:v>1500</c:v>
                      </c:pt>
                      <c:pt idx="3183">
                        <c:v>1500</c:v>
                      </c:pt>
                      <c:pt idx="3184">
                        <c:v>1500</c:v>
                      </c:pt>
                      <c:pt idx="3185">
                        <c:v>1500</c:v>
                      </c:pt>
                      <c:pt idx="3186">
                        <c:v>1500</c:v>
                      </c:pt>
                      <c:pt idx="3187">
                        <c:v>1500</c:v>
                      </c:pt>
                      <c:pt idx="3188">
                        <c:v>1500</c:v>
                      </c:pt>
                      <c:pt idx="3189">
                        <c:v>1500</c:v>
                      </c:pt>
                      <c:pt idx="3190">
                        <c:v>1500</c:v>
                      </c:pt>
                      <c:pt idx="3191">
                        <c:v>1500</c:v>
                      </c:pt>
                      <c:pt idx="3192">
                        <c:v>1500</c:v>
                      </c:pt>
                      <c:pt idx="3193">
                        <c:v>1500</c:v>
                      </c:pt>
                      <c:pt idx="3194">
                        <c:v>1500</c:v>
                      </c:pt>
                      <c:pt idx="3195">
                        <c:v>1500</c:v>
                      </c:pt>
                      <c:pt idx="3196">
                        <c:v>1500</c:v>
                      </c:pt>
                      <c:pt idx="3197">
                        <c:v>1500</c:v>
                      </c:pt>
                      <c:pt idx="3198">
                        <c:v>1500</c:v>
                      </c:pt>
                      <c:pt idx="3199">
                        <c:v>1500</c:v>
                      </c:pt>
                      <c:pt idx="3200">
                        <c:v>1500</c:v>
                      </c:pt>
                      <c:pt idx="3201">
                        <c:v>1500</c:v>
                      </c:pt>
                      <c:pt idx="3202">
                        <c:v>1500</c:v>
                      </c:pt>
                      <c:pt idx="3203">
                        <c:v>1500</c:v>
                      </c:pt>
                      <c:pt idx="3204">
                        <c:v>1500</c:v>
                      </c:pt>
                      <c:pt idx="3205">
                        <c:v>1500</c:v>
                      </c:pt>
                      <c:pt idx="3206">
                        <c:v>1500</c:v>
                      </c:pt>
                      <c:pt idx="3207">
                        <c:v>1500</c:v>
                      </c:pt>
                      <c:pt idx="3208">
                        <c:v>1500</c:v>
                      </c:pt>
                      <c:pt idx="3209">
                        <c:v>1500</c:v>
                      </c:pt>
                      <c:pt idx="3210">
                        <c:v>1500</c:v>
                      </c:pt>
                      <c:pt idx="3211">
                        <c:v>1500</c:v>
                      </c:pt>
                      <c:pt idx="3212">
                        <c:v>1500</c:v>
                      </c:pt>
                      <c:pt idx="3213">
                        <c:v>1500</c:v>
                      </c:pt>
                      <c:pt idx="3214">
                        <c:v>1500</c:v>
                      </c:pt>
                      <c:pt idx="3215">
                        <c:v>1500</c:v>
                      </c:pt>
                      <c:pt idx="3216">
                        <c:v>1500</c:v>
                      </c:pt>
                      <c:pt idx="3217">
                        <c:v>1500</c:v>
                      </c:pt>
                      <c:pt idx="3218">
                        <c:v>1500</c:v>
                      </c:pt>
                      <c:pt idx="3219">
                        <c:v>1500</c:v>
                      </c:pt>
                      <c:pt idx="3220">
                        <c:v>1500</c:v>
                      </c:pt>
                      <c:pt idx="3221">
                        <c:v>1500</c:v>
                      </c:pt>
                      <c:pt idx="3222">
                        <c:v>1500</c:v>
                      </c:pt>
                      <c:pt idx="3223">
                        <c:v>1500</c:v>
                      </c:pt>
                      <c:pt idx="3224">
                        <c:v>1500</c:v>
                      </c:pt>
                      <c:pt idx="3225">
                        <c:v>1500</c:v>
                      </c:pt>
                      <c:pt idx="3226">
                        <c:v>1500</c:v>
                      </c:pt>
                      <c:pt idx="3227">
                        <c:v>1500</c:v>
                      </c:pt>
                      <c:pt idx="3228">
                        <c:v>1500</c:v>
                      </c:pt>
                      <c:pt idx="3229">
                        <c:v>1500</c:v>
                      </c:pt>
                      <c:pt idx="3230">
                        <c:v>1500</c:v>
                      </c:pt>
                      <c:pt idx="3231">
                        <c:v>1500</c:v>
                      </c:pt>
                      <c:pt idx="3232">
                        <c:v>1500</c:v>
                      </c:pt>
                      <c:pt idx="3233">
                        <c:v>1500</c:v>
                      </c:pt>
                      <c:pt idx="3234">
                        <c:v>1500</c:v>
                      </c:pt>
                      <c:pt idx="3235">
                        <c:v>1500</c:v>
                      </c:pt>
                      <c:pt idx="3236">
                        <c:v>1500</c:v>
                      </c:pt>
                      <c:pt idx="3237">
                        <c:v>1500</c:v>
                      </c:pt>
                      <c:pt idx="3238">
                        <c:v>1500</c:v>
                      </c:pt>
                      <c:pt idx="3239">
                        <c:v>1500</c:v>
                      </c:pt>
                      <c:pt idx="3240">
                        <c:v>1500</c:v>
                      </c:pt>
                      <c:pt idx="3241">
                        <c:v>1500</c:v>
                      </c:pt>
                      <c:pt idx="3242">
                        <c:v>1500</c:v>
                      </c:pt>
                      <c:pt idx="3243">
                        <c:v>1500</c:v>
                      </c:pt>
                      <c:pt idx="3244">
                        <c:v>1500</c:v>
                      </c:pt>
                      <c:pt idx="3245">
                        <c:v>1500</c:v>
                      </c:pt>
                      <c:pt idx="3246">
                        <c:v>1500</c:v>
                      </c:pt>
                      <c:pt idx="3247">
                        <c:v>1500</c:v>
                      </c:pt>
                      <c:pt idx="3248">
                        <c:v>1500</c:v>
                      </c:pt>
                      <c:pt idx="3249">
                        <c:v>1500</c:v>
                      </c:pt>
                      <c:pt idx="3250">
                        <c:v>1500</c:v>
                      </c:pt>
                      <c:pt idx="3251">
                        <c:v>1500</c:v>
                      </c:pt>
                      <c:pt idx="3252">
                        <c:v>1500</c:v>
                      </c:pt>
                      <c:pt idx="3253">
                        <c:v>1500</c:v>
                      </c:pt>
                      <c:pt idx="3254">
                        <c:v>1500</c:v>
                      </c:pt>
                      <c:pt idx="3255">
                        <c:v>1500</c:v>
                      </c:pt>
                      <c:pt idx="3256">
                        <c:v>1500</c:v>
                      </c:pt>
                      <c:pt idx="3257">
                        <c:v>1500</c:v>
                      </c:pt>
                      <c:pt idx="3258">
                        <c:v>1500</c:v>
                      </c:pt>
                      <c:pt idx="3259">
                        <c:v>1500</c:v>
                      </c:pt>
                      <c:pt idx="3260">
                        <c:v>1500</c:v>
                      </c:pt>
                      <c:pt idx="3261">
                        <c:v>1500</c:v>
                      </c:pt>
                      <c:pt idx="3262">
                        <c:v>1500</c:v>
                      </c:pt>
                      <c:pt idx="3263">
                        <c:v>1500</c:v>
                      </c:pt>
                      <c:pt idx="3264">
                        <c:v>1500</c:v>
                      </c:pt>
                      <c:pt idx="3265">
                        <c:v>1500</c:v>
                      </c:pt>
                      <c:pt idx="3266">
                        <c:v>1500</c:v>
                      </c:pt>
                      <c:pt idx="3267">
                        <c:v>1500</c:v>
                      </c:pt>
                      <c:pt idx="3268">
                        <c:v>1500</c:v>
                      </c:pt>
                      <c:pt idx="3269">
                        <c:v>1500</c:v>
                      </c:pt>
                      <c:pt idx="3270">
                        <c:v>1500</c:v>
                      </c:pt>
                      <c:pt idx="3271">
                        <c:v>1500</c:v>
                      </c:pt>
                      <c:pt idx="3272">
                        <c:v>1500</c:v>
                      </c:pt>
                      <c:pt idx="3273">
                        <c:v>1500</c:v>
                      </c:pt>
                      <c:pt idx="3274">
                        <c:v>1500</c:v>
                      </c:pt>
                      <c:pt idx="3275">
                        <c:v>1500</c:v>
                      </c:pt>
                      <c:pt idx="3276">
                        <c:v>1500</c:v>
                      </c:pt>
                      <c:pt idx="3277">
                        <c:v>1500</c:v>
                      </c:pt>
                      <c:pt idx="3278">
                        <c:v>1500</c:v>
                      </c:pt>
                      <c:pt idx="3279">
                        <c:v>1500</c:v>
                      </c:pt>
                      <c:pt idx="3280">
                        <c:v>1500</c:v>
                      </c:pt>
                      <c:pt idx="3281">
                        <c:v>1500</c:v>
                      </c:pt>
                      <c:pt idx="3282">
                        <c:v>1500</c:v>
                      </c:pt>
                      <c:pt idx="3283">
                        <c:v>1500</c:v>
                      </c:pt>
                      <c:pt idx="3284">
                        <c:v>1500</c:v>
                      </c:pt>
                      <c:pt idx="3285">
                        <c:v>1500</c:v>
                      </c:pt>
                      <c:pt idx="3286">
                        <c:v>1500</c:v>
                      </c:pt>
                      <c:pt idx="3287">
                        <c:v>1500</c:v>
                      </c:pt>
                      <c:pt idx="3288">
                        <c:v>1500</c:v>
                      </c:pt>
                      <c:pt idx="3289">
                        <c:v>1500</c:v>
                      </c:pt>
                      <c:pt idx="3290">
                        <c:v>1500</c:v>
                      </c:pt>
                      <c:pt idx="3291">
                        <c:v>1500</c:v>
                      </c:pt>
                      <c:pt idx="3292">
                        <c:v>1500</c:v>
                      </c:pt>
                      <c:pt idx="3293">
                        <c:v>1500</c:v>
                      </c:pt>
                      <c:pt idx="3294">
                        <c:v>1500</c:v>
                      </c:pt>
                      <c:pt idx="3295">
                        <c:v>1500</c:v>
                      </c:pt>
                      <c:pt idx="3296">
                        <c:v>1500</c:v>
                      </c:pt>
                      <c:pt idx="3297">
                        <c:v>1500</c:v>
                      </c:pt>
                      <c:pt idx="3298">
                        <c:v>1500</c:v>
                      </c:pt>
                      <c:pt idx="3299">
                        <c:v>1500</c:v>
                      </c:pt>
                      <c:pt idx="3300">
                        <c:v>1500</c:v>
                      </c:pt>
                      <c:pt idx="3301">
                        <c:v>1500</c:v>
                      </c:pt>
                      <c:pt idx="3302">
                        <c:v>1500</c:v>
                      </c:pt>
                      <c:pt idx="3303">
                        <c:v>1500</c:v>
                      </c:pt>
                      <c:pt idx="3304">
                        <c:v>1500</c:v>
                      </c:pt>
                      <c:pt idx="3305">
                        <c:v>1500</c:v>
                      </c:pt>
                      <c:pt idx="3306">
                        <c:v>1500</c:v>
                      </c:pt>
                      <c:pt idx="3307">
                        <c:v>1500</c:v>
                      </c:pt>
                      <c:pt idx="3308">
                        <c:v>1500</c:v>
                      </c:pt>
                      <c:pt idx="3309">
                        <c:v>1500</c:v>
                      </c:pt>
                      <c:pt idx="3310">
                        <c:v>1500</c:v>
                      </c:pt>
                      <c:pt idx="3311">
                        <c:v>1500</c:v>
                      </c:pt>
                      <c:pt idx="3312">
                        <c:v>1500</c:v>
                      </c:pt>
                      <c:pt idx="3313">
                        <c:v>1500</c:v>
                      </c:pt>
                      <c:pt idx="3314">
                        <c:v>1500</c:v>
                      </c:pt>
                      <c:pt idx="3315">
                        <c:v>1500</c:v>
                      </c:pt>
                      <c:pt idx="3316">
                        <c:v>1500</c:v>
                      </c:pt>
                      <c:pt idx="3317">
                        <c:v>1500</c:v>
                      </c:pt>
                      <c:pt idx="3318">
                        <c:v>1500</c:v>
                      </c:pt>
                      <c:pt idx="3319">
                        <c:v>1500</c:v>
                      </c:pt>
                      <c:pt idx="3320">
                        <c:v>1500</c:v>
                      </c:pt>
                      <c:pt idx="3321">
                        <c:v>1500</c:v>
                      </c:pt>
                      <c:pt idx="3322">
                        <c:v>1500</c:v>
                      </c:pt>
                      <c:pt idx="3323">
                        <c:v>1500</c:v>
                      </c:pt>
                      <c:pt idx="3324">
                        <c:v>1500</c:v>
                      </c:pt>
                      <c:pt idx="3325">
                        <c:v>1500</c:v>
                      </c:pt>
                      <c:pt idx="3326">
                        <c:v>1500</c:v>
                      </c:pt>
                      <c:pt idx="3327">
                        <c:v>1500</c:v>
                      </c:pt>
                      <c:pt idx="3328">
                        <c:v>1500</c:v>
                      </c:pt>
                      <c:pt idx="3329">
                        <c:v>1500</c:v>
                      </c:pt>
                      <c:pt idx="3330">
                        <c:v>1500</c:v>
                      </c:pt>
                      <c:pt idx="3331">
                        <c:v>1500</c:v>
                      </c:pt>
                      <c:pt idx="3332">
                        <c:v>1500</c:v>
                      </c:pt>
                      <c:pt idx="3333">
                        <c:v>1500</c:v>
                      </c:pt>
                      <c:pt idx="3334">
                        <c:v>1500</c:v>
                      </c:pt>
                      <c:pt idx="3335">
                        <c:v>1500</c:v>
                      </c:pt>
                      <c:pt idx="3336">
                        <c:v>1500</c:v>
                      </c:pt>
                      <c:pt idx="3337">
                        <c:v>1500</c:v>
                      </c:pt>
                      <c:pt idx="3338">
                        <c:v>1500</c:v>
                      </c:pt>
                      <c:pt idx="3339">
                        <c:v>1500</c:v>
                      </c:pt>
                      <c:pt idx="3340">
                        <c:v>1500</c:v>
                      </c:pt>
                      <c:pt idx="3341">
                        <c:v>1500</c:v>
                      </c:pt>
                      <c:pt idx="3342">
                        <c:v>1500</c:v>
                      </c:pt>
                      <c:pt idx="3343">
                        <c:v>1500</c:v>
                      </c:pt>
                      <c:pt idx="3344">
                        <c:v>1500</c:v>
                      </c:pt>
                      <c:pt idx="3345">
                        <c:v>1500</c:v>
                      </c:pt>
                      <c:pt idx="3346">
                        <c:v>1500</c:v>
                      </c:pt>
                      <c:pt idx="3347">
                        <c:v>1500</c:v>
                      </c:pt>
                      <c:pt idx="3348">
                        <c:v>1500</c:v>
                      </c:pt>
                      <c:pt idx="3349">
                        <c:v>1500</c:v>
                      </c:pt>
                      <c:pt idx="3350">
                        <c:v>1500</c:v>
                      </c:pt>
                      <c:pt idx="3351">
                        <c:v>1500</c:v>
                      </c:pt>
                      <c:pt idx="3352">
                        <c:v>1500</c:v>
                      </c:pt>
                      <c:pt idx="3353">
                        <c:v>1500</c:v>
                      </c:pt>
                      <c:pt idx="3354">
                        <c:v>1500</c:v>
                      </c:pt>
                      <c:pt idx="3355">
                        <c:v>1500</c:v>
                      </c:pt>
                      <c:pt idx="3356">
                        <c:v>1500</c:v>
                      </c:pt>
                      <c:pt idx="3357">
                        <c:v>1500</c:v>
                      </c:pt>
                      <c:pt idx="3358">
                        <c:v>1500</c:v>
                      </c:pt>
                      <c:pt idx="3359">
                        <c:v>1500</c:v>
                      </c:pt>
                      <c:pt idx="3360">
                        <c:v>1500</c:v>
                      </c:pt>
                      <c:pt idx="3361">
                        <c:v>1500</c:v>
                      </c:pt>
                      <c:pt idx="3362">
                        <c:v>1500</c:v>
                      </c:pt>
                      <c:pt idx="3363">
                        <c:v>1500</c:v>
                      </c:pt>
                      <c:pt idx="3364">
                        <c:v>1500</c:v>
                      </c:pt>
                      <c:pt idx="3365">
                        <c:v>1500</c:v>
                      </c:pt>
                      <c:pt idx="3366">
                        <c:v>1500</c:v>
                      </c:pt>
                      <c:pt idx="3367">
                        <c:v>1500</c:v>
                      </c:pt>
                      <c:pt idx="3368">
                        <c:v>1500</c:v>
                      </c:pt>
                      <c:pt idx="3369">
                        <c:v>1500</c:v>
                      </c:pt>
                      <c:pt idx="3370">
                        <c:v>1500</c:v>
                      </c:pt>
                      <c:pt idx="3371">
                        <c:v>1500</c:v>
                      </c:pt>
                      <c:pt idx="3372">
                        <c:v>1500</c:v>
                      </c:pt>
                      <c:pt idx="3373">
                        <c:v>1500</c:v>
                      </c:pt>
                      <c:pt idx="3374">
                        <c:v>1500</c:v>
                      </c:pt>
                      <c:pt idx="3375">
                        <c:v>1500</c:v>
                      </c:pt>
                      <c:pt idx="3376">
                        <c:v>1500</c:v>
                      </c:pt>
                      <c:pt idx="3377">
                        <c:v>1500</c:v>
                      </c:pt>
                      <c:pt idx="3378">
                        <c:v>1500</c:v>
                      </c:pt>
                      <c:pt idx="3379">
                        <c:v>1500</c:v>
                      </c:pt>
                      <c:pt idx="3380">
                        <c:v>1500</c:v>
                      </c:pt>
                      <c:pt idx="3381">
                        <c:v>1500</c:v>
                      </c:pt>
                      <c:pt idx="3382">
                        <c:v>1500</c:v>
                      </c:pt>
                      <c:pt idx="3383">
                        <c:v>1500</c:v>
                      </c:pt>
                      <c:pt idx="3384">
                        <c:v>1500</c:v>
                      </c:pt>
                      <c:pt idx="3385">
                        <c:v>1500</c:v>
                      </c:pt>
                      <c:pt idx="3386">
                        <c:v>1500</c:v>
                      </c:pt>
                      <c:pt idx="3387">
                        <c:v>1500</c:v>
                      </c:pt>
                      <c:pt idx="3388">
                        <c:v>1500</c:v>
                      </c:pt>
                      <c:pt idx="3389">
                        <c:v>1500</c:v>
                      </c:pt>
                      <c:pt idx="3390">
                        <c:v>1500</c:v>
                      </c:pt>
                      <c:pt idx="3391">
                        <c:v>1500</c:v>
                      </c:pt>
                      <c:pt idx="3392">
                        <c:v>1500</c:v>
                      </c:pt>
                      <c:pt idx="3393">
                        <c:v>1500</c:v>
                      </c:pt>
                      <c:pt idx="3394">
                        <c:v>1500</c:v>
                      </c:pt>
                      <c:pt idx="3395">
                        <c:v>1500</c:v>
                      </c:pt>
                      <c:pt idx="3396">
                        <c:v>1500</c:v>
                      </c:pt>
                      <c:pt idx="3397">
                        <c:v>1500</c:v>
                      </c:pt>
                      <c:pt idx="3398">
                        <c:v>1500</c:v>
                      </c:pt>
                      <c:pt idx="3399">
                        <c:v>1500</c:v>
                      </c:pt>
                      <c:pt idx="3400">
                        <c:v>1500</c:v>
                      </c:pt>
                      <c:pt idx="3401">
                        <c:v>1500</c:v>
                      </c:pt>
                      <c:pt idx="3402">
                        <c:v>1500</c:v>
                      </c:pt>
                      <c:pt idx="3403">
                        <c:v>1500</c:v>
                      </c:pt>
                      <c:pt idx="3404">
                        <c:v>1500</c:v>
                      </c:pt>
                      <c:pt idx="3405">
                        <c:v>1500</c:v>
                      </c:pt>
                      <c:pt idx="3406">
                        <c:v>1500</c:v>
                      </c:pt>
                      <c:pt idx="3407">
                        <c:v>1500</c:v>
                      </c:pt>
                      <c:pt idx="3408">
                        <c:v>1500</c:v>
                      </c:pt>
                      <c:pt idx="3409">
                        <c:v>1500</c:v>
                      </c:pt>
                      <c:pt idx="3410">
                        <c:v>1500</c:v>
                      </c:pt>
                      <c:pt idx="3411">
                        <c:v>1500</c:v>
                      </c:pt>
                      <c:pt idx="3412">
                        <c:v>1500</c:v>
                      </c:pt>
                      <c:pt idx="3413">
                        <c:v>1500</c:v>
                      </c:pt>
                      <c:pt idx="3414">
                        <c:v>1500</c:v>
                      </c:pt>
                      <c:pt idx="3415">
                        <c:v>1500</c:v>
                      </c:pt>
                      <c:pt idx="3416">
                        <c:v>1500</c:v>
                      </c:pt>
                      <c:pt idx="3417">
                        <c:v>1500</c:v>
                      </c:pt>
                      <c:pt idx="3418">
                        <c:v>1500</c:v>
                      </c:pt>
                      <c:pt idx="3419">
                        <c:v>1500</c:v>
                      </c:pt>
                      <c:pt idx="3420">
                        <c:v>1500</c:v>
                      </c:pt>
                      <c:pt idx="3421">
                        <c:v>1500</c:v>
                      </c:pt>
                      <c:pt idx="3422">
                        <c:v>1500</c:v>
                      </c:pt>
                      <c:pt idx="3423">
                        <c:v>1500</c:v>
                      </c:pt>
                      <c:pt idx="3424">
                        <c:v>1500</c:v>
                      </c:pt>
                      <c:pt idx="3425">
                        <c:v>1500</c:v>
                      </c:pt>
                      <c:pt idx="3426">
                        <c:v>1500</c:v>
                      </c:pt>
                      <c:pt idx="3427">
                        <c:v>1500</c:v>
                      </c:pt>
                      <c:pt idx="3428">
                        <c:v>1500</c:v>
                      </c:pt>
                      <c:pt idx="3429">
                        <c:v>1500</c:v>
                      </c:pt>
                      <c:pt idx="3430">
                        <c:v>1500</c:v>
                      </c:pt>
                      <c:pt idx="3431">
                        <c:v>1500</c:v>
                      </c:pt>
                      <c:pt idx="3432">
                        <c:v>1500</c:v>
                      </c:pt>
                      <c:pt idx="3433">
                        <c:v>1500</c:v>
                      </c:pt>
                      <c:pt idx="3434">
                        <c:v>1500</c:v>
                      </c:pt>
                      <c:pt idx="3435">
                        <c:v>1500</c:v>
                      </c:pt>
                      <c:pt idx="3436">
                        <c:v>1500</c:v>
                      </c:pt>
                      <c:pt idx="3437">
                        <c:v>1500</c:v>
                      </c:pt>
                      <c:pt idx="3438">
                        <c:v>1500</c:v>
                      </c:pt>
                      <c:pt idx="3439">
                        <c:v>1500</c:v>
                      </c:pt>
                      <c:pt idx="3440">
                        <c:v>1500</c:v>
                      </c:pt>
                      <c:pt idx="3441">
                        <c:v>1500</c:v>
                      </c:pt>
                      <c:pt idx="3442">
                        <c:v>1500</c:v>
                      </c:pt>
                      <c:pt idx="3443">
                        <c:v>1500</c:v>
                      </c:pt>
                      <c:pt idx="3444">
                        <c:v>1500</c:v>
                      </c:pt>
                      <c:pt idx="3445">
                        <c:v>1500</c:v>
                      </c:pt>
                      <c:pt idx="3446">
                        <c:v>1500</c:v>
                      </c:pt>
                      <c:pt idx="3447">
                        <c:v>1500</c:v>
                      </c:pt>
                      <c:pt idx="3448">
                        <c:v>1500</c:v>
                      </c:pt>
                      <c:pt idx="3449">
                        <c:v>1500</c:v>
                      </c:pt>
                      <c:pt idx="3450">
                        <c:v>1500</c:v>
                      </c:pt>
                      <c:pt idx="3451">
                        <c:v>1500</c:v>
                      </c:pt>
                      <c:pt idx="3452">
                        <c:v>1500</c:v>
                      </c:pt>
                      <c:pt idx="3453">
                        <c:v>1500</c:v>
                      </c:pt>
                      <c:pt idx="3454">
                        <c:v>1500</c:v>
                      </c:pt>
                      <c:pt idx="3455">
                        <c:v>1500</c:v>
                      </c:pt>
                      <c:pt idx="3456">
                        <c:v>1500</c:v>
                      </c:pt>
                      <c:pt idx="3457">
                        <c:v>1500</c:v>
                      </c:pt>
                      <c:pt idx="3458">
                        <c:v>1500</c:v>
                      </c:pt>
                      <c:pt idx="3459">
                        <c:v>1500</c:v>
                      </c:pt>
                      <c:pt idx="3460">
                        <c:v>1500</c:v>
                      </c:pt>
                      <c:pt idx="3461">
                        <c:v>1500</c:v>
                      </c:pt>
                      <c:pt idx="3462">
                        <c:v>1500</c:v>
                      </c:pt>
                      <c:pt idx="3463">
                        <c:v>1500</c:v>
                      </c:pt>
                      <c:pt idx="3464">
                        <c:v>1500</c:v>
                      </c:pt>
                      <c:pt idx="3465">
                        <c:v>1500</c:v>
                      </c:pt>
                      <c:pt idx="3466">
                        <c:v>1500</c:v>
                      </c:pt>
                      <c:pt idx="3467">
                        <c:v>1500</c:v>
                      </c:pt>
                      <c:pt idx="3468">
                        <c:v>1500</c:v>
                      </c:pt>
                      <c:pt idx="3469">
                        <c:v>1500</c:v>
                      </c:pt>
                      <c:pt idx="3470">
                        <c:v>1500</c:v>
                      </c:pt>
                      <c:pt idx="3471">
                        <c:v>1500</c:v>
                      </c:pt>
                      <c:pt idx="3472">
                        <c:v>1500</c:v>
                      </c:pt>
                      <c:pt idx="3473">
                        <c:v>1500</c:v>
                      </c:pt>
                      <c:pt idx="3474">
                        <c:v>1500</c:v>
                      </c:pt>
                      <c:pt idx="3475">
                        <c:v>1500</c:v>
                      </c:pt>
                      <c:pt idx="3476">
                        <c:v>1500</c:v>
                      </c:pt>
                      <c:pt idx="3477">
                        <c:v>1500</c:v>
                      </c:pt>
                      <c:pt idx="3478">
                        <c:v>1500</c:v>
                      </c:pt>
                      <c:pt idx="3479">
                        <c:v>1500</c:v>
                      </c:pt>
                      <c:pt idx="3480">
                        <c:v>1500</c:v>
                      </c:pt>
                      <c:pt idx="3481">
                        <c:v>1500</c:v>
                      </c:pt>
                      <c:pt idx="3482">
                        <c:v>1500</c:v>
                      </c:pt>
                      <c:pt idx="3483">
                        <c:v>1500</c:v>
                      </c:pt>
                      <c:pt idx="3484">
                        <c:v>1500</c:v>
                      </c:pt>
                      <c:pt idx="3485">
                        <c:v>1500</c:v>
                      </c:pt>
                      <c:pt idx="3486">
                        <c:v>1500</c:v>
                      </c:pt>
                      <c:pt idx="3487">
                        <c:v>1500</c:v>
                      </c:pt>
                      <c:pt idx="3488">
                        <c:v>1500</c:v>
                      </c:pt>
                      <c:pt idx="3489">
                        <c:v>1500</c:v>
                      </c:pt>
                      <c:pt idx="3490">
                        <c:v>1500</c:v>
                      </c:pt>
                      <c:pt idx="3491">
                        <c:v>1500</c:v>
                      </c:pt>
                      <c:pt idx="3492">
                        <c:v>1500</c:v>
                      </c:pt>
                      <c:pt idx="3493">
                        <c:v>1500</c:v>
                      </c:pt>
                      <c:pt idx="3494">
                        <c:v>1500</c:v>
                      </c:pt>
                      <c:pt idx="3495">
                        <c:v>1500</c:v>
                      </c:pt>
                      <c:pt idx="3496">
                        <c:v>1500</c:v>
                      </c:pt>
                      <c:pt idx="3497">
                        <c:v>1500</c:v>
                      </c:pt>
                      <c:pt idx="3498">
                        <c:v>1500</c:v>
                      </c:pt>
                      <c:pt idx="3499">
                        <c:v>1500</c:v>
                      </c:pt>
                      <c:pt idx="3500">
                        <c:v>1500</c:v>
                      </c:pt>
                      <c:pt idx="3501">
                        <c:v>1500</c:v>
                      </c:pt>
                      <c:pt idx="3502">
                        <c:v>1500</c:v>
                      </c:pt>
                      <c:pt idx="3503">
                        <c:v>1500</c:v>
                      </c:pt>
                      <c:pt idx="3504">
                        <c:v>1500</c:v>
                      </c:pt>
                      <c:pt idx="3505">
                        <c:v>1500</c:v>
                      </c:pt>
                      <c:pt idx="3506">
                        <c:v>1500</c:v>
                      </c:pt>
                      <c:pt idx="3507">
                        <c:v>1500</c:v>
                      </c:pt>
                      <c:pt idx="3508">
                        <c:v>1500</c:v>
                      </c:pt>
                      <c:pt idx="3509">
                        <c:v>1500</c:v>
                      </c:pt>
                      <c:pt idx="3510">
                        <c:v>1500</c:v>
                      </c:pt>
                      <c:pt idx="3511">
                        <c:v>1500</c:v>
                      </c:pt>
                      <c:pt idx="3512">
                        <c:v>1500</c:v>
                      </c:pt>
                      <c:pt idx="3513">
                        <c:v>1500</c:v>
                      </c:pt>
                      <c:pt idx="3514">
                        <c:v>1500</c:v>
                      </c:pt>
                      <c:pt idx="3515">
                        <c:v>1500</c:v>
                      </c:pt>
                      <c:pt idx="3516">
                        <c:v>1500</c:v>
                      </c:pt>
                      <c:pt idx="3517">
                        <c:v>1500</c:v>
                      </c:pt>
                      <c:pt idx="3518">
                        <c:v>1500</c:v>
                      </c:pt>
                      <c:pt idx="3519">
                        <c:v>1500</c:v>
                      </c:pt>
                      <c:pt idx="3520">
                        <c:v>1500</c:v>
                      </c:pt>
                      <c:pt idx="3521">
                        <c:v>1500</c:v>
                      </c:pt>
                      <c:pt idx="3522">
                        <c:v>1500</c:v>
                      </c:pt>
                      <c:pt idx="3523">
                        <c:v>1500</c:v>
                      </c:pt>
                      <c:pt idx="3524">
                        <c:v>1500</c:v>
                      </c:pt>
                      <c:pt idx="3525">
                        <c:v>1500</c:v>
                      </c:pt>
                      <c:pt idx="3526">
                        <c:v>1500</c:v>
                      </c:pt>
                      <c:pt idx="3527">
                        <c:v>1500</c:v>
                      </c:pt>
                      <c:pt idx="3528">
                        <c:v>1500</c:v>
                      </c:pt>
                      <c:pt idx="3529">
                        <c:v>1500</c:v>
                      </c:pt>
                      <c:pt idx="3530">
                        <c:v>1500</c:v>
                      </c:pt>
                      <c:pt idx="3531">
                        <c:v>1500</c:v>
                      </c:pt>
                      <c:pt idx="3532">
                        <c:v>1500</c:v>
                      </c:pt>
                      <c:pt idx="3533">
                        <c:v>1500</c:v>
                      </c:pt>
                      <c:pt idx="3534">
                        <c:v>1500</c:v>
                      </c:pt>
                      <c:pt idx="3535">
                        <c:v>1500</c:v>
                      </c:pt>
                      <c:pt idx="3536">
                        <c:v>1500</c:v>
                      </c:pt>
                      <c:pt idx="3537">
                        <c:v>1500</c:v>
                      </c:pt>
                      <c:pt idx="3538">
                        <c:v>1500</c:v>
                      </c:pt>
                      <c:pt idx="3539">
                        <c:v>1500</c:v>
                      </c:pt>
                      <c:pt idx="3540">
                        <c:v>1500</c:v>
                      </c:pt>
                      <c:pt idx="3541">
                        <c:v>1500</c:v>
                      </c:pt>
                      <c:pt idx="3542">
                        <c:v>1500</c:v>
                      </c:pt>
                      <c:pt idx="3543">
                        <c:v>1500</c:v>
                      </c:pt>
                      <c:pt idx="3544">
                        <c:v>1500</c:v>
                      </c:pt>
                      <c:pt idx="3545">
                        <c:v>1500</c:v>
                      </c:pt>
                      <c:pt idx="3546">
                        <c:v>1500</c:v>
                      </c:pt>
                      <c:pt idx="3547">
                        <c:v>1500</c:v>
                      </c:pt>
                      <c:pt idx="3548">
                        <c:v>1500</c:v>
                      </c:pt>
                      <c:pt idx="3549">
                        <c:v>1500</c:v>
                      </c:pt>
                      <c:pt idx="3550">
                        <c:v>1500</c:v>
                      </c:pt>
                      <c:pt idx="3551">
                        <c:v>1500</c:v>
                      </c:pt>
                      <c:pt idx="3552">
                        <c:v>1500</c:v>
                      </c:pt>
                      <c:pt idx="3553">
                        <c:v>1500</c:v>
                      </c:pt>
                      <c:pt idx="3554">
                        <c:v>1500</c:v>
                      </c:pt>
                      <c:pt idx="3555">
                        <c:v>1500</c:v>
                      </c:pt>
                      <c:pt idx="3556">
                        <c:v>1500</c:v>
                      </c:pt>
                      <c:pt idx="3557">
                        <c:v>1500</c:v>
                      </c:pt>
                      <c:pt idx="3558">
                        <c:v>1500</c:v>
                      </c:pt>
                      <c:pt idx="3559">
                        <c:v>1500</c:v>
                      </c:pt>
                      <c:pt idx="3560">
                        <c:v>1500</c:v>
                      </c:pt>
                      <c:pt idx="3561">
                        <c:v>1500</c:v>
                      </c:pt>
                      <c:pt idx="3562">
                        <c:v>1500</c:v>
                      </c:pt>
                      <c:pt idx="3563">
                        <c:v>1500</c:v>
                      </c:pt>
                      <c:pt idx="3564">
                        <c:v>1500</c:v>
                      </c:pt>
                      <c:pt idx="3565">
                        <c:v>1500</c:v>
                      </c:pt>
                      <c:pt idx="3566">
                        <c:v>1500</c:v>
                      </c:pt>
                      <c:pt idx="3567">
                        <c:v>1500</c:v>
                      </c:pt>
                      <c:pt idx="3568">
                        <c:v>1500</c:v>
                      </c:pt>
                      <c:pt idx="3569">
                        <c:v>1500</c:v>
                      </c:pt>
                      <c:pt idx="3570">
                        <c:v>1500</c:v>
                      </c:pt>
                      <c:pt idx="3571">
                        <c:v>1500</c:v>
                      </c:pt>
                      <c:pt idx="3572">
                        <c:v>1500</c:v>
                      </c:pt>
                      <c:pt idx="3573">
                        <c:v>1500</c:v>
                      </c:pt>
                      <c:pt idx="3574">
                        <c:v>1500</c:v>
                      </c:pt>
                      <c:pt idx="3575">
                        <c:v>1500</c:v>
                      </c:pt>
                      <c:pt idx="3576">
                        <c:v>1500</c:v>
                      </c:pt>
                      <c:pt idx="3577">
                        <c:v>1500</c:v>
                      </c:pt>
                      <c:pt idx="3578">
                        <c:v>1500</c:v>
                      </c:pt>
                      <c:pt idx="3579">
                        <c:v>1500</c:v>
                      </c:pt>
                      <c:pt idx="3580">
                        <c:v>1500</c:v>
                      </c:pt>
                      <c:pt idx="3581">
                        <c:v>1500</c:v>
                      </c:pt>
                      <c:pt idx="3582">
                        <c:v>1500</c:v>
                      </c:pt>
                      <c:pt idx="3583">
                        <c:v>1500</c:v>
                      </c:pt>
                      <c:pt idx="3584">
                        <c:v>1500</c:v>
                      </c:pt>
                      <c:pt idx="3585">
                        <c:v>1500</c:v>
                      </c:pt>
                      <c:pt idx="3586">
                        <c:v>1500</c:v>
                      </c:pt>
                      <c:pt idx="3587">
                        <c:v>1500</c:v>
                      </c:pt>
                      <c:pt idx="3588">
                        <c:v>1500</c:v>
                      </c:pt>
                      <c:pt idx="3589">
                        <c:v>1500</c:v>
                      </c:pt>
                      <c:pt idx="3590">
                        <c:v>1500</c:v>
                      </c:pt>
                      <c:pt idx="3591">
                        <c:v>1500</c:v>
                      </c:pt>
                      <c:pt idx="3592">
                        <c:v>1500</c:v>
                      </c:pt>
                      <c:pt idx="3593">
                        <c:v>1500</c:v>
                      </c:pt>
                      <c:pt idx="3594">
                        <c:v>1500</c:v>
                      </c:pt>
                      <c:pt idx="3595">
                        <c:v>1500</c:v>
                      </c:pt>
                      <c:pt idx="3596">
                        <c:v>1500</c:v>
                      </c:pt>
                      <c:pt idx="3597">
                        <c:v>1500</c:v>
                      </c:pt>
                      <c:pt idx="3598">
                        <c:v>1500</c:v>
                      </c:pt>
                      <c:pt idx="3599">
                        <c:v>1500</c:v>
                      </c:pt>
                      <c:pt idx="3600">
                        <c:v>1500</c:v>
                      </c:pt>
                      <c:pt idx="3601">
                        <c:v>1500</c:v>
                      </c:pt>
                      <c:pt idx="3602">
                        <c:v>1500</c:v>
                      </c:pt>
                      <c:pt idx="3603">
                        <c:v>1500</c:v>
                      </c:pt>
                      <c:pt idx="3604">
                        <c:v>1500</c:v>
                      </c:pt>
                      <c:pt idx="3605">
                        <c:v>1500</c:v>
                      </c:pt>
                      <c:pt idx="3606">
                        <c:v>1500</c:v>
                      </c:pt>
                      <c:pt idx="3607">
                        <c:v>1500</c:v>
                      </c:pt>
                      <c:pt idx="3608">
                        <c:v>1500</c:v>
                      </c:pt>
                      <c:pt idx="3609">
                        <c:v>1500</c:v>
                      </c:pt>
                      <c:pt idx="3610">
                        <c:v>1500</c:v>
                      </c:pt>
                      <c:pt idx="3611">
                        <c:v>1500</c:v>
                      </c:pt>
                      <c:pt idx="3612">
                        <c:v>1500</c:v>
                      </c:pt>
                      <c:pt idx="3613">
                        <c:v>1500</c:v>
                      </c:pt>
                      <c:pt idx="3614">
                        <c:v>1500</c:v>
                      </c:pt>
                      <c:pt idx="3615">
                        <c:v>1500</c:v>
                      </c:pt>
                      <c:pt idx="3616">
                        <c:v>1500</c:v>
                      </c:pt>
                      <c:pt idx="3617">
                        <c:v>1500</c:v>
                      </c:pt>
                      <c:pt idx="3618">
                        <c:v>1500</c:v>
                      </c:pt>
                      <c:pt idx="3619">
                        <c:v>1500</c:v>
                      </c:pt>
                      <c:pt idx="3620">
                        <c:v>1500</c:v>
                      </c:pt>
                      <c:pt idx="3621">
                        <c:v>1500</c:v>
                      </c:pt>
                      <c:pt idx="3622">
                        <c:v>1500</c:v>
                      </c:pt>
                      <c:pt idx="3623">
                        <c:v>1500</c:v>
                      </c:pt>
                      <c:pt idx="3624">
                        <c:v>1500</c:v>
                      </c:pt>
                      <c:pt idx="3625">
                        <c:v>1500</c:v>
                      </c:pt>
                      <c:pt idx="3626">
                        <c:v>1500</c:v>
                      </c:pt>
                      <c:pt idx="3627">
                        <c:v>1500</c:v>
                      </c:pt>
                      <c:pt idx="3628">
                        <c:v>1500</c:v>
                      </c:pt>
                      <c:pt idx="3629">
                        <c:v>1500</c:v>
                      </c:pt>
                      <c:pt idx="3630">
                        <c:v>1500</c:v>
                      </c:pt>
                      <c:pt idx="3631">
                        <c:v>1500</c:v>
                      </c:pt>
                      <c:pt idx="3632">
                        <c:v>1500</c:v>
                      </c:pt>
                      <c:pt idx="3633">
                        <c:v>1500</c:v>
                      </c:pt>
                      <c:pt idx="3634">
                        <c:v>1500</c:v>
                      </c:pt>
                      <c:pt idx="3635">
                        <c:v>1500</c:v>
                      </c:pt>
                      <c:pt idx="3636">
                        <c:v>1500</c:v>
                      </c:pt>
                      <c:pt idx="3637">
                        <c:v>1500</c:v>
                      </c:pt>
                      <c:pt idx="3638">
                        <c:v>1500</c:v>
                      </c:pt>
                      <c:pt idx="3639">
                        <c:v>1500</c:v>
                      </c:pt>
                      <c:pt idx="3640">
                        <c:v>1500</c:v>
                      </c:pt>
                      <c:pt idx="3641">
                        <c:v>1500</c:v>
                      </c:pt>
                      <c:pt idx="3642">
                        <c:v>1500</c:v>
                      </c:pt>
                      <c:pt idx="3643">
                        <c:v>1500</c:v>
                      </c:pt>
                      <c:pt idx="3644">
                        <c:v>1500</c:v>
                      </c:pt>
                      <c:pt idx="3645">
                        <c:v>1500</c:v>
                      </c:pt>
                      <c:pt idx="3646">
                        <c:v>1500</c:v>
                      </c:pt>
                      <c:pt idx="3647">
                        <c:v>1500</c:v>
                      </c:pt>
                      <c:pt idx="3648">
                        <c:v>1500</c:v>
                      </c:pt>
                      <c:pt idx="3649">
                        <c:v>1500</c:v>
                      </c:pt>
                      <c:pt idx="3650">
                        <c:v>1500</c:v>
                      </c:pt>
                      <c:pt idx="3651">
                        <c:v>1500</c:v>
                      </c:pt>
                      <c:pt idx="3652">
                        <c:v>1500</c:v>
                      </c:pt>
                      <c:pt idx="3653">
                        <c:v>1500</c:v>
                      </c:pt>
                      <c:pt idx="3654">
                        <c:v>1500</c:v>
                      </c:pt>
                      <c:pt idx="3655">
                        <c:v>1500</c:v>
                      </c:pt>
                      <c:pt idx="3656">
                        <c:v>1500</c:v>
                      </c:pt>
                      <c:pt idx="3657">
                        <c:v>1500</c:v>
                      </c:pt>
                      <c:pt idx="3658">
                        <c:v>1500</c:v>
                      </c:pt>
                      <c:pt idx="3659">
                        <c:v>1500</c:v>
                      </c:pt>
                      <c:pt idx="3660">
                        <c:v>1500</c:v>
                      </c:pt>
                      <c:pt idx="3661">
                        <c:v>1500</c:v>
                      </c:pt>
                      <c:pt idx="3662">
                        <c:v>1500</c:v>
                      </c:pt>
                      <c:pt idx="3663">
                        <c:v>1500</c:v>
                      </c:pt>
                      <c:pt idx="3664">
                        <c:v>1500</c:v>
                      </c:pt>
                      <c:pt idx="3665">
                        <c:v>1500</c:v>
                      </c:pt>
                      <c:pt idx="3666">
                        <c:v>1500</c:v>
                      </c:pt>
                      <c:pt idx="3667">
                        <c:v>1500</c:v>
                      </c:pt>
                      <c:pt idx="3668">
                        <c:v>1500</c:v>
                      </c:pt>
                      <c:pt idx="3669">
                        <c:v>1500</c:v>
                      </c:pt>
                      <c:pt idx="3670">
                        <c:v>1500</c:v>
                      </c:pt>
                      <c:pt idx="3671">
                        <c:v>1500</c:v>
                      </c:pt>
                      <c:pt idx="3672">
                        <c:v>1500</c:v>
                      </c:pt>
                      <c:pt idx="3673">
                        <c:v>1500</c:v>
                      </c:pt>
                      <c:pt idx="3674">
                        <c:v>1500</c:v>
                      </c:pt>
                      <c:pt idx="3675">
                        <c:v>1500</c:v>
                      </c:pt>
                      <c:pt idx="3676">
                        <c:v>1500</c:v>
                      </c:pt>
                      <c:pt idx="3677">
                        <c:v>1500</c:v>
                      </c:pt>
                      <c:pt idx="3678">
                        <c:v>1500</c:v>
                      </c:pt>
                      <c:pt idx="3679">
                        <c:v>1500</c:v>
                      </c:pt>
                      <c:pt idx="3680">
                        <c:v>1500</c:v>
                      </c:pt>
                      <c:pt idx="3681">
                        <c:v>1500</c:v>
                      </c:pt>
                      <c:pt idx="3682">
                        <c:v>1500</c:v>
                      </c:pt>
                      <c:pt idx="3683">
                        <c:v>1500</c:v>
                      </c:pt>
                      <c:pt idx="3684">
                        <c:v>1500</c:v>
                      </c:pt>
                      <c:pt idx="3685">
                        <c:v>1500</c:v>
                      </c:pt>
                      <c:pt idx="3686">
                        <c:v>1500</c:v>
                      </c:pt>
                      <c:pt idx="3687">
                        <c:v>1500</c:v>
                      </c:pt>
                      <c:pt idx="3688">
                        <c:v>1500</c:v>
                      </c:pt>
                      <c:pt idx="3689">
                        <c:v>1500</c:v>
                      </c:pt>
                      <c:pt idx="3690">
                        <c:v>1500</c:v>
                      </c:pt>
                      <c:pt idx="3691">
                        <c:v>1500</c:v>
                      </c:pt>
                      <c:pt idx="3692">
                        <c:v>1500</c:v>
                      </c:pt>
                      <c:pt idx="3693">
                        <c:v>1500</c:v>
                      </c:pt>
                      <c:pt idx="3694">
                        <c:v>1500</c:v>
                      </c:pt>
                      <c:pt idx="3695">
                        <c:v>1500</c:v>
                      </c:pt>
                      <c:pt idx="3696">
                        <c:v>1500</c:v>
                      </c:pt>
                      <c:pt idx="3697">
                        <c:v>1500</c:v>
                      </c:pt>
                      <c:pt idx="3698">
                        <c:v>1500</c:v>
                      </c:pt>
                      <c:pt idx="3699">
                        <c:v>1500</c:v>
                      </c:pt>
                      <c:pt idx="3700">
                        <c:v>1500</c:v>
                      </c:pt>
                      <c:pt idx="3701">
                        <c:v>1500</c:v>
                      </c:pt>
                      <c:pt idx="3702">
                        <c:v>1500</c:v>
                      </c:pt>
                      <c:pt idx="3703">
                        <c:v>1500</c:v>
                      </c:pt>
                      <c:pt idx="3704">
                        <c:v>1500</c:v>
                      </c:pt>
                      <c:pt idx="3705">
                        <c:v>1500</c:v>
                      </c:pt>
                      <c:pt idx="3706">
                        <c:v>1500</c:v>
                      </c:pt>
                      <c:pt idx="3707">
                        <c:v>1500</c:v>
                      </c:pt>
                      <c:pt idx="3708">
                        <c:v>1500</c:v>
                      </c:pt>
                      <c:pt idx="3709">
                        <c:v>1500</c:v>
                      </c:pt>
                      <c:pt idx="3710">
                        <c:v>1500</c:v>
                      </c:pt>
                      <c:pt idx="3711">
                        <c:v>1500</c:v>
                      </c:pt>
                      <c:pt idx="3712">
                        <c:v>1500</c:v>
                      </c:pt>
                      <c:pt idx="3713">
                        <c:v>1500</c:v>
                      </c:pt>
                      <c:pt idx="3714">
                        <c:v>1500</c:v>
                      </c:pt>
                      <c:pt idx="3715">
                        <c:v>1500</c:v>
                      </c:pt>
                      <c:pt idx="3716">
                        <c:v>1500</c:v>
                      </c:pt>
                      <c:pt idx="3717">
                        <c:v>1500</c:v>
                      </c:pt>
                      <c:pt idx="3718">
                        <c:v>1500</c:v>
                      </c:pt>
                      <c:pt idx="3719">
                        <c:v>1500</c:v>
                      </c:pt>
                      <c:pt idx="3720">
                        <c:v>1500</c:v>
                      </c:pt>
                      <c:pt idx="3721">
                        <c:v>1500</c:v>
                      </c:pt>
                      <c:pt idx="3722">
                        <c:v>1500</c:v>
                      </c:pt>
                      <c:pt idx="3723">
                        <c:v>1500</c:v>
                      </c:pt>
                      <c:pt idx="3724">
                        <c:v>1500</c:v>
                      </c:pt>
                      <c:pt idx="3725">
                        <c:v>1500</c:v>
                      </c:pt>
                      <c:pt idx="3726">
                        <c:v>1500</c:v>
                      </c:pt>
                      <c:pt idx="3727">
                        <c:v>1500</c:v>
                      </c:pt>
                      <c:pt idx="3728">
                        <c:v>1500</c:v>
                      </c:pt>
                      <c:pt idx="3729">
                        <c:v>1500</c:v>
                      </c:pt>
                      <c:pt idx="3730">
                        <c:v>1500</c:v>
                      </c:pt>
                      <c:pt idx="3731">
                        <c:v>1500</c:v>
                      </c:pt>
                      <c:pt idx="3732">
                        <c:v>1500</c:v>
                      </c:pt>
                      <c:pt idx="3733">
                        <c:v>1500</c:v>
                      </c:pt>
                      <c:pt idx="3734">
                        <c:v>1500</c:v>
                      </c:pt>
                      <c:pt idx="3735">
                        <c:v>1500</c:v>
                      </c:pt>
                      <c:pt idx="3736">
                        <c:v>1500</c:v>
                      </c:pt>
                      <c:pt idx="3737">
                        <c:v>1500</c:v>
                      </c:pt>
                      <c:pt idx="3738">
                        <c:v>1500</c:v>
                      </c:pt>
                      <c:pt idx="3739">
                        <c:v>1500</c:v>
                      </c:pt>
                      <c:pt idx="3740">
                        <c:v>1500</c:v>
                      </c:pt>
                      <c:pt idx="3741">
                        <c:v>1500</c:v>
                      </c:pt>
                      <c:pt idx="3742">
                        <c:v>1500</c:v>
                      </c:pt>
                      <c:pt idx="3743">
                        <c:v>1500</c:v>
                      </c:pt>
                      <c:pt idx="3744">
                        <c:v>1500</c:v>
                      </c:pt>
                      <c:pt idx="3745">
                        <c:v>1500</c:v>
                      </c:pt>
                      <c:pt idx="3746">
                        <c:v>1500</c:v>
                      </c:pt>
                      <c:pt idx="3747">
                        <c:v>1500</c:v>
                      </c:pt>
                      <c:pt idx="3748">
                        <c:v>1500</c:v>
                      </c:pt>
                      <c:pt idx="3749">
                        <c:v>1500</c:v>
                      </c:pt>
                      <c:pt idx="3750">
                        <c:v>1500</c:v>
                      </c:pt>
                      <c:pt idx="3751">
                        <c:v>1500</c:v>
                      </c:pt>
                      <c:pt idx="3752">
                        <c:v>1500</c:v>
                      </c:pt>
                      <c:pt idx="3753">
                        <c:v>1500</c:v>
                      </c:pt>
                      <c:pt idx="3754">
                        <c:v>1500</c:v>
                      </c:pt>
                      <c:pt idx="3755">
                        <c:v>1500</c:v>
                      </c:pt>
                      <c:pt idx="3756">
                        <c:v>1500</c:v>
                      </c:pt>
                      <c:pt idx="3757">
                        <c:v>1500</c:v>
                      </c:pt>
                      <c:pt idx="3758">
                        <c:v>1500</c:v>
                      </c:pt>
                      <c:pt idx="3759">
                        <c:v>1500</c:v>
                      </c:pt>
                      <c:pt idx="3760">
                        <c:v>1500</c:v>
                      </c:pt>
                      <c:pt idx="3761">
                        <c:v>1500</c:v>
                      </c:pt>
                      <c:pt idx="3762">
                        <c:v>1500</c:v>
                      </c:pt>
                      <c:pt idx="3763">
                        <c:v>1500</c:v>
                      </c:pt>
                      <c:pt idx="3764">
                        <c:v>1500</c:v>
                      </c:pt>
                      <c:pt idx="3765">
                        <c:v>1500</c:v>
                      </c:pt>
                      <c:pt idx="3766">
                        <c:v>1500</c:v>
                      </c:pt>
                      <c:pt idx="3767">
                        <c:v>1500</c:v>
                      </c:pt>
                      <c:pt idx="3768">
                        <c:v>1500</c:v>
                      </c:pt>
                      <c:pt idx="3769">
                        <c:v>1500</c:v>
                      </c:pt>
                      <c:pt idx="3770">
                        <c:v>1500</c:v>
                      </c:pt>
                      <c:pt idx="3771">
                        <c:v>1500</c:v>
                      </c:pt>
                      <c:pt idx="3772">
                        <c:v>1500</c:v>
                      </c:pt>
                      <c:pt idx="3773">
                        <c:v>1500</c:v>
                      </c:pt>
                      <c:pt idx="3774">
                        <c:v>1500</c:v>
                      </c:pt>
                      <c:pt idx="3775">
                        <c:v>1500</c:v>
                      </c:pt>
                      <c:pt idx="3776">
                        <c:v>1500</c:v>
                      </c:pt>
                      <c:pt idx="3777">
                        <c:v>1500</c:v>
                      </c:pt>
                      <c:pt idx="3778">
                        <c:v>1500</c:v>
                      </c:pt>
                      <c:pt idx="3779">
                        <c:v>1500</c:v>
                      </c:pt>
                      <c:pt idx="3780">
                        <c:v>1500</c:v>
                      </c:pt>
                      <c:pt idx="3781">
                        <c:v>1500</c:v>
                      </c:pt>
                      <c:pt idx="3782">
                        <c:v>1500</c:v>
                      </c:pt>
                      <c:pt idx="3783">
                        <c:v>1500</c:v>
                      </c:pt>
                      <c:pt idx="3784">
                        <c:v>1500</c:v>
                      </c:pt>
                      <c:pt idx="3785">
                        <c:v>1500</c:v>
                      </c:pt>
                      <c:pt idx="3786">
                        <c:v>1500</c:v>
                      </c:pt>
                      <c:pt idx="3787">
                        <c:v>1500</c:v>
                      </c:pt>
                      <c:pt idx="3788">
                        <c:v>1500</c:v>
                      </c:pt>
                      <c:pt idx="3789">
                        <c:v>1500</c:v>
                      </c:pt>
                      <c:pt idx="3790">
                        <c:v>1500</c:v>
                      </c:pt>
                      <c:pt idx="3791">
                        <c:v>1500</c:v>
                      </c:pt>
                      <c:pt idx="3792">
                        <c:v>1500</c:v>
                      </c:pt>
                      <c:pt idx="3793">
                        <c:v>1500</c:v>
                      </c:pt>
                      <c:pt idx="3794">
                        <c:v>1500</c:v>
                      </c:pt>
                      <c:pt idx="3795">
                        <c:v>1500</c:v>
                      </c:pt>
                      <c:pt idx="3796">
                        <c:v>1500</c:v>
                      </c:pt>
                      <c:pt idx="3797">
                        <c:v>1500</c:v>
                      </c:pt>
                      <c:pt idx="3798">
                        <c:v>1500</c:v>
                      </c:pt>
                      <c:pt idx="3799">
                        <c:v>1500</c:v>
                      </c:pt>
                      <c:pt idx="3800">
                        <c:v>1500</c:v>
                      </c:pt>
                      <c:pt idx="3801">
                        <c:v>1500</c:v>
                      </c:pt>
                      <c:pt idx="3802">
                        <c:v>1500</c:v>
                      </c:pt>
                      <c:pt idx="3803">
                        <c:v>1500</c:v>
                      </c:pt>
                      <c:pt idx="3804">
                        <c:v>1500</c:v>
                      </c:pt>
                      <c:pt idx="3805">
                        <c:v>1500</c:v>
                      </c:pt>
                      <c:pt idx="3806">
                        <c:v>1500</c:v>
                      </c:pt>
                      <c:pt idx="3807">
                        <c:v>1500</c:v>
                      </c:pt>
                      <c:pt idx="3808">
                        <c:v>1500</c:v>
                      </c:pt>
                      <c:pt idx="3809">
                        <c:v>1500</c:v>
                      </c:pt>
                      <c:pt idx="3810">
                        <c:v>1500</c:v>
                      </c:pt>
                      <c:pt idx="3811">
                        <c:v>1500</c:v>
                      </c:pt>
                      <c:pt idx="3812">
                        <c:v>1500</c:v>
                      </c:pt>
                      <c:pt idx="3813">
                        <c:v>1500</c:v>
                      </c:pt>
                      <c:pt idx="3814">
                        <c:v>1500</c:v>
                      </c:pt>
                      <c:pt idx="3815">
                        <c:v>1500</c:v>
                      </c:pt>
                      <c:pt idx="3816">
                        <c:v>1500</c:v>
                      </c:pt>
                      <c:pt idx="3817">
                        <c:v>1500</c:v>
                      </c:pt>
                      <c:pt idx="3818">
                        <c:v>1500</c:v>
                      </c:pt>
                      <c:pt idx="3819">
                        <c:v>1500</c:v>
                      </c:pt>
                      <c:pt idx="3820">
                        <c:v>1500</c:v>
                      </c:pt>
                      <c:pt idx="3821">
                        <c:v>1500</c:v>
                      </c:pt>
                      <c:pt idx="3822">
                        <c:v>1500</c:v>
                      </c:pt>
                      <c:pt idx="3823">
                        <c:v>1500</c:v>
                      </c:pt>
                      <c:pt idx="3824">
                        <c:v>1500</c:v>
                      </c:pt>
                      <c:pt idx="3825">
                        <c:v>1500</c:v>
                      </c:pt>
                      <c:pt idx="3826">
                        <c:v>1500</c:v>
                      </c:pt>
                      <c:pt idx="3827">
                        <c:v>1500</c:v>
                      </c:pt>
                      <c:pt idx="3828">
                        <c:v>1500</c:v>
                      </c:pt>
                      <c:pt idx="3829">
                        <c:v>1500</c:v>
                      </c:pt>
                      <c:pt idx="3830">
                        <c:v>1500</c:v>
                      </c:pt>
                      <c:pt idx="3831">
                        <c:v>1500</c:v>
                      </c:pt>
                      <c:pt idx="3832">
                        <c:v>1500</c:v>
                      </c:pt>
                      <c:pt idx="3833">
                        <c:v>1500</c:v>
                      </c:pt>
                      <c:pt idx="3834">
                        <c:v>1500</c:v>
                      </c:pt>
                      <c:pt idx="3835">
                        <c:v>1500</c:v>
                      </c:pt>
                      <c:pt idx="3836">
                        <c:v>1500</c:v>
                      </c:pt>
                      <c:pt idx="3837">
                        <c:v>1500</c:v>
                      </c:pt>
                      <c:pt idx="3838">
                        <c:v>1500</c:v>
                      </c:pt>
                      <c:pt idx="3839">
                        <c:v>1500</c:v>
                      </c:pt>
                      <c:pt idx="3840">
                        <c:v>1500</c:v>
                      </c:pt>
                      <c:pt idx="3841">
                        <c:v>1500</c:v>
                      </c:pt>
                      <c:pt idx="3842">
                        <c:v>1500</c:v>
                      </c:pt>
                      <c:pt idx="3843">
                        <c:v>1500</c:v>
                      </c:pt>
                      <c:pt idx="3844">
                        <c:v>1500</c:v>
                      </c:pt>
                      <c:pt idx="3845">
                        <c:v>1500</c:v>
                      </c:pt>
                      <c:pt idx="3846">
                        <c:v>1500</c:v>
                      </c:pt>
                      <c:pt idx="3847">
                        <c:v>1500</c:v>
                      </c:pt>
                      <c:pt idx="3848">
                        <c:v>1500</c:v>
                      </c:pt>
                      <c:pt idx="3849">
                        <c:v>1500</c:v>
                      </c:pt>
                      <c:pt idx="3850">
                        <c:v>1500</c:v>
                      </c:pt>
                      <c:pt idx="3851">
                        <c:v>1500</c:v>
                      </c:pt>
                      <c:pt idx="3852">
                        <c:v>1500</c:v>
                      </c:pt>
                      <c:pt idx="3853">
                        <c:v>1500</c:v>
                      </c:pt>
                      <c:pt idx="3854">
                        <c:v>1500</c:v>
                      </c:pt>
                      <c:pt idx="3855">
                        <c:v>1500</c:v>
                      </c:pt>
                      <c:pt idx="3856">
                        <c:v>1500</c:v>
                      </c:pt>
                      <c:pt idx="3857">
                        <c:v>1500</c:v>
                      </c:pt>
                      <c:pt idx="3858">
                        <c:v>1500</c:v>
                      </c:pt>
                      <c:pt idx="3859">
                        <c:v>1500</c:v>
                      </c:pt>
                      <c:pt idx="3860">
                        <c:v>1500</c:v>
                      </c:pt>
                      <c:pt idx="3861">
                        <c:v>1500</c:v>
                      </c:pt>
                      <c:pt idx="3862">
                        <c:v>1500</c:v>
                      </c:pt>
                      <c:pt idx="3863">
                        <c:v>1500</c:v>
                      </c:pt>
                      <c:pt idx="3864">
                        <c:v>1500</c:v>
                      </c:pt>
                      <c:pt idx="3865">
                        <c:v>1500</c:v>
                      </c:pt>
                      <c:pt idx="3866">
                        <c:v>1500</c:v>
                      </c:pt>
                      <c:pt idx="3867">
                        <c:v>1500</c:v>
                      </c:pt>
                      <c:pt idx="3868">
                        <c:v>1500</c:v>
                      </c:pt>
                      <c:pt idx="3869">
                        <c:v>1500</c:v>
                      </c:pt>
                      <c:pt idx="3870">
                        <c:v>1500</c:v>
                      </c:pt>
                      <c:pt idx="3871">
                        <c:v>1500</c:v>
                      </c:pt>
                      <c:pt idx="3872">
                        <c:v>1500</c:v>
                      </c:pt>
                      <c:pt idx="3873">
                        <c:v>1500</c:v>
                      </c:pt>
                      <c:pt idx="3874">
                        <c:v>1500</c:v>
                      </c:pt>
                      <c:pt idx="3875">
                        <c:v>1500</c:v>
                      </c:pt>
                      <c:pt idx="3876">
                        <c:v>1500</c:v>
                      </c:pt>
                      <c:pt idx="3877">
                        <c:v>1500</c:v>
                      </c:pt>
                      <c:pt idx="3878">
                        <c:v>1500</c:v>
                      </c:pt>
                      <c:pt idx="3879">
                        <c:v>1500</c:v>
                      </c:pt>
                      <c:pt idx="3880">
                        <c:v>1500</c:v>
                      </c:pt>
                      <c:pt idx="3881">
                        <c:v>1500</c:v>
                      </c:pt>
                      <c:pt idx="3882">
                        <c:v>1500</c:v>
                      </c:pt>
                      <c:pt idx="3883">
                        <c:v>1500</c:v>
                      </c:pt>
                      <c:pt idx="3884">
                        <c:v>1500</c:v>
                      </c:pt>
                      <c:pt idx="3885">
                        <c:v>1500</c:v>
                      </c:pt>
                      <c:pt idx="3886">
                        <c:v>1500</c:v>
                      </c:pt>
                      <c:pt idx="3887">
                        <c:v>1500</c:v>
                      </c:pt>
                      <c:pt idx="3888">
                        <c:v>1500</c:v>
                      </c:pt>
                      <c:pt idx="3889">
                        <c:v>1500</c:v>
                      </c:pt>
                      <c:pt idx="3890">
                        <c:v>1500</c:v>
                      </c:pt>
                      <c:pt idx="3891">
                        <c:v>1500</c:v>
                      </c:pt>
                      <c:pt idx="3892">
                        <c:v>1500</c:v>
                      </c:pt>
                      <c:pt idx="3893">
                        <c:v>1500</c:v>
                      </c:pt>
                      <c:pt idx="3894">
                        <c:v>1500</c:v>
                      </c:pt>
                      <c:pt idx="3895">
                        <c:v>1500</c:v>
                      </c:pt>
                      <c:pt idx="3896">
                        <c:v>1500</c:v>
                      </c:pt>
                      <c:pt idx="3897">
                        <c:v>1500</c:v>
                      </c:pt>
                      <c:pt idx="3898">
                        <c:v>1500</c:v>
                      </c:pt>
                      <c:pt idx="3899">
                        <c:v>1500</c:v>
                      </c:pt>
                      <c:pt idx="3900">
                        <c:v>1500</c:v>
                      </c:pt>
                      <c:pt idx="3901">
                        <c:v>1500</c:v>
                      </c:pt>
                      <c:pt idx="3902">
                        <c:v>1500</c:v>
                      </c:pt>
                      <c:pt idx="3903">
                        <c:v>1500</c:v>
                      </c:pt>
                      <c:pt idx="3904">
                        <c:v>1500</c:v>
                      </c:pt>
                      <c:pt idx="3905">
                        <c:v>1500</c:v>
                      </c:pt>
                      <c:pt idx="3906">
                        <c:v>1500</c:v>
                      </c:pt>
                      <c:pt idx="3907">
                        <c:v>1500</c:v>
                      </c:pt>
                      <c:pt idx="3908">
                        <c:v>1500</c:v>
                      </c:pt>
                      <c:pt idx="3909">
                        <c:v>1500</c:v>
                      </c:pt>
                      <c:pt idx="3910">
                        <c:v>1500</c:v>
                      </c:pt>
                      <c:pt idx="3911">
                        <c:v>1500</c:v>
                      </c:pt>
                      <c:pt idx="3912">
                        <c:v>1500</c:v>
                      </c:pt>
                      <c:pt idx="3913">
                        <c:v>1500</c:v>
                      </c:pt>
                      <c:pt idx="3914">
                        <c:v>1500</c:v>
                      </c:pt>
                      <c:pt idx="3915">
                        <c:v>1500</c:v>
                      </c:pt>
                      <c:pt idx="3916">
                        <c:v>1500</c:v>
                      </c:pt>
                      <c:pt idx="3917">
                        <c:v>1500</c:v>
                      </c:pt>
                      <c:pt idx="3918">
                        <c:v>1500</c:v>
                      </c:pt>
                      <c:pt idx="3919">
                        <c:v>1500</c:v>
                      </c:pt>
                      <c:pt idx="3920">
                        <c:v>1500</c:v>
                      </c:pt>
                      <c:pt idx="3921">
                        <c:v>1500</c:v>
                      </c:pt>
                      <c:pt idx="3922">
                        <c:v>1500</c:v>
                      </c:pt>
                      <c:pt idx="3923">
                        <c:v>1500</c:v>
                      </c:pt>
                      <c:pt idx="3924">
                        <c:v>1500</c:v>
                      </c:pt>
                      <c:pt idx="3925">
                        <c:v>1500</c:v>
                      </c:pt>
                      <c:pt idx="3926">
                        <c:v>1500</c:v>
                      </c:pt>
                      <c:pt idx="3927">
                        <c:v>1500</c:v>
                      </c:pt>
                      <c:pt idx="3928">
                        <c:v>1500</c:v>
                      </c:pt>
                      <c:pt idx="3929">
                        <c:v>1500</c:v>
                      </c:pt>
                      <c:pt idx="3930">
                        <c:v>1500</c:v>
                      </c:pt>
                      <c:pt idx="3931">
                        <c:v>1500</c:v>
                      </c:pt>
                      <c:pt idx="3932">
                        <c:v>1500</c:v>
                      </c:pt>
                      <c:pt idx="3933">
                        <c:v>1500</c:v>
                      </c:pt>
                      <c:pt idx="3934">
                        <c:v>1500</c:v>
                      </c:pt>
                      <c:pt idx="3935">
                        <c:v>1500</c:v>
                      </c:pt>
                      <c:pt idx="3936">
                        <c:v>1500</c:v>
                      </c:pt>
                      <c:pt idx="3937">
                        <c:v>1500</c:v>
                      </c:pt>
                      <c:pt idx="3938">
                        <c:v>1500</c:v>
                      </c:pt>
                      <c:pt idx="3939">
                        <c:v>1500</c:v>
                      </c:pt>
                      <c:pt idx="3940">
                        <c:v>1500</c:v>
                      </c:pt>
                      <c:pt idx="3941">
                        <c:v>1500</c:v>
                      </c:pt>
                      <c:pt idx="3942">
                        <c:v>1500</c:v>
                      </c:pt>
                      <c:pt idx="3943">
                        <c:v>1500</c:v>
                      </c:pt>
                      <c:pt idx="3944">
                        <c:v>1500</c:v>
                      </c:pt>
                      <c:pt idx="3945">
                        <c:v>1500</c:v>
                      </c:pt>
                      <c:pt idx="3946">
                        <c:v>1500</c:v>
                      </c:pt>
                      <c:pt idx="3947">
                        <c:v>1500</c:v>
                      </c:pt>
                      <c:pt idx="3948">
                        <c:v>1500</c:v>
                      </c:pt>
                      <c:pt idx="3949">
                        <c:v>1500</c:v>
                      </c:pt>
                      <c:pt idx="3950">
                        <c:v>1500</c:v>
                      </c:pt>
                      <c:pt idx="3951">
                        <c:v>1500</c:v>
                      </c:pt>
                      <c:pt idx="3952">
                        <c:v>1500</c:v>
                      </c:pt>
                      <c:pt idx="3953">
                        <c:v>1500</c:v>
                      </c:pt>
                      <c:pt idx="3954">
                        <c:v>1500</c:v>
                      </c:pt>
                      <c:pt idx="3955">
                        <c:v>1500</c:v>
                      </c:pt>
                      <c:pt idx="3956">
                        <c:v>1500</c:v>
                      </c:pt>
                      <c:pt idx="3957">
                        <c:v>1500</c:v>
                      </c:pt>
                      <c:pt idx="3958">
                        <c:v>1500</c:v>
                      </c:pt>
                      <c:pt idx="3959">
                        <c:v>1500</c:v>
                      </c:pt>
                      <c:pt idx="3960">
                        <c:v>1500</c:v>
                      </c:pt>
                      <c:pt idx="3961">
                        <c:v>1500</c:v>
                      </c:pt>
                      <c:pt idx="3962">
                        <c:v>1500</c:v>
                      </c:pt>
                      <c:pt idx="3963">
                        <c:v>1500</c:v>
                      </c:pt>
                      <c:pt idx="3964">
                        <c:v>1500</c:v>
                      </c:pt>
                      <c:pt idx="3965">
                        <c:v>1500</c:v>
                      </c:pt>
                      <c:pt idx="3966">
                        <c:v>1500</c:v>
                      </c:pt>
                      <c:pt idx="3967">
                        <c:v>1500</c:v>
                      </c:pt>
                      <c:pt idx="3968">
                        <c:v>1500</c:v>
                      </c:pt>
                      <c:pt idx="3969">
                        <c:v>1500</c:v>
                      </c:pt>
                      <c:pt idx="3970">
                        <c:v>1500</c:v>
                      </c:pt>
                      <c:pt idx="3971">
                        <c:v>1500</c:v>
                      </c:pt>
                      <c:pt idx="3972">
                        <c:v>1500</c:v>
                      </c:pt>
                      <c:pt idx="3973">
                        <c:v>1500</c:v>
                      </c:pt>
                      <c:pt idx="3974">
                        <c:v>1500</c:v>
                      </c:pt>
                      <c:pt idx="3975">
                        <c:v>1500</c:v>
                      </c:pt>
                      <c:pt idx="3976">
                        <c:v>1500</c:v>
                      </c:pt>
                      <c:pt idx="3977">
                        <c:v>1500</c:v>
                      </c:pt>
                      <c:pt idx="3978">
                        <c:v>1500</c:v>
                      </c:pt>
                      <c:pt idx="3979">
                        <c:v>1500</c:v>
                      </c:pt>
                      <c:pt idx="3980">
                        <c:v>1500</c:v>
                      </c:pt>
                      <c:pt idx="3981">
                        <c:v>1500</c:v>
                      </c:pt>
                      <c:pt idx="3982">
                        <c:v>1500</c:v>
                      </c:pt>
                      <c:pt idx="3983">
                        <c:v>1500</c:v>
                      </c:pt>
                      <c:pt idx="3984">
                        <c:v>1500</c:v>
                      </c:pt>
                      <c:pt idx="3985">
                        <c:v>1500</c:v>
                      </c:pt>
                      <c:pt idx="3986">
                        <c:v>1500</c:v>
                      </c:pt>
                      <c:pt idx="3987">
                        <c:v>1500</c:v>
                      </c:pt>
                      <c:pt idx="3988">
                        <c:v>1500</c:v>
                      </c:pt>
                      <c:pt idx="3989">
                        <c:v>1500</c:v>
                      </c:pt>
                      <c:pt idx="3990">
                        <c:v>1500</c:v>
                      </c:pt>
                      <c:pt idx="3991">
                        <c:v>1500</c:v>
                      </c:pt>
                      <c:pt idx="3992">
                        <c:v>1500</c:v>
                      </c:pt>
                      <c:pt idx="3993">
                        <c:v>1500</c:v>
                      </c:pt>
                      <c:pt idx="3994">
                        <c:v>1500</c:v>
                      </c:pt>
                      <c:pt idx="3995">
                        <c:v>1500</c:v>
                      </c:pt>
                      <c:pt idx="3996">
                        <c:v>1500</c:v>
                      </c:pt>
                      <c:pt idx="3997">
                        <c:v>1500</c:v>
                      </c:pt>
                      <c:pt idx="3998">
                        <c:v>1500</c:v>
                      </c:pt>
                      <c:pt idx="3999">
                        <c:v>1500</c:v>
                      </c:pt>
                      <c:pt idx="4000">
                        <c:v>1500</c:v>
                      </c:pt>
                      <c:pt idx="4001">
                        <c:v>1500</c:v>
                      </c:pt>
                      <c:pt idx="4002">
                        <c:v>1500</c:v>
                      </c:pt>
                      <c:pt idx="4003">
                        <c:v>1500</c:v>
                      </c:pt>
                      <c:pt idx="4004">
                        <c:v>1500</c:v>
                      </c:pt>
                      <c:pt idx="4005">
                        <c:v>1500</c:v>
                      </c:pt>
                      <c:pt idx="4006">
                        <c:v>1500</c:v>
                      </c:pt>
                      <c:pt idx="4007">
                        <c:v>1500</c:v>
                      </c:pt>
                      <c:pt idx="4008">
                        <c:v>1500</c:v>
                      </c:pt>
                      <c:pt idx="4009">
                        <c:v>1500</c:v>
                      </c:pt>
                      <c:pt idx="4010">
                        <c:v>1500</c:v>
                      </c:pt>
                      <c:pt idx="4011">
                        <c:v>1500</c:v>
                      </c:pt>
                      <c:pt idx="4012">
                        <c:v>1500</c:v>
                      </c:pt>
                      <c:pt idx="4013">
                        <c:v>1500</c:v>
                      </c:pt>
                      <c:pt idx="4014">
                        <c:v>1500</c:v>
                      </c:pt>
                      <c:pt idx="4015">
                        <c:v>1500</c:v>
                      </c:pt>
                      <c:pt idx="4016">
                        <c:v>1500</c:v>
                      </c:pt>
                      <c:pt idx="4017">
                        <c:v>1500</c:v>
                      </c:pt>
                      <c:pt idx="4018">
                        <c:v>1500</c:v>
                      </c:pt>
                      <c:pt idx="4019">
                        <c:v>1500</c:v>
                      </c:pt>
                      <c:pt idx="4020">
                        <c:v>1500</c:v>
                      </c:pt>
                      <c:pt idx="4021">
                        <c:v>1500</c:v>
                      </c:pt>
                      <c:pt idx="4022">
                        <c:v>1500</c:v>
                      </c:pt>
                      <c:pt idx="4023">
                        <c:v>1500</c:v>
                      </c:pt>
                      <c:pt idx="4024">
                        <c:v>1500</c:v>
                      </c:pt>
                      <c:pt idx="4025">
                        <c:v>1500</c:v>
                      </c:pt>
                      <c:pt idx="4026">
                        <c:v>1500</c:v>
                      </c:pt>
                      <c:pt idx="4027">
                        <c:v>1500</c:v>
                      </c:pt>
                      <c:pt idx="4028">
                        <c:v>1500</c:v>
                      </c:pt>
                      <c:pt idx="4029">
                        <c:v>1500</c:v>
                      </c:pt>
                      <c:pt idx="4030">
                        <c:v>1500</c:v>
                      </c:pt>
                      <c:pt idx="4031">
                        <c:v>1500</c:v>
                      </c:pt>
                      <c:pt idx="4032">
                        <c:v>1500</c:v>
                      </c:pt>
                      <c:pt idx="4033">
                        <c:v>1500</c:v>
                      </c:pt>
                      <c:pt idx="4034">
                        <c:v>1500</c:v>
                      </c:pt>
                      <c:pt idx="4035">
                        <c:v>1500</c:v>
                      </c:pt>
                      <c:pt idx="4036">
                        <c:v>1500</c:v>
                      </c:pt>
                      <c:pt idx="4037">
                        <c:v>1500</c:v>
                      </c:pt>
                      <c:pt idx="4038">
                        <c:v>1500</c:v>
                      </c:pt>
                      <c:pt idx="4039">
                        <c:v>1500</c:v>
                      </c:pt>
                      <c:pt idx="4040">
                        <c:v>1500</c:v>
                      </c:pt>
                      <c:pt idx="4041">
                        <c:v>1500</c:v>
                      </c:pt>
                      <c:pt idx="4042">
                        <c:v>1500</c:v>
                      </c:pt>
                      <c:pt idx="4043">
                        <c:v>1500</c:v>
                      </c:pt>
                      <c:pt idx="4044">
                        <c:v>1500</c:v>
                      </c:pt>
                      <c:pt idx="4045">
                        <c:v>1500</c:v>
                      </c:pt>
                      <c:pt idx="4046">
                        <c:v>1500</c:v>
                      </c:pt>
                      <c:pt idx="4047">
                        <c:v>1500</c:v>
                      </c:pt>
                      <c:pt idx="4048">
                        <c:v>1500</c:v>
                      </c:pt>
                      <c:pt idx="4049">
                        <c:v>1500</c:v>
                      </c:pt>
                      <c:pt idx="4050">
                        <c:v>1500</c:v>
                      </c:pt>
                      <c:pt idx="4051">
                        <c:v>1500</c:v>
                      </c:pt>
                      <c:pt idx="4052">
                        <c:v>1500</c:v>
                      </c:pt>
                      <c:pt idx="4053">
                        <c:v>1500</c:v>
                      </c:pt>
                      <c:pt idx="4054">
                        <c:v>1500</c:v>
                      </c:pt>
                      <c:pt idx="4055">
                        <c:v>1500</c:v>
                      </c:pt>
                      <c:pt idx="4056">
                        <c:v>1500</c:v>
                      </c:pt>
                      <c:pt idx="4057">
                        <c:v>1500</c:v>
                      </c:pt>
                      <c:pt idx="4058">
                        <c:v>1500</c:v>
                      </c:pt>
                      <c:pt idx="4059">
                        <c:v>1500</c:v>
                      </c:pt>
                      <c:pt idx="4060">
                        <c:v>1500</c:v>
                      </c:pt>
                      <c:pt idx="4061">
                        <c:v>1500</c:v>
                      </c:pt>
                      <c:pt idx="4062">
                        <c:v>1500</c:v>
                      </c:pt>
                      <c:pt idx="4063">
                        <c:v>1500</c:v>
                      </c:pt>
                      <c:pt idx="4064">
                        <c:v>1500</c:v>
                      </c:pt>
                      <c:pt idx="4065">
                        <c:v>1500</c:v>
                      </c:pt>
                      <c:pt idx="4066">
                        <c:v>1500</c:v>
                      </c:pt>
                      <c:pt idx="4067">
                        <c:v>1500</c:v>
                      </c:pt>
                      <c:pt idx="4068">
                        <c:v>1500</c:v>
                      </c:pt>
                      <c:pt idx="4069">
                        <c:v>1500</c:v>
                      </c:pt>
                      <c:pt idx="4070">
                        <c:v>1500</c:v>
                      </c:pt>
                      <c:pt idx="4071">
                        <c:v>1500</c:v>
                      </c:pt>
                      <c:pt idx="4072">
                        <c:v>1500</c:v>
                      </c:pt>
                      <c:pt idx="4073">
                        <c:v>1500</c:v>
                      </c:pt>
                      <c:pt idx="4074">
                        <c:v>1500</c:v>
                      </c:pt>
                      <c:pt idx="4075">
                        <c:v>1500</c:v>
                      </c:pt>
                      <c:pt idx="4076">
                        <c:v>1500</c:v>
                      </c:pt>
                      <c:pt idx="4077">
                        <c:v>1500</c:v>
                      </c:pt>
                      <c:pt idx="4078">
                        <c:v>1500</c:v>
                      </c:pt>
                      <c:pt idx="4079">
                        <c:v>1500</c:v>
                      </c:pt>
                      <c:pt idx="4080">
                        <c:v>1500</c:v>
                      </c:pt>
                      <c:pt idx="4081">
                        <c:v>1500</c:v>
                      </c:pt>
                      <c:pt idx="4082">
                        <c:v>1500</c:v>
                      </c:pt>
                      <c:pt idx="4083">
                        <c:v>1500</c:v>
                      </c:pt>
                      <c:pt idx="4084">
                        <c:v>1500</c:v>
                      </c:pt>
                      <c:pt idx="4085">
                        <c:v>1500</c:v>
                      </c:pt>
                      <c:pt idx="4086">
                        <c:v>1500</c:v>
                      </c:pt>
                      <c:pt idx="4087">
                        <c:v>1500</c:v>
                      </c:pt>
                      <c:pt idx="4088">
                        <c:v>1500</c:v>
                      </c:pt>
                      <c:pt idx="4089">
                        <c:v>1500</c:v>
                      </c:pt>
                      <c:pt idx="4090">
                        <c:v>1500</c:v>
                      </c:pt>
                      <c:pt idx="4091">
                        <c:v>1500</c:v>
                      </c:pt>
                      <c:pt idx="4092">
                        <c:v>1500</c:v>
                      </c:pt>
                      <c:pt idx="4093">
                        <c:v>1500</c:v>
                      </c:pt>
                      <c:pt idx="4094">
                        <c:v>1500</c:v>
                      </c:pt>
                      <c:pt idx="4095">
                        <c:v>1500</c:v>
                      </c:pt>
                      <c:pt idx="4096">
                        <c:v>1500</c:v>
                      </c:pt>
                      <c:pt idx="4097">
                        <c:v>1500</c:v>
                      </c:pt>
                      <c:pt idx="4098">
                        <c:v>1500</c:v>
                      </c:pt>
                      <c:pt idx="4099">
                        <c:v>1500</c:v>
                      </c:pt>
                      <c:pt idx="4100">
                        <c:v>1500</c:v>
                      </c:pt>
                      <c:pt idx="4101">
                        <c:v>1500</c:v>
                      </c:pt>
                      <c:pt idx="4102">
                        <c:v>1500</c:v>
                      </c:pt>
                      <c:pt idx="4103">
                        <c:v>1500</c:v>
                      </c:pt>
                      <c:pt idx="4104">
                        <c:v>1500</c:v>
                      </c:pt>
                      <c:pt idx="4105">
                        <c:v>1500</c:v>
                      </c:pt>
                      <c:pt idx="4106">
                        <c:v>1500</c:v>
                      </c:pt>
                      <c:pt idx="4107">
                        <c:v>1500</c:v>
                      </c:pt>
                      <c:pt idx="4108">
                        <c:v>1500</c:v>
                      </c:pt>
                      <c:pt idx="4109">
                        <c:v>1500</c:v>
                      </c:pt>
                      <c:pt idx="4110">
                        <c:v>1500</c:v>
                      </c:pt>
                      <c:pt idx="4111">
                        <c:v>1500</c:v>
                      </c:pt>
                      <c:pt idx="4112">
                        <c:v>1500</c:v>
                      </c:pt>
                      <c:pt idx="4113">
                        <c:v>1500</c:v>
                      </c:pt>
                      <c:pt idx="4114">
                        <c:v>1500</c:v>
                      </c:pt>
                      <c:pt idx="4115">
                        <c:v>1500</c:v>
                      </c:pt>
                      <c:pt idx="4116">
                        <c:v>1500</c:v>
                      </c:pt>
                      <c:pt idx="4117">
                        <c:v>1500</c:v>
                      </c:pt>
                      <c:pt idx="4118">
                        <c:v>1500</c:v>
                      </c:pt>
                      <c:pt idx="4119">
                        <c:v>1500</c:v>
                      </c:pt>
                      <c:pt idx="4120">
                        <c:v>1500</c:v>
                      </c:pt>
                      <c:pt idx="4121">
                        <c:v>1500</c:v>
                      </c:pt>
                      <c:pt idx="4122">
                        <c:v>1500</c:v>
                      </c:pt>
                      <c:pt idx="4123">
                        <c:v>1500</c:v>
                      </c:pt>
                      <c:pt idx="4124">
                        <c:v>1500</c:v>
                      </c:pt>
                      <c:pt idx="4125">
                        <c:v>1500</c:v>
                      </c:pt>
                      <c:pt idx="4126">
                        <c:v>1500</c:v>
                      </c:pt>
                      <c:pt idx="4127">
                        <c:v>1500</c:v>
                      </c:pt>
                      <c:pt idx="4128">
                        <c:v>1500</c:v>
                      </c:pt>
                      <c:pt idx="4129">
                        <c:v>1500</c:v>
                      </c:pt>
                      <c:pt idx="4130">
                        <c:v>1500</c:v>
                      </c:pt>
                      <c:pt idx="4131">
                        <c:v>1500</c:v>
                      </c:pt>
                      <c:pt idx="4132">
                        <c:v>1500</c:v>
                      </c:pt>
                      <c:pt idx="4133">
                        <c:v>1500</c:v>
                      </c:pt>
                      <c:pt idx="4134">
                        <c:v>1500</c:v>
                      </c:pt>
                      <c:pt idx="4135">
                        <c:v>1500</c:v>
                      </c:pt>
                      <c:pt idx="4136">
                        <c:v>1500</c:v>
                      </c:pt>
                      <c:pt idx="4137">
                        <c:v>1500</c:v>
                      </c:pt>
                      <c:pt idx="4138">
                        <c:v>1500</c:v>
                      </c:pt>
                      <c:pt idx="4139">
                        <c:v>1500</c:v>
                      </c:pt>
                      <c:pt idx="4140">
                        <c:v>1500</c:v>
                      </c:pt>
                      <c:pt idx="4141">
                        <c:v>1500</c:v>
                      </c:pt>
                      <c:pt idx="4142">
                        <c:v>1500</c:v>
                      </c:pt>
                      <c:pt idx="4143">
                        <c:v>1500</c:v>
                      </c:pt>
                      <c:pt idx="4144">
                        <c:v>1500</c:v>
                      </c:pt>
                      <c:pt idx="4145">
                        <c:v>1500</c:v>
                      </c:pt>
                      <c:pt idx="4146">
                        <c:v>1500</c:v>
                      </c:pt>
                      <c:pt idx="4147">
                        <c:v>1500</c:v>
                      </c:pt>
                      <c:pt idx="4148">
                        <c:v>1500</c:v>
                      </c:pt>
                      <c:pt idx="4149">
                        <c:v>1500</c:v>
                      </c:pt>
                      <c:pt idx="4150">
                        <c:v>1500</c:v>
                      </c:pt>
                      <c:pt idx="4151">
                        <c:v>1500</c:v>
                      </c:pt>
                      <c:pt idx="4152">
                        <c:v>1500</c:v>
                      </c:pt>
                      <c:pt idx="4153">
                        <c:v>1500</c:v>
                      </c:pt>
                      <c:pt idx="4154">
                        <c:v>1500</c:v>
                      </c:pt>
                      <c:pt idx="4155">
                        <c:v>1500</c:v>
                      </c:pt>
                      <c:pt idx="4156">
                        <c:v>1500</c:v>
                      </c:pt>
                      <c:pt idx="4157">
                        <c:v>1500</c:v>
                      </c:pt>
                      <c:pt idx="4158">
                        <c:v>1500</c:v>
                      </c:pt>
                      <c:pt idx="4159">
                        <c:v>1500</c:v>
                      </c:pt>
                      <c:pt idx="4160">
                        <c:v>1500</c:v>
                      </c:pt>
                      <c:pt idx="4161">
                        <c:v>1500</c:v>
                      </c:pt>
                      <c:pt idx="4162">
                        <c:v>1500</c:v>
                      </c:pt>
                      <c:pt idx="4163">
                        <c:v>1500</c:v>
                      </c:pt>
                      <c:pt idx="4164">
                        <c:v>1500</c:v>
                      </c:pt>
                      <c:pt idx="4165">
                        <c:v>1500</c:v>
                      </c:pt>
                      <c:pt idx="4166">
                        <c:v>1500</c:v>
                      </c:pt>
                      <c:pt idx="4167">
                        <c:v>1500</c:v>
                      </c:pt>
                      <c:pt idx="4168">
                        <c:v>1500</c:v>
                      </c:pt>
                      <c:pt idx="4169">
                        <c:v>1500</c:v>
                      </c:pt>
                      <c:pt idx="4170">
                        <c:v>1500</c:v>
                      </c:pt>
                      <c:pt idx="4171">
                        <c:v>1500</c:v>
                      </c:pt>
                      <c:pt idx="4172">
                        <c:v>1500</c:v>
                      </c:pt>
                      <c:pt idx="4173">
                        <c:v>1500</c:v>
                      </c:pt>
                      <c:pt idx="4174">
                        <c:v>1500</c:v>
                      </c:pt>
                      <c:pt idx="4175">
                        <c:v>1500</c:v>
                      </c:pt>
                      <c:pt idx="4176">
                        <c:v>1500</c:v>
                      </c:pt>
                      <c:pt idx="4177">
                        <c:v>1500</c:v>
                      </c:pt>
                      <c:pt idx="4178">
                        <c:v>1500</c:v>
                      </c:pt>
                      <c:pt idx="4179">
                        <c:v>1500</c:v>
                      </c:pt>
                      <c:pt idx="4180">
                        <c:v>1500</c:v>
                      </c:pt>
                      <c:pt idx="4181">
                        <c:v>1500</c:v>
                      </c:pt>
                      <c:pt idx="4182">
                        <c:v>1500</c:v>
                      </c:pt>
                      <c:pt idx="4183">
                        <c:v>1500</c:v>
                      </c:pt>
                      <c:pt idx="4184">
                        <c:v>1500</c:v>
                      </c:pt>
                      <c:pt idx="4185">
                        <c:v>1500</c:v>
                      </c:pt>
                      <c:pt idx="4186">
                        <c:v>1500</c:v>
                      </c:pt>
                      <c:pt idx="4187">
                        <c:v>1500</c:v>
                      </c:pt>
                      <c:pt idx="4188">
                        <c:v>1500</c:v>
                      </c:pt>
                      <c:pt idx="4189">
                        <c:v>1500</c:v>
                      </c:pt>
                      <c:pt idx="4190">
                        <c:v>1500</c:v>
                      </c:pt>
                      <c:pt idx="4191">
                        <c:v>1500</c:v>
                      </c:pt>
                      <c:pt idx="4192">
                        <c:v>1500</c:v>
                      </c:pt>
                      <c:pt idx="4193">
                        <c:v>1500</c:v>
                      </c:pt>
                      <c:pt idx="4194">
                        <c:v>1500</c:v>
                      </c:pt>
                      <c:pt idx="4195">
                        <c:v>1500</c:v>
                      </c:pt>
                      <c:pt idx="4196">
                        <c:v>1500</c:v>
                      </c:pt>
                      <c:pt idx="4197">
                        <c:v>1500</c:v>
                      </c:pt>
                      <c:pt idx="4198">
                        <c:v>1500</c:v>
                      </c:pt>
                      <c:pt idx="4199">
                        <c:v>1500</c:v>
                      </c:pt>
                      <c:pt idx="4200">
                        <c:v>1500</c:v>
                      </c:pt>
                      <c:pt idx="4201">
                        <c:v>1500</c:v>
                      </c:pt>
                      <c:pt idx="4202">
                        <c:v>1500</c:v>
                      </c:pt>
                      <c:pt idx="4203">
                        <c:v>1500</c:v>
                      </c:pt>
                      <c:pt idx="4204">
                        <c:v>1500</c:v>
                      </c:pt>
                      <c:pt idx="4205">
                        <c:v>1500</c:v>
                      </c:pt>
                      <c:pt idx="4206">
                        <c:v>1500</c:v>
                      </c:pt>
                      <c:pt idx="4207">
                        <c:v>1500</c:v>
                      </c:pt>
                      <c:pt idx="4208">
                        <c:v>1500</c:v>
                      </c:pt>
                      <c:pt idx="4209">
                        <c:v>1500</c:v>
                      </c:pt>
                      <c:pt idx="4210">
                        <c:v>1500</c:v>
                      </c:pt>
                      <c:pt idx="4211">
                        <c:v>1500</c:v>
                      </c:pt>
                      <c:pt idx="4212">
                        <c:v>1500</c:v>
                      </c:pt>
                      <c:pt idx="4213">
                        <c:v>1500</c:v>
                      </c:pt>
                      <c:pt idx="4214">
                        <c:v>1500</c:v>
                      </c:pt>
                      <c:pt idx="4215">
                        <c:v>1500</c:v>
                      </c:pt>
                      <c:pt idx="4216">
                        <c:v>1500</c:v>
                      </c:pt>
                      <c:pt idx="4217">
                        <c:v>1500</c:v>
                      </c:pt>
                      <c:pt idx="4218">
                        <c:v>1500</c:v>
                      </c:pt>
                      <c:pt idx="4219">
                        <c:v>1500</c:v>
                      </c:pt>
                      <c:pt idx="4220">
                        <c:v>1500</c:v>
                      </c:pt>
                      <c:pt idx="4221">
                        <c:v>1500</c:v>
                      </c:pt>
                      <c:pt idx="4222">
                        <c:v>1500</c:v>
                      </c:pt>
                      <c:pt idx="4223">
                        <c:v>1500</c:v>
                      </c:pt>
                      <c:pt idx="4224">
                        <c:v>1500</c:v>
                      </c:pt>
                      <c:pt idx="4225">
                        <c:v>1500</c:v>
                      </c:pt>
                      <c:pt idx="4226">
                        <c:v>1500</c:v>
                      </c:pt>
                      <c:pt idx="4227">
                        <c:v>1500</c:v>
                      </c:pt>
                      <c:pt idx="4228">
                        <c:v>1500</c:v>
                      </c:pt>
                      <c:pt idx="4229">
                        <c:v>1500</c:v>
                      </c:pt>
                      <c:pt idx="4230">
                        <c:v>1500</c:v>
                      </c:pt>
                      <c:pt idx="4231">
                        <c:v>1500</c:v>
                      </c:pt>
                      <c:pt idx="4232">
                        <c:v>1500</c:v>
                      </c:pt>
                      <c:pt idx="4233">
                        <c:v>1500</c:v>
                      </c:pt>
                      <c:pt idx="4234">
                        <c:v>1500</c:v>
                      </c:pt>
                      <c:pt idx="4235">
                        <c:v>1500</c:v>
                      </c:pt>
                      <c:pt idx="4236">
                        <c:v>1500</c:v>
                      </c:pt>
                      <c:pt idx="4237">
                        <c:v>1500</c:v>
                      </c:pt>
                      <c:pt idx="4238">
                        <c:v>1500</c:v>
                      </c:pt>
                      <c:pt idx="4239">
                        <c:v>1500</c:v>
                      </c:pt>
                      <c:pt idx="4240">
                        <c:v>1500</c:v>
                      </c:pt>
                      <c:pt idx="4241">
                        <c:v>1500</c:v>
                      </c:pt>
                      <c:pt idx="4242">
                        <c:v>1500</c:v>
                      </c:pt>
                      <c:pt idx="4243">
                        <c:v>1500</c:v>
                      </c:pt>
                      <c:pt idx="4244">
                        <c:v>1500</c:v>
                      </c:pt>
                      <c:pt idx="4245">
                        <c:v>1500</c:v>
                      </c:pt>
                      <c:pt idx="4246">
                        <c:v>1500</c:v>
                      </c:pt>
                      <c:pt idx="4247">
                        <c:v>1500</c:v>
                      </c:pt>
                      <c:pt idx="4248">
                        <c:v>1500</c:v>
                      </c:pt>
                      <c:pt idx="4249">
                        <c:v>1500</c:v>
                      </c:pt>
                      <c:pt idx="4250">
                        <c:v>1500</c:v>
                      </c:pt>
                      <c:pt idx="4251">
                        <c:v>1500</c:v>
                      </c:pt>
                      <c:pt idx="4252">
                        <c:v>1500</c:v>
                      </c:pt>
                      <c:pt idx="4253">
                        <c:v>1500</c:v>
                      </c:pt>
                      <c:pt idx="4254">
                        <c:v>1500</c:v>
                      </c:pt>
                      <c:pt idx="4255">
                        <c:v>1500</c:v>
                      </c:pt>
                      <c:pt idx="4256">
                        <c:v>1500</c:v>
                      </c:pt>
                      <c:pt idx="4257">
                        <c:v>1500</c:v>
                      </c:pt>
                      <c:pt idx="4258">
                        <c:v>1500</c:v>
                      </c:pt>
                      <c:pt idx="4259">
                        <c:v>1500</c:v>
                      </c:pt>
                      <c:pt idx="4260">
                        <c:v>1500</c:v>
                      </c:pt>
                      <c:pt idx="4261">
                        <c:v>1500</c:v>
                      </c:pt>
                      <c:pt idx="4262">
                        <c:v>1500</c:v>
                      </c:pt>
                      <c:pt idx="4263">
                        <c:v>1500</c:v>
                      </c:pt>
                      <c:pt idx="4264">
                        <c:v>1500</c:v>
                      </c:pt>
                      <c:pt idx="4265">
                        <c:v>1500</c:v>
                      </c:pt>
                      <c:pt idx="4266">
                        <c:v>1500</c:v>
                      </c:pt>
                      <c:pt idx="4267">
                        <c:v>1500</c:v>
                      </c:pt>
                      <c:pt idx="4268">
                        <c:v>1500</c:v>
                      </c:pt>
                      <c:pt idx="4269">
                        <c:v>1500</c:v>
                      </c:pt>
                      <c:pt idx="4270">
                        <c:v>1500</c:v>
                      </c:pt>
                      <c:pt idx="4271">
                        <c:v>1500</c:v>
                      </c:pt>
                      <c:pt idx="4272">
                        <c:v>1500</c:v>
                      </c:pt>
                      <c:pt idx="4273">
                        <c:v>1500</c:v>
                      </c:pt>
                      <c:pt idx="4274">
                        <c:v>1500</c:v>
                      </c:pt>
                      <c:pt idx="4275">
                        <c:v>1500</c:v>
                      </c:pt>
                      <c:pt idx="4276">
                        <c:v>1500</c:v>
                      </c:pt>
                      <c:pt idx="4277">
                        <c:v>1500</c:v>
                      </c:pt>
                      <c:pt idx="4278">
                        <c:v>1500</c:v>
                      </c:pt>
                      <c:pt idx="4279">
                        <c:v>1500</c:v>
                      </c:pt>
                      <c:pt idx="4280">
                        <c:v>1500</c:v>
                      </c:pt>
                      <c:pt idx="4281">
                        <c:v>1500</c:v>
                      </c:pt>
                      <c:pt idx="4282">
                        <c:v>1500</c:v>
                      </c:pt>
                      <c:pt idx="4283">
                        <c:v>1500</c:v>
                      </c:pt>
                      <c:pt idx="4284">
                        <c:v>1500</c:v>
                      </c:pt>
                      <c:pt idx="4285">
                        <c:v>1500</c:v>
                      </c:pt>
                      <c:pt idx="4286">
                        <c:v>1500</c:v>
                      </c:pt>
                      <c:pt idx="4287">
                        <c:v>1500</c:v>
                      </c:pt>
                      <c:pt idx="4288">
                        <c:v>1500</c:v>
                      </c:pt>
                      <c:pt idx="4289">
                        <c:v>1500</c:v>
                      </c:pt>
                      <c:pt idx="4290">
                        <c:v>1500</c:v>
                      </c:pt>
                      <c:pt idx="4291">
                        <c:v>1500</c:v>
                      </c:pt>
                      <c:pt idx="4292">
                        <c:v>1500</c:v>
                      </c:pt>
                      <c:pt idx="4293">
                        <c:v>1500</c:v>
                      </c:pt>
                      <c:pt idx="4294">
                        <c:v>1500</c:v>
                      </c:pt>
                      <c:pt idx="4295">
                        <c:v>1500</c:v>
                      </c:pt>
                      <c:pt idx="4296">
                        <c:v>1500</c:v>
                      </c:pt>
                      <c:pt idx="4297">
                        <c:v>1500</c:v>
                      </c:pt>
                      <c:pt idx="4298">
                        <c:v>1500</c:v>
                      </c:pt>
                      <c:pt idx="4299">
                        <c:v>1500</c:v>
                      </c:pt>
                      <c:pt idx="4300">
                        <c:v>1500</c:v>
                      </c:pt>
                      <c:pt idx="4301">
                        <c:v>1500</c:v>
                      </c:pt>
                      <c:pt idx="4302">
                        <c:v>1500</c:v>
                      </c:pt>
                      <c:pt idx="4303">
                        <c:v>1500</c:v>
                      </c:pt>
                      <c:pt idx="4304">
                        <c:v>1500</c:v>
                      </c:pt>
                      <c:pt idx="4305">
                        <c:v>1500</c:v>
                      </c:pt>
                      <c:pt idx="4306">
                        <c:v>1500</c:v>
                      </c:pt>
                      <c:pt idx="4307">
                        <c:v>1500</c:v>
                      </c:pt>
                      <c:pt idx="4308">
                        <c:v>1500</c:v>
                      </c:pt>
                      <c:pt idx="4309">
                        <c:v>1500</c:v>
                      </c:pt>
                      <c:pt idx="4310">
                        <c:v>1500</c:v>
                      </c:pt>
                      <c:pt idx="4311">
                        <c:v>1500</c:v>
                      </c:pt>
                      <c:pt idx="4312">
                        <c:v>1500</c:v>
                      </c:pt>
                      <c:pt idx="4313">
                        <c:v>1500</c:v>
                      </c:pt>
                      <c:pt idx="4314">
                        <c:v>1500</c:v>
                      </c:pt>
                      <c:pt idx="4315">
                        <c:v>1500</c:v>
                      </c:pt>
                      <c:pt idx="4316">
                        <c:v>1500</c:v>
                      </c:pt>
                      <c:pt idx="4317">
                        <c:v>1500</c:v>
                      </c:pt>
                      <c:pt idx="4318">
                        <c:v>1500</c:v>
                      </c:pt>
                      <c:pt idx="4319">
                        <c:v>1500</c:v>
                      </c:pt>
                      <c:pt idx="4320">
                        <c:v>1500</c:v>
                      </c:pt>
                      <c:pt idx="4321">
                        <c:v>1500</c:v>
                      </c:pt>
                      <c:pt idx="4322">
                        <c:v>1500</c:v>
                      </c:pt>
                      <c:pt idx="4323">
                        <c:v>1500</c:v>
                      </c:pt>
                      <c:pt idx="4324">
                        <c:v>1500</c:v>
                      </c:pt>
                      <c:pt idx="4325">
                        <c:v>1500</c:v>
                      </c:pt>
                      <c:pt idx="4326">
                        <c:v>1500</c:v>
                      </c:pt>
                      <c:pt idx="4327">
                        <c:v>1500</c:v>
                      </c:pt>
                      <c:pt idx="4328">
                        <c:v>1500</c:v>
                      </c:pt>
                      <c:pt idx="4329">
                        <c:v>1500</c:v>
                      </c:pt>
                      <c:pt idx="4330">
                        <c:v>1500</c:v>
                      </c:pt>
                      <c:pt idx="4331">
                        <c:v>1500</c:v>
                      </c:pt>
                      <c:pt idx="4332">
                        <c:v>1500</c:v>
                      </c:pt>
                      <c:pt idx="4333">
                        <c:v>1500</c:v>
                      </c:pt>
                      <c:pt idx="4334">
                        <c:v>1500</c:v>
                      </c:pt>
                      <c:pt idx="4335">
                        <c:v>1500</c:v>
                      </c:pt>
                      <c:pt idx="4336">
                        <c:v>1500</c:v>
                      </c:pt>
                      <c:pt idx="4337">
                        <c:v>1500</c:v>
                      </c:pt>
                      <c:pt idx="4338">
                        <c:v>1500</c:v>
                      </c:pt>
                      <c:pt idx="4339">
                        <c:v>1500</c:v>
                      </c:pt>
                      <c:pt idx="4340">
                        <c:v>1500</c:v>
                      </c:pt>
                      <c:pt idx="4341">
                        <c:v>1500</c:v>
                      </c:pt>
                      <c:pt idx="4342">
                        <c:v>1500</c:v>
                      </c:pt>
                      <c:pt idx="4343">
                        <c:v>1500</c:v>
                      </c:pt>
                      <c:pt idx="4344">
                        <c:v>1500</c:v>
                      </c:pt>
                      <c:pt idx="4345">
                        <c:v>1500</c:v>
                      </c:pt>
                      <c:pt idx="4346">
                        <c:v>1500</c:v>
                      </c:pt>
                      <c:pt idx="4347">
                        <c:v>1500</c:v>
                      </c:pt>
                      <c:pt idx="4348">
                        <c:v>1500</c:v>
                      </c:pt>
                      <c:pt idx="4349">
                        <c:v>1500</c:v>
                      </c:pt>
                      <c:pt idx="4350">
                        <c:v>1500</c:v>
                      </c:pt>
                      <c:pt idx="4351">
                        <c:v>1500</c:v>
                      </c:pt>
                      <c:pt idx="4352">
                        <c:v>1500</c:v>
                      </c:pt>
                      <c:pt idx="4353">
                        <c:v>1500</c:v>
                      </c:pt>
                      <c:pt idx="4354">
                        <c:v>1500</c:v>
                      </c:pt>
                      <c:pt idx="4355">
                        <c:v>1500</c:v>
                      </c:pt>
                      <c:pt idx="4356">
                        <c:v>1500</c:v>
                      </c:pt>
                      <c:pt idx="4357">
                        <c:v>1500</c:v>
                      </c:pt>
                      <c:pt idx="4358">
                        <c:v>1500</c:v>
                      </c:pt>
                      <c:pt idx="4359">
                        <c:v>1500</c:v>
                      </c:pt>
                      <c:pt idx="4360">
                        <c:v>1500</c:v>
                      </c:pt>
                      <c:pt idx="4361">
                        <c:v>1500</c:v>
                      </c:pt>
                      <c:pt idx="4362">
                        <c:v>1500</c:v>
                      </c:pt>
                      <c:pt idx="4363">
                        <c:v>1500</c:v>
                      </c:pt>
                      <c:pt idx="4364">
                        <c:v>1500</c:v>
                      </c:pt>
                      <c:pt idx="4365">
                        <c:v>1500</c:v>
                      </c:pt>
                      <c:pt idx="4366">
                        <c:v>1500</c:v>
                      </c:pt>
                      <c:pt idx="4367">
                        <c:v>1500</c:v>
                      </c:pt>
                      <c:pt idx="4368">
                        <c:v>1500</c:v>
                      </c:pt>
                      <c:pt idx="4369">
                        <c:v>1500</c:v>
                      </c:pt>
                      <c:pt idx="4370">
                        <c:v>1500</c:v>
                      </c:pt>
                      <c:pt idx="4371">
                        <c:v>1500</c:v>
                      </c:pt>
                      <c:pt idx="4372">
                        <c:v>1500</c:v>
                      </c:pt>
                      <c:pt idx="4373">
                        <c:v>1500</c:v>
                      </c:pt>
                      <c:pt idx="4374">
                        <c:v>1500</c:v>
                      </c:pt>
                      <c:pt idx="4375">
                        <c:v>1500</c:v>
                      </c:pt>
                      <c:pt idx="4376">
                        <c:v>1500</c:v>
                      </c:pt>
                      <c:pt idx="4377">
                        <c:v>1500</c:v>
                      </c:pt>
                      <c:pt idx="4378">
                        <c:v>1500</c:v>
                      </c:pt>
                      <c:pt idx="4379">
                        <c:v>1500</c:v>
                      </c:pt>
                      <c:pt idx="4380">
                        <c:v>1500</c:v>
                      </c:pt>
                      <c:pt idx="4381">
                        <c:v>1500</c:v>
                      </c:pt>
                      <c:pt idx="4382">
                        <c:v>1500</c:v>
                      </c:pt>
                      <c:pt idx="4383">
                        <c:v>1500</c:v>
                      </c:pt>
                      <c:pt idx="4384">
                        <c:v>1500</c:v>
                      </c:pt>
                      <c:pt idx="4385">
                        <c:v>1500</c:v>
                      </c:pt>
                      <c:pt idx="4386">
                        <c:v>1500</c:v>
                      </c:pt>
                      <c:pt idx="4387">
                        <c:v>1500</c:v>
                      </c:pt>
                      <c:pt idx="4388">
                        <c:v>1500</c:v>
                      </c:pt>
                      <c:pt idx="4389">
                        <c:v>1500</c:v>
                      </c:pt>
                      <c:pt idx="4390">
                        <c:v>1500</c:v>
                      </c:pt>
                      <c:pt idx="4391">
                        <c:v>1500</c:v>
                      </c:pt>
                      <c:pt idx="4392">
                        <c:v>1500</c:v>
                      </c:pt>
                      <c:pt idx="4393">
                        <c:v>1500</c:v>
                      </c:pt>
                      <c:pt idx="4394">
                        <c:v>1500</c:v>
                      </c:pt>
                      <c:pt idx="4395">
                        <c:v>1500</c:v>
                      </c:pt>
                      <c:pt idx="4396">
                        <c:v>1500</c:v>
                      </c:pt>
                      <c:pt idx="4397">
                        <c:v>1500</c:v>
                      </c:pt>
                      <c:pt idx="4398">
                        <c:v>1500</c:v>
                      </c:pt>
                      <c:pt idx="4399">
                        <c:v>1500</c:v>
                      </c:pt>
                      <c:pt idx="4400">
                        <c:v>1500</c:v>
                      </c:pt>
                      <c:pt idx="4401">
                        <c:v>1500</c:v>
                      </c:pt>
                      <c:pt idx="4402">
                        <c:v>1500</c:v>
                      </c:pt>
                      <c:pt idx="4403">
                        <c:v>1500</c:v>
                      </c:pt>
                      <c:pt idx="4404">
                        <c:v>1500</c:v>
                      </c:pt>
                      <c:pt idx="4405">
                        <c:v>1500</c:v>
                      </c:pt>
                      <c:pt idx="4406">
                        <c:v>1500</c:v>
                      </c:pt>
                      <c:pt idx="4407">
                        <c:v>1500</c:v>
                      </c:pt>
                      <c:pt idx="4408">
                        <c:v>1500</c:v>
                      </c:pt>
                      <c:pt idx="4409">
                        <c:v>1500</c:v>
                      </c:pt>
                      <c:pt idx="4410">
                        <c:v>1500</c:v>
                      </c:pt>
                      <c:pt idx="4411">
                        <c:v>1500</c:v>
                      </c:pt>
                      <c:pt idx="4412">
                        <c:v>1500</c:v>
                      </c:pt>
                      <c:pt idx="4413">
                        <c:v>1500</c:v>
                      </c:pt>
                      <c:pt idx="4414">
                        <c:v>1500</c:v>
                      </c:pt>
                      <c:pt idx="4415">
                        <c:v>1500</c:v>
                      </c:pt>
                      <c:pt idx="4416">
                        <c:v>1500</c:v>
                      </c:pt>
                      <c:pt idx="4417">
                        <c:v>1500</c:v>
                      </c:pt>
                      <c:pt idx="4418">
                        <c:v>1500</c:v>
                      </c:pt>
                      <c:pt idx="4419">
                        <c:v>1500</c:v>
                      </c:pt>
                      <c:pt idx="4420">
                        <c:v>1500</c:v>
                      </c:pt>
                      <c:pt idx="4421">
                        <c:v>1500</c:v>
                      </c:pt>
                      <c:pt idx="4422">
                        <c:v>1500</c:v>
                      </c:pt>
                      <c:pt idx="4423">
                        <c:v>1500</c:v>
                      </c:pt>
                      <c:pt idx="4424">
                        <c:v>1500</c:v>
                      </c:pt>
                      <c:pt idx="4425">
                        <c:v>1500</c:v>
                      </c:pt>
                      <c:pt idx="4426">
                        <c:v>1500</c:v>
                      </c:pt>
                      <c:pt idx="4427">
                        <c:v>1500</c:v>
                      </c:pt>
                      <c:pt idx="4428">
                        <c:v>1500</c:v>
                      </c:pt>
                      <c:pt idx="4429">
                        <c:v>1500</c:v>
                      </c:pt>
                      <c:pt idx="4430">
                        <c:v>1500</c:v>
                      </c:pt>
                      <c:pt idx="4431">
                        <c:v>1500</c:v>
                      </c:pt>
                      <c:pt idx="4432">
                        <c:v>1500</c:v>
                      </c:pt>
                      <c:pt idx="4433">
                        <c:v>1500</c:v>
                      </c:pt>
                      <c:pt idx="4434">
                        <c:v>1500</c:v>
                      </c:pt>
                      <c:pt idx="4435">
                        <c:v>1500</c:v>
                      </c:pt>
                      <c:pt idx="4436">
                        <c:v>1500</c:v>
                      </c:pt>
                      <c:pt idx="4437">
                        <c:v>1500</c:v>
                      </c:pt>
                      <c:pt idx="4438">
                        <c:v>1500</c:v>
                      </c:pt>
                      <c:pt idx="4439">
                        <c:v>1500</c:v>
                      </c:pt>
                      <c:pt idx="4440">
                        <c:v>1500</c:v>
                      </c:pt>
                      <c:pt idx="4441">
                        <c:v>1500</c:v>
                      </c:pt>
                      <c:pt idx="4442">
                        <c:v>1500</c:v>
                      </c:pt>
                      <c:pt idx="4443">
                        <c:v>1500</c:v>
                      </c:pt>
                      <c:pt idx="4444">
                        <c:v>1500</c:v>
                      </c:pt>
                      <c:pt idx="4445">
                        <c:v>1500</c:v>
                      </c:pt>
                      <c:pt idx="4446">
                        <c:v>1500</c:v>
                      </c:pt>
                      <c:pt idx="4447">
                        <c:v>1500</c:v>
                      </c:pt>
                      <c:pt idx="4448">
                        <c:v>1500</c:v>
                      </c:pt>
                      <c:pt idx="4449">
                        <c:v>1500</c:v>
                      </c:pt>
                      <c:pt idx="4450">
                        <c:v>1500</c:v>
                      </c:pt>
                      <c:pt idx="4451">
                        <c:v>1500</c:v>
                      </c:pt>
                      <c:pt idx="4452">
                        <c:v>1500</c:v>
                      </c:pt>
                      <c:pt idx="4453">
                        <c:v>1500</c:v>
                      </c:pt>
                      <c:pt idx="4454">
                        <c:v>1500</c:v>
                      </c:pt>
                      <c:pt idx="4455">
                        <c:v>1500</c:v>
                      </c:pt>
                      <c:pt idx="4456">
                        <c:v>1500</c:v>
                      </c:pt>
                      <c:pt idx="4457">
                        <c:v>1500</c:v>
                      </c:pt>
                      <c:pt idx="4458">
                        <c:v>1500</c:v>
                      </c:pt>
                      <c:pt idx="4459">
                        <c:v>1500</c:v>
                      </c:pt>
                      <c:pt idx="4460">
                        <c:v>1500</c:v>
                      </c:pt>
                      <c:pt idx="4461">
                        <c:v>1500</c:v>
                      </c:pt>
                      <c:pt idx="4462">
                        <c:v>1500</c:v>
                      </c:pt>
                      <c:pt idx="4463">
                        <c:v>1500</c:v>
                      </c:pt>
                      <c:pt idx="4464">
                        <c:v>1500</c:v>
                      </c:pt>
                      <c:pt idx="4465">
                        <c:v>1500</c:v>
                      </c:pt>
                      <c:pt idx="4466">
                        <c:v>1500</c:v>
                      </c:pt>
                      <c:pt idx="4467">
                        <c:v>1500</c:v>
                      </c:pt>
                      <c:pt idx="4468">
                        <c:v>1500</c:v>
                      </c:pt>
                      <c:pt idx="4469">
                        <c:v>1500</c:v>
                      </c:pt>
                      <c:pt idx="4470">
                        <c:v>1500</c:v>
                      </c:pt>
                      <c:pt idx="4471">
                        <c:v>1500</c:v>
                      </c:pt>
                      <c:pt idx="4472">
                        <c:v>1500</c:v>
                      </c:pt>
                      <c:pt idx="4473">
                        <c:v>1500</c:v>
                      </c:pt>
                      <c:pt idx="4474">
                        <c:v>1500</c:v>
                      </c:pt>
                      <c:pt idx="4475">
                        <c:v>1500</c:v>
                      </c:pt>
                      <c:pt idx="4476">
                        <c:v>1500</c:v>
                      </c:pt>
                      <c:pt idx="4477">
                        <c:v>1500</c:v>
                      </c:pt>
                      <c:pt idx="4478">
                        <c:v>1500</c:v>
                      </c:pt>
                      <c:pt idx="4479">
                        <c:v>1500</c:v>
                      </c:pt>
                      <c:pt idx="4480">
                        <c:v>1500</c:v>
                      </c:pt>
                      <c:pt idx="4481">
                        <c:v>1500</c:v>
                      </c:pt>
                      <c:pt idx="4482">
                        <c:v>1500</c:v>
                      </c:pt>
                      <c:pt idx="4483">
                        <c:v>1500</c:v>
                      </c:pt>
                      <c:pt idx="4484">
                        <c:v>1500</c:v>
                      </c:pt>
                      <c:pt idx="4485">
                        <c:v>1500</c:v>
                      </c:pt>
                      <c:pt idx="4486">
                        <c:v>1500</c:v>
                      </c:pt>
                      <c:pt idx="4487">
                        <c:v>1500</c:v>
                      </c:pt>
                      <c:pt idx="4488">
                        <c:v>1500</c:v>
                      </c:pt>
                      <c:pt idx="4489">
                        <c:v>1500</c:v>
                      </c:pt>
                      <c:pt idx="4490">
                        <c:v>1500</c:v>
                      </c:pt>
                      <c:pt idx="4491">
                        <c:v>1500</c:v>
                      </c:pt>
                      <c:pt idx="4492">
                        <c:v>1500</c:v>
                      </c:pt>
                      <c:pt idx="4493">
                        <c:v>1500</c:v>
                      </c:pt>
                      <c:pt idx="4494">
                        <c:v>1500</c:v>
                      </c:pt>
                      <c:pt idx="4495">
                        <c:v>1500</c:v>
                      </c:pt>
                      <c:pt idx="4496">
                        <c:v>1500</c:v>
                      </c:pt>
                      <c:pt idx="4497">
                        <c:v>1500</c:v>
                      </c:pt>
                      <c:pt idx="4498">
                        <c:v>1500</c:v>
                      </c:pt>
                      <c:pt idx="4499">
                        <c:v>1500</c:v>
                      </c:pt>
                      <c:pt idx="4500">
                        <c:v>1500</c:v>
                      </c:pt>
                      <c:pt idx="4501">
                        <c:v>1500</c:v>
                      </c:pt>
                      <c:pt idx="4502">
                        <c:v>1500</c:v>
                      </c:pt>
                      <c:pt idx="4503">
                        <c:v>1500</c:v>
                      </c:pt>
                      <c:pt idx="4504">
                        <c:v>1500</c:v>
                      </c:pt>
                      <c:pt idx="4505">
                        <c:v>1500</c:v>
                      </c:pt>
                      <c:pt idx="4506">
                        <c:v>1500</c:v>
                      </c:pt>
                      <c:pt idx="4507">
                        <c:v>1500</c:v>
                      </c:pt>
                      <c:pt idx="4508">
                        <c:v>1500</c:v>
                      </c:pt>
                      <c:pt idx="4509">
                        <c:v>1500</c:v>
                      </c:pt>
                      <c:pt idx="4510">
                        <c:v>1500</c:v>
                      </c:pt>
                      <c:pt idx="4511">
                        <c:v>1500</c:v>
                      </c:pt>
                      <c:pt idx="4512">
                        <c:v>1500</c:v>
                      </c:pt>
                      <c:pt idx="4513">
                        <c:v>1500</c:v>
                      </c:pt>
                      <c:pt idx="4514">
                        <c:v>1500</c:v>
                      </c:pt>
                      <c:pt idx="4515">
                        <c:v>1500</c:v>
                      </c:pt>
                      <c:pt idx="4516">
                        <c:v>1500</c:v>
                      </c:pt>
                      <c:pt idx="4517">
                        <c:v>1500</c:v>
                      </c:pt>
                      <c:pt idx="4518">
                        <c:v>1500</c:v>
                      </c:pt>
                      <c:pt idx="4519">
                        <c:v>1500</c:v>
                      </c:pt>
                      <c:pt idx="4520">
                        <c:v>1500</c:v>
                      </c:pt>
                      <c:pt idx="4521">
                        <c:v>1500</c:v>
                      </c:pt>
                      <c:pt idx="4522">
                        <c:v>1500</c:v>
                      </c:pt>
                      <c:pt idx="4523">
                        <c:v>1500</c:v>
                      </c:pt>
                      <c:pt idx="4524">
                        <c:v>1500</c:v>
                      </c:pt>
                      <c:pt idx="4525">
                        <c:v>1500</c:v>
                      </c:pt>
                      <c:pt idx="4526">
                        <c:v>1500</c:v>
                      </c:pt>
                      <c:pt idx="4527">
                        <c:v>1500</c:v>
                      </c:pt>
                      <c:pt idx="4528">
                        <c:v>1500</c:v>
                      </c:pt>
                      <c:pt idx="4529">
                        <c:v>1500</c:v>
                      </c:pt>
                      <c:pt idx="4530">
                        <c:v>1500</c:v>
                      </c:pt>
                      <c:pt idx="4531">
                        <c:v>1500</c:v>
                      </c:pt>
                      <c:pt idx="4532">
                        <c:v>1500</c:v>
                      </c:pt>
                      <c:pt idx="4533">
                        <c:v>1500</c:v>
                      </c:pt>
                      <c:pt idx="4534">
                        <c:v>1500</c:v>
                      </c:pt>
                      <c:pt idx="4535">
                        <c:v>1500</c:v>
                      </c:pt>
                      <c:pt idx="4536">
                        <c:v>1500</c:v>
                      </c:pt>
                      <c:pt idx="4537">
                        <c:v>1500</c:v>
                      </c:pt>
                      <c:pt idx="4538">
                        <c:v>1500</c:v>
                      </c:pt>
                      <c:pt idx="4539">
                        <c:v>1500</c:v>
                      </c:pt>
                      <c:pt idx="4540">
                        <c:v>1500</c:v>
                      </c:pt>
                      <c:pt idx="4541">
                        <c:v>1500</c:v>
                      </c:pt>
                      <c:pt idx="4542">
                        <c:v>1500</c:v>
                      </c:pt>
                      <c:pt idx="4543">
                        <c:v>1500</c:v>
                      </c:pt>
                      <c:pt idx="4544">
                        <c:v>1500</c:v>
                      </c:pt>
                      <c:pt idx="4545">
                        <c:v>1500</c:v>
                      </c:pt>
                      <c:pt idx="4546">
                        <c:v>1500</c:v>
                      </c:pt>
                      <c:pt idx="4547">
                        <c:v>1500</c:v>
                      </c:pt>
                      <c:pt idx="4548">
                        <c:v>1500</c:v>
                      </c:pt>
                      <c:pt idx="4549">
                        <c:v>1500</c:v>
                      </c:pt>
                      <c:pt idx="4550">
                        <c:v>1500</c:v>
                      </c:pt>
                      <c:pt idx="4551">
                        <c:v>1500</c:v>
                      </c:pt>
                      <c:pt idx="4552">
                        <c:v>1500</c:v>
                      </c:pt>
                      <c:pt idx="4553">
                        <c:v>1500</c:v>
                      </c:pt>
                      <c:pt idx="4554">
                        <c:v>1500</c:v>
                      </c:pt>
                      <c:pt idx="4555">
                        <c:v>1500</c:v>
                      </c:pt>
                      <c:pt idx="4556">
                        <c:v>1500</c:v>
                      </c:pt>
                      <c:pt idx="4557">
                        <c:v>1500</c:v>
                      </c:pt>
                      <c:pt idx="4558">
                        <c:v>1500</c:v>
                      </c:pt>
                      <c:pt idx="4559">
                        <c:v>1500</c:v>
                      </c:pt>
                      <c:pt idx="4560">
                        <c:v>1500</c:v>
                      </c:pt>
                      <c:pt idx="4561">
                        <c:v>1500</c:v>
                      </c:pt>
                      <c:pt idx="4562">
                        <c:v>1500</c:v>
                      </c:pt>
                      <c:pt idx="4563">
                        <c:v>1500</c:v>
                      </c:pt>
                      <c:pt idx="4564">
                        <c:v>1500</c:v>
                      </c:pt>
                      <c:pt idx="4565">
                        <c:v>1500</c:v>
                      </c:pt>
                      <c:pt idx="4566">
                        <c:v>1500</c:v>
                      </c:pt>
                      <c:pt idx="4567">
                        <c:v>1500</c:v>
                      </c:pt>
                      <c:pt idx="4568">
                        <c:v>1500</c:v>
                      </c:pt>
                      <c:pt idx="4569">
                        <c:v>1500</c:v>
                      </c:pt>
                      <c:pt idx="4570">
                        <c:v>1500</c:v>
                      </c:pt>
                      <c:pt idx="4571">
                        <c:v>1500</c:v>
                      </c:pt>
                      <c:pt idx="4572">
                        <c:v>1500</c:v>
                      </c:pt>
                      <c:pt idx="4573">
                        <c:v>1500</c:v>
                      </c:pt>
                      <c:pt idx="4574">
                        <c:v>1500</c:v>
                      </c:pt>
                      <c:pt idx="4575">
                        <c:v>1500</c:v>
                      </c:pt>
                      <c:pt idx="4576">
                        <c:v>1500</c:v>
                      </c:pt>
                      <c:pt idx="4577">
                        <c:v>1500</c:v>
                      </c:pt>
                      <c:pt idx="4578">
                        <c:v>1500</c:v>
                      </c:pt>
                      <c:pt idx="4579">
                        <c:v>1500</c:v>
                      </c:pt>
                      <c:pt idx="4580">
                        <c:v>1500</c:v>
                      </c:pt>
                      <c:pt idx="4581">
                        <c:v>1500</c:v>
                      </c:pt>
                      <c:pt idx="4582">
                        <c:v>1500</c:v>
                      </c:pt>
                      <c:pt idx="4583">
                        <c:v>1500</c:v>
                      </c:pt>
                      <c:pt idx="4584">
                        <c:v>1500</c:v>
                      </c:pt>
                      <c:pt idx="4585">
                        <c:v>1500</c:v>
                      </c:pt>
                      <c:pt idx="4586">
                        <c:v>1500</c:v>
                      </c:pt>
                      <c:pt idx="4587">
                        <c:v>1500</c:v>
                      </c:pt>
                      <c:pt idx="4588">
                        <c:v>1500</c:v>
                      </c:pt>
                      <c:pt idx="4589">
                        <c:v>1500</c:v>
                      </c:pt>
                      <c:pt idx="4590">
                        <c:v>1500</c:v>
                      </c:pt>
                      <c:pt idx="4591">
                        <c:v>1500</c:v>
                      </c:pt>
                      <c:pt idx="4592">
                        <c:v>1500</c:v>
                      </c:pt>
                      <c:pt idx="4593">
                        <c:v>1500</c:v>
                      </c:pt>
                      <c:pt idx="4594">
                        <c:v>1500</c:v>
                      </c:pt>
                      <c:pt idx="4595">
                        <c:v>1500</c:v>
                      </c:pt>
                      <c:pt idx="4596">
                        <c:v>1500</c:v>
                      </c:pt>
                      <c:pt idx="4597">
                        <c:v>1500</c:v>
                      </c:pt>
                      <c:pt idx="4598">
                        <c:v>1500</c:v>
                      </c:pt>
                      <c:pt idx="4599">
                        <c:v>1500</c:v>
                      </c:pt>
                      <c:pt idx="4600">
                        <c:v>1500</c:v>
                      </c:pt>
                      <c:pt idx="4601">
                        <c:v>1500</c:v>
                      </c:pt>
                      <c:pt idx="4602">
                        <c:v>1500</c:v>
                      </c:pt>
                      <c:pt idx="4603">
                        <c:v>1500</c:v>
                      </c:pt>
                      <c:pt idx="4604">
                        <c:v>1500</c:v>
                      </c:pt>
                      <c:pt idx="4605">
                        <c:v>1500</c:v>
                      </c:pt>
                      <c:pt idx="4606">
                        <c:v>1500</c:v>
                      </c:pt>
                      <c:pt idx="4607">
                        <c:v>1500</c:v>
                      </c:pt>
                      <c:pt idx="4608">
                        <c:v>1500</c:v>
                      </c:pt>
                      <c:pt idx="4609">
                        <c:v>1500</c:v>
                      </c:pt>
                      <c:pt idx="4610">
                        <c:v>1500</c:v>
                      </c:pt>
                      <c:pt idx="4611">
                        <c:v>1500</c:v>
                      </c:pt>
                      <c:pt idx="4612">
                        <c:v>1500</c:v>
                      </c:pt>
                      <c:pt idx="4613">
                        <c:v>1500</c:v>
                      </c:pt>
                      <c:pt idx="4614">
                        <c:v>1500</c:v>
                      </c:pt>
                      <c:pt idx="4615">
                        <c:v>1500</c:v>
                      </c:pt>
                      <c:pt idx="4616">
                        <c:v>1500</c:v>
                      </c:pt>
                      <c:pt idx="4617">
                        <c:v>1500</c:v>
                      </c:pt>
                      <c:pt idx="4618">
                        <c:v>1500</c:v>
                      </c:pt>
                      <c:pt idx="4619">
                        <c:v>1500</c:v>
                      </c:pt>
                      <c:pt idx="4620">
                        <c:v>1500</c:v>
                      </c:pt>
                      <c:pt idx="4621">
                        <c:v>1500</c:v>
                      </c:pt>
                      <c:pt idx="4622">
                        <c:v>1500</c:v>
                      </c:pt>
                      <c:pt idx="4623">
                        <c:v>1500</c:v>
                      </c:pt>
                      <c:pt idx="4624">
                        <c:v>1500</c:v>
                      </c:pt>
                      <c:pt idx="4625">
                        <c:v>1500</c:v>
                      </c:pt>
                      <c:pt idx="4626">
                        <c:v>1500</c:v>
                      </c:pt>
                      <c:pt idx="4627">
                        <c:v>1500</c:v>
                      </c:pt>
                      <c:pt idx="4628">
                        <c:v>1500</c:v>
                      </c:pt>
                      <c:pt idx="4629">
                        <c:v>1500</c:v>
                      </c:pt>
                      <c:pt idx="4630">
                        <c:v>1500</c:v>
                      </c:pt>
                      <c:pt idx="4631">
                        <c:v>1500</c:v>
                      </c:pt>
                      <c:pt idx="4632">
                        <c:v>1500</c:v>
                      </c:pt>
                      <c:pt idx="4633">
                        <c:v>1500</c:v>
                      </c:pt>
                      <c:pt idx="4634">
                        <c:v>1500</c:v>
                      </c:pt>
                      <c:pt idx="4635">
                        <c:v>1500</c:v>
                      </c:pt>
                      <c:pt idx="4636">
                        <c:v>1500</c:v>
                      </c:pt>
                      <c:pt idx="4637">
                        <c:v>1500</c:v>
                      </c:pt>
                      <c:pt idx="4638">
                        <c:v>1500</c:v>
                      </c:pt>
                      <c:pt idx="4639">
                        <c:v>1500</c:v>
                      </c:pt>
                      <c:pt idx="4640">
                        <c:v>1500</c:v>
                      </c:pt>
                      <c:pt idx="4641">
                        <c:v>1500</c:v>
                      </c:pt>
                      <c:pt idx="4642">
                        <c:v>1500</c:v>
                      </c:pt>
                      <c:pt idx="4643">
                        <c:v>1500</c:v>
                      </c:pt>
                      <c:pt idx="4644">
                        <c:v>1500</c:v>
                      </c:pt>
                      <c:pt idx="4645">
                        <c:v>1500</c:v>
                      </c:pt>
                      <c:pt idx="4646">
                        <c:v>1500</c:v>
                      </c:pt>
                      <c:pt idx="4647">
                        <c:v>1500</c:v>
                      </c:pt>
                      <c:pt idx="4648">
                        <c:v>1500</c:v>
                      </c:pt>
                      <c:pt idx="4649">
                        <c:v>1500</c:v>
                      </c:pt>
                      <c:pt idx="4650">
                        <c:v>1500</c:v>
                      </c:pt>
                      <c:pt idx="4651">
                        <c:v>1500</c:v>
                      </c:pt>
                      <c:pt idx="4652">
                        <c:v>1500</c:v>
                      </c:pt>
                      <c:pt idx="4653">
                        <c:v>1500</c:v>
                      </c:pt>
                      <c:pt idx="4654">
                        <c:v>1500</c:v>
                      </c:pt>
                      <c:pt idx="4655">
                        <c:v>1500</c:v>
                      </c:pt>
                      <c:pt idx="4656">
                        <c:v>1500</c:v>
                      </c:pt>
                      <c:pt idx="4657">
                        <c:v>1500</c:v>
                      </c:pt>
                      <c:pt idx="4658">
                        <c:v>1500</c:v>
                      </c:pt>
                      <c:pt idx="4659">
                        <c:v>1500</c:v>
                      </c:pt>
                      <c:pt idx="4660">
                        <c:v>1500</c:v>
                      </c:pt>
                      <c:pt idx="4661">
                        <c:v>1500</c:v>
                      </c:pt>
                      <c:pt idx="4662">
                        <c:v>1500</c:v>
                      </c:pt>
                      <c:pt idx="4663">
                        <c:v>1500</c:v>
                      </c:pt>
                      <c:pt idx="4664">
                        <c:v>1500</c:v>
                      </c:pt>
                      <c:pt idx="4665">
                        <c:v>1500</c:v>
                      </c:pt>
                      <c:pt idx="4666">
                        <c:v>1500</c:v>
                      </c:pt>
                      <c:pt idx="4667">
                        <c:v>1500</c:v>
                      </c:pt>
                      <c:pt idx="4668">
                        <c:v>1500</c:v>
                      </c:pt>
                      <c:pt idx="4669">
                        <c:v>1500</c:v>
                      </c:pt>
                      <c:pt idx="4670">
                        <c:v>1500</c:v>
                      </c:pt>
                      <c:pt idx="4671">
                        <c:v>1500</c:v>
                      </c:pt>
                      <c:pt idx="4672">
                        <c:v>1500</c:v>
                      </c:pt>
                      <c:pt idx="4673">
                        <c:v>1500</c:v>
                      </c:pt>
                      <c:pt idx="4674">
                        <c:v>1500</c:v>
                      </c:pt>
                      <c:pt idx="4675">
                        <c:v>1500</c:v>
                      </c:pt>
                      <c:pt idx="4676">
                        <c:v>1500</c:v>
                      </c:pt>
                      <c:pt idx="4677">
                        <c:v>1500</c:v>
                      </c:pt>
                      <c:pt idx="4678">
                        <c:v>1500</c:v>
                      </c:pt>
                      <c:pt idx="4679">
                        <c:v>1500</c:v>
                      </c:pt>
                      <c:pt idx="4680">
                        <c:v>1500</c:v>
                      </c:pt>
                      <c:pt idx="4681">
                        <c:v>1500</c:v>
                      </c:pt>
                      <c:pt idx="4682">
                        <c:v>1500</c:v>
                      </c:pt>
                      <c:pt idx="4683">
                        <c:v>1500</c:v>
                      </c:pt>
                      <c:pt idx="4684">
                        <c:v>1500</c:v>
                      </c:pt>
                      <c:pt idx="4685">
                        <c:v>1500</c:v>
                      </c:pt>
                      <c:pt idx="4686">
                        <c:v>1500</c:v>
                      </c:pt>
                      <c:pt idx="4687">
                        <c:v>1500</c:v>
                      </c:pt>
                      <c:pt idx="4688">
                        <c:v>1500</c:v>
                      </c:pt>
                      <c:pt idx="4689">
                        <c:v>1500</c:v>
                      </c:pt>
                      <c:pt idx="4690">
                        <c:v>1500</c:v>
                      </c:pt>
                      <c:pt idx="4691">
                        <c:v>1500</c:v>
                      </c:pt>
                      <c:pt idx="4692">
                        <c:v>1500</c:v>
                      </c:pt>
                      <c:pt idx="4693">
                        <c:v>1500</c:v>
                      </c:pt>
                      <c:pt idx="4694">
                        <c:v>1500</c:v>
                      </c:pt>
                      <c:pt idx="4695">
                        <c:v>1500</c:v>
                      </c:pt>
                      <c:pt idx="4696">
                        <c:v>1500</c:v>
                      </c:pt>
                      <c:pt idx="4697">
                        <c:v>1500</c:v>
                      </c:pt>
                      <c:pt idx="4698">
                        <c:v>1500</c:v>
                      </c:pt>
                      <c:pt idx="4699">
                        <c:v>1500</c:v>
                      </c:pt>
                      <c:pt idx="4700">
                        <c:v>1500</c:v>
                      </c:pt>
                      <c:pt idx="4701">
                        <c:v>1500</c:v>
                      </c:pt>
                      <c:pt idx="4702">
                        <c:v>1500</c:v>
                      </c:pt>
                      <c:pt idx="4703">
                        <c:v>1500</c:v>
                      </c:pt>
                      <c:pt idx="4704">
                        <c:v>1500</c:v>
                      </c:pt>
                      <c:pt idx="4705">
                        <c:v>1500</c:v>
                      </c:pt>
                      <c:pt idx="4706">
                        <c:v>1500</c:v>
                      </c:pt>
                      <c:pt idx="4707">
                        <c:v>1500</c:v>
                      </c:pt>
                      <c:pt idx="4708">
                        <c:v>1500</c:v>
                      </c:pt>
                      <c:pt idx="4709">
                        <c:v>1500</c:v>
                      </c:pt>
                      <c:pt idx="4710">
                        <c:v>1500</c:v>
                      </c:pt>
                      <c:pt idx="4711">
                        <c:v>1500</c:v>
                      </c:pt>
                      <c:pt idx="4712">
                        <c:v>1500</c:v>
                      </c:pt>
                      <c:pt idx="4713">
                        <c:v>1500</c:v>
                      </c:pt>
                      <c:pt idx="4714">
                        <c:v>1500</c:v>
                      </c:pt>
                      <c:pt idx="4715">
                        <c:v>1500</c:v>
                      </c:pt>
                      <c:pt idx="4716">
                        <c:v>1500</c:v>
                      </c:pt>
                      <c:pt idx="4717">
                        <c:v>1500</c:v>
                      </c:pt>
                      <c:pt idx="4718">
                        <c:v>1500</c:v>
                      </c:pt>
                      <c:pt idx="4719">
                        <c:v>1500</c:v>
                      </c:pt>
                      <c:pt idx="4720">
                        <c:v>1500</c:v>
                      </c:pt>
                      <c:pt idx="4721">
                        <c:v>1500</c:v>
                      </c:pt>
                      <c:pt idx="4722">
                        <c:v>1500</c:v>
                      </c:pt>
                      <c:pt idx="4723">
                        <c:v>1500</c:v>
                      </c:pt>
                      <c:pt idx="4724">
                        <c:v>1500</c:v>
                      </c:pt>
                      <c:pt idx="4725">
                        <c:v>1500</c:v>
                      </c:pt>
                      <c:pt idx="4726">
                        <c:v>1500</c:v>
                      </c:pt>
                      <c:pt idx="4727">
                        <c:v>1500</c:v>
                      </c:pt>
                      <c:pt idx="4728">
                        <c:v>1500</c:v>
                      </c:pt>
                      <c:pt idx="4729">
                        <c:v>1500</c:v>
                      </c:pt>
                      <c:pt idx="4730">
                        <c:v>1500</c:v>
                      </c:pt>
                      <c:pt idx="4731">
                        <c:v>1500</c:v>
                      </c:pt>
                      <c:pt idx="4732">
                        <c:v>1500</c:v>
                      </c:pt>
                      <c:pt idx="4733">
                        <c:v>1500</c:v>
                      </c:pt>
                      <c:pt idx="4734">
                        <c:v>1500</c:v>
                      </c:pt>
                      <c:pt idx="4735">
                        <c:v>1500</c:v>
                      </c:pt>
                      <c:pt idx="4736">
                        <c:v>1500</c:v>
                      </c:pt>
                      <c:pt idx="4737">
                        <c:v>1500</c:v>
                      </c:pt>
                      <c:pt idx="4738">
                        <c:v>1500</c:v>
                      </c:pt>
                      <c:pt idx="4739">
                        <c:v>1500</c:v>
                      </c:pt>
                      <c:pt idx="4740">
                        <c:v>1500</c:v>
                      </c:pt>
                      <c:pt idx="4741">
                        <c:v>1500</c:v>
                      </c:pt>
                      <c:pt idx="4742">
                        <c:v>1500</c:v>
                      </c:pt>
                      <c:pt idx="4743">
                        <c:v>1500</c:v>
                      </c:pt>
                      <c:pt idx="4744">
                        <c:v>1500</c:v>
                      </c:pt>
                      <c:pt idx="4745">
                        <c:v>1500</c:v>
                      </c:pt>
                      <c:pt idx="4746">
                        <c:v>1500</c:v>
                      </c:pt>
                      <c:pt idx="4747">
                        <c:v>1500</c:v>
                      </c:pt>
                      <c:pt idx="4748">
                        <c:v>1500</c:v>
                      </c:pt>
                      <c:pt idx="4749">
                        <c:v>1500</c:v>
                      </c:pt>
                      <c:pt idx="4750">
                        <c:v>1500</c:v>
                      </c:pt>
                      <c:pt idx="4751">
                        <c:v>1500</c:v>
                      </c:pt>
                      <c:pt idx="4752">
                        <c:v>1500</c:v>
                      </c:pt>
                      <c:pt idx="4753">
                        <c:v>1500</c:v>
                      </c:pt>
                      <c:pt idx="4754">
                        <c:v>1500</c:v>
                      </c:pt>
                      <c:pt idx="4755">
                        <c:v>1500</c:v>
                      </c:pt>
                      <c:pt idx="4756">
                        <c:v>1500</c:v>
                      </c:pt>
                      <c:pt idx="4757">
                        <c:v>1500</c:v>
                      </c:pt>
                      <c:pt idx="4758">
                        <c:v>1500</c:v>
                      </c:pt>
                      <c:pt idx="4759">
                        <c:v>1500</c:v>
                      </c:pt>
                      <c:pt idx="4760">
                        <c:v>1500</c:v>
                      </c:pt>
                      <c:pt idx="4761">
                        <c:v>1500</c:v>
                      </c:pt>
                      <c:pt idx="4762">
                        <c:v>1500</c:v>
                      </c:pt>
                      <c:pt idx="4763">
                        <c:v>1500</c:v>
                      </c:pt>
                      <c:pt idx="4764">
                        <c:v>1500</c:v>
                      </c:pt>
                      <c:pt idx="4765">
                        <c:v>1500</c:v>
                      </c:pt>
                      <c:pt idx="4766">
                        <c:v>1500</c:v>
                      </c:pt>
                      <c:pt idx="4767">
                        <c:v>1500</c:v>
                      </c:pt>
                      <c:pt idx="4768">
                        <c:v>1500</c:v>
                      </c:pt>
                      <c:pt idx="4769">
                        <c:v>1500</c:v>
                      </c:pt>
                      <c:pt idx="4770">
                        <c:v>1500</c:v>
                      </c:pt>
                      <c:pt idx="4771">
                        <c:v>1500</c:v>
                      </c:pt>
                      <c:pt idx="4772">
                        <c:v>1500</c:v>
                      </c:pt>
                      <c:pt idx="4773">
                        <c:v>1500</c:v>
                      </c:pt>
                      <c:pt idx="4774">
                        <c:v>1500</c:v>
                      </c:pt>
                      <c:pt idx="4775">
                        <c:v>1500</c:v>
                      </c:pt>
                      <c:pt idx="4776">
                        <c:v>1500</c:v>
                      </c:pt>
                      <c:pt idx="4777">
                        <c:v>1500</c:v>
                      </c:pt>
                      <c:pt idx="4778">
                        <c:v>1500</c:v>
                      </c:pt>
                      <c:pt idx="4779">
                        <c:v>1500</c:v>
                      </c:pt>
                      <c:pt idx="4780">
                        <c:v>1500</c:v>
                      </c:pt>
                      <c:pt idx="4781">
                        <c:v>1500</c:v>
                      </c:pt>
                      <c:pt idx="4782">
                        <c:v>1500</c:v>
                      </c:pt>
                      <c:pt idx="4783">
                        <c:v>1500</c:v>
                      </c:pt>
                      <c:pt idx="4784">
                        <c:v>1500</c:v>
                      </c:pt>
                      <c:pt idx="4785">
                        <c:v>1500</c:v>
                      </c:pt>
                      <c:pt idx="4786">
                        <c:v>1500</c:v>
                      </c:pt>
                      <c:pt idx="4787">
                        <c:v>1500</c:v>
                      </c:pt>
                      <c:pt idx="4788">
                        <c:v>1500</c:v>
                      </c:pt>
                      <c:pt idx="4789">
                        <c:v>1500</c:v>
                      </c:pt>
                      <c:pt idx="4790">
                        <c:v>1500</c:v>
                      </c:pt>
                      <c:pt idx="4791">
                        <c:v>1500</c:v>
                      </c:pt>
                      <c:pt idx="4792">
                        <c:v>1500</c:v>
                      </c:pt>
                      <c:pt idx="4793">
                        <c:v>1500</c:v>
                      </c:pt>
                      <c:pt idx="4794">
                        <c:v>1500</c:v>
                      </c:pt>
                      <c:pt idx="4795">
                        <c:v>1500</c:v>
                      </c:pt>
                      <c:pt idx="4796">
                        <c:v>1500</c:v>
                      </c:pt>
                      <c:pt idx="4797">
                        <c:v>1500</c:v>
                      </c:pt>
                      <c:pt idx="4798">
                        <c:v>1500</c:v>
                      </c:pt>
                      <c:pt idx="4799">
                        <c:v>1500</c:v>
                      </c:pt>
                      <c:pt idx="4800">
                        <c:v>1500</c:v>
                      </c:pt>
                      <c:pt idx="4801">
                        <c:v>1500</c:v>
                      </c:pt>
                      <c:pt idx="4802">
                        <c:v>1500</c:v>
                      </c:pt>
                      <c:pt idx="4803">
                        <c:v>1500</c:v>
                      </c:pt>
                      <c:pt idx="4804">
                        <c:v>1500</c:v>
                      </c:pt>
                      <c:pt idx="4805">
                        <c:v>1500</c:v>
                      </c:pt>
                      <c:pt idx="4806">
                        <c:v>1500</c:v>
                      </c:pt>
                      <c:pt idx="4807">
                        <c:v>1500</c:v>
                      </c:pt>
                      <c:pt idx="4808">
                        <c:v>1500</c:v>
                      </c:pt>
                      <c:pt idx="4809">
                        <c:v>1500</c:v>
                      </c:pt>
                      <c:pt idx="4810">
                        <c:v>1500</c:v>
                      </c:pt>
                      <c:pt idx="4811">
                        <c:v>1500</c:v>
                      </c:pt>
                      <c:pt idx="4812">
                        <c:v>1500</c:v>
                      </c:pt>
                      <c:pt idx="4813">
                        <c:v>1500</c:v>
                      </c:pt>
                      <c:pt idx="4814">
                        <c:v>1500</c:v>
                      </c:pt>
                      <c:pt idx="4815">
                        <c:v>1500</c:v>
                      </c:pt>
                      <c:pt idx="4816">
                        <c:v>1500</c:v>
                      </c:pt>
                      <c:pt idx="4817">
                        <c:v>1500</c:v>
                      </c:pt>
                      <c:pt idx="4818">
                        <c:v>1500</c:v>
                      </c:pt>
                      <c:pt idx="4819">
                        <c:v>1500</c:v>
                      </c:pt>
                      <c:pt idx="4820">
                        <c:v>1500</c:v>
                      </c:pt>
                      <c:pt idx="4821">
                        <c:v>1500</c:v>
                      </c:pt>
                      <c:pt idx="4822">
                        <c:v>1500</c:v>
                      </c:pt>
                      <c:pt idx="4823">
                        <c:v>1500</c:v>
                      </c:pt>
                      <c:pt idx="4824">
                        <c:v>1500</c:v>
                      </c:pt>
                      <c:pt idx="4825">
                        <c:v>1500</c:v>
                      </c:pt>
                      <c:pt idx="4826">
                        <c:v>1500</c:v>
                      </c:pt>
                      <c:pt idx="4827">
                        <c:v>1500</c:v>
                      </c:pt>
                      <c:pt idx="4828">
                        <c:v>1500</c:v>
                      </c:pt>
                      <c:pt idx="4829">
                        <c:v>1500</c:v>
                      </c:pt>
                      <c:pt idx="4830">
                        <c:v>1500</c:v>
                      </c:pt>
                      <c:pt idx="4831">
                        <c:v>1500</c:v>
                      </c:pt>
                      <c:pt idx="4832">
                        <c:v>1500</c:v>
                      </c:pt>
                      <c:pt idx="4833">
                        <c:v>1500</c:v>
                      </c:pt>
                      <c:pt idx="4834">
                        <c:v>1500</c:v>
                      </c:pt>
                      <c:pt idx="4835">
                        <c:v>1500</c:v>
                      </c:pt>
                      <c:pt idx="4836">
                        <c:v>1500</c:v>
                      </c:pt>
                      <c:pt idx="4837">
                        <c:v>1500</c:v>
                      </c:pt>
                      <c:pt idx="4838">
                        <c:v>1500</c:v>
                      </c:pt>
                      <c:pt idx="4839">
                        <c:v>1500</c:v>
                      </c:pt>
                      <c:pt idx="4840">
                        <c:v>1500</c:v>
                      </c:pt>
                      <c:pt idx="4841">
                        <c:v>1500</c:v>
                      </c:pt>
                      <c:pt idx="4842">
                        <c:v>1500</c:v>
                      </c:pt>
                      <c:pt idx="4843">
                        <c:v>1500</c:v>
                      </c:pt>
                      <c:pt idx="4844">
                        <c:v>1500</c:v>
                      </c:pt>
                      <c:pt idx="4845">
                        <c:v>1500</c:v>
                      </c:pt>
                      <c:pt idx="4846">
                        <c:v>1500</c:v>
                      </c:pt>
                      <c:pt idx="4847">
                        <c:v>1500</c:v>
                      </c:pt>
                      <c:pt idx="4848">
                        <c:v>1500</c:v>
                      </c:pt>
                      <c:pt idx="4849">
                        <c:v>1500</c:v>
                      </c:pt>
                      <c:pt idx="4850">
                        <c:v>1500</c:v>
                      </c:pt>
                      <c:pt idx="4851">
                        <c:v>1500</c:v>
                      </c:pt>
                      <c:pt idx="4852">
                        <c:v>1500</c:v>
                      </c:pt>
                      <c:pt idx="4853">
                        <c:v>1500</c:v>
                      </c:pt>
                      <c:pt idx="4854">
                        <c:v>1500</c:v>
                      </c:pt>
                      <c:pt idx="4855">
                        <c:v>1500</c:v>
                      </c:pt>
                      <c:pt idx="4856">
                        <c:v>1500</c:v>
                      </c:pt>
                      <c:pt idx="4857">
                        <c:v>1500</c:v>
                      </c:pt>
                      <c:pt idx="4858">
                        <c:v>1500</c:v>
                      </c:pt>
                      <c:pt idx="4859">
                        <c:v>1500</c:v>
                      </c:pt>
                      <c:pt idx="4860">
                        <c:v>1500</c:v>
                      </c:pt>
                      <c:pt idx="4861">
                        <c:v>1500</c:v>
                      </c:pt>
                      <c:pt idx="4862">
                        <c:v>1500</c:v>
                      </c:pt>
                      <c:pt idx="4863">
                        <c:v>1500</c:v>
                      </c:pt>
                      <c:pt idx="4864">
                        <c:v>1500</c:v>
                      </c:pt>
                      <c:pt idx="4865">
                        <c:v>1500</c:v>
                      </c:pt>
                      <c:pt idx="4866">
                        <c:v>1500</c:v>
                      </c:pt>
                      <c:pt idx="4867">
                        <c:v>1500</c:v>
                      </c:pt>
                      <c:pt idx="4868">
                        <c:v>1500</c:v>
                      </c:pt>
                      <c:pt idx="4869">
                        <c:v>1500</c:v>
                      </c:pt>
                      <c:pt idx="4870">
                        <c:v>1500</c:v>
                      </c:pt>
                      <c:pt idx="4871">
                        <c:v>1500</c:v>
                      </c:pt>
                      <c:pt idx="4872">
                        <c:v>1500</c:v>
                      </c:pt>
                      <c:pt idx="4873">
                        <c:v>1500</c:v>
                      </c:pt>
                      <c:pt idx="4874">
                        <c:v>1500</c:v>
                      </c:pt>
                      <c:pt idx="4875">
                        <c:v>1500</c:v>
                      </c:pt>
                      <c:pt idx="4876">
                        <c:v>1500</c:v>
                      </c:pt>
                      <c:pt idx="4877">
                        <c:v>1500</c:v>
                      </c:pt>
                      <c:pt idx="4878">
                        <c:v>1500</c:v>
                      </c:pt>
                      <c:pt idx="4879">
                        <c:v>1500</c:v>
                      </c:pt>
                      <c:pt idx="4880">
                        <c:v>1500</c:v>
                      </c:pt>
                      <c:pt idx="4881">
                        <c:v>1500</c:v>
                      </c:pt>
                      <c:pt idx="4882">
                        <c:v>1500</c:v>
                      </c:pt>
                      <c:pt idx="4883">
                        <c:v>1500</c:v>
                      </c:pt>
                      <c:pt idx="4884">
                        <c:v>1500</c:v>
                      </c:pt>
                      <c:pt idx="4885">
                        <c:v>1500</c:v>
                      </c:pt>
                      <c:pt idx="4886">
                        <c:v>1500</c:v>
                      </c:pt>
                      <c:pt idx="4887">
                        <c:v>1500</c:v>
                      </c:pt>
                      <c:pt idx="4888">
                        <c:v>1500</c:v>
                      </c:pt>
                      <c:pt idx="4889">
                        <c:v>1500</c:v>
                      </c:pt>
                      <c:pt idx="4890">
                        <c:v>1500</c:v>
                      </c:pt>
                      <c:pt idx="4891">
                        <c:v>1500</c:v>
                      </c:pt>
                      <c:pt idx="4892">
                        <c:v>1500</c:v>
                      </c:pt>
                      <c:pt idx="4893">
                        <c:v>1500</c:v>
                      </c:pt>
                      <c:pt idx="4894">
                        <c:v>1500</c:v>
                      </c:pt>
                      <c:pt idx="4895">
                        <c:v>1500</c:v>
                      </c:pt>
                      <c:pt idx="4896">
                        <c:v>1500</c:v>
                      </c:pt>
                      <c:pt idx="4897">
                        <c:v>1500</c:v>
                      </c:pt>
                      <c:pt idx="4898">
                        <c:v>1500</c:v>
                      </c:pt>
                      <c:pt idx="4899">
                        <c:v>1500</c:v>
                      </c:pt>
                      <c:pt idx="4900">
                        <c:v>1500</c:v>
                      </c:pt>
                      <c:pt idx="4901">
                        <c:v>1500</c:v>
                      </c:pt>
                      <c:pt idx="4902">
                        <c:v>1500</c:v>
                      </c:pt>
                      <c:pt idx="4903">
                        <c:v>1500</c:v>
                      </c:pt>
                      <c:pt idx="4904">
                        <c:v>1500</c:v>
                      </c:pt>
                      <c:pt idx="4905">
                        <c:v>1500</c:v>
                      </c:pt>
                      <c:pt idx="4906">
                        <c:v>1500</c:v>
                      </c:pt>
                      <c:pt idx="4907">
                        <c:v>1500</c:v>
                      </c:pt>
                      <c:pt idx="4908">
                        <c:v>1500</c:v>
                      </c:pt>
                      <c:pt idx="4909">
                        <c:v>1500</c:v>
                      </c:pt>
                      <c:pt idx="4910">
                        <c:v>1500</c:v>
                      </c:pt>
                      <c:pt idx="4911">
                        <c:v>1500</c:v>
                      </c:pt>
                      <c:pt idx="4912">
                        <c:v>1500</c:v>
                      </c:pt>
                      <c:pt idx="4913">
                        <c:v>1500</c:v>
                      </c:pt>
                      <c:pt idx="4914">
                        <c:v>1500</c:v>
                      </c:pt>
                      <c:pt idx="4915">
                        <c:v>1500</c:v>
                      </c:pt>
                      <c:pt idx="4916">
                        <c:v>1500</c:v>
                      </c:pt>
                      <c:pt idx="4917">
                        <c:v>1500</c:v>
                      </c:pt>
                      <c:pt idx="4918">
                        <c:v>1500</c:v>
                      </c:pt>
                      <c:pt idx="4919">
                        <c:v>1500</c:v>
                      </c:pt>
                      <c:pt idx="4920">
                        <c:v>1500</c:v>
                      </c:pt>
                      <c:pt idx="4921">
                        <c:v>1500</c:v>
                      </c:pt>
                      <c:pt idx="4922">
                        <c:v>1500</c:v>
                      </c:pt>
                      <c:pt idx="4923">
                        <c:v>1500</c:v>
                      </c:pt>
                      <c:pt idx="4924">
                        <c:v>1500</c:v>
                      </c:pt>
                      <c:pt idx="4925">
                        <c:v>1500</c:v>
                      </c:pt>
                      <c:pt idx="4926">
                        <c:v>1500</c:v>
                      </c:pt>
                      <c:pt idx="4927">
                        <c:v>1500</c:v>
                      </c:pt>
                      <c:pt idx="4928">
                        <c:v>1500</c:v>
                      </c:pt>
                      <c:pt idx="4929">
                        <c:v>1500</c:v>
                      </c:pt>
                      <c:pt idx="4930">
                        <c:v>1500</c:v>
                      </c:pt>
                      <c:pt idx="4931">
                        <c:v>1500</c:v>
                      </c:pt>
                      <c:pt idx="4932">
                        <c:v>1500</c:v>
                      </c:pt>
                      <c:pt idx="4933">
                        <c:v>1500</c:v>
                      </c:pt>
                      <c:pt idx="4934">
                        <c:v>1500</c:v>
                      </c:pt>
                      <c:pt idx="4935">
                        <c:v>1500</c:v>
                      </c:pt>
                      <c:pt idx="4936">
                        <c:v>1500</c:v>
                      </c:pt>
                      <c:pt idx="4937">
                        <c:v>1500</c:v>
                      </c:pt>
                      <c:pt idx="4938">
                        <c:v>1500</c:v>
                      </c:pt>
                      <c:pt idx="4939">
                        <c:v>1500</c:v>
                      </c:pt>
                      <c:pt idx="4940">
                        <c:v>1500</c:v>
                      </c:pt>
                      <c:pt idx="4941">
                        <c:v>1500</c:v>
                      </c:pt>
                      <c:pt idx="4942">
                        <c:v>1500</c:v>
                      </c:pt>
                      <c:pt idx="4943">
                        <c:v>1500</c:v>
                      </c:pt>
                      <c:pt idx="4944">
                        <c:v>1500</c:v>
                      </c:pt>
                      <c:pt idx="4945">
                        <c:v>1500</c:v>
                      </c:pt>
                      <c:pt idx="4946">
                        <c:v>1500</c:v>
                      </c:pt>
                      <c:pt idx="4947">
                        <c:v>1500</c:v>
                      </c:pt>
                      <c:pt idx="4948">
                        <c:v>1500</c:v>
                      </c:pt>
                      <c:pt idx="4949">
                        <c:v>1500</c:v>
                      </c:pt>
                      <c:pt idx="4950">
                        <c:v>1500</c:v>
                      </c:pt>
                      <c:pt idx="4951">
                        <c:v>1500</c:v>
                      </c:pt>
                      <c:pt idx="4952">
                        <c:v>1500</c:v>
                      </c:pt>
                      <c:pt idx="4953">
                        <c:v>1500</c:v>
                      </c:pt>
                      <c:pt idx="4954">
                        <c:v>1500</c:v>
                      </c:pt>
                      <c:pt idx="4955">
                        <c:v>1500</c:v>
                      </c:pt>
                      <c:pt idx="4956">
                        <c:v>1500</c:v>
                      </c:pt>
                      <c:pt idx="4957">
                        <c:v>1500</c:v>
                      </c:pt>
                      <c:pt idx="4958">
                        <c:v>1500</c:v>
                      </c:pt>
                      <c:pt idx="4959">
                        <c:v>1500</c:v>
                      </c:pt>
                      <c:pt idx="4960">
                        <c:v>1500</c:v>
                      </c:pt>
                      <c:pt idx="4961">
                        <c:v>1500</c:v>
                      </c:pt>
                      <c:pt idx="4962">
                        <c:v>1500</c:v>
                      </c:pt>
                      <c:pt idx="4963">
                        <c:v>1500</c:v>
                      </c:pt>
                      <c:pt idx="4964">
                        <c:v>1500</c:v>
                      </c:pt>
                      <c:pt idx="4965">
                        <c:v>1500</c:v>
                      </c:pt>
                      <c:pt idx="4966">
                        <c:v>1500</c:v>
                      </c:pt>
                      <c:pt idx="4967">
                        <c:v>1500</c:v>
                      </c:pt>
                      <c:pt idx="4968">
                        <c:v>1500</c:v>
                      </c:pt>
                      <c:pt idx="4969">
                        <c:v>1500</c:v>
                      </c:pt>
                      <c:pt idx="4970">
                        <c:v>1500</c:v>
                      </c:pt>
                      <c:pt idx="4971">
                        <c:v>1500</c:v>
                      </c:pt>
                      <c:pt idx="4972">
                        <c:v>1500</c:v>
                      </c:pt>
                      <c:pt idx="4973">
                        <c:v>1500</c:v>
                      </c:pt>
                      <c:pt idx="4974">
                        <c:v>1500</c:v>
                      </c:pt>
                      <c:pt idx="4975">
                        <c:v>1500</c:v>
                      </c:pt>
                      <c:pt idx="4976">
                        <c:v>1500</c:v>
                      </c:pt>
                      <c:pt idx="4977">
                        <c:v>1500</c:v>
                      </c:pt>
                      <c:pt idx="4978">
                        <c:v>1500</c:v>
                      </c:pt>
                      <c:pt idx="4979">
                        <c:v>1500</c:v>
                      </c:pt>
                      <c:pt idx="4980">
                        <c:v>1500</c:v>
                      </c:pt>
                      <c:pt idx="4981">
                        <c:v>1500</c:v>
                      </c:pt>
                      <c:pt idx="4982">
                        <c:v>1500</c:v>
                      </c:pt>
                      <c:pt idx="4983">
                        <c:v>1500</c:v>
                      </c:pt>
                      <c:pt idx="4984">
                        <c:v>1500</c:v>
                      </c:pt>
                      <c:pt idx="4985">
                        <c:v>1500</c:v>
                      </c:pt>
                      <c:pt idx="4986">
                        <c:v>1500</c:v>
                      </c:pt>
                      <c:pt idx="4987">
                        <c:v>1500</c:v>
                      </c:pt>
                      <c:pt idx="4988">
                        <c:v>1500</c:v>
                      </c:pt>
                      <c:pt idx="4989">
                        <c:v>1500</c:v>
                      </c:pt>
                      <c:pt idx="4990">
                        <c:v>1500</c:v>
                      </c:pt>
                      <c:pt idx="4991">
                        <c:v>1500</c:v>
                      </c:pt>
                      <c:pt idx="4992">
                        <c:v>1500</c:v>
                      </c:pt>
                      <c:pt idx="4993">
                        <c:v>1500</c:v>
                      </c:pt>
                      <c:pt idx="4994">
                        <c:v>1500</c:v>
                      </c:pt>
                      <c:pt idx="4995">
                        <c:v>1500</c:v>
                      </c:pt>
                      <c:pt idx="4996">
                        <c:v>1500</c:v>
                      </c:pt>
                      <c:pt idx="4997">
                        <c:v>1500</c:v>
                      </c:pt>
                      <c:pt idx="4998">
                        <c:v>1500</c:v>
                      </c:pt>
                      <c:pt idx="4999">
                        <c:v>1500</c:v>
                      </c:pt>
                      <c:pt idx="5000">
                        <c:v>1500</c:v>
                      </c:pt>
                      <c:pt idx="5001">
                        <c:v>1500</c:v>
                      </c:pt>
                      <c:pt idx="5002">
                        <c:v>1500</c:v>
                      </c:pt>
                      <c:pt idx="5003">
                        <c:v>1500</c:v>
                      </c:pt>
                      <c:pt idx="5004">
                        <c:v>1500</c:v>
                      </c:pt>
                      <c:pt idx="5005">
                        <c:v>1500</c:v>
                      </c:pt>
                      <c:pt idx="5006">
                        <c:v>1500</c:v>
                      </c:pt>
                      <c:pt idx="5007">
                        <c:v>1500</c:v>
                      </c:pt>
                      <c:pt idx="5008">
                        <c:v>1500</c:v>
                      </c:pt>
                      <c:pt idx="5009">
                        <c:v>1500</c:v>
                      </c:pt>
                      <c:pt idx="5010">
                        <c:v>1500</c:v>
                      </c:pt>
                      <c:pt idx="5011">
                        <c:v>1500</c:v>
                      </c:pt>
                      <c:pt idx="5012">
                        <c:v>1500</c:v>
                      </c:pt>
                      <c:pt idx="5013">
                        <c:v>1500</c:v>
                      </c:pt>
                      <c:pt idx="5014">
                        <c:v>1500</c:v>
                      </c:pt>
                      <c:pt idx="5015">
                        <c:v>1500</c:v>
                      </c:pt>
                      <c:pt idx="5016">
                        <c:v>1500</c:v>
                      </c:pt>
                      <c:pt idx="5017">
                        <c:v>1500</c:v>
                      </c:pt>
                      <c:pt idx="5018">
                        <c:v>1500</c:v>
                      </c:pt>
                      <c:pt idx="5019">
                        <c:v>1500</c:v>
                      </c:pt>
                      <c:pt idx="5020">
                        <c:v>1500</c:v>
                      </c:pt>
                      <c:pt idx="5021">
                        <c:v>1500</c:v>
                      </c:pt>
                      <c:pt idx="5022">
                        <c:v>1500</c:v>
                      </c:pt>
                      <c:pt idx="5023">
                        <c:v>1500</c:v>
                      </c:pt>
                      <c:pt idx="5024">
                        <c:v>1500</c:v>
                      </c:pt>
                      <c:pt idx="5025">
                        <c:v>1500</c:v>
                      </c:pt>
                      <c:pt idx="5026">
                        <c:v>1500</c:v>
                      </c:pt>
                      <c:pt idx="5027">
                        <c:v>1500</c:v>
                      </c:pt>
                      <c:pt idx="5028">
                        <c:v>1500</c:v>
                      </c:pt>
                      <c:pt idx="5029">
                        <c:v>1500</c:v>
                      </c:pt>
                      <c:pt idx="5030">
                        <c:v>1500</c:v>
                      </c:pt>
                      <c:pt idx="5031">
                        <c:v>1500</c:v>
                      </c:pt>
                      <c:pt idx="5032">
                        <c:v>1500</c:v>
                      </c:pt>
                      <c:pt idx="5033">
                        <c:v>1500</c:v>
                      </c:pt>
                      <c:pt idx="5034">
                        <c:v>1500</c:v>
                      </c:pt>
                      <c:pt idx="5035">
                        <c:v>1500</c:v>
                      </c:pt>
                      <c:pt idx="5036">
                        <c:v>1500</c:v>
                      </c:pt>
                      <c:pt idx="5037">
                        <c:v>1500</c:v>
                      </c:pt>
                      <c:pt idx="5038">
                        <c:v>1500</c:v>
                      </c:pt>
                      <c:pt idx="5039">
                        <c:v>1500</c:v>
                      </c:pt>
                      <c:pt idx="5040">
                        <c:v>1500</c:v>
                      </c:pt>
                      <c:pt idx="5041">
                        <c:v>1500</c:v>
                      </c:pt>
                      <c:pt idx="5042">
                        <c:v>1500</c:v>
                      </c:pt>
                      <c:pt idx="5043">
                        <c:v>1500</c:v>
                      </c:pt>
                      <c:pt idx="5044">
                        <c:v>1500</c:v>
                      </c:pt>
                      <c:pt idx="5045">
                        <c:v>1500</c:v>
                      </c:pt>
                      <c:pt idx="5046">
                        <c:v>1500</c:v>
                      </c:pt>
                      <c:pt idx="5047">
                        <c:v>1500</c:v>
                      </c:pt>
                      <c:pt idx="5048">
                        <c:v>1500</c:v>
                      </c:pt>
                      <c:pt idx="5049">
                        <c:v>1500</c:v>
                      </c:pt>
                      <c:pt idx="5050">
                        <c:v>1500</c:v>
                      </c:pt>
                      <c:pt idx="5051">
                        <c:v>1500</c:v>
                      </c:pt>
                      <c:pt idx="5052">
                        <c:v>1500</c:v>
                      </c:pt>
                      <c:pt idx="5053">
                        <c:v>1500</c:v>
                      </c:pt>
                      <c:pt idx="5054">
                        <c:v>1500</c:v>
                      </c:pt>
                      <c:pt idx="5055">
                        <c:v>1500</c:v>
                      </c:pt>
                      <c:pt idx="5056">
                        <c:v>1500</c:v>
                      </c:pt>
                      <c:pt idx="5057">
                        <c:v>1500</c:v>
                      </c:pt>
                      <c:pt idx="5058">
                        <c:v>1500</c:v>
                      </c:pt>
                      <c:pt idx="5059">
                        <c:v>1500</c:v>
                      </c:pt>
                      <c:pt idx="5060">
                        <c:v>1500</c:v>
                      </c:pt>
                      <c:pt idx="5061">
                        <c:v>1500</c:v>
                      </c:pt>
                      <c:pt idx="5062">
                        <c:v>1500</c:v>
                      </c:pt>
                      <c:pt idx="5063">
                        <c:v>1500</c:v>
                      </c:pt>
                      <c:pt idx="5064">
                        <c:v>1500</c:v>
                      </c:pt>
                      <c:pt idx="5065">
                        <c:v>1500</c:v>
                      </c:pt>
                      <c:pt idx="5066">
                        <c:v>1500</c:v>
                      </c:pt>
                      <c:pt idx="5067">
                        <c:v>1500</c:v>
                      </c:pt>
                      <c:pt idx="5068">
                        <c:v>1500</c:v>
                      </c:pt>
                      <c:pt idx="5069">
                        <c:v>1500</c:v>
                      </c:pt>
                      <c:pt idx="5070">
                        <c:v>1500</c:v>
                      </c:pt>
                      <c:pt idx="5071">
                        <c:v>1500</c:v>
                      </c:pt>
                      <c:pt idx="5072">
                        <c:v>1500</c:v>
                      </c:pt>
                      <c:pt idx="5073">
                        <c:v>1500</c:v>
                      </c:pt>
                      <c:pt idx="5074">
                        <c:v>1500</c:v>
                      </c:pt>
                      <c:pt idx="5075">
                        <c:v>1500</c:v>
                      </c:pt>
                      <c:pt idx="5076">
                        <c:v>1500</c:v>
                      </c:pt>
                      <c:pt idx="5077">
                        <c:v>1500</c:v>
                      </c:pt>
                      <c:pt idx="5078">
                        <c:v>1500</c:v>
                      </c:pt>
                      <c:pt idx="5079">
                        <c:v>1500</c:v>
                      </c:pt>
                      <c:pt idx="5080">
                        <c:v>1500</c:v>
                      </c:pt>
                      <c:pt idx="5081">
                        <c:v>1500</c:v>
                      </c:pt>
                      <c:pt idx="5082">
                        <c:v>1500</c:v>
                      </c:pt>
                      <c:pt idx="5083">
                        <c:v>1500</c:v>
                      </c:pt>
                      <c:pt idx="5084">
                        <c:v>1500</c:v>
                      </c:pt>
                      <c:pt idx="5085">
                        <c:v>1500</c:v>
                      </c:pt>
                      <c:pt idx="5086">
                        <c:v>1500</c:v>
                      </c:pt>
                      <c:pt idx="5087">
                        <c:v>1500</c:v>
                      </c:pt>
                      <c:pt idx="5088">
                        <c:v>1500</c:v>
                      </c:pt>
                      <c:pt idx="5089">
                        <c:v>1500</c:v>
                      </c:pt>
                      <c:pt idx="5090">
                        <c:v>1500</c:v>
                      </c:pt>
                      <c:pt idx="5091">
                        <c:v>1500</c:v>
                      </c:pt>
                      <c:pt idx="5092">
                        <c:v>1500</c:v>
                      </c:pt>
                      <c:pt idx="5093">
                        <c:v>1500</c:v>
                      </c:pt>
                      <c:pt idx="5094">
                        <c:v>1500</c:v>
                      </c:pt>
                      <c:pt idx="5095">
                        <c:v>1500</c:v>
                      </c:pt>
                      <c:pt idx="5096">
                        <c:v>1500</c:v>
                      </c:pt>
                      <c:pt idx="5097">
                        <c:v>1500</c:v>
                      </c:pt>
                      <c:pt idx="5098">
                        <c:v>1500</c:v>
                      </c:pt>
                      <c:pt idx="5099">
                        <c:v>1500</c:v>
                      </c:pt>
                      <c:pt idx="5100">
                        <c:v>1500</c:v>
                      </c:pt>
                      <c:pt idx="5101">
                        <c:v>1500</c:v>
                      </c:pt>
                      <c:pt idx="5102">
                        <c:v>1500</c:v>
                      </c:pt>
                      <c:pt idx="5103">
                        <c:v>1500</c:v>
                      </c:pt>
                      <c:pt idx="5104">
                        <c:v>1500</c:v>
                      </c:pt>
                      <c:pt idx="5105">
                        <c:v>1500</c:v>
                      </c:pt>
                      <c:pt idx="5106">
                        <c:v>1500</c:v>
                      </c:pt>
                      <c:pt idx="5107">
                        <c:v>1500</c:v>
                      </c:pt>
                      <c:pt idx="5108">
                        <c:v>1500</c:v>
                      </c:pt>
                      <c:pt idx="5109">
                        <c:v>1500</c:v>
                      </c:pt>
                      <c:pt idx="5110">
                        <c:v>1500</c:v>
                      </c:pt>
                      <c:pt idx="5111">
                        <c:v>1500</c:v>
                      </c:pt>
                      <c:pt idx="5112">
                        <c:v>1500</c:v>
                      </c:pt>
                      <c:pt idx="5113">
                        <c:v>1500</c:v>
                      </c:pt>
                      <c:pt idx="5114">
                        <c:v>1500</c:v>
                      </c:pt>
                      <c:pt idx="5115">
                        <c:v>1500</c:v>
                      </c:pt>
                      <c:pt idx="5116">
                        <c:v>1500</c:v>
                      </c:pt>
                      <c:pt idx="5117">
                        <c:v>1500</c:v>
                      </c:pt>
                      <c:pt idx="5118">
                        <c:v>1500</c:v>
                      </c:pt>
                      <c:pt idx="5119">
                        <c:v>1500</c:v>
                      </c:pt>
                      <c:pt idx="5120">
                        <c:v>1500</c:v>
                      </c:pt>
                      <c:pt idx="5121">
                        <c:v>1500</c:v>
                      </c:pt>
                      <c:pt idx="5122">
                        <c:v>1500</c:v>
                      </c:pt>
                      <c:pt idx="5123">
                        <c:v>1500</c:v>
                      </c:pt>
                      <c:pt idx="5124">
                        <c:v>1500</c:v>
                      </c:pt>
                      <c:pt idx="5125">
                        <c:v>1500</c:v>
                      </c:pt>
                      <c:pt idx="5126">
                        <c:v>1500</c:v>
                      </c:pt>
                      <c:pt idx="5127">
                        <c:v>1500</c:v>
                      </c:pt>
                      <c:pt idx="5128">
                        <c:v>1500</c:v>
                      </c:pt>
                      <c:pt idx="5129">
                        <c:v>1500</c:v>
                      </c:pt>
                      <c:pt idx="5130">
                        <c:v>1500</c:v>
                      </c:pt>
                      <c:pt idx="5131">
                        <c:v>1500</c:v>
                      </c:pt>
                      <c:pt idx="5132">
                        <c:v>1500</c:v>
                      </c:pt>
                      <c:pt idx="5133">
                        <c:v>1500</c:v>
                      </c:pt>
                      <c:pt idx="5134">
                        <c:v>1500</c:v>
                      </c:pt>
                      <c:pt idx="5135">
                        <c:v>1500</c:v>
                      </c:pt>
                      <c:pt idx="5136">
                        <c:v>1500</c:v>
                      </c:pt>
                      <c:pt idx="5137">
                        <c:v>1500</c:v>
                      </c:pt>
                      <c:pt idx="5138">
                        <c:v>1500</c:v>
                      </c:pt>
                      <c:pt idx="5139">
                        <c:v>1500</c:v>
                      </c:pt>
                      <c:pt idx="5140">
                        <c:v>1500</c:v>
                      </c:pt>
                      <c:pt idx="5141">
                        <c:v>1500</c:v>
                      </c:pt>
                      <c:pt idx="5142">
                        <c:v>1500</c:v>
                      </c:pt>
                      <c:pt idx="5143">
                        <c:v>1500</c:v>
                      </c:pt>
                      <c:pt idx="5144">
                        <c:v>1500</c:v>
                      </c:pt>
                      <c:pt idx="5145">
                        <c:v>1500</c:v>
                      </c:pt>
                      <c:pt idx="5146">
                        <c:v>1500</c:v>
                      </c:pt>
                      <c:pt idx="5147">
                        <c:v>1500</c:v>
                      </c:pt>
                      <c:pt idx="5148">
                        <c:v>1500</c:v>
                      </c:pt>
                      <c:pt idx="5149">
                        <c:v>1500</c:v>
                      </c:pt>
                      <c:pt idx="5150">
                        <c:v>1500</c:v>
                      </c:pt>
                      <c:pt idx="5151">
                        <c:v>1500</c:v>
                      </c:pt>
                      <c:pt idx="5152">
                        <c:v>1500</c:v>
                      </c:pt>
                      <c:pt idx="5153">
                        <c:v>1500</c:v>
                      </c:pt>
                      <c:pt idx="5154">
                        <c:v>1500</c:v>
                      </c:pt>
                      <c:pt idx="5155">
                        <c:v>1500</c:v>
                      </c:pt>
                      <c:pt idx="5156">
                        <c:v>1500</c:v>
                      </c:pt>
                      <c:pt idx="5157">
                        <c:v>1500</c:v>
                      </c:pt>
                      <c:pt idx="5158">
                        <c:v>1500</c:v>
                      </c:pt>
                      <c:pt idx="5159">
                        <c:v>1500</c:v>
                      </c:pt>
                      <c:pt idx="5160">
                        <c:v>1500</c:v>
                      </c:pt>
                      <c:pt idx="5161">
                        <c:v>1500</c:v>
                      </c:pt>
                      <c:pt idx="5162">
                        <c:v>1500</c:v>
                      </c:pt>
                      <c:pt idx="5163">
                        <c:v>1500</c:v>
                      </c:pt>
                      <c:pt idx="5164">
                        <c:v>1500</c:v>
                      </c:pt>
                      <c:pt idx="5165">
                        <c:v>1500</c:v>
                      </c:pt>
                      <c:pt idx="5166">
                        <c:v>1500</c:v>
                      </c:pt>
                      <c:pt idx="5167">
                        <c:v>1500</c:v>
                      </c:pt>
                      <c:pt idx="5168">
                        <c:v>1500</c:v>
                      </c:pt>
                      <c:pt idx="5169">
                        <c:v>1500</c:v>
                      </c:pt>
                      <c:pt idx="5170">
                        <c:v>1500</c:v>
                      </c:pt>
                      <c:pt idx="5171">
                        <c:v>1500</c:v>
                      </c:pt>
                      <c:pt idx="5172">
                        <c:v>1500</c:v>
                      </c:pt>
                      <c:pt idx="5173">
                        <c:v>1500</c:v>
                      </c:pt>
                      <c:pt idx="5174">
                        <c:v>1500</c:v>
                      </c:pt>
                      <c:pt idx="5175">
                        <c:v>1500</c:v>
                      </c:pt>
                      <c:pt idx="5176">
                        <c:v>1500</c:v>
                      </c:pt>
                      <c:pt idx="5177">
                        <c:v>1500</c:v>
                      </c:pt>
                      <c:pt idx="5178">
                        <c:v>1500</c:v>
                      </c:pt>
                      <c:pt idx="5179">
                        <c:v>1500</c:v>
                      </c:pt>
                      <c:pt idx="5180">
                        <c:v>1500</c:v>
                      </c:pt>
                      <c:pt idx="5181">
                        <c:v>1500</c:v>
                      </c:pt>
                      <c:pt idx="5182">
                        <c:v>1500</c:v>
                      </c:pt>
                      <c:pt idx="5183">
                        <c:v>1500</c:v>
                      </c:pt>
                      <c:pt idx="5184">
                        <c:v>1500</c:v>
                      </c:pt>
                      <c:pt idx="5185">
                        <c:v>1500</c:v>
                      </c:pt>
                      <c:pt idx="5186">
                        <c:v>1500</c:v>
                      </c:pt>
                      <c:pt idx="5187">
                        <c:v>1500</c:v>
                      </c:pt>
                      <c:pt idx="5188">
                        <c:v>1500</c:v>
                      </c:pt>
                      <c:pt idx="5189">
                        <c:v>1500</c:v>
                      </c:pt>
                      <c:pt idx="5190">
                        <c:v>1500</c:v>
                      </c:pt>
                      <c:pt idx="5191">
                        <c:v>1500</c:v>
                      </c:pt>
                      <c:pt idx="5192">
                        <c:v>1500</c:v>
                      </c:pt>
                      <c:pt idx="5193">
                        <c:v>1500</c:v>
                      </c:pt>
                      <c:pt idx="5194">
                        <c:v>1500</c:v>
                      </c:pt>
                      <c:pt idx="5195">
                        <c:v>1500</c:v>
                      </c:pt>
                      <c:pt idx="5196">
                        <c:v>1500</c:v>
                      </c:pt>
                      <c:pt idx="5197">
                        <c:v>1500</c:v>
                      </c:pt>
                      <c:pt idx="5198">
                        <c:v>1500</c:v>
                      </c:pt>
                      <c:pt idx="5199">
                        <c:v>1500</c:v>
                      </c:pt>
                      <c:pt idx="5200">
                        <c:v>1500</c:v>
                      </c:pt>
                      <c:pt idx="5201">
                        <c:v>1500</c:v>
                      </c:pt>
                      <c:pt idx="5202">
                        <c:v>1500</c:v>
                      </c:pt>
                      <c:pt idx="5203">
                        <c:v>1500</c:v>
                      </c:pt>
                      <c:pt idx="5204">
                        <c:v>1500</c:v>
                      </c:pt>
                      <c:pt idx="5205">
                        <c:v>1500</c:v>
                      </c:pt>
                      <c:pt idx="5206">
                        <c:v>1500</c:v>
                      </c:pt>
                      <c:pt idx="5207">
                        <c:v>1500</c:v>
                      </c:pt>
                      <c:pt idx="5208">
                        <c:v>1500</c:v>
                      </c:pt>
                      <c:pt idx="5209">
                        <c:v>1500</c:v>
                      </c:pt>
                      <c:pt idx="5210">
                        <c:v>1500</c:v>
                      </c:pt>
                      <c:pt idx="5211">
                        <c:v>1500</c:v>
                      </c:pt>
                      <c:pt idx="5212">
                        <c:v>1500</c:v>
                      </c:pt>
                      <c:pt idx="5213">
                        <c:v>1500</c:v>
                      </c:pt>
                      <c:pt idx="5214">
                        <c:v>1500</c:v>
                      </c:pt>
                      <c:pt idx="5215">
                        <c:v>1500</c:v>
                      </c:pt>
                      <c:pt idx="5216">
                        <c:v>1500</c:v>
                      </c:pt>
                      <c:pt idx="5217">
                        <c:v>1500</c:v>
                      </c:pt>
                      <c:pt idx="5218">
                        <c:v>1500</c:v>
                      </c:pt>
                      <c:pt idx="5219">
                        <c:v>1500</c:v>
                      </c:pt>
                      <c:pt idx="5220">
                        <c:v>1500</c:v>
                      </c:pt>
                      <c:pt idx="5221">
                        <c:v>1500</c:v>
                      </c:pt>
                      <c:pt idx="5222">
                        <c:v>1500</c:v>
                      </c:pt>
                      <c:pt idx="5223">
                        <c:v>1500</c:v>
                      </c:pt>
                      <c:pt idx="5224">
                        <c:v>1500</c:v>
                      </c:pt>
                      <c:pt idx="5225">
                        <c:v>1500</c:v>
                      </c:pt>
                      <c:pt idx="5226">
                        <c:v>1500</c:v>
                      </c:pt>
                      <c:pt idx="5227">
                        <c:v>1500</c:v>
                      </c:pt>
                      <c:pt idx="5228">
                        <c:v>1500</c:v>
                      </c:pt>
                      <c:pt idx="5229">
                        <c:v>1500</c:v>
                      </c:pt>
                      <c:pt idx="5230">
                        <c:v>1500</c:v>
                      </c:pt>
                      <c:pt idx="5231">
                        <c:v>1500</c:v>
                      </c:pt>
                      <c:pt idx="5232">
                        <c:v>1500</c:v>
                      </c:pt>
                      <c:pt idx="5233">
                        <c:v>1500</c:v>
                      </c:pt>
                      <c:pt idx="5234">
                        <c:v>1500</c:v>
                      </c:pt>
                      <c:pt idx="5235">
                        <c:v>1500</c:v>
                      </c:pt>
                      <c:pt idx="5236">
                        <c:v>1500</c:v>
                      </c:pt>
                      <c:pt idx="5237">
                        <c:v>1500</c:v>
                      </c:pt>
                      <c:pt idx="5238">
                        <c:v>1500</c:v>
                      </c:pt>
                      <c:pt idx="5239">
                        <c:v>1500</c:v>
                      </c:pt>
                      <c:pt idx="5240">
                        <c:v>1500</c:v>
                      </c:pt>
                      <c:pt idx="5241">
                        <c:v>1500</c:v>
                      </c:pt>
                      <c:pt idx="5242">
                        <c:v>1500</c:v>
                      </c:pt>
                      <c:pt idx="5243">
                        <c:v>1500</c:v>
                      </c:pt>
                      <c:pt idx="5244">
                        <c:v>1500</c:v>
                      </c:pt>
                      <c:pt idx="5245">
                        <c:v>1500</c:v>
                      </c:pt>
                      <c:pt idx="5246">
                        <c:v>1500</c:v>
                      </c:pt>
                      <c:pt idx="5247">
                        <c:v>1500</c:v>
                      </c:pt>
                      <c:pt idx="5248">
                        <c:v>1500</c:v>
                      </c:pt>
                      <c:pt idx="5249">
                        <c:v>1500</c:v>
                      </c:pt>
                      <c:pt idx="5250">
                        <c:v>1500</c:v>
                      </c:pt>
                      <c:pt idx="5251">
                        <c:v>1500</c:v>
                      </c:pt>
                      <c:pt idx="5252">
                        <c:v>1500</c:v>
                      </c:pt>
                      <c:pt idx="5253">
                        <c:v>1500</c:v>
                      </c:pt>
                      <c:pt idx="5254">
                        <c:v>1500</c:v>
                      </c:pt>
                      <c:pt idx="5255">
                        <c:v>1500</c:v>
                      </c:pt>
                      <c:pt idx="5256">
                        <c:v>1500</c:v>
                      </c:pt>
                      <c:pt idx="5257">
                        <c:v>1500</c:v>
                      </c:pt>
                      <c:pt idx="5258">
                        <c:v>1500</c:v>
                      </c:pt>
                      <c:pt idx="5259">
                        <c:v>1500</c:v>
                      </c:pt>
                      <c:pt idx="5260">
                        <c:v>1500</c:v>
                      </c:pt>
                      <c:pt idx="5261">
                        <c:v>1500</c:v>
                      </c:pt>
                      <c:pt idx="5262">
                        <c:v>1500</c:v>
                      </c:pt>
                      <c:pt idx="5263">
                        <c:v>1500</c:v>
                      </c:pt>
                      <c:pt idx="5264">
                        <c:v>1500</c:v>
                      </c:pt>
                      <c:pt idx="5265">
                        <c:v>1500</c:v>
                      </c:pt>
                      <c:pt idx="5266">
                        <c:v>1500</c:v>
                      </c:pt>
                      <c:pt idx="5267">
                        <c:v>1500</c:v>
                      </c:pt>
                      <c:pt idx="5268">
                        <c:v>1500</c:v>
                      </c:pt>
                      <c:pt idx="5269">
                        <c:v>1500</c:v>
                      </c:pt>
                      <c:pt idx="5270">
                        <c:v>1500</c:v>
                      </c:pt>
                      <c:pt idx="5271">
                        <c:v>1500</c:v>
                      </c:pt>
                      <c:pt idx="5272">
                        <c:v>1500</c:v>
                      </c:pt>
                      <c:pt idx="5273">
                        <c:v>1500</c:v>
                      </c:pt>
                      <c:pt idx="5274">
                        <c:v>1500</c:v>
                      </c:pt>
                      <c:pt idx="5275">
                        <c:v>1500</c:v>
                      </c:pt>
                      <c:pt idx="5276">
                        <c:v>1500</c:v>
                      </c:pt>
                      <c:pt idx="5277">
                        <c:v>1500</c:v>
                      </c:pt>
                      <c:pt idx="5278">
                        <c:v>1500</c:v>
                      </c:pt>
                      <c:pt idx="5279">
                        <c:v>1500</c:v>
                      </c:pt>
                      <c:pt idx="5280">
                        <c:v>1500</c:v>
                      </c:pt>
                      <c:pt idx="5281">
                        <c:v>1500</c:v>
                      </c:pt>
                      <c:pt idx="5282">
                        <c:v>1500</c:v>
                      </c:pt>
                      <c:pt idx="5283">
                        <c:v>1500</c:v>
                      </c:pt>
                      <c:pt idx="5284">
                        <c:v>1500</c:v>
                      </c:pt>
                      <c:pt idx="5285">
                        <c:v>1500</c:v>
                      </c:pt>
                      <c:pt idx="5286">
                        <c:v>1500</c:v>
                      </c:pt>
                      <c:pt idx="5287">
                        <c:v>1500</c:v>
                      </c:pt>
                      <c:pt idx="5288">
                        <c:v>1500</c:v>
                      </c:pt>
                      <c:pt idx="5289">
                        <c:v>1500</c:v>
                      </c:pt>
                      <c:pt idx="5290">
                        <c:v>1500</c:v>
                      </c:pt>
                      <c:pt idx="5291">
                        <c:v>1500</c:v>
                      </c:pt>
                      <c:pt idx="5292">
                        <c:v>1500</c:v>
                      </c:pt>
                      <c:pt idx="5293">
                        <c:v>1500</c:v>
                      </c:pt>
                      <c:pt idx="5294">
                        <c:v>1500</c:v>
                      </c:pt>
                      <c:pt idx="5295">
                        <c:v>1500</c:v>
                      </c:pt>
                      <c:pt idx="5296">
                        <c:v>1500</c:v>
                      </c:pt>
                      <c:pt idx="5297">
                        <c:v>1500</c:v>
                      </c:pt>
                      <c:pt idx="5298">
                        <c:v>1500</c:v>
                      </c:pt>
                      <c:pt idx="5299">
                        <c:v>1500</c:v>
                      </c:pt>
                      <c:pt idx="5300">
                        <c:v>1500</c:v>
                      </c:pt>
                      <c:pt idx="5301">
                        <c:v>1500</c:v>
                      </c:pt>
                      <c:pt idx="5302">
                        <c:v>1500</c:v>
                      </c:pt>
                      <c:pt idx="5303">
                        <c:v>1500</c:v>
                      </c:pt>
                      <c:pt idx="5304">
                        <c:v>1500</c:v>
                      </c:pt>
                      <c:pt idx="5305">
                        <c:v>1500</c:v>
                      </c:pt>
                      <c:pt idx="5306">
                        <c:v>1500</c:v>
                      </c:pt>
                      <c:pt idx="5307">
                        <c:v>1500</c:v>
                      </c:pt>
                      <c:pt idx="5308">
                        <c:v>1500</c:v>
                      </c:pt>
                      <c:pt idx="5309">
                        <c:v>1500</c:v>
                      </c:pt>
                      <c:pt idx="5310">
                        <c:v>1500</c:v>
                      </c:pt>
                      <c:pt idx="5311">
                        <c:v>1500</c:v>
                      </c:pt>
                      <c:pt idx="5312">
                        <c:v>1500</c:v>
                      </c:pt>
                      <c:pt idx="5313">
                        <c:v>1500</c:v>
                      </c:pt>
                      <c:pt idx="5314">
                        <c:v>1500</c:v>
                      </c:pt>
                      <c:pt idx="5315">
                        <c:v>1500</c:v>
                      </c:pt>
                      <c:pt idx="5316">
                        <c:v>1500</c:v>
                      </c:pt>
                      <c:pt idx="5317">
                        <c:v>1500</c:v>
                      </c:pt>
                      <c:pt idx="5318">
                        <c:v>1500</c:v>
                      </c:pt>
                      <c:pt idx="5319">
                        <c:v>1500</c:v>
                      </c:pt>
                      <c:pt idx="5320">
                        <c:v>1500</c:v>
                      </c:pt>
                      <c:pt idx="5321">
                        <c:v>1500</c:v>
                      </c:pt>
                      <c:pt idx="5322">
                        <c:v>1500</c:v>
                      </c:pt>
                      <c:pt idx="5323">
                        <c:v>1500</c:v>
                      </c:pt>
                      <c:pt idx="5324">
                        <c:v>1500</c:v>
                      </c:pt>
                      <c:pt idx="5325">
                        <c:v>1500</c:v>
                      </c:pt>
                      <c:pt idx="5326">
                        <c:v>1500</c:v>
                      </c:pt>
                      <c:pt idx="5327">
                        <c:v>1500</c:v>
                      </c:pt>
                      <c:pt idx="5328">
                        <c:v>1500</c:v>
                      </c:pt>
                      <c:pt idx="5329">
                        <c:v>1500</c:v>
                      </c:pt>
                      <c:pt idx="5330">
                        <c:v>1500</c:v>
                      </c:pt>
                      <c:pt idx="5331">
                        <c:v>1500</c:v>
                      </c:pt>
                      <c:pt idx="5332">
                        <c:v>1500</c:v>
                      </c:pt>
                      <c:pt idx="5333">
                        <c:v>1500</c:v>
                      </c:pt>
                      <c:pt idx="5334">
                        <c:v>1500</c:v>
                      </c:pt>
                      <c:pt idx="5335">
                        <c:v>1500</c:v>
                      </c:pt>
                      <c:pt idx="5336">
                        <c:v>1500</c:v>
                      </c:pt>
                      <c:pt idx="5337">
                        <c:v>1500</c:v>
                      </c:pt>
                      <c:pt idx="5338">
                        <c:v>1500</c:v>
                      </c:pt>
                      <c:pt idx="5339">
                        <c:v>1500</c:v>
                      </c:pt>
                      <c:pt idx="5340">
                        <c:v>1500</c:v>
                      </c:pt>
                      <c:pt idx="5341">
                        <c:v>1500</c:v>
                      </c:pt>
                      <c:pt idx="5342">
                        <c:v>1500</c:v>
                      </c:pt>
                      <c:pt idx="5343">
                        <c:v>1500</c:v>
                      </c:pt>
                      <c:pt idx="5344">
                        <c:v>1500</c:v>
                      </c:pt>
                      <c:pt idx="5345">
                        <c:v>1500</c:v>
                      </c:pt>
                      <c:pt idx="5346">
                        <c:v>1500</c:v>
                      </c:pt>
                      <c:pt idx="5347">
                        <c:v>1500</c:v>
                      </c:pt>
                      <c:pt idx="5348">
                        <c:v>1500</c:v>
                      </c:pt>
                      <c:pt idx="5349">
                        <c:v>1500</c:v>
                      </c:pt>
                      <c:pt idx="5350">
                        <c:v>1500</c:v>
                      </c:pt>
                      <c:pt idx="5351">
                        <c:v>1500</c:v>
                      </c:pt>
                      <c:pt idx="5352">
                        <c:v>1500</c:v>
                      </c:pt>
                      <c:pt idx="5353">
                        <c:v>1500</c:v>
                      </c:pt>
                      <c:pt idx="5354">
                        <c:v>1500</c:v>
                      </c:pt>
                      <c:pt idx="5355">
                        <c:v>1500</c:v>
                      </c:pt>
                      <c:pt idx="5356">
                        <c:v>1500</c:v>
                      </c:pt>
                      <c:pt idx="5357">
                        <c:v>1500</c:v>
                      </c:pt>
                      <c:pt idx="5358">
                        <c:v>1500</c:v>
                      </c:pt>
                      <c:pt idx="5359">
                        <c:v>1500</c:v>
                      </c:pt>
                      <c:pt idx="5360">
                        <c:v>1500</c:v>
                      </c:pt>
                      <c:pt idx="5361">
                        <c:v>1500</c:v>
                      </c:pt>
                      <c:pt idx="5362">
                        <c:v>1500</c:v>
                      </c:pt>
                      <c:pt idx="5363">
                        <c:v>1500</c:v>
                      </c:pt>
                      <c:pt idx="5364">
                        <c:v>1500</c:v>
                      </c:pt>
                      <c:pt idx="5365">
                        <c:v>1500</c:v>
                      </c:pt>
                      <c:pt idx="5366">
                        <c:v>1500</c:v>
                      </c:pt>
                      <c:pt idx="5367">
                        <c:v>1500</c:v>
                      </c:pt>
                      <c:pt idx="5368">
                        <c:v>1500</c:v>
                      </c:pt>
                      <c:pt idx="5369">
                        <c:v>1500</c:v>
                      </c:pt>
                      <c:pt idx="5370">
                        <c:v>1500</c:v>
                      </c:pt>
                      <c:pt idx="5371">
                        <c:v>1500</c:v>
                      </c:pt>
                      <c:pt idx="5372">
                        <c:v>1500</c:v>
                      </c:pt>
                      <c:pt idx="5373">
                        <c:v>1500</c:v>
                      </c:pt>
                      <c:pt idx="5374">
                        <c:v>1500</c:v>
                      </c:pt>
                      <c:pt idx="5375">
                        <c:v>1500</c:v>
                      </c:pt>
                      <c:pt idx="5376">
                        <c:v>1500</c:v>
                      </c:pt>
                      <c:pt idx="5377">
                        <c:v>1500</c:v>
                      </c:pt>
                      <c:pt idx="5378">
                        <c:v>1500</c:v>
                      </c:pt>
                      <c:pt idx="5379">
                        <c:v>1500</c:v>
                      </c:pt>
                      <c:pt idx="5380">
                        <c:v>1500</c:v>
                      </c:pt>
                      <c:pt idx="5381">
                        <c:v>1500</c:v>
                      </c:pt>
                      <c:pt idx="5382">
                        <c:v>1500</c:v>
                      </c:pt>
                      <c:pt idx="5383">
                        <c:v>1500</c:v>
                      </c:pt>
                      <c:pt idx="5384">
                        <c:v>1500</c:v>
                      </c:pt>
                      <c:pt idx="5385">
                        <c:v>1500</c:v>
                      </c:pt>
                      <c:pt idx="5386">
                        <c:v>1500</c:v>
                      </c:pt>
                      <c:pt idx="5387">
                        <c:v>1500</c:v>
                      </c:pt>
                      <c:pt idx="5388">
                        <c:v>1500</c:v>
                      </c:pt>
                      <c:pt idx="5389">
                        <c:v>1500</c:v>
                      </c:pt>
                      <c:pt idx="5390">
                        <c:v>1500</c:v>
                      </c:pt>
                      <c:pt idx="5391">
                        <c:v>1500</c:v>
                      </c:pt>
                      <c:pt idx="5392">
                        <c:v>1500</c:v>
                      </c:pt>
                      <c:pt idx="5393">
                        <c:v>1500</c:v>
                      </c:pt>
                      <c:pt idx="5394">
                        <c:v>1500</c:v>
                      </c:pt>
                      <c:pt idx="5395">
                        <c:v>1500</c:v>
                      </c:pt>
                      <c:pt idx="5396">
                        <c:v>1500</c:v>
                      </c:pt>
                      <c:pt idx="5397">
                        <c:v>1500</c:v>
                      </c:pt>
                      <c:pt idx="5398">
                        <c:v>1500</c:v>
                      </c:pt>
                      <c:pt idx="5399">
                        <c:v>1500</c:v>
                      </c:pt>
                      <c:pt idx="5400">
                        <c:v>1500</c:v>
                      </c:pt>
                      <c:pt idx="5401">
                        <c:v>1500</c:v>
                      </c:pt>
                      <c:pt idx="5402">
                        <c:v>1500</c:v>
                      </c:pt>
                      <c:pt idx="5403">
                        <c:v>1500</c:v>
                      </c:pt>
                      <c:pt idx="5404">
                        <c:v>1500</c:v>
                      </c:pt>
                      <c:pt idx="5405">
                        <c:v>1500</c:v>
                      </c:pt>
                      <c:pt idx="5406">
                        <c:v>1500</c:v>
                      </c:pt>
                      <c:pt idx="5407">
                        <c:v>1500</c:v>
                      </c:pt>
                      <c:pt idx="5408">
                        <c:v>1500</c:v>
                      </c:pt>
                      <c:pt idx="5409">
                        <c:v>1500</c:v>
                      </c:pt>
                      <c:pt idx="5410">
                        <c:v>1500</c:v>
                      </c:pt>
                      <c:pt idx="5411">
                        <c:v>1500</c:v>
                      </c:pt>
                      <c:pt idx="5412">
                        <c:v>1500</c:v>
                      </c:pt>
                      <c:pt idx="5413">
                        <c:v>1500</c:v>
                      </c:pt>
                      <c:pt idx="5414">
                        <c:v>1500</c:v>
                      </c:pt>
                      <c:pt idx="5415">
                        <c:v>1500</c:v>
                      </c:pt>
                      <c:pt idx="5416">
                        <c:v>1500</c:v>
                      </c:pt>
                      <c:pt idx="5417">
                        <c:v>1500</c:v>
                      </c:pt>
                      <c:pt idx="5418">
                        <c:v>1500</c:v>
                      </c:pt>
                      <c:pt idx="5419">
                        <c:v>1500</c:v>
                      </c:pt>
                      <c:pt idx="5420">
                        <c:v>1500</c:v>
                      </c:pt>
                      <c:pt idx="5421">
                        <c:v>1500</c:v>
                      </c:pt>
                      <c:pt idx="5422">
                        <c:v>1500</c:v>
                      </c:pt>
                      <c:pt idx="5423">
                        <c:v>1500</c:v>
                      </c:pt>
                      <c:pt idx="5424">
                        <c:v>1500</c:v>
                      </c:pt>
                      <c:pt idx="5425">
                        <c:v>1500</c:v>
                      </c:pt>
                      <c:pt idx="5426">
                        <c:v>1500</c:v>
                      </c:pt>
                      <c:pt idx="5427">
                        <c:v>1500</c:v>
                      </c:pt>
                      <c:pt idx="5428">
                        <c:v>1500</c:v>
                      </c:pt>
                      <c:pt idx="5429">
                        <c:v>1500</c:v>
                      </c:pt>
                      <c:pt idx="5430">
                        <c:v>1500</c:v>
                      </c:pt>
                      <c:pt idx="5431">
                        <c:v>1500</c:v>
                      </c:pt>
                      <c:pt idx="5432">
                        <c:v>1500</c:v>
                      </c:pt>
                      <c:pt idx="5433">
                        <c:v>1500</c:v>
                      </c:pt>
                      <c:pt idx="5434">
                        <c:v>1500</c:v>
                      </c:pt>
                      <c:pt idx="5435">
                        <c:v>1500</c:v>
                      </c:pt>
                      <c:pt idx="5436">
                        <c:v>1500</c:v>
                      </c:pt>
                      <c:pt idx="5437">
                        <c:v>1500</c:v>
                      </c:pt>
                      <c:pt idx="5438">
                        <c:v>1500</c:v>
                      </c:pt>
                      <c:pt idx="5439">
                        <c:v>1500</c:v>
                      </c:pt>
                      <c:pt idx="5440">
                        <c:v>1500</c:v>
                      </c:pt>
                      <c:pt idx="5441">
                        <c:v>1500</c:v>
                      </c:pt>
                      <c:pt idx="5442">
                        <c:v>1500</c:v>
                      </c:pt>
                      <c:pt idx="5443">
                        <c:v>1500</c:v>
                      </c:pt>
                      <c:pt idx="5444">
                        <c:v>1500</c:v>
                      </c:pt>
                      <c:pt idx="5445">
                        <c:v>1500</c:v>
                      </c:pt>
                      <c:pt idx="5446">
                        <c:v>1500</c:v>
                      </c:pt>
                      <c:pt idx="5447">
                        <c:v>1500</c:v>
                      </c:pt>
                      <c:pt idx="5448">
                        <c:v>1500</c:v>
                      </c:pt>
                      <c:pt idx="5449">
                        <c:v>1500</c:v>
                      </c:pt>
                      <c:pt idx="5450">
                        <c:v>1500</c:v>
                      </c:pt>
                      <c:pt idx="5451">
                        <c:v>1500</c:v>
                      </c:pt>
                      <c:pt idx="5452">
                        <c:v>1500</c:v>
                      </c:pt>
                      <c:pt idx="5453">
                        <c:v>1500</c:v>
                      </c:pt>
                      <c:pt idx="5454">
                        <c:v>1500</c:v>
                      </c:pt>
                      <c:pt idx="5455">
                        <c:v>1500</c:v>
                      </c:pt>
                      <c:pt idx="5456">
                        <c:v>1500</c:v>
                      </c:pt>
                      <c:pt idx="5457">
                        <c:v>1500</c:v>
                      </c:pt>
                      <c:pt idx="5458">
                        <c:v>1500</c:v>
                      </c:pt>
                      <c:pt idx="5459">
                        <c:v>1500</c:v>
                      </c:pt>
                      <c:pt idx="5460">
                        <c:v>1500</c:v>
                      </c:pt>
                      <c:pt idx="5461">
                        <c:v>1500</c:v>
                      </c:pt>
                      <c:pt idx="5462">
                        <c:v>1500</c:v>
                      </c:pt>
                      <c:pt idx="5463">
                        <c:v>1500</c:v>
                      </c:pt>
                      <c:pt idx="5464">
                        <c:v>1500</c:v>
                      </c:pt>
                      <c:pt idx="5465">
                        <c:v>1500</c:v>
                      </c:pt>
                      <c:pt idx="5466">
                        <c:v>1500</c:v>
                      </c:pt>
                      <c:pt idx="5467">
                        <c:v>1500</c:v>
                      </c:pt>
                      <c:pt idx="5468">
                        <c:v>1500</c:v>
                      </c:pt>
                      <c:pt idx="5469">
                        <c:v>1500</c:v>
                      </c:pt>
                      <c:pt idx="5470">
                        <c:v>1500</c:v>
                      </c:pt>
                      <c:pt idx="5471">
                        <c:v>1500</c:v>
                      </c:pt>
                      <c:pt idx="5472">
                        <c:v>1500</c:v>
                      </c:pt>
                      <c:pt idx="5473">
                        <c:v>1500</c:v>
                      </c:pt>
                      <c:pt idx="5474">
                        <c:v>1500</c:v>
                      </c:pt>
                      <c:pt idx="5475">
                        <c:v>1500</c:v>
                      </c:pt>
                      <c:pt idx="5476">
                        <c:v>1500</c:v>
                      </c:pt>
                      <c:pt idx="5477">
                        <c:v>1500</c:v>
                      </c:pt>
                      <c:pt idx="5478">
                        <c:v>1500</c:v>
                      </c:pt>
                      <c:pt idx="5479">
                        <c:v>1500</c:v>
                      </c:pt>
                      <c:pt idx="5480">
                        <c:v>1500</c:v>
                      </c:pt>
                      <c:pt idx="5481">
                        <c:v>1500</c:v>
                      </c:pt>
                      <c:pt idx="5482">
                        <c:v>1500</c:v>
                      </c:pt>
                      <c:pt idx="5483">
                        <c:v>1500</c:v>
                      </c:pt>
                      <c:pt idx="5484">
                        <c:v>1500</c:v>
                      </c:pt>
                      <c:pt idx="5485">
                        <c:v>1500</c:v>
                      </c:pt>
                      <c:pt idx="5486">
                        <c:v>1500</c:v>
                      </c:pt>
                      <c:pt idx="5487">
                        <c:v>1500</c:v>
                      </c:pt>
                      <c:pt idx="5488">
                        <c:v>1500</c:v>
                      </c:pt>
                      <c:pt idx="5489">
                        <c:v>1500</c:v>
                      </c:pt>
                      <c:pt idx="5490">
                        <c:v>1500</c:v>
                      </c:pt>
                      <c:pt idx="5491">
                        <c:v>1500</c:v>
                      </c:pt>
                      <c:pt idx="5492">
                        <c:v>1500</c:v>
                      </c:pt>
                      <c:pt idx="5493">
                        <c:v>1500</c:v>
                      </c:pt>
                      <c:pt idx="5494">
                        <c:v>1500</c:v>
                      </c:pt>
                      <c:pt idx="5495">
                        <c:v>1500</c:v>
                      </c:pt>
                      <c:pt idx="5496">
                        <c:v>1500</c:v>
                      </c:pt>
                      <c:pt idx="5497">
                        <c:v>1500</c:v>
                      </c:pt>
                      <c:pt idx="5498">
                        <c:v>1500</c:v>
                      </c:pt>
                      <c:pt idx="5499">
                        <c:v>1500</c:v>
                      </c:pt>
                      <c:pt idx="5500">
                        <c:v>1500</c:v>
                      </c:pt>
                      <c:pt idx="5501">
                        <c:v>1500</c:v>
                      </c:pt>
                      <c:pt idx="5502">
                        <c:v>1500</c:v>
                      </c:pt>
                      <c:pt idx="5503">
                        <c:v>1500</c:v>
                      </c:pt>
                      <c:pt idx="5504">
                        <c:v>1500</c:v>
                      </c:pt>
                      <c:pt idx="5505">
                        <c:v>1500</c:v>
                      </c:pt>
                      <c:pt idx="5506">
                        <c:v>1500</c:v>
                      </c:pt>
                      <c:pt idx="5507">
                        <c:v>1500</c:v>
                      </c:pt>
                      <c:pt idx="5508">
                        <c:v>1500</c:v>
                      </c:pt>
                      <c:pt idx="5509">
                        <c:v>1500</c:v>
                      </c:pt>
                      <c:pt idx="5510">
                        <c:v>1500</c:v>
                      </c:pt>
                      <c:pt idx="5511">
                        <c:v>1500</c:v>
                      </c:pt>
                      <c:pt idx="5512">
                        <c:v>1500</c:v>
                      </c:pt>
                      <c:pt idx="5513">
                        <c:v>1500</c:v>
                      </c:pt>
                      <c:pt idx="5514">
                        <c:v>1500</c:v>
                      </c:pt>
                      <c:pt idx="5515">
                        <c:v>1500</c:v>
                      </c:pt>
                      <c:pt idx="5516">
                        <c:v>1500</c:v>
                      </c:pt>
                      <c:pt idx="5517">
                        <c:v>1500</c:v>
                      </c:pt>
                      <c:pt idx="5518">
                        <c:v>1500</c:v>
                      </c:pt>
                      <c:pt idx="5519">
                        <c:v>1500</c:v>
                      </c:pt>
                      <c:pt idx="5520">
                        <c:v>1500</c:v>
                      </c:pt>
                      <c:pt idx="5521">
                        <c:v>1500</c:v>
                      </c:pt>
                      <c:pt idx="5522">
                        <c:v>1500</c:v>
                      </c:pt>
                      <c:pt idx="5523">
                        <c:v>1500</c:v>
                      </c:pt>
                      <c:pt idx="5524">
                        <c:v>1500</c:v>
                      </c:pt>
                      <c:pt idx="5525">
                        <c:v>1500</c:v>
                      </c:pt>
                      <c:pt idx="5526">
                        <c:v>1500</c:v>
                      </c:pt>
                      <c:pt idx="5527">
                        <c:v>1500</c:v>
                      </c:pt>
                      <c:pt idx="5528">
                        <c:v>1500</c:v>
                      </c:pt>
                      <c:pt idx="5529">
                        <c:v>1500</c:v>
                      </c:pt>
                      <c:pt idx="5530">
                        <c:v>1500</c:v>
                      </c:pt>
                      <c:pt idx="5531">
                        <c:v>1500</c:v>
                      </c:pt>
                      <c:pt idx="5532">
                        <c:v>1500</c:v>
                      </c:pt>
                      <c:pt idx="5533">
                        <c:v>1500</c:v>
                      </c:pt>
                      <c:pt idx="5534">
                        <c:v>1500</c:v>
                      </c:pt>
                      <c:pt idx="5535">
                        <c:v>1500</c:v>
                      </c:pt>
                      <c:pt idx="5536">
                        <c:v>1500</c:v>
                      </c:pt>
                      <c:pt idx="5537">
                        <c:v>1500</c:v>
                      </c:pt>
                      <c:pt idx="5538">
                        <c:v>1500</c:v>
                      </c:pt>
                      <c:pt idx="5539">
                        <c:v>1500</c:v>
                      </c:pt>
                      <c:pt idx="5540">
                        <c:v>1500</c:v>
                      </c:pt>
                      <c:pt idx="5541">
                        <c:v>1500</c:v>
                      </c:pt>
                      <c:pt idx="5542">
                        <c:v>1500</c:v>
                      </c:pt>
                      <c:pt idx="5543">
                        <c:v>1500</c:v>
                      </c:pt>
                      <c:pt idx="5544">
                        <c:v>1500</c:v>
                      </c:pt>
                      <c:pt idx="5545">
                        <c:v>1500</c:v>
                      </c:pt>
                      <c:pt idx="5546">
                        <c:v>1500</c:v>
                      </c:pt>
                      <c:pt idx="5547">
                        <c:v>1500</c:v>
                      </c:pt>
                      <c:pt idx="5548">
                        <c:v>1500</c:v>
                      </c:pt>
                      <c:pt idx="5549">
                        <c:v>1500</c:v>
                      </c:pt>
                      <c:pt idx="5550">
                        <c:v>1500</c:v>
                      </c:pt>
                      <c:pt idx="5551">
                        <c:v>1500</c:v>
                      </c:pt>
                      <c:pt idx="5552">
                        <c:v>1500</c:v>
                      </c:pt>
                      <c:pt idx="5553">
                        <c:v>1500</c:v>
                      </c:pt>
                      <c:pt idx="5554">
                        <c:v>1500</c:v>
                      </c:pt>
                      <c:pt idx="5555">
                        <c:v>1500</c:v>
                      </c:pt>
                      <c:pt idx="5556">
                        <c:v>1500</c:v>
                      </c:pt>
                      <c:pt idx="5557">
                        <c:v>1500</c:v>
                      </c:pt>
                      <c:pt idx="5558">
                        <c:v>1500</c:v>
                      </c:pt>
                      <c:pt idx="5559">
                        <c:v>1500</c:v>
                      </c:pt>
                      <c:pt idx="5560">
                        <c:v>1500</c:v>
                      </c:pt>
                      <c:pt idx="5561">
                        <c:v>1500</c:v>
                      </c:pt>
                      <c:pt idx="5562">
                        <c:v>1500</c:v>
                      </c:pt>
                      <c:pt idx="5563">
                        <c:v>1500</c:v>
                      </c:pt>
                      <c:pt idx="5564">
                        <c:v>1500</c:v>
                      </c:pt>
                      <c:pt idx="5565">
                        <c:v>1500</c:v>
                      </c:pt>
                      <c:pt idx="5566">
                        <c:v>1500</c:v>
                      </c:pt>
                      <c:pt idx="5567">
                        <c:v>1500</c:v>
                      </c:pt>
                      <c:pt idx="5568">
                        <c:v>1500</c:v>
                      </c:pt>
                      <c:pt idx="5569">
                        <c:v>1500</c:v>
                      </c:pt>
                      <c:pt idx="5570">
                        <c:v>1500</c:v>
                      </c:pt>
                      <c:pt idx="5571">
                        <c:v>1500</c:v>
                      </c:pt>
                      <c:pt idx="5572">
                        <c:v>1500</c:v>
                      </c:pt>
                      <c:pt idx="5573">
                        <c:v>1500</c:v>
                      </c:pt>
                      <c:pt idx="5574">
                        <c:v>1500</c:v>
                      </c:pt>
                      <c:pt idx="5575">
                        <c:v>1500</c:v>
                      </c:pt>
                      <c:pt idx="5576">
                        <c:v>1500</c:v>
                      </c:pt>
                      <c:pt idx="5577">
                        <c:v>1500</c:v>
                      </c:pt>
                      <c:pt idx="5578">
                        <c:v>1500</c:v>
                      </c:pt>
                      <c:pt idx="5579">
                        <c:v>1500</c:v>
                      </c:pt>
                      <c:pt idx="5580">
                        <c:v>1500</c:v>
                      </c:pt>
                      <c:pt idx="5581">
                        <c:v>1500</c:v>
                      </c:pt>
                      <c:pt idx="5582">
                        <c:v>1500</c:v>
                      </c:pt>
                      <c:pt idx="5583">
                        <c:v>1500</c:v>
                      </c:pt>
                      <c:pt idx="5584">
                        <c:v>1500</c:v>
                      </c:pt>
                      <c:pt idx="5585">
                        <c:v>1500</c:v>
                      </c:pt>
                      <c:pt idx="5586">
                        <c:v>1500</c:v>
                      </c:pt>
                      <c:pt idx="5587">
                        <c:v>1500</c:v>
                      </c:pt>
                      <c:pt idx="5588">
                        <c:v>1500</c:v>
                      </c:pt>
                      <c:pt idx="5589">
                        <c:v>1500</c:v>
                      </c:pt>
                      <c:pt idx="5590">
                        <c:v>1500</c:v>
                      </c:pt>
                      <c:pt idx="5591">
                        <c:v>1500</c:v>
                      </c:pt>
                      <c:pt idx="5592">
                        <c:v>1500</c:v>
                      </c:pt>
                      <c:pt idx="5593">
                        <c:v>1500</c:v>
                      </c:pt>
                      <c:pt idx="5594">
                        <c:v>1500</c:v>
                      </c:pt>
                      <c:pt idx="5595">
                        <c:v>1500</c:v>
                      </c:pt>
                      <c:pt idx="5596">
                        <c:v>1500</c:v>
                      </c:pt>
                      <c:pt idx="5597">
                        <c:v>1500</c:v>
                      </c:pt>
                      <c:pt idx="5598">
                        <c:v>1500</c:v>
                      </c:pt>
                      <c:pt idx="5599">
                        <c:v>1500</c:v>
                      </c:pt>
                      <c:pt idx="5600">
                        <c:v>1500</c:v>
                      </c:pt>
                      <c:pt idx="5601">
                        <c:v>1500</c:v>
                      </c:pt>
                      <c:pt idx="5602">
                        <c:v>1500</c:v>
                      </c:pt>
                      <c:pt idx="5603">
                        <c:v>1500</c:v>
                      </c:pt>
                      <c:pt idx="5604">
                        <c:v>1500</c:v>
                      </c:pt>
                      <c:pt idx="5605">
                        <c:v>1500</c:v>
                      </c:pt>
                      <c:pt idx="5606">
                        <c:v>1500</c:v>
                      </c:pt>
                      <c:pt idx="5607">
                        <c:v>1500</c:v>
                      </c:pt>
                      <c:pt idx="5608">
                        <c:v>1500</c:v>
                      </c:pt>
                      <c:pt idx="5609">
                        <c:v>1500</c:v>
                      </c:pt>
                      <c:pt idx="5610">
                        <c:v>1500</c:v>
                      </c:pt>
                      <c:pt idx="5611">
                        <c:v>1500</c:v>
                      </c:pt>
                      <c:pt idx="5612">
                        <c:v>1500</c:v>
                      </c:pt>
                      <c:pt idx="5613">
                        <c:v>1500</c:v>
                      </c:pt>
                      <c:pt idx="5614">
                        <c:v>1500</c:v>
                      </c:pt>
                      <c:pt idx="5615">
                        <c:v>1500</c:v>
                      </c:pt>
                      <c:pt idx="5616">
                        <c:v>1500</c:v>
                      </c:pt>
                      <c:pt idx="5617">
                        <c:v>1500</c:v>
                      </c:pt>
                      <c:pt idx="5618">
                        <c:v>1500</c:v>
                      </c:pt>
                      <c:pt idx="5619">
                        <c:v>1500</c:v>
                      </c:pt>
                      <c:pt idx="5620">
                        <c:v>1500</c:v>
                      </c:pt>
                      <c:pt idx="5621">
                        <c:v>1500</c:v>
                      </c:pt>
                      <c:pt idx="5622">
                        <c:v>1500</c:v>
                      </c:pt>
                      <c:pt idx="5623">
                        <c:v>1500</c:v>
                      </c:pt>
                      <c:pt idx="5624">
                        <c:v>1500</c:v>
                      </c:pt>
                      <c:pt idx="5625">
                        <c:v>1500</c:v>
                      </c:pt>
                      <c:pt idx="5626">
                        <c:v>1500</c:v>
                      </c:pt>
                      <c:pt idx="5627">
                        <c:v>1500</c:v>
                      </c:pt>
                      <c:pt idx="5628">
                        <c:v>1500</c:v>
                      </c:pt>
                      <c:pt idx="5629">
                        <c:v>1500</c:v>
                      </c:pt>
                      <c:pt idx="5630">
                        <c:v>1500</c:v>
                      </c:pt>
                      <c:pt idx="5631">
                        <c:v>1500</c:v>
                      </c:pt>
                      <c:pt idx="5632">
                        <c:v>1500</c:v>
                      </c:pt>
                      <c:pt idx="5633">
                        <c:v>1500</c:v>
                      </c:pt>
                      <c:pt idx="5634">
                        <c:v>1500</c:v>
                      </c:pt>
                      <c:pt idx="5635">
                        <c:v>1500</c:v>
                      </c:pt>
                      <c:pt idx="5636">
                        <c:v>1500</c:v>
                      </c:pt>
                      <c:pt idx="5637">
                        <c:v>1500</c:v>
                      </c:pt>
                      <c:pt idx="5638">
                        <c:v>1500</c:v>
                      </c:pt>
                      <c:pt idx="5639">
                        <c:v>1500</c:v>
                      </c:pt>
                      <c:pt idx="5640">
                        <c:v>1500</c:v>
                      </c:pt>
                      <c:pt idx="5641">
                        <c:v>1500</c:v>
                      </c:pt>
                      <c:pt idx="5642">
                        <c:v>1500</c:v>
                      </c:pt>
                      <c:pt idx="5643">
                        <c:v>1500</c:v>
                      </c:pt>
                      <c:pt idx="5644">
                        <c:v>1500</c:v>
                      </c:pt>
                      <c:pt idx="5645">
                        <c:v>1500</c:v>
                      </c:pt>
                      <c:pt idx="5646">
                        <c:v>1500</c:v>
                      </c:pt>
                      <c:pt idx="5647">
                        <c:v>1500</c:v>
                      </c:pt>
                      <c:pt idx="5648">
                        <c:v>1500</c:v>
                      </c:pt>
                      <c:pt idx="5649">
                        <c:v>1500</c:v>
                      </c:pt>
                      <c:pt idx="5650">
                        <c:v>1500</c:v>
                      </c:pt>
                      <c:pt idx="5651">
                        <c:v>1500</c:v>
                      </c:pt>
                      <c:pt idx="5652">
                        <c:v>1500</c:v>
                      </c:pt>
                      <c:pt idx="5653">
                        <c:v>1500</c:v>
                      </c:pt>
                      <c:pt idx="5654">
                        <c:v>1500</c:v>
                      </c:pt>
                      <c:pt idx="5655">
                        <c:v>1500</c:v>
                      </c:pt>
                      <c:pt idx="5656">
                        <c:v>1500</c:v>
                      </c:pt>
                      <c:pt idx="5657">
                        <c:v>1500</c:v>
                      </c:pt>
                      <c:pt idx="5658">
                        <c:v>1500</c:v>
                      </c:pt>
                      <c:pt idx="5659">
                        <c:v>1500</c:v>
                      </c:pt>
                      <c:pt idx="5660">
                        <c:v>1500</c:v>
                      </c:pt>
                      <c:pt idx="5661">
                        <c:v>1500</c:v>
                      </c:pt>
                      <c:pt idx="5662">
                        <c:v>1500</c:v>
                      </c:pt>
                      <c:pt idx="5663">
                        <c:v>1500</c:v>
                      </c:pt>
                      <c:pt idx="5664">
                        <c:v>1500</c:v>
                      </c:pt>
                      <c:pt idx="5665">
                        <c:v>1500</c:v>
                      </c:pt>
                      <c:pt idx="5666">
                        <c:v>1500</c:v>
                      </c:pt>
                      <c:pt idx="5667">
                        <c:v>1500</c:v>
                      </c:pt>
                      <c:pt idx="5668">
                        <c:v>1500</c:v>
                      </c:pt>
                      <c:pt idx="5669">
                        <c:v>1500</c:v>
                      </c:pt>
                      <c:pt idx="5670">
                        <c:v>1500</c:v>
                      </c:pt>
                      <c:pt idx="5671">
                        <c:v>1500</c:v>
                      </c:pt>
                      <c:pt idx="5672">
                        <c:v>1500</c:v>
                      </c:pt>
                      <c:pt idx="5673">
                        <c:v>1500</c:v>
                      </c:pt>
                      <c:pt idx="5674">
                        <c:v>1500</c:v>
                      </c:pt>
                      <c:pt idx="5675">
                        <c:v>1500</c:v>
                      </c:pt>
                      <c:pt idx="5676">
                        <c:v>1500</c:v>
                      </c:pt>
                      <c:pt idx="5677">
                        <c:v>1500</c:v>
                      </c:pt>
                      <c:pt idx="5678">
                        <c:v>1500</c:v>
                      </c:pt>
                      <c:pt idx="5679">
                        <c:v>1500</c:v>
                      </c:pt>
                      <c:pt idx="5680">
                        <c:v>1500</c:v>
                      </c:pt>
                      <c:pt idx="5681">
                        <c:v>1500</c:v>
                      </c:pt>
                      <c:pt idx="5682">
                        <c:v>1500</c:v>
                      </c:pt>
                      <c:pt idx="5683">
                        <c:v>1500</c:v>
                      </c:pt>
                      <c:pt idx="5684">
                        <c:v>1500</c:v>
                      </c:pt>
                      <c:pt idx="5685">
                        <c:v>1500</c:v>
                      </c:pt>
                      <c:pt idx="5686">
                        <c:v>1500</c:v>
                      </c:pt>
                      <c:pt idx="5687">
                        <c:v>1500</c:v>
                      </c:pt>
                      <c:pt idx="5688">
                        <c:v>1500</c:v>
                      </c:pt>
                      <c:pt idx="5689">
                        <c:v>1500</c:v>
                      </c:pt>
                      <c:pt idx="5690">
                        <c:v>1500</c:v>
                      </c:pt>
                      <c:pt idx="5691">
                        <c:v>1500</c:v>
                      </c:pt>
                      <c:pt idx="5692">
                        <c:v>1500</c:v>
                      </c:pt>
                      <c:pt idx="5693">
                        <c:v>1500</c:v>
                      </c:pt>
                      <c:pt idx="5694">
                        <c:v>1500</c:v>
                      </c:pt>
                      <c:pt idx="5695">
                        <c:v>1500</c:v>
                      </c:pt>
                      <c:pt idx="5696">
                        <c:v>1500</c:v>
                      </c:pt>
                      <c:pt idx="5697">
                        <c:v>1500</c:v>
                      </c:pt>
                      <c:pt idx="5698">
                        <c:v>1500</c:v>
                      </c:pt>
                      <c:pt idx="5699">
                        <c:v>1500</c:v>
                      </c:pt>
                      <c:pt idx="5700">
                        <c:v>1500</c:v>
                      </c:pt>
                      <c:pt idx="5701">
                        <c:v>1500</c:v>
                      </c:pt>
                      <c:pt idx="5702">
                        <c:v>1500</c:v>
                      </c:pt>
                      <c:pt idx="5703">
                        <c:v>1500</c:v>
                      </c:pt>
                      <c:pt idx="5704">
                        <c:v>1500</c:v>
                      </c:pt>
                      <c:pt idx="5705">
                        <c:v>1500</c:v>
                      </c:pt>
                      <c:pt idx="5706">
                        <c:v>1500</c:v>
                      </c:pt>
                      <c:pt idx="5707">
                        <c:v>1500</c:v>
                      </c:pt>
                      <c:pt idx="5708">
                        <c:v>1500</c:v>
                      </c:pt>
                      <c:pt idx="5709">
                        <c:v>1500</c:v>
                      </c:pt>
                      <c:pt idx="5710">
                        <c:v>1500</c:v>
                      </c:pt>
                      <c:pt idx="5711">
                        <c:v>1500</c:v>
                      </c:pt>
                      <c:pt idx="5712">
                        <c:v>1500</c:v>
                      </c:pt>
                      <c:pt idx="5713">
                        <c:v>1500</c:v>
                      </c:pt>
                      <c:pt idx="5714">
                        <c:v>1500</c:v>
                      </c:pt>
                      <c:pt idx="5715">
                        <c:v>1500</c:v>
                      </c:pt>
                      <c:pt idx="5716">
                        <c:v>1500</c:v>
                      </c:pt>
                      <c:pt idx="5717">
                        <c:v>1500</c:v>
                      </c:pt>
                      <c:pt idx="5718">
                        <c:v>1500</c:v>
                      </c:pt>
                      <c:pt idx="5719">
                        <c:v>1500</c:v>
                      </c:pt>
                      <c:pt idx="5720">
                        <c:v>1500</c:v>
                      </c:pt>
                      <c:pt idx="5721">
                        <c:v>1500</c:v>
                      </c:pt>
                      <c:pt idx="5722">
                        <c:v>1500</c:v>
                      </c:pt>
                      <c:pt idx="5723">
                        <c:v>1500</c:v>
                      </c:pt>
                      <c:pt idx="5724">
                        <c:v>1500</c:v>
                      </c:pt>
                      <c:pt idx="5725">
                        <c:v>1500</c:v>
                      </c:pt>
                      <c:pt idx="5726">
                        <c:v>1500</c:v>
                      </c:pt>
                      <c:pt idx="5727">
                        <c:v>1500</c:v>
                      </c:pt>
                      <c:pt idx="5728">
                        <c:v>1500</c:v>
                      </c:pt>
                      <c:pt idx="5729">
                        <c:v>1500</c:v>
                      </c:pt>
                      <c:pt idx="5730">
                        <c:v>1500</c:v>
                      </c:pt>
                      <c:pt idx="5731">
                        <c:v>1500</c:v>
                      </c:pt>
                      <c:pt idx="5732">
                        <c:v>1500</c:v>
                      </c:pt>
                      <c:pt idx="5733">
                        <c:v>1500</c:v>
                      </c:pt>
                      <c:pt idx="5734">
                        <c:v>1500</c:v>
                      </c:pt>
                      <c:pt idx="5735">
                        <c:v>1500</c:v>
                      </c:pt>
                      <c:pt idx="5736">
                        <c:v>1500</c:v>
                      </c:pt>
                      <c:pt idx="5737">
                        <c:v>1500</c:v>
                      </c:pt>
                      <c:pt idx="5738">
                        <c:v>1500</c:v>
                      </c:pt>
                      <c:pt idx="5739">
                        <c:v>1500</c:v>
                      </c:pt>
                      <c:pt idx="5740">
                        <c:v>1500</c:v>
                      </c:pt>
                      <c:pt idx="5741">
                        <c:v>1500</c:v>
                      </c:pt>
                      <c:pt idx="5742">
                        <c:v>1500</c:v>
                      </c:pt>
                      <c:pt idx="5743">
                        <c:v>1500</c:v>
                      </c:pt>
                      <c:pt idx="5744">
                        <c:v>1500</c:v>
                      </c:pt>
                      <c:pt idx="5745">
                        <c:v>1500</c:v>
                      </c:pt>
                      <c:pt idx="5746">
                        <c:v>1500</c:v>
                      </c:pt>
                      <c:pt idx="5747">
                        <c:v>1500</c:v>
                      </c:pt>
                      <c:pt idx="5748">
                        <c:v>1500</c:v>
                      </c:pt>
                      <c:pt idx="5749">
                        <c:v>1500</c:v>
                      </c:pt>
                      <c:pt idx="5750">
                        <c:v>1500</c:v>
                      </c:pt>
                      <c:pt idx="5751">
                        <c:v>1500</c:v>
                      </c:pt>
                      <c:pt idx="5752">
                        <c:v>1500</c:v>
                      </c:pt>
                      <c:pt idx="5753">
                        <c:v>1500</c:v>
                      </c:pt>
                      <c:pt idx="5754">
                        <c:v>1500</c:v>
                      </c:pt>
                      <c:pt idx="5755">
                        <c:v>1500</c:v>
                      </c:pt>
                      <c:pt idx="5756">
                        <c:v>1500</c:v>
                      </c:pt>
                      <c:pt idx="5757">
                        <c:v>1500</c:v>
                      </c:pt>
                      <c:pt idx="5758">
                        <c:v>1500</c:v>
                      </c:pt>
                      <c:pt idx="5759">
                        <c:v>1500</c:v>
                      </c:pt>
                      <c:pt idx="5760">
                        <c:v>1500</c:v>
                      </c:pt>
                      <c:pt idx="5761">
                        <c:v>1500</c:v>
                      </c:pt>
                      <c:pt idx="5762">
                        <c:v>1500</c:v>
                      </c:pt>
                      <c:pt idx="5763">
                        <c:v>1500</c:v>
                      </c:pt>
                      <c:pt idx="5764">
                        <c:v>1500</c:v>
                      </c:pt>
                      <c:pt idx="5765">
                        <c:v>1500</c:v>
                      </c:pt>
                      <c:pt idx="5766">
                        <c:v>1500</c:v>
                      </c:pt>
                      <c:pt idx="5767">
                        <c:v>1500</c:v>
                      </c:pt>
                      <c:pt idx="5768">
                        <c:v>1500</c:v>
                      </c:pt>
                      <c:pt idx="5769">
                        <c:v>1500</c:v>
                      </c:pt>
                      <c:pt idx="5770">
                        <c:v>1500</c:v>
                      </c:pt>
                      <c:pt idx="5771">
                        <c:v>1500</c:v>
                      </c:pt>
                      <c:pt idx="5772">
                        <c:v>1500</c:v>
                      </c:pt>
                      <c:pt idx="5773">
                        <c:v>1500</c:v>
                      </c:pt>
                      <c:pt idx="5774">
                        <c:v>1500</c:v>
                      </c:pt>
                      <c:pt idx="5775">
                        <c:v>1500</c:v>
                      </c:pt>
                      <c:pt idx="5776">
                        <c:v>1500</c:v>
                      </c:pt>
                      <c:pt idx="5777">
                        <c:v>1500</c:v>
                      </c:pt>
                      <c:pt idx="5778">
                        <c:v>1500</c:v>
                      </c:pt>
                      <c:pt idx="5779">
                        <c:v>1500</c:v>
                      </c:pt>
                      <c:pt idx="5780">
                        <c:v>1500</c:v>
                      </c:pt>
                      <c:pt idx="5781">
                        <c:v>1500</c:v>
                      </c:pt>
                      <c:pt idx="5782">
                        <c:v>1500</c:v>
                      </c:pt>
                      <c:pt idx="5783">
                        <c:v>1500</c:v>
                      </c:pt>
                      <c:pt idx="5784">
                        <c:v>1500</c:v>
                      </c:pt>
                      <c:pt idx="5785">
                        <c:v>1500</c:v>
                      </c:pt>
                      <c:pt idx="5786">
                        <c:v>1500</c:v>
                      </c:pt>
                      <c:pt idx="5787">
                        <c:v>1500</c:v>
                      </c:pt>
                      <c:pt idx="5788">
                        <c:v>1500</c:v>
                      </c:pt>
                      <c:pt idx="5789">
                        <c:v>1500</c:v>
                      </c:pt>
                      <c:pt idx="5790">
                        <c:v>1500</c:v>
                      </c:pt>
                      <c:pt idx="5791">
                        <c:v>1500</c:v>
                      </c:pt>
                      <c:pt idx="5792">
                        <c:v>1500</c:v>
                      </c:pt>
                      <c:pt idx="5793">
                        <c:v>1500</c:v>
                      </c:pt>
                      <c:pt idx="5794">
                        <c:v>1500</c:v>
                      </c:pt>
                      <c:pt idx="5795">
                        <c:v>1500</c:v>
                      </c:pt>
                      <c:pt idx="5796">
                        <c:v>1500</c:v>
                      </c:pt>
                      <c:pt idx="5797">
                        <c:v>1500</c:v>
                      </c:pt>
                      <c:pt idx="5798">
                        <c:v>1500</c:v>
                      </c:pt>
                      <c:pt idx="5799">
                        <c:v>1500</c:v>
                      </c:pt>
                      <c:pt idx="5800">
                        <c:v>1500</c:v>
                      </c:pt>
                      <c:pt idx="5801">
                        <c:v>1500</c:v>
                      </c:pt>
                      <c:pt idx="5802">
                        <c:v>1500</c:v>
                      </c:pt>
                      <c:pt idx="5803">
                        <c:v>1500</c:v>
                      </c:pt>
                      <c:pt idx="5804">
                        <c:v>1500</c:v>
                      </c:pt>
                      <c:pt idx="5805">
                        <c:v>1500</c:v>
                      </c:pt>
                      <c:pt idx="5806">
                        <c:v>1500</c:v>
                      </c:pt>
                      <c:pt idx="5807">
                        <c:v>1500</c:v>
                      </c:pt>
                      <c:pt idx="5808">
                        <c:v>1500</c:v>
                      </c:pt>
                      <c:pt idx="5809">
                        <c:v>1500</c:v>
                      </c:pt>
                      <c:pt idx="5810">
                        <c:v>1500</c:v>
                      </c:pt>
                      <c:pt idx="5811">
                        <c:v>1500</c:v>
                      </c:pt>
                      <c:pt idx="5812">
                        <c:v>1500</c:v>
                      </c:pt>
                      <c:pt idx="5813">
                        <c:v>1500</c:v>
                      </c:pt>
                      <c:pt idx="5814">
                        <c:v>1500</c:v>
                      </c:pt>
                      <c:pt idx="5815">
                        <c:v>1500</c:v>
                      </c:pt>
                      <c:pt idx="5816">
                        <c:v>1500</c:v>
                      </c:pt>
                      <c:pt idx="5817">
                        <c:v>1500</c:v>
                      </c:pt>
                      <c:pt idx="5818">
                        <c:v>1500</c:v>
                      </c:pt>
                      <c:pt idx="5819">
                        <c:v>1500</c:v>
                      </c:pt>
                      <c:pt idx="5820">
                        <c:v>1500</c:v>
                      </c:pt>
                      <c:pt idx="5821">
                        <c:v>1500</c:v>
                      </c:pt>
                      <c:pt idx="5822">
                        <c:v>1500</c:v>
                      </c:pt>
                      <c:pt idx="5823">
                        <c:v>1500</c:v>
                      </c:pt>
                      <c:pt idx="5824">
                        <c:v>1500</c:v>
                      </c:pt>
                      <c:pt idx="5825">
                        <c:v>1500</c:v>
                      </c:pt>
                      <c:pt idx="5826">
                        <c:v>1500</c:v>
                      </c:pt>
                      <c:pt idx="5827">
                        <c:v>1500</c:v>
                      </c:pt>
                      <c:pt idx="5828">
                        <c:v>1500</c:v>
                      </c:pt>
                      <c:pt idx="5829">
                        <c:v>1500</c:v>
                      </c:pt>
                      <c:pt idx="5830">
                        <c:v>1500</c:v>
                      </c:pt>
                      <c:pt idx="5831">
                        <c:v>1500</c:v>
                      </c:pt>
                      <c:pt idx="5832">
                        <c:v>1500</c:v>
                      </c:pt>
                      <c:pt idx="5833">
                        <c:v>1500</c:v>
                      </c:pt>
                      <c:pt idx="5834">
                        <c:v>1500</c:v>
                      </c:pt>
                      <c:pt idx="5835">
                        <c:v>1500</c:v>
                      </c:pt>
                      <c:pt idx="5836">
                        <c:v>1500</c:v>
                      </c:pt>
                      <c:pt idx="5837">
                        <c:v>1500</c:v>
                      </c:pt>
                      <c:pt idx="5838">
                        <c:v>1500</c:v>
                      </c:pt>
                      <c:pt idx="5839">
                        <c:v>1500</c:v>
                      </c:pt>
                      <c:pt idx="5840">
                        <c:v>1500</c:v>
                      </c:pt>
                      <c:pt idx="5841">
                        <c:v>1500</c:v>
                      </c:pt>
                      <c:pt idx="5842">
                        <c:v>1500</c:v>
                      </c:pt>
                      <c:pt idx="5843">
                        <c:v>1500</c:v>
                      </c:pt>
                      <c:pt idx="5844">
                        <c:v>1500</c:v>
                      </c:pt>
                      <c:pt idx="5845">
                        <c:v>1500</c:v>
                      </c:pt>
                      <c:pt idx="5846">
                        <c:v>1500</c:v>
                      </c:pt>
                      <c:pt idx="5847">
                        <c:v>1500</c:v>
                      </c:pt>
                      <c:pt idx="5848">
                        <c:v>1500</c:v>
                      </c:pt>
                      <c:pt idx="5849">
                        <c:v>1500</c:v>
                      </c:pt>
                      <c:pt idx="5850">
                        <c:v>1500</c:v>
                      </c:pt>
                      <c:pt idx="5851">
                        <c:v>1500</c:v>
                      </c:pt>
                      <c:pt idx="5852">
                        <c:v>1500</c:v>
                      </c:pt>
                      <c:pt idx="5853">
                        <c:v>1500</c:v>
                      </c:pt>
                      <c:pt idx="5854">
                        <c:v>1500</c:v>
                      </c:pt>
                      <c:pt idx="5855">
                        <c:v>1500</c:v>
                      </c:pt>
                      <c:pt idx="5856">
                        <c:v>1500</c:v>
                      </c:pt>
                      <c:pt idx="5857">
                        <c:v>1500</c:v>
                      </c:pt>
                      <c:pt idx="5858">
                        <c:v>1500</c:v>
                      </c:pt>
                      <c:pt idx="5859">
                        <c:v>1500</c:v>
                      </c:pt>
                      <c:pt idx="5860">
                        <c:v>1500</c:v>
                      </c:pt>
                      <c:pt idx="5861">
                        <c:v>1500</c:v>
                      </c:pt>
                      <c:pt idx="5862">
                        <c:v>1500</c:v>
                      </c:pt>
                      <c:pt idx="5863">
                        <c:v>1500</c:v>
                      </c:pt>
                      <c:pt idx="5864">
                        <c:v>1500</c:v>
                      </c:pt>
                      <c:pt idx="5865">
                        <c:v>1500</c:v>
                      </c:pt>
                      <c:pt idx="5866">
                        <c:v>1500</c:v>
                      </c:pt>
                      <c:pt idx="5867">
                        <c:v>1500</c:v>
                      </c:pt>
                      <c:pt idx="5868">
                        <c:v>1500</c:v>
                      </c:pt>
                      <c:pt idx="5869">
                        <c:v>1500</c:v>
                      </c:pt>
                      <c:pt idx="5870">
                        <c:v>1500</c:v>
                      </c:pt>
                      <c:pt idx="5871">
                        <c:v>1500</c:v>
                      </c:pt>
                      <c:pt idx="5872">
                        <c:v>1500</c:v>
                      </c:pt>
                      <c:pt idx="5873">
                        <c:v>1500</c:v>
                      </c:pt>
                      <c:pt idx="5874">
                        <c:v>1500</c:v>
                      </c:pt>
                      <c:pt idx="5875">
                        <c:v>1500</c:v>
                      </c:pt>
                      <c:pt idx="5876">
                        <c:v>1500</c:v>
                      </c:pt>
                      <c:pt idx="5877">
                        <c:v>1500</c:v>
                      </c:pt>
                      <c:pt idx="5878">
                        <c:v>1500</c:v>
                      </c:pt>
                      <c:pt idx="5879">
                        <c:v>1500</c:v>
                      </c:pt>
                      <c:pt idx="5880">
                        <c:v>1500</c:v>
                      </c:pt>
                      <c:pt idx="5881">
                        <c:v>1500</c:v>
                      </c:pt>
                      <c:pt idx="5882">
                        <c:v>1500</c:v>
                      </c:pt>
                      <c:pt idx="5883">
                        <c:v>1500</c:v>
                      </c:pt>
                      <c:pt idx="5884">
                        <c:v>1500</c:v>
                      </c:pt>
                      <c:pt idx="5885">
                        <c:v>1500</c:v>
                      </c:pt>
                      <c:pt idx="5886">
                        <c:v>1500</c:v>
                      </c:pt>
                      <c:pt idx="5887">
                        <c:v>1500</c:v>
                      </c:pt>
                      <c:pt idx="5888">
                        <c:v>1500</c:v>
                      </c:pt>
                      <c:pt idx="5889">
                        <c:v>1500</c:v>
                      </c:pt>
                      <c:pt idx="5890">
                        <c:v>1500</c:v>
                      </c:pt>
                      <c:pt idx="5891">
                        <c:v>1500</c:v>
                      </c:pt>
                      <c:pt idx="5892">
                        <c:v>1500</c:v>
                      </c:pt>
                      <c:pt idx="5893">
                        <c:v>1500</c:v>
                      </c:pt>
                      <c:pt idx="5894">
                        <c:v>1500</c:v>
                      </c:pt>
                      <c:pt idx="5895">
                        <c:v>1500</c:v>
                      </c:pt>
                      <c:pt idx="5896">
                        <c:v>1500</c:v>
                      </c:pt>
                      <c:pt idx="5897">
                        <c:v>1500</c:v>
                      </c:pt>
                      <c:pt idx="5898">
                        <c:v>1500</c:v>
                      </c:pt>
                      <c:pt idx="5899">
                        <c:v>1500</c:v>
                      </c:pt>
                      <c:pt idx="5900">
                        <c:v>1500</c:v>
                      </c:pt>
                      <c:pt idx="5901">
                        <c:v>1500</c:v>
                      </c:pt>
                      <c:pt idx="5902">
                        <c:v>1500</c:v>
                      </c:pt>
                      <c:pt idx="5903">
                        <c:v>1500</c:v>
                      </c:pt>
                      <c:pt idx="5904">
                        <c:v>1500</c:v>
                      </c:pt>
                      <c:pt idx="5905">
                        <c:v>1500</c:v>
                      </c:pt>
                      <c:pt idx="5906">
                        <c:v>1500</c:v>
                      </c:pt>
                      <c:pt idx="5907">
                        <c:v>1500</c:v>
                      </c:pt>
                      <c:pt idx="5908">
                        <c:v>1500</c:v>
                      </c:pt>
                      <c:pt idx="5909">
                        <c:v>1500</c:v>
                      </c:pt>
                      <c:pt idx="5910">
                        <c:v>1500</c:v>
                      </c:pt>
                      <c:pt idx="5911">
                        <c:v>1500</c:v>
                      </c:pt>
                      <c:pt idx="5912">
                        <c:v>1500</c:v>
                      </c:pt>
                      <c:pt idx="5913">
                        <c:v>1500</c:v>
                      </c:pt>
                      <c:pt idx="5914">
                        <c:v>1500</c:v>
                      </c:pt>
                      <c:pt idx="5915">
                        <c:v>1500</c:v>
                      </c:pt>
                      <c:pt idx="5916">
                        <c:v>1500</c:v>
                      </c:pt>
                      <c:pt idx="5917">
                        <c:v>1500</c:v>
                      </c:pt>
                      <c:pt idx="5918">
                        <c:v>1500</c:v>
                      </c:pt>
                      <c:pt idx="5919">
                        <c:v>1500</c:v>
                      </c:pt>
                      <c:pt idx="5920">
                        <c:v>1500</c:v>
                      </c:pt>
                      <c:pt idx="5921">
                        <c:v>1500</c:v>
                      </c:pt>
                      <c:pt idx="5922">
                        <c:v>1500</c:v>
                      </c:pt>
                      <c:pt idx="5923">
                        <c:v>1500</c:v>
                      </c:pt>
                      <c:pt idx="5924">
                        <c:v>1500</c:v>
                      </c:pt>
                      <c:pt idx="5925">
                        <c:v>1500</c:v>
                      </c:pt>
                      <c:pt idx="5926">
                        <c:v>1500</c:v>
                      </c:pt>
                      <c:pt idx="5927">
                        <c:v>1500</c:v>
                      </c:pt>
                      <c:pt idx="5928">
                        <c:v>1500</c:v>
                      </c:pt>
                      <c:pt idx="5929">
                        <c:v>1500</c:v>
                      </c:pt>
                      <c:pt idx="5930">
                        <c:v>1500</c:v>
                      </c:pt>
                      <c:pt idx="5931">
                        <c:v>1500</c:v>
                      </c:pt>
                      <c:pt idx="5932">
                        <c:v>1500</c:v>
                      </c:pt>
                      <c:pt idx="5933">
                        <c:v>1500</c:v>
                      </c:pt>
                      <c:pt idx="5934">
                        <c:v>1500</c:v>
                      </c:pt>
                      <c:pt idx="5935">
                        <c:v>1500</c:v>
                      </c:pt>
                      <c:pt idx="5936">
                        <c:v>1500</c:v>
                      </c:pt>
                      <c:pt idx="5937">
                        <c:v>1500</c:v>
                      </c:pt>
                      <c:pt idx="5938">
                        <c:v>1500</c:v>
                      </c:pt>
                      <c:pt idx="5939">
                        <c:v>1500</c:v>
                      </c:pt>
                      <c:pt idx="5940">
                        <c:v>1500</c:v>
                      </c:pt>
                      <c:pt idx="5941">
                        <c:v>1500</c:v>
                      </c:pt>
                      <c:pt idx="5942">
                        <c:v>1500</c:v>
                      </c:pt>
                      <c:pt idx="5943">
                        <c:v>1500</c:v>
                      </c:pt>
                      <c:pt idx="5944">
                        <c:v>1500</c:v>
                      </c:pt>
                      <c:pt idx="5945">
                        <c:v>1500</c:v>
                      </c:pt>
                      <c:pt idx="5946">
                        <c:v>1500</c:v>
                      </c:pt>
                      <c:pt idx="5947">
                        <c:v>1500</c:v>
                      </c:pt>
                      <c:pt idx="5948">
                        <c:v>1500</c:v>
                      </c:pt>
                      <c:pt idx="5949">
                        <c:v>1500</c:v>
                      </c:pt>
                      <c:pt idx="5950">
                        <c:v>1500</c:v>
                      </c:pt>
                      <c:pt idx="5951">
                        <c:v>1500</c:v>
                      </c:pt>
                      <c:pt idx="5952">
                        <c:v>1500</c:v>
                      </c:pt>
                      <c:pt idx="5953">
                        <c:v>1500</c:v>
                      </c:pt>
                      <c:pt idx="5954">
                        <c:v>1500</c:v>
                      </c:pt>
                      <c:pt idx="5955">
                        <c:v>1500</c:v>
                      </c:pt>
                      <c:pt idx="5956">
                        <c:v>1500</c:v>
                      </c:pt>
                      <c:pt idx="5957">
                        <c:v>1500</c:v>
                      </c:pt>
                      <c:pt idx="5958">
                        <c:v>1500</c:v>
                      </c:pt>
                      <c:pt idx="5959">
                        <c:v>1500</c:v>
                      </c:pt>
                      <c:pt idx="5960">
                        <c:v>1500</c:v>
                      </c:pt>
                      <c:pt idx="5961">
                        <c:v>1500</c:v>
                      </c:pt>
                      <c:pt idx="5962">
                        <c:v>1500</c:v>
                      </c:pt>
                      <c:pt idx="5963">
                        <c:v>1500</c:v>
                      </c:pt>
                      <c:pt idx="5964">
                        <c:v>1500</c:v>
                      </c:pt>
                      <c:pt idx="5965">
                        <c:v>1500</c:v>
                      </c:pt>
                      <c:pt idx="5966">
                        <c:v>1500</c:v>
                      </c:pt>
                      <c:pt idx="5967">
                        <c:v>1500</c:v>
                      </c:pt>
                      <c:pt idx="5968">
                        <c:v>1500</c:v>
                      </c:pt>
                      <c:pt idx="5969">
                        <c:v>1500</c:v>
                      </c:pt>
                      <c:pt idx="5970">
                        <c:v>1500</c:v>
                      </c:pt>
                      <c:pt idx="5971">
                        <c:v>1500</c:v>
                      </c:pt>
                      <c:pt idx="5972">
                        <c:v>1500</c:v>
                      </c:pt>
                      <c:pt idx="5973">
                        <c:v>1500</c:v>
                      </c:pt>
                      <c:pt idx="5974">
                        <c:v>1500</c:v>
                      </c:pt>
                      <c:pt idx="5975">
                        <c:v>1500</c:v>
                      </c:pt>
                      <c:pt idx="5976">
                        <c:v>1500</c:v>
                      </c:pt>
                      <c:pt idx="5977">
                        <c:v>1500</c:v>
                      </c:pt>
                      <c:pt idx="5978">
                        <c:v>1500</c:v>
                      </c:pt>
                      <c:pt idx="5979">
                        <c:v>1500</c:v>
                      </c:pt>
                      <c:pt idx="5980">
                        <c:v>1500</c:v>
                      </c:pt>
                      <c:pt idx="5981">
                        <c:v>1500</c:v>
                      </c:pt>
                      <c:pt idx="5982">
                        <c:v>1500</c:v>
                      </c:pt>
                      <c:pt idx="5983">
                        <c:v>1500</c:v>
                      </c:pt>
                      <c:pt idx="5984">
                        <c:v>1500</c:v>
                      </c:pt>
                      <c:pt idx="5985">
                        <c:v>1500</c:v>
                      </c:pt>
                      <c:pt idx="5986">
                        <c:v>1500</c:v>
                      </c:pt>
                      <c:pt idx="5987">
                        <c:v>1500</c:v>
                      </c:pt>
                      <c:pt idx="5988">
                        <c:v>1500</c:v>
                      </c:pt>
                      <c:pt idx="5989">
                        <c:v>1500</c:v>
                      </c:pt>
                      <c:pt idx="5990">
                        <c:v>1500</c:v>
                      </c:pt>
                      <c:pt idx="5991">
                        <c:v>1500</c:v>
                      </c:pt>
                      <c:pt idx="5992">
                        <c:v>1500</c:v>
                      </c:pt>
                      <c:pt idx="5993">
                        <c:v>1500</c:v>
                      </c:pt>
                      <c:pt idx="5994">
                        <c:v>1500</c:v>
                      </c:pt>
                      <c:pt idx="5995">
                        <c:v>1500</c:v>
                      </c:pt>
                      <c:pt idx="5996">
                        <c:v>1500</c:v>
                      </c:pt>
                      <c:pt idx="5997">
                        <c:v>1500</c:v>
                      </c:pt>
                      <c:pt idx="5998">
                        <c:v>1500</c:v>
                      </c:pt>
                      <c:pt idx="5999">
                        <c:v>1500</c:v>
                      </c:pt>
                      <c:pt idx="6000">
                        <c:v>1500</c:v>
                      </c:pt>
                      <c:pt idx="6001">
                        <c:v>1500</c:v>
                      </c:pt>
                      <c:pt idx="6002">
                        <c:v>1500</c:v>
                      </c:pt>
                      <c:pt idx="6003">
                        <c:v>1500</c:v>
                      </c:pt>
                      <c:pt idx="6004">
                        <c:v>1500</c:v>
                      </c:pt>
                      <c:pt idx="6005">
                        <c:v>1500</c:v>
                      </c:pt>
                      <c:pt idx="6006">
                        <c:v>1500</c:v>
                      </c:pt>
                      <c:pt idx="6007">
                        <c:v>1500</c:v>
                      </c:pt>
                      <c:pt idx="6008">
                        <c:v>1500</c:v>
                      </c:pt>
                      <c:pt idx="6009">
                        <c:v>1500</c:v>
                      </c:pt>
                      <c:pt idx="6010">
                        <c:v>1500</c:v>
                      </c:pt>
                      <c:pt idx="6011">
                        <c:v>1500</c:v>
                      </c:pt>
                      <c:pt idx="6012">
                        <c:v>1500</c:v>
                      </c:pt>
                      <c:pt idx="6013">
                        <c:v>1500</c:v>
                      </c:pt>
                      <c:pt idx="6014">
                        <c:v>1500</c:v>
                      </c:pt>
                      <c:pt idx="6015">
                        <c:v>1500</c:v>
                      </c:pt>
                      <c:pt idx="6016">
                        <c:v>1500</c:v>
                      </c:pt>
                      <c:pt idx="6017">
                        <c:v>1500</c:v>
                      </c:pt>
                      <c:pt idx="6018">
                        <c:v>1500</c:v>
                      </c:pt>
                      <c:pt idx="6019">
                        <c:v>1500</c:v>
                      </c:pt>
                      <c:pt idx="6020">
                        <c:v>1500</c:v>
                      </c:pt>
                      <c:pt idx="6021">
                        <c:v>1500</c:v>
                      </c:pt>
                      <c:pt idx="6022">
                        <c:v>1500</c:v>
                      </c:pt>
                      <c:pt idx="6023">
                        <c:v>1500</c:v>
                      </c:pt>
                      <c:pt idx="6024">
                        <c:v>1500</c:v>
                      </c:pt>
                      <c:pt idx="6025">
                        <c:v>1500</c:v>
                      </c:pt>
                      <c:pt idx="6026">
                        <c:v>1500</c:v>
                      </c:pt>
                      <c:pt idx="6027">
                        <c:v>1500</c:v>
                      </c:pt>
                      <c:pt idx="6028">
                        <c:v>1500</c:v>
                      </c:pt>
                      <c:pt idx="6029">
                        <c:v>1500</c:v>
                      </c:pt>
                      <c:pt idx="6030">
                        <c:v>1500</c:v>
                      </c:pt>
                      <c:pt idx="6031">
                        <c:v>1500</c:v>
                      </c:pt>
                      <c:pt idx="6032">
                        <c:v>1500</c:v>
                      </c:pt>
                      <c:pt idx="6033">
                        <c:v>1500</c:v>
                      </c:pt>
                      <c:pt idx="6034">
                        <c:v>1500</c:v>
                      </c:pt>
                      <c:pt idx="6035">
                        <c:v>1500</c:v>
                      </c:pt>
                      <c:pt idx="6036">
                        <c:v>1500</c:v>
                      </c:pt>
                      <c:pt idx="6037">
                        <c:v>1500</c:v>
                      </c:pt>
                      <c:pt idx="6038">
                        <c:v>1500</c:v>
                      </c:pt>
                      <c:pt idx="6039">
                        <c:v>1500</c:v>
                      </c:pt>
                      <c:pt idx="6040">
                        <c:v>1500</c:v>
                      </c:pt>
                      <c:pt idx="6041">
                        <c:v>1500</c:v>
                      </c:pt>
                      <c:pt idx="6042">
                        <c:v>1500</c:v>
                      </c:pt>
                      <c:pt idx="6043">
                        <c:v>1500</c:v>
                      </c:pt>
                      <c:pt idx="6044">
                        <c:v>1500</c:v>
                      </c:pt>
                      <c:pt idx="6045">
                        <c:v>1500</c:v>
                      </c:pt>
                      <c:pt idx="6046">
                        <c:v>1500</c:v>
                      </c:pt>
                      <c:pt idx="6047">
                        <c:v>1500</c:v>
                      </c:pt>
                      <c:pt idx="6048">
                        <c:v>1500</c:v>
                      </c:pt>
                      <c:pt idx="6049">
                        <c:v>1500</c:v>
                      </c:pt>
                      <c:pt idx="6050">
                        <c:v>1500</c:v>
                      </c:pt>
                      <c:pt idx="6051">
                        <c:v>1500</c:v>
                      </c:pt>
                      <c:pt idx="6052">
                        <c:v>1500</c:v>
                      </c:pt>
                      <c:pt idx="6053">
                        <c:v>1500</c:v>
                      </c:pt>
                      <c:pt idx="6054">
                        <c:v>1500</c:v>
                      </c:pt>
                      <c:pt idx="6055">
                        <c:v>1500</c:v>
                      </c:pt>
                      <c:pt idx="6056">
                        <c:v>1500</c:v>
                      </c:pt>
                      <c:pt idx="6057">
                        <c:v>1500</c:v>
                      </c:pt>
                      <c:pt idx="6058">
                        <c:v>1500</c:v>
                      </c:pt>
                      <c:pt idx="6059">
                        <c:v>1500</c:v>
                      </c:pt>
                      <c:pt idx="6060">
                        <c:v>1500</c:v>
                      </c:pt>
                      <c:pt idx="6061">
                        <c:v>1500</c:v>
                      </c:pt>
                      <c:pt idx="6062">
                        <c:v>1500</c:v>
                      </c:pt>
                      <c:pt idx="6063">
                        <c:v>1500</c:v>
                      </c:pt>
                      <c:pt idx="6064">
                        <c:v>1500</c:v>
                      </c:pt>
                      <c:pt idx="6065">
                        <c:v>1500</c:v>
                      </c:pt>
                      <c:pt idx="6066">
                        <c:v>1500</c:v>
                      </c:pt>
                      <c:pt idx="6067">
                        <c:v>1500</c:v>
                      </c:pt>
                      <c:pt idx="6068">
                        <c:v>1500</c:v>
                      </c:pt>
                      <c:pt idx="6069">
                        <c:v>1500</c:v>
                      </c:pt>
                      <c:pt idx="6070">
                        <c:v>1500</c:v>
                      </c:pt>
                      <c:pt idx="6071">
                        <c:v>1500</c:v>
                      </c:pt>
                      <c:pt idx="6072">
                        <c:v>1500</c:v>
                      </c:pt>
                      <c:pt idx="6073">
                        <c:v>1500</c:v>
                      </c:pt>
                      <c:pt idx="6074">
                        <c:v>1500</c:v>
                      </c:pt>
                      <c:pt idx="6075">
                        <c:v>1500</c:v>
                      </c:pt>
                      <c:pt idx="6076">
                        <c:v>1500</c:v>
                      </c:pt>
                      <c:pt idx="6077">
                        <c:v>1500</c:v>
                      </c:pt>
                      <c:pt idx="6078">
                        <c:v>1500</c:v>
                      </c:pt>
                      <c:pt idx="6079">
                        <c:v>1500</c:v>
                      </c:pt>
                      <c:pt idx="6080">
                        <c:v>1500</c:v>
                      </c:pt>
                      <c:pt idx="6081">
                        <c:v>1500</c:v>
                      </c:pt>
                      <c:pt idx="6082">
                        <c:v>1500</c:v>
                      </c:pt>
                      <c:pt idx="6083">
                        <c:v>1500</c:v>
                      </c:pt>
                      <c:pt idx="6084">
                        <c:v>1500</c:v>
                      </c:pt>
                      <c:pt idx="6085">
                        <c:v>1500</c:v>
                      </c:pt>
                      <c:pt idx="6086">
                        <c:v>1500</c:v>
                      </c:pt>
                      <c:pt idx="6087">
                        <c:v>1500</c:v>
                      </c:pt>
                      <c:pt idx="6088">
                        <c:v>1500</c:v>
                      </c:pt>
                      <c:pt idx="6089">
                        <c:v>1500</c:v>
                      </c:pt>
                      <c:pt idx="6090">
                        <c:v>1500</c:v>
                      </c:pt>
                      <c:pt idx="6091">
                        <c:v>1500</c:v>
                      </c:pt>
                      <c:pt idx="6092">
                        <c:v>1500</c:v>
                      </c:pt>
                      <c:pt idx="6093">
                        <c:v>1500</c:v>
                      </c:pt>
                      <c:pt idx="6094">
                        <c:v>1500</c:v>
                      </c:pt>
                      <c:pt idx="6095">
                        <c:v>1500</c:v>
                      </c:pt>
                      <c:pt idx="6096">
                        <c:v>1500</c:v>
                      </c:pt>
                      <c:pt idx="6097">
                        <c:v>1500</c:v>
                      </c:pt>
                      <c:pt idx="6098">
                        <c:v>1500</c:v>
                      </c:pt>
                      <c:pt idx="6099">
                        <c:v>1500</c:v>
                      </c:pt>
                      <c:pt idx="6100">
                        <c:v>1500</c:v>
                      </c:pt>
                      <c:pt idx="6101">
                        <c:v>1500</c:v>
                      </c:pt>
                      <c:pt idx="6102">
                        <c:v>1500</c:v>
                      </c:pt>
                      <c:pt idx="6103">
                        <c:v>1500</c:v>
                      </c:pt>
                      <c:pt idx="6104">
                        <c:v>1500</c:v>
                      </c:pt>
                      <c:pt idx="6105">
                        <c:v>1500</c:v>
                      </c:pt>
                      <c:pt idx="6106">
                        <c:v>1500</c:v>
                      </c:pt>
                      <c:pt idx="6107">
                        <c:v>1500</c:v>
                      </c:pt>
                      <c:pt idx="6108">
                        <c:v>1500</c:v>
                      </c:pt>
                      <c:pt idx="6109">
                        <c:v>1500</c:v>
                      </c:pt>
                      <c:pt idx="6110">
                        <c:v>1500</c:v>
                      </c:pt>
                      <c:pt idx="6111">
                        <c:v>1500</c:v>
                      </c:pt>
                      <c:pt idx="6112">
                        <c:v>1500</c:v>
                      </c:pt>
                      <c:pt idx="6113">
                        <c:v>1500</c:v>
                      </c:pt>
                      <c:pt idx="6114">
                        <c:v>1500</c:v>
                      </c:pt>
                      <c:pt idx="6115">
                        <c:v>1500</c:v>
                      </c:pt>
                      <c:pt idx="6116">
                        <c:v>1500</c:v>
                      </c:pt>
                      <c:pt idx="6117">
                        <c:v>1500</c:v>
                      </c:pt>
                      <c:pt idx="6118">
                        <c:v>1500</c:v>
                      </c:pt>
                      <c:pt idx="6119">
                        <c:v>1500</c:v>
                      </c:pt>
                      <c:pt idx="6120">
                        <c:v>1500</c:v>
                      </c:pt>
                      <c:pt idx="6121">
                        <c:v>1500</c:v>
                      </c:pt>
                      <c:pt idx="6122">
                        <c:v>1500</c:v>
                      </c:pt>
                      <c:pt idx="6123">
                        <c:v>1500</c:v>
                      </c:pt>
                      <c:pt idx="6124">
                        <c:v>1500</c:v>
                      </c:pt>
                      <c:pt idx="6125">
                        <c:v>1500</c:v>
                      </c:pt>
                      <c:pt idx="6126">
                        <c:v>1500</c:v>
                      </c:pt>
                      <c:pt idx="6127">
                        <c:v>1500</c:v>
                      </c:pt>
                      <c:pt idx="6128">
                        <c:v>1500</c:v>
                      </c:pt>
                      <c:pt idx="6129">
                        <c:v>1500</c:v>
                      </c:pt>
                      <c:pt idx="6130">
                        <c:v>1500</c:v>
                      </c:pt>
                      <c:pt idx="6131">
                        <c:v>1500</c:v>
                      </c:pt>
                      <c:pt idx="6132">
                        <c:v>1500</c:v>
                      </c:pt>
                      <c:pt idx="6133">
                        <c:v>1500</c:v>
                      </c:pt>
                      <c:pt idx="6134">
                        <c:v>1500</c:v>
                      </c:pt>
                      <c:pt idx="6135">
                        <c:v>1500</c:v>
                      </c:pt>
                      <c:pt idx="6136">
                        <c:v>1500</c:v>
                      </c:pt>
                      <c:pt idx="6137">
                        <c:v>1500</c:v>
                      </c:pt>
                      <c:pt idx="6138">
                        <c:v>1500</c:v>
                      </c:pt>
                      <c:pt idx="6139">
                        <c:v>1500</c:v>
                      </c:pt>
                      <c:pt idx="6140">
                        <c:v>1500</c:v>
                      </c:pt>
                      <c:pt idx="6141">
                        <c:v>1500</c:v>
                      </c:pt>
                      <c:pt idx="6142">
                        <c:v>1500</c:v>
                      </c:pt>
                      <c:pt idx="6143">
                        <c:v>1500</c:v>
                      </c:pt>
                      <c:pt idx="6144">
                        <c:v>1500</c:v>
                      </c:pt>
                      <c:pt idx="6145">
                        <c:v>1500</c:v>
                      </c:pt>
                      <c:pt idx="6146">
                        <c:v>1500</c:v>
                      </c:pt>
                      <c:pt idx="6147">
                        <c:v>1500</c:v>
                      </c:pt>
                      <c:pt idx="6148">
                        <c:v>1500</c:v>
                      </c:pt>
                      <c:pt idx="6149">
                        <c:v>1500</c:v>
                      </c:pt>
                      <c:pt idx="6150">
                        <c:v>1500</c:v>
                      </c:pt>
                      <c:pt idx="6151">
                        <c:v>1500</c:v>
                      </c:pt>
                      <c:pt idx="6152">
                        <c:v>1500</c:v>
                      </c:pt>
                      <c:pt idx="6153">
                        <c:v>1500</c:v>
                      </c:pt>
                      <c:pt idx="6154">
                        <c:v>1500</c:v>
                      </c:pt>
                      <c:pt idx="6155">
                        <c:v>1500</c:v>
                      </c:pt>
                      <c:pt idx="6156">
                        <c:v>1500</c:v>
                      </c:pt>
                      <c:pt idx="6157">
                        <c:v>1500</c:v>
                      </c:pt>
                      <c:pt idx="6158">
                        <c:v>1500</c:v>
                      </c:pt>
                      <c:pt idx="6159">
                        <c:v>1500</c:v>
                      </c:pt>
                      <c:pt idx="6160">
                        <c:v>1500</c:v>
                      </c:pt>
                      <c:pt idx="6161">
                        <c:v>1500</c:v>
                      </c:pt>
                      <c:pt idx="6162">
                        <c:v>1500</c:v>
                      </c:pt>
                      <c:pt idx="6163">
                        <c:v>1500</c:v>
                      </c:pt>
                      <c:pt idx="6164">
                        <c:v>1500</c:v>
                      </c:pt>
                      <c:pt idx="6165">
                        <c:v>1500</c:v>
                      </c:pt>
                      <c:pt idx="6166">
                        <c:v>1500</c:v>
                      </c:pt>
                      <c:pt idx="6167">
                        <c:v>1500</c:v>
                      </c:pt>
                      <c:pt idx="6168">
                        <c:v>1500</c:v>
                      </c:pt>
                      <c:pt idx="6169">
                        <c:v>1500</c:v>
                      </c:pt>
                      <c:pt idx="6170">
                        <c:v>1500</c:v>
                      </c:pt>
                      <c:pt idx="6171">
                        <c:v>1500</c:v>
                      </c:pt>
                      <c:pt idx="6172">
                        <c:v>1500</c:v>
                      </c:pt>
                      <c:pt idx="6173">
                        <c:v>1500</c:v>
                      </c:pt>
                      <c:pt idx="6174">
                        <c:v>1500</c:v>
                      </c:pt>
                      <c:pt idx="6175">
                        <c:v>1500</c:v>
                      </c:pt>
                      <c:pt idx="6176">
                        <c:v>1500</c:v>
                      </c:pt>
                      <c:pt idx="6177">
                        <c:v>1500</c:v>
                      </c:pt>
                      <c:pt idx="6178">
                        <c:v>1500</c:v>
                      </c:pt>
                      <c:pt idx="6179">
                        <c:v>1500</c:v>
                      </c:pt>
                      <c:pt idx="6180">
                        <c:v>1500</c:v>
                      </c:pt>
                      <c:pt idx="6181">
                        <c:v>1500</c:v>
                      </c:pt>
                      <c:pt idx="6182">
                        <c:v>1500</c:v>
                      </c:pt>
                      <c:pt idx="6183">
                        <c:v>1500</c:v>
                      </c:pt>
                      <c:pt idx="6184">
                        <c:v>1500</c:v>
                      </c:pt>
                      <c:pt idx="6185">
                        <c:v>1500</c:v>
                      </c:pt>
                      <c:pt idx="6186">
                        <c:v>1500</c:v>
                      </c:pt>
                      <c:pt idx="6187">
                        <c:v>1500</c:v>
                      </c:pt>
                      <c:pt idx="6188">
                        <c:v>1500</c:v>
                      </c:pt>
                      <c:pt idx="6189">
                        <c:v>1500</c:v>
                      </c:pt>
                      <c:pt idx="6190">
                        <c:v>1500</c:v>
                      </c:pt>
                      <c:pt idx="6191">
                        <c:v>1500</c:v>
                      </c:pt>
                      <c:pt idx="6192">
                        <c:v>1500</c:v>
                      </c:pt>
                      <c:pt idx="6193">
                        <c:v>1500</c:v>
                      </c:pt>
                      <c:pt idx="6194">
                        <c:v>1500</c:v>
                      </c:pt>
                      <c:pt idx="6195">
                        <c:v>1500</c:v>
                      </c:pt>
                      <c:pt idx="6196">
                        <c:v>1500</c:v>
                      </c:pt>
                      <c:pt idx="6197">
                        <c:v>1500</c:v>
                      </c:pt>
                      <c:pt idx="6198">
                        <c:v>1500</c:v>
                      </c:pt>
                      <c:pt idx="6199">
                        <c:v>1500</c:v>
                      </c:pt>
                      <c:pt idx="6200">
                        <c:v>1500</c:v>
                      </c:pt>
                      <c:pt idx="6201">
                        <c:v>1500</c:v>
                      </c:pt>
                      <c:pt idx="6202">
                        <c:v>1500</c:v>
                      </c:pt>
                      <c:pt idx="6203">
                        <c:v>1500</c:v>
                      </c:pt>
                      <c:pt idx="6204">
                        <c:v>1500</c:v>
                      </c:pt>
                      <c:pt idx="6205">
                        <c:v>1500</c:v>
                      </c:pt>
                      <c:pt idx="6206">
                        <c:v>1500</c:v>
                      </c:pt>
                      <c:pt idx="6207">
                        <c:v>1500</c:v>
                      </c:pt>
                      <c:pt idx="6208">
                        <c:v>1500</c:v>
                      </c:pt>
                      <c:pt idx="6209">
                        <c:v>1500</c:v>
                      </c:pt>
                      <c:pt idx="6210">
                        <c:v>1500</c:v>
                      </c:pt>
                      <c:pt idx="6211">
                        <c:v>1500</c:v>
                      </c:pt>
                      <c:pt idx="6212">
                        <c:v>1500</c:v>
                      </c:pt>
                      <c:pt idx="6213">
                        <c:v>1500</c:v>
                      </c:pt>
                      <c:pt idx="6214">
                        <c:v>1500</c:v>
                      </c:pt>
                      <c:pt idx="6215">
                        <c:v>1500</c:v>
                      </c:pt>
                      <c:pt idx="6216">
                        <c:v>1500</c:v>
                      </c:pt>
                      <c:pt idx="6217">
                        <c:v>1500</c:v>
                      </c:pt>
                      <c:pt idx="6218">
                        <c:v>1500</c:v>
                      </c:pt>
                      <c:pt idx="6219">
                        <c:v>1500</c:v>
                      </c:pt>
                      <c:pt idx="6220">
                        <c:v>1500</c:v>
                      </c:pt>
                      <c:pt idx="6221">
                        <c:v>1500</c:v>
                      </c:pt>
                      <c:pt idx="6222">
                        <c:v>1500</c:v>
                      </c:pt>
                      <c:pt idx="6223">
                        <c:v>1500</c:v>
                      </c:pt>
                      <c:pt idx="6224">
                        <c:v>1500</c:v>
                      </c:pt>
                      <c:pt idx="6225">
                        <c:v>1500</c:v>
                      </c:pt>
                      <c:pt idx="6226">
                        <c:v>1500</c:v>
                      </c:pt>
                      <c:pt idx="6227">
                        <c:v>1500</c:v>
                      </c:pt>
                      <c:pt idx="6228">
                        <c:v>1500</c:v>
                      </c:pt>
                      <c:pt idx="6229">
                        <c:v>1500</c:v>
                      </c:pt>
                      <c:pt idx="6230">
                        <c:v>1500</c:v>
                      </c:pt>
                      <c:pt idx="6231">
                        <c:v>1500</c:v>
                      </c:pt>
                      <c:pt idx="6232">
                        <c:v>1500</c:v>
                      </c:pt>
                      <c:pt idx="6233">
                        <c:v>1500</c:v>
                      </c:pt>
                      <c:pt idx="6234">
                        <c:v>1500</c:v>
                      </c:pt>
                      <c:pt idx="6235">
                        <c:v>1500</c:v>
                      </c:pt>
                      <c:pt idx="6236">
                        <c:v>1500</c:v>
                      </c:pt>
                      <c:pt idx="6237">
                        <c:v>1500</c:v>
                      </c:pt>
                      <c:pt idx="6238">
                        <c:v>1500</c:v>
                      </c:pt>
                      <c:pt idx="6239">
                        <c:v>1500</c:v>
                      </c:pt>
                      <c:pt idx="6240">
                        <c:v>1500</c:v>
                      </c:pt>
                      <c:pt idx="6241">
                        <c:v>1500</c:v>
                      </c:pt>
                      <c:pt idx="6242">
                        <c:v>1500</c:v>
                      </c:pt>
                      <c:pt idx="6243">
                        <c:v>1500</c:v>
                      </c:pt>
                      <c:pt idx="6244">
                        <c:v>1500</c:v>
                      </c:pt>
                      <c:pt idx="6245">
                        <c:v>1500</c:v>
                      </c:pt>
                      <c:pt idx="6246">
                        <c:v>1500</c:v>
                      </c:pt>
                      <c:pt idx="6247">
                        <c:v>1500</c:v>
                      </c:pt>
                      <c:pt idx="6248">
                        <c:v>1500</c:v>
                      </c:pt>
                      <c:pt idx="6249">
                        <c:v>1500</c:v>
                      </c:pt>
                      <c:pt idx="6250">
                        <c:v>1500</c:v>
                      </c:pt>
                      <c:pt idx="6251">
                        <c:v>1500</c:v>
                      </c:pt>
                      <c:pt idx="6252">
                        <c:v>1500</c:v>
                      </c:pt>
                      <c:pt idx="6253">
                        <c:v>1500</c:v>
                      </c:pt>
                      <c:pt idx="6254">
                        <c:v>1500</c:v>
                      </c:pt>
                      <c:pt idx="6255">
                        <c:v>1500</c:v>
                      </c:pt>
                      <c:pt idx="6256">
                        <c:v>1500</c:v>
                      </c:pt>
                      <c:pt idx="6257">
                        <c:v>1500</c:v>
                      </c:pt>
                      <c:pt idx="6258">
                        <c:v>1500</c:v>
                      </c:pt>
                      <c:pt idx="6259">
                        <c:v>1500</c:v>
                      </c:pt>
                      <c:pt idx="6260">
                        <c:v>1500</c:v>
                      </c:pt>
                      <c:pt idx="6261">
                        <c:v>1500</c:v>
                      </c:pt>
                      <c:pt idx="6262">
                        <c:v>1500</c:v>
                      </c:pt>
                      <c:pt idx="6263">
                        <c:v>1500</c:v>
                      </c:pt>
                      <c:pt idx="6264">
                        <c:v>1500</c:v>
                      </c:pt>
                      <c:pt idx="6265">
                        <c:v>1500</c:v>
                      </c:pt>
                      <c:pt idx="6266">
                        <c:v>1500</c:v>
                      </c:pt>
                      <c:pt idx="6267">
                        <c:v>1500</c:v>
                      </c:pt>
                      <c:pt idx="6268">
                        <c:v>1500</c:v>
                      </c:pt>
                      <c:pt idx="6269">
                        <c:v>1500</c:v>
                      </c:pt>
                      <c:pt idx="6270">
                        <c:v>1500</c:v>
                      </c:pt>
                      <c:pt idx="6271">
                        <c:v>1500</c:v>
                      </c:pt>
                      <c:pt idx="6272">
                        <c:v>1500</c:v>
                      </c:pt>
                      <c:pt idx="6273">
                        <c:v>1500</c:v>
                      </c:pt>
                      <c:pt idx="6274">
                        <c:v>1500</c:v>
                      </c:pt>
                      <c:pt idx="6275">
                        <c:v>1500</c:v>
                      </c:pt>
                      <c:pt idx="6276">
                        <c:v>1500</c:v>
                      </c:pt>
                      <c:pt idx="6277">
                        <c:v>1500</c:v>
                      </c:pt>
                      <c:pt idx="6278">
                        <c:v>1500</c:v>
                      </c:pt>
                      <c:pt idx="6279">
                        <c:v>1500</c:v>
                      </c:pt>
                      <c:pt idx="6280">
                        <c:v>1500</c:v>
                      </c:pt>
                      <c:pt idx="6281">
                        <c:v>1500</c:v>
                      </c:pt>
                      <c:pt idx="6282">
                        <c:v>1500</c:v>
                      </c:pt>
                      <c:pt idx="6283">
                        <c:v>1500</c:v>
                      </c:pt>
                      <c:pt idx="6284">
                        <c:v>1500</c:v>
                      </c:pt>
                      <c:pt idx="6285">
                        <c:v>1500</c:v>
                      </c:pt>
                      <c:pt idx="6286">
                        <c:v>1500</c:v>
                      </c:pt>
                      <c:pt idx="6287">
                        <c:v>1500</c:v>
                      </c:pt>
                      <c:pt idx="6288">
                        <c:v>1500</c:v>
                      </c:pt>
                      <c:pt idx="6289">
                        <c:v>1500</c:v>
                      </c:pt>
                      <c:pt idx="6290">
                        <c:v>1500</c:v>
                      </c:pt>
                      <c:pt idx="6291">
                        <c:v>1500</c:v>
                      </c:pt>
                      <c:pt idx="6292">
                        <c:v>1500</c:v>
                      </c:pt>
                      <c:pt idx="6293">
                        <c:v>1500</c:v>
                      </c:pt>
                      <c:pt idx="6294">
                        <c:v>1500</c:v>
                      </c:pt>
                      <c:pt idx="6295">
                        <c:v>1500</c:v>
                      </c:pt>
                      <c:pt idx="6296">
                        <c:v>1500</c:v>
                      </c:pt>
                      <c:pt idx="6297">
                        <c:v>1500</c:v>
                      </c:pt>
                      <c:pt idx="6298">
                        <c:v>1500</c:v>
                      </c:pt>
                      <c:pt idx="6299">
                        <c:v>1500</c:v>
                      </c:pt>
                      <c:pt idx="6300">
                        <c:v>1500</c:v>
                      </c:pt>
                      <c:pt idx="6301">
                        <c:v>1500</c:v>
                      </c:pt>
                      <c:pt idx="6302">
                        <c:v>1500</c:v>
                      </c:pt>
                      <c:pt idx="6303">
                        <c:v>1500</c:v>
                      </c:pt>
                      <c:pt idx="6304">
                        <c:v>1500</c:v>
                      </c:pt>
                      <c:pt idx="6305">
                        <c:v>1500</c:v>
                      </c:pt>
                      <c:pt idx="6306">
                        <c:v>1500</c:v>
                      </c:pt>
                      <c:pt idx="6307">
                        <c:v>1500</c:v>
                      </c:pt>
                      <c:pt idx="6308">
                        <c:v>1500</c:v>
                      </c:pt>
                      <c:pt idx="6309">
                        <c:v>1500</c:v>
                      </c:pt>
                      <c:pt idx="6310">
                        <c:v>1500</c:v>
                      </c:pt>
                      <c:pt idx="6311">
                        <c:v>1500</c:v>
                      </c:pt>
                      <c:pt idx="6312">
                        <c:v>1500</c:v>
                      </c:pt>
                      <c:pt idx="6313">
                        <c:v>1500</c:v>
                      </c:pt>
                      <c:pt idx="6314">
                        <c:v>1500</c:v>
                      </c:pt>
                      <c:pt idx="6315">
                        <c:v>1500</c:v>
                      </c:pt>
                      <c:pt idx="6316">
                        <c:v>1500</c:v>
                      </c:pt>
                      <c:pt idx="6317">
                        <c:v>1500</c:v>
                      </c:pt>
                      <c:pt idx="6318">
                        <c:v>1500</c:v>
                      </c:pt>
                      <c:pt idx="6319">
                        <c:v>1500</c:v>
                      </c:pt>
                      <c:pt idx="6320">
                        <c:v>1500</c:v>
                      </c:pt>
                      <c:pt idx="6321">
                        <c:v>1500</c:v>
                      </c:pt>
                      <c:pt idx="6322">
                        <c:v>1500</c:v>
                      </c:pt>
                      <c:pt idx="6323">
                        <c:v>1500</c:v>
                      </c:pt>
                      <c:pt idx="6324">
                        <c:v>1500</c:v>
                      </c:pt>
                      <c:pt idx="6325">
                        <c:v>1500</c:v>
                      </c:pt>
                      <c:pt idx="6326">
                        <c:v>1500</c:v>
                      </c:pt>
                      <c:pt idx="6327">
                        <c:v>1500</c:v>
                      </c:pt>
                      <c:pt idx="6328">
                        <c:v>1500</c:v>
                      </c:pt>
                      <c:pt idx="6329">
                        <c:v>1500</c:v>
                      </c:pt>
                      <c:pt idx="6330">
                        <c:v>1500</c:v>
                      </c:pt>
                      <c:pt idx="6331">
                        <c:v>1500</c:v>
                      </c:pt>
                      <c:pt idx="6332">
                        <c:v>1500</c:v>
                      </c:pt>
                      <c:pt idx="6333">
                        <c:v>1500</c:v>
                      </c:pt>
                      <c:pt idx="6334">
                        <c:v>1500</c:v>
                      </c:pt>
                      <c:pt idx="6335">
                        <c:v>1500</c:v>
                      </c:pt>
                      <c:pt idx="6336">
                        <c:v>1500</c:v>
                      </c:pt>
                      <c:pt idx="6337">
                        <c:v>1500</c:v>
                      </c:pt>
                      <c:pt idx="6338">
                        <c:v>1500</c:v>
                      </c:pt>
                      <c:pt idx="6339">
                        <c:v>1500</c:v>
                      </c:pt>
                      <c:pt idx="6340">
                        <c:v>1500</c:v>
                      </c:pt>
                      <c:pt idx="6341">
                        <c:v>1500</c:v>
                      </c:pt>
                      <c:pt idx="6342">
                        <c:v>1500</c:v>
                      </c:pt>
                      <c:pt idx="6343">
                        <c:v>1500</c:v>
                      </c:pt>
                      <c:pt idx="6344">
                        <c:v>1500</c:v>
                      </c:pt>
                      <c:pt idx="6345">
                        <c:v>1500</c:v>
                      </c:pt>
                      <c:pt idx="6346">
                        <c:v>1500</c:v>
                      </c:pt>
                      <c:pt idx="6347">
                        <c:v>1500</c:v>
                      </c:pt>
                      <c:pt idx="6348">
                        <c:v>1500</c:v>
                      </c:pt>
                      <c:pt idx="6349">
                        <c:v>1500</c:v>
                      </c:pt>
                      <c:pt idx="6350">
                        <c:v>1500</c:v>
                      </c:pt>
                      <c:pt idx="6351">
                        <c:v>1500</c:v>
                      </c:pt>
                      <c:pt idx="6352">
                        <c:v>1500</c:v>
                      </c:pt>
                      <c:pt idx="6353">
                        <c:v>1500</c:v>
                      </c:pt>
                      <c:pt idx="6354">
                        <c:v>1500</c:v>
                      </c:pt>
                      <c:pt idx="6355">
                        <c:v>1500</c:v>
                      </c:pt>
                      <c:pt idx="6356">
                        <c:v>1500</c:v>
                      </c:pt>
                      <c:pt idx="6357">
                        <c:v>1500</c:v>
                      </c:pt>
                      <c:pt idx="6358">
                        <c:v>1500</c:v>
                      </c:pt>
                      <c:pt idx="6359">
                        <c:v>1500</c:v>
                      </c:pt>
                      <c:pt idx="6360">
                        <c:v>1500</c:v>
                      </c:pt>
                      <c:pt idx="6361">
                        <c:v>1500</c:v>
                      </c:pt>
                      <c:pt idx="6362">
                        <c:v>1500</c:v>
                      </c:pt>
                      <c:pt idx="6363">
                        <c:v>1500</c:v>
                      </c:pt>
                      <c:pt idx="6364">
                        <c:v>1500</c:v>
                      </c:pt>
                      <c:pt idx="6365">
                        <c:v>1500</c:v>
                      </c:pt>
                      <c:pt idx="6366">
                        <c:v>1500</c:v>
                      </c:pt>
                      <c:pt idx="6367">
                        <c:v>1500</c:v>
                      </c:pt>
                      <c:pt idx="6368">
                        <c:v>1500</c:v>
                      </c:pt>
                      <c:pt idx="6369">
                        <c:v>1500</c:v>
                      </c:pt>
                      <c:pt idx="6370">
                        <c:v>1500</c:v>
                      </c:pt>
                      <c:pt idx="6371">
                        <c:v>1500</c:v>
                      </c:pt>
                      <c:pt idx="6372">
                        <c:v>1500</c:v>
                      </c:pt>
                      <c:pt idx="6373">
                        <c:v>1500</c:v>
                      </c:pt>
                      <c:pt idx="6374">
                        <c:v>1500</c:v>
                      </c:pt>
                      <c:pt idx="6375">
                        <c:v>1500</c:v>
                      </c:pt>
                      <c:pt idx="6376">
                        <c:v>1500</c:v>
                      </c:pt>
                      <c:pt idx="6377">
                        <c:v>1500</c:v>
                      </c:pt>
                      <c:pt idx="6378">
                        <c:v>1500</c:v>
                      </c:pt>
                      <c:pt idx="6379">
                        <c:v>1500</c:v>
                      </c:pt>
                      <c:pt idx="6380">
                        <c:v>1500</c:v>
                      </c:pt>
                      <c:pt idx="6381">
                        <c:v>1500</c:v>
                      </c:pt>
                      <c:pt idx="6382">
                        <c:v>1500</c:v>
                      </c:pt>
                      <c:pt idx="6383">
                        <c:v>1500</c:v>
                      </c:pt>
                      <c:pt idx="6384">
                        <c:v>1500</c:v>
                      </c:pt>
                      <c:pt idx="6385">
                        <c:v>1500</c:v>
                      </c:pt>
                      <c:pt idx="6386">
                        <c:v>1500</c:v>
                      </c:pt>
                      <c:pt idx="6387">
                        <c:v>1500</c:v>
                      </c:pt>
                      <c:pt idx="6388">
                        <c:v>1500</c:v>
                      </c:pt>
                      <c:pt idx="6389">
                        <c:v>1500</c:v>
                      </c:pt>
                      <c:pt idx="6390">
                        <c:v>1500</c:v>
                      </c:pt>
                      <c:pt idx="6391">
                        <c:v>1500</c:v>
                      </c:pt>
                      <c:pt idx="6392">
                        <c:v>1500</c:v>
                      </c:pt>
                      <c:pt idx="6393">
                        <c:v>1500</c:v>
                      </c:pt>
                      <c:pt idx="6394">
                        <c:v>1500</c:v>
                      </c:pt>
                      <c:pt idx="6395">
                        <c:v>1500</c:v>
                      </c:pt>
                      <c:pt idx="6396">
                        <c:v>1500</c:v>
                      </c:pt>
                      <c:pt idx="6397">
                        <c:v>1500</c:v>
                      </c:pt>
                      <c:pt idx="6398">
                        <c:v>1500</c:v>
                      </c:pt>
                      <c:pt idx="6399">
                        <c:v>1500</c:v>
                      </c:pt>
                      <c:pt idx="6400">
                        <c:v>1500</c:v>
                      </c:pt>
                      <c:pt idx="6401">
                        <c:v>1500</c:v>
                      </c:pt>
                      <c:pt idx="6402">
                        <c:v>1500</c:v>
                      </c:pt>
                      <c:pt idx="6403">
                        <c:v>1500</c:v>
                      </c:pt>
                      <c:pt idx="6404">
                        <c:v>1500</c:v>
                      </c:pt>
                      <c:pt idx="6405">
                        <c:v>1500</c:v>
                      </c:pt>
                      <c:pt idx="6406">
                        <c:v>1500</c:v>
                      </c:pt>
                      <c:pt idx="6407">
                        <c:v>1500</c:v>
                      </c:pt>
                      <c:pt idx="6408">
                        <c:v>1500</c:v>
                      </c:pt>
                      <c:pt idx="6409">
                        <c:v>1500</c:v>
                      </c:pt>
                      <c:pt idx="6410">
                        <c:v>1500</c:v>
                      </c:pt>
                      <c:pt idx="6411">
                        <c:v>1500</c:v>
                      </c:pt>
                      <c:pt idx="6412">
                        <c:v>1500</c:v>
                      </c:pt>
                      <c:pt idx="6413">
                        <c:v>1500</c:v>
                      </c:pt>
                      <c:pt idx="6414">
                        <c:v>1500</c:v>
                      </c:pt>
                      <c:pt idx="6415">
                        <c:v>1500</c:v>
                      </c:pt>
                      <c:pt idx="6416">
                        <c:v>1500</c:v>
                      </c:pt>
                      <c:pt idx="6417">
                        <c:v>1500</c:v>
                      </c:pt>
                      <c:pt idx="6418">
                        <c:v>1500</c:v>
                      </c:pt>
                      <c:pt idx="6419">
                        <c:v>1500</c:v>
                      </c:pt>
                      <c:pt idx="6420">
                        <c:v>1500</c:v>
                      </c:pt>
                      <c:pt idx="6421">
                        <c:v>1500</c:v>
                      </c:pt>
                      <c:pt idx="6422">
                        <c:v>1500</c:v>
                      </c:pt>
                      <c:pt idx="6423">
                        <c:v>1500</c:v>
                      </c:pt>
                      <c:pt idx="6424">
                        <c:v>1500</c:v>
                      </c:pt>
                      <c:pt idx="6425">
                        <c:v>1500</c:v>
                      </c:pt>
                      <c:pt idx="6426">
                        <c:v>1500</c:v>
                      </c:pt>
                      <c:pt idx="6427">
                        <c:v>1500</c:v>
                      </c:pt>
                      <c:pt idx="6428">
                        <c:v>1500</c:v>
                      </c:pt>
                      <c:pt idx="6429">
                        <c:v>1500</c:v>
                      </c:pt>
                      <c:pt idx="6430">
                        <c:v>1500</c:v>
                      </c:pt>
                      <c:pt idx="6431">
                        <c:v>1500</c:v>
                      </c:pt>
                      <c:pt idx="6432">
                        <c:v>1500</c:v>
                      </c:pt>
                      <c:pt idx="6433">
                        <c:v>1500</c:v>
                      </c:pt>
                      <c:pt idx="6434">
                        <c:v>1500</c:v>
                      </c:pt>
                      <c:pt idx="6435">
                        <c:v>1500</c:v>
                      </c:pt>
                      <c:pt idx="6436">
                        <c:v>1500</c:v>
                      </c:pt>
                      <c:pt idx="6437">
                        <c:v>1500</c:v>
                      </c:pt>
                      <c:pt idx="6438">
                        <c:v>1500</c:v>
                      </c:pt>
                      <c:pt idx="6439">
                        <c:v>1500</c:v>
                      </c:pt>
                      <c:pt idx="6440">
                        <c:v>1500</c:v>
                      </c:pt>
                      <c:pt idx="6441">
                        <c:v>1500</c:v>
                      </c:pt>
                      <c:pt idx="6442">
                        <c:v>1500</c:v>
                      </c:pt>
                      <c:pt idx="6443">
                        <c:v>1500</c:v>
                      </c:pt>
                      <c:pt idx="6444">
                        <c:v>1500</c:v>
                      </c:pt>
                      <c:pt idx="6445">
                        <c:v>1500</c:v>
                      </c:pt>
                      <c:pt idx="6446">
                        <c:v>1500</c:v>
                      </c:pt>
                      <c:pt idx="6447">
                        <c:v>1500</c:v>
                      </c:pt>
                      <c:pt idx="6448">
                        <c:v>1500</c:v>
                      </c:pt>
                      <c:pt idx="6449">
                        <c:v>1500</c:v>
                      </c:pt>
                      <c:pt idx="6450">
                        <c:v>1500</c:v>
                      </c:pt>
                      <c:pt idx="6451">
                        <c:v>1500</c:v>
                      </c:pt>
                      <c:pt idx="6452">
                        <c:v>1500</c:v>
                      </c:pt>
                      <c:pt idx="6453">
                        <c:v>1500</c:v>
                      </c:pt>
                      <c:pt idx="6454">
                        <c:v>1500</c:v>
                      </c:pt>
                      <c:pt idx="6455">
                        <c:v>1500</c:v>
                      </c:pt>
                      <c:pt idx="6456">
                        <c:v>1500</c:v>
                      </c:pt>
                      <c:pt idx="6457">
                        <c:v>1500</c:v>
                      </c:pt>
                      <c:pt idx="6458">
                        <c:v>1500</c:v>
                      </c:pt>
                      <c:pt idx="6459">
                        <c:v>1500</c:v>
                      </c:pt>
                      <c:pt idx="6460">
                        <c:v>1500</c:v>
                      </c:pt>
                      <c:pt idx="6461">
                        <c:v>1500</c:v>
                      </c:pt>
                      <c:pt idx="6462">
                        <c:v>1500</c:v>
                      </c:pt>
                      <c:pt idx="6463">
                        <c:v>1500</c:v>
                      </c:pt>
                      <c:pt idx="6464">
                        <c:v>1500</c:v>
                      </c:pt>
                      <c:pt idx="6465">
                        <c:v>1500</c:v>
                      </c:pt>
                      <c:pt idx="6466">
                        <c:v>1500</c:v>
                      </c:pt>
                      <c:pt idx="6467">
                        <c:v>1500</c:v>
                      </c:pt>
                      <c:pt idx="6468">
                        <c:v>1500</c:v>
                      </c:pt>
                      <c:pt idx="6469">
                        <c:v>1500</c:v>
                      </c:pt>
                      <c:pt idx="6470">
                        <c:v>1500</c:v>
                      </c:pt>
                      <c:pt idx="6471">
                        <c:v>1500</c:v>
                      </c:pt>
                      <c:pt idx="6472">
                        <c:v>1500</c:v>
                      </c:pt>
                      <c:pt idx="6473">
                        <c:v>1500</c:v>
                      </c:pt>
                      <c:pt idx="6474">
                        <c:v>1500</c:v>
                      </c:pt>
                      <c:pt idx="6475">
                        <c:v>1500</c:v>
                      </c:pt>
                      <c:pt idx="6476">
                        <c:v>1500</c:v>
                      </c:pt>
                      <c:pt idx="6477">
                        <c:v>1500</c:v>
                      </c:pt>
                      <c:pt idx="6478">
                        <c:v>1500</c:v>
                      </c:pt>
                      <c:pt idx="6479">
                        <c:v>1500</c:v>
                      </c:pt>
                      <c:pt idx="6480">
                        <c:v>1500</c:v>
                      </c:pt>
                      <c:pt idx="6481">
                        <c:v>1500</c:v>
                      </c:pt>
                      <c:pt idx="6482">
                        <c:v>1500</c:v>
                      </c:pt>
                      <c:pt idx="6483">
                        <c:v>1500</c:v>
                      </c:pt>
                      <c:pt idx="6484">
                        <c:v>1500</c:v>
                      </c:pt>
                      <c:pt idx="6485">
                        <c:v>1500</c:v>
                      </c:pt>
                      <c:pt idx="6486">
                        <c:v>1500</c:v>
                      </c:pt>
                      <c:pt idx="6487">
                        <c:v>1500</c:v>
                      </c:pt>
                      <c:pt idx="6488">
                        <c:v>1500</c:v>
                      </c:pt>
                      <c:pt idx="6489">
                        <c:v>1500</c:v>
                      </c:pt>
                      <c:pt idx="6490">
                        <c:v>1500</c:v>
                      </c:pt>
                      <c:pt idx="6491">
                        <c:v>1500</c:v>
                      </c:pt>
                      <c:pt idx="6492">
                        <c:v>1500</c:v>
                      </c:pt>
                      <c:pt idx="6493">
                        <c:v>1500</c:v>
                      </c:pt>
                      <c:pt idx="6494">
                        <c:v>1500</c:v>
                      </c:pt>
                      <c:pt idx="6495">
                        <c:v>1500</c:v>
                      </c:pt>
                      <c:pt idx="6496">
                        <c:v>1500</c:v>
                      </c:pt>
                      <c:pt idx="6497">
                        <c:v>1500</c:v>
                      </c:pt>
                      <c:pt idx="6498">
                        <c:v>1500</c:v>
                      </c:pt>
                      <c:pt idx="6499">
                        <c:v>1500</c:v>
                      </c:pt>
                      <c:pt idx="6500">
                        <c:v>1500</c:v>
                      </c:pt>
                      <c:pt idx="6501">
                        <c:v>1500</c:v>
                      </c:pt>
                      <c:pt idx="6502">
                        <c:v>1500</c:v>
                      </c:pt>
                      <c:pt idx="6503">
                        <c:v>1500</c:v>
                      </c:pt>
                      <c:pt idx="6504">
                        <c:v>1500</c:v>
                      </c:pt>
                      <c:pt idx="6505">
                        <c:v>1500</c:v>
                      </c:pt>
                      <c:pt idx="6506">
                        <c:v>1500</c:v>
                      </c:pt>
                      <c:pt idx="6507">
                        <c:v>1500</c:v>
                      </c:pt>
                      <c:pt idx="6508">
                        <c:v>1500</c:v>
                      </c:pt>
                      <c:pt idx="6509">
                        <c:v>1500</c:v>
                      </c:pt>
                      <c:pt idx="6510">
                        <c:v>1500</c:v>
                      </c:pt>
                      <c:pt idx="6511">
                        <c:v>1500</c:v>
                      </c:pt>
                      <c:pt idx="6512">
                        <c:v>1500</c:v>
                      </c:pt>
                      <c:pt idx="6513">
                        <c:v>1500</c:v>
                      </c:pt>
                      <c:pt idx="6514">
                        <c:v>1500</c:v>
                      </c:pt>
                      <c:pt idx="6515">
                        <c:v>1500</c:v>
                      </c:pt>
                      <c:pt idx="6516">
                        <c:v>1500</c:v>
                      </c:pt>
                      <c:pt idx="6517">
                        <c:v>1500</c:v>
                      </c:pt>
                      <c:pt idx="6518">
                        <c:v>1500</c:v>
                      </c:pt>
                      <c:pt idx="6519">
                        <c:v>1500</c:v>
                      </c:pt>
                      <c:pt idx="6520">
                        <c:v>1500</c:v>
                      </c:pt>
                      <c:pt idx="6521">
                        <c:v>1500</c:v>
                      </c:pt>
                      <c:pt idx="6522">
                        <c:v>1500</c:v>
                      </c:pt>
                      <c:pt idx="6523">
                        <c:v>1500</c:v>
                      </c:pt>
                      <c:pt idx="6524">
                        <c:v>1500</c:v>
                      </c:pt>
                      <c:pt idx="6525">
                        <c:v>1500</c:v>
                      </c:pt>
                      <c:pt idx="6526">
                        <c:v>1500</c:v>
                      </c:pt>
                      <c:pt idx="6527">
                        <c:v>1500</c:v>
                      </c:pt>
                      <c:pt idx="6528">
                        <c:v>1500</c:v>
                      </c:pt>
                      <c:pt idx="6529">
                        <c:v>1500</c:v>
                      </c:pt>
                      <c:pt idx="6530">
                        <c:v>1500</c:v>
                      </c:pt>
                      <c:pt idx="6531">
                        <c:v>1500</c:v>
                      </c:pt>
                      <c:pt idx="6532">
                        <c:v>1500</c:v>
                      </c:pt>
                      <c:pt idx="6533">
                        <c:v>1500</c:v>
                      </c:pt>
                      <c:pt idx="6534">
                        <c:v>1500</c:v>
                      </c:pt>
                      <c:pt idx="6535">
                        <c:v>1500</c:v>
                      </c:pt>
                      <c:pt idx="6536">
                        <c:v>1500</c:v>
                      </c:pt>
                      <c:pt idx="6537">
                        <c:v>1500</c:v>
                      </c:pt>
                      <c:pt idx="6538">
                        <c:v>1500</c:v>
                      </c:pt>
                      <c:pt idx="6539">
                        <c:v>1500</c:v>
                      </c:pt>
                      <c:pt idx="6540">
                        <c:v>1500</c:v>
                      </c:pt>
                      <c:pt idx="6541">
                        <c:v>1500</c:v>
                      </c:pt>
                      <c:pt idx="6542">
                        <c:v>1500</c:v>
                      </c:pt>
                      <c:pt idx="6543">
                        <c:v>1500</c:v>
                      </c:pt>
                      <c:pt idx="6544">
                        <c:v>1500</c:v>
                      </c:pt>
                      <c:pt idx="6545">
                        <c:v>1500</c:v>
                      </c:pt>
                      <c:pt idx="6546">
                        <c:v>1500</c:v>
                      </c:pt>
                      <c:pt idx="6547">
                        <c:v>1500</c:v>
                      </c:pt>
                      <c:pt idx="6548">
                        <c:v>1500</c:v>
                      </c:pt>
                      <c:pt idx="6549">
                        <c:v>1500</c:v>
                      </c:pt>
                      <c:pt idx="6550">
                        <c:v>1500</c:v>
                      </c:pt>
                      <c:pt idx="6551">
                        <c:v>1500</c:v>
                      </c:pt>
                      <c:pt idx="6552">
                        <c:v>1500</c:v>
                      </c:pt>
                      <c:pt idx="6553">
                        <c:v>1500</c:v>
                      </c:pt>
                      <c:pt idx="6554">
                        <c:v>1500</c:v>
                      </c:pt>
                      <c:pt idx="6555">
                        <c:v>1500</c:v>
                      </c:pt>
                      <c:pt idx="6556">
                        <c:v>1500</c:v>
                      </c:pt>
                      <c:pt idx="6557">
                        <c:v>1500</c:v>
                      </c:pt>
                      <c:pt idx="6558">
                        <c:v>1500</c:v>
                      </c:pt>
                      <c:pt idx="6559">
                        <c:v>1500</c:v>
                      </c:pt>
                      <c:pt idx="6560">
                        <c:v>1500</c:v>
                      </c:pt>
                      <c:pt idx="6561">
                        <c:v>1500</c:v>
                      </c:pt>
                      <c:pt idx="6562">
                        <c:v>1500</c:v>
                      </c:pt>
                      <c:pt idx="6563">
                        <c:v>1500</c:v>
                      </c:pt>
                      <c:pt idx="6564">
                        <c:v>1500</c:v>
                      </c:pt>
                      <c:pt idx="6565">
                        <c:v>1500</c:v>
                      </c:pt>
                      <c:pt idx="6566">
                        <c:v>1500</c:v>
                      </c:pt>
                      <c:pt idx="6567">
                        <c:v>1500</c:v>
                      </c:pt>
                      <c:pt idx="6568">
                        <c:v>1500</c:v>
                      </c:pt>
                      <c:pt idx="6569">
                        <c:v>1500</c:v>
                      </c:pt>
                      <c:pt idx="6570">
                        <c:v>1500</c:v>
                      </c:pt>
                      <c:pt idx="6571">
                        <c:v>1500</c:v>
                      </c:pt>
                      <c:pt idx="6572">
                        <c:v>1500</c:v>
                      </c:pt>
                      <c:pt idx="6573">
                        <c:v>1500</c:v>
                      </c:pt>
                      <c:pt idx="6574">
                        <c:v>1500</c:v>
                      </c:pt>
                      <c:pt idx="6575">
                        <c:v>1500</c:v>
                      </c:pt>
                      <c:pt idx="6576">
                        <c:v>1500</c:v>
                      </c:pt>
                      <c:pt idx="6577">
                        <c:v>1500</c:v>
                      </c:pt>
                      <c:pt idx="6578">
                        <c:v>1500</c:v>
                      </c:pt>
                      <c:pt idx="6579">
                        <c:v>1500</c:v>
                      </c:pt>
                      <c:pt idx="6580">
                        <c:v>1500</c:v>
                      </c:pt>
                      <c:pt idx="6581">
                        <c:v>1500</c:v>
                      </c:pt>
                      <c:pt idx="6582">
                        <c:v>1500</c:v>
                      </c:pt>
                      <c:pt idx="6583">
                        <c:v>1500</c:v>
                      </c:pt>
                      <c:pt idx="6584">
                        <c:v>1500</c:v>
                      </c:pt>
                      <c:pt idx="6585">
                        <c:v>1500</c:v>
                      </c:pt>
                      <c:pt idx="6586">
                        <c:v>1500</c:v>
                      </c:pt>
                      <c:pt idx="6587">
                        <c:v>1500</c:v>
                      </c:pt>
                      <c:pt idx="6588">
                        <c:v>1500</c:v>
                      </c:pt>
                      <c:pt idx="6589">
                        <c:v>1500</c:v>
                      </c:pt>
                      <c:pt idx="6590">
                        <c:v>1500</c:v>
                      </c:pt>
                      <c:pt idx="6591">
                        <c:v>1500</c:v>
                      </c:pt>
                      <c:pt idx="6592">
                        <c:v>1500</c:v>
                      </c:pt>
                      <c:pt idx="6593">
                        <c:v>1500</c:v>
                      </c:pt>
                      <c:pt idx="6594">
                        <c:v>1500</c:v>
                      </c:pt>
                      <c:pt idx="6595">
                        <c:v>1500</c:v>
                      </c:pt>
                      <c:pt idx="6596">
                        <c:v>1500</c:v>
                      </c:pt>
                      <c:pt idx="6597">
                        <c:v>1500</c:v>
                      </c:pt>
                      <c:pt idx="6598">
                        <c:v>1500</c:v>
                      </c:pt>
                      <c:pt idx="6599">
                        <c:v>1500</c:v>
                      </c:pt>
                      <c:pt idx="6600">
                        <c:v>1500</c:v>
                      </c:pt>
                      <c:pt idx="6601">
                        <c:v>1500</c:v>
                      </c:pt>
                      <c:pt idx="6602">
                        <c:v>1500</c:v>
                      </c:pt>
                      <c:pt idx="6603">
                        <c:v>1500</c:v>
                      </c:pt>
                      <c:pt idx="6604">
                        <c:v>1500</c:v>
                      </c:pt>
                      <c:pt idx="6605">
                        <c:v>1500</c:v>
                      </c:pt>
                      <c:pt idx="6606">
                        <c:v>1500</c:v>
                      </c:pt>
                      <c:pt idx="6607">
                        <c:v>1500</c:v>
                      </c:pt>
                      <c:pt idx="6608">
                        <c:v>1500</c:v>
                      </c:pt>
                      <c:pt idx="6609">
                        <c:v>1500</c:v>
                      </c:pt>
                      <c:pt idx="6610">
                        <c:v>1500</c:v>
                      </c:pt>
                      <c:pt idx="6611">
                        <c:v>1500</c:v>
                      </c:pt>
                      <c:pt idx="6612">
                        <c:v>1500</c:v>
                      </c:pt>
                      <c:pt idx="6613">
                        <c:v>1500</c:v>
                      </c:pt>
                      <c:pt idx="6614">
                        <c:v>1500</c:v>
                      </c:pt>
                      <c:pt idx="6615">
                        <c:v>1500</c:v>
                      </c:pt>
                      <c:pt idx="6616">
                        <c:v>1500</c:v>
                      </c:pt>
                      <c:pt idx="6617">
                        <c:v>1500</c:v>
                      </c:pt>
                      <c:pt idx="6618">
                        <c:v>1500</c:v>
                      </c:pt>
                      <c:pt idx="6619">
                        <c:v>1500</c:v>
                      </c:pt>
                      <c:pt idx="6620">
                        <c:v>1500</c:v>
                      </c:pt>
                      <c:pt idx="6621">
                        <c:v>1500</c:v>
                      </c:pt>
                      <c:pt idx="6622">
                        <c:v>1500</c:v>
                      </c:pt>
                      <c:pt idx="6623">
                        <c:v>1500</c:v>
                      </c:pt>
                      <c:pt idx="6624">
                        <c:v>1500</c:v>
                      </c:pt>
                      <c:pt idx="6625">
                        <c:v>1500</c:v>
                      </c:pt>
                      <c:pt idx="6626">
                        <c:v>1500</c:v>
                      </c:pt>
                      <c:pt idx="6627">
                        <c:v>1500</c:v>
                      </c:pt>
                      <c:pt idx="6628">
                        <c:v>1500</c:v>
                      </c:pt>
                      <c:pt idx="6629">
                        <c:v>1500</c:v>
                      </c:pt>
                      <c:pt idx="6630">
                        <c:v>1500</c:v>
                      </c:pt>
                      <c:pt idx="6631">
                        <c:v>1500</c:v>
                      </c:pt>
                      <c:pt idx="6632">
                        <c:v>1500</c:v>
                      </c:pt>
                      <c:pt idx="6633">
                        <c:v>1500</c:v>
                      </c:pt>
                      <c:pt idx="6634">
                        <c:v>1500</c:v>
                      </c:pt>
                      <c:pt idx="6635">
                        <c:v>1500</c:v>
                      </c:pt>
                      <c:pt idx="6636">
                        <c:v>1500</c:v>
                      </c:pt>
                      <c:pt idx="6637">
                        <c:v>1500</c:v>
                      </c:pt>
                      <c:pt idx="6638">
                        <c:v>1500</c:v>
                      </c:pt>
                      <c:pt idx="6639">
                        <c:v>1500</c:v>
                      </c:pt>
                      <c:pt idx="6640">
                        <c:v>1500</c:v>
                      </c:pt>
                      <c:pt idx="6641">
                        <c:v>1500</c:v>
                      </c:pt>
                      <c:pt idx="6642">
                        <c:v>1500</c:v>
                      </c:pt>
                      <c:pt idx="6643">
                        <c:v>1500</c:v>
                      </c:pt>
                      <c:pt idx="6644">
                        <c:v>1500</c:v>
                      </c:pt>
                      <c:pt idx="6645">
                        <c:v>1500</c:v>
                      </c:pt>
                      <c:pt idx="6646">
                        <c:v>1500</c:v>
                      </c:pt>
                      <c:pt idx="6647">
                        <c:v>1500</c:v>
                      </c:pt>
                      <c:pt idx="6648">
                        <c:v>1500</c:v>
                      </c:pt>
                      <c:pt idx="6649">
                        <c:v>1500</c:v>
                      </c:pt>
                      <c:pt idx="6650">
                        <c:v>1500</c:v>
                      </c:pt>
                      <c:pt idx="6651">
                        <c:v>1500</c:v>
                      </c:pt>
                      <c:pt idx="6652">
                        <c:v>1500</c:v>
                      </c:pt>
                      <c:pt idx="6653">
                        <c:v>1500</c:v>
                      </c:pt>
                      <c:pt idx="6654">
                        <c:v>1500</c:v>
                      </c:pt>
                      <c:pt idx="6655">
                        <c:v>1500</c:v>
                      </c:pt>
                      <c:pt idx="6656">
                        <c:v>1500</c:v>
                      </c:pt>
                      <c:pt idx="6657">
                        <c:v>1500</c:v>
                      </c:pt>
                      <c:pt idx="6658">
                        <c:v>1500</c:v>
                      </c:pt>
                      <c:pt idx="6659">
                        <c:v>1500</c:v>
                      </c:pt>
                      <c:pt idx="6660">
                        <c:v>1500</c:v>
                      </c:pt>
                      <c:pt idx="6661">
                        <c:v>1500</c:v>
                      </c:pt>
                      <c:pt idx="6662">
                        <c:v>1500</c:v>
                      </c:pt>
                      <c:pt idx="6663">
                        <c:v>1500</c:v>
                      </c:pt>
                      <c:pt idx="6664">
                        <c:v>1500</c:v>
                      </c:pt>
                      <c:pt idx="6665">
                        <c:v>1500</c:v>
                      </c:pt>
                      <c:pt idx="6666">
                        <c:v>1500</c:v>
                      </c:pt>
                      <c:pt idx="6667">
                        <c:v>1500</c:v>
                      </c:pt>
                      <c:pt idx="6668">
                        <c:v>1500</c:v>
                      </c:pt>
                      <c:pt idx="6669">
                        <c:v>1500</c:v>
                      </c:pt>
                      <c:pt idx="6670">
                        <c:v>1500</c:v>
                      </c:pt>
                      <c:pt idx="6671">
                        <c:v>1500</c:v>
                      </c:pt>
                      <c:pt idx="6672">
                        <c:v>1500</c:v>
                      </c:pt>
                      <c:pt idx="6673">
                        <c:v>1500</c:v>
                      </c:pt>
                      <c:pt idx="6674">
                        <c:v>1500</c:v>
                      </c:pt>
                      <c:pt idx="6675">
                        <c:v>1500</c:v>
                      </c:pt>
                      <c:pt idx="6676">
                        <c:v>1500</c:v>
                      </c:pt>
                      <c:pt idx="6677">
                        <c:v>1500</c:v>
                      </c:pt>
                      <c:pt idx="6678">
                        <c:v>1500</c:v>
                      </c:pt>
                      <c:pt idx="6679">
                        <c:v>1500</c:v>
                      </c:pt>
                      <c:pt idx="6680">
                        <c:v>1500</c:v>
                      </c:pt>
                      <c:pt idx="6681">
                        <c:v>1500</c:v>
                      </c:pt>
                      <c:pt idx="6682">
                        <c:v>1500</c:v>
                      </c:pt>
                      <c:pt idx="6683">
                        <c:v>1500</c:v>
                      </c:pt>
                      <c:pt idx="6684">
                        <c:v>1500</c:v>
                      </c:pt>
                      <c:pt idx="6685">
                        <c:v>1500</c:v>
                      </c:pt>
                      <c:pt idx="6686">
                        <c:v>1500</c:v>
                      </c:pt>
                      <c:pt idx="6687">
                        <c:v>1500</c:v>
                      </c:pt>
                      <c:pt idx="6688">
                        <c:v>1500</c:v>
                      </c:pt>
                      <c:pt idx="6689">
                        <c:v>1500</c:v>
                      </c:pt>
                      <c:pt idx="6690">
                        <c:v>1500</c:v>
                      </c:pt>
                      <c:pt idx="6691">
                        <c:v>1500</c:v>
                      </c:pt>
                      <c:pt idx="6692">
                        <c:v>1500</c:v>
                      </c:pt>
                      <c:pt idx="6693">
                        <c:v>1500</c:v>
                      </c:pt>
                      <c:pt idx="6694">
                        <c:v>1500</c:v>
                      </c:pt>
                      <c:pt idx="6695">
                        <c:v>1500</c:v>
                      </c:pt>
                      <c:pt idx="6696">
                        <c:v>1500</c:v>
                      </c:pt>
                      <c:pt idx="6697">
                        <c:v>1500</c:v>
                      </c:pt>
                      <c:pt idx="6698">
                        <c:v>1500</c:v>
                      </c:pt>
                      <c:pt idx="6699">
                        <c:v>1500</c:v>
                      </c:pt>
                      <c:pt idx="6700">
                        <c:v>1500</c:v>
                      </c:pt>
                      <c:pt idx="6701">
                        <c:v>1500</c:v>
                      </c:pt>
                      <c:pt idx="6702">
                        <c:v>1500</c:v>
                      </c:pt>
                      <c:pt idx="6703">
                        <c:v>1500</c:v>
                      </c:pt>
                      <c:pt idx="6704">
                        <c:v>1500</c:v>
                      </c:pt>
                      <c:pt idx="6705">
                        <c:v>1500</c:v>
                      </c:pt>
                      <c:pt idx="6706">
                        <c:v>1500</c:v>
                      </c:pt>
                      <c:pt idx="6707">
                        <c:v>1500</c:v>
                      </c:pt>
                      <c:pt idx="6708">
                        <c:v>1500</c:v>
                      </c:pt>
                      <c:pt idx="6709">
                        <c:v>1500</c:v>
                      </c:pt>
                      <c:pt idx="6710">
                        <c:v>1500</c:v>
                      </c:pt>
                      <c:pt idx="6711">
                        <c:v>1500</c:v>
                      </c:pt>
                      <c:pt idx="6712">
                        <c:v>1500</c:v>
                      </c:pt>
                      <c:pt idx="6713">
                        <c:v>1500</c:v>
                      </c:pt>
                      <c:pt idx="6714">
                        <c:v>1500</c:v>
                      </c:pt>
                      <c:pt idx="6715">
                        <c:v>1500</c:v>
                      </c:pt>
                      <c:pt idx="6716">
                        <c:v>1500</c:v>
                      </c:pt>
                      <c:pt idx="6717">
                        <c:v>1500</c:v>
                      </c:pt>
                      <c:pt idx="6718">
                        <c:v>1500</c:v>
                      </c:pt>
                      <c:pt idx="6719">
                        <c:v>1500</c:v>
                      </c:pt>
                      <c:pt idx="6720">
                        <c:v>1500</c:v>
                      </c:pt>
                      <c:pt idx="6721">
                        <c:v>1500</c:v>
                      </c:pt>
                      <c:pt idx="6722">
                        <c:v>1500</c:v>
                      </c:pt>
                      <c:pt idx="6723">
                        <c:v>1500</c:v>
                      </c:pt>
                      <c:pt idx="6724">
                        <c:v>1500</c:v>
                      </c:pt>
                      <c:pt idx="6725">
                        <c:v>1500</c:v>
                      </c:pt>
                      <c:pt idx="6726">
                        <c:v>1500</c:v>
                      </c:pt>
                      <c:pt idx="6727">
                        <c:v>1500</c:v>
                      </c:pt>
                      <c:pt idx="6728">
                        <c:v>1500</c:v>
                      </c:pt>
                      <c:pt idx="6729">
                        <c:v>1500</c:v>
                      </c:pt>
                      <c:pt idx="6730">
                        <c:v>1500</c:v>
                      </c:pt>
                      <c:pt idx="6731">
                        <c:v>1500</c:v>
                      </c:pt>
                      <c:pt idx="6732">
                        <c:v>1500</c:v>
                      </c:pt>
                      <c:pt idx="6733">
                        <c:v>1500</c:v>
                      </c:pt>
                      <c:pt idx="6734">
                        <c:v>1500</c:v>
                      </c:pt>
                      <c:pt idx="6735">
                        <c:v>1500</c:v>
                      </c:pt>
                      <c:pt idx="6736">
                        <c:v>1500</c:v>
                      </c:pt>
                      <c:pt idx="6737">
                        <c:v>1500</c:v>
                      </c:pt>
                      <c:pt idx="6738">
                        <c:v>1500</c:v>
                      </c:pt>
                      <c:pt idx="6739">
                        <c:v>1500</c:v>
                      </c:pt>
                      <c:pt idx="6740">
                        <c:v>1500</c:v>
                      </c:pt>
                      <c:pt idx="6741">
                        <c:v>1500</c:v>
                      </c:pt>
                      <c:pt idx="6742">
                        <c:v>1500</c:v>
                      </c:pt>
                      <c:pt idx="6743">
                        <c:v>1500</c:v>
                      </c:pt>
                      <c:pt idx="6744">
                        <c:v>1500</c:v>
                      </c:pt>
                      <c:pt idx="6745">
                        <c:v>1500</c:v>
                      </c:pt>
                      <c:pt idx="6746">
                        <c:v>1500</c:v>
                      </c:pt>
                      <c:pt idx="6747">
                        <c:v>1500</c:v>
                      </c:pt>
                      <c:pt idx="6748">
                        <c:v>1500</c:v>
                      </c:pt>
                      <c:pt idx="6749">
                        <c:v>1500</c:v>
                      </c:pt>
                      <c:pt idx="6750">
                        <c:v>1500</c:v>
                      </c:pt>
                      <c:pt idx="6751">
                        <c:v>1500</c:v>
                      </c:pt>
                      <c:pt idx="6752">
                        <c:v>1500</c:v>
                      </c:pt>
                      <c:pt idx="6753">
                        <c:v>1500</c:v>
                      </c:pt>
                      <c:pt idx="6754">
                        <c:v>1500</c:v>
                      </c:pt>
                      <c:pt idx="6755">
                        <c:v>1500</c:v>
                      </c:pt>
                      <c:pt idx="6756">
                        <c:v>1500</c:v>
                      </c:pt>
                      <c:pt idx="6757">
                        <c:v>1500</c:v>
                      </c:pt>
                      <c:pt idx="6758">
                        <c:v>1500</c:v>
                      </c:pt>
                      <c:pt idx="6759">
                        <c:v>1500</c:v>
                      </c:pt>
                      <c:pt idx="6760">
                        <c:v>1500</c:v>
                      </c:pt>
                      <c:pt idx="6761">
                        <c:v>1500</c:v>
                      </c:pt>
                      <c:pt idx="6762">
                        <c:v>1500</c:v>
                      </c:pt>
                      <c:pt idx="6763">
                        <c:v>1500</c:v>
                      </c:pt>
                      <c:pt idx="6764">
                        <c:v>1500</c:v>
                      </c:pt>
                      <c:pt idx="6765">
                        <c:v>1500</c:v>
                      </c:pt>
                      <c:pt idx="6766">
                        <c:v>1500</c:v>
                      </c:pt>
                      <c:pt idx="6767">
                        <c:v>1500</c:v>
                      </c:pt>
                      <c:pt idx="6768">
                        <c:v>1500</c:v>
                      </c:pt>
                      <c:pt idx="6769">
                        <c:v>1500</c:v>
                      </c:pt>
                      <c:pt idx="6770">
                        <c:v>1500</c:v>
                      </c:pt>
                      <c:pt idx="6771">
                        <c:v>1500</c:v>
                      </c:pt>
                      <c:pt idx="6772">
                        <c:v>1500</c:v>
                      </c:pt>
                      <c:pt idx="6773">
                        <c:v>1500</c:v>
                      </c:pt>
                      <c:pt idx="6774">
                        <c:v>1500</c:v>
                      </c:pt>
                      <c:pt idx="6775">
                        <c:v>1500</c:v>
                      </c:pt>
                      <c:pt idx="6776">
                        <c:v>1500</c:v>
                      </c:pt>
                      <c:pt idx="6777">
                        <c:v>1500</c:v>
                      </c:pt>
                      <c:pt idx="6778">
                        <c:v>1500</c:v>
                      </c:pt>
                      <c:pt idx="6779">
                        <c:v>1500</c:v>
                      </c:pt>
                      <c:pt idx="6780">
                        <c:v>1500</c:v>
                      </c:pt>
                      <c:pt idx="6781">
                        <c:v>1500</c:v>
                      </c:pt>
                      <c:pt idx="6782">
                        <c:v>1500</c:v>
                      </c:pt>
                      <c:pt idx="6783">
                        <c:v>1500</c:v>
                      </c:pt>
                      <c:pt idx="6784">
                        <c:v>1500</c:v>
                      </c:pt>
                      <c:pt idx="6785">
                        <c:v>1500</c:v>
                      </c:pt>
                      <c:pt idx="6786">
                        <c:v>1500</c:v>
                      </c:pt>
                      <c:pt idx="6787">
                        <c:v>1500</c:v>
                      </c:pt>
                      <c:pt idx="6788">
                        <c:v>1500</c:v>
                      </c:pt>
                      <c:pt idx="6789">
                        <c:v>1500</c:v>
                      </c:pt>
                      <c:pt idx="6790">
                        <c:v>1500</c:v>
                      </c:pt>
                      <c:pt idx="6791">
                        <c:v>1500</c:v>
                      </c:pt>
                      <c:pt idx="6792">
                        <c:v>1500</c:v>
                      </c:pt>
                      <c:pt idx="6793">
                        <c:v>1500</c:v>
                      </c:pt>
                      <c:pt idx="6794">
                        <c:v>1500</c:v>
                      </c:pt>
                      <c:pt idx="6795">
                        <c:v>1500</c:v>
                      </c:pt>
                      <c:pt idx="6796">
                        <c:v>1500</c:v>
                      </c:pt>
                      <c:pt idx="6797">
                        <c:v>1500</c:v>
                      </c:pt>
                      <c:pt idx="6798">
                        <c:v>1500</c:v>
                      </c:pt>
                      <c:pt idx="6799">
                        <c:v>1500</c:v>
                      </c:pt>
                      <c:pt idx="6800">
                        <c:v>1500</c:v>
                      </c:pt>
                      <c:pt idx="6801">
                        <c:v>1500</c:v>
                      </c:pt>
                      <c:pt idx="6802">
                        <c:v>1500</c:v>
                      </c:pt>
                      <c:pt idx="6803">
                        <c:v>1500</c:v>
                      </c:pt>
                      <c:pt idx="6804">
                        <c:v>1500</c:v>
                      </c:pt>
                      <c:pt idx="6805">
                        <c:v>1500</c:v>
                      </c:pt>
                      <c:pt idx="6806">
                        <c:v>1500</c:v>
                      </c:pt>
                      <c:pt idx="6807">
                        <c:v>1500</c:v>
                      </c:pt>
                      <c:pt idx="6808">
                        <c:v>1500</c:v>
                      </c:pt>
                      <c:pt idx="6809">
                        <c:v>1500</c:v>
                      </c:pt>
                      <c:pt idx="6810">
                        <c:v>1500</c:v>
                      </c:pt>
                      <c:pt idx="6811">
                        <c:v>1500</c:v>
                      </c:pt>
                      <c:pt idx="6812">
                        <c:v>1500</c:v>
                      </c:pt>
                      <c:pt idx="6813">
                        <c:v>1500</c:v>
                      </c:pt>
                      <c:pt idx="6814">
                        <c:v>1500</c:v>
                      </c:pt>
                      <c:pt idx="6815">
                        <c:v>1500</c:v>
                      </c:pt>
                      <c:pt idx="6816">
                        <c:v>1500</c:v>
                      </c:pt>
                      <c:pt idx="6817">
                        <c:v>1500</c:v>
                      </c:pt>
                      <c:pt idx="6818">
                        <c:v>1500</c:v>
                      </c:pt>
                      <c:pt idx="6819">
                        <c:v>1500</c:v>
                      </c:pt>
                      <c:pt idx="6820">
                        <c:v>1500</c:v>
                      </c:pt>
                      <c:pt idx="6821">
                        <c:v>1500</c:v>
                      </c:pt>
                      <c:pt idx="6822">
                        <c:v>1500</c:v>
                      </c:pt>
                      <c:pt idx="6823">
                        <c:v>1500</c:v>
                      </c:pt>
                      <c:pt idx="6824">
                        <c:v>1500</c:v>
                      </c:pt>
                      <c:pt idx="6825">
                        <c:v>1500</c:v>
                      </c:pt>
                      <c:pt idx="6826">
                        <c:v>1500</c:v>
                      </c:pt>
                      <c:pt idx="6827">
                        <c:v>1500</c:v>
                      </c:pt>
                      <c:pt idx="6828">
                        <c:v>1500</c:v>
                      </c:pt>
                      <c:pt idx="6829">
                        <c:v>1500</c:v>
                      </c:pt>
                      <c:pt idx="6830">
                        <c:v>1500</c:v>
                      </c:pt>
                      <c:pt idx="6831">
                        <c:v>1500</c:v>
                      </c:pt>
                      <c:pt idx="6832">
                        <c:v>1500</c:v>
                      </c:pt>
                      <c:pt idx="6833">
                        <c:v>1500</c:v>
                      </c:pt>
                      <c:pt idx="6834">
                        <c:v>1500</c:v>
                      </c:pt>
                      <c:pt idx="6835">
                        <c:v>1500</c:v>
                      </c:pt>
                      <c:pt idx="6836">
                        <c:v>1500</c:v>
                      </c:pt>
                      <c:pt idx="6837">
                        <c:v>1500</c:v>
                      </c:pt>
                      <c:pt idx="6838">
                        <c:v>1500</c:v>
                      </c:pt>
                      <c:pt idx="6839">
                        <c:v>1500</c:v>
                      </c:pt>
                      <c:pt idx="6840">
                        <c:v>1500</c:v>
                      </c:pt>
                      <c:pt idx="6841">
                        <c:v>1500</c:v>
                      </c:pt>
                      <c:pt idx="6842">
                        <c:v>1500</c:v>
                      </c:pt>
                      <c:pt idx="6843">
                        <c:v>1500</c:v>
                      </c:pt>
                      <c:pt idx="6844">
                        <c:v>1500</c:v>
                      </c:pt>
                      <c:pt idx="6845">
                        <c:v>1500</c:v>
                      </c:pt>
                      <c:pt idx="6846">
                        <c:v>1500</c:v>
                      </c:pt>
                      <c:pt idx="6847">
                        <c:v>1500</c:v>
                      </c:pt>
                      <c:pt idx="6848">
                        <c:v>1500</c:v>
                      </c:pt>
                      <c:pt idx="6849">
                        <c:v>1500</c:v>
                      </c:pt>
                      <c:pt idx="6850">
                        <c:v>1500</c:v>
                      </c:pt>
                      <c:pt idx="6851">
                        <c:v>1500</c:v>
                      </c:pt>
                      <c:pt idx="6852">
                        <c:v>1500</c:v>
                      </c:pt>
                      <c:pt idx="6853">
                        <c:v>1500</c:v>
                      </c:pt>
                      <c:pt idx="6854">
                        <c:v>1500</c:v>
                      </c:pt>
                      <c:pt idx="6855">
                        <c:v>1500</c:v>
                      </c:pt>
                      <c:pt idx="6856">
                        <c:v>1500</c:v>
                      </c:pt>
                      <c:pt idx="6857">
                        <c:v>1500</c:v>
                      </c:pt>
                      <c:pt idx="6858">
                        <c:v>1500</c:v>
                      </c:pt>
                      <c:pt idx="6859">
                        <c:v>1500</c:v>
                      </c:pt>
                      <c:pt idx="6860">
                        <c:v>1500</c:v>
                      </c:pt>
                      <c:pt idx="6861">
                        <c:v>1500</c:v>
                      </c:pt>
                      <c:pt idx="6862">
                        <c:v>1500</c:v>
                      </c:pt>
                      <c:pt idx="6863">
                        <c:v>1500</c:v>
                      </c:pt>
                      <c:pt idx="6864">
                        <c:v>1500</c:v>
                      </c:pt>
                      <c:pt idx="6865">
                        <c:v>1500</c:v>
                      </c:pt>
                      <c:pt idx="6866">
                        <c:v>1500</c:v>
                      </c:pt>
                      <c:pt idx="6867">
                        <c:v>1500</c:v>
                      </c:pt>
                      <c:pt idx="6868">
                        <c:v>1500</c:v>
                      </c:pt>
                      <c:pt idx="6869">
                        <c:v>1500</c:v>
                      </c:pt>
                      <c:pt idx="6870">
                        <c:v>1500</c:v>
                      </c:pt>
                      <c:pt idx="6871">
                        <c:v>1500</c:v>
                      </c:pt>
                      <c:pt idx="6872">
                        <c:v>1500</c:v>
                      </c:pt>
                      <c:pt idx="6873">
                        <c:v>1500</c:v>
                      </c:pt>
                      <c:pt idx="6874">
                        <c:v>1500</c:v>
                      </c:pt>
                      <c:pt idx="6875">
                        <c:v>1500</c:v>
                      </c:pt>
                      <c:pt idx="6876">
                        <c:v>1500</c:v>
                      </c:pt>
                      <c:pt idx="6877">
                        <c:v>1500</c:v>
                      </c:pt>
                      <c:pt idx="6878">
                        <c:v>1500</c:v>
                      </c:pt>
                      <c:pt idx="6879">
                        <c:v>1500</c:v>
                      </c:pt>
                      <c:pt idx="6880">
                        <c:v>1500</c:v>
                      </c:pt>
                      <c:pt idx="6881">
                        <c:v>1500</c:v>
                      </c:pt>
                      <c:pt idx="6882">
                        <c:v>1500</c:v>
                      </c:pt>
                      <c:pt idx="6883">
                        <c:v>1500</c:v>
                      </c:pt>
                      <c:pt idx="6884">
                        <c:v>1500</c:v>
                      </c:pt>
                      <c:pt idx="6885">
                        <c:v>1500</c:v>
                      </c:pt>
                      <c:pt idx="6886">
                        <c:v>1500</c:v>
                      </c:pt>
                      <c:pt idx="6887">
                        <c:v>1500</c:v>
                      </c:pt>
                      <c:pt idx="6888">
                        <c:v>1500</c:v>
                      </c:pt>
                      <c:pt idx="6889">
                        <c:v>1500</c:v>
                      </c:pt>
                      <c:pt idx="6890">
                        <c:v>1500</c:v>
                      </c:pt>
                      <c:pt idx="6891">
                        <c:v>1500</c:v>
                      </c:pt>
                      <c:pt idx="6892">
                        <c:v>1500</c:v>
                      </c:pt>
                      <c:pt idx="6893">
                        <c:v>1500</c:v>
                      </c:pt>
                      <c:pt idx="6894">
                        <c:v>1500</c:v>
                      </c:pt>
                      <c:pt idx="6895">
                        <c:v>1500</c:v>
                      </c:pt>
                      <c:pt idx="6896">
                        <c:v>1500</c:v>
                      </c:pt>
                      <c:pt idx="6897">
                        <c:v>1500</c:v>
                      </c:pt>
                      <c:pt idx="6898">
                        <c:v>1500</c:v>
                      </c:pt>
                      <c:pt idx="6899">
                        <c:v>1500</c:v>
                      </c:pt>
                      <c:pt idx="6900">
                        <c:v>1500</c:v>
                      </c:pt>
                      <c:pt idx="6901">
                        <c:v>1500</c:v>
                      </c:pt>
                      <c:pt idx="6902">
                        <c:v>1500</c:v>
                      </c:pt>
                      <c:pt idx="6903">
                        <c:v>1500</c:v>
                      </c:pt>
                      <c:pt idx="6904">
                        <c:v>1500</c:v>
                      </c:pt>
                      <c:pt idx="6905">
                        <c:v>1500</c:v>
                      </c:pt>
                      <c:pt idx="6906">
                        <c:v>1500</c:v>
                      </c:pt>
                      <c:pt idx="6907">
                        <c:v>1500</c:v>
                      </c:pt>
                      <c:pt idx="6908">
                        <c:v>1500</c:v>
                      </c:pt>
                      <c:pt idx="6909">
                        <c:v>1500</c:v>
                      </c:pt>
                      <c:pt idx="6910">
                        <c:v>1500</c:v>
                      </c:pt>
                      <c:pt idx="6911">
                        <c:v>1500</c:v>
                      </c:pt>
                      <c:pt idx="6912">
                        <c:v>1500</c:v>
                      </c:pt>
                      <c:pt idx="6913">
                        <c:v>1500</c:v>
                      </c:pt>
                      <c:pt idx="6914">
                        <c:v>1500</c:v>
                      </c:pt>
                      <c:pt idx="6915">
                        <c:v>1500</c:v>
                      </c:pt>
                      <c:pt idx="6916">
                        <c:v>1500</c:v>
                      </c:pt>
                      <c:pt idx="6917">
                        <c:v>1500</c:v>
                      </c:pt>
                      <c:pt idx="6918">
                        <c:v>1500</c:v>
                      </c:pt>
                      <c:pt idx="6919">
                        <c:v>1500</c:v>
                      </c:pt>
                      <c:pt idx="6920">
                        <c:v>1500</c:v>
                      </c:pt>
                      <c:pt idx="6921">
                        <c:v>1500</c:v>
                      </c:pt>
                      <c:pt idx="6922">
                        <c:v>1500</c:v>
                      </c:pt>
                      <c:pt idx="6923">
                        <c:v>1500</c:v>
                      </c:pt>
                      <c:pt idx="6924">
                        <c:v>1500</c:v>
                      </c:pt>
                      <c:pt idx="6925">
                        <c:v>1500</c:v>
                      </c:pt>
                      <c:pt idx="6926">
                        <c:v>1500</c:v>
                      </c:pt>
                      <c:pt idx="6927">
                        <c:v>1500</c:v>
                      </c:pt>
                      <c:pt idx="6928">
                        <c:v>1500</c:v>
                      </c:pt>
                      <c:pt idx="6929">
                        <c:v>1500</c:v>
                      </c:pt>
                      <c:pt idx="6930">
                        <c:v>1500</c:v>
                      </c:pt>
                      <c:pt idx="6931">
                        <c:v>1500</c:v>
                      </c:pt>
                      <c:pt idx="6932">
                        <c:v>1500</c:v>
                      </c:pt>
                      <c:pt idx="6933">
                        <c:v>1500</c:v>
                      </c:pt>
                      <c:pt idx="6934">
                        <c:v>1500</c:v>
                      </c:pt>
                      <c:pt idx="6935">
                        <c:v>1500</c:v>
                      </c:pt>
                      <c:pt idx="6936">
                        <c:v>1500</c:v>
                      </c:pt>
                      <c:pt idx="6937">
                        <c:v>1500</c:v>
                      </c:pt>
                      <c:pt idx="6938">
                        <c:v>1500</c:v>
                      </c:pt>
                      <c:pt idx="6939">
                        <c:v>1500</c:v>
                      </c:pt>
                      <c:pt idx="6940">
                        <c:v>1500</c:v>
                      </c:pt>
                      <c:pt idx="6941">
                        <c:v>1500</c:v>
                      </c:pt>
                      <c:pt idx="6942">
                        <c:v>1500</c:v>
                      </c:pt>
                      <c:pt idx="6943">
                        <c:v>1500</c:v>
                      </c:pt>
                      <c:pt idx="6944">
                        <c:v>1500</c:v>
                      </c:pt>
                      <c:pt idx="6945">
                        <c:v>1500</c:v>
                      </c:pt>
                      <c:pt idx="6946">
                        <c:v>1500</c:v>
                      </c:pt>
                      <c:pt idx="6947">
                        <c:v>1500</c:v>
                      </c:pt>
                      <c:pt idx="6948">
                        <c:v>1500</c:v>
                      </c:pt>
                      <c:pt idx="6949">
                        <c:v>1500</c:v>
                      </c:pt>
                      <c:pt idx="6950">
                        <c:v>1500</c:v>
                      </c:pt>
                      <c:pt idx="6951">
                        <c:v>1500</c:v>
                      </c:pt>
                      <c:pt idx="6952">
                        <c:v>1500</c:v>
                      </c:pt>
                      <c:pt idx="6953">
                        <c:v>1500</c:v>
                      </c:pt>
                      <c:pt idx="6954">
                        <c:v>1500</c:v>
                      </c:pt>
                      <c:pt idx="6955">
                        <c:v>1500</c:v>
                      </c:pt>
                      <c:pt idx="6956">
                        <c:v>1500</c:v>
                      </c:pt>
                      <c:pt idx="6957">
                        <c:v>1500</c:v>
                      </c:pt>
                      <c:pt idx="6958">
                        <c:v>1500</c:v>
                      </c:pt>
                      <c:pt idx="6959">
                        <c:v>1500</c:v>
                      </c:pt>
                      <c:pt idx="6960">
                        <c:v>1500</c:v>
                      </c:pt>
                      <c:pt idx="6961">
                        <c:v>1500</c:v>
                      </c:pt>
                      <c:pt idx="6962">
                        <c:v>1500</c:v>
                      </c:pt>
                      <c:pt idx="6963">
                        <c:v>1500</c:v>
                      </c:pt>
                      <c:pt idx="6964">
                        <c:v>1500</c:v>
                      </c:pt>
                      <c:pt idx="6965">
                        <c:v>1500</c:v>
                      </c:pt>
                      <c:pt idx="6966">
                        <c:v>1500</c:v>
                      </c:pt>
                      <c:pt idx="6967">
                        <c:v>1500</c:v>
                      </c:pt>
                      <c:pt idx="6968">
                        <c:v>1500</c:v>
                      </c:pt>
                      <c:pt idx="6969">
                        <c:v>1500</c:v>
                      </c:pt>
                      <c:pt idx="6970">
                        <c:v>1500</c:v>
                      </c:pt>
                      <c:pt idx="6971">
                        <c:v>1500</c:v>
                      </c:pt>
                      <c:pt idx="6972">
                        <c:v>1500</c:v>
                      </c:pt>
                      <c:pt idx="6973">
                        <c:v>1500</c:v>
                      </c:pt>
                      <c:pt idx="6974">
                        <c:v>1500</c:v>
                      </c:pt>
                      <c:pt idx="6975">
                        <c:v>1500</c:v>
                      </c:pt>
                      <c:pt idx="6976">
                        <c:v>1500</c:v>
                      </c:pt>
                      <c:pt idx="6977">
                        <c:v>1500</c:v>
                      </c:pt>
                      <c:pt idx="6978">
                        <c:v>1500</c:v>
                      </c:pt>
                      <c:pt idx="6979">
                        <c:v>1500</c:v>
                      </c:pt>
                      <c:pt idx="6980">
                        <c:v>1500</c:v>
                      </c:pt>
                      <c:pt idx="6981">
                        <c:v>1500</c:v>
                      </c:pt>
                      <c:pt idx="6982">
                        <c:v>1500</c:v>
                      </c:pt>
                      <c:pt idx="6983">
                        <c:v>1500</c:v>
                      </c:pt>
                      <c:pt idx="6984">
                        <c:v>1500</c:v>
                      </c:pt>
                      <c:pt idx="6985">
                        <c:v>1500</c:v>
                      </c:pt>
                      <c:pt idx="6986">
                        <c:v>1500</c:v>
                      </c:pt>
                      <c:pt idx="6987">
                        <c:v>1500</c:v>
                      </c:pt>
                      <c:pt idx="6988">
                        <c:v>1500</c:v>
                      </c:pt>
                      <c:pt idx="6989">
                        <c:v>1500</c:v>
                      </c:pt>
                      <c:pt idx="6990">
                        <c:v>1500</c:v>
                      </c:pt>
                      <c:pt idx="6991">
                        <c:v>1500</c:v>
                      </c:pt>
                      <c:pt idx="6992">
                        <c:v>1500</c:v>
                      </c:pt>
                      <c:pt idx="6993">
                        <c:v>1500</c:v>
                      </c:pt>
                      <c:pt idx="6994">
                        <c:v>1500</c:v>
                      </c:pt>
                      <c:pt idx="6995">
                        <c:v>1500</c:v>
                      </c:pt>
                      <c:pt idx="6996">
                        <c:v>1500</c:v>
                      </c:pt>
                      <c:pt idx="6997">
                        <c:v>1500</c:v>
                      </c:pt>
                      <c:pt idx="6998">
                        <c:v>1500</c:v>
                      </c:pt>
                      <c:pt idx="6999">
                        <c:v>1500</c:v>
                      </c:pt>
                      <c:pt idx="7000">
                        <c:v>1500</c:v>
                      </c:pt>
                      <c:pt idx="7001">
                        <c:v>1500</c:v>
                      </c:pt>
                      <c:pt idx="7002">
                        <c:v>1500</c:v>
                      </c:pt>
                      <c:pt idx="7003">
                        <c:v>1500</c:v>
                      </c:pt>
                      <c:pt idx="7004">
                        <c:v>1500</c:v>
                      </c:pt>
                      <c:pt idx="7005">
                        <c:v>1500</c:v>
                      </c:pt>
                      <c:pt idx="7006">
                        <c:v>1500</c:v>
                      </c:pt>
                      <c:pt idx="7007">
                        <c:v>1500</c:v>
                      </c:pt>
                      <c:pt idx="7008">
                        <c:v>1500</c:v>
                      </c:pt>
                      <c:pt idx="7009">
                        <c:v>1500</c:v>
                      </c:pt>
                      <c:pt idx="7010">
                        <c:v>1500</c:v>
                      </c:pt>
                      <c:pt idx="7011">
                        <c:v>1500</c:v>
                      </c:pt>
                      <c:pt idx="7012">
                        <c:v>1500</c:v>
                      </c:pt>
                      <c:pt idx="7013">
                        <c:v>1500</c:v>
                      </c:pt>
                      <c:pt idx="7014">
                        <c:v>1500</c:v>
                      </c:pt>
                      <c:pt idx="7015">
                        <c:v>1500</c:v>
                      </c:pt>
                      <c:pt idx="7016">
                        <c:v>1500</c:v>
                      </c:pt>
                      <c:pt idx="7017">
                        <c:v>1500</c:v>
                      </c:pt>
                      <c:pt idx="7018">
                        <c:v>1500</c:v>
                      </c:pt>
                      <c:pt idx="7019">
                        <c:v>1500</c:v>
                      </c:pt>
                      <c:pt idx="7020">
                        <c:v>1500</c:v>
                      </c:pt>
                      <c:pt idx="7021">
                        <c:v>1500</c:v>
                      </c:pt>
                      <c:pt idx="7022">
                        <c:v>1500</c:v>
                      </c:pt>
                      <c:pt idx="7023">
                        <c:v>1500</c:v>
                      </c:pt>
                      <c:pt idx="7024">
                        <c:v>1500</c:v>
                      </c:pt>
                      <c:pt idx="7025">
                        <c:v>1500</c:v>
                      </c:pt>
                      <c:pt idx="7026">
                        <c:v>1500</c:v>
                      </c:pt>
                      <c:pt idx="7027">
                        <c:v>1500</c:v>
                      </c:pt>
                      <c:pt idx="7028">
                        <c:v>1500</c:v>
                      </c:pt>
                      <c:pt idx="7029">
                        <c:v>1500</c:v>
                      </c:pt>
                      <c:pt idx="7030">
                        <c:v>1500</c:v>
                      </c:pt>
                      <c:pt idx="7031">
                        <c:v>1500</c:v>
                      </c:pt>
                      <c:pt idx="7032">
                        <c:v>1500</c:v>
                      </c:pt>
                      <c:pt idx="7033">
                        <c:v>1500</c:v>
                      </c:pt>
                      <c:pt idx="7034">
                        <c:v>1500</c:v>
                      </c:pt>
                      <c:pt idx="7035">
                        <c:v>1500</c:v>
                      </c:pt>
                      <c:pt idx="7036">
                        <c:v>1500</c:v>
                      </c:pt>
                      <c:pt idx="7037">
                        <c:v>1500</c:v>
                      </c:pt>
                      <c:pt idx="7038">
                        <c:v>1500</c:v>
                      </c:pt>
                      <c:pt idx="7039">
                        <c:v>1500</c:v>
                      </c:pt>
                      <c:pt idx="7040">
                        <c:v>1500</c:v>
                      </c:pt>
                      <c:pt idx="7041">
                        <c:v>1500</c:v>
                      </c:pt>
                      <c:pt idx="7042">
                        <c:v>1500</c:v>
                      </c:pt>
                      <c:pt idx="7043">
                        <c:v>1500</c:v>
                      </c:pt>
                      <c:pt idx="7044">
                        <c:v>1500</c:v>
                      </c:pt>
                      <c:pt idx="7045">
                        <c:v>1500</c:v>
                      </c:pt>
                      <c:pt idx="7046">
                        <c:v>1500</c:v>
                      </c:pt>
                      <c:pt idx="7047">
                        <c:v>1500</c:v>
                      </c:pt>
                      <c:pt idx="7048">
                        <c:v>1500</c:v>
                      </c:pt>
                      <c:pt idx="7049">
                        <c:v>1500</c:v>
                      </c:pt>
                      <c:pt idx="7050">
                        <c:v>1500</c:v>
                      </c:pt>
                      <c:pt idx="7051">
                        <c:v>1500</c:v>
                      </c:pt>
                      <c:pt idx="7052">
                        <c:v>1500</c:v>
                      </c:pt>
                      <c:pt idx="7053">
                        <c:v>1500</c:v>
                      </c:pt>
                      <c:pt idx="7054">
                        <c:v>1500</c:v>
                      </c:pt>
                      <c:pt idx="7055">
                        <c:v>1500</c:v>
                      </c:pt>
                      <c:pt idx="7056">
                        <c:v>1500</c:v>
                      </c:pt>
                      <c:pt idx="7057">
                        <c:v>1500</c:v>
                      </c:pt>
                      <c:pt idx="7058">
                        <c:v>1500</c:v>
                      </c:pt>
                      <c:pt idx="7059">
                        <c:v>1500</c:v>
                      </c:pt>
                      <c:pt idx="7060">
                        <c:v>1500</c:v>
                      </c:pt>
                      <c:pt idx="7061">
                        <c:v>1500</c:v>
                      </c:pt>
                      <c:pt idx="7062">
                        <c:v>1500</c:v>
                      </c:pt>
                      <c:pt idx="7063">
                        <c:v>1500</c:v>
                      </c:pt>
                      <c:pt idx="7064">
                        <c:v>1500</c:v>
                      </c:pt>
                      <c:pt idx="7065">
                        <c:v>1500</c:v>
                      </c:pt>
                      <c:pt idx="7066">
                        <c:v>1500</c:v>
                      </c:pt>
                      <c:pt idx="7067">
                        <c:v>1500</c:v>
                      </c:pt>
                      <c:pt idx="7068">
                        <c:v>1500</c:v>
                      </c:pt>
                      <c:pt idx="7069">
                        <c:v>1500</c:v>
                      </c:pt>
                      <c:pt idx="7070">
                        <c:v>1500</c:v>
                      </c:pt>
                      <c:pt idx="7071">
                        <c:v>1500</c:v>
                      </c:pt>
                      <c:pt idx="7072">
                        <c:v>1500</c:v>
                      </c:pt>
                      <c:pt idx="7073">
                        <c:v>1500</c:v>
                      </c:pt>
                      <c:pt idx="7074">
                        <c:v>1500</c:v>
                      </c:pt>
                      <c:pt idx="7075">
                        <c:v>1500</c:v>
                      </c:pt>
                      <c:pt idx="7076">
                        <c:v>1500</c:v>
                      </c:pt>
                      <c:pt idx="7077">
                        <c:v>1500</c:v>
                      </c:pt>
                      <c:pt idx="7078">
                        <c:v>1500</c:v>
                      </c:pt>
                      <c:pt idx="7079">
                        <c:v>1500</c:v>
                      </c:pt>
                      <c:pt idx="7080">
                        <c:v>1500</c:v>
                      </c:pt>
                      <c:pt idx="7081">
                        <c:v>1500</c:v>
                      </c:pt>
                      <c:pt idx="7082">
                        <c:v>1500</c:v>
                      </c:pt>
                      <c:pt idx="7083">
                        <c:v>1500</c:v>
                      </c:pt>
                      <c:pt idx="7084">
                        <c:v>1500</c:v>
                      </c:pt>
                      <c:pt idx="7085">
                        <c:v>1500</c:v>
                      </c:pt>
                      <c:pt idx="7086">
                        <c:v>1500</c:v>
                      </c:pt>
                      <c:pt idx="7087">
                        <c:v>1500</c:v>
                      </c:pt>
                      <c:pt idx="7088">
                        <c:v>1500</c:v>
                      </c:pt>
                      <c:pt idx="7089">
                        <c:v>1500</c:v>
                      </c:pt>
                      <c:pt idx="7090">
                        <c:v>1500</c:v>
                      </c:pt>
                      <c:pt idx="7091">
                        <c:v>1500</c:v>
                      </c:pt>
                      <c:pt idx="7092">
                        <c:v>1500</c:v>
                      </c:pt>
                      <c:pt idx="7093">
                        <c:v>1500</c:v>
                      </c:pt>
                      <c:pt idx="7094">
                        <c:v>1500</c:v>
                      </c:pt>
                      <c:pt idx="7095">
                        <c:v>1500</c:v>
                      </c:pt>
                      <c:pt idx="7096">
                        <c:v>1500</c:v>
                      </c:pt>
                      <c:pt idx="7097">
                        <c:v>1500</c:v>
                      </c:pt>
                      <c:pt idx="7098">
                        <c:v>1500</c:v>
                      </c:pt>
                      <c:pt idx="7099">
                        <c:v>1500</c:v>
                      </c:pt>
                      <c:pt idx="7100">
                        <c:v>1500</c:v>
                      </c:pt>
                      <c:pt idx="7101">
                        <c:v>1500</c:v>
                      </c:pt>
                      <c:pt idx="7102">
                        <c:v>1500</c:v>
                      </c:pt>
                      <c:pt idx="7103">
                        <c:v>1500</c:v>
                      </c:pt>
                      <c:pt idx="7104">
                        <c:v>1500</c:v>
                      </c:pt>
                      <c:pt idx="7105">
                        <c:v>1500</c:v>
                      </c:pt>
                      <c:pt idx="7106">
                        <c:v>1500</c:v>
                      </c:pt>
                      <c:pt idx="7107">
                        <c:v>1500</c:v>
                      </c:pt>
                      <c:pt idx="7108">
                        <c:v>1500</c:v>
                      </c:pt>
                      <c:pt idx="7109">
                        <c:v>1500</c:v>
                      </c:pt>
                      <c:pt idx="7110">
                        <c:v>1500</c:v>
                      </c:pt>
                      <c:pt idx="7111">
                        <c:v>1500</c:v>
                      </c:pt>
                      <c:pt idx="7112">
                        <c:v>1500</c:v>
                      </c:pt>
                      <c:pt idx="7113">
                        <c:v>1500</c:v>
                      </c:pt>
                      <c:pt idx="7114">
                        <c:v>1500</c:v>
                      </c:pt>
                      <c:pt idx="7115">
                        <c:v>1500</c:v>
                      </c:pt>
                      <c:pt idx="7116">
                        <c:v>1500</c:v>
                      </c:pt>
                      <c:pt idx="7117">
                        <c:v>1500</c:v>
                      </c:pt>
                      <c:pt idx="7118">
                        <c:v>1500</c:v>
                      </c:pt>
                      <c:pt idx="7119">
                        <c:v>1500</c:v>
                      </c:pt>
                      <c:pt idx="7120">
                        <c:v>1500</c:v>
                      </c:pt>
                      <c:pt idx="7121">
                        <c:v>1500</c:v>
                      </c:pt>
                      <c:pt idx="7122">
                        <c:v>1500</c:v>
                      </c:pt>
                      <c:pt idx="7123">
                        <c:v>1500</c:v>
                      </c:pt>
                      <c:pt idx="7124">
                        <c:v>1500</c:v>
                      </c:pt>
                      <c:pt idx="7125">
                        <c:v>1500</c:v>
                      </c:pt>
                      <c:pt idx="7126">
                        <c:v>1500</c:v>
                      </c:pt>
                      <c:pt idx="7127">
                        <c:v>1500</c:v>
                      </c:pt>
                      <c:pt idx="7128">
                        <c:v>1500</c:v>
                      </c:pt>
                      <c:pt idx="7129">
                        <c:v>1500</c:v>
                      </c:pt>
                      <c:pt idx="7130">
                        <c:v>1500</c:v>
                      </c:pt>
                      <c:pt idx="7131">
                        <c:v>1500</c:v>
                      </c:pt>
                      <c:pt idx="7132">
                        <c:v>1500</c:v>
                      </c:pt>
                      <c:pt idx="7133">
                        <c:v>1500</c:v>
                      </c:pt>
                      <c:pt idx="7134">
                        <c:v>1500</c:v>
                      </c:pt>
                      <c:pt idx="7135">
                        <c:v>1500</c:v>
                      </c:pt>
                      <c:pt idx="7136">
                        <c:v>1500</c:v>
                      </c:pt>
                      <c:pt idx="7137">
                        <c:v>1500</c:v>
                      </c:pt>
                      <c:pt idx="7138">
                        <c:v>1500</c:v>
                      </c:pt>
                      <c:pt idx="7139">
                        <c:v>1500</c:v>
                      </c:pt>
                      <c:pt idx="7140">
                        <c:v>1500</c:v>
                      </c:pt>
                      <c:pt idx="7141">
                        <c:v>1500</c:v>
                      </c:pt>
                      <c:pt idx="7142">
                        <c:v>1500</c:v>
                      </c:pt>
                      <c:pt idx="7143">
                        <c:v>1500</c:v>
                      </c:pt>
                      <c:pt idx="7144">
                        <c:v>1500</c:v>
                      </c:pt>
                      <c:pt idx="7145">
                        <c:v>1500</c:v>
                      </c:pt>
                      <c:pt idx="7146">
                        <c:v>1500</c:v>
                      </c:pt>
                      <c:pt idx="7147">
                        <c:v>1500</c:v>
                      </c:pt>
                      <c:pt idx="7148">
                        <c:v>1500</c:v>
                      </c:pt>
                      <c:pt idx="7149">
                        <c:v>1500</c:v>
                      </c:pt>
                      <c:pt idx="7150">
                        <c:v>1500</c:v>
                      </c:pt>
                      <c:pt idx="7151">
                        <c:v>1500</c:v>
                      </c:pt>
                      <c:pt idx="7152">
                        <c:v>1500</c:v>
                      </c:pt>
                      <c:pt idx="7153">
                        <c:v>1500</c:v>
                      </c:pt>
                      <c:pt idx="7154">
                        <c:v>1500</c:v>
                      </c:pt>
                      <c:pt idx="7155">
                        <c:v>1500</c:v>
                      </c:pt>
                      <c:pt idx="7156">
                        <c:v>1500</c:v>
                      </c:pt>
                      <c:pt idx="7157">
                        <c:v>1500</c:v>
                      </c:pt>
                      <c:pt idx="7158">
                        <c:v>1500</c:v>
                      </c:pt>
                      <c:pt idx="7159">
                        <c:v>1500</c:v>
                      </c:pt>
                      <c:pt idx="7160">
                        <c:v>1500</c:v>
                      </c:pt>
                      <c:pt idx="7161">
                        <c:v>1500</c:v>
                      </c:pt>
                      <c:pt idx="7162">
                        <c:v>1500</c:v>
                      </c:pt>
                      <c:pt idx="7163">
                        <c:v>1500</c:v>
                      </c:pt>
                      <c:pt idx="7164">
                        <c:v>1500</c:v>
                      </c:pt>
                      <c:pt idx="7165">
                        <c:v>1500</c:v>
                      </c:pt>
                      <c:pt idx="7166">
                        <c:v>1500</c:v>
                      </c:pt>
                      <c:pt idx="7167">
                        <c:v>1500</c:v>
                      </c:pt>
                      <c:pt idx="7168">
                        <c:v>1500</c:v>
                      </c:pt>
                      <c:pt idx="7169">
                        <c:v>1500</c:v>
                      </c:pt>
                      <c:pt idx="7170">
                        <c:v>1500</c:v>
                      </c:pt>
                      <c:pt idx="7171">
                        <c:v>1500</c:v>
                      </c:pt>
                      <c:pt idx="7172">
                        <c:v>1500</c:v>
                      </c:pt>
                      <c:pt idx="7173">
                        <c:v>1500</c:v>
                      </c:pt>
                      <c:pt idx="7174">
                        <c:v>1500</c:v>
                      </c:pt>
                      <c:pt idx="7175">
                        <c:v>1500</c:v>
                      </c:pt>
                      <c:pt idx="7176">
                        <c:v>1500</c:v>
                      </c:pt>
                      <c:pt idx="7177">
                        <c:v>1500</c:v>
                      </c:pt>
                      <c:pt idx="7178">
                        <c:v>1500</c:v>
                      </c:pt>
                      <c:pt idx="7179">
                        <c:v>1500</c:v>
                      </c:pt>
                      <c:pt idx="7180">
                        <c:v>1500</c:v>
                      </c:pt>
                      <c:pt idx="7181">
                        <c:v>1500</c:v>
                      </c:pt>
                      <c:pt idx="7182">
                        <c:v>1500</c:v>
                      </c:pt>
                      <c:pt idx="7183">
                        <c:v>1500</c:v>
                      </c:pt>
                      <c:pt idx="7184">
                        <c:v>1500</c:v>
                      </c:pt>
                      <c:pt idx="7185">
                        <c:v>1500</c:v>
                      </c:pt>
                      <c:pt idx="7186">
                        <c:v>1500</c:v>
                      </c:pt>
                      <c:pt idx="7187">
                        <c:v>1500</c:v>
                      </c:pt>
                      <c:pt idx="7188">
                        <c:v>1500</c:v>
                      </c:pt>
                      <c:pt idx="7189">
                        <c:v>1500</c:v>
                      </c:pt>
                      <c:pt idx="7190">
                        <c:v>1500</c:v>
                      </c:pt>
                      <c:pt idx="7191">
                        <c:v>1500</c:v>
                      </c:pt>
                      <c:pt idx="7192">
                        <c:v>1500</c:v>
                      </c:pt>
                      <c:pt idx="7193">
                        <c:v>1500</c:v>
                      </c:pt>
                      <c:pt idx="7194">
                        <c:v>1500</c:v>
                      </c:pt>
                      <c:pt idx="7195">
                        <c:v>1500</c:v>
                      </c:pt>
                      <c:pt idx="7196">
                        <c:v>1500</c:v>
                      </c:pt>
                      <c:pt idx="7197">
                        <c:v>1500</c:v>
                      </c:pt>
                      <c:pt idx="7198">
                        <c:v>1500</c:v>
                      </c:pt>
                      <c:pt idx="7199">
                        <c:v>1500</c:v>
                      </c:pt>
                      <c:pt idx="7200">
                        <c:v>1500</c:v>
                      </c:pt>
                      <c:pt idx="7201">
                        <c:v>1500</c:v>
                      </c:pt>
                      <c:pt idx="7202">
                        <c:v>1500</c:v>
                      </c:pt>
                      <c:pt idx="7203">
                        <c:v>1500</c:v>
                      </c:pt>
                      <c:pt idx="7204">
                        <c:v>1500</c:v>
                      </c:pt>
                      <c:pt idx="7205">
                        <c:v>1500</c:v>
                      </c:pt>
                      <c:pt idx="7206">
                        <c:v>1500</c:v>
                      </c:pt>
                      <c:pt idx="7207">
                        <c:v>1500</c:v>
                      </c:pt>
                      <c:pt idx="7208">
                        <c:v>1500</c:v>
                      </c:pt>
                      <c:pt idx="7209">
                        <c:v>1500</c:v>
                      </c:pt>
                      <c:pt idx="7210">
                        <c:v>1500</c:v>
                      </c:pt>
                      <c:pt idx="7211">
                        <c:v>1500</c:v>
                      </c:pt>
                      <c:pt idx="7212">
                        <c:v>1500</c:v>
                      </c:pt>
                      <c:pt idx="7213">
                        <c:v>1500</c:v>
                      </c:pt>
                      <c:pt idx="7214">
                        <c:v>1500</c:v>
                      </c:pt>
                      <c:pt idx="7215">
                        <c:v>1500</c:v>
                      </c:pt>
                      <c:pt idx="7216">
                        <c:v>1500</c:v>
                      </c:pt>
                      <c:pt idx="7217">
                        <c:v>1500</c:v>
                      </c:pt>
                      <c:pt idx="7218">
                        <c:v>1500</c:v>
                      </c:pt>
                      <c:pt idx="7219">
                        <c:v>1500</c:v>
                      </c:pt>
                      <c:pt idx="7220">
                        <c:v>1500</c:v>
                      </c:pt>
                      <c:pt idx="7221">
                        <c:v>1500</c:v>
                      </c:pt>
                      <c:pt idx="7222">
                        <c:v>1500</c:v>
                      </c:pt>
                      <c:pt idx="7223">
                        <c:v>1500</c:v>
                      </c:pt>
                      <c:pt idx="7224">
                        <c:v>1500</c:v>
                      </c:pt>
                      <c:pt idx="7225">
                        <c:v>1500</c:v>
                      </c:pt>
                      <c:pt idx="7226">
                        <c:v>1500</c:v>
                      </c:pt>
                      <c:pt idx="7227">
                        <c:v>1500</c:v>
                      </c:pt>
                      <c:pt idx="7228">
                        <c:v>1500</c:v>
                      </c:pt>
                      <c:pt idx="7229">
                        <c:v>1500</c:v>
                      </c:pt>
                      <c:pt idx="7230">
                        <c:v>1500</c:v>
                      </c:pt>
                      <c:pt idx="7231">
                        <c:v>1500</c:v>
                      </c:pt>
                      <c:pt idx="7232">
                        <c:v>1500</c:v>
                      </c:pt>
                      <c:pt idx="7233">
                        <c:v>1500</c:v>
                      </c:pt>
                      <c:pt idx="7234">
                        <c:v>1500</c:v>
                      </c:pt>
                      <c:pt idx="7235">
                        <c:v>1500</c:v>
                      </c:pt>
                      <c:pt idx="7236">
                        <c:v>1500</c:v>
                      </c:pt>
                      <c:pt idx="7237">
                        <c:v>1500</c:v>
                      </c:pt>
                      <c:pt idx="7238">
                        <c:v>1500</c:v>
                      </c:pt>
                      <c:pt idx="7239">
                        <c:v>1500</c:v>
                      </c:pt>
                      <c:pt idx="7240">
                        <c:v>1500</c:v>
                      </c:pt>
                      <c:pt idx="7241">
                        <c:v>1500</c:v>
                      </c:pt>
                      <c:pt idx="7242">
                        <c:v>1500</c:v>
                      </c:pt>
                      <c:pt idx="7243">
                        <c:v>1500</c:v>
                      </c:pt>
                      <c:pt idx="7244">
                        <c:v>1500</c:v>
                      </c:pt>
                      <c:pt idx="7245">
                        <c:v>1500</c:v>
                      </c:pt>
                      <c:pt idx="7246">
                        <c:v>1500</c:v>
                      </c:pt>
                      <c:pt idx="7247">
                        <c:v>1500</c:v>
                      </c:pt>
                      <c:pt idx="7248">
                        <c:v>1500</c:v>
                      </c:pt>
                      <c:pt idx="7249">
                        <c:v>1500</c:v>
                      </c:pt>
                      <c:pt idx="7250">
                        <c:v>1500</c:v>
                      </c:pt>
                      <c:pt idx="7251">
                        <c:v>1500</c:v>
                      </c:pt>
                      <c:pt idx="7252">
                        <c:v>1500</c:v>
                      </c:pt>
                      <c:pt idx="7253">
                        <c:v>1500</c:v>
                      </c:pt>
                      <c:pt idx="7254">
                        <c:v>1500</c:v>
                      </c:pt>
                      <c:pt idx="7255">
                        <c:v>1500</c:v>
                      </c:pt>
                      <c:pt idx="7256">
                        <c:v>1500</c:v>
                      </c:pt>
                      <c:pt idx="7257">
                        <c:v>1500</c:v>
                      </c:pt>
                      <c:pt idx="7258">
                        <c:v>1500</c:v>
                      </c:pt>
                      <c:pt idx="7259">
                        <c:v>1500</c:v>
                      </c:pt>
                      <c:pt idx="7260">
                        <c:v>1500</c:v>
                      </c:pt>
                      <c:pt idx="7261">
                        <c:v>1500</c:v>
                      </c:pt>
                      <c:pt idx="7262">
                        <c:v>1500</c:v>
                      </c:pt>
                      <c:pt idx="7263">
                        <c:v>1500</c:v>
                      </c:pt>
                      <c:pt idx="7264">
                        <c:v>1500</c:v>
                      </c:pt>
                      <c:pt idx="7265">
                        <c:v>1500</c:v>
                      </c:pt>
                      <c:pt idx="7266">
                        <c:v>1500</c:v>
                      </c:pt>
                      <c:pt idx="7267">
                        <c:v>1500</c:v>
                      </c:pt>
                      <c:pt idx="7268">
                        <c:v>1500</c:v>
                      </c:pt>
                      <c:pt idx="7269">
                        <c:v>1500</c:v>
                      </c:pt>
                      <c:pt idx="7270">
                        <c:v>1500</c:v>
                      </c:pt>
                      <c:pt idx="7271">
                        <c:v>1500</c:v>
                      </c:pt>
                      <c:pt idx="7272">
                        <c:v>1500</c:v>
                      </c:pt>
                      <c:pt idx="7273">
                        <c:v>1500</c:v>
                      </c:pt>
                      <c:pt idx="7274">
                        <c:v>1500</c:v>
                      </c:pt>
                      <c:pt idx="7275">
                        <c:v>1500</c:v>
                      </c:pt>
                      <c:pt idx="7276">
                        <c:v>1500</c:v>
                      </c:pt>
                      <c:pt idx="7277">
                        <c:v>1500</c:v>
                      </c:pt>
                      <c:pt idx="7278">
                        <c:v>1500</c:v>
                      </c:pt>
                      <c:pt idx="7279">
                        <c:v>1500</c:v>
                      </c:pt>
                      <c:pt idx="7280">
                        <c:v>1500</c:v>
                      </c:pt>
                      <c:pt idx="7281">
                        <c:v>1500</c:v>
                      </c:pt>
                      <c:pt idx="7282">
                        <c:v>1500</c:v>
                      </c:pt>
                      <c:pt idx="7283">
                        <c:v>1500</c:v>
                      </c:pt>
                      <c:pt idx="7284">
                        <c:v>1500</c:v>
                      </c:pt>
                      <c:pt idx="7285">
                        <c:v>1500</c:v>
                      </c:pt>
                      <c:pt idx="7286">
                        <c:v>1500</c:v>
                      </c:pt>
                      <c:pt idx="7287">
                        <c:v>1500</c:v>
                      </c:pt>
                      <c:pt idx="7288">
                        <c:v>1500</c:v>
                      </c:pt>
                      <c:pt idx="7289">
                        <c:v>1500</c:v>
                      </c:pt>
                      <c:pt idx="7290">
                        <c:v>1500</c:v>
                      </c:pt>
                      <c:pt idx="7291">
                        <c:v>1500</c:v>
                      </c:pt>
                      <c:pt idx="7292">
                        <c:v>1500</c:v>
                      </c:pt>
                      <c:pt idx="7293">
                        <c:v>1500</c:v>
                      </c:pt>
                      <c:pt idx="7294">
                        <c:v>1500</c:v>
                      </c:pt>
                      <c:pt idx="7295">
                        <c:v>1500</c:v>
                      </c:pt>
                      <c:pt idx="7296">
                        <c:v>1500</c:v>
                      </c:pt>
                      <c:pt idx="7297">
                        <c:v>1500</c:v>
                      </c:pt>
                      <c:pt idx="7298">
                        <c:v>1500</c:v>
                      </c:pt>
                      <c:pt idx="7299">
                        <c:v>1500</c:v>
                      </c:pt>
                      <c:pt idx="7300">
                        <c:v>1500</c:v>
                      </c:pt>
                      <c:pt idx="7301">
                        <c:v>1500</c:v>
                      </c:pt>
                      <c:pt idx="7302">
                        <c:v>1500</c:v>
                      </c:pt>
                      <c:pt idx="7303">
                        <c:v>1500</c:v>
                      </c:pt>
                      <c:pt idx="7304">
                        <c:v>1500</c:v>
                      </c:pt>
                      <c:pt idx="7305">
                        <c:v>1500</c:v>
                      </c:pt>
                      <c:pt idx="7306">
                        <c:v>1500</c:v>
                      </c:pt>
                      <c:pt idx="7307">
                        <c:v>1500</c:v>
                      </c:pt>
                      <c:pt idx="7308">
                        <c:v>1500</c:v>
                      </c:pt>
                      <c:pt idx="7309">
                        <c:v>1500</c:v>
                      </c:pt>
                      <c:pt idx="7310">
                        <c:v>1500</c:v>
                      </c:pt>
                      <c:pt idx="7311">
                        <c:v>1500</c:v>
                      </c:pt>
                      <c:pt idx="7312">
                        <c:v>1500</c:v>
                      </c:pt>
                      <c:pt idx="7313">
                        <c:v>1500</c:v>
                      </c:pt>
                      <c:pt idx="7314">
                        <c:v>1500</c:v>
                      </c:pt>
                      <c:pt idx="7315">
                        <c:v>1500</c:v>
                      </c:pt>
                      <c:pt idx="7316">
                        <c:v>1500</c:v>
                      </c:pt>
                      <c:pt idx="7317">
                        <c:v>1500</c:v>
                      </c:pt>
                      <c:pt idx="7318">
                        <c:v>1500</c:v>
                      </c:pt>
                      <c:pt idx="7319">
                        <c:v>1500</c:v>
                      </c:pt>
                      <c:pt idx="7320">
                        <c:v>1500</c:v>
                      </c:pt>
                      <c:pt idx="7321">
                        <c:v>1500</c:v>
                      </c:pt>
                      <c:pt idx="7322">
                        <c:v>1500</c:v>
                      </c:pt>
                      <c:pt idx="7323">
                        <c:v>1500</c:v>
                      </c:pt>
                      <c:pt idx="7324">
                        <c:v>1500</c:v>
                      </c:pt>
                      <c:pt idx="7325">
                        <c:v>1500</c:v>
                      </c:pt>
                      <c:pt idx="7326">
                        <c:v>1500</c:v>
                      </c:pt>
                      <c:pt idx="7327">
                        <c:v>1500</c:v>
                      </c:pt>
                      <c:pt idx="7328">
                        <c:v>1500</c:v>
                      </c:pt>
                      <c:pt idx="7329">
                        <c:v>1500</c:v>
                      </c:pt>
                      <c:pt idx="7330">
                        <c:v>1500</c:v>
                      </c:pt>
                      <c:pt idx="7331">
                        <c:v>1500</c:v>
                      </c:pt>
                      <c:pt idx="7332">
                        <c:v>1500</c:v>
                      </c:pt>
                      <c:pt idx="7333">
                        <c:v>1500</c:v>
                      </c:pt>
                      <c:pt idx="7334">
                        <c:v>1500</c:v>
                      </c:pt>
                      <c:pt idx="7335">
                        <c:v>1500</c:v>
                      </c:pt>
                      <c:pt idx="7336">
                        <c:v>1500</c:v>
                      </c:pt>
                      <c:pt idx="7337">
                        <c:v>1500</c:v>
                      </c:pt>
                      <c:pt idx="7338">
                        <c:v>1500</c:v>
                      </c:pt>
                      <c:pt idx="7339">
                        <c:v>1500</c:v>
                      </c:pt>
                      <c:pt idx="7340">
                        <c:v>1500</c:v>
                      </c:pt>
                      <c:pt idx="7341">
                        <c:v>1500</c:v>
                      </c:pt>
                      <c:pt idx="7342">
                        <c:v>1500</c:v>
                      </c:pt>
                      <c:pt idx="7343">
                        <c:v>1500</c:v>
                      </c:pt>
                      <c:pt idx="7344">
                        <c:v>1500</c:v>
                      </c:pt>
                      <c:pt idx="7345">
                        <c:v>1500</c:v>
                      </c:pt>
                      <c:pt idx="7346">
                        <c:v>1500</c:v>
                      </c:pt>
                      <c:pt idx="7347">
                        <c:v>1500</c:v>
                      </c:pt>
                      <c:pt idx="7348">
                        <c:v>1500</c:v>
                      </c:pt>
                      <c:pt idx="7349">
                        <c:v>1500</c:v>
                      </c:pt>
                      <c:pt idx="7350">
                        <c:v>1500</c:v>
                      </c:pt>
                      <c:pt idx="7351">
                        <c:v>1500</c:v>
                      </c:pt>
                      <c:pt idx="7352">
                        <c:v>1500</c:v>
                      </c:pt>
                      <c:pt idx="7353">
                        <c:v>1500</c:v>
                      </c:pt>
                      <c:pt idx="7354">
                        <c:v>1500</c:v>
                      </c:pt>
                      <c:pt idx="7355">
                        <c:v>1500</c:v>
                      </c:pt>
                      <c:pt idx="7356">
                        <c:v>1500</c:v>
                      </c:pt>
                      <c:pt idx="7357">
                        <c:v>1500</c:v>
                      </c:pt>
                      <c:pt idx="7358">
                        <c:v>1500</c:v>
                      </c:pt>
                      <c:pt idx="7359">
                        <c:v>1500</c:v>
                      </c:pt>
                      <c:pt idx="7360">
                        <c:v>1500</c:v>
                      </c:pt>
                      <c:pt idx="7361">
                        <c:v>1500</c:v>
                      </c:pt>
                      <c:pt idx="7362">
                        <c:v>1500</c:v>
                      </c:pt>
                      <c:pt idx="7363">
                        <c:v>1500</c:v>
                      </c:pt>
                      <c:pt idx="7364">
                        <c:v>1500</c:v>
                      </c:pt>
                      <c:pt idx="7365">
                        <c:v>1500</c:v>
                      </c:pt>
                      <c:pt idx="7366">
                        <c:v>1500</c:v>
                      </c:pt>
                      <c:pt idx="7367">
                        <c:v>1500</c:v>
                      </c:pt>
                      <c:pt idx="7368">
                        <c:v>1500</c:v>
                      </c:pt>
                      <c:pt idx="7369">
                        <c:v>1500</c:v>
                      </c:pt>
                      <c:pt idx="7370">
                        <c:v>1500</c:v>
                      </c:pt>
                      <c:pt idx="7371">
                        <c:v>1500</c:v>
                      </c:pt>
                      <c:pt idx="7372">
                        <c:v>1500</c:v>
                      </c:pt>
                      <c:pt idx="7373">
                        <c:v>1500</c:v>
                      </c:pt>
                      <c:pt idx="7374">
                        <c:v>1500</c:v>
                      </c:pt>
                      <c:pt idx="7375">
                        <c:v>1500</c:v>
                      </c:pt>
                      <c:pt idx="7376">
                        <c:v>1500</c:v>
                      </c:pt>
                      <c:pt idx="7377">
                        <c:v>1500</c:v>
                      </c:pt>
                      <c:pt idx="7378">
                        <c:v>1500</c:v>
                      </c:pt>
                      <c:pt idx="7379">
                        <c:v>1500</c:v>
                      </c:pt>
                      <c:pt idx="7380">
                        <c:v>1500</c:v>
                      </c:pt>
                      <c:pt idx="7381">
                        <c:v>1500</c:v>
                      </c:pt>
                      <c:pt idx="7382">
                        <c:v>1500</c:v>
                      </c:pt>
                      <c:pt idx="7383">
                        <c:v>1500</c:v>
                      </c:pt>
                      <c:pt idx="7384">
                        <c:v>1500</c:v>
                      </c:pt>
                      <c:pt idx="7385">
                        <c:v>1500</c:v>
                      </c:pt>
                      <c:pt idx="7386">
                        <c:v>1500</c:v>
                      </c:pt>
                      <c:pt idx="7387">
                        <c:v>1500</c:v>
                      </c:pt>
                      <c:pt idx="7388">
                        <c:v>1500</c:v>
                      </c:pt>
                      <c:pt idx="7389">
                        <c:v>1500</c:v>
                      </c:pt>
                      <c:pt idx="7390">
                        <c:v>1500</c:v>
                      </c:pt>
                      <c:pt idx="7391">
                        <c:v>1500</c:v>
                      </c:pt>
                      <c:pt idx="7392">
                        <c:v>1500</c:v>
                      </c:pt>
                      <c:pt idx="7393">
                        <c:v>1500</c:v>
                      </c:pt>
                      <c:pt idx="7394">
                        <c:v>1500</c:v>
                      </c:pt>
                      <c:pt idx="7395">
                        <c:v>1500</c:v>
                      </c:pt>
                      <c:pt idx="7396">
                        <c:v>1500</c:v>
                      </c:pt>
                      <c:pt idx="7397">
                        <c:v>1500</c:v>
                      </c:pt>
                      <c:pt idx="7398">
                        <c:v>1500</c:v>
                      </c:pt>
                      <c:pt idx="7399">
                        <c:v>1500</c:v>
                      </c:pt>
                      <c:pt idx="7400">
                        <c:v>1500</c:v>
                      </c:pt>
                      <c:pt idx="7401">
                        <c:v>1500</c:v>
                      </c:pt>
                      <c:pt idx="7402">
                        <c:v>1500</c:v>
                      </c:pt>
                      <c:pt idx="7403">
                        <c:v>1500</c:v>
                      </c:pt>
                      <c:pt idx="7404">
                        <c:v>1500</c:v>
                      </c:pt>
                      <c:pt idx="7405">
                        <c:v>1500</c:v>
                      </c:pt>
                      <c:pt idx="7406">
                        <c:v>1500</c:v>
                      </c:pt>
                      <c:pt idx="7407">
                        <c:v>1500</c:v>
                      </c:pt>
                      <c:pt idx="7408">
                        <c:v>1500</c:v>
                      </c:pt>
                      <c:pt idx="7409">
                        <c:v>1500</c:v>
                      </c:pt>
                      <c:pt idx="7410">
                        <c:v>1500</c:v>
                      </c:pt>
                      <c:pt idx="7411">
                        <c:v>1500</c:v>
                      </c:pt>
                      <c:pt idx="7412">
                        <c:v>1500</c:v>
                      </c:pt>
                      <c:pt idx="7413">
                        <c:v>1500</c:v>
                      </c:pt>
                      <c:pt idx="7414">
                        <c:v>1500</c:v>
                      </c:pt>
                      <c:pt idx="7415">
                        <c:v>1500</c:v>
                      </c:pt>
                      <c:pt idx="7416">
                        <c:v>1500</c:v>
                      </c:pt>
                      <c:pt idx="7417">
                        <c:v>1500</c:v>
                      </c:pt>
                      <c:pt idx="7418">
                        <c:v>1500</c:v>
                      </c:pt>
                      <c:pt idx="7419">
                        <c:v>1500</c:v>
                      </c:pt>
                      <c:pt idx="7420">
                        <c:v>1500</c:v>
                      </c:pt>
                      <c:pt idx="7421">
                        <c:v>1500</c:v>
                      </c:pt>
                      <c:pt idx="7422">
                        <c:v>1500</c:v>
                      </c:pt>
                      <c:pt idx="7423">
                        <c:v>1500</c:v>
                      </c:pt>
                      <c:pt idx="7424">
                        <c:v>1500</c:v>
                      </c:pt>
                      <c:pt idx="7425">
                        <c:v>1500</c:v>
                      </c:pt>
                      <c:pt idx="7426">
                        <c:v>1500</c:v>
                      </c:pt>
                      <c:pt idx="7427">
                        <c:v>1500</c:v>
                      </c:pt>
                      <c:pt idx="7428">
                        <c:v>1500</c:v>
                      </c:pt>
                      <c:pt idx="7429">
                        <c:v>1500</c:v>
                      </c:pt>
                      <c:pt idx="7430">
                        <c:v>1500</c:v>
                      </c:pt>
                      <c:pt idx="7431">
                        <c:v>1500</c:v>
                      </c:pt>
                      <c:pt idx="7432">
                        <c:v>1500</c:v>
                      </c:pt>
                      <c:pt idx="7433">
                        <c:v>1500</c:v>
                      </c:pt>
                      <c:pt idx="7434">
                        <c:v>1500</c:v>
                      </c:pt>
                      <c:pt idx="7435">
                        <c:v>1500</c:v>
                      </c:pt>
                      <c:pt idx="7436">
                        <c:v>1500</c:v>
                      </c:pt>
                      <c:pt idx="7437">
                        <c:v>1500</c:v>
                      </c:pt>
                      <c:pt idx="7438">
                        <c:v>1500</c:v>
                      </c:pt>
                      <c:pt idx="7439">
                        <c:v>1500</c:v>
                      </c:pt>
                      <c:pt idx="7440">
                        <c:v>1500</c:v>
                      </c:pt>
                      <c:pt idx="7441">
                        <c:v>1500</c:v>
                      </c:pt>
                      <c:pt idx="7442">
                        <c:v>1500</c:v>
                      </c:pt>
                      <c:pt idx="7443">
                        <c:v>1500</c:v>
                      </c:pt>
                      <c:pt idx="7444">
                        <c:v>1500</c:v>
                      </c:pt>
                      <c:pt idx="7445">
                        <c:v>1500</c:v>
                      </c:pt>
                      <c:pt idx="7446">
                        <c:v>1500</c:v>
                      </c:pt>
                      <c:pt idx="7447">
                        <c:v>1500</c:v>
                      </c:pt>
                      <c:pt idx="7448">
                        <c:v>1500</c:v>
                      </c:pt>
                      <c:pt idx="7449">
                        <c:v>1500</c:v>
                      </c:pt>
                      <c:pt idx="7450">
                        <c:v>1500</c:v>
                      </c:pt>
                      <c:pt idx="7451">
                        <c:v>1500</c:v>
                      </c:pt>
                      <c:pt idx="7452">
                        <c:v>1500</c:v>
                      </c:pt>
                      <c:pt idx="7453">
                        <c:v>1500</c:v>
                      </c:pt>
                      <c:pt idx="7454">
                        <c:v>1500</c:v>
                      </c:pt>
                      <c:pt idx="7455">
                        <c:v>1500</c:v>
                      </c:pt>
                      <c:pt idx="7456">
                        <c:v>1500</c:v>
                      </c:pt>
                      <c:pt idx="7457">
                        <c:v>1500</c:v>
                      </c:pt>
                      <c:pt idx="7458">
                        <c:v>1500</c:v>
                      </c:pt>
                      <c:pt idx="7459">
                        <c:v>1500</c:v>
                      </c:pt>
                      <c:pt idx="7460">
                        <c:v>1500</c:v>
                      </c:pt>
                      <c:pt idx="7461">
                        <c:v>1500</c:v>
                      </c:pt>
                      <c:pt idx="7462">
                        <c:v>1500</c:v>
                      </c:pt>
                      <c:pt idx="7463">
                        <c:v>1500</c:v>
                      </c:pt>
                      <c:pt idx="7464">
                        <c:v>1500</c:v>
                      </c:pt>
                      <c:pt idx="7465">
                        <c:v>1500</c:v>
                      </c:pt>
                      <c:pt idx="7466">
                        <c:v>1500</c:v>
                      </c:pt>
                      <c:pt idx="7467">
                        <c:v>1500</c:v>
                      </c:pt>
                      <c:pt idx="7468">
                        <c:v>1500</c:v>
                      </c:pt>
                      <c:pt idx="7469">
                        <c:v>1500</c:v>
                      </c:pt>
                      <c:pt idx="7470">
                        <c:v>1500</c:v>
                      </c:pt>
                      <c:pt idx="7471">
                        <c:v>1500</c:v>
                      </c:pt>
                      <c:pt idx="7472">
                        <c:v>1500</c:v>
                      </c:pt>
                      <c:pt idx="7473">
                        <c:v>1500</c:v>
                      </c:pt>
                      <c:pt idx="7474">
                        <c:v>1500</c:v>
                      </c:pt>
                      <c:pt idx="7475">
                        <c:v>1500</c:v>
                      </c:pt>
                      <c:pt idx="7476">
                        <c:v>1500</c:v>
                      </c:pt>
                      <c:pt idx="7477">
                        <c:v>1500</c:v>
                      </c:pt>
                      <c:pt idx="7478">
                        <c:v>1500</c:v>
                      </c:pt>
                      <c:pt idx="7479">
                        <c:v>1500</c:v>
                      </c:pt>
                      <c:pt idx="7480">
                        <c:v>1500</c:v>
                      </c:pt>
                      <c:pt idx="7481">
                        <c:v>1500</c:v>
                      </c:pt>
                      <c:pt idx="7482">
                        <c:v>1500</c:v>
                      </c:pt>
                      <c:pt idx="7483">
                        <c:v>1500</c:v>
                      </c:pt>
                      <c:pt idx="7484">
                        <c:v>1500</c:v>
                      </c:pt>
                      <c:pt idx="7485">
                        <c:v>1500</c:v>
                      </c:pt>
                      <c:pt idx="7486">
                        <c:v>1500</c:v>
                      </c:pt>
                      <c:pt idx="7487">
                        <c:v>1500</c:v>
                      </c:pt>
                      <c:pt idx="7488">
                        <c:v>1500</c:v>
                      </c:pt>
                      <c:pt idx="7489">
                        <c:v>1500</c:v>
                      </c:pt>
                      <c:pt idx="7490">
                        <c:v>1500</c:v>
                      </c:pt>
                      <c:pt idx="7491">
                        <c:v>1500</c:v>
                      </c:pt>
                      <c:pt idx="7492">
                        <c:v>1500</c:v>
                      </c:pt>
                      <c:pt idx="7493">
                        <c:v>1500</c:v>
                      </c:pt>
                      <c:pt idx="7494">
                        <c:v>1500</c:v>
                      </c:pt>
                      <c:pt idx="7495">
                        <c:v>1500</c:v>
                      </c:pt>
                      <c:pt idx="7496">
                        <c:v>1500</c:v>
                      </c:pt>
                      <c:pt idx="7497">
                        <c:v>1500</c:v>
                      </c:pt>
                      <c:pt idx="7498">
                        <c:v>1500</c:v>
                      </c:pt>
                      <c:pt idx="7499">
                        <c:v>1500</c:v>
                      </c:pt>
                      <c:pt idx="7500">
                        <c:v>1500</c:v>
                      </c:pt>
                      <c:pt idx="7501">
                        <c:v>1500</c:v>
                      </c:pt>
                      <c:pt idx="7502">
                        <c:v>1500</c:v>
                      </c:pt>
                      <c:pt idx="7503">
                        <c:v>1500</c:v>
                      </c:pt>
                      <c:pt idx="7504">
                        <c:v>1500</c:v>
                      </c:pt>
                      <c:pt idx="7505">
                        <c:v>1500</c:v>
                      </c:pt>
                      <c:pt idx="7506">
                        <c:v>1500</c:v>
                      </c:pt>
                      <c:pt idx="7507">
                        <c:v>1500</c:v>
                      </c:pt>
                      <c:pt idx="7508">
                        <c:v>1500</c:v>
                      </c:pt>
                      <c:pt idx="7509">
                        <c:v>1500</c:v>
                      </c:pt>
                      <c:pt idx="7510">
                        <c:v>1500</c:v>
                      </c:pt>
                      <c:pt idx="7511">
                        <c:v>1500</c:v>
                      </c:pt>
                      <c:pt idx="7512">
                        <c:v>1500</c:v>
                      </c:pt>
                      <c:pt idx="7513">
                        <c:v>1500</c:v>
                      </c:pt>
                      <c:pt idx="7514">
                        <c:v>1500</c:v>
                      </c:pt>
                      <c:pt idx="7515">
                        <c:v>1500</c:v>
                      </c:pt>
                      <c:pt idx="7516">
                        <c:v>1500</c:v>
                      </c:pt>
                      <c:pt idx="7517">
                        <c:v>1500</c:v>
                      </c:pt>
                      <c:pt idx="7518">
                        <c:v>1500</c:v>
                      </c:pt>
                      <c:pt idx="7519">
                        <c:v>1500</c:v>
                      </c:pt>
                      <c:pt idx="7520">
                        <c:v>1500</c:v>
                      </c:pt>
                      <c:pt idx="7521">
                        <c:v>1500</c:v>
                      </c:pt>
                      <c:pt idx="7522">
                        <c:v>1500</c:v>
                      </c:pt>
                      <c:pt idx="7523">
                        <c:v>1500</c:v>
                      </c:pt>
                      <c:pt idx="7524">
                        <c:v>1500</c:v>
                      </c:pt>
                      <c:pt idx="7525">
                        <c:v>1500</c:v>
                      </c:pt>
                      <c:pt idx="7526">
                        <c:v>1500</c:v>
                      </c:pt>
                      <c:pt idx="7527">
                        <c:v>1500</c:v>
                      </c:pt>
                      <c:pt idx="7528">
                        <c:v>1500</c:v>
                      </c:pt>
                      <c:pt idx="7529">
                        <c:v>1500</c:v>
                      </c:pt>
                      <c:pt idx="7530">
                        <c:v>1500</c:v>
                      </c:pt>
                      <c:pt idx="7531">
                        <c:v>1500</c:v>
                      </c:pt>
                      <c:pt idx="7532">
                        <c:v>1500</c:v>
                      </c:pt>
                      <c:pt idx="7533">
                        <c:v>1500</c:v>
                      </c:pt>
                      <c:pt idx="7534">
                        <c:v>1500</c:v>
                      </c:pt>
                      <c:pt idx="7535">
                        <c:v>1500</c:v>
                      </c:pt>
                      <c:pt idx="7536">
                        <c:v>1500</c:v>
                      </c:pt>
                      <c:pt idx="7537">
                        <c:v>1500</c:v>
                      </c:pt>
                      <c:pt idx="7538">
                        <c:v>1500</c:v>
                      </c:pt>
                      <c:pt idx="7539">
                        <c:v>1500</c:v>
                      </c:pt>
                      <c:pt idx="7540">
                        <c:v>1500</c:v>
                      </c:pt>
                      <c:pt idx="7541">
                        <c:v>1500</c:v>
                      </c:pt>
                      <c:pt idx="7542">
                        <c:v>1500</c:v>
                      </c:pt>
                      <c:pt idx="7543">
                        <c:v>1500</c:v>
                      </c:pt>
                      <c:pt idx="7544">
                        <c:v>1500</c:v>
                      </c:pt>
                      <c:pt idx="7545">
                        <c:v>1500</c:v>
                      </c:pt>
                      <c:pt idx="7546">
                        <c:v>1500</c:v>
                      </c:pt>
                      <c:pt idx="7547">
                        <c:v>1500</c:v>
                      </c:pt>
                      <c:pt idx="7548">
                        <c:v>1500</c:v>
                      </c:pt>
                      <c:pt idx="7549">
                        <c:v>1500</c:v>
                      </c:pt>
                      <c:pt idx="7550">
                        <c:v>1500</c:v>
                      </c:pt>
                      <c:pt idx="7551">
                        <c:v>1500</c:v>
                      </c:pt>
                      <c:pt idx="7552">
                        <c:v>1500</c:v>
                      </c:pt>
                      <c:pt idx="7553">
                        <c:v>1500</c:v>
                      </c:pt>
                      <c:pt idx="7554">
                        <c:v>1500</c:v>
                      </c:pt>
                      <c:pt idx="7555">
                        <c:v>1500</c:v>
                      </c:pt>
                      <c:pt idx="7556">
                        <c:v>1500</c:v>
                      </c:pt>
                      <c:pt idx="7557">
                        <c:v>1500</c:v>
                      </c:pt>
                      <c:pt idx="7558">
                        <c:v>1500</c:v>
                      </c:pt>
                      <c:pt idx="7559">
                        <c:v>1500</c:v>
                      </c:pt>
                      <c:pt idx="7560">
                        <c:v>1500</c:v>
                      </c:pt>
                      <c:pt idx="7561">
                        <c:v>1500</c:v>
                      </c:pt>
                      <c:pt idx="7562">
                        <c:v>1500</c:v>
                      </c:pt>
                      <c:pt idx="7563">
                        <c:v>1500</c:v>
                      </c:pt>
                      <c:pt idx="7564">
                        <c:v>1500</c:v>
                      </c:pt>
                      <c:pt idx="7565">
                        <c:v>1500</c:v>
                      </c:pt>
                      <c:pt idx="7566">
                        <c:v>1500</c:v>
                      </c:pt>
                      <c:pt idx="7567">
                        <c:v>1500</c:v>
                      </c:pt>
                      <c:pt idx="7568">
                        <c:v>1500</c:v>
                      </c:pt>
                      <c:pt idx="7569">
                        <c:v>1500</c:v>
                      </c:pt>
                      <c:pt idx="7570">
                        <c:v>1500</c:v>
                      </c:pt>
                      <c:pt idx="7571">
                        <c:v>1500</c:v>
                      </c:pt>
                      <c:pt idx="7572">
                        <c:v>1500</c:v>
                      </c:pt>
                      <c:pt idx="7573">
                        <c:v>1500</c:v>
                      </c:pt>
                      <c:pt idx="7574">
                        <c:v>1500</c:v>
                      </c:pt>
                      <c:pt idx="7575">
                        <c:v>1500</c:v>
                      </c:pt>
                      <c:pt idx="7576">
                        <c:v>1500</c:v>
                      </c:pt>
                      <c:pt idx="7577">
                        <c:v>1500</c:v>
                      </c:pt>
                      <c:pt idx="7578">
                        <c:v>1500</c:v>
                      </c:pt>
                      <c:pt idx="7579">
                        <c:v>1500</c:v>
                      </c:pt>
                      <c:pt idx="7580">
                        <c:v>1500</c:v>
                      </c:pt>
                      <c:pt idx="7581">
                        <c:v>1500</c:v>
                      </c:pt>
                      <c:pt idx="7582">
                        <c:v>1500</c:v>
                      </c:pt>
                      <c:pt idx="7583">
                        <c:v>1500</c:v>
                      </c:pt>
                      <c:pt idx="7584">
                        <c:v>1500</c:v>
                      </c:pt>
                      <c:pt idx="7585">
                        <c:v>1500</c:v>
                      </c:pt>
                      <c:pt idx="7586">
                        <c:v>1500</c:v>
                      </c:pt>
                      <c:pt idx="7587">
                        <c:v>1500</c:v>
                      </c:pt>
                      <c:pt idx="7588">
                        <c:v>1500</c:v>
                      </c:pt>
                      <c:pt idx="7589">
                        <c:v>1500</c:v>
                      </c:pt>
                      <c:pt idx="7590">
                        <c:v>1500</c:v>
                      </c:pt>
                      <c:pt idx="7591">
                        <c:v>1500</c:v>
                      </c:pt>
                      <c:pt idx="7592">
                        <c:v>1500</c:v>
                      </c:pt>
                      <c:pt idx="7593">
                        <c:v>1500</c:v>
                      </c:pt>
                      <c:pt idx="7594">
                        <c:v>1500</c:v>
                      </c:pt>
                      <c:pt idx="7595">
                        <c:v>1500</c:v>
                      </c:pt>
                      <c:pt idx="7596">
                        <c:v>1500</c:v>
                      </c:pt>
                      <c:pt idx="7597">
                        <c:v>1500</c:v>
                      </c:pt>
                      <c:pt idx="7598">
                        <c:v>1500</c:v>
                      </c:pt>
                      <c:pt idx="7599">
                        <c:v>1500</c:v>
                      </c:pt>
                      <c:pt idx="7600">
                        <c:v>1500</c:v>
                      </c:pt>
                      <c:pt idx="7601">
                        <c:v>1500</c:v>
                      </c:pt>
                      <c:pt idx="7602">
                        <c:v>1500</c:v>
                      </c:pt>
                      <c:pt idx="7603">
                        <c:v>1500</c:v>
                      </c:pt>
                      <c:pt idx="7604">
                        <c:v>1500</c:v>
                      </c:pt>
                      <c:pt idx="7605">
                        <c:v>1500</c:v>
                      </c:pt>
                      <c:pt idx="7606">
                        <c:v>1500</c:v>
                      </c:pt>
                      <c:pt idx="7607">
                        <c:v>1500</c:v>
                      </c:pt>
                      <c:pt idx="7608">
                        <c:v>1500</c:v>
                      </c:pt>
                      <c:pt idx="7609">
                        <c:v>1500</c:v>
                      </c:pt>
                      <c:pt idx="7610">
                        <c:v>1500</c:v>
                      </c:pt>
                      <c:pt idx="7611">
                        <c:v>1500</c:v>
                      </c:pt>
                      <c:pt idx="7612">
                        <c:v>1500</c:v>
                      </c:pt>
                      <c:pt idx="7613">
                        <c:v>1500</c:v>
                      </c:pt>
                      <c:pt idx="7614">
                        <c:v>1500</c:v>
                      </c:pt>
                      <c:pt idx="7615">
                        <c:v>1500</c:v>
                      </c:pt>
                      <c:pt idx="7616">
                        <c:v>1500</c:v>
                      </c:pt>
                      <c:pt idx="7617">
                        <c:v>1500</c:v>
                      </c:pt>
                      <c:pt idx="7618">
                        <c:v>1500</c:v>
                      </c:pt>
                      <c:pt idx="7619">
                        <c:v>1500</c:v>
                      </c:pt>
                      <c:pt idx="7620">
                        <c:v>1500</c:v>
                      </c:pt>
                      <c:pt idx="7621">
                        <c:v>1500</c:v>
                      </c:pt>
                      <c:pt idx="7622">
                        <c:v>1500</c:v>
                      </c:pt>
                      <c:pt idx="7623">
                        <c:v>1500</c:v>
                      </c:pt>
                      <c:pt idx="7624">
                        <c:v>1500</c:v>
                      </c:pt>
                      <c:pt idx="7625">
                        <c:v>1500</c:v>
                      </c:pt>
                      <c:pt idx="7626">
                        <c:v>1500</c:v>
                      </c:pt>
                      <c:pt idx="7627">
                        <c:v>1500</c:v>
                      </c:pt>
                      <c:pt idx="7628">
                        <c:v>1500</c:v>
                      </c:pt>
                      <c:pt idx="7629">
                        <c:v>1500</c:v>
                      </c:pt>
                      <c:pt idx="7630">
                        <c:v>1500</c:v>
                      </c:pt>
                      <c:pt idx="7631">
                        <c:v>1500</c:v>
                      </c:pt>
                      <c:pt idx="7632">
                        <c:v>1500</c:v>
                      </c:pt>
                      <c:pt idx="7633">
                        <c:v>1500</c:v>
                      </c:pt>
                      <c:pt idx="7634">
                        <c:v>1500</c:v>
                      </c:pt>
                      <c:pt idx="7635">
                        <c:v>1500</c:v>
                      </c:pt>
                      <c:pt idx="7636">
                        <c:v>1500</c:v>
                      </c:pt>
                      <c:pt idx="7637">
                        <c:v>1500</c:v>
                      </c:pt>
                      <c:pt idx="7638">
                        <c:v>1500</c:v>
                      </c:pt>
                      <c:pt idx="7639">
                        <c:v>1500</c:v>
                      </c:pt>
                      <c:pt idx="7640">
                        <c:v>1500</c:v>
                      </c:pt>
                      <c:pt idx="7641">
                        <c:v>1500</c:v>
                      </c:pt>
                      <c:pt idx="7642">
                        <c:v>1500</c:v>
                      </c:pt>
                      <c:pt idx="7643">
                        <c:v>1500</c:v>
                      </c:pt>
                      <c:pt idx="7644">
                        <c:v>1500</c:v>
                      </c:pt>
                      <c:pt idx="7645">
                        <c:v>1500</c:v>
                      </c:pt>
                      <c:pt idx="7646">
                        <c:v>1500</c:v>
                      </c:pt>
                      <c:pt idx="7647">
                        <c:v>1500</c:v>
                      </c:pt>
                      <c:pt idx="7648">
                        <c:v>1500</c:v>
                      </c:pt>
                      <c:pt idx="7649">
                        <c:v>1500</c:v>
                      </c:pt>
                      <c:pt idx="7650">
                        <c:v>1500</c:v>
                      </c:pt>
                      <c:pt idx="7651">
                        <c:v>1500</c:v>
                      </c:pt>
                      <c:pt idx="7652">
                        <c:v>1500</c:v>
                      </c:pt>
                      <c:pt idx="7653">
                        <c:v>1500</c:v>
                      </c:pt>
                      <c:pt idx="7654">
                        <c:v>1500</c:v>
                      </c:pt>
                      <c:pt idx="7655">
                        <c:v>1500</c:v>
                      </c:pt>
                      <c:pt idx="7656">
                        <c:v>1500</c:v>
                      </c:pt>
                      <c:pt idx="7657">
                        <c:v>1500</c:v>
                      </c:pt>
                      <c:pt idx="7658">
                        <c:v>1500</c:v>
                      </c:pt>
                      <c:pt idx="7659">
                        <c:v>1500</c:v>
                      </c:pt>
                      <c:pt idx="7660">
                        <c:v>1500</c:v>
                      </c:pt>
                      <c:pt idx="7661">
                        <c:v>1500</c:v>
                      </c:pt>
                      <c:pt idx="7662">
                        <c:v>1500</c:v>
                      </c:pt>
                      <c:pt idx="7663">
                        <c:v>1500</c:v>
                      </c:pt>
                      <c:pt idx="7664">
                        <c:v>1500</c:v>
                      </c:pt>
                      <c:pt idx="7665">
                        <c:v>1500</c:v>
                      </c:pt>
                      <c:pt idx="7666">
                        <c:v>1500</c:v>
                      </c:pt>
                      <c:pt idx="7667">
                        <c:v>1500</c:v>
                      </c:pt>
                      <c:pt idx="7668">
                        <c:v>1500</c:v>
                      </c:pt>
                      <c:pt idx="7669">
                        <c:v>1500</c:v>
                      </c:pt>
                      <c:pt idx="7670">
                        <c:v>1500</c:v>
                      </c:pt>
                      <c:pt idx="7671">
                        <c:v>1500</c:v>
                      </c:pt>
                      <c:pt idx="7672">
                        <c:v>1500</c:v>
                      </c:pt>
                      <c:pt idx="7673">
                        <c:v>1500</c:v>
                      </c:pt>
                      <c:pt idx="7674">
                        <c:v>1500</c:v>
                      </c:pt>
                      <c:pt idx="7675">
                        <c:v>1500</c:v>
                      </c:pt>
                      <c:pt idx="7676">
                        <c:v>1500</c:v>
                      </c:pt>
                      <c:pt idx="7677">
                        <c:v>1500</c:v>
                      </c:pt>
                      <c:pt idx="7678">
                        <c:v>1500</c:v>
                      </c:pt>
                      <c:pt idx="7679">
                        <c:v>1500</c:v>
                      </c:pt>
                      <c:pt idx="7680">
                        <c:v>1500</c:v>
                      </c:pt>
                      <c:pt idx="7681">
                        <c:v>1500</c:v>
                      </c:pt>
                      <c:pt idx="7682">
                        <c:v>1500</c:v>
                      </c:pt>
                      <c:pt idx="7683">
                        <c:v>1500</c:v>
                      </c:pt>
                      <c:pt idx="7684">
                        <c:v>1500</c:v>
                      </c:pt>
                      <c:pt idx="7685">
                        <c:v>1500</c:v>
                      </c:pt>
                      <c:pt idx="7686">
                        <c:v>1500</c:v>
                      </c:pt>
                      <c:pt idx="7687">
                        <c:v>1500</c:v>
                      </c:pt>
                      <c:pt idx="7688">
                        <c:v>1500</c:v>
                      </c:pt>
                      <c:pt idx="7689">
                        <c:v>1500</c:v>
                      </c:pt>
                      <c:pt idx="7690">
                        <c:v>1500</c:v>
                      </c:pt>
                      <c:pt idx="7691">
                        <c:v>1500</c:v>
                      </c:pt>
                      <c:pt idx="7692">
                        <c:v>1500</c:v>
                      </c:pt>
                      <c:pt idx="7693">
                        <c:v>1500</c:v>
                      </c:pt>
                      <c:pt idx="7694">
                        <c:v>1500</c:v>
                      </c:pt>
                      <c:pt idx="7695">
                        <c:v>1500</c:v>
                      </c:pt>
                      <c:pt idx="7696">
                        <c:v>1500</c:v>
                      </c:pt>
                      <c:pt idx="7697">
                        <c:v>1500</c:v>
                      </c:pt>
                      <c:pt idx="7698">
                        <c:v>1500</c:v>
                      </c:pt>
                      <c:pt idx="7699">
                        <c:v>1500</c:v>
                      </c:pt>
                      <c:pt idx="7700">
                        <c:v>1500</c:v>
                      </c:pt>
                      <c:pt idx="7701">
                        <c:v>1500</c:v>
                      </c:pt>
                      <c:pt idx="7702">
                        <c:v>1500</c:v>
                      </c:pt>
                      <c:pt idx="7703">
                        <c:v>1500</c:v>
                      </c:pt>
                      <c:pt idx="7704">
                        <c:v>1500</c:v>
                      </c:pt>
                      <c:pt idx="7705">
                        <c:v>1500</c:v>
                      </c:pt>
                      <c:pt idx="7706">
                        <c:v>1500</c:v>
                      </c:pt>
                      <c:pt idx="7707">
                        <c:v>1500</c:v>
                      </c:pt>
                      <c:pt idx="7708">
                        <c:v>1500</c:v>
                      </c:pt>
                      <c:pt idx="7709">
                        <c:v>1500</c:v>
                      </c:pt>
                      <c:pt idx="7710">
                        <c:v>1500</c:v>
                      </c:pt>
                      <c:pt idx="7711">
                        <c:v>1500</c:v>
                      </c:pt>
                      <c:pt idx="7712">
                        <c:v>1500</c:v>
                      </c:pt>
                      <c:pt idx="7713">
                        <c:v>1500</c:v>
                      </c:pt>
                      <c:pt idx="7714">
                        <c:v>1500</c:v>
                      </c:pt>
                      <c:pt idx="7715">
                        <c:v>1500</c:v>
                      </c:pt>
                      <c:pt idx="7716">
                        <c:v>1500</c:v>
                      </c:pt>
                      <c:pt idx="7717">
                        <c:v>1500</c:v>
                      </c:pt>
                      <c:pt idx="7718">
                        <c:v>1500</c:v>
                      </c:pt>
                      <c:pt idx="7719">
                        <c:v>1500</c:v>
                      </c:pt>
                      <c:pt idx="7720">
                        <c:v>1500</c:v>
                      </c:pt>
                      <c:pt idx="7721">
                        <c:v>1500</c:v>
                      </c:pt>
                      <c:pt idx="7722">
                        <c:v>1500</c:v>
                      </c:pt>
                      <c:pt idx="7723">
                        <c:v>1500</c:v>
                      </c:pt>
                      <c:pt idx="7724">
                        <c:v>1500</c:v>
                      </c:pt>
                      <c:pt idx="7725">
                        <c:v>1500</c:v>
                      </c:pt>
                      <c:pt idx="7726">
                        <c:v>1500</c:v>
                      </c:pt>
                      <c:pt idx="7727">
                        <c:v>1500</c:v>
                      </c:pt>
                      <c:pt idx="7728">
                        <c:v>1500</c:v>
                      </c:pt>
                      <c:pt idx="7729">
                        <c:v>1500</c:v>
                      </c:pt>
                      <c:pt idx="7730">
                        <c:v>1500</c:v>
                      </c:pt>
                      <c:pt idx="7731">
                        <c:v>1500</c:v>
                      </c:pt>
                      <c:pt idx="7732">
                        <c:v>1500</c:v>
                      </c:pt>
                      <c:pt idx="7733">
                        <c:v>1500</c:v>
                      </c:pt>
                      <c:pt idx="7734">
                        <c:v>1500</c:v>
                      </c:pt>
                      <c:pt idx="7735">
                        <c:v>1500</c:v>
                      </c:pt>
                      <c:pt idx="7736">
                        <c:v>1500</c:v>
                      </c:pt>
                      <c:pt idx="7737">
                        <c:v>1500</c:v>
                      </c:pt>
                      <c:pt idx="7738">
                        <c:v>1500</c:v>
                      </c:pt>
                      <c:pt idx="7739">
                        <c:v>1500</c:v>
                      </c:pt>
                      <c:pt idx="7740">
                        <c:v>1500</c:v>
                      </c:pt>
                      <c:pt idx="7741">
                        <c:v>1500</c:v>
                      </c:pt>
                      <c:pt idx="7742">
                        <c:v>1500</c:v>
                      </c:pt>
                      <c:pt idx="7743">
                        <c:v>1500</c:v>
                      </c:pt>
                      <c:pt idx="7744">
                        <c:v>1500</c:v>
                      </c:pt>
                      <c:pt idx="7745">
                        <c:v>1500</c:v>
                      </c:pt>
                      <c:pt idx="7746">
                        <c:v>1500</c:v>
                      </c:pt>
                      <c:pt idx="7747">
                        <c:v>1500</c:v>
                      </c:pt>
                      <c:pt idx="7748">
                        <c:v>1500</c:v>
                      </c:pt>
                      <c:pt idx="7749">
                        <c:v>1500</c:v>
                      </c:pt>
                      <c:pt idx="7750">
                        <c:v>1500</c:v>
                      </c:pt>
                      <c:pt idx="7751">
                        <c:v>1500</c:v>
                      </c:pt>
                      <c:pt idx="7752">
                        <c:v>1500</c:v>
                      </c:pt>
                      <c:pt idx="7753">
                        <c:v>1500</c:v>
                      </c:pt>
                      <c:pt idx="7754">
                        <c:v>1500</c:v>
                      </c:pt>
                      <c:pt idx="7755">
                        <c:v>1500</c:v>
                      </c:pt>
                      <c:pt idx="7756">
                        <c:v>1500</c:v>
                      </c:pt>
                      <c:pt idx="7757">
                        <c:v>1500</c:v>
                      </c:pt>
                      <c:pt idx="7758">
                        <c:v>1500</c:v>
                      </c:pt>
                      <c:pt idx="7759">
                        <c:v>1500</c:v>
                      </c:pt>
                      <c:pt idx="7760">
                        <c:v>1500</c:v>
                      </c:pt>
                      <c:pt idx="7761">
                        <c:v>1500</c:v>
                      </c:pt>
                      <c:pt idx="7762">
                        <c:v>1500</c:v>
                      </c:pt>
                      <c:pt idx="7763">
                        <c:v>1500</c:v>
                      </c:pt>
                      <c:pt idx="7764">
                        <c:v>1500</c:v>
                      </c:pt>
                      <c:pt idx="7765">
                        <c:v>1500</c:v>
                      </c:pt>
                      <c:pt idx="7766">
                        <c:v>1500</c:v>
                      </c:pt>
                      <c:pt idx="7767">
                        <c:v>1500</c:v>
                      </c:pt>
                      <c:pt idx="7768">
                        <c:v>1500</c:v>
                      </c:pt>
                      <c:pt idx="7769">
                        <c:v>1500</c:v>
                      </c:pt>
                      <c:pt idx="7770">
                        <c:v>1500</c:v>
                      </c:pt>
                      <c:pt idx="7771">
                        <c:v>1500</c:v>
                      </c:pt>
                      <c:pt idx="7772">
                        <c:v>1500</c:v>
                      </c:pt>
                      <c:pt idx="7773">
                        <c:v>1500</c:v>
                      </c:pt>
                      <c:pt idx="7774">
                        <c:v>1500</c:v>
                      </c:pt>
                      <c:pt idx="7775">
                        <c:v>1500</c:v>
                      </c:pt>
                      <c:pt idx="7776">
                        <c:v>1500</c:v>
                      </c:pt>
                      <c:pt idx="7777">
                        <c:v>1500</c:v>
                      </c:pt>
                      <c:pt idx="7778">
                        <c:v>1500</c:v>
                      </c:pt>
                      <c:pt idx="7779">
                        <c:v>1500</c:v>
                      </c:pt>
                      <c:pt idx="7780">
                        <c:v>1500</c:v>
                      </c:pt>
                      <c:pt idx="7781">
                        <c:v>1500</c:v>
                      </c:pt>
                      <c:pt idx="7782">
                        <c:v>1500</c:v>
                      </c:pt>
                      <c:pt idx="7783">
                        <c:v>1500</c:v>
                      </c:pt>
                      <c:pt idx="7784">
                        <c:v>1500</c:v>
                      </c:pt>
                      <c:pt idx="7785">
                        <c:v>1500</c:v>
                      </c:pt>
                      <c:pt idx="7786">
                        <c:v>1500</c:v>
                      </c:pt>
                      <c:pt idx="7787">
                        <c:v>1500</c:v>
                      </c:pt>
                      <c:pt idx="7788">
                        <c:v>1500</c:v>
                      </c:pt>
                      <c:pt idx="7789">
                        <c:v>1500</c:v>
                      </c:pt>
                      <c:pt idx="7790">
                        <c:v>1500</c:v>
                      </c:pt>
                      <c:pt idx="7791">
                        <c:v>1500</c:v>
                      </c:pt>
                      <c:pt idx="7792">
                        <c:v>1500</c:v>
                      </c:pt>
                      <c:pt idx="7793">
                        <c:v>1500</c:v>
                      </c:pt>
                      <c:pt idx="7794">
                        <c:v>1500</c:v>
                      </c:pt>
                      <c:pt idx="7795">
                        <c:v>1500</c:v>
                      </c:pt>
                      <c:pt idx="7796">
                        <c:v>1500</c:v>
                      </c:pt>
                      <c:pt idx="7797">
                        <c:v>1500</c:v>
                      </c:pt>
                      <c:pt idx="7798">
                        <c:v>1500</c:v>
                      </c:pt>
                      <c:pt idx="7799">
                        <c:v>1500</c:v>
                      </c:pt>
                      <c:pt idx="7800">
                        <c:v>1500</c:v>
                      </c:pt>
                      <c:pt idx="7801">
                        <c:v>1500</c:v>
                      </c:pt>
                      <c:pt idx="7802">
                        <c:v>1500</c:v>
                      </c:pt>
                      <c:pt idx="7803">
                        <c:v>1500</c:v>
                      </c:pt>
                      <c:pt idx="7804">
                        <c:v>1500</c:v>
                      </c:pt>
                      <c:pt idx="7805">
                        <c:v>1500</c:v>
                      </c:pt>
                      <c:pt idx="7806">
                        <c:v>1500</c:v>
                      </c:pt>
                      <c:pt idx="7807">
                        <c:v>1500</c:v>
                      </c:pt>
                      <c:pt idx="7808">
                        <c:v>1500</c:v>
                      </c:pt>
                      <c:pt idx="7809">
                        <c:v>1500</c:v>
                      </c:pt>
                      <c:pt idx="7810">
                        <c:v>1500</c:v>
                      </c:pt>
                      <c:pt idx="7811">
                        <c:v>1500</c:v>
                      </c:pt>
                      <c:pt idx="7812">
                        <c:v>1500</c:v>
                      </c:pt>
                      <c:pt idx="7813">
                        <c:v>1500</c:v>
                      </c:pt>
                      <c:pt idx="7814">
                        <c:v>1500</c:v>
                      </c:pt>
                      <c:pt idx="7815">
                        <c:v>1500</c:v>
                      </c:pt>
                      <c:pt idx="7816">
                        <c:v>1500</c:v>
                      </c:pt>
                      <c:pt idx="7817">
                        <c:v>1500</c:v>
                      </c:pt>
                      <c:pt idx="7818">
                        <c:v>1500</c:v>
                      </c:pt>
                      <c:pt idx="7819">
                        <c:v>1500</c:v>
                      </c:pt>
                      <c:pt idx="7820">
                        <c:v>1500</c:v>
                      </c:pt>
                      <c:pt idx="7821">
                        <c:v>1500</c:v>
                      </c:pt>
                      <c:pt idx="7822">
                        <c:v>1500</c:v>
                      </c:pt>
                      <c:pt idx="7823">
                        <c:v>1500</c:v>
                      </c:pt>
                      <c:pt idx="7824">
                        <c:v>1500</c:v>
                      </c:pt>
                      <c:pt idx="7825">
                        <c:v>1500</c:v>
                      </c:pt>
                      <c:pt idx="7826">
                        <c:v>1500</c:v>
                      </c:pt>
                      <c:pt idx="7827">
                        <c:v>1500</c:v>
                      </c:pt>
                      <c:pt idx="7828">
                        <c:v>1500</c:v>
                      </c:pt>
                      <c:pt idx="7829">
                        <c:v>1500</c:v>
                      </c:pt>
                      <c:pt idx="7830">
                        <c:v>1500</c:v>
                      </c:pt>
                      <c:pt idx="7831">
                        <c:v>1500</c:v>
                      </c:pt>
                      <c:pt idx="7832">
                        <c:v>1500</c:v>
                      </c:pt>
                      <c:pt idx="7833">
                        <c:v>1500</c:v>
                      </c:pt>
                      <c:pt idx="7834">
                        <c:v>1500</c:v>
                      </c:pt>
                      <c:pt idx="7835">
                        <c:v>1500</c:v>
                      </c:pt>
                      <c:pt idx="7836">
                        <c:v>1500</c:v>
                      </c:pt>
                      <c:pt idx="7837">
                        <c:v>1500</c:v>
                      </c:pt>
                      <c:pt idx="7838">
                        <c:v>1500</c:v>
                      </c:pt>
                      <c:pt idx="7839">
                        <c:v>1500</c:v>
                      </c:pt>
                      <c:pt idx="7840">
                        <c:v>1500</c:v>
                      </c:pt>
                      <c:pt idx="7841">
                        <c:v>1500</c:v>
                      </c:pt>
                      <c:pt idx="7842">
                        <c:v>1500</c:v>
                      </c:pt>
                      <c:pt idx="7843">
                        <c:v>1500</c:v>
                      </c:pt>
                      <c:pt idx="7844">
                        <c:v>1500</c:v>
                      </c:pt>
                      <c:pt idx="7845">
                        <c:v>1500</c:v>
                      </c:pt>
                      <c:pt idx="7846">
                        <c:v>1500</c:v>
                      </c:pt>
                      <c:pt idx="7847">
                        <c:v>1500</c:v>
                      </c:pt>
                      <c:pt idx="7848">
                        <c:v>1500</c:v>
                      </c:pt>
                      <c:pt idx="7849">
                        <c:v>1500</c:v>
                      </c:pt>
                      <c:pt idx="7850">
                        <c:v>1500</c:v>
                      </c:pt>
                      <c:pt idx="7851">
                        <c:v>1500</c:v>
                      </c:pt>
                      <c:pt idx="7852">
                        <c:v>1500</c:v>
                      </c:pt>
                      <c:pt idx="7853">
                        <c:v>1500</c:v>
                      </c:pt>
                      <c:pt idx="7854">
                        <c:v>1500</c:v>
                      </c:pt>
                      <c:pt idx="7855">
                        <c:v>1500</c:v>
                      </c:pt>
                      <c:pt idx="7856">
                        <c:v>1500</c:v>
                      </c:pt>
                      <c:pt idx="7857">
                        <c:v>1500</c:v>
                      </c:pt>
                      <c:pt idx="7858">
                        <c:v>1500</c:v>
                      </c:pt>
                      <c:pt idx="7859">
                        <c:v>1500</c:v>
                      </c:pt>
                      <c:pt idx="7860">
                        <c:v>1500</c:v>
                      </c:pt>
                      <c:pt idx="7861">
                        <c:v>1500</c:v>
                      </c:pt>
                      <c:pt idx="7862">
                        <c:v>1500</c:v>
                      </c:pt>
                      <c:pt idx="7863">
                        <c:v>1500</c:v>
                      </c:pt>
                      <c:pt idx="7864">
                        <c:v>1500</c:v>
                      </c:pt>
                      <c:pt idx="7865">
                        <c:v>1500</c:v>
                      </c:pt>
                      <c:pt idx="7866">
                        <c:v>1500</c:v>
                      </c:pt>
                      <c:pt idx="7867">
                        <c:v>1500</c:v>
                      </c:pt>
                      <c:pt idx="7868">
                        <c:v>1500</c:v>
                      </c:pt>
                      <c:pt idx="7869">
                        <c:v>1500</c:v>
                      </c:pt>
                      <c:pt idx="7870">
                        <c:v>1500</c:v>
                      </c:pt>
                      <c:pt idx="7871">
                        <c:v>1500</c:v>
                      </c:pt>
                      <c:pt idx="7872">
                        <c:v>1500</c:v>
                      </c:pt>
                      <c:pt idx="7873">
                        <c:v>1500</c:v>
                      </c:pt>
                      <c:pt idx="7874">
                        <c:v>1500</c:v>
                      </c:pt>
                      <c:pt idx="7875">
                        <c:v>1500</c:v>
                      </c:pt>
                      <c:pt idx="7876">
                        <c:v>1500</c:v>
                      </c:pt>
                      <c:pt idx="7877">
                        <c:v>1500</c:v>
                      </c:pt>
                      <c:pt idx="7878">
                        <c:v>1500</c:v>
                      </c:pt>
                      <c:pt idx="7879">
                        <c:v>1500</c:v>
                      </c:pt>
                      <c:pt idx="7880">
                        <c:v>1500</c:v>
                      </c:pt>
                      <c:pt idx="7881">
                        <c:v>1500</c:v>
                      </c:pt>
                      <c:pt idx="7882">
                        <c:v>1500</c:v>
                      </c:pt>
                      <c:pt idx="7883">
                        <c:v>1500</c:v>
                      </c:pt>
                      <c:pt idx="7884">
                        <c:v>1500</c:v>
                      </c:pt>
                      <c:pt idx="7885">
                        <c:v>1500</c:v>
                      </c:pt>
                      <c:pt idx="7886">
                        <c:v>1500</c:v>
                      </c:pt>
                      <c:pt idx="7887">
                        <c:v>1500</c:v>
                      </c:pt>
                      <c:pt idx="7888">
                        <c:v>1500</c:v>
                      </c:pt>
                      <c:pt idx="7889">
                        <c:v>1500</c:v>
                      </c:pt>
                      <c:pt idx="7890">
                        <c:v>1500</c:v>
                      </c:pt>
                      <c:pt idx="7891">
                        <c:v>1500</c:v>
                      </c:pt>
                      <c:pt idx="7892">
                        <c:v>1500</c:v>
                      </c:pt>
                      <c:pt idx="7893">
                        <c:v>1500</c:v>
                      </c:pt>
                      <c:pt idx="7894">
                        <c:v>1500</c:v>
                      </c:pt>
                      <c:pt idx="7895">
                        <c:v>1500</c:v>
                      </c:pt>
                      <c:pt idx="7896">
                        <c:v>1500</c:v>
                      </c:pt>
                      <c:pt idx="7897">
                        <c:v>1500</c:v>
                      </c:pt>
                      <c:pt idx="7898">
                        <c:v>1500</c:v>
                      </c:pt>
                      <c:pt idx="7899">
                        <c:v>1500</c:v>
                      </c:pt>
                      <c:pt idx="7900">
                        <c:v>1500</c:v>
                      </c:pt>
                      <c:pt idx="7901">
                        <c:v>1500</c:v>
                      </c:pt>
                      <c:pt idx="7902">
                        <c:v>1500</c:v>
                      </c:pt>
                      <c:pt idx="7903">
                        <c:v>1500</c:v>
                      </c:pt>
                      <c:pt idx="7904">
                        <c:v>1500</c:v>
                      </c:pt>
                      <c:pt idx="7905">
                        <c:v>1500</c:v>
                      </c:pt>
                      <c:pt idx="7906">
                        <c:v>1500</c:v>
                      </c:pt>
                      <c:pt idx="7907">
                        <c:v>1500</c:v>
                      </c:pt>
                      <c:pt idx="7908">
                        <c:v>1500</c:v>
                      </c:pt>
                      <c:pt idx="7909">
                        <c:v>1500</c:v>
                      </c:pt>
                      <c:pt idx="7910">
                        <c:v>1500</c:v>
                      </c:pt>
                      <c:pt idx="7911">
                        <c:v>1500</c:v>
                      </c:pt>
                      <c:pt idx="7912">
                        <c:v>1500</c:v>
                      </c:pt>
                      <c:pt idx="7913">
                        <c:v>1500</c:v>
                      </c:pt>
                      <c:pt idx="7914">
                        <c:v>1500</c:v>
                      </c:pt>
                      <c:pt idx="7915">
                        <c:v>1500</c:v>
                      </c:pt>
                      <c:pt idx="7916">
                        <c:v>1500</c:v>
                      </c:pt>
                      <c:pt idx="7917">
                        <c:v>1500</c:v>
                      </c:pt>
                      <c:pt idx="7918">
                        <c:v>1500</c:v>
                      </c:pt>
                      <c:pt idx="7919">
                        <c:v>1500</c:v>
                      </c:pt>
                      <c:pt idx="7920">
                        <c:v>1500</c:v>
                      </c:pt>
                      <c:pt idx="7921">
                        <c:v>1500</c:v>
                      </c:pt>
                      <c:pt idx="7922">
                        <c:v>1500</c:v>
                      </c:pt>
                      <c:pt idx="7923">
                        <c:v>1500</c:v>
                      </c:pt>
                      <c:pt idx="7924">
                        <c:v>1500</c:v>
                      </c:pt>
                      <c:pt idx="7925">
                        <c:v>1500</c:v>
                      </c:pt>
                      <c:pt idx="7926">
                        <c:v>1500</c:v>
                      </c:pt>
                      <c:pt idx="7927">
                        <c:v>1500</c:v>
                      </c:pt>
                      <c:pt idx="7928">
                        <c:v>1500</c:v>
                      </c:pt>
                      <c:pt idx="7929">
                        <c:v>1500</c:v>
                      </c:pt>
                      <c:pt idx="7930">
                        <c:v>1500</c:v>
                      </c:pt>
                      <c:pt idx="7931">
                        <c:v>1500</c:v>
                      </c:pt>
                      <c:pt idx="7932">
                        <c:v>1500</c:v>
                      </c:pt>
                      <c:pt idx="7933">
                        <c:v>1500</c:v>
                      </c:pt>
                      <c:pt idx="7934">
                        <c:v>1500</c:v>
                      </c:pt>
                      <c:pt idx="7935">
                        <c:v>1500</c:v>
                      </c:pt>
                      <c:pt idx="7936">
                        <c:v>1500</c:v>
                      </c:pt>
                      <c:pt idx="7937">
                        <c:v>1500</c:v>
                      </c:pt>
                      <c:pt idx="7938">
                        <c:v>1500</c:v>
                      </c:pt>
                      <c:pt idx="7939">
                        <c:v>1500</c:v>
                      </c:pt>
                      <c:pt idx="7940">
                        <c:v>1500</c:v>
                      </c:pt>
                      <c:pt idx="7941">
                        <c:v>1500</c:v>
                      </c:pt>
                      <c:pt idx="7942">
                        <c:v>1500</c:v>
                      </c:pt>
                      <c:pt idx="7943">
                        <c:v>1500</c:v>
                      </c:pt>
                      <c:pt idx="7944">
                        <c:v>1500</c:v>
                      </c:pt>
                      <c:pt idx="7945">
                        <c:v>1500</c:v>
                      </c:pt>
                      <c:pt idx="7946">
                        <c:v>1500</c:v>
                      </c:pt>
                      <c:pt idx="7947">
                        <c:v>1500</c:v>
                      </c:pt>
                      <c:pt idx="7948">
                        <c:v>1500</c:v>
                      </c:pt>
                      <c:pt idx="7949">
                        <c:v>1500</c:v>
                      </c:pt>
                      <c:pt idx="7950">
                        <c:v>1500</c:v>
                      </c:pt>
                      <c:pt idx="7951">
                        <c:v>1500</c:v>
                      </c:pt>
                      <c:pt idx="7952">
                        <c:v>1500</c:v>
                      </c:pt>
                      <c:pt idx="7953">
                        <c:v>1500</c:v>
                      </c:pt>
                      <c:pt idx="7954">
                        <c:v>1500</c:v>
                      </c:pt>
                      <c:pt idx="7955">
                        <c:v>1500</c:v>
                      </c:pt>
                      <c:pt idx="7956">
                        <c:v>1500</c:v>
                      </c:pt>
                      <c:pt idx="7957">
                        <c:v>1500</c:v>
                      </c:pt>
                      <c:pt idx="7958">
                        <c:v>1500</c:v>
                      </c:pt>
                      <c:pt idx="7959">
                        <c:v>1500</c:v>
                      </c:pt>
                      <c:pt idx="7960">
                        <c:v>1500</c:v>
                      </c:pt>
                      <c:pt idx="7961">
                        <c:v>1500</c:v>
                      </c:pt>
                      <c:pt idx="7962">
                        <c:v>1500</c:v>
                      </c:pt>
                      <c:pt idx="7963">
                        <c:v>1500</c:v>
                      </c:pt>
                      <c:pt idx="7964">
                        <c:v>1500</c:v>
                      </c:pt>
                      <c:pt idx="7965">
                        <c:v>1500</c:v>
                      </c:pt>
                      <c:pt idx="7966">
                        <c:v>1500</c:v>
                      </c:pt>
                      <c:pt idx="7967">
                        <c:v>1500</c:v>
                      </c:pt>
                      <c:pt idx="7968">
                        <c:v>1500</c:v>
                      </c:pt>
                      <c:pt idx="7969">
                        <c:v>1500</c:v>
                      </c:pt>
                      <c:pt idx="7970">
                        <c:v>1500</c:v>
                      </c:pt>
                      <c:pt idx="7971">
                        <c:v>1500</c:v>
                      </c:pt>
                      <c:pt idx="7972">
                        <c:v>1500</c:v>
                      </c:pt>
                      <c:pt idx="7973">
                        <c:v>1500</c:v>
                      </c:pt>
                      <c:pt idx="7974">
                        <c:v>1500</c:v>
                      </c:pt>
                      <c:pt idx="7975">
                        <c:v>1500</c:v>
                      </c:pt>
                      <c:pt idx="7976">
                        <c:v>1500</c:v>
                      </c:pt>
                      <c:pt idx="7977">
                        <c:v>1500</c:v>
                      </c:pt>
                      <c:pt idx="7978">
                        <c:v>1500</c:v>
                      </c:pt>
                      <c:pt idx="7979">
                        <c:v>1500</c:v>
                      </c:pt>
                      <c:pt idx="7980">
                        <c:v>1500</c:v>
                      </c:pt>
                      <c:pt idx="7981">
                        <c:v>1500</c:v>
                      </c:pt>
                      <c:pt idx="7982">
                        <c:v>1500</c:v>
                      </c:pt>
                      <c:pt idx="7983">
                        <c:v>1500</c:v>
                      </c:pt>
                      <c:pt idx="7984">
                        <c:v>1500</c:v>
                      </c:pt>
                      <c:pt idx="7985">
                        <c:v>1500</c:v>
                      </c:pt>
                      <c:pt idx="7986">
                        <c:v>1500</c:v>
                      </c:pt>
                      <c:pt idx="7987">
                        <c:v>1500</c:v>
                      </c:pt>
                      <c:pt idx="7988">
                        <c:v>1500</c:v>
                      </c:pt>
                      <c:pt idx="7989">
                        <c:v>1500</c:v>
                      </c:pt>
                      <c:pt idx="7990">
                        <c:v>1500</c:v>
                      </c:pt>
                      <c:pt idx="7991">
                        <c:v>1500</c:v>
                      </c:pt>
                      <c:pt idx="7992">
                        <c:v>1500</c:v>
                      </c:pt>
                      <c:pt idx="7993">
                        <c:v>1500</c:v>
                      </c:pt>
                      <c:pt idx="7994">
                        <c:v>1500</c:v>
                      </c:pt>
                      <c:pt idx="7995">
                        <c:v>1500</c:v>
                      </c:pt>
                      <c:pt idx="7996">
                        <c:v>1500</c:v>
                      </c:pt>
                      <c:pt idx="7997">
                        <c:v>1500</c:v>
                      </c:pt>
                      <c:pt idx="7998">
                        <c:v>1500</c:v>
                      </c:pt>
                      <c:pt idx="7999">
                        <c:v>1500</c:v>
                      </c:pt>
                      <c:pt idx="8000">
                        <c:v>1500</c:v>
                      </c:pt>
                      <c:pt idx="8001">
                        <c:v>1500</c:v>
                      </c:pt>
                      <c:pt idx="8002">
                        <c:v>1500</c:v>
                      </c:pt>
                      <c:pt idx="8003">
                        <c:v>1500</c:v>
                      </c:pt>
                      <c:pt idx="8004">
                        <c:v>1500</c:v>
                      </c:pt>
                      <c:pt idx="8005">
                        <c:v>1500</c:v>
                      </c:pt>
                      <c:pt idx="8006">
                        <c:v>1500</c:v>
                      </c:pt>
                      <c:pt idx="8007">
                        <c:v>1500</c:v>
                      </c:pt>
                      <c:pt idx="8008">
                        <c:v>1500</c:v>
                      </c:pt>
                      <c:pt idx="8009">
                        <c:v>1500</c:v>
                      </c:pt>
                      <c:pt idx="8010">
                        <c:v>1500</c:v>
                      </c:pt>
                      <c:pt idx="8011">
                        <c:v>1500</c:v>
                      </c:pt>
                      <c:pt idx="8012">
                        <c:v>1500</c:v>
                      </c:pt>
                      <c:pt idx="8013">
                        <c:v>1500</c:v>
                      </c:pt>
                      <c:pt idx="8014">
                        <c:v>1500</c:v>
                      </c:pt>
                      <c:pt idx="8015">
                        <c:v>1500</c:v>
                      </c:pt>
                      <c:pt idx="8016">
                        <c:v>1500</c:v>
                      </c:pt>
                      <c:pt idx="8017">
                        <c:v>1500</c:v>
                      </c:pt>
                      <c:pt idx="8018">
                        <c:v>1500</c:v>
                      </c:pt>
                      <c:pt idx="8019">
                        <c:v>1500</c:v>
                      </c:pt>
                      <c:pt idx="8020">
                        <c:v>1500</c:v>
                      </c:pt>
                      <c:pt idx="8021">
                        <c:v>1500</c:v>
                      </c:pt>
                      <c:pt idx="8022">
                        <c:v>1500</c:v>
                      </c:pt>
                      <c:pt idx="8023">
                        <c:v>1500</c:v>
                      </c:pt>
                      <c:pt idx="8024">
                        <c:v>1500</c:v>
                      </c:pt>
                      <c:pt idx="8025">
                        <c:v>1500</c:v>
                      </c:pt>
                      <c:pt idx="8026">
                        <c:v>1500</c:v>
                      </c:pt>
                      <c:pt idx="8027">
                        <c:v>1500</c:v>
                      </c:pt>
                      <c:pt idx="8028">
                        <c:v>1500</c:v>
                      </c:pt>
                      <c:pt idx="8029">
                        <c:v>1500</c:v>
                      </c:pt>
                      <c:pt idx="8030">
                        <c:v>1500</c:v>
                      </c:pt>
                      <c:pt idx="8031">
                        <c:v>1500</c:v>
                      </c:pt>
                      <c:pt idx="8032">
                        <c:v>1500</c:v>
                      </c:pt>
                      <c:pt idx="8033">
                        <c:v>1500</c:v>
                      </c:pt>
                      <c:pt idx="8034">
                        <c:v>1500</c:v>
                      </c:pt>
                      <c:pt idx="8035">
                        <c:v>1500</c:v>
                      </c:pt>
                      <c:pt idx="8036">
                        <c:v>1500</c:v>
                      </c:pt>
                      <c:pt idx="8037">
                        <c:v>1500</c:v>
                      </c:pt>
                      <c:pt idx="8038">
                        <c:v>1500</c:v>
                      </c:pt>
                      <c:pt idx="8039">
                        <c:v>1500</c:v>
                      </c:pt>
                      <c:pt idx="8040">
                        <c:v>1500</c:v>
                      </c:pt>
                      <c:pt idx="8041">
                        <c:v>1500</c:v>
                      </c:pt>
                      <c:pt idx="8042">
                        <c:v>1500</c:v>
                      </c:pt>
                      <c:pt idx="8043">
                        <c:v>1500</c:v>
                      </c:pt>
                      <c:pt idx="8044">
                        <c:v>1500</c:v>
                      </c:pt>
                      <c:pt idx="8045">
                        <c:v>1500</c:v>
                      </c:pt>
                      <c:pt idx="8046">
                        <c:v>1500</c:v>
                      </c:pt>
                      <c:pt idx="8047">
                        <c:v>1500</c:v>
                      </c:pt>
                      <c:pt idx="8048">
                        <c:v>1500</c:v>
                      </c:pt>
                      <c:pt idx="8049">
                        <c:v>1500</c:v>
                      </c:pt>
                      <c:pt idx="8050">
                        <c:v>1500</c:v>
                      </c:pt>
                      <c:pt idx="8051">
                        <c:v>1500</c:v>
                      </c:pt>
                      <c:pt idx="8052">
                        <c:v>1500</c:v>
                      </c:pt>
                      <c:pt idx="8053">
                        <c:v>1500</c:v>
                      </c:pt>
                      <c:pt idx="8054">
                        <c:v>1500</c:v>
                      </c:pt>
                      <c:pt idx="8055">
                        <c:v>1500</c:v>
                      </c:pt>
                      <c:pt idx="8056">
                        <c:v>1500</c:v>
                      </c:pt>
                      <c:pt idx="8057">
                        <c:v>1500</c:v>
                      </c:pt>
                      <c:pt idx="8058">
                        <c:v>1500</c:v>
                      </c:pt>
                      <c:pt idx="8059">
                        <c:v>1500</c:v>
                      </c:pt>
                      <c:pt idx="8060">
                        <c:v>1500</c:v>
                      </c:pt>
                      <c:pt idx="8061">
                        <c:v>1500</c:v>
                      </c:pt>
                      <c:pt idx="8062">
                        <c:v>1500</c:v>
                      </c:pt>
                      <c:pt idx="8063">
                        <c:v>1500</c:v>
                      </c:pt>
                      <c:pt idx="8064">
                        <c:v>1500</c:v>
                      </c:pt>
                      <c:pt idx="8065">
                        <c:v>1500</c:v>
                      </c:pt>
                      <c:pt idx="8066">
                        <c:v>1500</c:v>
                      </c:pt>
                      <c:pt idx="8067">
                        <c:v>1500</c:v>
                      </c:pt>
                      <c:pt idx="8068">
                        <c:v>1500</c:v>
                      </c:pt>
                      <c:pt idx="8069">
                        <c:v>1500</c:v>
                      </c:pt>
                      <c:pt idx="8070">
                        <c:v>1500</c:v>
                      </c:pt>
                      <c:pt idx="8071">
                        <c:v>1500</c:v>
                      </c:pt>
                      <c:pt idx="8072">
                        <c:v>1500</c:v>
                      </c:pt>
                      <c:pt idx="8073">
                        <c:v>1500</c:v>
                      </c:pt>
                      <c:pt idx="8074">
                        <c:v>1500</c:v>
                      </c:pt>
                      <c:pt idx="8075">
                        <c:v>1500</c:v>
                      </c:pt>
                      <c:pt idx="8076">
                        <c:v>1500</c:v>
                      </c:pt>
                      <c:pt idx="8077">
                        <c:v>1500</c:v>
                      </c:pt>
                      <c:pt idx="8078">
                        <c:v>1500</c:v>
                      </c:pt>
                      <c:pt idx="8079">
                        <c:v>1500</c:v>
                      </c:pt>
                      <c:pt idx="8080">
                        <c:v>1500</c:v>
                      </c:pt>
                      <c:pt idx="8081">
                        <c:v>1500</c:v>
                      </c:pt>
                      <c:pt idx="8082">
                        <c:v>1500</c:v>
                      </c:pt>
                      <c:pt idx="8083">
                        <c:v>1500</c:v>
                      </c:pt>
                      <c:pt idx="8084">
                        <c:v>1500</c:v>
                      </c:pt>
                      <c:pt idx="8085">
                        <c:v>1500</c:v>
                      </c:pt>
                      <c:pt idx="8086">
                        <c:v>1500</c:v>
                      </c:pt>
                      <c:pt idx="8087">
                        <c:v>1500</c:v>
                      </c:pt>
                      <c:pt idx="8088">
                        <c:v>1500</c:v>
                      </c:pt>
                      <c:pt idx="8089">
                        <c:v>1500</c:v>
                      </c:pt>
                      <c:pt idx="8090">
                        <c:v>1500</c:v>
                      </c:pt>
                      <c:pt idx="8091">
                        <c:v>1500</c:v>
                      </c:pt>
                      <c:pt idx="8092">
                        <c:v>1500</c:v>
                      </c:pt>
                      <c:pt idx="8093">
                        <c:v>1500</c:v>
                      </c:pt>
                      <c:pt idx="8094">
                        <c:v>1500</c:v>
                      </c:pt>
                      <c:pt idx="8095">
                        <c:v>1500</c:v>
                      </c:pt>
                      <c:pt idx="8096">
                        <c:v>1500</c:v>
                      </c:pt>
                      <c:pt idx="8097">
                        <c:v>1500</c:v>
                      </c:pt>
                      <c:pt idx="8098">
                        <c:v>1500</c:v>
                      </c:pt>
                      <c:pt idx="8099">
                        <c:v>1500</c:v>
                      </c:pt>
                      <c:pt idx="8100">
                        <c:v>1500</c:v>
                      </c:pt>
                      <c:pt idx="8101">
                        <c:v>1500</c:v>
                      </c:pt>
                      <c:pt idx="8102">
                        <c:v>1500</c:v>
                      </c:pt>
                      <c:pt idx="8103">
                        <c:v>1500</c:v>
                      </c:pt>
                      <c:pt idx="8104">
                        <c:v>1500</c:v>
                      </c:pt>
                      <c:pt idx="8105">
                        <c:v>1500</c:v>
                      </c:pt>
                      <c:pt idx="8106">
                        <c:v>1500</c:v>
                      </c:pt>
                      <c:pt idx="8107">
                        <c:v>1500</c:v>
                      </c:pt>
                      <c:pt idx="8108">
                        <c:v>1500</c:v>
                      </c:pt>
                      <c:pt idx="8109">
                        <c:v>1500</c:v>
                      </c:pt>
                      <c:pt idx="8110">
                        <c:v>1500</c:v>
                      </c:pt>
                      <c:pt idx="8111">
                        <c:v>1500</c:v>
                      </c:pt>
                      <c:pt idx="8112">
                        <c:v>1500</c:v>
                      </c:pt>
                      <c:pt idx="8113">
                        <c:v>1500</c:v>
                      </c:pt>
                      <c:pt idx="8114">
                        <c:v>1500</c:v>
                      </c:pt>
                      <c:pt idx="8115">
                        <c:v>1500</c:v>
                      </c:pt>
                      <c:pt idx="8116">
                        <c:v>1500</c:v>
                      </c:pt>
                      <c:pt idx="8117">
                        <c:v>1500</c:v>
                      </c:pt>
                      <c:pt idx="8118">
                        <c:v>1500</c:v>
                      </c:pt>
                      <c:pt idx="8119">
                        <c:v>1500</c:v>
                      </c:pt>
                      <c:pt idx="8120">
                        <c:v>1500</c:v>
                      </c:pt>
                      <c:pt idx="8121">
                        <c:v>1500</c:v>
                      </c:pt>
                      <c:pt idx="8122">
                        <c:v>1500</c:v>
                      </c:pt>
                      <c:pt idx="8123">
                        <c:v>1500</c:v>
                      </c:pt>
                      <c:pt idx="8124">
                        <c:v>1500</c:v>
                      </c:pt>
                      <c:pt idx="8125">
                        <c:v>1500</c:v>
                      </c:pt>
                      <c:pt idx="8126">
                        <c:v>1500</c:v>
                      </c:pt>
                      <c:pt idx="8127">
                        <c:v>1500</c:v>
                      </c:pt>
                      <c:pt idx="8128">
                        <c:v>1500</c:v>
                      </c:pt>
                      <c:pt idx="8129">
                        <c:v>1500</c:v>
                      </c:pt>
                      <c:pt idx="8130">
                        <c:v>1500</c:v>
                      </c:pt>
                      <c:pt idx="8131">
                        <c:v>1500</c:v>
                      </c:pt>
                      <c:pt idx="8132">
                        <c:v>1500</c:v>
                      </c:pt>
                      <c:pt idx="8133">
                        <c:v>1500</c:v>
                      </c:pt>
                      <c:pt idx="8134">
                        <c:v>1500</c:v>
                      </c:pt>
                      <c:pt idx="8135">
                        <c:v>1500</c:v>
                      </c:pt>
                      <c:pt idx="8136">
                        <c:v>1500</c:v>
                      </c:pt>
                      <c:pt idx="8137">
                        <c:v>1500</c:v>
                      </c:pt>
                      <c:pt idx="8138">
                        <c:v>1500</c:v>
                      </c:pt>
                      <c:pt idx="8139">
                        <c:v>1500</c:v>
                      </c:pt>
                      <c:pt idx="8140">
                        <c:v>1500</c:v>
                      </c:pt>
                      <c:pt idx="8141">
                        <c:v>1500</c:v>
                      </c:pt>
                      <c:pt idx="8142">
                        <c:v>1500</c:v>
                      </c:pt>
                      <c:pt idx="8143">
                        <c:v>1500</c:v>
                      </c:pt>
                      <c:pt idx="8144">
                        <c:v>1500</c:v>
                      </c:pt>
                      <c:pt idx="8145">
                        <c:v>1500</c:v>
                      </c:pt>
                      <c:pt idx="8146">
                        <c:v>1500</c:v>
                      </c:pt>
                      <c:pt idx="8147">
                        <c:v>1500</c:v>
                      </c:pt>
                      <c:pt idx="8148">
                        <c:v>1500</c:v>
                      </c:pt>
                      <c:pt idx="8149">
                        <c:v>1500</c:v>
                      </c:pt>
                      <c:pt idx="8150">
                        <c:v>1500</c:v>
                      </c:pt>
                      <c:pt idx="8151">
                        <c:v>1500</c:v>
                      </c:pt>
                      <c:pt idx="8152">
                        <c:v>1500</c:v>
                      </c:pt>
                      <c:pt idx="8153">
                        <c:v>1500</c:v>
                      </c:pt>
                      <c:pt idx="8154">
                        <c:v>1500</c:v>
                      </c:pt>
                      <c:pt idx="8155">
                        <c:v>1500</c:v>
                      </c:pt>
                      <c:pt idx="8156">
                        <c:v>1500</c:v>
                      </c:pt>
                      <c:pt idx="8157">
                        <c:v>1500</c:v>
                      </c:pt>
                      <c:pt idx="8158">
                        <c:v>1500</c:v>
                      </c:pt>
                      <c:pt idx="8159">
                        <c:v>1500</c:v>
                      </c:pt>
                      <c:pt idx="8160">
                        <c:v>1500</c:v>
                      </c:pt>
                      <c:pt idx="8161">
                        <c:v>1500</c:v>
                      </c:pt>
                      <c:pt idx="8162">
                        <c:v>1500</c:v>
                      </c:pt>
                      <c:pt idx="8163">
                        <c:v>1500</c:v>
                      </c:pt>
                      <c:pt idx="8164">
                        <c:v>1500</c:v>
                      </c:pt>
                      <c:pt idx="8165">
                        <c:v>1500</c:v>
                      </c:pt>
                      <c:pt idx="8166">
                        <c:v>1500</c:v>
                      </c:pt>
                      <c:pt idx="8167">
                        <c:v>1500</c:v>
                      </c:pt>
                      <c:pt idx="8168">
                        <c:v>1500</c:v>
                      </c:pt>
                      <c:pt idx="8169">
                        <c:v>1500</c:v>
                      </c:pt>
                      <c:pt idx="8170">
                        <c:v>1500</c:v>
                      </c:pt>
                      <c:pt idx="8171">
                        <c:v>1500</c:v>
                      </c:pt>
                      <c:pt idx="8172">
                        <c:v>1500</c:v>
                      </c:pt>
                      <c:pt idx="8173">
                        <c:v>1500</c:v>
                      </c:pt>
                      <c:pt idx="8174">
                        <c:v>1500</c:v>
                      </c:pt>
                      <c:pt idx="8175">
                        <c:v>1500</c:v>
                      </c:pt>
                      <c:pt idx="8176">
                        <c:v>1500</c:v>
                      </c:pt>
                      <c:pt idx="8177">
                        <c:v>1500</c:v>
                      </c:pt>
                      <c:pt idx="8178">
                        <c:v>1500</c:v>
                      </c:pt>
                      <c:pt idx="8179">
                        <c:v>1500</c:v>
                      </c:pt>
                      <c:pt idx="8180">
                        <c:v>1500</c:v>
                      </c:pt>
                      <c:pt idx="8181">
                        <c:v>1500</c:v>
                      </c:pt>
                      <c:pt idx="8182">
                        <c:v>1500</c:v>
                      </c:pt>
                      <c:pt idx="8183">
                        <c:v>1500</c:v>
                      </c:pt>
                      <c:pt idx="8184">
                        <c:v>1500</c:v>
                      </c:pt>
                      <c:pt idx="8185">
                        <c:v>1500</c:v>
                      </c:pt>
                      <c:pt idx="8186">
                        <c:v>1500</c:v>
                      </c:pt>
                      <c:pt idx="8187">
                        <c:v>1500</c:v>
                      </c:pt>
                      <c:pt idx="8188">
                        <c:v>1500</c:v>
                      </c:pt>
                      <c:pt idx="8189">
                        <c:v>1500</c:v>
                      </c:pt>
                      <c:pt idx="8190">
                        <c:v>1500</c:v>
                      </c:pt>
                      <c:pt idx="8191">
                        <c:v>1500</c:v>
                      </c:pt>
                      <c:pt idx="8192">
                        <c:v>1500</c:v>
                      </c:pt>
                      <c:pt idx="8193">
                        <c:v>1500</c:v>
                      </c:pt>
                      <c:pt idx="8194">
                        <c:v>1500</c:v>
                      </c:pt>
                      <c:pt idx="8195">
                        <c:v>1500</c:v>
                      </c:pt>
                      <c:pt idx="8196">
                        <c:v>1500</c:v>
                      </c:pt>
                      <c:pt idx="8197">
                        <c:v>1500</c:v>
                      </c:pt>
                      <c:pt idx="8198">
                        <c:v>1500</c:v>
                      </c:pt>
                      <c:pt idx="8199">
                        <c:v>1500</c:v>
                      </c:pt>
                      <c:pt idx="8200">
                        <c:v>1500</c:v>
                      </c:pt>
                      <c:pt idx="8201">
                        <c:v>1500</c:v>
                      </c:pt>
                      <c:pt idx="8202">
                        <c:v>1500</c:v>
                      </c:pt>
                      <c:pt idx="8203">
                        <c:v>1500</c:v>
                      </c:pt>
                      <c:pt idx="8204">
                        <c:v>1500</c:v>
                      </c:pt>
                      <c:pt idx="8205">
                        <c:v>1500</c:v>
                      </c:pt>
                      <c:pt idx="8206">
                        <c:v>1500</c:v>
                      </c:pt>
                      <c:pt idx="8207">
                        <c:v>1500</c:v>
                      </c:pt>
                      <c:pt idx="8208">
                        <c:v>1500</c:v>
                      </c:pt>
                      <c:pt idx="8209">
                        <c:v>1500</c:v>
                      </c:pt>
                      <c:pt idx="8210">
                        <c:v>1500</c:v>
                      </c:pt>
                      <c:pt idx="8211">
                        <c:v>1500</c:v>
                      </c:pt>
                      <c:pt idx="8212">
                        <c:v>1500</c:v>
                      </c:pt>
                      <c:pt idx="8213">
                        <c:v>1500</c:v>
                      </c:pt>
                      <c:pt idx="8214">
                        <c:v>1500</c:v>
                      </c:pt>
                      <c:pt idx="8215">
                        <c:v>1500</c:v>
                      </c:pt>
                      <c:pt idx="8216">
                        <c:v>1500</c:v>
                      </c:pt>
                      <c:pt idx="8217">
                        <c:v>1500</c:v>
                      </c:pt>
                      <c:pt idx="8218">
                        <c:v>1500</c:v>
                      </c:pt>
                      <c:pt idx="8219">
                        <c:v>1500</c:v>
                      </c:pt>
                      <c:pt idx="8220">
                        <c:v>1500</c:v>
                      </c:pt>
                      <c:pt idx="8221">
                        <c:v>1500</c:v>
                      </c:pt>
                      <c:pt idx="8222">
                        <c:v>1500</c:v>
                      </c:pt>
                      <c:pt idx="8223">
                        <c:v>1500</c:v>
                      </c:pt>
                      <c:pt idx="8224">
                        <c:v>1500</c:v>
                      </c:pt>
                      <c:pt idx="8225">
                        <c:v>1500</c:v>
                      </c:pt>
                      <c:pt idx="8226">
                        <c:v>1500</c:v>
                      </c:pt>
                      <c:pt idx="8227">
                        <c:v>1500</c:v>
                      </c:pt>
                      <c:pt idx="8228">
                        <c:v>1500</c:v>
                      </c:pt>
                      <c:pt idx="8229">
                        <c:v>1500</c:v>
                      </c:pt>
                      <c:pt idx="8230">
                        <c:v>1500</c:v>
                      </c:pt>
                      <c:pt idx="8231">
                        <c:v>1500</c:v>
                      </c:pt>
                      <c:pt idx="8232">
                        <c:v>1500</c:v>
                      </c:pt>
                      <c:pt idx="8233">
                        <c:v>1500</c:v>
                      </c:pt>
                      <c:pt idx="8234">
                        <c:v>1500</c:v>
                      </c:pt>
                      <c:pt idx="8235">
                        <c:v>1500</c:v>
                      </c:pt>
                      <c:pt idx="8236">
                        <c:v>1500</c:v>
                      </c:pt>
                      <c:pt idx="8237">
                        <c:v>1500</c:v>
                      </c:pt>
                      <c:pt idx="8238">
                        <c:v>1500</c:v>
                      </c:pt>
                      <c:pt idx="8239">
                        <c:v>1500</c:v>
                      </c:pt>
                      <c:pt idx="8240">
                        <c:v>1500</c:v>
                      </c:pt>
                      <c:pt idx="8241">
                        <c:v>1500</c:v>
                      </c:pt>
                      <c:pt idx="8242">
                        <c:v>1500</c:v>
                      </c:pt>
                      <c:pt idx="8243">
                        <c:v>1500</c:v>
                      </c:pt>
                      <c:pt idx="8244">
                        <c:v>1500</c:v>
                      </c:pt>
                      <c:pt idx="8245">
                        <c:v>1500</c:v>
                      </c:pt>
                      <c:pt idx="8246">
                        <c:v>1500</c:v>
                      </c:pt>
                      <c:pt idx="8247">
                        <c:v>1500</c:v>
                      </c:pt>
                      <c:pt idx="8248">
                        <c:v>1500</c:v>
                      </c:pt>
                      <c:pt idx="8249">
                        <c:v>1500</c:v>
                      </c:pt>
                      <c:pt idx="8250">
                        <c:v>1500</c:v>
                      </c:pt>
                      <c:pt idx="8251">
                        <c:v>1500</c:v>
                      </c:pt>
                      <c:pt idx="8252">
                        <c:v>1500</c:v>
                      </c:pt>
                      <c:pt idx="8253">
                        <c:v>1500</c:v>
                      </c:pt>
                      <c:pt idx="8254">
                        <c:v>1500</c:v>
                      </c:pt>
                      <c:pt idx="8255">
                        <c:v>1500</c:v>
                      </c:pt>
                      <c:pt idx="8256">
                        <c:v>1500</c:v>
                      </c:pt>
                      <c:pt idx="8257">
                        <c:v>1500</c:v>
                      </c:pt>
                      <c:pt idx="8258">
                        <c:v>1500</c:v>
                      </c:pt>
                      <c:pt idx="8259">
                        <c:v>1500</c:v>
                      </c:pt>
                      <c:pt idx="8260">
                        <c:v>1500</c:v>
                      </c:pt>
                      <c:pt idx="8261">
                        <c:v>1500</c:v>
                      </c:pt>
                      <c:pt idx="8262">
                        <c:v>1500</c:v>
                      </c:pt>
                      <c:pt idx="8263">
                        <c:v>1500</c:v>
                      </c:pt>
                      <c:pt idx="8264">
                        <c:v>1500</c:v>
                      </c:pt>
                      <c:pt idx="8265">
                        <c:v>1500</c:v>
                      </c:pt>
                      <c:pt idx="8266">
                        <c:v>1500</c:v>
                      </c:pt>
                      <c:pt idx="8267">
                        <c:v>1500</c:v>
                      </c:pt>
                      <c:pt idx="8268">
                        <c:v>1500</c:v>
                      </c:pt>
                      <c:pt idx="8269">
                        <c:v>1500</c:v>
                      </c:pt>
                      <c:pt idx="8270">
                        <c:v>1500</c:v>
                      </c:pt>
                      <c:pt idx="8271">
                        <c:v>1500</c:v>
                      </c:pt>
                      <c:pt idx="8272">
                        <c:v>1500</c:v>
                      </c:pt>
                      <c:pt idx="8273">
                        <c:v>1500</c:v>
                      </c:pt>
                      <c:pt idx="8274">
                        <c:v>1500</c:v>
                      </c:pt>
                      <c:pt idx="8275">
                        <c:v>1500</c:v>
                      </c:pt>
                      <c:pt idx="8276">
                        <c:v>1500</c:v>
                      </c:pt>
                      <c:pt idx="8277">
                        <c:v>1500</c:v>
                      </c:pt>
                      <c:pt idx="8278">
                        <c:v>1500</c:v>
                      </c:pt>
                      <c:pt idx="8279">
                        <c:v>1500</c:v>
                      </c:pt>
                      <c:pt idx="8280">
                        <c:v>1500</c:v>
                      </c:pt>
                      <c:pt idx="8281">
                        <c:v>1500</c:v>
                      </c:pt>
                      <c:pt idx="8282">
                        <c:v>1500</c:v>
                      </c:pt>
                      <c:pt idx="8283">
                        <c:v>1500</c:v>
                      </c:pt>
                      <c:pt idx="8284">
                        <c:v>1500</c:v>
                      </c:pt>
                      <c:pt idx="8285">
                        <c:v>1500</c:v>
                      </c:pt>
                      <c:pt idx="8286">
                        <c:v>1500</c:v>
                      </c:pt>
                      <c:pt idx="8287">
                        <c:v>1500</c:v>
                      </c:pt>
                      <c:pt idx="8288">
                        <c:v>1500</c:v>
                      </c:pt>
                      <c:pt idx="8289">
                        <c:v>1500</c:v>
                      </c:pt>
                      <c:pt idx="8290">
                        <c:v>1500</c:v>
                      </c:pt>
                      <c:pt idx="8291">
                        <c:v>1500</c:v>
                      </c:pt>
                      <c:pt idx="8292">
                        <c:v>1500</c:v>
                      </c:pt>
                      <c:pt idx="8293">
                        <c:v>1500</c:v>
                      </c:pt>
                      <c:pt idx="8294">
                        <c:v>1500</c:v>
                      </c:pt>
                      <c:pt idx="8295">
                        <c:v>1500</c:v>
                      </c:pt>
                      <c:pt idx="8296">
                        <c:v>1500</c:v>
                      </c:pt>
                      <c:pt idx="8297">
                        <c:v>1500</c:v>
                      </c:pt>
                      <c:pt idx="8298">
                        <c:v>1500</c:v>
                      </c:pt>
                      <c:pt idx="8299">
                        <c:v>1500</c:v>
                      </c:pt>
                      <c:pt idx="8300">
                        <c:v>1500</c:v>
                      </c:pt>
                      <c:pt idx="8301">
                        <c:v>1500</c:v>
                      </c:pt>
                      <c:pt idx="8302">
                        <c:v>1500</c:v>
                      </c:pt>
                      <c:pt idx="8303">
                        <c:v>1500</c:v>
                      </c:pt>
                      <c:pt idx="8304">
                        <c:v>1500</c:v>
                      </c:pt>
                      <c:pt idx="8305">
                        <c:v>1500</c:v>
                      </c:pt>
                      <c:pt idx="8306">
                        <c:v>1500</c:v>
                      </c:pt>
                      <c:pt idx="8307">
                        <c:v>1500</c:v>
                      </c:pt>
                      <c:pt idx="8308">
                        <c:v>1500</c:v>
                      </c:pt>
                      <c:pt idx="8309">
                        <c:v>1500</c:v>
                      </c:pt>
                      <c:pt idx="8310">
                        <c:v>1500</c:v>
                      </c:pt>
                      <c:pt idx="8311">
                        <c:v>1500</c:v>
                      </c:pt>
                      <c:pt idx="8312">
                        <c:v>1500</c:v>
                      </c:pt>
                      <c:pt idx="8313">
                        <c:v>1500</c:v>
                      </c:pt>
                      <c:pt idx="8314">
                        <c:v>1500</c:v>
                      </c:pt>
                      <c:pt idx="8315">
                        <c:v>1500</c:v>
                      </c:pt>
                      <c:pt idx="8316">
                        <c:v>1500</c:v>
                      </c:pt>
                      <c:pt idx="8317">
                        <c:v>1500</c:v>
                      </c:pt>
                      <c:pt idx="8318">
                        <c:v>1500</c:v>
                      </c:pt>
                      <c:pt idx="8319">
                        <c:v>1500</c:v>
                      </c:pt>
                      <c:pt idx="8320">
                        <c:v>1500</c:v>
                      </c:pt>
                      <c:pt idx="8321">
                        <c:v>1500</c:v>
                      </c:pt>
                      <c:pt idx="8322">
                        <c:v>1500</c:v>
                      </c:pt>
                      <c:pt idx="8323">
                        <c:v>1500</c:v>
                      </c:pt>
                      <c:pt idx="8324">
                        <c:v>1500</c:v>
                      </c:pt>
                      <c:pt idx="8325">
                        <c:v>1500</c:v>
                      </c:pt>
                      <c:pt idx="8326">
                        <c:v>1500</c:v>
                      </c:pt>
                      <c:pt idx="8327">
                        <c:v>1500</c:v>
                      </c:pt>
                      <c:pt idx="8328">
                        <c:v>1500</c:v>
                      </c:pt>
                      <c:pt idx="8329">
                        <c:v>1500</c:v>
                      </c:pt>
                      <c:pt idx="8330">
                        <c:v>1500</c:v>
                      </c:pt>
                      <c:pt idx="8331">
                        <c:v>1500</c:v>
                      </c:pt>
                      <c:pt idx="8332">
                        <c:v>1500</c:v>
                      </c:pt>
                      <c:pt idx="8333">
                        <c:v>1500</c:v>
                      </c:pt>
                      <c:pt idx="8334">
                        <c:v>1500</c:v>
                      </c:pt>
                      <c:pt idx="8335">
                        <c:v>1500</c:v>
                      </c:pt>
                      <c:pt idx="8336">
                        <c:v>1500</c:v>
                      </c:pt>
                      <c:pt idx="8337">
                        <c:v>1500</c:v>
                      </c:pt>
                      <c:pt idx="8338">
                        <c:v>1500</c:v>
                      </c:pt>
                      <c:pt idx="8339">
                        <c:v>1500</c:v>
                      </c:pt>
                      <c:pt idx="8340">
                        <c:v>1500</c:v>
                      </c:pt>
                      <c:pt idx="8341">
                        <c:v>1500</c:v>
                      </c:pt>
                      <c:pt idx="8342">
                        <c:v>1500</c:v>
                      </c:pt>
                      <c:pt idx="8343">
                        <c:v>1500</c:v>
                      </c:pt>
                      <c:pt idx="8344">
                        <c:v>1500</c:v>
                      </c:pt>
                      <c:pt idx="8345">
                        <c:v>1500</c:v>
                      </c:pt>
                      <c:pt idx="8346">
                        <c:v>1500</c:v>
                      </c:pt>
                      <c:pt idx="8347">
                        <c:v>1500</c:v>
                      </c:pt>
                      <c:pt idx="8348">
                        <c:v>1500</c:v>
                      </c:pt>
                      <c:pt idx="8349">
                        <c:v>1500</c:v>
                      </c:pt>
                      <c:pt idx="8350">
                        <c:v>1500</c:v>
                      </c:pt>
                      <c:pt idx="8351">
                        <c:v>1500</c:v>
                      </c:pt>
                      <c:pt idx="8352">
                        <c:v>1500</c:v>
                      </c:pt>
                      <c:pt idx="8353">
                        <c:v>1500</c:v>
                      </c:pt>
                      <c:pt idx="8354">
                        <c:v>1500</c:v>
                      </c:pt>
                      <c:pt idx="8355">
                        <c:v>1500</c:v>
                      </c:pt>
                      <c:pt idx="8356">
                        <c:v>1500</c:v>
                      </c:pt>
                      <c:pt idx="8357">
                        <c:v>1500</c:v>
                      </c:pt>
                      <c:pt idx="8358">
                        <c:v>1500</c:v>
                      </c:pt>
                      <c:pt idx="8359">
                        <c:v>1500</c:v>
                      </c:pt>
                      <c:pt idx="8360">
                        <c:v>1500</c:v>
                      </c:pt>
                      <c:pt idx="8361">
                        <c:v>1500</c:v>
                      </c:pt>
                      <c:pt idx="8362">
                        <c:v>1500</c:v>
                      </c:pt>
                      <c:pt idx="8363">
                        <c:v>1500</c:v>
                      </c:pt>
                      <c:pt idx="8364">
                        <c:v>1500</c:v>
                      </c:pt>
                      <c:pt idx="8365">
                        <c:v>1500</c:v>
                      </c:pt>
                      <c:pt idx="8366">
                        <c:v>1500</c:v>
                      </c:pt>
                      <c:pt idx="8367">
                        <c:v>1500</c:v>
                      </c:pt>
                      <c:pt idx="8368">
                        <c:v>1500</c:v>
                      </c:pt>
                      <c:pt idx="8369">
                        <c:v>1500</c:v>
                      </c:pt>
                      <c:pt idx="8370">
                        <c:v>1500</c:v>
                      </c:pt>
                      <c:pt idx="8371">
                        <c:v>1500</c:v>
                      </c:pt>
                      <c:pt idx="8372">
                        <c:v>1500</c:v>
                      </c:pt>
                      <c:pt idx="8373">
                        <c:v>1500</c:v>
                      </c:pt>
                      <c:pt idx="8374">
                        <c:v>1500</c:v>
                      </c:pt>
                      <c:pt idx="8375">
                        <c:v>1500</c:v>
                      </c:pt>
                      <c:pt idx="8376">
                        <c:v>1500</c:v>
                      </c:pt>
                      <c:pt idx="8377">
                        <c:v>1500</c:v>
                      </c:pt>
                      <c:pt idx="8378">
                        <c:v>1500</c:v>
                      </c:pt>
                      <c:pt idx="8379">
                        <c:v>1500</c:v>
                      </c:pt>
                      <c:pt idx="8380">
                        <c:v>1500</c:v>
                      </c:pt>
                      <c:pt idx="8381">
                        <c:v>1500</c:v>
                      </c:pt>
                      <c:pt idx="8382">
                        <c:v>1500</c:v>
                      </c:pt>
                      <c:pt idx="8383">
                        <c:v>1500</c:v>
                      </c:pt>
                      <c:pt idx="8384">
                        <c:v>1500</c:v>
                      </c:pt>
                      <c:pt idx="8385">
                        <c:v>1500</c:v>
                      </c:pt>
                      <c:pt idx="8386">
                        <c:v>1500</c:v>
                      </c:pt>
                      <c:pt idx="8387">
                        <c:v>1500</c:v>
                      </c:pt>
                      <c:pt idx="8388">
                        <c:v>1500</c:v>
                      </c:pt>
                      <c:pt idx="8389">
                        <c:v>1500</c:v>
                      </c:pt>
                      <c:pt idx="8390">
                        <c:v>1500</c:v>
                      </c:pt>
                      <c:pt idx="8391">
                        <c:v>1500</c:v>
                      </c:pt>
                      <c:pt idx="8392">
                        <c:v>1500</c:v>
                      </c:pt>
                      <c:pt idx="8393">
                        <c:v>1500</c:v>
                      </c:pt>
                      <c:pt idx="8394">
                        <c:v>1500</c:v>
                      </c:pt>
                      <c:pt idx="8395">
                        <c:v>1500</c:v>
                      </c:pt>
                      <c:pt idx="8396">
                        <c:v>1500</c:v>
                      </c:pt>
                      <c:pt idx="8397">
                        <c:v>1500</c:v>
                      </c:pt>
                      <c:pt idx="8398">
                        <c:v>1500</c:v>
                      </c:pt>
                      <c:pt idx="8399">
                        <c:v>1500</c:v>
                      </c:pt>
                      <c:pt idx="8400">
                        <c:v>1500</c:v>
                      </c:pt>
                      <c:pt idx="8401">
                        <c:v>1500</c:v>
                      </c:pt>
                      <c:pt idx="8402">
                        <c:v>1500</c:v>
                      </c:pt>
                      <c:pt idx="8403">
                        <c:v>1500</c:v>
                      </c:pt>
                      <c:pt idx="8404">
                        <c:v>1500</c:v>
                      </c:pt>
                      <c:pt idx="8405">
                        <c:v>1500</c:v>
                      </c:pt>
                      <c:pt idx="8406">
                        <c:v>1500</c:v>
                      </c:pt>
                      <c:pt idx="8407">
                        <c:v>1500</c:v>
                      </c:pt>
                      <c:pt idx="8408">
                        <c:v>1500</c:v>
                      </c:pt>
                      <c:pt idx="8409">
                        <c:v>1500</c:v>
                      </c:pt>
                      <c:pt idx="8410">
                        <c:v>1500</c:v>
                      </c:pt>
                      <c:pt idx="8411">
                        <c:v>1500</c:v>
                      </c:pt>
                      <c:pt idx="8412">
                        <c:v>1500</c:v>
                      </c:pt>
                      <c:pt idx="8413">
                        <c:v>1500</c:v>
                      </c:pt>
                      <c:pt idx="8414">
                        <c:v>1500</c:v>
                      </c:pt>
                      <c:pt idx="8415">
                        <c:v>1500</c:v>
                      </c:pt>
                      <c:pt idx="8416">
                        <c:v>1500</c:v>
                      </c:pt>
                      <c:pt idx="8417">
                        <c:v>1500</c:v>
                      </c:pt>
                      <c:pt idx="8418">
                        <c:v>1500</c:v>
                      </c:pt>
                      <c:pt idx="8419">
                        <c:v>1500</c:v>
                      </c:pt>
                      <c:pt idx="8420">
                        <c:v>1500</c:v>
                      </c:pt>
                      <c:pt idx="8421">
                        <c:v>1500</c:v>
                      </c:pt>
                      <c:pt idx="8422">
                        <c:v>1500</c:v>
                      </c:pt>
                      <c:pt idx="8423">
                        <c:v>1500</c:v>
                      </c:pt>
                      <c:pt idx="8424">
                        <c:v>1500</c:v>
                      </c:pt>
                      <c:pt idx="8425">
                        <c:v>1500</c:v>
                      </c:pt>
                      <c:pt idx="8426">
                        <c:v>1500</c:v>
                      </c:pt>
                      <c:pt idx="8427">
                        <c:v>1500</c:v>
                      </c:pt>
                      <c:pt idx="8428">
                        <c:v>1500</c:v>
                      </c:pt>
                      <c:pt idx="8429">
                        <c:v>1500</c:v>
                      </c:pt>
                      <c:pt idx="8430">
                        <c:v>1500</c:v>
                      </c:pt>
                      <c:pt idx="8431">
                        <c:v>1500</c:v>
                      </c:pt>
                      <c:pt idx="8432">
                        <c:v>1500</c:v>
                      </c:pt>
                      <c:pt idx="8433">
                        <c:v>1500</c:v>
                      </c:pt>
                      <c:pt idx="8434">
                        <c:v>1500</c:v>
                      </c:pt>
                      <c:pt idx="8435">
                        <c:v>1500</c:v>
                      </c:pt>
                      <c:pt idx="8436">
                        <c:v>1500</c:v>
                      </c:pt>
                      <c:pt idx="8437">
                        <c:v>1500</c:v>
                      </c:pt>
                      <c:pt idx="8438">
                        <c:v>1500</c:v>
                      </c:pt>
                      <c:pt idx="8439">
                        <c:v>1500</c:v>
                      </c:pt>
                      <c:pt idx="8440">
                        <c:v>1500</c:v>
                      </c:pt>
                      <c:pt idx="8441">
                        <c:v>1500</c:v>
                      </c:pt>
                      <c:pt idx="8442">
                        <c:v>1500</c:v>
                      </c:pt>
                      <c:pt idx="8443">
                        <c:v>1500</c:v>
                      </c:pt>
                      <c:pt idx="8444">
                        <c:v>1500</c:v>
                      </c:pt>
                      <c:pt idx="8445">
                        <c:v>1500</c:v>
                      </c:pt>
                      <c:pt idx="8446">
                        <c:v>1500</c:v>
                      </c:pt>
                      <c:pt idx="8447">
                        <c:v>1500</c:v>
                      </c:pt>
                      <c:pt idx="8448">
                        <c:v>1500</c:v>
                      </c:pt>
                      <c:pt idx="8449">
                        <c:v>1500</c:v>
                      </c:pt>
                      <c:pt idx="8450">
                        <c:v>1500</c:v>
                      </c:pt>
                      <c:pt idx="8451">
                        <c:v>1500</c:v>
                      </c:pt>
                      <c:pt idx="8452">
                        <c:v>1500</c:v>
                      </c:pt>
                      <c:pt idx="8453">
                        <c:v>1500</c:v>
                      </c:pt>
                      <c:pt idx="8454">
                        <c:v>1500</c:v>
                      </c:pt>
                      <c:pt idx="8455">
                        <c:v>1500</c:v>
                      </c:pt>
                      <c:pt idx="8456">
                        <c:v>1500</c:v>
                      </c:pt>
                      <c:pt idx="8457">
                        <c:v>1500</c:v>
                      </c:pt>
                      <c:pt idx="8458">
                        <c:v>1500</c:v>
                      </c:pt>
                      <c:pt idx="8459">
                        <c:v>1500</c:v>
                      </c:pt>
                      <c:pt idx="8460">
                        <c:v>1500</c:v>
                      </c:pt>
                      <c:pt idx="8461">
                        <c:v>1500</c:v>
                      </c:pt>
                      <c:pt idx="8462">
                        <c:v>1500</c:v>
                      </c:pt>
                      <c:pt idx="8463">
                        <c:v>1500</c:v>
                      </c:pt>
                      <c:pt idx="8464">
                        <c:v>1500</c:v>
                      </c:pt>
                      <c:pt idx="8465">
                        <c:v>1500</c:v>
                      </c:pt>
                      <c:pt idx="8466">
                        <c:v>1500</c:v>
                      </c:pt>
                      <c:pt idx="8467">
                        <c:v>1500</c:v>
                      </c:pt>
                      <c:pt idx="8468">
                        <c:v>1500</c:v>
                      </c:pt>
                      <c:pt idx="8469">
                        <c:v>1500</c:v>
                      </c:pt>
                      <c:pt idx="8470">
                        <c:v>1500</c:v>
                      </c:pt>
                      <c:pt idx="8471">
                        <c:v>1500</c:v>
                      </c:pt>
                      <c:pt idx="8472">
                        <c:v>1500</c:v>
                      </c:pt>
                      <c:pt idx="8473">
                        <c:v>1500</c:v>
                      </c:pt>
                      <c:pt idx="8474">
                        <c:v>1500</c:v>
                      </c:pt>
                      <c:pt idx="8475">
                        <c:v>1500</c:v>
                      </c:pt>
                      <c:pt idx="8476">
                        <c:v>1500</c:v>
                      </c:pt>
                      <c:pt idx="8477">
                        <c:v>1500</c:v>
                      </c:pt>
                      <c:pt idx="8478">
                        <c:v>1500</c:v>
                      </c:pt>
                      <c:pt idx="8479">
                        <c:v>1500</c:v>
                      </c:pt>
                      <c:pt idx="8480">
                        <c:v>1500</c:v>
                      </c:pt>
                      <c:pt idx="8481">
                        <c:v>1500</c:v>
                      </c:pt>
                      <c:pt idx="8482">
                        <c:v>1500</c:v>
                      </c:pt>
                      <c:pt idx="8483">
                        <c:v>1500</c:v>
                      </c:pt>
                      <c:pt idx="8484">
                        <c:v>1500</c:v>
                      </c:pt>
                      <c:pt idx="8485">
                        <c:v>1500</c:v>
                      </c:pt>
                      <c:pt idx="8486">
                        <c:v>1500</c:v>
                      </c:pt>
                      <c:pt idx="8487">
                        <c:v>1500</c:v>
                      </c:pt>
                      <c:pt idx="8488">
                        <c:v>1500</c:v>
                      </c:pt>
                      <c:pt idx="8489">
                        <c:v>1500</c:v>
                      </c:pt>
                      <c:pt idx="8490">
                        <c:v>1500</c:v>
                      </c:pt>
                      <c:pt idx="8491">
                        <c:v>1500</c:v>
                      </c:pt>
                      <c:pt idx="8492">
                        <c:v>1500</c:v>
                      </c:pt>
                      <c:pt idx="8493">
                        <c:v>1500</c:v>
                      </c:pt>
                      <c:pt idx="8494">
                        <c:v>1500</c:v>
                      </c:pt>
                      <c:pt idx="8495">
                        <c:v>1500</c:v>
                      </c:pt>
                      <c:pt idx="8496">
                        <c:v>1500</c:v>
                      </c:pt>
                      <c:pt idx="8497">
                        <c:v>1500</c:v>
                      </c:pt>
                      <c:pt idx="8498">
                        <c:v>1500</c:v>
                      </c:pt>
                      <c:pt idx="8499">
                        <c:v>1500</c:v>
                      </c:pt>
                      <c:pt idx="8500">
                        <c:v>1500</c:v>
                      </c:pt>
                      <c:pt idx="8501">
                        <c:v>1500</c:v>
                      </c:pt>
                      <c:pt idx="8502">
                        <c:v>1500</c:v>
                      </c:pt>
                      <c:pt idx="8503">
                        <c:v>1500</c:v>
                      </c:pt>
                      <c:pt idx="8504">
                        <c:v>1500</c:v>
                      </c:pt>
                      <c:pt idx="8505">
                        <c:v>1500</c:v>
                      </c:pt>
                      <c:pt idx="8506">
                        <c:v>1500</c:v>
                      </c:pt>
                      <c:pt idx="8507">
                        <c:v>1500</c:v>
                      </c:pt>
                      <c:pt idx="8508">
                        <c:v>1500</c:v>
                      </c:pt>
                      <c:pt idx="8509">
                        <c:v>1500</c:v>
                      </c:pt>
                      <c:pt idx="8510">
                        <c:v>1500</c:v>
                      </c:pt>
                      <c:pt idx="8511">
                        <c:v>1500</c:v>
                      </c:pt>
                      <c:pt idx="8512">
                        <c:v>1500</c:v>
                      </c:pt>
                      <c:pt idx="8513">
                        <c:v>1500</c:v>
                      </c:pt>
                      <c:pt idx="8514">
                        <c:v>1500</c:v>
                      </c:pt>
                      <c:pt idx="8515">
                        <c:v>1500</c:v>
                      </c:pt>
                      <c:pt idx="8516">
                        <c:v>1500</c:v>
                      </c:pt>
                      <c:pt idx="8517">
                        <c:v>1500</c:v>
                      </c:pt>
                      <c:pt idx="8518">
                        <c:v>1500</c:v>
                      </c:pt>
                      <c:pt idx="8519">
                        <c:v>1500</c:v>
                      </c:pt>
                      <c:pt idx="8520">
                        <c:v>1500</c:v>
                      </c:pt>
                      <c:pt idx="8521">
                        <c:v>1500</c:v>
                      </c:pt>
                      <c:pt idx="8522">
                        <c:v>1500</c:v>
                      </c:pt>
                      <c:pt idx="8523">
                        <c:v>1500</c:v>
                      </c:pt>
                      <c:pt idx="8524">
                        <c:v>1500</c:v>
                      </c:pt>
                      <c:pt idx="8525">
                        <c:v>1500</c:v>
                      </c:pt>
                      <c:pt idx="8526">
                        <c:v>1500</c:v>
                      </c:pt>
                      <c:pt idx="8527">
                        <c:v>1500</c:v>
                      </c:pt>
                      <c:pt idx="8528">
                        <c:v>1500</c:v>
                      </c:pt>
                      <c:pt idx="8529">
                        <c:v>1500</c:v>
                      </c:pt>
                      <c:pt idx="8530">
                        <c:v>1500</c:v>
                      </c:pt>
                      <c:pt idx="8531">
                        <c:v>1500</c:v>
                      </c:pt>
                      <c:pt idx="8532">
                        <c:v>1500</c:v>
                      </c:pt>
                      <c:pt idx="8533">
                        <c:v>1500</c:v>
                      </c:pt>
                      <c:pt idx="8534">
                        <c:v>1500</c:v>
                      </c:pt>
                      <c:pt idx="8535">
                        <c:v>1500</c:v>
                      </c:pt>
                      <c:pt idx="8536">
                        <c:v>1500</c:v>
                      </c:pt>
                      <c:pt idx="8537">
                        <c:v>1500</c:v>
                      </c:pt>
                      <c:pt idx="8538">
                        <c:v>1500</c:v>
                      </c:pt>
                      <c:pt idx="8539">
                        <c:v>1500</c:v>
                      </c:pt>
                      <c:pt idx="8540">
                        <c:v>1500</c:v>
                      </c:pt>
                      <c:pt idx="8541">
                        <c:v>1500</c:v>
                      </c:pt>
                      <c:pt idx="8542">
                        <c:v>1500</c:v>
                      </c:pt>
                      <c:pt idx="8543">
                        <c:v>1500</c:v>
                      </c:pt>
                      <c:pt idx="8544">
                        <c:v>1500</c:v>
                      </c:pt>
                      <c:pt idx="8545">
                        <c:v>1500</c:v>
                      </c:pt>
                      <c:pt idx="8546">
                        <c:v>1500</c:v>
                      </c:pt>
                      <c:pt idx="8547">
                        <c:v>1500</c:v>
                      </c:pt>
                      <c:pt idx="8548">
                        <c:v>1500</c:v>
                      </c:pt>
                      <c:pt idx="8549">
                        <c:v>1500</c:v>
                      </c:pt>
                      <c:pt idx="8550">
                        <c:v>1500</c:v>
                      </c:pt>
                      <c:pt idx="8551">
                        <c:v>1500</c:v>
                      </c:pt>
                      <c:pt idx="8552">
                        <c:v>1500</c:v>
                      </c:pt>
                      <c:pt idx="8553">
                        <c:v>1500</c:v>
                      </c:pt>
                      <c:pt idx="8554">
                        <c:v>1500</c:v>
                      </c:pt>
                      <c:pt idx="8555">
                        <c:v>1500</c:v>
                      </c:pt>
                      <c:pt idx="8556">
                        <c:v>1500</c:v>
                      </c:pt>
                      <c:pt idx="8557">
                        <c:v>1500</c:v>
                      </c:pt>
                      <c:pt idx="8558">
                        <c:v>1500</c:v>
                      </c:pt>
                      <c:pt idx="8559">
                        <c:v>1500</c:v>
                      </c:pt>
                      <c:pt idx="8560">
                        <c:v>1500</c:v>
                      </c:pt>
                      <c:pt idx="8561">
                        <c:v>1500</c:v>
                      </c:pt>
                      <c:pt idx="8562">
                        <c:v>1500</c:v>
                      </c:pt>
                      <c:pt idx="8563">
                        <c:v>1500</c:v>
                      </c:pt>
                      <c:pt idx="8564">
                        <c:v>1500</c:v>
                      </c:pt>
                      <c:pt idx="8565">
                        <c:v>1500</c:v>
                      </c:pt>
                      <c:pt idx="8566">
                        <c:v>1500</c:v>
                      </c:pt>
                      <c:pt idx="8567">
                        <c:v>1500</c:v>
                      </c:pt>
                      <c:pt idx="8568">
                        <c:v>1500</c:v>
                      </c:pt>
                      <c:pt idx="8569">
                        <c:v>1500</c:v>
                      </c:pt>
                      <c:pt idx="8570">
                        <c:v>1500</c:v>
                      </c:pt>
                      <c:pt idx="8571">
                        <c:v>1500</c:v>
                      </c:pt>
                      <c:pt idx="8572">
                        <c:v>1500</c:v>
                      </c:pt>
                      <c:pt idx="8573">
                        <c:v>1500</c:v>
                      </c:pt>
                      <c:pt idx="8574">
                        <c:v>1500</c:v>
                      </c:pt>
                      <c:pt idx="8575">
                        <c:v>1500</c:v>
                      </c:pt>
                      <c:pt idx="8576">
                        <c:v>1500</c:v>
                      </c:pt>
                      <c:pt idx="8577">
                        <c:v>1500</c:v>
                      </c:pt>
                      <c:pt idx="8578">
                        <c:v>1500</c:v>
                      </c:pt>
                      <c:pt idx="8579">
                        <c:v>1500</c:v>
                      </c:pt>
                      <c:pt idx="8580">
                        <c:v>1500</c:v>
                      </c:pt>
                      <c:pt idx="8581">
                        <c:v>1500</c:v>
                      </c:pt>
                      <c:pt idx="8582">
                        <c:v>1500</c:v>
                      </c:pt>
                      <c:pt idx="8583">
                        <c:v>1500</c:v>
                      </c:pt>
                      <c:pt idx="8584">
                        <c:v>1500</c:v>
                      </c:pt>
                      <c:pt idx="8585">
                        <c:v>1500</c:v>
                      </c:pt>
                      <c:pt idx="8586">
                        <c:v>1500</c:v>
                      </c:pt>
                      <c:pt idx="8587">
                        <c:v>1500</c:v>
                      </c:pt>
                      <c:pt idx="8588">
                        <c:v>1500</c:v>
                      </c:pt>
                      <c:pt idx="8589">
                        <c:v>1500</c:v>
                      </c:pt>
                      <c:pt idx="8590">
                        <c:v>1500</c:v>
                      </c:pt>
                      <c:pt idx="8591">
                        <c:v>1500</c:v>
                      </c:pt>
                      <c:pt idx="8592">
                        <c:v>1500</c:v>
                      </c:pt>
                      <c:pt idx="8593">
                        <c:v>1500</c:v>
                      </c:pt>
                      <c:pt idx="8594">
                        <c:v>1500</c:v>
                      </c:pt>
                      <c:pt idx="8595">
                        <c:v>1500</c:v>
                      </c:pt>
                      <c:pt idx="8596">
                        <c:v>1500</c:v>
                      </c:pt>
                      <c:pt idx="8597">
                        <c:v>1500</c:v>
                      </c:pt>
                      <c:pt idx="8598">
                        <c:v>1500</c:v>
                      </c:pt>
                      <c:pt idx="8599">
                        <c:v>1500</c:v>
                      </c:pt>
                      <c:pt idx="8600">
                        <c:v>1500</c:v>
                      </c:pt>
                      <c:pt idx="8601">
                        <c:v>1500</c:v>
                      </c:pt>
                      <c:pt idx="8602">
                        <c:v>1500</c:v>
                      </c:pt>
                      <c:pt idx="8603">
                        <c:v>1500</c:v>
                      </c:pt>
                      <c:pt idx="8604">
                        <c:v>1500</c:v>
                      </c:pt>
                      <c:pt idx="8605">
                        <c:v>1500</c:v>
                      </c:pt>
                      <c:pt idx="8606">
                        <c:v>1500</c:v>
                      </c:pt>
                      <c:pt idx="8607">
                        <c:v>1500</c:v>
                      </c:pt>
                      <c:pt idx="8608">
                        <c:v>1500</c:v>
                      </c:pt>
                      <c:pt idx="8609">
                        <c:v>1500</c:v>
                      </c:pt>
                      <c:pt idx="8610">
                        <c:v>1500</c:v>
                      </c:pt>
                      <c:pt idx="8611">
                        <c:v>1500</c:v>
                      </c:pt>
                      <c:pt idx="8612">
                        <c:v>1500</c:v>
                      </c:pt>
                      <c:pt idx="8613">
                        <c:v>1500</c:v>
                      </c:pt>
                      <c:pt idx="8614">
                        <c:v>1500</c:v>
                      </c:pt>
                      <c:pt idx="8615">
                        <c:v>1500</c:v>
                      </c:pt>
                      <c:pt idx="8616">
                        <c:v>1500</c:v>
                      </c:pt>
                      <c:pt idx="8617">
                        <c:v>1500</c:v>
                      </c:pt>
                      <c:pt idx="8618">
                        <c:v>1500</c:v>
                      </c:pt>
                      <c:pt idx="8619">
                        <c:v>1500</c:v>
                      </c:pt>
                      <c:pt idx="8620">
                        <c:v>1500</c:v>
                      </c:pt>
                      <c:pt idx="8621">
                        <c:v>1500</c:v>
                      </c:pt>
                      <c:pt idx="8622">
                        <c:v>1500</c:v>
                      </c:pt>
                      <c:pt idx="8623">
                        <c:v>1500</c:v>
                      </c:pt>
                      <c:pt idx="8624">
                        <c:v>1500</c:v>
                      </c:pt>
                      <c:pt idx="8625">
                        <c:v>1500</c:v>
                      </c:pt>
                      <c:pt idx="8626">
                        <c:v>1500</c:v>
                      </c:pt>
                      <c:pt idx="8627">
                        <c:v>1500</c:v>
                      </c:pt>
                      <c:pt idx="8628">
                        <c:v>1500</c:v>
                      </c:pt>
                      <c:pt idx="8629">
                        <c:v>1500</c:v>
                      </c:pt>
                      <c:pt idx="8630">
                        <c:v>1500</c:v>
                      </c:pt>
                      <c:pt idx="8631">
                        <c:v>1500</c:v>
                      </c:pt>
                      <c:pt idx="8632">
                        <c:v>1500</c:v>
                      </c:pt>
                      <c:pt idx="8633">
                        <c:v>1500</c:v>
                      </c:pt>
                      <c:pt idx="8634">
                        <c:v>1500</c:v>
                      </c:pt>
                      <c:pt idx="8635">
                        <c:v>1500</c:v>
                      </c:pt>
                      <c:pt idx="8636">
                        <c:v>1500</c:v>
                      </c:pt>
                      <c:pt idx="8637">
                        <c:v>1500</c:v>
                      </c:pt>
                      <c:pt idx="8638">
                        <c:v>1500</c:v>
                      </c:pt>
                      <c:pt idx="8639">
                        <c:v>1500</c:v>
                      </c:pt>
                      <c:pt idx="8640">
                        <c:v>1500</c:v>
                      </c:pt>
                      <c:pt idx="8641">
                        <c:v>1500</c:v>
                      </c:pt>
                      <c:pt idx="8642">
                        <c:v>1500</c:v>
                      </c:pt>
                      <c:pt idx="8643">
                        <c:v>1500</c:v>
                      </c:pt>
                      <c:pt idx="8644">
                        <c:v>1500</c:v>
                      </c:pt>
                      <c:pt idx="8645">
                        <c:v>1500</c:v>
                      </c:pt>
                      <c:pt idx="8646">
                        <c:v>1500</c:v>
                      </c:pt>
                      <c:pt idx="8647">
                        <c:v>1500</c:v>
                      </c:pt>
                      <c:pt idx="8648">
                        <c:v>1500</c:v>
                      </c:pt>
                      <c:pt idx="8649">
                        <c:v>1500</c:v>
                      </c:pt>
                      <c:pt idx="8650">
                        <c:v>1500</c:v>
                      </c:pt>
                      <c:pt idx="8651">
                        <c:v>1500</c:v>
                      </c:pt>
                      <c:pt idx="8652">
                        <c:v>1500</c:v>
                      </c:pt>
                      <c:pt idx="8653">
                        <c:v>1500</c:v>
                      </c:pt>
                      <c:pt idx="8654">
                        <c:v>1500</c:v>
                      </c:pt>
                      <c:pt idx="8655">
                        <c:v>1500</c:v>
                      </c:pt>
                      <c:pt idx="8656">
                        <c:v>1500</c:v>
                      </c:pt>
                      <c:pt idx="8657">
                        <c:v>1500</c:v>
                      </c:pt>
                      <c:pt idx="8658">
                        <c:v>1500</c:v>
                      </c:pt>
                      <c:pt idx="8659">
                        <c:v>1500</c:v>
                      </c:pt>
                      <c:pt idx="8660">
                        <c:v>1500</c:v>
                      </c:pt>
                      <c:pt idx="8661">
                        <c:v>1500</c:v>
                      </c:pt>
                      <c:pt idx="8662">
                        <c:v>1500</c:v>
                      </c:pt>
                      <c:pt idx="8663">
                        <c:v>1500</c:v>
                      </c:pt>
                      <c:pt idx="8664">
                        <c:v>1500</c:v>
                      </c:pt>
                      <c:pt idx="8665">
                        <c:v>1500</c:v>
                      </c:pt>
                      <c:pt idx="8666">
                        <c:v>1500</c:v>
                      </c:pt>
                      <c:pt idx="8667">
                        <c:v>1500</c:v>
                      </c:pt>
                      <c:pt idx="8668">
                        <c:v>1500</c:v>
                      </c:pt>
                      <c:pt idx="8669">
                        <c:v>1500</c:v>
                      </c:pt>
                      <c:pt idx="8670">
                        <c:v>1500</c:v>
                      </c:pt>
                      <c:pt idx="8671">
                        <c:v>1500</c:v>
                      </c:pt>
                      <c:pt idx="8672">
                        <c:v>1500</c:v>
                      </c:pt>
                      <c:pt idx="8673">
                        <c:v>1500</c:v>
                      </c:pt>
                      <c:pt idx="8674">
                        <c:v>1500</c:v>
                      </c:pt>
                      <c:pt idx="8675">
                        <c:v>1500</c:v>
                      </c:pt>
                      <c:pt idx="8676">
                        <c:v>1500</c:v>
                      </c:pt>
                      <c:pt idx="8677">
                        <c:v>1500</c:v>
                      </c:pt>
                      <c:pt idx="8678">
                        <c:v>1500</c:v>
                      </c:pt>
                      <c:pt idx="8679">
                        <c:v>1500</c:v>
                      </c:pt>
                      <c:pt idx="8680">
                        <c:v>1500</c:v>
                      </c:pt>
                      <c:pt idx="8681">
                        <c:v>1500</c:v>
                      </c:pt>
                      <c:pt idx="8682">
                        <c:v>1500</c:v>
                      </c:pt>
                      <c:pt idx="8683">
                        <c:v>1500</c:v>
                      </c:pt>
                      <c:pt idx="8684">
                        <c:v>1500</c:v>
                      </c:pt>
                      <c:pt idx="8685">
                        <c:v>1500</c:v>
                      </c:pt>
                      <c:pt idx="8686">
                        <c:v>1500</c:v>
                      </c:pt>
                      <c:pt idx="8687">
                        <c:v>1500</c:v>
                      </c:pt>
                      <c:pt idx="8688">
                        <c:v>1500</c:v>
                      </c:pt>
                      <c:pt idx="8689">
                        <c:v>1500</c:v>
                      </c:pt>
                      <c:pt idx="8690">
                        <c:v>1500</c:v>
                      </c:pt>
                      <c:pt idx="8691">
                        <c:v>1500</c:v>
                      </c:pt>
                      <c:pt idx="8692">
                        <c:v>1500</c:v>
                      </c:pt>
                      <c:pt idx="8693">
                        <c:v>1500</c:v>
                      </c:pt>
                      <c:pt idx="8694">
                        <c:v>1500</c:v>
                      </c:pt>
                      <c:pt idx="8695">
                        <c:v>1500</c:v>
                      </c:pt>
                      <c:pt idx="8696">
                        <c:v>1500</c:v>
                      </c:pt>
                      <c:pt idx="8697">
                        <c:v>1500</c:v>
                      </c:pt>
                      <c:pt idx="8698">
                        <c:v>1500</c:v>
                      </c:pt>
                      <c:pt idx="8699">
                        <c:v>1500</c:v>
                      </c:pt>
                      <c:pt idx="8700">
                        <c:v>1500</c:v>
                      </c:pt>
                      <c:pt idx="8701">
                        <c:v>1500</c:v>
                      </c:pt>
                      <c:pt idx="8702">
                        <c:v>1500</c:v>
                      </c:pt>
                      <c:pt idx="8703">
                        <c:v>1500</c:v>
                      </c:pt>
                      <c:pt idx="8704">
                        <c:v>1500</c:v>
                      </c:pt>
                      <c:pt idx="8705">
                        <c:v>1500</c:v>
                      </c:pt>
                      <c:pt idx="8706">
                        <c:v>1500</c:v>
                      </c:pt>
                      <c:pt idx="8707">
                        <c:v>1500</c:v>
                      </c:pt>
                      <c:pt idx="8708">
                        <c:v>1500</c:v>
                      </c:pt>
                      <c:pt idx="8709">
                        <c:v>1500</c:v>
                      </c:pt>
                      <c:pt idx="8710">
                        <c:v>1500</c:v>
                      </c:pt>
                      <c:pt idx="8711">
                        <c:v>1500</c:v>
                      </c:pt>
                      <c:pt idx="8712">
                        <c:v>1500</c:v>
                      </c:pt>
                      <c:pt idx="8713">
                        <c:v>1500</c:v>
                      </c:pt>
                      <c:pt idx="8714">
                        <c:v>1500</c:v>
                      </c:pt>
                      <c:pt idx="8715">
                        <c:v>1500</c:v>
                      </c:pt>
                      <c:pt idx="8716">
                        <c:v>1500</c:v>
                      </c:pt>
                      <c:pt idx="8717">
                        <c:v>1500</c:v>
                      </c:pt>
                      <c:pt idx="8718">
                        <c:v>1500</c:v>
                      </c:pt>
                      <c:pt idx="8719">
                        <c:v>1500</c:v>
                      </c:pt>
                      <c:pt idx="8720">
                        <c:v>1500</c:v>
                      </c:pt>
                      <c:pt idx="8721">
                        <c:v>1500</c:v>
                      </c:pt>
                      <c:pt idx="8722">
                        <c:v>1500</c:v>
                      </c:pt>
                      <c:pt idx="8723">
                        <c:v>1500</c:v>
                      </c:pt>
                      <c:pt idx="8724">
                        <c:v>1500</c:v>
                      </c:pt>
                      <c:pt idx="8725">
                        <c:v>1500</c:v>
                      </c:pt>
                      <c:pt idx="8726">
                        <c:v>1500</c:v>
                      </c:pt>
                      <c:pt idx="8727">
                        <c:v>1500</c:v>
                      </c:pt>
                      <c:pt idx="8728">
                        <c:v>1500</c:v>
                      </c:pt>
                      <c:pt idx="8729">
                        <c:v>1500</c:v>
                      </c:pt>
                      <c:pt idx="8730">
                        <c:v>1500</c:v>
                      </c:pt>
                      <c:pt idx="8731">
                        <c:v>1500</c:v>
                      </c:pt>
                      <c:pt idx="8732">
                        <c:v>1500</c:v>
                      </c:pt>
                      <c:pt idx="8733">
                        <c:v>1500</c:v>
                      </c:pt>
                      <c:pt idx="8734">
                        <c:v>1500</c:v>
                      </c:pt>
                      <c:pt idx="8735">
                        <c:v>1500</c:v>
                      </c:pt>
                      <c:pt idx="8736">
                        <c:v>1500</c:v>
                      </c:pt>
                      <c:pt idx="8737">
                        <c:v>1500</c:v>
                      </c:pt>
                      <c:pt idx="8738">
                        <c:v>1500</c:v>
                      </c:pt>
                      <c:pt idx="8739">
                        <c:v>1500</c:v>
                      </c:pt>
                      <c:pt idx="8740">
                        <c:v>1500</c:v>
                      </c:pt>
                      <c:pt idx="8741">
                        <c:v>1500</c:v>
                      </c:pt>
                      <c:pt idx="8742">
                        <c:v>1500</c:v>
                      </c:pt>
                      <c:pt idx="8743">
                        <c:v>1500</c:v>
                      </c:pt>
                      <c:pt idx="8744">
                        <c:v>1500</c:v>
                      </c:pt>
                      <c:pt idx="8745">
                        <c:v>1500</c:v>
                      </c:pt>
                      <c:pt idx="8746">
                        <c:v>1500</c:v>
                      </c:pt>
                      <c:pt idx="8747">
                        <c:v>1500</c:v>
                      </c:pt>
                      <c:pt idx="8748">
                        <c:v>1500</c:v>
                      </c:pt>
                      <c:pt idx="8749">
                        <c:v>1500</c:v>
                      </c:pt>
                      <c:pt idx="8750">
                        <c:v>1500</c:v>
                      </c:pt>
                      <c:pt idx="8751">
                        <c:v>1500</c:v>
                      </c:pt>
                      <c:pt idx="8752">
                        <c:v>1500</c:v>
                      </c:pt>
                      <c:pt idx="8753">
                        <c:v>1500</c:v>
                      </c:pt>
                      <c:pt idx="8754">
                        <c:v>1500</c:v>
                      </c:pt>
                      <c:pt idx="8755">
                        <c:v>1500</c:v>
                      </c:pt>
                      <c:pt idx="8756">
                        <c:v>1500</c:v>
                      </c:pt>
                      <c:pt idx="8757">
                        <c:v>1500</c:v>
                      </c:pt>
                      <c:pt idx="8758">
                        <c:v>1500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AC46-4D8F-AB79-A40F3C2A75B3}"/>
                  </c:ext>
                </c:extLst>
              </c15:ser>
            </c15:filteredAreaSeries>
            <c15:filteredAreaSeries>
              <c15:ser>
                <c:idx val="4"/>
                <c:order val="4"/>
                <c:tx>
                  <c:v>3 MW Max Output</c:v>
                </c:tx>
                <c:spPr>
                  <a:ln>
                    <a:solidFill>
                      <a:srgbClr val="4472C4"/>
                    </a:solidFill>
                  </a:ln>
                </c:spP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Graphs!$B$1:$B$744</c15:sqref>
                        </c15:formulaRef>
                      </c:ext>
                    </c:extLst>
                    <c:numCache>
                      <c:formatCode>m/d/yy\ h:mm;@</c:formatCode>
                      <c:ptCount val="744"/>
                      <c:pt idx="0">
                        <c:v>43070</c:v>
                      </c:pt>
                      <c:pt idx="1">
                        <c:v>43070.041666666664</c:v>
                      </c:pt>
                      <c:pt idx="2">
                        <c:v>43070.083333333328</c:v>
                      </c:pt>
                      <c:pt idx="3">
                        <c:v>43070.124999999993</c:v>
                      </c:pt>
                      <c:pt idx="4">
                        <c:v>43070.166666666657</c:v>
                      </c:pt>
                      <c:pt idx="5">
                        <c:v>43070.208333333321</c:v>
                      </c:pt>
                      <c:pt idx="6">
                        <c:v>43070.249999999985</c:v>
                      </c:pt>
                      <c:pt idx="7">
                        <c:v>43070.29166666665</c:v>
                      </c:pt>
                      <c:pt idx="8">
                        <c:v>43070.333333333314</c:v>
                      </c:pt>
                      <c:pt idx="9">
                        <c:v>43070.374999999978</c:v>
                      </c:pt>
                      <c:pt idx="10">
                        <c:v>43070.416666666642</c:v>
                      </c:pt>
                      <c:pt idx="11">
                        <c:v>43070.458333333307</c:v>
                      </c:pt>
                      <c:pt idx="12">
                        <c:v>43070.499999999971</c:v>
                      </c:pt>
                      <c:pt idx="13">
                        <c:v>43070.541666666635</c:v>
                      </c:pt>
                      <c:pt idx="14">
                        <c:v>43070.583333333299</c:v>
                      </c:pt>
                      <c:pt idx="15">
                        <c:v>43070.624999999964</c:v>
                      </c:pt>
                      <c:pt idx="16">
                        <c:v>43070.666666666628</c:v>
                      </c:pt>
                      <c:pt idx="17">
                        <c:v>43070.708333333292</c:v>
                      </c:pt>
                      <c:pt idx="18">
                        <c:v>43070.749999999956</c:v>
                      </c:pt>
                      <c:pt idx="19">
                        <c:v>43070.791666666621</c:v>
                      </c:pt>
                      <c:pt idx="20">
                        <c:v>43070.833333333285</c:v>
                      </c:pt>
                      <c:pt idx="21">
                        <c:v>43070.874999999949</c:v>
                      </c:pt>
                      <c:pt idx="22">
                        <c:v>43070.916666666613</c:v>
                      </c:pt>
                      <c:pt idx="23">
                        <c:v>43070.958333333278</c:v>
                      </c:pt>
                      <c:pt idx="24">
                        <c:v>43070.999999999942</c:v>
                      </c:pt>
                      <c:pt idx="25">
                        <c:v>43071.041666666606</c:v>
                      </c:pt>
                      <c:pt idx="26">
                        <c:v>43071.08333333327</c:v>
                      </c:pt>
                      <c:pt idx="27">
                        <c:v>43071.124999999935</c:v>
                      </c:pt>
                      <c:pt idx="28">
                        <c:v>43071.166666666599</c:v>
                      </c:pt>
                      <c:pt idx="29">
                        <c:v>43071.208333333263</c:v>
                      </c:pt>
                      <c:pt idx="30">
                        <c:v>43071.249999999927</c:v>
                      </c:pt>
                      <c:pt idx="31">
                        <c:v>43071.291666666591</c:v>
                      </c:pt>
                      <c:pt idx="32">
                        <c:v>43071.333333333256</c:v>
                      </c:pt>
                      <c:pt idx="33">
                        <c:v>43071.37499999992</c:v>
                      </c:pt>
                      <c:pt idx="34">
                        <c:v>43071.416666666584</c:v>
                      </c:pt>
                      <c:pt idx="35">
                        <c:v>43071.458333333248</c:v>
                      </c:pt>
                      <c:pt idx="36">
                        <c:v>43071.499999999913</c:v>
                      </c:pt>
                      <c:pt idx="37">
                        <c:v>43071.541666666577</c:v>
                      </c:pt>
                      <c:pt idx="38">
                        <c:v>43071.583333333241</c:v>
                      </c:pt>
                      <c:pt idx="39">
                        <c:v>43071.624999999905</c:v>
                      </c:pt>
                      <c:pt idx="40">
                        <c:v>43071.66666666657</c:v>
                      </c:pt>
                      <c:pt idx="41">
                        <c:v>43071.708333333234</c:v>
                      </c:pt>
                      <c:pt idx="42">
                        <c:v>43071.749999999898</c:v>
                      </c:pt>
                      <c:pt idx="43">
                        <c:v>43071.791666666562</c:v>
                      </c:pt>
                      <c:pt idx="44">
                        <c:v>43071.833333333227</c:v>
                      </c:pt>
                      <c:pt idx="45">
                        <c:v>43071.874999999891</c:v>
                      </c:pt>
                      <c:pt idx="46">
                        <c:v>43071.916666666555</c:v>
                      </c:pt>
                      <c:pt idx="47">
                        <c:v>43071.958333333219</c:v>
                      </c:pt>
                      <c:pt idx="48">
                        <c:v>43071.999999999884</c:v>
                      </c:pt>
                      <c:pt idx="49">
                        <c:v>43072.041666666548</c:v>
                      </c:pt>
                      <c:pt idx="50">
                        <c:v>43072.083333333212</c:v>
                      </c:pt>
                      <c:pt idx="51">
                        <c:v>43072.124999999876</c:v>
                      </c:pt>
                      <c:pt idx="52">
                        <c:v>43072.166666666541</c:v>
                      </c:pt>
                      <c:pt idx="53">
                        <c:v>43072.208333333205</c:v>
                      </c:pt>
                      <c:pt idx="54">
                        <c:v>43072.249999999869</c:v>
                      </c:pt>
                      <c:pt idx="55">
                        <c:v>43072.291666666533</c:v>
                      </c:pt>
                      <c:pt idx="56">
                        <c:v>43072.333333333198</c:v>
                      </c:pt>
                      <c:pt idx="57">
                        <c:v>43072.374999999862</c:v>
                      </c:pt>
                      <c:pt idx="58">
                        <c:v>43072.416666666526</c:v>
                      </c:pt>
                      <c:pt idx="59">
                        <c:v>43072.45833333319</c:v>
                      </c:pt>
                      <c:pt idx="60">
                        <c:v>43072.499999999854</c:v>
                      </c:pt>
                      <c:pt idx="61">
                        <c:v>43072.541666666519</c:v>
                      </c:pt>
                      <c:pt idx="62">
                        <c:v>43072.583333333183</c:v>
                      </c:pt>
                      <c:pt idx="63">
                        <c:v>43072.624999999847</c:v>
                      </c:pt>
                      <c:pt idx="64">
                        <c:v>43072.666666666511</c:v>
                      </c:pt>
                      <c:pt idx="65">
                        <c:v>43072.708333333176</c:v>
                      </c:pt>
                      <c:pt idx="66">
                        <c:v>43072.74999999984</c:v>
                      </c:pt>
                      <c:pt idx="67">
                        <c:v>43072.791666666504</c:v>
                      </c:pt>
                      <c:pt idx="68">
                        <c:v>43072.833333333168</c:v>
                      </c:pt>
                      <c:pt idx="69">
                        <c:v>43072.874999999833</c:v>
                      </c:pt>
                      <c:pt idx="70">
                        <c:v>43072.916666666497</c:v>
                      </c:pt>
                      <c:pt idx="71">
                        <c:v>43072.958333333161</c:v>
                      </c:pt>
                      <c:pt idx="72">
                        <c:v>43072.999999999825</c:v>
                      </c:pt>
                      <c:pt idx="73">
                        <c:v>43073.04166666649</c:v>
                      </c:pt>
                      <c:pt idx="74">
                        <c:v>43073.083333333154</c:v>
                      </c:pt>
                      <c:pt idx="75">
                        <c:v>43073.124999999818</c:v>
                      </c:pt>
                      <c:pt idx="76">
                        <c:v>43073.166666666482</c:v>
                      </c:pt>
                      <c:pt idx="77">
                        <c:v>43073.208333333147</c:v>
                      </c:pt>
                      <c:pt idx="78">
                        <c:v>43073.249999999811</c:v>
                      </c:pt>
                      <c:pt idx="79">
                        <c:v>43073.291666666475</c:v>
                      </c:pt>
                      <c:pt idx="80">
                        <c:v>43073.333333333139</c:v>
                      </c:pt>
                      <c:pt idx="81">
                        <c:v>43073.374999999804</c:v>
                      </c:pt>
                      <c:pt idx="82">
                        <c:v>43073.416666666468</c:v>
                      </c:pt>
                      <c:pt idx="83">
                        <c:v>43073.458333333132</c:v>
                      </c:pt>
                      <c:pt idx="84">
                        <c:v>43073.499999999796</c:v>
                      </c:pt>
                      <c:pt idx="85">
                        <c:v>43073.541666666461</c:v>
                      </c:pt>
                      <c:pt idx="86">
                        <c:v>43073.583333333125</c:v>
                      </c:pt>
                      <c:pt idx="87">
                        <c:v>43073.624999999789</c:v>
                      </c:pt>
                      <c:pt idx="88">
                        <c:v>43073.666666666453</c:v>
                      </c:pt>
                      <c:pt idx="89">
                        <c:v>43073.708333333117</c:v>
                      </c:pt>
                      <c:pt idx="90">
                        <c:v>43073.749999999782</c:v>
                      </c:pt>
                      <c:pt idx="91">
                        <c:v>43073.791666666446</c:v>
                      </c:pt>
                      <c:pt idx="92">
                        <c:v>43073.83333333311</c:v>
                      </c:pt>
                      <c:pt idx="93">
                        <c:v>43073.874999999774</c:v>
                      </c:pt>
                      <c:pt idx="94">
                        <c:v>43073.916666666439</c:v>
                      </c:pt>
                      <c:pt idx="95">
                        <c:v>43073.958333333103</c:v>
                      </c:pt>
                      <c:pt idx="96">
                        <c:v>43073.999999999767</c:v>
                      </c:pt>
                      <c:pt idx="97">
                        <c:v>43074.041666666431</c:v>
                      </c:pt>
                      <c:pt idx="98">
                        <c:v>43074.083333333096</c:v>
                      </c:pt>
                      <c:pt idx="99">
                        <c:v>43074.12499999976</c:v>
                      </c:pt>
                      <c:pt idx="100">
                        <c:v>43074.166666666424</c:v>
                      </c:pt>
                      <c:pt idx="101">
                        <c:v>43074.208333333088</c:v>
                      </c:pt>
                      <c:pt idx="102">
                        <c:v>43074.249999999753</c:v>
                      </c:pt>
                      <c:pt idx="103">
                        <c:v>43074.291666666417</c:v>
                      </c:pt>
                      <c:pt idx="104">
                        <c:v>43074.333333333081</c:v>
                      </c:pt>
                      <c:pt idx="105">
                        <c:v>43074.374999999745</c:v>
                      </c:pt>
                      <c:pt idx="106">
                        <c:v>43074.41666666641</c:v>
                      </c:pt>
                      <c:pt idx="107">
                        <c:v>43074.458333333074</c:v>
                      </c:pt>
                      <c:pt idx="108">
                        <c:v>43074.499999999738</c:v>
                      </c:pt>
                      <c:pt idx="109">
                        <c:v>43074.541666666402</c:v>
                      </c:pt>
                      <c:pt idx="110">
                        <c:v>43074.583333333067</c:v>
                      </c:pt>
                      <c:pt idx="111">
                        <c:v>43074.624999999731</c:v>
                      </c:pt>
                      <c:pt idx="112">
                        <c:v>43074.666666666395</c:v>
                      </c:pt>
                      <c:pt idx="113">
                        <c:v>43074.708333333059</c:v>
                      </c:pt>
                      <c:pt idx="114">
                        <c:v>43074.749999999724</c:v>
                      </c:pt>
                      <c:pt idx="115">
                        <c:v>43074.791666666388</c:v>
                      </c:pt>
                      <c:pt idx="116">
                        <c:v>43074.833333333052</c:v>
                      </c:pt>
                      <c:pt idx="117">
                        <c:v>43074.874999999716</c:v>
                      </c:pt>
                      <c:pt idx="118">
                        <c:v>43074.91666666638</c:v>
                      </c:pt>
                      <c:pt idx="119">
                        <c:v>43074.958333333045</c:v>
                      </c:pt>
                      <c:pt idx="120">
                        <c:v>43074.999999999709</c:v>
                      </c:pt>
                      <c:pt idx="121">
                        <c:v>43075.041666666373</c:v>
                      </c:pt>
                      <c:pt idx="122">
                        <c:v>43075.083333333037</c:v>
                      </c:pt>
                      <c:pt idx="123">
                        <c:v>43075.124999999702</c:v>
                      </c:pt>
                      <c:pt idx="124">
                        <c:v>43075.166666666366</c:v>
                      </c:pt>
                      <c:pt idx="125">
                        <c:v>43075.20833333303</c:v>
                      </c:pt>
                      <c:pt idx="126">
                        <c:v>43075.249999999694</c:v>
                      </c:pt>
                      <c:pt idx="127">
                        <c:v>43075.291666666359</c:v>
                      </c:pt>
                      <c:pt idx="128">
                        <c:v>43075.333333333023</c:v>
                      </c:pt>
                      <c:pt idx="129">
                        <c:v>43075.374999999687</c:v>
                      </c:pt>
                      <c:pt idx="130">
                        <c:v>43075.416666666351</c:v>
                      </c:pt>
                      <c:pt idx="131">
                        <c:v>43075.458333333016</c:v>
                      </c:pt>
                      <c:pt idx="132">
                        <c:v>43075.49999999968</c:v>
                      </c:pt>
                      <c:pt idx="133">
                        <c:v>43075.541666666344</c:v>
                      </c:pt>
                      <c:pt idx="134">
                        <c:v>43075.583333333008</c:v>
                      </c:pt>
                      <c:pt idx="135">
                        <c:v>43075.624999999673</c:v>
                      </c:pt>
                      <c:pt idx="136">
                        <c:v>43075.666666666337</c:v>
                      </c:pt>
                      <c:pt idx="137">
                        <c:v>43075.708333333001</c:v>
                      </c:pt>
                      <c:pt idx="138">
                        <c:v>43075.749999999665</c:v>
                      </c:pt>
                      <c:pt idx="139">
                        <c:v>43075.79166666633</c:v>
                      </c:pt>
                      <c:pt idx="140">
                        <c:v>43075.833333332994</c:v>
                      </c:pt>
                      <c:pt idx="141">
                        <c:v>43075.874999999658</c:v>
                      </c:pt>
                      <c:pt idx="142">
                        <c:v>43075.916666666322</c:v>
                      </c:pt>
                      <c:pt idx="143">
                        <c:v>43075.958333332987</c:v>
                      </c:pt>
                      <c:pt idx="144">
                        <c:v>43075.999999999651</c:v>
                      </c:pt>
                      <c:pt idx="145">
                        <c:v>43076.041666666315</c:v>
                      </c:pt>
                      <c:pt idx="146">
                        <c:v>43076.083333332979</c:v>
                      </c:pt>
                      <c:pt idx="147">
                        <c:v>43076.124999999643</c:v>
                      </c:pt>
                      <c:pt idx="148">
                        <c:v>43076.166666666308</c:v>
                      </c:pt>
                      <c:pt idx="149">
                        <c:v>43076.208333332972</c:v>
                      </c:pt>
                      <c:pt idx="150">
                        <c:v>43076.249999999636</c:v>
                      </c:pt>
                      <c:pt idx="151">
                        <c:v>43076.2916666663</c:v>
                      </c:pt>
                      <c:pt idx="152">
                        <c:v>43076.333333332965</c:v>
                      </c:pt>
                      <c:pt idx="153">
                        <c:v>43076.374999999629</c:v>
                      </c:pt>
                      <c:pt idx="154">
                        <c:v>43076.416666666293</c:v>
                      </c:pt>
                      <c:pt idx="155">
                        <c:v>43076.458333332957</c:v>
                      </c:pt>
                      <c:pt idx="156">
                        <c:v>43076.499999999622</c:v>
                      </c:pt>
                      <c:pt idx="157">
                        <c:v>43076.541666666286</c:v>
                      </c:pt>
                      <c:pt idx="158">
                        <c:v>43076.58333333295</c:v>
                      </c:pt>
                      <c:pt idx="159">
                        <c:v>43076.624999999614</c:v>
                      </c:pt>
                      <c:pt idx="160">
                        <c:v>43076.666666666279</c:v>
                      </c:pt>
                      <c:pt idx="161">
                        <c:v>43076.708333332943</c:v>
                      </c:pt>
                      <c:pt idx="162">
                        <c:v>43076.749999999607</c:v>
                      </c:pt>
                      <c:pt idx="163">
                        <c:v>43076.791666666271</c:v>
                      </c:pt>
                      <c:pt idx="164">
                        <c:v>43076.833333332936</c:v>
                      </c:pt>
                      <c:pt idx="165">
                        <c:v>43076.8749999996</c:v>
                      </c:pt>
                      <c:pt idx="166">
                        <c:v>43076.916666666264</c:v>
                      </c:pt>
                      <c:pt idx="167">
                        <c:v>43076.958333332928</c:v>
                      </c:pt>
                      <c:pt idx="168">
                        <c:v>43076.999999999593</c:v>
                      </c:pt>
                      <c:pt idx="169">
                        <c:v>43077.041666666257</c:v>
                      </c:pt>
                      <c:pt idx="170">
                        <c:v>43077.083333332921</c:v>
                      </c:pt>
                      <c:pt idx="171">
                        <c:v>43077.124999999585</c:v>
                      </c:pt>
                      <c:pt idx="172">
                        <c:v>43077.16666666625</c:v>
                      </c:pt>
                      <c:pt idx="173">
                        <c:v>43077.208333332914</c:v>
                      </c:pt>
                      <c:pt idx="174">
                        <c:v>43077.249999999578</c:v>
                      </c:pt>
                      <c:pt idx="175">
                        <c:v>43077.291666666242</c:v>
                      </c:pt>
                      <c:pt idx="176">
                        <c:v>43077.333333332906</c:v>
                      </c:pt>
                      <c:pt idx="177">
                        <c:v>43077.374999999571</c:v>
                      </c:pt>
                      <c:pt idx="178">
                        <c:v>43077.416666666235</c:v>
                      </c:pt>
                      <c:pt idx="179">
                        <c:v>43077.458333332899</c:v>
                      </c:pt>
                      <c:pt idx="180">
                        <c:v>43077.499999999563</c:v>
                      </c:pt>
                      <c:pt idx="181">
                        <c:v>43077.541666666228</c:v>
                      </c:pt>
                      <c:pt idx="182">
                        <c:v>43077.583333332892</c:v>
                      </c:pt>
                      <c:pt idx="183">
                        <c:v>43077.624999999556</c:v>
                      </c:pt>
                      <c:pt idx="184">
                        <c:v>43077.66666666622</c:v>
                      </c:pt>
                      <c:pt idx="185">
                        <c:v>43077.708333332885</c:v>
                      </c:pt>
                      <c:pt idx="186">
                        <c:v>43077.749999999549</c:v>
                      </c:pt>
                      <c:pt idx="187">
                        <c:v>43077.791666666213</c:v>
                      </c:pt>
                      <c:pt idx="188">
                        <c:v>43077.833333332877</c:v>
                      </c:pt>
                      <c:pt idx="189">
                        <c:v>43077.874999999542</c:v>
                      </c:pt>
                      <c:pt idx="190">
                        <c:v>43077.916666666206</c:v>
                      </c:pt>
                      <c:pt idx="191">
                        <c:v>43077.95833333287</c:v>
                      </c:pt>
                      <c:pt idx="192">
                        <c:v>43077.999999999534</c:v>
                      </c:pt>
                      <c:pt idx="193">
                        <c:v>43078.041666666199</c:v>
                      </c:pt>
                      <c:pt idx="194">
                        <c:v>43078.083333332863</c:v>
                      </c:pt>
                      <c:pt idx="195">
                        <c:v>43078.124999999527</c:v>
                      </c:pt>
                      <c:pt idx="196">
                        <c:v>43078.166666666191</c:v>
                      </c:pt>
                      <c:pt idx="197">
                        <c:v>43078.208333332856</c:v>
                      </c:pt>
                      <c:pt idx="198">
                        <c:v>43078.24999999952</c:v>
                      </c:pt>
                      <c:pt idx="199">
                        <c:v>43078.291666666184</c:v>
                      </c:pt>
                      <c:pt idx="200">
                        <c:v>43078.333333332848</c:v>
                      </c:pt>
                      <c:pt idx="201">
                        <c:v>43078.374999999513</c:v>
                      </c:pt>
                      <c:pt idx="202">
                        <c:v>43078.416666666177</c:v>
                      </c:pt>
                      <c:pt idx="203">
                        <c:v>43078.458333332841</c:v>
                      </c:pt>
                      <c:pt idx="204">
                        <c:v>43078.499999999505</c:v>
                      </c:pt>
                      <c:pt idx="205">
                        <c:v>43078.541666666169</c:v>
                      </c:pt>
                      <c:pt idx="206">
                        <c:v>43078.583333332834</c:v>
                      </c:pt>
                      <c:pt idx="207">
                        <c:v>43078.624999999498</c:v>
                      </c:pt>
                      <c:pt idx="208">
                        <c:v>43078.666666666162</c:v>
                      </c:pt>
                      <c:pt idx="209">
                        <c:v>43078.708333332826</c:v>
                      </c:pt>
                      <c:pt idx="210">
                        <c:v>43078.749999999491</c:v>
                      </c:pt>
                      <c:pt idx="211">
                        <c:v>43078.791666666155</c:v>
                      </c:pt>
                      <c:pt idx="212">
                        <c:v>43078.833333332819</c:v>
                      </c:pt>
                      <c:pt idx="213">
                        <c:v>43078.874999999483</c:v>
                      </c:pt>
                      <c:pt idx="214">
                        <c:v>43078.916666666148</c:v>
                      </c:pt>
                      <c:pt idx="215">
                        <c:v>43078.958333332812</c:v>
                      </c:pt>
                      <c:pt idx="216">
                        <c:v>43078.999999999476</c:v>
                      </c:pt>
                      <c:pt idx="217">
                        <c:v>43079.04166666614</c:v>
                      </c:pt>
                      <c:pt idx="218">
                        <c:v>43079.083333332805</c:v>
                      </c:pt>
                      <c:pt idx="219">
                        <c:v>43079.124999999469</c:v>
                      </c:pt>
                      <c:pt idx="220">
                        <c:v>43079.166666666133</c:v>
                      </c:pt>
                      <c:pt idx="221">
                        <c:v>43079.208333332797</c:v>
                      </c:pt>
                      <c:pt idx="222">
                        <c:v>43079.249999999462</c:v>
                      </c:pt>
                      <c:pt idx="223">
                        <c:v>43079.291666666126</c:v>
                      </c:pt>
                      <c:pt idx="224">
                        <c:v>43079.33333333279</c:v>
                      </c:pt>
                      <c:pt idx="225">
                        <c:v>43079.374999999454</c:v>
                      </c:pt>
                      <c:pt idx="226">
                        <c:v>43079.416666666119</c:v>
                      </c:pt>
                      <c:pt idx="227">
                        <c:v>43079.458333332783</c:v>
                      </c:pt>
                      <c:pt idx="228">
                        <c:v>43079.499999999447</c:v>
                      </c:pt>
                      <c:pt idx="229">
                        <c:v>43079.541666666111</c:v>
                      </c:pt>
                      <c:pt idx="230">
                        <c:v>43079.583333332776</c:v>
                      </c:pt>
                      <c:pt idx="231">
                        <c:v>43079.62499999944</c:v>
                      </c:pt>
                      <c:pt idx="232">
                        <c:v>43079.666666666104</c:v>
                      </c:pt>
                      <c:pt idx="233">
                        <c:v>43079.708333332768</c:v>
                      </c:pt>
                      <c:pt idx="234">
                        <c:v>43079.749999999432</c:v>
                      </c:pt>
                      <c:pt idx="235">
                        <c:v>43079.791666666097</c:v>
                      </c:pt>
                      <c:pt idx="236">
                        <c:v>43079.833333332761</c:v>
                      </c:pt>
                      <c:pt idx="237">
                        <c:v>43079.874999999425</c:v>
                      </c:pt>
                      <c:pt idx="238">
                        <c:v>43079.916666666089</c:v>
                      </c:pt>
                      <c:pt idx="239">
                        <c:v>43079.958333332754</c:v>
                      </c:pt>
                      <c:pt idx="240">
                        <c:v>43079.999999999418</c:v>
                      </c:pt>
                      <c:pt idx="241">
                        <c:v>43080.041666666082</c:v>
                      </c:pt>
                      <c:pt idx="242">
                        <c:v>43080.083333332746</c:v>
                      </c:pt>
                      <c:pt idx="243">
                        <c:v>43080.124999999411</c:v>
                      </c:pt>
                      <c:pt idx="244">
                        <c:v>43080.166666666075</c:v>
                      </c:pt>
                      <c:pt idx="245">
                        <c:v>43080.208333332739</c:v>
                      </c:pt>
                      <c:pt idx="246">
                        <c:v>43080.249999999403</c:v>
                      </c:pt>
                      <c:pt idx="247">
                        <c:v>43080.291666666068</c:v>
                      </c:pt>
                      <c:pt idx="248">
                        <c:v>43080.333333332732</c:v>
                      </c:pt>
                      <c:pt idx="249">
                        <c:v>43080.374999999396</c:v>
                      </c:pt>
                      <c:pt idx="250">
                        <c:v>43080.41666666606</c:v>
                      </c:pt>
                      <c:pt idx="251">
                        <c:v>43080.458333332725</c:v>
                      </c:pt>
                      <c:pt idx="252">
                        <c:v>43080.499999999389</c:v>
                      </c:pt>
                      <c:pt idx="253">
                        <c:v>43080.541666666053</c:v>
                      </c:pt>
                      <c:pt idx="254">
                        <c:v>43080.583333332717</c:v>
                      </c:pt>
                      <c:pt idx="255">
                        <c:v>43080.624999999382</c:v>
                      </c:pt>
                      <c:pt idx="256">
                        <c:v>43080.666666666046</c:v>
                      </c:pt>
                      <c:pt idx="257">
                        <c:v>43080.70833333271</c:v>
                      </c:pt>
                      <c:pt idx="258">
                        <c:v>43080.749999999374</c:v>
                      </c:pt>
                      <c:pt idx="259">
                        <c:v>43080.791666666039</c:v>
                      </c:pt>
                      <c:pt idx="260">
                        <c:v>43080.833333332703</c:v>
                      </c:pt>
                      <c:pt idx="261">
                        <c:v>43080.874999999367</c:v>
                      </c:pt>
                      <c:pt idx="262">
                        <c:v>43080.916666666031</c:v>
                      </c:pt>
                      <c:pt idx="263">
                        <c:v>43080.958333332695</c:v>
                      </c:pt>
                      <c:pt idx="264">
                        <c:v>43080.99999999936</c:v>
                      </c:pt>
                      <c:pt idx="265">
                        <c:v>43081.041666666024</c:v>
                      </c:pt>
                      <c:pt idx="266">
                        <c:v>43081.083333332688</c:v>
                      </c:pt>
                      <c:pt idx="267">
                        <c:v>43081.124999999352</c:v>
                      </c:pt>
                      <c:pt idx="268">
                        <c:v>43081.166666666017</c:v>
                      </c:pt>
                      <c:pt idx="269">
                        <c:v>43081.208333332681</c:v>
                      </c:pt>
                      <c:pt idx="270">
                        <c:v>43081.249999999345</c:v>
                      </c:pt>
                      <c:pt idx="271">
                        <c:v>43081.291666666009</c:v>
                      </c:pt>
                      <c:pt idx="272">
                        <c:v>43081.333333332674</c:v>
                      </c:pt>
                      <c:pt idx="273">
                        <c:v>43081.374999999338</c:v>
                      </c:pt>
                      <c:pt idx="274">
                        <c:v>43081.416666666002</c:v>
                      </c:pt>
                      <c:pt idx="275">
                        <c:v>43081.458333332666</c:v>
                      </c:pt>
                      <c:pt idx="276">
                        <c:v>43081.499999999331</c:v>
                      </c:pt>
                      <c:pt idx="277">
                        <c:v>43081.541666665995</c:v>
                      </c:pt>
                      <c:pt idx="278">
                        <c:v>43081.583333332659</c:v>
                      </c:pt>
                      <c:pt idx="279">
                        <c:v>43081.624999999323</c:v>
                      </c:pt>
                      <c:pt idx="280">
                        <c:v>43081.666666665988</c:v>
                      </c:pt>
                      <c:pt idx="281">
                        <c:v>43081.708333332652</c:v>
                      </c:pt>
                      <c:pt idx="282">
                        <c:v>43081.749999999316</c:v>
                      </c:pt>
                      <c:pt idx="283">
                        <c:v>43081.79166666598</c:v>
                      </c:pt>
                      <c:pt idx="284">
                        <c:v>43081.833333332645</c:v>
                      </c:pt>
                      <c:pt idx="285">
                        <c:v>43081.874999999309</c:v>
                      </c:pt>
                      <c:pt idx="286">
                        <c:v>43081.916666665973</c:v>
                      </c:pt>
                      <c:pt idx="287">
                        <c:v>43081.958333332637</c:v>
                      </c:pt>
                      <c:pt idx="288">
                        <c:v>43081.999999999302</c:v>
                      </c:pt>
                      <c:pt idx="289">
                        <c:v>43082.041666665966</c:v>
                      </c:pt>
                      <c:pt idx="290">
                        <c:v>43082.08333333263</c:v>
                      </c:pt>
                      <c:pt idx="291">
                        <c:v>43082.124999999294</c:v>
                      </c:pt>
                      <c:pt idx="292">
                        <c:v>43082.166666665958</c:v>
                      </c:pt>
                      <c:pt idx="293">
                        <c:v>43082.208333332623</c:v>
                      </c:pt>
                      <c:pt idx="294">
                        <c:v>43082.249999999287</c:v>
                      </c:pt>
                      <c:pt idx="295">
                        <c:v>43082.291666665951</c:v>
                      </c:pt>
                      <c:pt idx="296">
                        <c:v>43082.333333332615</c:v>
                      </c:pt>
                      <c:pt idx="297">
                        <c:v>43082.37499999928</c:v>
                      </c:pt>
                      <c:pt idx="298">
                        <c:v>43082.416666665944</c:v>
                      </c:pt>
                      <c:pt idx="299">
                        <c:v>43082.458333332608</c:v>
                      </c:pt>
                      <c:pt idx="300">
                        <c:v>43082.499999999272</c:v>
                      </c:pt>
                      <c:pt idx="301">
                        <c:v>43082.541666665937</c:v>
                      </c:pt>
                      <c:pt idx="302">
                        <c:v>43082.583333332601</c:v>
                      </c:pt>
                      <c:pt idx="303">
                        <c:v>43082.624999999265</c:v>
                      </c:pt>
                      <c:pt idx="304">
                        <c:v>43082.666666665929</c:v>
                      </c:pt>
                      <c:pt idx="305">
                        <c:v>43082.708333332594</c:v>
                      </c:pt>
                      <c:pt idx="306">
                        <c:v>43082.749999999258</c:v>
                      </c:pt>
                      <c:pt idx="307">
                        <c:v>43082.791666665922</c:v>
                      </c:pt>
                      <c:pt idx="308">
                        <c:v>43082.833333332586</c:v>
                      </c:pt>
                      <c:pt idx="309">
                        <c:v>43082.874999999251</c:v>
                      </c:pt>
                      <c:pt idx="310">
                        <c:v>43082.916666665915</c:v>
                      </c:pt>
                      <c:pt idx="311">
                        <c:v>43082.958333332579</c:v>
                      </c:pt>
                      <c:pt idx="312">
                        <c:v>43082.999999999243</c:v>
                      </c:pt>
                      <c:pt idx="313">
                        <c:v>43083.041666665908</c:v>
                      </c:pt>
                      <c:pt idx="314">
                        <c:v>43083.083333332572</c:v>
                      </c:pt>
                      <c:pt idx="315">
                        <c:v>43083.124999999236</c:v>
                      </c:pt>
                      <c:pt idx="316">
                        <c:v>43083.1666666659</c:v>
                      </c:pt>
                      <c:pt idx="317">
                        <c:v>43083.208333332565</c:v>
                      </c:pt>
                      <c:pt idx="318">
                        <c:v>43083.249999999229</c:v>
                      </c:pt>
                      <c:pt idx="319">
                        <c:v>43083.291666665893</c:v>
                      </c:pt>
                      <c:pt idx="320">
                        <c:v>43083.333333332557</c:v>
                      </c:pt>
                      <c:pt idx="321">
                        <c:v>43083.374999999221</c:v>
                      </c:pt>
                      <c:pt idx="322">
                        <c:v>43083.416666665886</c:v>
                      </c:pt>
                      <c:pt idx="323">
                        <c:v>43083.45833333255</c:v>
                      </c:pt>
                      <c:pt idx="324">
                        <c:v>43083.499999999214</c:v>
                      </c:pt>
                      <c:pt idx="325">
                        <c:v>43083.541666665878</c:v>
                      </c:pt>
                      <c:pt idx="326">
                        <c:v>43083.583333332543</c:v>
                      </c:pt>
                      <c:pt idx="327">
                        <c:v>43083.624999999207</c:v>
                      </c:pt>
                      <c:pt idx="328">
                        <c:v>43083.666666665871</c:v>
                      </c:pt>
                      <c:pt idx="329">
                        <c:v>43083.708333332535</c:v>
                      </c:pt>
                      <c:pt idx="330">
                        <c:v>43083.7499999992</c:v>
                      </c:pt>
                      <c:pt idx="331">
                        <c:v>43083.791666665864</c:v>
                      </c:pt>
                      <c:pt idx="332">
                        <c:v>43083.833333332528</c:v>
                      </c:pt>
                      <c:pt idx="333">
                        <c:v>43083.874999999192</c:v>
                      </c:pt>
                      <c:pt idx="334">
                        <c:v>43083.916666665857</c:v>
                      </c:pt>
                      <c:pt idx="335">
                        <c:v>43083.958333332521</c:v>
                      </c:pt>
                      <c:pt idx="336">
                        <c:v>43083.999999999185</c:v>
                      </c:pt>
                      <c:pt idx="337">
                        <c:v>43084.041666665849</c:v>
                      </c:pt>
                      <c:pt idx="338">
                        <c:v>43084.083333332514</c:v>
                      </c:pt>
                      <c:pt idx="339">
                        <c:v>43084.124999999178</c:v>
                      </c:pt>
                      <c:pt idx="340">
                        <c:v>43084.166666665842</c:v>
                      </c:pt>
                      <c:pt idx="341">
                        <c:v>43084.208333332506</c:v>
                      </c:pt>
                      <c:pt idx="342">
                        <c:v>43084.249999999171</c:v>
                      </c:pt>
                      <c:pt idx="343">
                        <c:v>43084.291666665835</c:v>
                      </c:pt>
                      <c:pt idx="344">
                        <c:v>43084.333333332499</c:v>
                      </c:pt>
                      <c:pt idx="345">
                        <c:v>43084.374999999163</c:v>
                      </c:pt>
                      <c:pt idx="346">
                        <c:v>43084.416666665828</c:v>
                      </c:pt>
                      <c:pt idx="347">
                        <c:v>43084.458333332492</c:v>
                      </c:pt>
                      <c:pt idx="348">
                        <c:v>43084.499999999156</c:v>
                      </c:pt>
                      <c:pt idx="349">
                        <c:v>43084.54166666582</c:v>
                      </c:pt>
                      <c:pt idx="350">
                        <c:v>43084.583333332484</c:v>
                      </c:pt>
                      <c:pt idx="351">
                        <c:v>43084.624999999149</c:v>
                      </c:pt>
                      <c:pt idx="352">
                        <c:v>43084.666666665813</c:v>
                      </c:pt>
                      <c:pt idx="353">
                        <c:v>43084.708333332477</c:v>
                      </c:pt>
                      <c:pt idx="354">
                        <c:v>43084.749999999141</c:v>
                      </c:pt>
                      <c:pt idx="355">
                        <c:v>43084.791666665806</c:v>
                      </c:pt>
                      <c:pt idx="356">
                        <c:v>43084.83333333247</c:v>
                      </c:pt>
                      <c:pt idx="357">
                        <c:v>43084.874999999134</c:v>
                      </c:pt>
                      <c:pt idx="358">
                        <c:v>43084.916666665798</c:v>
                      </c:pt>
                      <c:pt idx="359">
                        <c:v>43084.958333332463</c:v>
                      </c:pt>
                      <c:pt idx="360">
                        <c:v>43084.999999999127</c:v>
                      </c:pt>
                      <c:pt idx="361">
                        <c:v>43085.041666665791</c:v>
                      </c:pt>
                      <c:pt idx="362">
                        <c:v>43085.083333332455</c:v>
                      </c:pt>
                      <c:pt idx="363">
                        <c:v>43085.12499999912</c:v>
                      </c:pt>
                      <c:pt idx="364">
                        <c:v>43085.166666665784</c:v>
                      </c:pt>
                      <c:pt idx="365">
                        <c:v>43085.208333332448</c:v>
                      </c:pt>
                      <c:pt idx="366">
                        <c:v>43085.249999999112</c:v>
                      </c:pt>
                      <c:pt idx="367">
                        <c:v>43085.291666665777</c:v>
                      </c:pt>
                      <c:pt idx="368">
                        <c:v>43085.333333332441</c:v>
                      </c:pt>
                      <c:pt idx="369">
                        <c:v>43085.374999999105</c:v>
                      </c:pt>
                      <c:pt idx="370">
                        <c:v>43085.416666665769</c:v>
                      </c:pt>
                      <c:pt idx="371">
                        <c:v>43085.458333332434</c:v>
                      </c:pt>
                      <c:pt idx="372">
                        <c:v>43085.499999999098</c:v>
                      </c:pt>
                      <c:pt idx="373">
                        <c:v>43085.541666665762</c:v>
                      </c:pt>
                      <c:pt idx="374">
                        <c:v>43085.583333332426</c:v>
                      </c:pt>
                      <c:pt idx="375">
                        <c:v>43085.624999999091</c:v>
                      </c:pt>
                      <c:pt idx="376">
                        <c:v>43085.666666665755</c:v>
                      </c:pt>
                      <c:pt idx="377">
                        <c:v>43085.708333332419</c:v>
                      </c:pt>
                      <c:pt idx="378">
                        <c:v>43085.749999999083</c:v>
                      </c:pt>
                      <c:pt idx="379">
                        <c:v>43085.791666665747</c:v>
                      </c:pt>
                      <c:pt idx="380">
                        <c:v>43085.833333332412</c:v>
                      </c:pt>
                      <c:pt idx="381">
                        <c:v>43085.874999999076</c:v>
                      </c:pt>
                      <c:pt idx="382">
                        <c:v>43085.91666666574</c:v>
                      </c:pt>
                      <c:pt idx="383">
                        <c:v>43085.958333332404</c:v>
                      </c:pt>
                      <c:pt idx="384">
                        <c:v>43085.999999999069</c:v>
                      </c:pt>
                      <c:pt idx="385">
                        <c:v>43086.041666665733</c:v>
                      </c:pt>
                      <c:pt idx="386">
                        <c:v>43086.083333332397</c:v>
                      </c:pt>
                      <c:pt idx="387">
                        <c:v>43086.124999999061</c:v>
                      </c:pt>
                      <c:pt idx="388">
                        <c:v>43086.166666665726</c:v>
                      </c:pt>
                      <c:pt idx="389">
                        <c:v>43086.20833333239</c:v>
                      </c:pt>
                      <c:pt idx="390">
                        <c:v>43086.249999999054</c:v>
                      </c:pt>
                      <c:pt idx="391">
                        <c:v>43086.291666665718</c:v>
                      </c:pt>
                      <c:pt idx="392">
                        <c:v>43086.333333332383</c:v>
                      </c:pt>
                      <c:pt idx="393">
                        <c:v>43086.374999999047</c:v>
                      </c:pt>
                      <c:pt idx="394">
                        <c:v>43086.416666665711</c:v>
                      </c:pt>
                      <c:pt idx="395">
                        <c:v>43086.458333332375</c:v>
                      </c:pt>
                      <c:pt idx="396">
                        <c:v>43086.49999999904</c:v>
                      </c:pt>
                      <c:pt idx="397">
                        <c:v>43086.541666665704</c:v>
                      </c:pt>
                      <c:pt idx="398">
                        <c:v>43086.583333332368</c:v>
                      </c:pt>
                      <c:pt idx="399">
                        <c:v>43086.624999999032</c:v>
                      </c:pt>
                      <c:pt idx="400">
                        <c:v>43086.666666665697</c:v>
                      </c:pt>
                      <c:pt idx="401">
                        <c:v>43086.708333332361</c:v>
                      </c:pt>
                      <c:pt idx="402">
                        <c:v>43086.749999999025</c:v>
                      </c:pt>
                      <c:pt idx="403">
                        <c:v>43086.791666665689</c:v>
                      </c:pt>
                      <c:pt idx="404">
                        <c:v>43086.833333332354</c:v>
                      </c:pt>
                      <c:pt idx="405">
                        <c:v>43086.874999999018</c:v>
                      </c:pt>
                      <c:pt idx="406">
                        <c:v>43086.916666665682</c:v>
                      </c:pt>
                      <c:pt idx="407">
                        <c:v>43086.958333332346</c:v>
                      </c:pt>
                      <c:pt idx="408">
                        <c:v>43086.99999999901</c:v>
                      </c:pt>
                      <c:pt idx="409">
                        <c:v>43087.041666665675</c:v>
                      </c:pt>
                      <c:pt idx="410">
                        <c:v>43087.083333332339</c:v>
                      </c:pt>
                      <c:pt idx="411">
                        <c:v>43087.124999999003</c:v>
                      </c:pt>
                      <c:pt idx="412">
                        <c:v>43087.166666665667</c:v>
                      </c:pt>
                      <c:pt idx="413">
                        <c:v>43087.208333332332</c:v>
                      </c:pt>
                      <c:pt idx="414">
                        <c:v>43087.249999998996</c:v>
                      </c:pt>
                      <c:pt idx="415">
                        <c:v>43087.29166666566</c:v>
                      </c:pt>
                      <c:pt idx="416">
                        <c:v>43087.333333332324</c:v>
                      </c:pt>
                      <c:pt idx="417">
                        <c:v>43087.374999998989</c:v>
                      </c:pt>
                      <c:pt idx="418">
                        <c:v>43087.416666665653</c:v>
                      </c:pt>
                      <c:pt idx="419">
                        <c:v>43087.458333332317</c:v>
                      </c:pt>
                      <c:pt idx="420">
                        <c:v>43087.499999998981</c:v>
                      </c:pt>
                      <c:pt idx="421">
                        <c:v>43087.541666665646</c:v>
                      </c:pt>
                      <c:pt idx="422">
                        <c:v>43087.58333333231</c:v>
                      </c:pt>
                      <c:pt idx="423">
                        <c:v>43087.624999998974</c:v>
                      </c:pt>
                      <c:pt idx="424">
                        <c:v>43087.666666665638</c:v>
                      </c:pt>
                      <c:pt idx="425">
                        <c:v>43087.708333332303</c:v>
                      </c:pt>
                      <c:pt idx="426">
                        <c:v>43087.749999998967</c:v>
                      </c:pt>
                      <c:pt idx="427">
                        <c:v>43087.791666665631</c:v>
                      </c:pt>
                      <c:pt idx="428">
                        <c:v>43087.833333332295</c:v>
                      </c:pt>
                      <c:pt idx="429">
                        <c:v>43087.87499999896</c:v>
                      </c:pt>
                      <c:pt idx="430">
                        <c:v>43087.916666665624</c:v>
                      </c:pt>
                      <c:pt idx="431">
                        <c:v>43087.958333332288</c:v>
                      </c:pt>
                      <c:pt idx="432">
                        <c:v>43087.999999998952</c:v>
                      </c:pt>
                      <c:pt idx="433">
                        <c:v>43088.041666665617</c:v>
                      </c:pt>
                      <c:pt idx="434">
                        <c:v>43088.083333332281</c:v>
                      </c:pt>
                      <c:pt idx="435">
                        <c:v>43088.124999998945</c:v>
                      </c:pt>
                      <c:pt idx="436">
                        <c:v>43088.166666665609</c:v>
                      </c:pt>
                      <c:pt idx="437">
                        <c:v>43088.208333332273</c:v>
                      </c:pt>
                      <c:pt idx="438">
                        <c:v>43088.249999998938</c:v>
                      </c:pt>
                      <c:pt idx="439">
                        <c:v>43088.291666665602</c:v>
                      </c:pt>
                      <c:pt idx="440">
                        <c:v>43088.333333332266</c:v>
                      </c:pt>
                      <c:pt idx="441">
                        <c:v>43088.37499999893</c:v>
                      </c:pt>
                      <c:pt idx="442">
                        <c:v>43088.416666665595</c:v>
                      </c:pt>
                      <c:pt idx="443">
                        <c:v>43088.458333332259</c:v>
                      </c:pt>
                      <c:pt idx="444">
                        <c:v>43088.499999998923</c:v>
                      </c:pt>
                      <c:pt idx="445">
                        <c:v>43088.541666665587</c:v>
                      </c:pt>
                      <c:pt idx="446">
                        <c:v>43088.583333332252</c:v>
                      </c:pt>
                      <c:pt idx="447">
                        <c:v>43088.624999998916</c:v>
                      </c:pt>
                      <c:pt idx="448">
                        <c:v>43088.66666666558</c:v>
                      </c:pt>
                      <c:pt idx="449">
                        <c:v>43088.708333332244</c:v>
                      </c:pt>
                      <c:pt idx="450">
                        <c:v>43088.749999998909</c:v>
                      </c:pt>
                      <c:pt idx="451">
                        <c:v>43088.791666665573</c:v>
                      </c:pt>
                      <c:pt idx="452">
                        <c:v>43088.833333332237</c:v>
                      </c:pt>
                      <c:pt idx="453">
                        <c:v>43088.874999998901</c:v>
                      </c:pt>
                      <c:pt idx="454">
                        <c:v>43088.916666665566</c:v>
                      </c:pt>
                      <c:pt idx="455">
                        <c:v>43088.95833333223</c:v>
                      </c:pt>
                      <c:pt idx="456">
                        <c:v>43088.999999998894</c:v>
                      </c:pt>
                      <c:pt idx="457">
                        <c:v>43089.041666665558</c:v>
                      </c:pt>
                      <c:pt idx="458">
                        <c:v>43089.083333332223</c:v>
                      </c:pt>
                      <c:pt idx="459">
                        <c:v>43089.124999998887</c:v>
                      </c:pt>
                      <c:pt idx="460">
                        <c:v>43089.166666665551</c:v>
                      </c:pt>
                      <c:pt idx="461">
                        <c:v>43089.208333332215</c:v>
                      </c:pt>
                      <c:pt idx="462">
                        <c:v>43089.24999999888</c:v>
                      </c:pt>
                      <c:pt idx="463">
                        <c:v>43089.291666665544</c:v>
                      </c:pt>
                      <c:pt idx="464">
                        <c:v>43089.333333332208</c:v>
                      </c:pt>
                      <c:pt idx="465">
                        <c:v>43089.374999998872</c:v>
                      </c:pt>
                      <c:pt idx="466">
                        <c:v>43089.416666665536</c:v>
                      </c:pt>
                      <c:pt idx="467">
                        <c:v>43089.458333332201</c:v>
                      </c:pt>
                      <c:pt idx="468">
                        <c:v>43089.499999998865</c:v>
                      </c:pt>
                      <c:pt idx="469">
                        <c:v>43089.541666665529</c:v>
                      </c:pt>
                      <c:pt idx="470">
                        <c:v>43089.583333332193</c:v>
                      </c:pt>
                      <c:pt idx="471">
                        <c:v>43089.624999998858</c:v>
                      </c:pt>
                      <c:pt idx="472">
                        <c:v>43089.666666665522</c:v>
                      </c:pt>
                      <c:pt idx="473">
                        <c:v>43089.708333332186</c:v>
                      </c:pt>
                      <c:pt idx="474">
                        <c:v>43089.74999999885</c:v>
                      </c:pt>
                      <c:pt idx="475">
                        <c:v>43089.791666665515</c:v>
                      </c:pt>
                      <c:pt idx="476">
                        <c:v>43089.833333332179</c:v>
                      </c:pt>
                      <c:pt idx="477">
                        <c:v>43089.874999998843</c:v>
                      </c:pt>
                      <c:pt idx="478">
                        <c:v>43089.916666665507</c:v>
                      </c:pt>
                      <c:pt idx="479">
                        <c:v>43089.958333332172</c:v>
                      </c:pt>
                      <c:pt idx="480">
                        <c:v>43089.999999998836</c:v>
                      </c:pt>
                      <c:pt idx="481">
                        <c:v>43090.0416666655</c:v>
                      </c:pt>
                      <c:pt idx="482">
                        <c:v>43090.083333332164</c:v>
                      </c:pt>
                      <c:pt idx="483">
                        <c:v>43090.124999998829</c:v>
                      </c:pt>
                      <c:pt idx="484">
                        <c:v>43090.166666665493</c:v>
                      </c:pt>
                      <c:pt idx="485">
                        <c:v>43090.208333332157</c:v>
                      </c:pt>
                      <c:pt idx="486">
                        <c:v>43090.249999998821</c:v>
                      </c:pt>
                      <c:pt idx="487">
                        <c:v>43090.291666665486</c:v>
                      </c:pt>
                      <c:pt idx="488">
                        <c:v>43090.33333333215</c:v>
                      </c:pt>
                      <c:pt idx="489">
                        <c:v>43090.374999998814</c:v>
                      </c:pt>
                      <c:pt idx="490">
                        <c:v>43090.416666665478</c:v>
                      </c:pt>
                      <c:pt idx="491">
                        <c:v>43090.458333332143</c:v>
                      </c:pt>
                      <c:pt idx="492">
                        <c:v>43090.499999998807</c:v>
                      </c:pt>
                      <c:pt idx="493">
                        <c:v>43090.541666665471</c:v>
                      </c:pt>
                      <c:pt idx="494">
                        <c:v>43090.583333332135</c:v>
                      </c:pt>
                      <c:pt idx="495">
                        <c:v>43090.624999998799</c:v>
                      </c:pt>
                      <c:pt idx="496">
                        <c:v>43090.666666665464</c:v>
                      </c:pt>
                      <c:pt idx="497">
                        <c:v>43090.708333332128</c:v>
                      </c:pt>
                      <c:pt idx="498">
                        <c:v>43090.749999998792</c:v>
                      </c:pt>
                      <c:pt idx="499">
                        <c:v>43090.791666665456</c:v>
                      </c:pt>
                      <c:pt idx="500">
                        <c:v>43090.833333332121</c:v>
                      </c:pt>
                      <c:pt idx="501">
                        <c:v>43090.874999998785</c:v>
                      </c:pt>
                      <c:pt idx="502">
                        <c:v>43090.916666665449</c:v>
                      </c:pt>
                      <c:pt idx="503">
                        <c:v>43090.958333332113</c:v>
                      </c:pt>
                      <c:pt idx="504">
                        <c:v>43090.999999998778</c:v>
                      </c:pt>
                      <c:pt idx="505">
                        <c:v>43091.041666665442</c:v>
                      </c:pt>
                      <c:pt idx="506">
                        <c:v>43091.083333332106</c:v>
                      </c:pt>
                      <c:pt idx="507">
                        <c:v>43091.12499999877</c:v>
                      </c:pt>
                      <c:pt idx="508">
                        <c:v>43091.166666665435</c:v>
                      </c:pt>
                      <c:pt idx="509">
                        <c:v>43091.208333332099</c:v>
                      </c:pt>
                      <c:pt idx="510">
                        <c:v>43091.249999998763</c:v>
                      </c:pt>
                      <c:pt idx="511">
                        <c:v>43091.291666665427</c:v>
                      </c:pt>
                      <c:pt idx="512">
                        <c:v>43091.333333332092</c:v>
                      </c:pt>
                      <c:pt idx="513">
                        <c:v>43091.374999998756</c:v>
                      </c:pt>
                      <c:pt idx="514">
                        <c:v>43091.41666666542</c:v>
                      </c:pt>
                      <c:pt idx="515">
                        <c:v>43091.458333332084</c:v>
                      </c:pt>
                      <c:pt idx="516">
                        <c:v>43091.499999998749</c:v>
                      </c:pt>
                      <c:pt idx="517">
                        <c:v>43091.541666665413</c:v>
                      </c:pt>
                      <c:pt idx="518">
                        <c:v>43091.583333332077</c:v>
                      </c:pt>
                      <c:pt idx="519">
                        <c:v>43091.624999998741</c:v>
                      </c:pt>
                      <c:pt idx="520">
                        <c:v>43091.666666665406</c:v>
                      </c:pt>
                      <c:pt idx="521">
                        <c:v>43091.70833333207</c:v>
                      </c:pt>
                      <c:pt idx="522">
                        <c:v>43091.749999998734</c:v>
                      </c:pt>
                      <c:pt idx="523">
                        <c:v>43091.791666665398</c:v>
                      </c:pt>
                      <c:pt idx="524">
                        <c:v>43091.833333332062</c:v>
                      </c:pt>
                      <c:pt idx="525">
                        <c:v>43091.874999998727</c:v>
                      </c:pt>
                      <c:pt idx="526">
                        <c:v>43091.916666665391</c:v>
                      </c:pt>
                      <c:pt idx="527">
                        <c:v>43091.958333332055</c:v>
                      </c:pt>
                      <c:pt idx="528">
                        <c:v>43091.999999998719</c:v>
                      </c:pt>
                      <c:pt idx="529">
                        <c:v>43092.041666665384</c:v>
                      </c:pt>
                      <c:pt idx="530">
                        <c:v>43092.083333332048</c:v>
                      </c:pt>
                      <c:pt idx="531">
                        <c:v>43092.124999998712</c:v>
                      </c:pt>
                      <c:pt idx="532">
                        <c:v>43092.166666665376</c:v>
                      </c:pt>
                      <c:pt idx="533">
                        <c:v>43092.208333332041</c:v>
                      </c:pt>
                      <c:pt idx="534">
                        <c:v>43092.249999998705</c:v>
                      </c:pt>
                      <c:pt idx="535">
                        <c:v>43092.291666665369</c:v>
                      </c:pt>
                      <c:pt idx="536">
                        <c:v>43092.333333332033</c:v>
                      </c:pt>
                      <c:pt idx="537">
                        <c:v>43092.374999998698</c:v>
                      </c:pt>
                      <c:pt idx="538">
                        <c:v>43092.416666665362</c:v>
                      </c:pt>
                      <c:pt idx="539">
                        <c:v>43092.458333332026</c:v>
                      </c:pt>
                      <c:pt idx="540">
                        <c:v>43092.49999999869</c:v>
                      </c:pt>
                      <c:pt idx="541">
                        <c:v>43092.541666665355</c:v>
                      </c:pt>
                      <c:pt idx="542">
                        <c:v>43092.583333332019</c:v>
                      </c:pt>
                      <c:pt idx="543">
                        <c:v>43092.624999998683</c:v>
                      </c:pt>
                      <c:pt idx="544">
                        <c:v>43092.666666665347</c:v>
                      </c:pt>
                      <c:pt idx="545">
                        <c:v>43092.708333332012</c:v>
                      </c:pt>
                      <c:pt idx="546">
                        <c:v>43092.749999998676</c:v>
                      </c:pt>
                      <c:pt idx="547">
                        <c:v>43092.79166666534</c:v>
                      </c:pt>
                      <c:pt idx="548">
                        <c:v>43092.833333332004</c:v>
                      </c:pt>
                      <c:pt idx="549">
                        <c:v>43092.874999998668</c:v>
                      </c:pt>
                      <c:pt idx="550">
                        <c:v>43092.916666665333</c:v>
                      </c:pt>
                      <c:pt idx="551">
                        <c:v>43092.958333331997</c:v>
                      </c:pt>
                      <c:pt idx="552">
                        <c:v>43092.999999998661</c:v>
                      </c:pt>
                      <c:pt idx="553">
                        <c:v>43093.041666665325</c:v>
                      </c:pt>
                      <c:pt idx="554">
                        <c:v>43093.08333333199</c:v>
                      </c:pt>
                      <c:pt idx="555">
                        <c:v>43093.124999998654</c:v>
                      </c:pt>
                      <c:pt idx="556">
                        <c:v>43093.166666665318</c:v>
                      </c:pt>
                      <c:pt idx="557">
                        <c:v>43093.208333331982</c:v>
                      </c:pt>
                      <c:pt idx="558">
                        <c:v>43093.249999998647</c:v>
                      </c:pt>
                      <c:pt idx="559">
                        <c:v>43093.291666665311</c:v>
                      </c:pt>
                      <c:pt idx="560">
                        <c:v>43093.333333331975</c:v>
                      </c:pt>
                      <c:pt idx="561">
                        <c:v>43093.374999998639</c:v>
                      </c:pt>
                      <c:pt idx="562">
                        <c:v>43093.416666665304</c:v>
                      </c:pt>
                      <c:pt idx="563">
                        <c:v>43093.458333331968</c:v>
                      </c:pt>
                      <c:pt idx="564">
                        <c:v>43093.499999998632</c:v>
                      </c:pt>
                      <c:pt idx="565">
                        <c:v>43093.541666665296</c:v>
                      </c:pt>
                      <c:pt idx="566">
                        <c:v>43093.583333331961</c:v>
                      </c:pt>
                      <c:pt idx="567">
                        <c:v>43093.624999998625</c:v>
                      </c:pt>
                      <c:pt idx="568">
                        <c:v>43093.666666665289</c:v>
                      </c:pt>
                      <c:pt idx="569">
                        <c:v>43093.708333331953</c:v>
                      </c:pt>
                      <c:pt idx="570">
                        <c:v>43093.749999998618</c:v>
                      </c:pt>
                      <c:pt idx="571">
                        <c:v>43093.791666665282</c:v>
                      </c:pt>
                      <c:pt idx="572">
                        <c:v>43093.833333331946</c:v>
                      </c:pt>
                      <c:pt idx="573">
                        <c:v>43093.87499999861</c:v>
                      </c:pt>
                      <c:pt idx="574">
                        <c:v>43093.916666665275</c:v>
                      </c:pt>
                      <c:pt idx="575">
                        <c:v>43093.958333331939</c:v>
                      </c:pt>
                      <c:pt idx="576">
                        <c:v>43093.999999998603</c:v>
                      </c:pt>
                      <c:pt idx="577">
                        <c:v>43094.041666665267</c:v>
                      </c:pt>
                      <c:pt idx="578">
                        <c:v>43094.083333331931</c:v>
                      </c:pt>
                      <c:pt idx="579">
                        <c:v>43094.124999998596</c:v>
                      </c:pt>
                      <c:pt idx="580">
                        <c:v>43094.16666666526</c:v>
                      </c:pt>
                      <c:pt idx="581">
                        <c:v>43094.208333331924</c:v>
                      </c:pt>
                      <c:pt idx="582">
                        <c:v>43094.249999998588</c:v>
                      </c:pt>
                      <c:pt idx="583">
                        <c:v>43094.291666665253</c:v>
                      </c:pt>
                      <c:pt idx="584">
                        <c:v>43094.333333331917</c:v>
                      </c:pt>
                      <c:pt idx="585">
                        <c:v>43094.374999998581</c:v>
                      </c:pt>
                      <c:pt idx="586">
                        <c:v>43094.416666665245</c:v>
                      </c:pt>
                      <c:pt idx="587">
                        <c:v>43094.45833333191</c:v>
                      </c:pt>
                      <c:pt idx="588">
                        <c:v>43094.499999998574</c:v>
                      </c:pt>
                      <c:pt idx="589">
                        <c:v>43094.541666665238</c:v>
                      </c:pt>
                      <c:pt idx="590">
                        <c:v>43094.583333331902</c:v>
                      </c:pt>
                      <c:pt idx="591">
                        <c:v>43094.624999998567</c:v>
                      </c:pt>
                      <c:pt idx="592">
                        <c:v>43094.666666665231</c:v>
                      </c:pt>
                      <c:pt idx="593">
                        <c:v>43094.708333331895</c:v>
                      </c:pt>
                      <c:pt idx="594">
                        <c:v>43094.749999998559</c:v>
                      </c:pt>
                      <c:pt idx="595">
                        <c:v>43094.791666665224</c:v>
                      </c:pt>
                      <c:pt idx="596">
                        <c:v>43094.833333331888</c:v>
                      </c:pt>
                      <c:pt idx="597">
                        <c:v>43094.874999998552</c:v>
                      </c:pt>
                      <c:pt idx="598">
                        <c:v>43094.916666665216</c:v>
                      </c:pt>
                      <c:pt idx="599">
                        <c:v>43094.958333331881</c:v>
                      </c:pt>
                      <c:pt idx="600">
                        <c:v>43094.999999998545</c:v>
                      </c:pt>
                      <c:pt idx="601">
                        <c:v>43095.041666665209</c:v>
                      </c:pt>
                      <c:pt idx="602">
                        <c:v>43095.083333331873</c:v>
                      </c:pt>
                      <c:pt idx="603">
                        <c:v>43095.124999998538</c:v>
                      </c:pt>
                      <c:pt idx="604">
                        <c:v>43095.166666665202</c:v>
                      </c:pt>
                      <c:pt idx="605">
                        <c:v>43095.208333331866</c:v>
                      </c:pt>
                      <c:pt idx="606">
                        <c:v>43095.24999999853</c:v>
                      </c:pt>
                      <c:pt idx="607">
                        <c:v>43095.291666665194</c:v>
                      </c:pt>
                      <c:pt idx="608">
                        <c:v>43095.333333331859</c:v>
                      </c:pt>
                      <c:pt idx="609">
                        <c:v>43095.374999998523</c:v>
                      </c:pt>
                      <c:pt idx="610">
                        <c:v>43095.416666665187</c:v>
                      </c:pt>
                      <c:pt idx="611">
                        <c:v>43095.458333331851</c:v>
                      </c:pt>
                      <c:pt idx="612">
                        <c:v>43095.499999998516</c:v>
                      </c:pt>
                      <c:pt idx="613">
                        <c:v>43095.54166666518</c:v>
                      </c:pt>
                      <c:pt idx="614">
                        <c:v>43095.583333331844</c:v>
                      </c:pt>
                      <c:pt idx="615">
                        <c:v>43095.624999998508</c:v>
                      </c:pt>
                      <c:pt idx="616">
                        <c:v>43095.666666665173</c:v>
                      </c:pt>
                      <c:pt idx="617">
                        <c:v>43095.708333331837</c:v>
                      </c:pt>
                      <c:pt idx="618">
                        <c:v>43095.749999998501</c:v>
                      </c:pt>
                      <c:pt idx="619">
                        <c:v>43095.791666665165</c:v>
                      </c:pt>
                      <c:pt idx="620">
                        <c:v>43095.83333333183</c:v>
                      </c:pt>
                      <c:pt idx="621">
                        <c:v>43095.874999998494</c:v>
                      </c:pt>
                      <c:pt idx="622">
                        <c:v>43095.916666665158</c:v>
                      </c:pt>
                      <c:pt idx="623">
                        <c:v>43095.958333331822</c:v>
                      </c:pt>
                      <c:pt idx="624">
                        <c:v>43095.999999998487</c:v>
                      </c:pt>
                      <c:pt idx="625">
                        <c:v>43096.041666665151</c:v>
                      </c:pt>
                      <c:pt idx="626">
                        <c:v>43096.083333331815</c:v>
                      </c:pt>
                      <c:pt idx="627">
                        <c:v>43096.124999998479</c:v>
                      </c:pt>
                      <c:pt idx="628">
                        <c:v>43096.166666665144</c:v>
                      </c:pt>
                      <c:pt idx="629">
                        <c:v>43096.208333331808</c:v>
                      </c:pt>
                      <c:pt idx="630">
                        <c:v>43096.249999998472</c:v>
                      </c:pt>
                      <c:pt idx="631">
                        <c:v>43096.291666665136</c:v>
                      </c:pt>
                      <c:pt idx="632">
                        <c:v>43096.333333331801</c:v>
                      </c:pt>
                      <c:pt idx="633">
                        <c:v>43096.374999998465</c:v>
                      </c:pt>
                      <c:pt idx="634">
                        <c:v>43096.416666665129</c:v>
                      </c:pt>
                      <c:pt idx="635">
                        <c:v>43096.458333331793</c:v>
                      </c:pt>
                      <c:pt idx="636">
                        <c:v>43096.499999998457</c:v>
                      </c:pt>
                      <c:pt idx="637">
                        <c:v>43096.541666665122</c:v>
                      </c:pt>
                      <c:pt idx="638">
                        <c:v>43096.583333331786</c:v>
                      </c:pt>
                      <c:pt idx="639">
                        <c:v>43096.62499999845</c:v>
                      </c:pt>
                      <c:pt idx="640">
                        <c:v>43096.666666665114</c:v>
                      </c:pt>
                      <c:pt idx="641">
                        <c:v>43096.708333331779</c:v>
                      </c:pt>
                      <c:pt idx="642">
                        <c:v>43096.749999998443</c:v>
                      </c:pt>
                      <c:pt idx="643">
                        <c:v>43096.791666665107</c:v>
                      </c:pt>
                      <c:pt idx="644">
                        <c:v>43096.833333331771</c:v>
                      </c:pt>
                      <c:pt idx="645">
                        <c:v>43096.874999998436</c:v>
                      </c:pt>
                      <c:pt idx="646">
                        <c:v>43096.9166666651</c:v>
                      </c:pt>
                      <c:pt idx="647">
                        <c:v>43096.958333331764</c:v>
                      </c:pt>
                      <c:pt idx="648">
                        <c:v>43096.999999998428</c:v>
                      </c:pt>
                      <c:pt idx="649">
                        <c:v>43097.041666665093</c:v>
                      </c:pt>
                      <c:pt idx="650">
                        <c:v>43097.083333331757</c:v>
                      </c:pt>
                      <c:pt idx="651">
                        <c:v>43097.124999998421</c:v>
                      </c:pt>
                      <c:pt idx="652">
                        <c:v>43097.166666665085</c:v>
                      </c:pt>
                      <c:pt idx="653">
                        <c:v>43097.20833333175</c:v>
                      </c:pt>
                      <c:pt idx="654">
                        <c:v>43097.249999998414</c:v>
                      </c:pt>
                      <c:pt idx="655">
                        <c:v>43097.291666665078</c:v>
                      </c:pt>
                      <c:pt idx="656">
                        <c:v>43097.333333331742</c:v>
                      </c:pt>
                      <c:pt idx="657">
                        <c:v>43097.374999998407</c:v>
                      </c:pt>
                      <c:pt idx="658">
                        <c:v>43097.416666665071</c:v>
                      </c:pt>
                      <c:pt idx="659">
                        <c:v>43097.458333331735</c:v>
                      </c:pt>
                      <c:pt idx="660">
                        <c:v>43097.499999998399</c:v>
                      </c:pt>
                      <c:pt idx="661">
                        <c:v>43097.541666665064</c:v>
                      </c:pt>
                      <c:pt idx="662">
                        <c:v>43097.583333331728</c:v>
                      </c:pt>
                      <c:pt idx="663">
                        <c:v>43097.624999998392</c:v>
                      </c:pt>
                      <c:pt idx="664">
                        <c:v>43097.666666665056</c:v>
                      </c:pt>
                      <c:pt idx="665">
                        <c:v>43097.70833333172</c:v>
                      </c:pt>
                      <c:pt idx="666">
                        <c:v>43097.749999998385</c:v>
                      </c:pt>
                      <c:pt idx="667">
                        <c:v>43097.791666665049</c:v>
                      </c:pt>
                      <c:pt idx="668">
                        <c:v>43097.833333331713</c:v>
                      </c:pt>
                      <c:pt idx="669">
                        <c:v>43097.874999998377</c:v>
                      </c:pt>
                      <c:pt idx="670">
                        <c:v>43097.916666665042</c:v>
                      </c:pt>
                      <c:pt idx="671">
                        <c:v>43097.958333331706</c:v>
                      </c:pt>
                      <c:pt idx="672">
                        <c:v>43097.99999999837</c:v>
                      </c:pt>
                      <c:pt idx="673">
                        <c:v>43098.041666665034</c:v>
                      </c:pt>
                      <c:pt idx="674">
                        <c:v>43098.083333331699</c:v>
                      </c:pt>
                      <c:pt idx="675">
                        <c:v>43098.124999998363</c:v>
                      </c:pt>
                      <c:pt idx="676">
                        <c:v>43098.166666665027</c:v>
                      </c:pt>
                      <c:pt idx="677">
                        <c:v>43098.208333331691</c:v>
                      </c:pt>
                      <c:pt idx="678">
                        <c:v>43098.249999998356</c:v>
                      </c:pt>
                      <c:pt idx="679">
                        <c:v>43098.29166666502</c:v>
                      </c:pt>
                      <c:pt idx="680">
                        <c:v>43098.333333331684</c:v>
                      </c:pt>
                      <c:pt idx="681">
                        <c:v>43098.374999998348</c:v>
                      </c:pt>
                      <c:pt idx="682">
                        <c:v>43098.416666665013</c:v>
                      </c:pt>
                      <c:pt idx="683">
                        <c:v>43098.458333331677</c:v>
                      </c:pt>
                      <c:pt idx="684">
                        <c:v>43098.499999998341</c:v>
                      </c:pt>
                      <c:pt idx="685">
                        <c:v>43098.541666665005</c:v>
                      </c:pt>
                      <c:pt idx="686">
                        <c:v>43098.58333333167</c:v>
                      </c:pt>
                      <c:pt idx="687">
                        <c:v>43098.624999998334</c:v>
                      </c:pt>
                      <c:pt idx="688">
                        <c:v>43098.666666664998</c:v>
                      </c:pt>
                      <c:pt idx="689">
                        <c:v>43098.708333331662</c:v>
                      </c:pt>
                      <c:pt idx="690">
                        <c:v>43098.749999998327</c:v>
                      </c:pt>
                      <c:pt idx="691">
                        <c:v>43098.791666664991</c:v>
                      </c:pt>
                      <c:pt idx="692">
                        <c:v>43098.833333331655</c:v>
                      </c:pt>
                      <c:pt idx="693">
                        <c:v>43098.874999998319</c:v>
                      </c:pt>
                      <c:pt idx="694">
                        <c:v>43098.916666664983</c:v>
                      </c:pt>
                      <c:pt idx="695">
                        <c:v>43098.958333331648</c:v>
                      </c:pt>
                      <c:pt idx="696">
                        <c:v>43098.999999998312</c:v>
                      </c:pt>
                      <c:pt idx="697">
                        <c:v>43099.041666664976</c:v>
                      </c:pt>
                      <c:pt idx="698">
                        <c:v>43099.08333333164</c:v>
                      </c:pt>
                      <c:pt idx="699">
                        <c:v>43099.124999998305</c:v>
                      </c:pt>
                      <c:pt idx="700">
                        <c:v>43099.166666664969</c:v>
                      </c:pt>
                      <c:pt idx="701">
                        <c:v>43099.208333331633</c:v>
                      </c:pt>
                      <c:pt idx="702">
                        <c:v>43099.249999998297</c:v>
                      </c:pt>
                      <c:pt idx="703">
                        <c:v>43099.291666664962</c:v>
                      </c:pt>
                      <c:pt idx="704">
                        <c:v>43099.333333331626</c:v>
                      </c:pt>
                      <c:pt idx="705">
                        <c:v>43099.37499999829</c:v>
                      </c:pt>
                      <c:pt idx="706">
                        <c:v>43099.416666664954</c:v>
                      </c:pt>
                      <c:pt idx="707">
                        <c:v>43099.458333331619</c:v>
                      </c:pt>
                      <c:pt idx="708">
                        <c:v>43099.499999998283</c:v>
                      </c:pt>
                      <c:pt idx="709">
                        <c:v>43099.541666664947</c:v>
                      </c:pt>
                      <c:pt idx="710">
                        <c:v>43099.583333331611</c:v>
                      </c:pt>
                      <c:pt idx="711">
                        <c:v>43099.624999998276</c:v>
                      </c:pt>
                      <c:pt idx="712">
                        <c:v>43099.66666666494</c:v>
                      </c:pt>
                      <c:pt idx="713">
                        <c:v>43099.708333331604</c:v>
                      </c:pt>
                      <c:pt idx="714">
                        <c:v>43099.749999998268</c:v>
                      </c:pt>
                      <c:pt idx="715">
                        <c:v>43099.791666664933</c:v>
                      </c:pt>
                      <c:pt idx="716">
                        <c:v>43099.833333331597</c:v>
                      </c:pt>
                      <c:pt idx="717">
                        <c:v>43099.874999998261</c:v>
                      </c:pt>
                      <c:pt idx="718">
                        <c:v>43099.916666664925</c:v>
                      </c:pt>
                      <c:pt idx="719">
                        <c:v>43099.95833333159</c:v>
                      </c:pt>
                      <c:pt idx="720">
                        <c:v>43099.999999998254</c:v>
                      </c:pt>
                      <c:pt idx="721">
                        <c:v>43100.041666664918</c:v>
                      </c:pt>
                      <c:pt idx="722">
                        <c:v>43100.083333331582</c:v>
                      </c:pt>
                      <c:pt idx="723">
                        <c:v>43100.124999998246</c:v>
                      </c:pt>
                      <c:pt idx="724">
                        <c:v>43100.166666664911</c:v>
                      </c:pt>
                      <c:pt idx="725">
                        <c:v>43100.208333331575</c:v>
                      </c:pt>
                      <c:pt idx="726">
                        <c:v>43100.249999998239</c:v>
                      </c:pt>
                      <c:pt idx="727">
                        <c:v>43100.291666664903</c:v>
                      </c:pt>
                      <c:pt idx="728">
                        <c:v>43100.333333331568</c:v>
                      </c:pt>
                      <c:pt idx="729">
                        <c:v>43100.374999998232</c:v>
                      </c:pt>
                      <c:pt idx="730">
                        <c:v>43100.416666664896</c:v>
                      </c:pt>
                      <c:pt idx="731">
                        <c:v>43100.45833333156</c:v>
                      </c:pt>
                      <c:pt idx="732">
                        <c:v>43100.499999998225</c:v>
                      </c:pt>
                      <c:pt idx="733">
                        <c:v>43100.541666664889</c:v>
                      </c:pt>
                      <c:pt idx="734">
                        <c:v>43100.583333331553</c:v>
                      </c:pt>
                      <c:pt idx="735">
                        <c:v>43100.624999998217</c:v>
                      </c:pt>
                      <c:pt idx="736">
                        <c:v>43100.666666664882</c:v>
                      </c:pt>
                      <c:pt idx="737">
                        <c:v>43100.708333331546</c:v>
                      </c:pt>
                      <c:pt idx="738">
                        <c:v>43100.74999999821</c:v>
                      </c:pt>
                      <c:pt idx="739">
                        <c:v>43100.791666664874</c:v>
                      </c:pt>
                      <c:pt idx="740">
                        <c:v>43100.833333331539</c:v>
                      </c:pt>
                      <c:pt idx="741">
                        <c:v>43100.874999998203</c:v>
                      </c:pt>
                      <c:pt idx="742">
                        <c:v>43100.916666664867</c:v>
                      </c:pt>
                      <c:pt idx="743">
                        <c:v>43100.958333331531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Graphs!$E$1:$E$744</c15:sqref>
                        </c15:formulaRef>
                      </c:ext>
                    </c:extLst>
                    <c:numCache>
                      <c:formatCode>General</c:formatCode>
                      <c:ptCount val="744"/>
                      <c:pt idx="0">
                        <c:v>3000</c:v>
                      </c:pt>
                      <c:pt idx="1">
                        <c:v>3000</c:v>
                      </c:pt>
                      <c:pt idx="2">
                        <c:v>3000</c:v>
                      </c:pt>
                      <c:pt idx="3">
                        <c:v>3000</c:v>
                      </c:pt>
                      <c:pt idx="4">
                        <c:v>3000</c:v>
                      </c:pt>
                      <c:pt idx="5">
                        <c:v>3000</c:v>
                      </c:pt>
                      <c:pt idx="6">
                        <c:v>3000</c:v>
                      </c:pt>
                      <c:pt idx="7">
                        <c:v>3000</c:v>
                      </c:pt>
                      <c:pt idx="8">
                        <c:v>3000</c:v>
                      </c:pt>
                      <c:pt idx="9">
                        <c:v>3000</c:v>
                      </c:pt>
                      <c:pt idx="10">
                        <c:v>3000</c:v>
                      </c:pt>
                      <c:pt idx="11">
                        <c:v>3000</c:v>
                      </c:pt>
                      <c:pt idx="12">
                        <c:v>3000</c:v>
                      </c:pt>
                      <c:pt idx="13">
                        <c:v>3000</c:v>
                      </c:pt>
                      <c:pt idx="14">
                        <c:v>3000</c:v>
                      </c:pt>
                      <c:pt idx="15">
                        <c:v>3000</c:v>
                      </c:pt>
                      <c:pt idx="16">
                        <c:v>3000</c:v>
                      </c:pt>
                      <c:pt idx="17">
                        <c:v>3000</c:v>
                      </c:pt>
                      <c:pt idx="18">
                        <c:v>3000</c:v>
                      </c:pt>
                      <c:pt idx="19">
                        <c:v>3000</c:v>
                      </c:pt>
                      <c:pt idx="20">
                        <c:v>3000</c:v>
                      </c:pt>
                      <c:pt idx="21">
                        <c:v>3000</c:v>
                      </c:pt>
                      <c:pt idx="22">
                        <c:v>3000</c:v>
                      </c:pt>
                      <c:pt idx="23">
                        <c:v>3000</c:v>
                      </c:pt>
                      <c:pt idx="24">
                        <c:v>3000</c:v>
                      </c:pt>
                      <c:pt idx="25">
                        <c:v>3000</c:v>
                      </c:pt>
                      <c:pt idx="26">
                        <c:v>3000</c:v>
                      </c:pt>
                      <c:pt idx="27">
                        <c:v>3000</c:v>
                      </c:pt>
                      <c:pt idx="28">
                        <c:v>3000</c:v>
                      </c:pt>
                      <c:pt idx="29">
                        <c:v>3000</c:v>
                      </c:pt>
                      <c:pt idx="30">
                        <c:v>3000</c:v>
                      </c:pt>
                      <c:pt idx="31">
                        <c:v>3000</c:v>
                      </c:pt>
                      <c:pt idx="32">
                        <c:v>3000</c:v>
                      </c:pt>
                      <c:pt idx="33">
                        <c:v>3000</c:v>
                      </c:pt>
                      <c:pt idx="34">
                        <c:v>3000</c:v>
                      </c:pt>
                      <c:pt idx="35">
                        <c:v>3000</c:v>
                      </c:pt>
                      <c:pt idx="36">
                        <c:v>3000</c:v>
                      </c:pt>
                      <c:pt idx="37">
                        <c:v>3000</c:v>
                      </c:pt>
                      <c:pt idx="38">
                        <c:v>3000</c:v>
                      </c:pt>
                      <c:pt idx="39">
                        <c:v>3000</c:v>
                      </c:pt>
                      <c:pt idx="40">
                        <c:v>3000</c:v>
                      </c:pt>
                      <c:pt idx="41">
                        <c:v>3000</c:v>
                      </c:pt>
                      <c:pt idx="42">
                        <c:v>3000</c:v>
                      </c:pt>
                      <c:pt idx="43">
                        <c:v>3000</c:v>
                      </c:pt>
                      <c:pt idx="44">
                        <c:v>3000</c:v>
                      </c:pt>
                      <c:pt idx="45">
                        <c:v>3000</c:v>
                      </c:pt>
                      <c:pt idx="46">
                        <c:v>3000</c:v>
                      </c:pt>
                      <c:pt idx="47">
                        <c:v>3000</c:v>
                      </c:pt>
                      <c:pt idx="48">
                        <c:v>3000</c:v>
                      </c:pt>
                      <c:pt idx="49">
                        <c:v>3000</c:v>
                      </c:pt>
                      <c:pt idx="50">
                        <c:v>3000</c:v>
                      </c:pt>
                      <c:pt idx="51">
                        <c:v>3000</c:v>
                      </c:pt>
                      <c:pt idx="52">
                        <c:v>3000</c:v>
                      </c:pt>
                      <c:pt idx="53">
                        <c:v>3000</c:v>
                      </c:pt>
                      <c:pt idx="54">
                        <c:v>3000</c:v>
                      </c:pt>
                      <c:pt idx="55">
                        <c:v>3000</c:v>
                      </c:pt>
                      <c:pt idx="56">
                        <c:v>3000</c:v>
                      </c:pt>
                      <c:pt idx="57">
                        <c:v>3000</c:v>
                      </c:pt>
                      <c:pt idx="58">
                        <c:v>3000</c:v>
                      </c:pt>
                      <c:pt idx="59">
                        <c:v>3000</c:v>
                      </c:pt>
                      <c:pt idx="60">
                        <c:v>3000</c:v>
                      </c:pt>
                      <c:pt idx="61">
                        <c:v>3000</c:v>
                      </c:pt>
                      <c:pt idx="62">
                        <c:v>3000</c:v>
                      </c:pt>
                      <c:pt idx="63">
                        <c:v>3000</c:v>
                      </c:pt>
                      <c:pt idx="64">
                        <c:v>3000</c:v>
                      </c:pt>
                      <c:pt idx="65">
                        <c:v>3000</c:v>
                      </c:pt>
                      <c:pt idx="66">
                        <c:v>3000</c:v>
                      </c:pt>
                      <c:pt idx="67">
                        <c:v>3000</c:v>
                      </c:pt>
                      <c:pt idx="68">
                        <c:v>3000</c:v>
                      </c:pt>
                      <c:pt idx="69">
                        <c:v>3000</c:v>
                      </c:pt>
                      <c:pt idx="70">
                        <c:v>3000</c:v>
                      </c:pt>
                      <c:pt idx="71">
                        <c:v>3000</c:v>
                      </c:pt>
                      <c:pt idx="72">
                        <c:v>3000</c:v>
                      </c:pt>
                      <c:pt idx="73">
                        <c:v>3000</c:v>
                      </c:pt>
                      <c:pt idx="74">
                        <c:v>3000</c:v>
                      </c:pt>
                      <c:pt idx="75">
                        <c:v>3000</c:v>
                      </c:pt>
                      <c:pt idx="76">
                        <c:v>3000</c:v>
                      </c:pt>
                      <c:pt idx="77">
                        <c:v>3000</c:v>
                      </c:pt>
                      <c:pt idx="78">
                        <c:v>3000</c:v>
                      </c:pt>
                      <c:pt idx="79">
                        <c:v>3000</c:v>
                      </c:pt>
                      <c:pt idx="80">
                        <c:v>3000</c:v>
                      </c:pt>
                      <c:pt idx="81">
                        <c:v>3000</c:v>
                      </c:pt>
                      <c:pt idx="82">
                        <c:v>3000</c:v>
                      </c:pt>
                      <c:pt idx="83">
                        <c:v>3000</c:v>
                      </c:pt>
                      <c:pt idx="84">
                        <c:v>3000</c:v>
                      </c:pt>
                      <c:pt idx="85">
                        <c:v>3000</c:v>
                      </c:pt>
                      <c:pt idx="86">
                        <c:v>3000</c:v>
                      </c:pt>
                      <c:pt idx="87">
                        <c:v>3000</c:v>
                      </c:pt>
                      <c:pt idx="88">
                        <c:v>3000</c:v>
                      </c:pt>
                      <c:pt idx="89">
                        <c:v>3000</c:v>
                      </c:pt>
                      <c:pt idx="90">
                        <c:v>3000</c:v>
                      </c:pt>
                      <c:pt idx="91">
                        <c:v>3000</c:v>
                      </c:pt>
                      <c:pt idx="92">
                        <c:v>3000</c:v>
                      </c:pt>
                      <c:pt idx="93">
                        <c:v>3000</c:v>
                      </c:pt>
                      <c:pt idx="94">
                        <c:v>3000</c:v>
                      </c:pt>
                      <c:pt idx="95">
                        <c:v>3000</c:v>
                      </c:pt>
                      <c:pt idx="96">
                        <c:v>3000</c:v>
                      </c:pt>
                      <c:pt idx="97">
                        <c:v>3000</c:v>
                      </c:pt>
                      <c:pt idx="98">
                        <c:v>3000</c:v>
                      </c:pt>
                      <c:pt idx="99">
                        <c:v>3000</c:v>
                      </c:pt>
                      <c:pt idx="100">
                        <c:v>3000</c:v>
                      </c:pt>
                      <c:pt idx="101">
                        <c:v>3000</c:v>
                      </c:pt>
                      <c:pt idx="102">
                        <c:v>3000</c:v>
                      </c:pt>
                      <c:pt idx="103">
                        <c:v>3000</c:v>
                      </c:pt>
                      <c:pt idx="104">
                        <c:v>3000</c:v>
                      </c:pt>
                      <c:pt idx="105">
                        <c:v>3000</c:v>
                      </c:pt>
                      <c:pt idx="106">
                        <c:v>3000</c:v>
                      </c:pt>
                      <c:pt idx="107">
                        <c:v>3000</c:v>
                      </c:pt>
                      <c:pt idx="108">
                        <c:v>3000</c:v>
                      </c:pt>
                      <c:pt idx="109">
                        <c:v>3000</c:v>
                      </c:pt>
                      <c:pt idx="110">
                        <c:v>3000</c:v>
                      </c:pt>
                      <c:pt idx="111">
                        <c:v>3000</c:v>
                      </c:pt>
                      <c:pt idx="112">
                        <c:v>3000</c:v>
                      </c:pt>
                      <c:pt idx="113">
                        <c:v>3000</c:v>
                      </c:pt>
                      <c:pt idx="114">
                        <c:v>3000</c:v>
                      </c:pt>
                      <c:pt idx="115">
                        <c:v>3000</c:v>
                      </c:pt>
                      <c:pt idx="116">
                        <c:v>3000</c:v>
                      </c:pt>
                      <c:pt idx="117">
                        <c:v>3000</c:v>
                      </c:pt>
                      <c:pt idx="118">
                        <c:v>3000</c:v>
                      </c:pt>
                      <c:pt idx="119">
                        <c:v>3000</c:v>
                      </c:pt>
                      <c:pt idx="120">
                        <c:v>3000</c:v>
                      </c:pt>
                      <c:pt idx="121">
                        <c:v>3000</c:v>
                      </c:pt>
                      <c:pt idx="122">
                        <c:v>3000</c:v>
                      </c:pt>
                      <c:pt idx="123">
                        <c:v>3000</c:v>
                      </c:pt>
                      <c:pt idx="124">
                        <c:v>3000</c:v>
                      </c:pt>
                      <c:pt idx="125">
                        <c:v>3000</c:v>
                      </c:pt>
                      <c:pt idx="126">
                        <c:v>3000</c:v>
                      </c:pt>
                      <c:pt idx="127">
                        <c:v>3000</c:v>
                      </c:pt>
                      <c:pt idx="128">
                        <c:v>3000</c:v>
                      </c:pt>
                      <c:pt idx="129">
                        <c:v>3000</c:v>
                      </c:pt>
                      <c:pt idx="130">
                        <c:v>3000</c:v>
                      </c:pt>
                      <c:pt idx="131">
                        <c:v>3000</c:v>
                      </c:pt>
                      <c:pt idx="132">
                        <c:v>3000</c:v>
                      </c:pt>
                      <c:pt idx="133">
                        <c:v>3000</c:v>
                      </c:pt>
                      <c:pt idx="134">
                        <c:v>3000</c:v>
                      </c:pt>
                      <c:pt idx="135">
                        <c:v>3000</c:v>
                      </c:pt>
                      <c:pt idx="136">
                        <c:v>3000</c:v>
                      </c:pt>
                      <c:pt idx="137">
                        <c:v>3000</c:v>
                      </c:pt>
                      <c:pt idx="138">
                        <c:v>3000</c:v>
                      </c:pt>
                      <c:pt idx="139">
                        <c:v>3000</c:v>
                      </c:pt>
                      <c:pt idx="140">
                        <c:v>3000</c:v>
                      </c:pt>
                      <c:pt idx="141">
                        <c:v>3000</c:v>
                      </c:pt>
                      <c:pt idx="142">
                        <c:v>3000</c:v>
                      </c:pt>
                      <c:pt idx="143">
                        <c:v>3000</c:v>
                      </c:pt>
                      <c:pt idx="144">
                        <c:v>3000</c:v>
                      </c:pt>
                      <c:pt idx="145">
                        <c:v>3000</c:v>
                      </c:pt>
                      <c:pt idx="146">
                        <c:v>3000</c:v>
                      </c:pt>
                      <c:pt idx="147">
                        <c:v>3000</c:v>
                      </c:pt>
                      <c:pt idx="148">
                        <c:v>3000</c:v>
                      </c:pt>
                      <c:pt idx="149">
                        <c:v>3000</c:v>
                      </c:pt>
                      <c:pt idx="150">
                        <c:v>3000</c:v>
                      </c:pt>
                      <c:pt idx="151">
                        <c:v>3000</c:v>
                      </c:pt>
                      <c:pt idx="152">
                        <c:v>3000</c:v>
                      </c:pt>
                      <c:pt idx="153">
                        <c:v>3000</c:v>
                      </c:pt>
                      <c:pt idx="154">
                        <c:v>3000</c:v>
                      </c:pt>
                      <c:pt idx="155">
                        <c:v>3000</c:v>
                      </c:pt>
                      <c:pt idx="156">
                        <c:v>3000</c:v>
                      </c:pt>
                      <c:pt idx="157">
                        <c:v>3000</c:v>
                      </c:pt>
                      <c:pt idx="158">
                        <c:v>3000</c:v>
                      </c:pt>
                      <c:pt idx="159">
                        <c:v>3000</c:v>
                      </c:pt>
                      <c:pt idx="160">
                        <c:v>3000</c:v>
                      </c:pt>
                      <c:pt idx="161">
                        <c:v>3000</c:v>
                      </c:pt>
                      <c:pt idx="162">
                        <c:v>3000</c:v>
                      </c:pt>
                      <c:pt idx="163">
                        <c:v>3000</c:v>
                      </c:pt>
                      <c:pt idx="164">
                        <c:v>3000</c:v>
                      </c:pt>
                      <c:pt idx="165">
                        <c:v>3000</c:v>
                      </c:pt>
                      <c:pt idx="166">
                        <c:v>3000</c:v>
                      </c:pt>
                      <c:pt idx="167">
                        <c:v>3000</c:v>
                      </c:pt>
                      <c:pt idx="168">
                        <c:v>3000</c:v>
                      </c:pt>
                      <c:pt idx="169">
                        <c:v>3000</c:v>
                      </c:pt>
                      <c:pt idx="170">
                        <c:v>3000</c:v>
                      </c:pt>
                      <c:pt idx="171">
                        <c:v>3000</c:v>
                      </c:pt>
                      <c:pt idx="172">
                        <c:v>3000</c:v>
                      </c:pt>
                      <c:pt idx="173">
                        <c:v>3000</c:v>
                      </c:pt>
                      <c:pt idx="174">
                        <c:v>3000</c:v>
                      </c:pt>
                      <c:pt idx="175">
                        <c:v>3000</c:v>
                      </c:pt>
                      <c:pt idx="176">
                        <c:v>3000</c:v>
                      </c:pt>
                      <c:pt idx="177">
                        <c:v>3000</c:v>
                      </c:pt>
                      <c:pt idx="178">
                        <c:v>3000</c:v>
                      </c:pt>
                      <c:pt idx="179">
                        <c:v>3000</c:v>
                      </c:pt>
                      <c:pt idx="180">
                        <c:v>3000</c:v>
                      </c:pt>
                      <c:pt idx="181">
                        <c:v>3000</c:v>
                      </c:pt>
                      <c:pt idx="182">
                        <c:v>3000</c:v>
                      </c:pt>
                      <c:pt idx="183">
                        <c:v>3000</c:v>
                      </c:pt>
                      <c:pt idx="184">
                        <c:v>3000</c:v>
                      </c:pt>
                      <c:pt idx="185">
                        <c:v>3000</c:v>
                      </c:pt>
                      <c:pt idx="186">
                        <c:v>3000</c:v>
                      </c:pt>
                      <c:pt idx="187">
                        <c:v>3000</c:v>
                      </c:pt>
                      <c:pt idx="188">
                        <c:v>3000</c:v>
                      </c:pt>
                      <c:pt idx="189">
                        <c:v>3000</c:v>
                      </c:pt>
                      <c:pt idx="190">
                        <c:v>3000</c:v>
                      </c:pt>
                      <c:pt idx="191">
                        <c:v>3000</c:v>
                      </c:pt>
                      <c:pt idx="192">
                        <c:v>3000</c:v>
                      </c:pt>
                      <c:pt idx="193">
                        <c:v>3000</c:v>
                      </c:pt>
                      <c:pt idx="194">
                        <c:v>3000</c:v>
                      </c:pt>
                      <c:pt idx="195">
                        <c:v>3000</c:v>
                      </c:pt>
                      <c:pt idx="196">
                        <c:v>3000</c:v>
                      </c:pt>
                      <c:pt idx="197">
                        <c:v>3000</c:v>
                      </c:pt>
                      <c:pt idx="198">
                        <c:v>3000</c:v>
                      </c:pt>
                      <c:pt idx="199">
                        <c:v>3000</c:v>
                      </c:pt>
                      <c:pt idx="200">
                        <c:v>3000</c:v>
                      </c:pt>
                      <c:pt idx="201">
                        <c:v>3000</c:v>
                      </c:pt>
                      <c:pt idx="202">
                        <c:v>3000</c:v>
                      </c:pt>
                      <c:pt idx="203">
                        <c:v>3000</c:v>
                      </c:pt>
                      <c:pt idx="204">
                        <c:v>3000</c:v>
                      </c:pt>
                      <c:pt idx="205">
                        <c:v>3000</c:v>
                      </c:pt>
                      <c:pt idx="206">
                        <c:v>3000</c:v>
                      </c:pt>
                      <c:pt idx="207">
                        <c:v>3000</c:v>
                      </c:pt>
                      <c:pt idx="208">
                        <c:v>3000</c:v>
                      </c:pt>
                      <c:pt idx="209">
                        <c:v>3000</c:v>
                      </c:pt>
                      <c:pt idx="210">
                        <c:v>3000</c:v>
                      </c:pt>
                      <c:pt idx="211">
                        <c:v>3000</c:v>
                      </c:pt>
                      <c:pt idx="212">
                        <c:v>3000</c:v>
                      </c:pt>
                      <c:pt idx="213">
                        <c:v>3000</c:v>
                      </c:pt>
                      <c:pt idx="214">
                        <c:v>3000</c:v>
                      </c:pt>
                      <c:pt idx="215">
                        <c:v>3000</c:v>
                      </c:pt>
                      <c:pt idx="216">
                        <c:v>3000</c:v>
                      </c:pt>
                      <c:pt idx="217">
                        <c:v>3000</c:v>
                      </c:pt>
                      <c:pt idx="218">
                        <c:v>3000</c:v>
                      </c:pt>
                      <c:pt idx="219">
                        <c:v>3000</c:v>
                      </c:pt>
                      <c:pt idx="220">
                        <c:v>3000</c:v>
                      </c:pt>
                      <c:pt idx="221">
                        <c:v>3000</c:v>
                      </c:pt>
                      <c:pt idx="222">
                        <c:v>3000</c:v>
                      </c:pt>
                      <c:pt idx="223">
                        <c:v>3000</c:v>
                      </c:pt>
                      <c:pt idx="224">
                        <c:v>3000</c:v>
                      </c:pt>
                      <c:pt idx="225">
                        <c:v>3000</c:v>
                      </c:pt>
                      <c:pt idx="226">
                        <c:v>3000</c:v>
                      </c:pt>
                      <c:pt idx="227">
                        <c:v>3000</c:v>
                      </c:pt>
                      <c:pt idx="228">
                        <c:v>3000</c:v>
                      </c:pt>
                      <c:pt idx="229">
                        <c:v>3000</c:v>
                      </c:pt>
                      <c:pt idx="230">
                        <c:v>3000</c:v>
                      </c:pt>
                      <c:pt idx="231">
                        <c:v>3000</c:v>
                      </c:pt>
                      <c:pt idx="232">
                        <c:v>3000</c:v>
                      </c:pt>
                      <c:pt idx="233">
                        <c:v>3000</c:v>
                      </c:pt>
                      <c:pt idx="234">
                        <c:v>3000</c:v>
                      </c:pt>
                      <c:pt idx="235">
                        <c:v>3000</c:v>
                      </c:pt>
                      <c:pt idx="236">
                        <c:v>3000</c:v>
                      </c:pt>
                      <c:pt idx="237">
                        <c:v>3000</c:v>
                      </c:pt>
                      <c:pt idx="238">
                        <c:v>3000</c:v>
                      </c:pt>
                      <c:pt idx="239">
                        <c:v>3000</c:v>
                      </c:pt>
                      <c:pt idx="240">
                        <c:v>3000</c:v>
                      </c:pt>
                      <c:pt idx="241">
                        <c:v>3000</c:v>
                      </c:pt>
                      <c:pt idx="242">
                        <c:v>3000</c:v>
                      </c:pt>
                      <c:pt idx="243">
                        <c:v>3000</c:v>
                      </c:pt>
                      <c:pt idx="244">
                        <c:v>3000</c:v>
                      </c:pt>
                      <c:pt idx="245">
                        <c:v>3000</c:v>
                      </c:pt>
                      <c:pt idx="246">
                        <c:v>3000</c:v>
                      </c:pt>
                      <c:pt idx="247">
                        <c:v>3000</c:v>
                      </c:pt>
                      <c:pt idx="248">
                        <c:v>3000</c:v>
                      </c:pt>
                      <c:pt idx="249">
                        <c:v>3000</c:v>
                      </c:pt>
                      <c:pt idx="250">
                        <c:v>3000</c:v>
                      </c:pt>
                      <c:pt idx="251">
                        <c:v>3000</c:v>
                      </c:pt>
                      <c:pt idx="252">
                        <c:v>3000</c:v>
                      </c:pt>
                      <c:pt idx="253">
                        <c:v>3000</c:v>
                      </c:pt>
                      <c:pt idx="254">
                        <c:v>3000</c:v>
                      </c:pt>
                      <c:pt idx="255">
                        <c:v>3000</c:v>
                      </c:pt>
                      <c:pt idx="256">
                        <c:v>3000</c:v>
                      </c:pt>
                      <c:pt idx="257">
                        <c:v>3000</c:v>
                      </c:pt>
                      <c:pt idx="258">
                        <c:v>3000</c:v>
                      </c:pt>
                      <c:pt idx="259">
                        <c:v>3000</c:v>
                      </c:pt>
                      <c:pt idx="260">
                        <c:v>3000</c:v>
                      </c:pt>
                      <c:pt idx="261">
                        <c:v>3000</c:v>
                      </c:pt>
                      <c:pt idx="262">
                        <c:v>3000</c:v>
                      </c:pt>
                      <c:pt idx="263">
                        <c:v>3000</c:v>
                      </c:pt>
                      <c:pt idx="264">
                        <c:v>3000</c:v>
                      </c:pt>
                      <c:pt idx="265">
                        <c:v>3000</c:v>
                      </c:pt>
                      <c:pt idx="266">
                        <c:v>3000</c:v>
                      </c:pt>
                      <c:pt idx="267">
                        <c:v>3000</c:v>
                      </c:pt>
                      <c:pt idx="268">
                        <c:v>3000</c:v>
                      </c:pt>
                      <c:pt idx="269">
                        <c:v>3000</c:v>
                      </c:pt>
                      <c:pt idx="270">
                        <c:v>3000</c:v>
                      </c:pt>
                      <c:pt idx="271">
                        <c:v>3000</c:v>
                      </c:pt>
                      <c:pt idx="272">
                        <c:v>3000</c:v>
                      </c:pt>
                      <c:pt idx="273">
                        <c:v>3000</c:v>
                      </c:pt>
                      <c:pt idx="274">
                        <c:v>3000</c:v>
                      </c:pt>
                      <c:pt idx="275">
                        <c:v>3000</c:v>
                      </c:pt>
                      <c:pt idx="276">
                        <c:v>3000</c:v>
                      </c:pt>
                      <c:pt idx="277">
                        <c:v>3000</c:v>
                      </c:pt>
                      <c:pt idx="278">
                        <c:v>3000</c:v>
                      </c:pt>
                      <c:pt idx="279">
                        <c:v>3000</c:v>
                      </c:pt>
                      <c:pt idx="280">
                        <c:v>3000</c:v>
                      </c:pt>
                      <c:pt idx="281">
                        <c:v>3000</c:v>
                      </c:pt>
                      <c:pt idx="282">
                        <c:v>3000</c:v>
                      </c:pt>
                      <c:pt idx="283">
                        <c:v>3000</c:v>
                      </c:pt>
                      <c:pt idx="284">
                        <c:v>3000</c:v>
                      </c:pt>
                      <c:pt idx="285">
                        <c:v>3000</c:v>
                      </c:pt>
                      <c:pt idx="286">
                        <c:v>3000</c:v>
                      </c:pt>
                      <c:pt idx="287">
                        <c:v>3000</c:v>
                      </c:pt>
                      <c:pt idx="288">
                        <c:v>3000</c:v>
                      </c:pt>
                      <c:pt idx="289">
                        <c:v>3000</c:v>
                      </c:pt>
                      <c:pt idx="290">
                        <c:v>3000</c:v>
                      </c:pt>
                      <c:pt idx="291">
                        <c:v>3000</c:v>
                      </c:pt>
                      <c:pt idx="292">
                        <c:v>3000</c:v>
                      </c:pt>
                      <c:pt idx="293">
                        <c:v>3000</c:v>
                      </c:pt>
                      <c:pt idx="294">
                        <c:v>3000</c:v>
                      </c:pt>
                      <c:pt idx="295">
                        <c:v>3000</c:v>
                      </c:pt>
                      <c:pt idx="296">
                        <c:v>3000</c:v>
                      </c:pt>
                      <c:pt idx="297">
                        <c:v>3000</c:v>
                      </c:pt>
                      <c:pt idx="298">
                        <c:v>3000</c:v>
                      </c:pt>
                      <c:pt idx="299">
                        <c:v>3000</c:v>
                      </c:pt>
                      <c:pt idx="300">
                        <c:v>3000</c:v>
                      </c:pt>
                      <c:pt idx="301">
                        <c:v>3000</c:v>
                      </c:pt>
                      <c:pt idx="302">
                        <c:v>3000</c:v>
                      </c:pt>
                      <c:pt idx="303">
                        <c:v>3000</c:v>
                      </c:pt>
                      <c:pt idx="304">
                        <c:v>3000</c:v>
                      </c:pt>
                      <c:pt idx="305">
                        <c:v>3000</c:v>
                      </c:pt>
                      <c:pt idx="306">
                        <c:v>3000</c:v>
                      </c:pt>
                      <c:pt idx="307">
                        <c:v>3000</c:v>
                      </c:pt>
                      <c:pt idx="308">
                        <c:v>3000</c:v>
                      </c:pt>
                      <c:pt idx="309">
                        <c:v>3000</c:v>
                      </c:pt>
                      <c:pt idx="310">
                        <c:v>3000</c:v>
                      </c:pt>
                      <c:pt idx="311">
                        <c:v>3000</c:v>
                      </c:pt>
                      <c:pt idx="312">
                        <c:v>3000</c:v>
                      </c:pt>
                      <c:pt idx="313">
                        <c:v>3000</c:v>
                      </c:pt>
                      <c:pt idx="314">
                        <c:v>3000</c:v>
                      </c:pt>
                      <c:pt idx="315">
                        <c:v>3000</c:v>
                      </c:pt>
                      <c:pt idx="316">
                        <c:v>3000</c:v>
                      </c:pt>
                      <c:pt idx="317">
                        <c:v>3000</c:v>
                      </c:pt>
                      <c:pt idx="318">
                        <c:v>3000</c:v>
                      </c:pt>
                      <c:pt idx="319">
                        <c:v>3000</c:v>
                      </c:pt>
                      <c:pt idx="320">
                        <c:v>3000</c:v>
                      </c:pt>
                      <c:pt idx="321">
                        <c:v>3000</c:v>
                      </c:pt>
                      <c:pt idx="322">
                        <c:v>3000</c:v>
                      </c:pt>
                      <c:pt idx="323">
                        <c:v>3000</c:v>
                      </c:pt>
                      <c:pt idx="324">
                        <c:v>3000</c:v>
                      </c:pt>
                      <c:pt idx="325">
                        <c:v>3000</c:v>
                      </c:pt>
                      <c:pt idx="326">
                        <c:v>3000</c:v>
                      </c:pt>
                      <c:pt idx="327">
                        <c:v>3000</c:v>
                      </c:pt>
                      <c:pt idx="328">
                        <c:v>3000</c:v>
                      </c:pt>
                      <c:pt idx="329">
                        <c:v>3000</c:v>
                      </c:pt>
                      <c:pt idx="330">
                        <c:v>3000</c:v>
                      </c:pt>
                      <c:pt idx="331">
                        <c:v>3000</c:v>
                      </c:pt>
                      <c:pt idx="332">
                        <c:v>3000</c:v>
                      </c:pt>
                      <c:pt idx="333">
                        <c:v>3000</c:v>
                      </c:pt>
                      <c:pt idx="334">
                        <c:v>3000</c:v>
                      </c:pt>
                      <c:pt idx="335">
                        <c:v>3000</c:v>
                      </c:pt>
                      <c:pt idx="336">
                        <c:v>3000</c:v>
                      </c:pt>
                      <c:pt idx="337">
                        <c:v>3000</c:v>
                      </c:pt>
                      <c:pt idx="338">
                        <c:v>3000</c:v>
                      </c:pt>
                      <c:pt idx="339">
                        <c:v>3000</c:v>
                      </c:pt>
                      <c:pt idx="340">
                        <c:v>3000</c:v>
                      </c:pt>
                      <c:pt idx="341">
                        <c:v>3000</c:v>
                      </c:pt>
                      <c:pt idx="342">
                        <c:v>3000</c:v>
                      </c:pt>
                      <c:pt idx="343">
                        <c:v>3000</c:v>
                      </c:pt>
                      <c:pt idx="344">
                        <c:v>3000</c:v>
                      </c:pt>
                      <c:pt idx="345">
                        <c:v>3000</c:v>
                      </c:pt>
                      <c:pt idx="346">
                        <c:v>3000</c:v>
                      </c:pt>
                      <c:pt idx="347">
                        <c:v>3000</c:v>
                      </c:pt>
                      <c:pt idx="348">
                        <c:v>3000</c:v>
                      </c:pt>
                      <c:pt idx="349">
                        <c:v>3000</c:v>
                      </c:pt>
                      <c:pt idx="350">
                        <c:v>3000</c:v>
                      </c:pt>
                      <c:pt idx="351">
                        <c:v>3000</c:v>
                      </c:pt>
                      <c:pt idx="352">
                        <c:v>3000</c:v>
                      </c:pt>
                      <c:pt idx="353">
                        <c:v>3000</c:v>
                      </c:pt>
                      <c:pt idx="354">
                        <c:v>3000</c:v>
                      </c:pt>
                      <c:pt idx="355">
                        <c:v>3000</c:v>
                      </c:pt>
                      <c:pt idx="356">
                        <c:v>3000</c:v>
                      </c:pt>
                      <c:pt idx="357">
                        <c:v>3000</c:v>
                      </c:pt>
                      <c:pt idx="358">
                        <c:v>3000</c:v>
                      </c:pt>
                      <c:pt idx="359">
                        <c:v>3000</c:v>
                      </c:pt>
                      <c:pt idx="360">
                        <c:v>3000</c:v>
                      </c:pt>
                      <c:pt idx="361">
                        <c:v>3000</c:v>
                      </c:pt>
                      <c:pt idx="362">
                        <c:v>3000</c:v>
                      </c:pt>
                      <c:pt idx="363">
                        <c:v>3000</c:v>
                      </c:pt>
                      <c:pt idx="364">
                        <c:v>3000</c:v>
                      </c:pt>
                      <c:pt idx="365">
                        <c:v>3000</c:v>
                      </c:pt>
                      <c:pt idx="366">
                        <c:v>3000</c:v>
                      </c:pt>
                      <c:pt idx="367">
                        <c:v>3000</c:v>
                      </c:pt>
                      <c:pt idx="368">
                        <c:v>3000</c:v>
                      </c:pt>
                      <c:pt idx="369">
                        <c:v>3000</c:v>
                      </c:pt>
                      <c:pt idx="370">
                        <c:v>3000</c:v>
                      </c:pt>
                      <c:pt idx="371">
                        <c:v>3000</c:v>
                      </c:pt>
                      <c:pt idx="372">
                        <c:v>3000</c:v>
                      </c:pt>
                      <c:pt idx="373">
                        <c:v>3000</c:v>
                      </c:pt>
                      <c:pt idx="374">
                        <c:v>3000</c:v>
                      </c:pt>
                      <c:pt idx="375">
                        <c:v>3000</c:v>
                      </c:pt>
                      <c:pt idx="376">
                        <c:v>3000</c:v>
                      </c:pt>
                      <c:pt idx="377">
                        <c:v>3000</c:v>
                      </c:pt>
                      <c:pt idx="378">
                        <c:v>3000</c:v>
                      </c:pt>
                      <c:pt idx="379">
                        <c:v>3000</c:v>
                      </c:pt>
                      <c:pt idx="380">
                        <c:v>3000</c:v>
                      </c:pt>
                      <c:pt idx="381">
                        <c:v>3000</c:v>
                      </c:pt>
                      <c:pt idx="382">
                        <c:v>3000</c:v>
                      </c:pt>
                      <c:pt idx="383">
                        <c:v>3000</c:v>
                      </c:pt>
                      <c:pt idx="384">
                        <c:v>3000</c:v>
                      </c:pt>
                      <c:pt idx="385">
                        <c:v>3000</c:v>
                      </c:pt>
                      <c:pt idx="386">
                        <c:v>3000</c:v>
                      </c:pt>
                      <c:pt idx="387">
                        <c:v>3000</c:v>
                      </c:pt>
                      <c:pt idx="388">
                        <c:v>3000</c:v>
                      </c:pt>
                      <c:pt idx="389">
                        <c:v>3000</c:v>
                      </c:pt>
                      <c:pt idx="390">
                        <c:v>3000</c:v>
                      </c:pt>
                      <c:pt idx="391">
                        <c:v>3000</c:v>
                      </c:pt>
                      <c:pt idx="392">
                        <c:v>3000</c:v>
                      </c:pt>
                      <c:pt idx="393">
                        <c:v>3000</c:v>
                      </c:pt>
                      <c:pt idx="394">
                        <c:v>3000</c:v>
                      </c:pt>
                      <c:pt idx="395">
                        <c:v>3000</c:v>
                      </c:pt>
                      <c:pt idx="396">
                        <c:v>3000</c:v>
                      </c:pt>
                      <c:pt idx="397">
                        <c:v>3000</c:v>
                      </c:pt>
                      <c:pt idx="398">
                        <c:v>3000</c:v>
                      </c:pt>
                      <c:pt idx="399">
                        <c:v>3000</c:v>
                      </c:pt>
                      <c:pt idx="400">
                        <c:v>3000</c:v>
                      </c:pt>
                      <c:pt idx="401">
                        <c:v>3000</c:v>
                      </c:pt>
                      <c:pt idx="402">
                        <c:v>3000</c:v>
                      </c:pt>
                      <c:pt idx="403">
                        <c:v>3000</c:v>
                      </c:pt>
                      <c:pt idx="404">
                        <c:v>3000</c:v>
                      </c:pt>
                      <c:pt idx="405">
                        <c:v>3000</c:v>
                      </c:pt>
                      <c:pt idx="406">
                        <c:v>3000</c:v>
                      </c:pt>
                      <c:pt idx="407">
                        <c:v>3000</c:v>
                      </c:pt>
                      <c:pt idx="408">
                        <c:v>3000</c:v>
                      </c:pt>
                      <c:pt idx="409">
                        <c:v>3000</c:v>
                      </c:pt>
                      <c:pt idx="410">
                        <c:v>3000</c:v>
                      </c:pt>
                      <c:pt idx="411">
                        <c:v>3000</c:v>
                      </c:pt>
                      <c:pt idx="412">
                        <c:v>3000</c:v>
                      </c:pt>
                      <c:pt idx="413">
                        <c:v>3000</c:v>
                      </c:pt>
                      <c:pt idx="414">
                        <c:v>3000</c:v>
                      </c:pt>
                      <c:pt idx="415">
                        <c:v>3000</c:v>
                      </c:pt>
                      <c:pt idx="416">
                        <c:v>3000</c:v>
                      </c:pt>
                      <c:pt idx="417">
                        <c:v>3000</c:v>
                      </c:pt>
                      <c:pt idx="418">
                        <c:v>3000</c:v>
                      </c:pt>
                      <c:pt idx="419">
                        <c:v>3000</c:v>
                      </c:pt>
                      <c:pt idx="420">
                        <c:v>3000</c:v>
                      </c:pt>
                      <c:pt idx="421">
                        <c:v>3000</c:v>
                      </c:pt>
                      <c:pt idx="422">
                        <c:v>3000</c:v>
                      </c:pt>
                      <c:pt idx="423">
                        <c:v>3000</c:v>
                      </c:pt>
                      <c:pt idx="424">
                        <c:v>3000</c:v>
                      </c:pt>
                      <c:pt idx="425">
                        <c:v>3000</c:v>
                      </c:pt>
                      <c:pt idx="426">
                        <c:v>3000</c:v>
                      </c:pt>
                      <c:pt idx="427">
                        <c:v>3000</c:v>
                      </c:pt>
                      <c:pt idx="428">
                        <c:v>3000</c:v>
                      </c:pt>
                      <c:pt idx="429">
                        <c:v>3000</c:v>
                      </c:pt>
                      <c:pt idx="430">
                        <c:v>3000</c:v>
                      </c:pt>
                      <c:pt idx="431">
                        <c:v>3000</c:v>
                      </c:pt>
                      <c:pt idx="432">
                        <c:v>3000</c:v>
                      </c:pt>
                      <c:pt idx="433">
                        <c:v>3000</c:v>
                      </c:pt>
                      <c:pt idx="434">
                        <c:v>3000</c:v>
                      </c:pt>
                      <c:pt idx="435">
                        <c:v>3000</c:v>
                      </c:pt>
                      <c:pt idx="436">
                        <c:v>3000</c:v>
                      </c:pt>
                      <c:pt idx="437">
                        <c:v>3000</c:v>
                      </c:pt>
                      <c:pt idx="438">
                        <c:v>3000</c:v>
                      </c:pt>
                      <c:pt idx="439">
                        <c:v>3000</c:v>
                      </c:pt>
                      <c:pt idx="440">
                        <c:v>3000</c:v>
                      </c:pt>
                      <c:pt idx="441">
                        <c:v>3000</c:v>
                      </c:pt>
                      <c:pt idx="442">
                        <c:v>3000</c:v>
                      </c:pt>
                      <c:pt idx="443">
                        <c:v>3000</c:v>
                      </c:pt>
                      <c:pt idx="444">
                        <c:v>3000</c:v>
                      </c:pt>
                      <c:pt idx="445">
                        <c:v>3000</c:v>
                      </c:pt>
                      <c:pt idx="446">
                        <c:v>3000</c:v>
                      </c:pt>
                      <c:pt idx="447">
                        <c:v>3000</c:v>
                      </c:pt>
                      <c:pt idx="448">
                        <c:v>3000</c:v>
                      </c:pt>
                      <c:pt idx="449">
                        <c:v>3000</c:v>
                      </c:pt>
                      <c:pt idx="450">
                        <c:v>3000</c:v>
                      </c:pt>
                      <c:pt idx="451">
                        <c:v>3000</c:v>
                      </c:pt>
                      <c:pt idx="452">
                        <c:v>3000</c:v>
                      </c:pt>
                      <c:pt idx="453">
                        <c:v>3000</c:v>
                      </c:pt>
                      <c:pt idx="454">
                        <c:v>3000</c:v>
                      </c:pt>
                      <c:pt idx="455">
                        <c:v>3000</c:v>
                      </c:pt>
                      <c:pt idx="456">
                        <c:v>3000</c:v>
                      </c:pt>
                      <c:pt idx="457">
                        <c:v>3000</c:v>
                      </c:pt>
                      <c:pt idx="458">
                        <c:v>3000</c:v>
                      </c:pt>
                      <c:pt idx="459">
                        <c:v>3000</c:v>
                      </c:pt>
                      <c:pt idx="460">
                        <c:v>3000</c:v>
                      </c:pt>
                      <c:pt idx="461">
                        <c:v>3000</c:v>
                      </c:pt>
                      <c:pt idx="462">
                        <c:v>3000</c:v>
                      </c:pt>
                      <c:pt idx="463">
                        <c:v>3000</c:v>
                      </c:pt>
                      <c:pt idx="464">
                        <c:v>3000</c:v>
                      </c:pt>
                      <c:pt idx="465">
                        <c:v>3000</c:v>
                      </c:pt>
                      <c:pt idx="466">
                        <c:v>3000</c:v>
                      </c:pt>
                      <c:pt idx="467">
                        <c:v>3000</c:v>
                      </c:pt>
                      <c:pt idx="468">
                        <c:v>3000</c:v>
                      </c:pt>
                      <c:pt idx="469">
                        <c:v>3000</c:v>
                      </c:pt>
                      <c:pt idx="470">
                        <c:v>3000</c:v>
                      </c:pt>
                      <c:pt idx="471">
                        <c:v>3000</c:v>
                      </c:pt>
                      <c:pt idx="472">
                        <c:v>3000</c:v>
                      </c:pt>
                      <c:pt idx="473">
                        <c:v>3000</c:v>
                      </c:pt>
                      <c:pt idx="474">
                        <c:v>3000</c:v>
                      </c:pt>
                      <c:pt idx="475">
                        <c:v>3000</c:v>
                      </c:pt>
                      <c:pt idx="476">
                        <c:v>3000</c:v>
                      </c:pt>
                      <c:pt idx="477">
                        <c:v>3000</c:v>
                      </c:pt>
                      <c:pt idx="478">
                        <c:v>3000</c:v>
                      </c:pt>
                      <c:pt idx="479">
                        <c:v>3000</c:v>
                      </c:pt>
                      <c:pt idx="480">
                        <c:v>3000</c:v>
                      </c:pt>
                      <c:pt idx="481">
                        <c:v>3000</c:v>
                      </c:pt>
                      <c:pt idx="482">
                        <c:v>3000</c:v>
                      </c:pt>
                      <c:pt idx="483">
                        <c:v>3000</c:v>
                      </c:pt>
                      <c:pt idx="484">
                        <c:v>3000</c:v>
                      </c:pt>
                      <c:pt idx="485">
                        <c:v>3000</c:v>
                      </c:pt>
                      <c:pt idx="486">
                        <c:v>3000</c:v>
                      </c:pt>
                      <c:pt idx="487">
                        <c:v>3000</c:v>
                      </c:pt>
                      <c:pt idx="488">
                        <c:v>3000</c:v>
                      </c:pt>
                      <c:pt idx="489">
                        <c:v>3000</c:v>
                      </c:pt>
                      <c:pt idx="490">
                        <c:v>3000</c:v>
                      </c:pt>
                      <c:pt idx="491">
                        <c:v>3000</c:v>
                      </c:pt>
                      <c:pt idx="492">
                        <c:v>3000</c:v>
                      </c:pt>
                      <c:pt idx="493">
                        <c:v>3000</c:v>
                      </c:pt>
                      <c:pt idx="494">
                        <c:v>3000</c:v>
                      </c:pt>
                      <c:pt idx="495">
                        <c:v>3000</c:v>
                      </c:pt>
                      <c:pt idx="496">
                        <c:v>3000</c:v>
                      </c:pt>
                      <c:pt idx="497">
                        <c:v>3000</c:v>
                      </c:pt>
                      <c:pt idx="498">
                        <c:v>3000</c:v>
                      </c:pt>
                      <c:pt idx="499">
                        <c:v>3000</c:v>
                      </c:pt>
                      <c:pt idx="500">
                        <c:v>3000</c:v>
                      </c:pt>
                      <c:pt idx="501">
                        <c:v>3000</c:v>
                      </c:pt>
                      <c:pt idx="502">
                        <c:v>3000</c:v>
                      </c:pt>
                      <c:pt idx="503">
                        <c:v>3000</c:v>
                      </c:pt>
                      <c:pt idx="504">
                        <c:v>3000</c:v>
                      </c:pt>
                      <c:pt idx="505">
                        <c:v>3000</c:v>
                      </c:pt>
                      <c:pt idx="506">
                        <c:v>3000</c:v>
                      </c:pt>
                      <c:pt idx="507">
                        <c:v>3000</c:v>
                      </c:pt>
                      <c:pt idx="508">
                        <c:v>3000</c:v>
                      </c:pt>
                      <c:pt idx="509">
                        <c:v>3000</c:v>
                      </c:pt>
                      <c:pt idx="510">
                        <c:v>3000</c:v>
                      </c:pt>
                      <c:pt idx="511">
                        <c:v>3000</c:v>
                      </c:pt>
                      <c:pt idx="512">
                        <c:v>3000</c:v>
                      </c:pt>
                      <c:pt idx="513">
                        <c:v>3000</c:v>
                      </c:pt>
                      <c:pt idx="514">
                        <c:v>3000</c:v>
                      </c:pt>
                      <c:pt idx="515">
                        <c:v>3000</c:v>
                      </c:pt>
                      <c:pt idx="516">
                        <c:v>3000</c:v>
                      </c:pt>
                      <c:pt idx="517">
                        <c:v>3000</c:v>
                      </c:pt>
                      <c:pt idx="518">
                        <c:v>3000</c:v>
                      </c:pt>
                      <c:pt idx="519">
                        <c:v>3000</c:v>
                      </c:pt>
                      <c:pt idx="520">
                        <c:v>3000</c:v>
                      </c:pt>
                      <c:pt idx="521">
                        <c:v>3000</c:v>
                      </c:pt>
                      <c:pt idx="522">
                        <c:v>3000</c:v>
                      </c:pt>
                      <c:pt idx="523">
                        <c:v>3000</c:v>
                      </c:pt>
                      <c:pt idx="524">
                        <c:v>3000</c:v>
                      </c:pt>
                      <c:pt idx="525">
                        <c:v>3000</c:v>
                      </c:pt>
                      <c:pt idx="526">
                        <c:v>3000</c:v>
                      </c:pt>
                      <c:pt idx="527">
                        <c:v>3000</c:v>
                      </c:pt>
                      <c:pt idx="528">
                        <c:v>3000</c:v>
                      </c:pt>
                      <c:pt idx="529">
                        <c:v>3000</c:v>
                      </c:pt>
                      <c:pt idx="530">
                        <c:v>3000</c:v>
                      </c:pt>
                      <c:pt idx="531">
                        <c:v>3000</c:v>
                      </c:pt>
                      <c:pt idx="532">
                        <c:v>3000</c:v>
                      </c:pt>
                      <c:pt idx="533">
                        <c:v>3000</c:v>
                      </c:pt>
                      <c:pt idx="534">
                        <c:v>3000</c:v>
                      </c:pt>
                      <c:pt idx="535">
                        <c:v>3000</c:v>
                      </c:pt>
                      <c:pt idx="536">
                        <c:v>3000</c:v>
                      </c:pt>
                      <c:pt idx="537">
                        <c:v>3000</c:v>
                      </c:pt>
                      <c:pt idx="538">
                        <c:v>3000</c:v>
                      </c:pt>
                      <c:pt idx="539">
                        <c:v>3000</c:v>
                      </c:pt>
                      <c:pt idx="540">
                        <c:v>3000</c:v>
                      </c:pt>
                      <c:pt idx="541">
                        <c:v>3000</c:v>
                      </c:pt>
                      <c:pt idx="542">
                        <c:v>3000</c:v>
                      </c:pt>
                      <c:pt idx="543">
                        <c:v>3000</c:v>
                      </c:pt>
                      <c:pt idx="544">
                        <c:v>3000</c:v>
                      </c:pt>
                      <c:pt idx="545">
                        <c:v>3000</c:v>
                      </c:pt>
                      <c:pt idx="546">
                        <c:v>3000</c:v>
                      </c:pt>
                      <c:pt idx="547">
                        <c:v>3000</c:v>
                      </c:pt>
                      <c:pt idx="548">
                        <c:v>3000</c:v>
                      </c:pt>
                      <c:pt idx="549">
                        <c:v>3000</c:v>
                      </c:pt>
                      <c:pt idx="550">
                        <c:v>3000</c:v>
                      </c:pt>
                      <c:pt idx="551">
                        <c:v>3000</c:v>
                      </c:pt>
                      <c:pt idx="552">
                        <c:v>3000</c:v>
                      </c:pt>
                      <c:pt idx="553">
                        <c:v>3000</c:v>
                      </c:pt>
                      <c:pt idx="554">
                        <c:v>3000</c:v>
                      </c:pt>
                      <c:pt idx="555">
                        <c:v>3000</c:v>
                      </c:pt>
                      <c:pt idx="556">
                        <c:v>3000</c:v>
                      </c:pt>
                      <c:pt idx="557">
                        <c:v>3000</c:v>
                      </c:pt>
                      <c:pt idx="558">
                        <c:v>3000</c:v>
                      </c:pt>
                      <c:pt idx="559">
                        <c:v>3000</c:v>
                      </c:pt>
                      <c:pt idx="560">
                        <c:v>3000</c:v>
                      </c:pt>
                      <c:pt idx="561">
                        <c:v>3000</c:v>
                      </c:pt>
                      <c:pt idx="562">
                        <c:v>3000</c:v>
                      </c:pt>
                      <c:pt idx="563">
                        <c:v>3000</c:v>
                      </c:pt>
                      <c:pt idx="564">
                        <c:v>3000</c:v>
                      </c:pt>
                      <c:pt idx="565">
                        <c:v>3000</c:v>
                      </c:pt>
                      <c:pt idx="566">
                        <c:v>3000</c:v>
                      </c:pt>
                      <c:pt idx="567">
                        <c:v>3000</c:v>
                      </c:pt>
                      <c:pt idx="568">
                        <c:v>3000</c:v>
                      </c:pt>
                      <c:pt idx="569">
                        <c:v>3000</c:v>
                      </c:pt>
                      <c:pt idx="570">
                        <c:v>3000</c:v>
                      </c:pt>
                      <c:pt idx="571">
                        <c:v>3000</c:v>
                      </c:pt>
                      <c:pt idx="572">
                        <c:v>3000</c:v>
                      </c:pt>
                      <c:pt idx="573">
                        <c:v>3000</c:v>
                      </c:pt>
                      <c:pt idx="574">
                        <c:v>3000</c:v>
                      </c:pt>
                      <c:pt idx="575">
                        <c:v>3000</c:v>
                      </c:pt>
                      <c:pt idx="576">
                        <c:v>3000</c:v>
                      </c:pt>
                      <c:pt idx="577">
                        <c:v>3000</c:v>
                      </c:pt>
                      <c:pt idx="578">
                        <c:v>3000</c:v>
                      </c:pt>
                      <c:pt idx="579">
                        <c:v>3000</c:v>
                      </c:pt>
                      <c:pt idx="580">
                        <c:v>3000</c:v>
                      </c:pt>
                      <c:pt idx="581">
                        <c:v>3000</c:v>
                      </c:pt>
                      <c:pt idx="582">
                        <c:v>3000</c:v>
                      </c:pt>
                      <c:pt idx="583">
                        <c:v>3000</c:v>
                      </c:pt>
                      <c:pt idx="584">
                        <c:v>3000</c:v>
                      </c:pt>
                      <c:pt idx="585">
                        <c:v>3000</c:v>
                      </c:pt>
                      <c:pt idx="586">
                        <c:v>3000</c:v>
                      </c:pt>
                      <c:pt idx="587">
                        <c:v>3000</c:v>
                      </c:pt>
                      <c:pt idx="588">
                        <c:v>3000</c:v>
                      </c:pt>
                      <c:pt idx="589">
                        <c:v>3000</c:v>
                      </c:pt>
                      <c:pt idx="590">
                        <c:v>3000</c:v>
                      </c:pt>
                      <c:pt idx="591">
                        <c:v>3000</c:v>
                      </c:pt>
                      <c:pt idx="592">
                        <c:v>3000</c:v>
                      </c:pt>
                      <c:pt idx="593">
                        <c:v>3000</c:v>
                      </c:pt>
                      <c:pt idx="594">
                        <c:v>3000</c:v>
                      </c:pt>
                      <c:pt idx="595">
                        <c:v>3000</c:v>
                      </c:pt>
                      <c:pt idx="596">
                        <c:v>3000</c:v>
                      </c:pt>
                      <c:pt idx="597">
                        <c:v>3000</c:v>
                      </c:pt>
                      <c:pt idx="598">
                        <c:v>3000</c:v>
                      </c:pt>
                      <c:pt idx="599">
                        <c:v>3000</c:v>
                      </c:pt>
                      <c:pt idx="600">
                        <c:v>3000</c:v>
                      </c:pt>
                      <c:pt idx="601">
                        <c:v>3000</c:v>
                      </c:pt>
                      <c:pt idx="602">
                        <c:v>3000</c:v>
                      </c:pt>
                      <c:pt idx="603">
                        <c:v>3000</c:v>
                      </c:pt>
                      <c:pt idx="604">
                        <c:v>3000</c:v>
                      </c:pt>
                      <c:pt idx="605">
                        <c:v>3000</c:v>
                      </c:pt>
                      <c:pt idx="606">
                        <c:v>3000</c:v>
                      </c:pt>
                      <c:pt idx="607">
                        <c:v>3000</c:v>
                      </c:pt>
                      <c:pt idx="608">
                        <c:v>3000</c:v>
                      </c:pt>
                      <c:pt idx="609">
                        <c:v>3000</c:v>
                      </c:pt>
                      <c:pt idx="610">
                        <c:v>3000</c:v>
                      </c:pt>
                      <c:pt idx="611">
                        <c:v>3000</c:v>
                      </c:pt>
                      <c:pt idx="612">
                        <c:v>3000</c:v>
                      </c:pt>
                      <c:pt idx="613">
                        <c:v>3000</c:v>
                      </c:pt>
                      <c:pt idx="614">
                        <c:v>3000</c:v>
                      </c:pt>
                      <c:pt idx="615">
                        <c:v>3000</c:v>
                      </c:pt>
                      <c:pt idx="616">
                        <c:v>3000</c:v>
                      </c:pt>
                      <c:pt idx="617">
                        <c:v>3000</c:v>
                      </c:pt>
                      <c:pt idx="618">
                        <c:v>3000</c:v>
                      </c:pt>
                      <c:pt idx="619">
                        <c:v>3000</c:v>
                      </c:pt>
                      <c:pt idx="620">
                        <c:v>3000</c:v>
                      </c:pt>
                      <c:pt idx="621">
                        <c:v>3000</c:v>
                      </c:pt>
                      <c:pt idx="622">
                        <c:v>3000</c:v>
                      </c:pt>
                      <c:pt idx="623">
                        <c:v>3000</c:v>
                      </c:pt>
                      <c:pt idx="624">
                        <c:v>3000</c:v>
                      </c:pt>
                      <c:pt idx="625">
                        <c:v>3000</c:v>
                      </c:pt>
                      <c:pt idx="626">
                        <c:v>3000</c:v>
                      </c:pt>
                      <c:pt idx="627">
                        <c:v>3000</c:v>
                      </c:pt>
                      <c:pt idx="628">
                        <c:v>3000</c:v>
                      </c:pt>
                      <c:pt idx="629">
                        <c:v>3000</c:v>
                      </c:pt>
                      <c:pt idx="630">
                        <c:v>3000</c:v>
                      </c:pt>
                      <c:pt idx="631">
                        <c:v>3000</c:v>
                      </c:pt>
                      <c:pt idx="632">
                        <c:v>3000</c:v>
                      </c:pt>
                      <c:pt idx="633">
                        <c:v>3000</c:v>
                      </c:pt>
                      <c:pt idx="634">
                        <c:v>3000</c:v>
                      </c:pt>
                      <c:pt idx="635">
                        <c:v>3000</c:v>
                      </c:pt>
                      <c:pt idx="636">
                        <c:v>3000</c:v>
                      </c:pt>
                      <c:pt idx="637">
                        <c:v>3000</c:v>
                      </c:pt>
                      <c:pt idx="638">
                        <c:v>3000</c:v>
                      </c:pt>
                      <c:pt idx="639">
                        <c:v>3000</c:v>
                      </c:pt>
                      <c:pt idx="640">
                        <c:v>3000</c:v>
                      </c:pt>
                      <c:pt idx="641">
                        <c:v>3000</c:v>
                      </c:pt>
                      <c:pt idx="642">
                        <c:v>3000</c:v>
                      </c:pt>
                      <c:pt idx="643">
                        <c:v>3000</c:v>
                      </c:pt>
                      <c:pt idx="644">
                        <c:v>3000</c:v>
                      </c:pt>
                      <c:pt idx="645">
                        <c:v>3000</c:v>
                      </c:pt>
                      <c:pt idx="646">
                        <c:v>3000</c:v>
                      </c:pt>
                      <c:pt idx="647">
                        <c:v>3000</c:v>
                      </c:pt>
                      <c:pt idx="648">
                        <c:v>3000</c:v>
                      </c:pt>
                      <c:pt idx="649">
                        <c:v>3000</c:v>
                      </c:pt>
                      <c:pt idx="650">
                        <c:v>3000</c:v>
                      </c:pt>
                      <c:pt idx="651">
                        <c:v>3000</c:v>
                      </c:pt>
                      <c:pt idx="652">
                        <c:v>3000</c:v>
                      </c:pt>
                      <c:pt idx="653">
                        <c:v>3000</c:v>
                      </c:pt>
                      <c:pt idx="654">
                        <c:v>3000</c:v>
                      </c:pt>
                      <c:pt idx="655">
                        <c:v>3000</c:v>
                      </c:pt>
                      <c:pt idx="656">
                        <c:v>3000</c:v>
                      </c:pt>
                      <c:pt idx="657">
                        <c:v>3000</c:v>
                      </c:pt>
                      <c:pt idx="658">
                        <c:v>3000</c:v>
                      </c:pt>
                      <c:pt idx="659">
                        <c:v>3000</c:v>
                      </c:pt>
                      <c:pt idx="660">
                        <c:v>3000</c:v>
                      </c:pt>
                      <c:pt idx="661">
                        <c:v>3000</c:v>
                      </c:pt>
                      <c:pt idx="662">
                        <c:v>3000</c:v>
                      </c:pt>
                      <c:pt idx="663">
                        <c:v>3000</c:v>
                      </c:pt>
                      <c:pt idx="664">
                        <c:v>3000</c:v>
                      </c:pt>
                      <c:pt idx="665">
                        <c:v>3000</c:v>
                      </c:pt>
                      <c:pt idx="666">
                        <c:v>3000</c:v>
                      </c:pt>
                      <c:pt idx="667">
                        <c:v>3000</c:v>
                      </c:pt>
                      <c:pt idx="668">
                        <c:v>3000</c:v>
                      </c:pt>
                      <c:pt idx="669">
                        <c:v>3000</c:v>
                      </c:pt>
                      <c:pt idx="670">
                        <c:v>3000</c:v>
                      </c:pt>
                      <c:pt idx="671">
                        <c:v>3000</c:v>
                      </c:pt>
                      <c:pt idx="672">
                        <c:v>3000</c:v>
                      </c:pt>
                      <c:pt idx="673">
                        <c:v>3000</c:v>
                      </c:pt>
                      <c:pt idx="674">
                        <c:v>3000</c:v>
                      </c:pt>
                      <c:pt idx="675">
                        <c:v>3000</c:v>
                      </c:pt>
                      <c:pt idx="676">
                        <c:v>3000</c:v>
                      </c:pt>
                      <c:pt idx="677">
                        <c:v>3000</c:v>
                      </c:pt>
                      <c:pt idx="678">
                        <c:v>3000</c:v>
                      </c:pt>
                      <c:pt idx="679">
                        <c:v>3000</c:v>
                      </c:pt>
                      <c:pt idx="680">
                        <c:v>3000</c:v>
                      </c:pt>
                      <c:pt idx="681">
                        <c:v>3000</c:v>
                      </c:pt>
                      <c:pt idx="682">
                        <c:v>3000</c:v>
                      </c:pt>
                      <c:pt idx="683">
                        <c:v>3000</c:v>
                      </c:pt>
                      <c:pt idx="684">
                        <c:v>3000</c:v>
                      </c:pt>
                      <c:pt idx="685">
                        <c:v>3000</c:v>
                      </c:pt>
                      <c:pt idx="686">
                        <c:v>3000</c:v>
                      </c:pt>
                      <c:pt idx="687">
                        <c:v>3000</c:v>
                      </c:pt>
                      <c:pt idx="688">
                        <c:v>3000</c:v>
                      </c:pt>
                      <c:pt idx="689">
                        <c:v>3000</c:v>
                      </c:pt>
                      <c:pt idx="690">
                        <c:v>3000</c:v>
                      </c:pt>
                      <c:pt idx="691">
                        <c:v>3000</c:v>
                      </c:pt>
                      <c:pt idx="692">
                        <c:v>3000</c:v>
                      </c:pt>
                      <c:pt idx="693">
                        <c:v>3000</c:v>
                      </c:pt>
                      <c:pt idx="694">
                        <c:v>3000</c:v>
                      </c:pt>
                      <c:pt idx="695">
                        <c:v>3000</c:v>
                      </c:pt>
                      <c:pt idx="696">
                        <c:v>3000</c:v>
                      </c:pt>
                      <c:pt idx="697">
                        <c:v>3000</c:v>
                      </c:pt>
                      <c:pt idx="698">
                        <c:v>3000</c:v>
                      </c:pt>
                      <c:pt idx="699">
                        <c:v>3000</c:v>
                      </c:pt>
                      <c:pt idx="700">
                        <c:v>3000</c:v>
                      </c:pt>
                      <c:pt idx="701">
                        <c:v>3000</c:v>
                      </c:pt>
                      <c:pt idx="702">
                        <c:v>3000</c:v>
                      </c:pt>
                      <c:pt idx="703">
                        <c:v>3000</c:v>
                      </c:pt>
                      <c:pt idx="704">
                        <c:v>3000</c:v>
                      </c:pt>
                      <c:pt idx="705">
                        <c:v>3000</c:v>
                      </c:pt>
                      <c:pt idx="706">
                        <c:v>3000</c:v>
                      </c:pt>
                      <c:pt idx="707">
                        <c:v>3000</c:v>
                      </c:pt>
                      <c:pt idx="708">
                        <c:v>3000</c:v>
                      </c:pt>
                      <c:pt idx="709">
                        <c:v>3000</c:v>
                      </c:pt>
                      <c:pt idx="710">
                        <c:v>3000</c:v>
                      </c:pt>
                      <c:pt idx="711">
                        <c:v>3000</c:v>
                      </c:pt>
                      <c:pt idx="712">
                        <c:v>3000</c:v>
                      </c:pt>
                      <c:pt idx="713">
                        <c:v>3000</c:v>
                      </c:pt>
                      <c:pt idx="714">
                        <c:v>3000</c:v>
                      </c:pt>
                      <c:pt idx="715">
                        <c:v>3000</c:v>
                      </c:pt>
                      <c:pt idx="716">
                        <c:v>3000</c:v>
                      </c:pt>
                      <c:pt idx="717">
                        <c:v>3000</c:v>
                      </c:pt>
                      <c:pt idx="718">
                        <c:v>3000</c:v>
                      </c:pt>
                      <c:pt idx="719">
                        <c:v>3000</c:v>
                      </c:pt>
                      <c:pt idx="720">
                        <c:v>3000</c:v>
                      </c:pt>
                      <c:pt idx="721">
                        <c:v>3000</c:v>
                      </c:pt>
                      <c:pt idx="722">
                        <c:v>3000</c:v>
                      </c:pt>
                      <c:pt idx="723">
                        <c:v>3000</c:v>
                      </c:pt>
                      <c:pt idx="724">
                        <c:v>3000</c:v>
                      </c:pt>
                      <c:pt idx="725">
                        <c:v>3000</c:v>
                      </c:pt>
                      <c:pt idx="726">
                        <c:v>3000</c:v>
                      </c:pt>
                      <c:pt idx="727">
                        <c:v>3000</c:v>
                      </c:pt>
                      <c:pt idx="728">
                        <c:v>3000</c:v>
                      </c:pt>
                      <c:pt idx="729">
                        <c:v>3000</c:v>
                      </c:pt>
                      <c:pt idx="730">
                        <c:v>3000</c:v>
                      </c:pt>
                      <c:pt idx="731">
                        <c:v>3000</c:v>
                      </c:pt>
                      <c:pt idx="732">
                        <c:v>3000</c:v>
                      </c:pt>
                      <c:pt idx="733">
                        <c:v>3000</c:v>
                      </c:pt>
                      <c:pt idx="734">
                        <c:v>3000</c:v>
                      </c:pt>
                      <c:pt idx="735">
                        <c:v>3000</c:v>
                      </c:pt>
                      <c:pt idx="736">
                        <c:v>3000</c:v>
                      </c:pt>
                      <c:pt idx="737">
                        <c:v>3000</c:v>
                      </c:pt>
                      <c:pt idx="738">
                        <c:v>3000</c:v>
                      </c:pt>
                      <c:pt idx="739">
                        <c:v>3000</c:v>
                      </c:pt>
                      <c:pt idx="740">
                        <c:v>3000</c:v>
                      </c:pt>
                      <c:pt idx="741">
                        <c:v>3000</c:v>
                      </c:pt>
                      <c:pt idx="742">
                        <c:v>3000</c:v>
                      </c:pt>
                      <c:pt idx="743">
                        <c:v>3000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AC46-4D8F-AB79-A40F3C2A75B3}"/>
                  </c:ext>
                </c:extLst>
              </c15:ser>
            </c15:filteredAreaSeries>
          </c:ext>
        </c:extLst>
      </c:areaChart>
      <c:dateAx>
        <c:axId val="562470136"/>
        <c:scaling>
          <c:orientation val="minMax"/>
        </c:scaling>
        <c:delete val="0"/>
        <c:axPos val="b"/>
        <c:numFmt formatCode="m/d/yy\ h:m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562474072"/>
        <c:crosses val="autoZero"/>
        <c:auto val="1"/>
        <c:lblOffset val="100"/>
        <c:baseTimeUnit val="days"/>
        <c:majorUnit val="5"/>
        <c:majorTimeUnit val="days"/>
      </c:dateAx>
      <c:valAx>
        <c:axId val="562474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>
                    <a:latin typeface="Century Gothic" panose="020B0502020202020204" pitchFamily="34" charset="0"/>
                  </a:defRPr>
                </a:pPr>
                <a:r>
                  <a:rPr lang="en-US">
                    <a:latin typeface="Century Gothic" panose="020B0502020202020204" pitchFamily="34" charset="0"/>
                  </a:rPr>
                  <a:t>Power (kW)</a:t>
                </a:r>
              </a:p>
            </c:rich>
          </c:tx>
          <c:layout>
            <c:manualLayout>
              <c:xMode val="edge"/>
              <c:yMode val="edge"/>
              <c:x val="1.4480163828801593E-3"/>
              <c:y val="0.3341095895446318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562470136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323B8DED-EBA2-4766-908C-A1784D075350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320F8B05-337B-4454-B558-930237D0D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are the lines defined?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49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04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21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89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1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1371601"/>
            <a:ext cx="12192000" cy="5486399"/>
            <a:chOff x="0" y="1371601"/>
            <a:chExt cx="12192000" cy="5486399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59" r="73275" b="953"/>
            <a:stretch/>
          </p:blipFill>
          <p:spPr>
            <a:xfrm>
              <a:off x="0" y="1371601"/>
              <a:ext cx="2531644" cy="54863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7" t="78760"/>
            <a:stretch/>
          </p:blipFill>
          <p:spPr>
            <a:xfrm>
              <a:off x="2474284" y="4750654"/>
              <a:ext cx="9717716" cy="210734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2474284" y="1371601"/>
              <a:ext cx="9717716" cy="3379053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84632"/>
            <a:ext cx="1808767" cy="114838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651834" y="2299018"/>
            <a:ext cx="7419975" cy="931862"/>
          </a:xfrm>
        </p:spPr>
        <p:txBody>
          <a:bodyPr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15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91589"/>
            <a:ext cx="9144000" cy="960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540701"/>
            <a:ext cx="6172200" cy="43203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40701"/>
            <a:ext cx="3932237" cy="4328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C09D4-84DB-4B78-AF1D-B934C8797209}" type="datetime1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2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763" y="184498"/>
            <a:ext cx="9190037" cy="94910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509387"/>
            <a:ext cx="6172200" cy="4351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09387"/>
            <a:ext cx="3932237" cy="43596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9F6BC-BD2C-480D-AE7A-AC0D1779272C}" type="datetime1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73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741A1-E075-4A77-8317-1C6D1E49FF66}" type="datetime1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7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478071"/>
            <a:ext cx="2628900" cy="46988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478071"/>
            <a:ext cx="7734300" cy="469889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7A17-4B7D-4D6E-B9C2-D28203B9BD80}" type="datetime1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1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7" b="9286"/>
          <a:stretch/>
        </p:blipFill>
        <p:spPr>
          <a:xfrm>
            <a:off x="0" y="-1"/>
            <a:ext cx="12204753" cy="5686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526" y="264827"/>
            <a:ext cx="2230166" cy="1415927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23825" y="5780384"/>
            <a:ext cx="9105900" cy="82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13233" y="5911279"/>
            <a:ext cx="29313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tx1"/>
                </a:solidFill>
                <a:latin typeface="+mn-lt"/>
              </a:rPr>
              <a:t>12385 Township Rd</a:t>
            </a: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 215 | PO Box 894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Findlay, Ohio 45840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877-298-5853</a:t>
            </a:r>
            <a:r>
              <a:rPr lang="en-US" sz="11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 </a:t>
            </a: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www.oneenergy.com</a:t>
            </a: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" name="Straight Connector 2"/>
          <p:cNvCxnSpPr>
            <a:cxnSpLocks/>
          </p:cNvCxnSpPr>
          <p:nvPr userDrawn="1"/>
        </p:nvCxnSpPr>
        <p:spPr>
          <a:xfrm>
            <a:off x="9314341" y="5895575"/>
            <a:ext cx="0" cy="714055"/>
          </a:xfrm>
          <a:prstGeom prst="line">
            <a:avLst/>
          </a:prstGeom>
          <a:ln w="19050">
            <a:solidFill>
              <a:srgbClr val="00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313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544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4447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24295" y="809897"/>
            <a:ext cx="9629503" cy="417513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41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478072"/>
            <a:ext cx="10515600" cy="30844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A33A-E54C-442D-9186-352CD1C3D61D}" type="datetime1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7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96860"/>
            <a:ext cx="5181600" cy="468010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96860"/>
            <a:ext cx="5181600" cy="46801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B29F-4592-471E-BAC3-27AE3182B56C}" type="datetime1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5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224" y="365125"/>
            <a:ext cx="9683163" cy="7935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71808"/>
            <a:ext cx="5157787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42159"/>
            <a:ext cx="5157787" cy="3947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71808"/>
            <a:ext cx="5183188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42159"/>
            <a:ext cx="5183188" cy="39475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D660-C672-4606-9D09-165DFF4FC29C}" type="datetime1">
              <a:rPr lang="en-US" smtClean="0"/>
              <a:t>2/11/2019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6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63DC-FC82-4ED9-AC86-9975A7C3DDCC}" type="datetime1">
              <a:rPr lang="en-US" smtClean="0"/>
              <a:t>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2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9001-50EA-470E-A2C4-93317094E12C}" type="datetime1">
              <a:rPr lang="en-US" smtClean="0"/>
              <a:t>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9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90597"/>
            <a:ext cx="10515600" cy="468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E46F-87FE-46F2-961E-ECA482E6E173}" type="datetime1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46952"/>
            <a:ext cx="12192000" cy="53951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  <a:ex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6"/>
            <a:ext cx="789492" cy="7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3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pngall.com/kitten-pn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hyperlink" Target="https://absurdwordpreferred.deviantart.com/art/Ice-Cream-transparent-PNG-14917337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5856584"/>
            <a:ext cx="9105900" cy="53469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Electric utilities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4E725A7-97C0-4535-8901-E29FF7979993}"/>
              </a:ext>
            </a:extLst>
          </p:cNvPr>
          <p:cNvSpPr txBox="1">
            <a:spLocks/>
          </p:cNvSpPr>
          <p:nvPr/>
        </p:nvSpPr>
        <p:spPr>
          <a:xfrm>
            <a:off x="123825" y="6315075"/>
            <a:ext cx="9105900" cy="534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FE/PE seminar | Feb 11 2019 | Erin Roekle</a:t>
            </a:r>
          </a:p>
        </p:txBody>
      </p:sp>
    </p:spTree>
    <p:extLst>
      <p:ext uri="{BB962C8B-B14F-4D97-AF65-F5344CB8AC3E}">
        <p14:creationId xmlns:p14="http://schemas.microsoft.com/office/powerpoint/2010/main" val="246043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5BE159-D5FD-4B5E-BFB0-A4583DFF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1A5EEA-9469-410C-97C4-0DAE4EA19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46F18-531F-4CCE-9007-4B308511F2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Grid Structure Cont’d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9ECB67-8396-4747-8891-D2CC456394F1}"/>
              </a:ext>
            </a:extLst>
          </p:cNvPr>
          <p:cNvCxnSpPr>
            <a:cxnSpLocks/>
          </p:cNvCxnSpPr>
          <p:nvPr/>
        </p:nvCxnSpPr>
        <p:spPr>
          <a:xfrm>
            <a:off x="1408483" y="2243565"/>
            <a:ext cx="284250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D896472-FBB7-4734-8DFC-784BF3B509E9}"/>
              </a:ext>
            </a:extLst>
          </p:cNvPr>
          <p:cNvSpPr txBox="1"/>
          <p:nvPr/>
        </p:nvSpPr>
        <p:spPr>
          <a:xfrm>
            <a:off x="1237857" y="1826052"/>
            <a:ext cx="31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+mj-lt"/>
              </a:rPr>
              <a:t>Pricing Node (</a:t>
            </a:r>
            <a:r>
              <a:rPr lang="en-US" b="1" dirty="0" err="1">
                <a:solidFill>
                  <a:schemeClr val="accent2"/>
                </a:solidFill>
                <a:latin typeface="+mj-lt"/>
              </a:rPr>
              <a:t>PNode</a:t>
            </a:r>
            <a:r>
              <a:rPr lang="en-US" b="1" dirty="0">
                <a:solidFill>
                  <a:schemeClr val="accent2"/>
                </a:solidFill>
                <a:latin typeface="+mj-lt"/>
              </a:rPr>
              <a:t>)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43C84F2D-68B6-400D-94DF-6B625F16B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66840"/>
            <a:ext cx="5691950" cy="319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47E67F-AA27-40EE-A8A9-2397CD08498F}"/>
              </a:ext>
            </a:extLst>
          </p:cNvPr>
          <p:cNvSpPr txBox="1"/>
          <p:nvPr/>
        </p:nvSpPr>
        <p:spPr>
          <a:xfrm>
            <a:off x="337882" y="2609360"/>
            <a:ext cx="516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Specific electrical bus location where settlement prices are determined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4116D9-A492-4251-BC84-B029A2E0FF4E}"/>
              </a:ext>
            </a:extLst>
          </p:cNvPr>
          <p:cNvSpPr txBox="1"/>
          <p:nvPr/>
        </p:nvSpPr>
        <p:spPr>
          <a:xfrm>
            <a:off x="258044" y="3621485"/>
            <a:ext cx="5462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Settlement prices/market-clearing price is called Locational Marginal Price (LMP)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B9B4D0-ACF3-4EE9-83CF-C73CB6FE5166}"/>
              </a:ext>
            </a:extLst>
          </p:cNvPr>
          <p:cNvSpPr txBox="1"/>
          <p:nvPr/>
        </p:nvSpPr>
        <p:spPr>
          <a:xfrm>
            <a:off x="258041" y="6015560"/>
            <a:ext cx="6026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Can think of LMP as the wholesale cost for the commodity of energy at specific time in a specific market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E2D971-EDCA-42D3-BBFB-D6F7562B6751}"/>
              </a:ext>
            </a:extLst>
          </p:cNvPr>
          <p:cNvSpPr txBox="1"/>
          <p:nvPr/>
        </p:nvSpPr>
        <p:spPr>
          <a:xfrm>
            <a:off x="258042" y="4589459"/>
            <a:ext cx="5462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Settlement prices vary based on what part of the electric market you’re playing in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837CFE-DE39-4C78-9B23-C0D6C967D808}"/>
              </a:ext>
            </a:extLst>
          </p:cNvPr>
          <p:cNvSpPr txBox="1"/>
          <p:nvPr/>
        </p:nvSpPr>
        <p:spPr>
          <a:xfrm>
            <a:off x="337882" y="5235790"/>
            <a:ext cx="546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Day-Ahead; Hour-Ahead; 15-Min-Ahead; Real-Time; </a:t>
            </a:r>
            <a:r>
              <a:rPr lang="en-US" i="1" dirty="0" err="1"/>
              <a:t>etc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5995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5BE159-D5FD-4B5E-BFB0-A4583DFF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1A5EEA-9469-410C-97C4-0DAE4EA19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46F18-531F-4CCE-9007-4B308511F2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Grid Structure Cont’d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9ECB67-8396-4747-8891-D2CC456394F1}"/>
              </a:ext>
            </a:extLst>
          </p:cNvPr>
          <p:cNvCxnSpPr>
            <a:cxnSpLocks/>
          </p:cNvCxnSpPr>
          <p:nvPr/>
        </p:nvCxnSpPr>
        <p:spPr>
          <a:xfrm>
            <a:off x="1466850" y="2243565"/>
            <a:ext cx="2667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D896472-FBB7-4734-8DFC-784BF3B509E9}"/>
              </a:ext>
            </a:extLst>
          </p:cNvPr>
          <p:cNvSpPr txBox="1"/>
          <p:nvPr/>
        </p:nvSpPr>
        <p:spPr>
          <a:xfrm>
            <a:off x="1237857" y="1826052"/>
            <a:ext cx="314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+mj-lt"/>
              </a:rPr>
              <a:t>End-Users’ Meter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47E67F-AA27-40EE-A8A9-2397CD08498F}"/>
              </a:ext>
            </a:extLst>
          </p:cNvPr>
          <p:cNvSpPr txBox="1"/>
          <p:nvPr/>
        </p:nvSpPr>
        <p:spPr>
          <a:xfrm>
            <a:off x="337882" y="2609360"/>
            <a:ext cx="516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Device that measures that amount of energy consumed by the end-user</a:t>
            </a:r>
          </a:p>
        </p:txBody>
      </p:sp>
      <p:pic>
        <p:nvPicPr>
          <p:cNvPr id="4102" name="Picture 6" descr="Image result for meter electrical definition">
            <a:extLst>
              <a:ext uri="{FF2B5EF4-FFF2-40B4-BE49-F238E27FC236}">
                <a16:creationId xmlns:a16="http://schemas.microsoft.com/office/drawing/2014/main" id="{6C10E79A-F623-47E2-89C8-08A825B6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046" y="1860551"/>
            <a:ext cx="3833917" cy="449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1CCB44-0948-4BCE-AAA5-84C9FEB463BE}"/>
              </a:ext>
            </a:extLst>
          </p:cNvPr>
          <p:cNvSpPr txBox="1"/>
          <p:nvPr/>
        </p:nvSpPr>
        <p:spPr>
          <a:xfrm>
            <a:off x="397917" y="3669667"/>
            <a:ext cx="516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Running total of kWh consumed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0990CD-7E9B-4072-8317-00E8D93D18FE}"/>
              </a:ext>
            </a:extLst>
          </p:cNvPr>
          <p:cNvSpPr txBox="1"/>
          <p:nvPr/>
        </p:nvSpPr>
        <p:spPr>
          <a:xfrm>
            <a:off x="432609" y="4452975"/>
            <a:ext cx="5160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Continuously measuring the instantaneous voltage and current to determine energy that flows through it  </a:t>
            </a:r>
          </a:p>
        </p:txBody>
      </p:sp>
      <p:pic>
        <p:nvPicPr>
          <p:cNvPr id="22" name="Picture 2" descr="Image result for cat paw up transparent background">
            <a:extLst>
              <a:ext uri="{FF2B5EF4-FFF2-40B4-BE49-F238E27FC236}">
                <a16:creationId xmlns:a16="http://schemas.microsoft.com/office/drawing/2014/main" id="{9B0CA249-CF23-4025-8913-051C248D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1981">
            <a:off x="9212861" y="1128055"/>
            <a:ext cx="1225255" cy="124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1EF1E1-01F9-4EE0-8BD8-AA098189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94158C-02E0-4A36-BAE7-86393F85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8EBDA-9743-4590-B34E-A9408932FD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Regulated vs Deregulated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E3EAA1-14E8-45E6-9C92-3E40E02630E6}"/>
              </a:ext>
            </a:extLst>
          </p:cNvPr>
          <p:cNvSpPr txBox="1"/>
          <p:nvPr/>
        </p:nvSpPr>
        <p:spPr>
          <a:xfrm>
            <a:off x="2219325" y="1797971"/>
            <a:ext cx="203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REGULATED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7EF43-51B4-4FC4-AF1D-0CFD609169E2}"/>
              </a:ext>
            </a:extLst>
          </p:cNvPr>
          <p:cNvSpPr txBox="1"/>
          <p:nvPr/>
        </p:nvSpPr>
        <p:spPr>
          <a:xfrm>
            <a:off x="7811808" y="1779960"/>
            <a:ext cx="2531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DEREGULATED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55ED99-4832-4D88-B406-43113F813F8C}"/>
              </a:ext>
            </a:extLst>
          </p:cNvPr>
          <p:cNvSpPr txBox="1"/>
          <p:nvPr/>
        </p:nvSpPr>
        <p:spPr>
          <a:xfrm>
            <a:off x="480757" y="2538160"/>
            <a:ext cx="516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Utilities own and operate all electricity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A403DA-3509-4004-A019-F0046B85E0AA}"/>
              </a:ext>
            </a:extLst>
          </p:cNvPr>
          <p:cNvSpPr txBox="1"/>
          <p:nvPr/>
        </p:nvSpPr>
        <p:spPr>
          <a:xfrm>
            <a:off x="414082" y="3094057"/>
            <a:ext cx="5160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Utilities control everything from generation to end-user meter; utility owns the infrastructure and lines and sells directly to end-user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0A692A-4948-441D-B13F-6168886F8F84}"/>
              </a:ext>
            </a:extLst>
          </p:cNvPr>
          <p:cNvSpPr txBox="1"/>
          <p:nvPr/>
        </p:nvSpPr>
        <p:spPr>
          <a:xfrm>
            <a:off x="480757" y="4233933"/>
            <a:ext cx="516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Utilities have to abide by rates set by the state public utility commissions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077A9A-4A8F-49E3-BC19-6AA7A62B424B}"/>
              </a:ext>
            </a:extLst>
          </p:cNvPr>
          <p:cNvGrpSpPr/>
          <p:nvPr/>
        </p:nvGrpSpPr>
        <p:grpSpPr>
          <a:xfrm>
            <a:off x="-2621082" y="5218985"/>
            <a:ext cx="1517839" cy="1303106"/>
            <a:chOff x="-2621082" y="5218985"/>
            <a:chExt cx="1517839" cy="1303106"/>
          </a:xfrm>
        </p:grpSpPr>
        <p:pic>
          <p:nvPicPr>
            <p:cNvPr id="20" name="Picture 2" descr="Image result for monopoly man">
              <a:extLst>
                <a:ext uri="{FF2B5EF4-FFF2-40B4-BE49-F238E27FC236}">
                  <a16:creationId xmlns:a16="http://schemas.microsoft.com/office/drawing/2014/main" id="{E71B5E7A-12D5-4122-9646-EB94087F6D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621082" y="5218985"/>
              <a:ext cx="1084518" cy="801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2E0AA4B-CE12-4B93-9BF0-34C57B7E5CE4}"/>
                </a:ext>
              </a:extLst>
            </p:cNvPr>
            <p:cNvGrpSpPr/>
            <p:nvPr/>
          </p:nvGrpSpPr>
          <p:grpSpPr>
            <a:xfrm>
              <a:off x="-2319065" y="5426764"/>
              <a:ext cx="1215822" cy="1095327"/>
              <a:chOff x="5782607" y="2362627"/>
              <a:chExt cx="3179179" cy="3019737"/>
            </a:xfrm>
          </p:grpSpPr>
          <p:pic>
            <p:nvPicPr>
              <p:cNvPr id="18" name="Picture 2" descr="Related image">
                <a:extLst>
                  <a:ext uri="{FF2B5EF4-FFF2-40B4-BE49-F238E27FC236}">
                    <a16:creationId xmlns:a16="http://schemas.microsoft.com/office/drawing/2014/main" id="{AB821FEA-9A3F-4EE9-A241-EB230BE186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70" t="7229" r="19145" b="9381"/>
              <a:stretch/>
            </p:blipFill>
            <p:spPr bwMode="auto">
              <a:xfrm>
                <a:off x="7278757" y="2362627"/>
                <a:ext cx="1099930" cy="21525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 descr="Image result for dump truck clipart transparent background">
                <a:extLst>
                  <a:ext uri="{FF2B5EF4-FFF2-40B4-BE49-F238E27FC236}">
                    <a16:creationId xmlns:a16="http://schemas.microsoft.com/office/drawing/2014/main" id="{C05E964F-D55E-405E-9AD0-B7B2DB14E6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2607" y="3496051"/>
                <a:ext cx="3179179" cy="18863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6748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0.3427 -0.00486 " pathEditMode="relative" rAng="0" ptsTypes="AA">
                                      <p:cBhvr>
                                        <p:cTn id="16" dur="5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1EF1E1-01F9-4EE0-8BD8-AA098189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94158C-02E0-4A36-BAE7-86393F85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8EBDA-9743-4590-B34E-A9408932FD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Regulated vs Deregulated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E3EAA1-14E8-45E6-9C92-3E40E02630E6}"/>
              </a:ext>
            </a:extLst>
          </p:cNvPr>
          <p:cNvSpPr txBox="1"/>
          <p:nvPr/>
        </p:nvSpPr>
        <p:spPr>
          <a:xfrm>
            <a:off x="2219325" y="1797971"/>
            <a:ext cx="203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REGULATED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7EF43-51B4-4FC4-AF1D-0CFD609169E2}"/>
              </a:ext>
            </a:extLst>
          </p:cNvPr>
          <p:cNvSpPr txBox="1"/>
          <p:nvPr/>
        </p:nvSpPr>
        <p:spPr>
          <a:xfrm>
            <a:off x="7811808" y="1779960"/>
            <a:ext cx="2531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DEREGULATED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55ED99-4832-4D88-B406-43113F813F8C}"/>
              </a:ext>
            </a:extLst>
          </p:cNvPr>
          <p:cNvSpPr txBox="1"/>
          <p:nvPr/>
        </p:nvSpPr>
        <p:spPr>
          <a:xfrm>
            <a:off x="480757" y="2538160"/>
            <a:ext cx="516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Utilities own and operate all electricity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A403DA-3509-4004-A019-F0046B85E0AA}"/>
              </a:ext>
            </a:extLst>
          </p:cNvPr>
          <p:cNvSpPr txBox="1"/>
          <p:nvPr/>
        </p:nvSpPr>
        <p:spPr>
          <a:xfrm>
            <a:off x="414082" y="3094057"/>
            <a:ext cx="5160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Utilities controls everything from generation to end-user meter; utility owns the infrastructure and lines and sells directly to end-user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0A692A-4948-441D-B13F-6168886F8F84}"/>
              </a:ext>
            </a:extLst>
          </p:cNvPr>
          <p:cNvSpPr txBox="1"/>
          <p:nvPr/>
        </p:nvSpPr>
        <p:spPr>
          <a:xfrm>
            <a:off x="480757" y="4233933"/>
            <a:ext cx="516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Utilities have to abide by rates set by the state public utility commissions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14B28D-FB28-4163-9C48-7A70C4A422B3}"/>
              </a:ext>
            </a:extLst>
          </p:cNvPr>
          <p:cNvSpPr txBox="1"/>
          <p:nvPr/>
        </p:nvSpPr>
        <p:spPr>
          <a:xfrm>
            <a:off x="6300532" y="2529693"/>
            <a:ext cx="516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Competitors can enter market to invest in power plants and 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28D346-93C1-4981-8B9D-F895990B995E}"/>
              </a:ext>
            </a:extLst>
          </p:cNvPr>
          <p:cNvSpPr txBox="1"/>
          <p:nvPr/>
        </p:nvSpPr>
        <p:spPr>
          <a:xfrm>
            <a:off x="6300532" y="3405723"/>
            <a:ext cx="5160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Generation owners can sell wholesale electricity to retail suppliers, who then can sell at retail prices to end-users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F67E2-8E79-4990-9985-3163050AD65A}"/>
              </a:ext>
            </a:extLst>
          </p:cNvPr>
          <p:cNvSpPr txBox="1"/>
          <p:nvPr/>
        </p:nvSpPr>
        <p:spPr>
          <a:xfrm>
            <a:off x="5905500" y="4572654"/>
            <a:ext cx="5805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Gives customers options to chose their energy commodity supplier; still have utility distribution costs</a:t>
            </a:r>
          </a:p>
        </p:txBody>
      </p:sp>
      <p:pic>
        <p:nvPicPr>
          <p:cNvPr id="20" name="Picture 2" descr="Image result for monopoly man">
            <a:extLst>
              <a:ext uri="{FF2B5EF4-FFF2-40B4-BE49-F238E27FC236}">
                <a16:creationId xmlns:a16="http://schemas.microsoft.com/office/drawing/2014/main" id="{E71B5E7A-12D5-4122-9646-EB94087F6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3064" y="5096810"/>
            <a:ext cx="1084518" cy="80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2E0AA4B-CE12-4B93-9BF0-34C57B7E5CE4}"/>
              </a:ext>
            </a:extLst>
          </p:cNvPr>
          <p:cNvGrpSpPr/>
          <p:nvPr/>
        </p:nvGrpSpPr>
        <p:grpSpPr>
          <a:xfrm>
            <a:off x="1815263" y="5397547"/>
            <a:ext cx="1215822" cy="1095327"/>
            <a:chOff x="5782607" y="2362627"/>
            <a:chExt cx="3179179" cy="3019737"/>
          </a:xfrm>
        </p:grpSpPr>
        <p:pic>
          <p:nvPicPr>
            <p:cNvPr id="18" name="Picture 2" descr="Related image">
              <a:extLst>
                <a:ext uri="{FF2B5EF4-FFF2-40B4-BE49-F238E27FC236}">
                  <a16:creationId xmlns:a16="http://schemas.microsoft.com/office/drawing/2014/main" id="{AB821FEA-9A3F-4EE9-A241-EB230BE186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0" t="7229" r="19145" b="9381"/>
            <a:stretch/>
          </p:blipFill>
          <p:spPr bwMode="auto">
            <a:xfrm>
              <a:off x="7278757" y="2362627"/>
              <a:ext cx="1099930" cy="2152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Image result for dump truck clipart transparent background">
              <a:extLst>
                <a:ext uri="{FF2B5EF4-FFF2-40B4-BE49-F238E27FC236}">
                  <a16:creationId xmlns:a16="http://schemas.microsoft.com/office/drawing/2014/main" id="{C05E964F-D55E-405E-9AD0-B7B2DB14E6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607" y="3496051"/>
              <a:ext cx="3179179" cy="1886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395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972 L -0.02929 -0.00046 L -0.06836 0.04005 L -0.06106 0.06482 L -0.02929 0.10394 L 0.01068 0.01829 L 0.00899 -0.05694 L -0.03502 -0.05833 L -0.03906 0.01111 L -0.01132 0.05602 L 0.01967 0.08495 L 0.0392 0.08357 L 0.04571 0.05301 L 0.05313 0.0213 " pathEditMode="relative" rAng="0" ptsTypes="AAAAAAAAAAAAAA">
                                      <p:cBhvr>
                                        <p:cTn id="6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12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88138 -0.00209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1EF1E1-01F9-4EE0-8BD8-AA098189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94158C-02E0-4A36-BAE7-86393F85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8EBDA-9743-4590-B34E-A9408932FD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Regulated vs Deregulated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E3EAA1-14E8-45E6-9C92-3E40E02630E6}"/>
              </a:ext>
            </a:extLst>
          </p:cNvPr>
          <p:cNvSpPr txBox="1"/>
          <p:nvPr/>
        </p:nvSpPr>
        <p:spPr>
          <a:xfrm>
            <a:off x="2219325" y="1797971"/>
            <a:ext cx="203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REGULATED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7EF43-51B4-4FC4-AF1D-0CFD609169E2}"/>
              </a:ext>
            </a:extLst>
          </p:cNvPr>
          <p:cNvSpPr txBox="1"/>
          <p:nvPr/>
        </p:nvSpPr>
        <p:spPr>
          <a:xfrm>
            <a:off x="7811808" y="1779960"/>
            <a:ext cx="2531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DEREGULATED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55ED99-4832-4D88-B406-43113F813F8C}"/>
              </a:ext>
            </a:extLst>
          </p:cNvPr>
          <p:cNvSpPr txBox="1"/>
          <p:nvPr/>
        </p:nvSpPr>
        <p:spPr>
          <a:xfrm>
            <a:off x="480757" y="2538160"/>
            <a:ext cx="516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Utilities own and operate all electricity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A403DA-3509-4004-A019-F0046B85E0AA}"/>
              </a:ext>
            </a:extLst>
          </p:cNvPr>
          <p:cNvSpPr txBox="1"/>
          <p:nvPr/>
        </p:nvSpPr>
        <p:spPr>
          <a:xfrm>
            <a:off x="414082" y="3094057"/>
            <a:ext cx="5160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Utilities controls everything from generation to end-user meter; utility owns the infrastructure and lines and sells directly to end-user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0A692A-4948-441D-B13F-6168886F8F84}"/>
              </a:ext>
            </a:extLst>
          </p:cNvPr>
          <p:cNvSpPr txBox="1"/>
          <p:nvPr/>
        </p:nvSpPr>
        <p:spPr>
          <a:xfrm>
            <a:off x="480757" y="4233933"/>
            <a:ext cx="516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Utilities have to abide by rates set by the state public utility commissions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14B28D-FB28-4163-9C48-7A70C4A422B3}"/>
              </a:ext>
            </a:extLst>
          </p:cNvPr>
          <p:cNvSpPr txBox="1"/>
          <p:nvPr/>
        </p:nvSpPr>
        <p:spPr>
          <a:xfrm>
            <a:off x="6300532" y="2529693"/>
            <a:ext cx="516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Competitors can enter market to invest in power plants and 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28D346-93C1-4981-8B9D-F895990B995E}"/>
              </a:ext>
            </a:extLst>
          </p:cNvPr>
          <p:cNvSpPr txBox="1"/>
          <p:nvPr/>
        </p:nvSpPr>
        <p:spPr>
          <a:xfrm>
            <a:off x="6300532" y="3405723"/>
            <a:ext cx="5160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Generation owners can sell wholesale electricity to retail suppliers, who then can sell at retail prices to end-users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F67E2-8E79-4990-9985-3163050AD65A}"/>
              </a:ext>
            </a:extLst>
          </p:cNvPr>
          <p:cNvSpPr txBox="1"/>
          <p:nvPr/>
        </p:nvSpPr>
        <p:spPr>
          <a:xfrm>
            <a:off x="5905500" y="4572654"/>
            <a:ext cx="5805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Gives customers options to chose their energy commodity supplier; still have utility distribution costs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F1A47B-2637-4522-99EF-22377461F536}"/>
              </a:ext>
            </a:extLst>
          </p:cNvPr>
          <p:cNvGrpSpPr/>
          <p:nvPr/>
        </p:nvGrpSpPr>
        <p:grpSpPr>
          <a:xfrm>
            <a:off x="12267834" y="5315985"/>
            <a:ext cx="3110586" cy="1133475"/>
            <a:chOff x="12267834" y="5315985"/>
            <a:chExt cx="3110586" cy="1133475"/>
          </a:xfrm>
        </p:grpSpPr>
        <p:pic>
          <p:nvPicPr>
            <p:cNvPr id="5126" name="Picture 6" descr="Related image">
              <a:extLst>
                <a:ext uri="{FF2B5EF4-FFF2-40B4-BE49-F238E27FC236}">
                  <a16:creationId xmlns:a16="http://schemas.microsoft.com/office/drawing/2014/main" id="{E9EC2FC1-C911-496B-998A-6F68FCB0CE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7834" y="5315985"/>
              <a:ext cx="1894764" cy="1133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D77DD14-FFFA-437F-939B-24F8B71836D9}"/>
                </a:ext>
              </a:extLst>
            </p:cNvPr>
            <p:cNvGrpSpPr/>
            <p:nvPr/>
          </p:nvGrpSpPr>
          <p:grpSpPr>
            <a:xfrm flipH="1">
              <a:off x="14162598" y="5335058"/>
              <a:ext cx="1215822" cy="1095327"/>
              <a:chOff x="5782607" y="2362627"/>
              <a:chExt cx="3179179" cy="3019737"/>
            </a:xfrm>
          </p:grpSpPr>
          <p:pic>
            <p:nvPicPr>
              <p:cNvPr id="22" name="Picture 2" descr="Related image">
                <a:extLst>
                  <a:ext uri="{FF2B5EF4-FFF2-40B4-BE49-F238E27FC236}">
                    <a16:creationId xmlns:a16="http://schemas.microsoft.com/office/drawing/2014/main" id="{0FE6399C-6BF6-424C-AEAB-5A6A64F9B1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70" t="7229" r="19145" b="9381"/>
              <a:stretch/>
            </p:blipFill>
            <p:spPr bwMode="auto">
              <a:xfrm>
                <a:off x="7278757" y="2362627"/>
                <a:ext cx="1099930" cy="21525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Image result for dump truck clipart transparent background">
                <a:extLst>
                  <a:ext uri="{FF2B5EF4-FFF2-40B4-BE49-F238E27FC236}">
                    <a16:creationId xmlns:a16="http://schemas.microsoft.com/office/drawing/2014/main" id="{57D9F272-F972-472E-B625-BA6DF7C2B1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2607" y="3496051"/>
                <a:ext cx="3179179" cy="18863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4" name="Picture 2" descr="Image result for monopoly man">
            <a:extLst>
              <a:ext uri="{FF2B5EF4-FFF2-40B4-BE49-F238E27FC236}">
                <a16:creationId xmlns:a16="http://schemas.microsoft.com/office/drawing/2014/main" id="{C3931F68-3768-4FB0-A0DD-35E479FC1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2700" y="5248802"/>
            <a:ext cx="1084518" cy="80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99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1181 L -0.39023 0.0118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1EF1E1-01F9-4EE0-8BD8-AA098189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94158C-02E0-4A36-BAE7-86393F85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8EBDA-9743-4590-B34E-A9408932FD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Regulated vs Deregulated Cont’d</a:t>
            </a:r>
          </a:p>
        </p:txBody>
      </p:sp>
      <p:pic>
        <p:nvPicPr>
          <p:cNvPr id="6146" name="Picture 2" descr="regulated electricity markets vs deregulated electricity markets">
            <a:extLst>
              <a:ext uri="{FF2B5EF4-FFF2-40B4-BE49-F238E27FC236}">
                <a16:creationId xmlns:a16="http://schemas.microsoft.com/office/drawing/2014/main" id="{D8AB8858-F152-4573-9745-178C4F161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489708"/>
            <a:ext cx="6481762" cy="523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522F04E-6546-4BB3-AA8B-FE49EDFB3B7A}"/>
              </a:ext>
            </a:extLst>
          </p:cNvPr>
          <p:cNvSpPr/>
          <p:nvPr/>
        </p:nvSpPr>
        <p:spPr>
          <a:xfrm>
            <a:off x="4991100" y="2868748"/>
            <a:ext cx="828675" cy="76200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6C19ED-33DC-4C5F-8486-7AFCBC6E26A7}"/>
              </a:ext>
            </a:extLst>
          </p:cNvPr>
          <p:cNvSpPr txBox="1"/>
          <p:nvPr/>
        </p:nvSpPr>
        <p:spPr>
          <a:xfrm>
            <a:off x="7336508" y="2021707"/>
            <a:ext cx="4207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  <a:latin typeface="+mj-lt"/>
              </a:rPr>
              <a:t>Gas + Electricity Deregulated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C7A202-FE8D-467B-9104-5A9975DC891A}"/>
              </a:ext>
            </a:extLst>
          </p:cNvPr>
          <p:cNvSpPr txBox="1"/>
          <p:nvPr/>
        </p:nvSpPr>
        <p:spPr>
          <a:xfrm>
            <a:off x="7336508" y="2646806"/>
            <a:ext cx="4207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does that mean for me?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E0743-C318-4D99-917B-08A98FEE5BDD}"/>
              </a:ext>
            </a:extLst>
          </p:cNvPr>
          <p:cNvSpPr txBox="1"/>
          <p:nvPr/>
        </p:nvSpPr>
        <p:spPr>
          <a:xfrm>
            <a:off x="6898984" y="3301249"/>
            <a:ext cx="5082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 have the opportunity to “shop” for the energy and gas commodity, but the utilities will still charge you to get the commodity to you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7F2BA19-29AB-478F-9A0E-BFA1D3F3AB05}"/>
              </a:ext>
            </a:extLst>
          </p:cNvPr>
          <p:cNvCxnSpPr>
            <a:cxnSpLocks/>
          </p:cNvCxnSpPr>
          <p:nvPr/>
        </p:nvCxnSpPr>
        <p:spPr>
          <a:xfrm flipH="1">
            <a:off x="5591176" y="2254372"/>
            <a:ext cx="2152649" cy="930964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E81C071-C038-4E35-B86C-A539A8EEAA41}"/>
              </a:ext>
            </a:extLst>
          </p:cNvPr>
          <p:cNvSpPr txBox="1"/>
          <p:nvPr/>
        </p:nvSpPr>
        <p:spPr>
          <a:xfrm>
            <a:off x="6898984" y="4549697"/>
            <a:ext cx="5082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Can still get energy and gas commodity through the utility, but it’s the idea of having the choice to pick where you get that commodity</a:t>
            </a:r>
          </a:p>
        </p:txBody>
      </p:sp>
    </p:spTree>
    <p:extLst>
      <p:ext uri="{BB962C8B-B14F-4D97-AF65-F5344CB8AC3E}">
        <p14:creationId xmlns:p14="http://schemas.microsoft.com/office/powerpoint/2010/main" val="207619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/>
      <p:bldP spid="19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81DC6C-221A-4774-876C-13ED3062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EF20C0-A1A5-47FE-BD10-914F3BA3F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utilities (OH)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E0E093-3C8D-42AA-B79E-659B6D705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296" y="1444052"/>
            <a:ext cx="4166294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BCB99B-E990-490C-BA33-FE52AA57B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047" y="1625599"/>
            <a:ext cx="4222361" cy="4867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4AE290-B07B-4085-941C-7702D2DA955F}"/>
              </a:ext>
            </a:extLst>
          </p:cNvPr>
          <p:cNvSpPr txBox="1"/>
          <p:nvPr/>
        </p:nvSpPr>
        <p:spPr>
          <a:xfrm>
            <a:off x="9279608" y="5698480"/>
            <a:ext cx="2598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j-lt"/>
              </a:rPr>
              <a:t>Municipalities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B52C8C-0366-4192-864A-DD2970035081}"/>
              </a:ext>
            </a:extLst>
          </p:cNvPr>
          <p:cNvSpPr txBox="1"/>
          <p:nvPr/>
        </p:nvSpPr>
        <p:spPr>
          <a:xfrm>
            <a:off x="-89845" y="5139422"/>
            <a:ext cx="2598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j-lt"/>
              </a:rPr>
              <a:t>Public Utilities/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latin typeface="+mj-lt"/>
              </a:rPr>
              <a:t>Co-Operatives</a:t>
            </a:r>
          </a:p>
        </p:txBody>
      </p:sp>
    </p:spTree>
    <p:extLst>
      <p:ext uri="{BB962C8B-B14F-4D97-AF65-F5344CB8AC3E}">
        <p14:creationId xmlns:p14="http://schemas.microsoft.com/office/powerpoint/2010/main" val="2649506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81DC6C-221A-4774-876C-13ED3062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EF20C0-A1A5-47FE-BD10-914F3BA3F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utilities (OH)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94F9E1-7D73-42CC-9119-7E6DA3134CD3}"/>
              </a:ext>
            </a:extLst>
          </p:cNvPr>
          <p:cNvSpPr txBox="1"/>
          <p:nvPr/>
        </p:nvSpPr>
        <p:spPr>
          <a:xfrm>
            <a:off x="653171" y="1783380"/>
            <a:ext cx="6817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CERTIFIED TERRITORY ACT (ORC 4933.81-90)</a:t>
            </a:r>
            <a:endParaRPr lang="en-US" sz="24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D1B3D4-176B-4C4B-8B32-7884E8F6A985}"/>
              </a:ext>
            </a:extLst>
          </p:cNvPr>
          <p:cNvSpPr txBox="1"/>
          <p:nvPr/>
        </p:nvSpPr>
        <p:spPr>
          <a:xfrm>
            <a:off x="6539047" y="3423924"/>
            <a:ext cx="5082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Essentially, what this Act does is: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3A48B-B806-40D0-978A-B9F3150AD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42" y="2558037"/>
            <a:ext cx="5310622" cy="41634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576FE1-4280-4C91-8CF5-34467B5DDF61}"/>
              </a:ext>
            </a:extLst>
          </p:cNvPr>
          <p:cNvSpPr txBox="1"/>
          <p:nvPr/>
        </p:nvSpPr>
        <p:spPr>
          <a:xfrm>
            <a:off x="6703737" y="4280801"/>
            <a:ext cx="5082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Draws boundaries within the state to allow for a single EDU to distribute electricity within said boundaries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B14362-6AA5-41AB-9D46-C94749365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760" y="1746736"/>
            <a:ext cx="4105244" cy="50681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38633A-E176-4EFF-BE81-A6DEEF9DE0D9}"/>
              </a:ext>
            </a:extLst>
          </p:cNvPr>
          <p:cNvSpPr txBox="1"/>
          <p:nvPr/>
        </p:nvSpPr>
        <p:spPr>
          <a:xfrm>
            <a:off x="6842199" y="1455274"/>
            <a:ext cx="578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Katie is likely going to go more in-depth</a:t>
            </a:r>
          </a:p>
        </p:txBody>
      </p:sp>
      <p:pic>
        <p:nvPicPr>
          <p:cNvPr id="12290" name="Picture 2" descr="Image result for cat paw up transparent background">
            <a:extLst>
              <a:ext uri="{FF2B5EF4-FFF2-40B4-BE49-F238E27FC236}">
                <a16:creationId xmlns:a16="http://schemas.microsoft.com/office/drawing/2014/main" id="{D7611F0D-579A-4268-A533-CAAE84396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0342">
            <a:off x="4539592" y="1801839"/>
            <a:ext cx="1262879" cy="127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46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3DF2D-C5F7-471A-812D-12A543550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BB3DE3-43D8-4D53-BE12-87267F350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Electric utilities (OH)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4539B1-5C1A-468F-81B9-BF0E3A4836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Public Utilities vs Muni vs Co-Op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943F52-6637-48B9-96FD-CB74222F4175}"/>
              </a:ext>
            </a:extLst>
          </p:cNvPr>
          <p:cNvSpPr txBox="1"/>
          <p:nvPr/>
        </p:nvSpPr>
        <p:spPr>
          <a:xfrm>
            <a:off x="677109" y="1712621"/>
            <a:ext cx="3268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PUBLIC UTILITY (IOUs)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CA4AD8-CE38-45CB-B38A-D4E118361298}"/>
              </a:ext>
            </a:extLst>
          </p:cNvPr>
          <p:cNvSpPr txBox="1"/>
          <p:nvPr/>
        </p:nvSpPr>
        <p:spPr>
          <a:xfrm>
            <a:off x="8973670" y="1744712"/>
            <a:ext cx="2531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+mj-lt"/>
              </a:rPr>
              <a:t>CO-OPERATIVE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B6DF6-1921-4DD7-ACE1-DE7C49BDE39D}"/>
              </a:ext>
            </a:extLst>
          </p:cNvPr>
          <p:cNvSpPr txBox="1"/>
          <p:nvPr/>
        </p:nvSpPr>
        <p:spPr>
          <a:xfrm>
            <a:off x="216081" y="2421504"/>
            <a:ext cx="3509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Investor-owned utility – owned by stockholders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2B33D7-A8EF-4CB2-B63E-91154517CA11}"/>
              </a:ext>
            </a:extLst>
          </p:cNvPr>
          <p:cNvSpPr txBox="1"/>
          <p:nvPr/>
        </p:nvSpPr>
        <p:spPr>
          <a:xfrm>
            <a:off x="8373728" y="2421503"/>
            <a:ext cx="3578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Owned by its members (members are end-users)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6720B6-F215-4478-9821-51AED1252EAC}"/>
              </a:ext>
            </a:extLst>
          </p:cNvPr>
          <p:cNvSpPr txBox="1"/>
          <p:nvPr/>
        </p:nvSpPr>
        <p:spPr>
          <a:xfrm>
            <a:off x="8516662" y="3270918"/>
            <a:ext cx="348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Non-profit, cost-of-service basis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0164E-2EAA-4544-92B5-D583644A75A6}"/>
              </a:ext>
            </a:extLst>
          </p:cNvPr>
          <p:cNvSpPr txBox="1"/>
          <p:nvPr/>
        </p:nvSpPr>
        <p:spPr>
          <a:xfrm>
            <a:off x="527367" y="3200006"/>
            <a:ext cx="3060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Stockholders do not have to be end-users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827F03-B0CB-45D2-A157-58AA3DACE0EE}"/>
              </a:ext>
            </a:extLst>
          </p:cNvPr>
          <p:cNvSpPr txBox="1"/>
          <p:nvPr/>
        </p:nvSpPr>
        <p:spPr>
          <a:xfrm>
            <a:off x="-483860" y="3938761"/>
            <a:ext cx="5082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For-profit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04D8FF-26BD-42F8-A011-D8CC4BC46455}"/>
              </a:ext>
            </a:extLst>
          </p:cNvPr>
          <p:cNvSpPr txBox="1"/>
          <p:nvPr/>
        </p:nvSpPr>
        <p:spPr>
          <a:xfrm>
            <a:off x="5046867" y="1712620"/>
            <a:ext cx="239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+mj-lt"/>
              </a:rPr>
              <a:t>MUNICIPALITY</a:t>
            </a:r>
            <a:endParaRPr lang="en-US" sz="24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7759CB-78BE-431F-B444-D6FE59A0D90F}"/>
              </a:ext>
            </a:extLst>
          </p:cNvPr>
          <p:cNvSpPr txBox="1"/>
          <p:nvPr/>
        </p:nvSpPr>
        <p:spPr>
          <a:xfrm>
            <a:off x="3956517" y="2409227"/>
            <a:ext cx="427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Owned by city/state/federal government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BF80E-D9DF-4AC6-A419-51700BC0CEF7}"/>
              </a:ext>
            </a:extLst>
          </p:cNvPr>
          <p:cNvSpPr txBox="1"/>
          <p:nvPr/>
        </p:nvSpPr>
        <p:spPr>
          <a:xfrm>
            <a:off x="3874436" y="3247194"/>
            <a:ext cx="4443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Only applicable to the specific jurisdiction of the municipality</a:t>
            </a:r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0B88774C-7B29-41BE-B634-01E6A309F758}"/>
              </a:ext>
            </a:extLst>
          </p:cNvPr>
          <p:cNvSpPr/>
          <p:nvPr/>
        </p:nvSpPr>
        <p:spPr>
          <a:xfrm rot="16200000">
            <a:off x="1968419" y="3406396"/>
            <a:ext cx="133740" cy="2230836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755DD5D-E064-4960-84C3-7CFCC6568E4A}"/>
              </a:ext>
            </a:extLst>
          </p:cNvPr>
          <p:cNvCxnSpPr>
            <a:cxnSpLocks/>
          </p:cNvCxnSpPr>
          <p:nvPr/>
        </p:nvCxnSpPr>
        <p:spPr>
          <a:xfrm flipH="1">
            <a:off x="1981725" y="4599660"/>
            <a:ext cx="17692" cy="9775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35A9061-1D40-4398-B3DE-79685FD474DD}"/>
              </a:ext>
            </a:extLst>
          </p:cNvPr>
          <p:cNvSpPr txBox="1"/>
          <p:nvPr/>
        </p:nvSpPr>
        <p:spPr>
          <a:xfrm>
            <a:off x="527367" y="5613597"/>
            <a:ext cx="2944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Regulated by PUCO</a:t>
            </a:r>
          </a:p>
        </p:txBody>
      </p:sp>
      <p:sp>
        <p:nvSpPr>
          <p:cNvPr id="20" name="Left Bracket 19">
            <a:extLst>
              <a:ext uri="{FF2B5EF4-FFF2-40B4-BE49-F238E27FC236}">
                <a16:creationId xmlns:a16="http://schemas.microsoft.com/office/drawing/2014/main" id="{11B9A1AA-8F8E-4222-96F8-5EA52362557C}"/>
              </a:ext>
            </a:extLst>
          </p:cNvPr>
          <p:cNvSpPr/>
          <p:nvPr/>
        </p:nvSpPr>
        <p:spPr>
          <a:xfrm rot="16200000">
            <a:off x="10162344" y="3334249"/>
            <a:ext cx="198042" cy="2439431"/>
          </a:xfrm>
          <a:prstGeom prst="leftBracket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FC0CA32-3A1E-49BE-9DEE-92167D22AFE1}"/>
              </a:ext>
            </a:extLst>
          </p:cNvPr>
          <p:cNvCxnSpPr>
            <a:cxnSpLocks/>
          </p:cNvCxnSpPr>
          <p:nvPr/>
        </p:nvCxnSpPr>
        <p:spPr>
          <a:xfrm>
            <a:off x="10261365" y="4651838"/>
            <a:ext cx="0" cy="76030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3073F2F-2130-4518-A930-4EEFD08B7678}"/>
              </a:ext>
            </a:extLst>
          </p:cNvPr>
          <p:cNvSpPr txBox="1"/>
          <p:nvPr/>
        </p:nvSpPr>
        <p:spPr>
          <a:xfrm>
            <a:off x="8720534" y="5475096"/>
            <a:ext cx="2944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Regulated by members and board</a:t>
            </a:r>
          </a:p>
        </p:txBody>
      </p:sp>
      <p:sp>
        <p:nvSpPr>
          <p:cNvPr id="23" name="Left Bracket 22">
            <a:extLst>
              <a:ext uri="{FF2B5EF4-FFF2-40B4-BE49-F238E27FC236}">
                <a16:creationId xmlns:a16="http://schemas.microsoft.com/office/drawing/2014/main" id="{120188C8-42D5-4AF1-8E2B-7B393B4D8527}"/>
              </a:ext>
            </a:extLst>
          </p:cNvPr>
          <p:cNvSpPr/>
          <p:nvPr/>
        </p:nvSpPr>
        <p:spPr>
          <a:xfrm rot="16200000">
            <a:off x="5984682" y="3499029"/>
            <a:ext cx="162816" cy="2038446"/>
          </a:xfrm>
          <a:prstGeom prst="leftBracket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127915C-8735-4F4A-896C-986D4536D8E1}"/>
              </a:ext>
            </a:extLst>
          </p:cNvPr>
          <p:cNvCxnSpPr>
            <a:cxnSpLocks/>
          </p:cNvCxnSpPr>
          <p:nvPr/>
        </p:nvCxnSpPr>
        <p:spPr>
          <a:xfrm>
            <a:off x="6022048" y="4588684"/>
            <a:ext cx="5863" cy="88661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F505A31-5D04-4817-9C36-9E8548BCEFFE}"/>
              </a:ext>
            </a:extLst>
          </p:cNvPr>
          <p:cNvSpPr txBox="1"/>
          <p:nvPr/>
        </p:nvSpPr>
        <p:spPr>
          <a:xfrm>
            <a:off x="4841693" y="5475096"/>
            <a:ext cx="2508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Regulated by governing body (city council, </a:t>
            </a:r>
            <a:r>
              <a:rPr lang="en-US" b="1" dirty="0" err="1">
                <a:solidFill>
                  <a:srgbClr val="00B050"/>
                </a:solidFill>
              </a:rPr>
              <a:t>etc</a:t>
            </a:r>
            <a:r>
              <a:rPr lang="en-US" b="1" dirty="0">
                <a:solidFill>
                  <a:srgbClr val="00B050"/>
                </a:solidFill>
              </a:rPr>
              <a:t>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C26711B-34E8-4688-91D2-5E9A26BE9F35}"/>
              </a:ext>
            </a:extLst>
          </p:cNvPr>
          <p:cNvCxnSpPr>
            <a:cxnSpLocks/>
          </p:cNvCxnSpPr>
          <p:nvPr/>
        </p:nvCxnSpPr>
        <p:spPr>
          <a:xfrm flipV="1">
            <a:off x="507912" y="2174285"/>
            <a:ext cx="3390170" cy="4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C3C1A7D-6120-41A0-B537-8333E9C414AD}"/>
              </a:ext>
            </a:extLst>
          </p:cNvPr>
          <p:cNvCxnSpPr>
            <a:cxnSpLocks/>
          </p:cNvCxnSpPr>
          <p:nvPr/>
        </p:nvCxnSpPr>
        <p:spPr>
          <a:xfrm flipV="1">
            <a:off x="4994232" y="2155379"/>
            <a:ext cx="2269732" cy="932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3CAD1E-1F50-42C9-AFFE-E3335C5470EE}"/>
              </a:ext>
            </a:extLst>
          </p:cNvPr>
          <p:cNvCxnSpPr>
            <a:cxnSpLocks/>
          </p:cNvCxnSpPr>
          <p:nvPr/>
        </p:nvCxnSpPr>
        <p:spPr>
          <a:xfrm flipV="1">
            <a:off x="8973670" y="2174288"/>
            <a:ext cx="2402032" cy="932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4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 animBg="1"/>
      <p:bldP spid="19" grpId="0"/>
      <p:bldP spid="20" grpId="0" animBg="1"/>
      <p:bldP spid="22" grpId="0"/>
      <p:bldP spid="23" grpId="0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AAC59D-0FF8-4802-B8A2-F6FEC3F5A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F1470B-E57C-49C4-AF3F-B69529EF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Billing basics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109692-BEA2-4C85-B0C2-210240C986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Components of a Bill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B7A4CC2-F116-483D-924E-770E283DCC62}"/>
              </a:ext>
            </a:extLst>
          </p:cNvPr>
          <p:cNvCxnSpPr>
            <a:cxnSpLocks/>
          </p:cNvCxnSpPr>
          <p:nvPr/>
        </p:nvCxnSpPr>
        <p:spPr>
          <a:xfrm>
            <a:off x="4536059" y="2476535"/>
            <a:ext cx="3164477" cy="1161762"/>
          </a:xfrm>
          <a:prstGeom prst="straightConnector1">
            <a:avLst/>
          </a:prstGeom>
          <a:ln w="38100">
            <a:solidFill>
              <a:srgbClr val="66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7637BD4-45D2-43D2-9D72-DA076CA8181C}"/>
              </a:ext>
            </a:extLst>
          </p:cNvPr>
          <p:cNvCxnSpPr>
            <a:cxnSpLocks/>
          </p:cNvCxnSpPr>
          <p:nvPr/>
        </p:nvCxnSpPr>
        <p:spPr>
          <a:xfrm flipV="1">
            <a:off x="4536059" y="4170177"/>
            <a:ext cx="3164477" cy="257298"/>
          </a:xfrm>
          <a:prstGeom prst="straightConnector1">
            <a:avLst/>
          </a:prstGeom>
          <a:ln w="38100">
            <a:solidFill>
              <a:srgbClr val="FA4C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8017F21-7086-41D2-B0BA-E740A22E7FB6}"/>
              </a:ext>
            </a:extLst>
          </p:cNvPr>
          <p:cNvCxnSpPr>
            <a:cxnSpLocks/>
          </p:cNvCxnSpPr>
          <p:nvPr/>
        </p:nvCxnSpPr>
        <p:spPr>
          <a:xfrm flipV="1">
            <a:off x="4523089" y="4420991"/>
            <a:ext cx="3264436" cy="1036424"/>
          </a:xfrm>
          <a:prstGeom prst="straightConnector1">
            <a:avLst/>
          </a:prstGeom>
          <a:ln w="381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BB0D3CB-846C-42C4-8FA8-5A2EEA194054}"/>
              </a:ext>
            </a:extLst>
          </p:cNvPr>
          <p:cNvGrpSpPr/>
          <p:nvPr/>
        </p:nvGrpSpPr>
        <p:grpSpPr>
          <a:xfrm>
            <a:off x="7823998" y="2404365"/>
            <a:ext cx="3150704" cy="3000867"/>
            <a:chOff x="7823998" y="2404365"/>
            <a:chExt cx="3150704" cy="300086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CBA2E70-C520-4C31-883B-3157B42E743A}"/>
                </a:ext>
              </a:extLst>
            </p:cNvPr>
            <p:cNvSpPr/>
            <p:nvPr/>
          </p:nvSpPr>
          <p:spPr>
            <a:xfrm>
              <a:off x="7823998" y="2404365"/>
              <a:ext cx="3150704" cy="30008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6528A1F-4170-4E6E-83ED-8879E945222F}"/>
                </a:ext>
              </a:extLst>
            </p:cNvPr>
            <p:cNvSpPr txBox="1"/>
            <p:nvPr/>
          </p:nvSpPr>
          <p:spPr>
            <a:xfrm>
              <a:off x="8431448" y="3606650"/>
              <a:ext cx="19358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TOTAL BILL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855A1A2-34BF-496B-A98D-63BABDDF6E2F}"/>
              </a:ext>
            </a:extLst>
          </p:cNvPr>
          <p:cNvGrpSpPr/>
          <p:nvPr/>
        </p:nvGrpSpPr>
        <p:grpSpPr>
          <a:xfrm>
            <a:off x="1421825" y="2111178"/>
            <a:ext cx="3150707" cy="732184"/>
            <a:chOff x="1458654" y="2713551"/>
            <a:chExt cx="3150707" cy="732184"/>
          </a:xfrm>
          <a:solidFill>
            <a:srgbClr val="6666FF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2593DF4-6384-4BC0-99DB-E07434691EA5}"/>
                </a:ext>
              </a:extLst>
            </p:cNvPr>
            <p:cNvSpPr/>
            <p:nvPr/>
          </p:nvSpPr>
          <p:spPr>
            <a:xfrm>
              <a:off x="1458657" y="2713551"/>
              <a:ext cx="3150704" cy="7321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DF45EF3-E575-4EAD-9FE2-1623ED4C5D6E}"/>
                </a:ext>
              </a:extLst>
            </p:cNvPr>
            <p:cNvSpPr txBox="1"/>
            <p:nvPr/>
          </p:nvSpPr>
          <p:spPr>
            <a:xfrm>
              <a:off x="1458654" y="2754658"/>
              <a:ext cx="3145841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 COMMODITY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(GENERATION)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9E6A046-86D4-4220-9729-9FA34D2B9202}"/>
              </a:ext>
            </a:extLst>
          </p:cNvPr>
          <p:cNvGrpSpPr/>
          <p:nvPr/>
        </p:nvGrpSpPr>
        <p:grpSpPr>
          <a:xfrm>
            <a:off x="1421825" y="3152548"/>
            <a:ext cx="3150707" cy="732184"/>
            <a:chOff x="1458654" y="3754921"/>
            <a:chExt cx="3150707" cy="732184"/>
          </a:xfrm>
          <a:solidFill>
            <a:srgbClr val="7030A0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340401F-D31B-4AEB-9CAD-A84EC0049BBE}"/>
                </a:ext>
              </a:extLst>
            </p:cNvPr>
            <p:cNvSpPr/>
            <p:nvPr/>
          </p:nvSpPr>
          <p:spPr>
            <a:xfrm>
              <a:off x="1458657" y="3754921"/>
              <a:ext cx="3150704" cy="7321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DAB016-B0FF-478F-AB77-A5A2CF83104C}"/>
                </a:ext>
              </a:extLst>
            </p:cNvPr>
            <p:cNvSpPr txBox="1"/>
            <p:nvPr/>
          </p:nvSpPr>
          <p:spPr>
            <a:xfrm>
              <a:off x="1458654" y="3966458"/>
              <a:ext cx="3145841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TRANSMISSION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4ABE34A-35DD-4A66-9BB3-352787F71BB0}"/>
              </a:ext>
            </a:extLst>
          </p:cNvPr>
          <p:cNvGrpSpPr/>
          <p:nvPr/>
        </p:nvGrpSpPr>
        <p:grpSpPr>
          <a:xfrm>
            <a:off x="1421826" y="4097144"/>
            <a:ext cx="3150706" cy="732184"/>
            <a:chOff x="1458655" y="4699517"/>
            <a:chExt cx="3150706" cy="732184"/>
          </a:xfrm>
          <a:solidFill>
            <a:srgbClr val="FA4CD5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E973F6A-AE0B-4361-93D4-D1FAB9F7BA5B}"/>
                </a:ext>
              </a:extLst>
            </p:cNvPr>
            <p:cNvSpPr/>
            <p:nvPr/>
          </p:nvSpPr>
          <p:spPr>
            <a:xfrm>
              <a:off x="1458657" y="4699517"/>
              <a:ext cx="3150704" cy="7321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C9AA1F-95ED-4597-845D-15B98B560580}"/>
                </a:ext>
              </a:extLst>
            </p:cNvPr>
            <p:cNvSpPr txBox="1"/>
            <p:nvPr/>
          </p:nvSpPr>
          <p:spPr>
            <a:xfrm>
              <a:off x="1458655" y="4892628"/>
              <a:ext cx="3145841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DISTRIBUTION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DA3BCBE-5AC0-48CB-BB93-150A372422BB}"/>
              </a:ext>
            </a:extLst>
          </p:cNvPr>
          <p:cNvGrpSpPr/>
          <p:nvPr/>
        </p:nvGrpSpPr>
        <p:grpSpPr>
          <a:xfrm>
            <a:off x="1390219" y="5079638"/>
            <a:ext cx="3177447" cy="732184"/>
            <a:chOff x="1458656" y="4699517"/>
            <a:chExt cx="3150705" cy="732184"/>
          </a:xfrm>
          <a:solidFill>
            <a:srgbClr val="990033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0D931AE-C72E-4720-994A-390D9B7FCB64}"/>
                </a:ext>
              </a:extLst>
            </p:cNvPr>
            <p:cNvSpPr/>
            <p:nvPr/>
          </p:nvSpPr>
          <p:spPr>
            <a:xfrm>
              <a:off x="1458657" y="4699517"/>
              <a:ext cx="3150704" cy="7321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5756DDD-A249-4A5A-A61D-907FAA5C1480}"/>
                </a:ext>
              </a:extLst>
            </p:cNvPr>
            <p:cNvSpPr txBox="1"/>
            <p:nvPr/>
          </p:nvSpPr>
          <p:spPr>
            <a:xfrm>
              <a:off x="1458656" y="4892628"/>
              <a:ext cx="3140456" cy="3539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  <a:latin typeface="+mj-lt"/>
                </a:rPr>
                <a:t>ADMINISTRATIVE/RECOVERY</a:t>
              </a: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905A8AA-7445-4474-B2AA-58D4B1AC8AC4}"/>
              </a:ext>
            </a:extLst>
          </p:cNvPr>
          <p:cNvCxnSpPr>
            <a:cxnSpLocks/>
          </p:cNvCxnSpPr>
          <p:nvPr/>
        </p:nvCxnSpPr>
        <p:spPr>
          <a:xfrm>
            <a:off x="4540924" y="3548751"/>
            <a:ext cx="3159612" cy="34067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94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49DDAD-6B12-416D-802B-355CBB447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576" y="2265289"/>
            <a:ext cx="9726336" cy="368543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Background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Electricity Utilities in OH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Billing Basics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IOU Billing (OH)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Co-Op/Muni Billing (OH)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OE-specific Billing Notes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Real-Life Super Fun Note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D4476B-6653-4C61-A696-D756E1F56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431D2F-5534-4420-AEB1-E92745AEF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800974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AAC59D-0FF8-4802-B8A2-F6FEC3F5A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F1470B-E57C-49C4-AF3F-B69529EF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Billing basics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109692-BEA2-4C85-B0C2-210240C986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Components of a Bill Cont’d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708CA7-6D3A-4711-BAE6-5AC8ED15733F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609361" y="2038273"/>
            <a:ext cx="3150704" cy="15216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B7A4CC2-F116-483D-924E-770E283DCC62}"/>
              </a:ext>
            </a:extLst>
          </p:cNvPr>
          <p:cNvCxnSpPr>
            <a:cxnSpLocks/>
          </p:cNvCxnSpPr>
          <p:nvPr/>
        </p:nvCxnSpPr>
        <p:spPr>
          <a:xfrm>
            <a:off x="4545428" y="3079643"/>
            <a:ext cx="3214637" cy="72258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7637BD4-45D2-43D2-9D72-DA076CA8181C}"/>
              </a:ext>
            </a:extLst>
          </p:cNvPr>
          <p:cNvCxnSpPr>
            <a:cxnSpLocks/>
          </p:cNvCxnSpPr>
          <p:nvPr/>
        </p:nvCxnSpPr>
        <p:spPr>
          <a:xfrm flipV="1">
            <a:off x="4540565" y="4014638"/>
            <a:ext cx="3219500" cy="10942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8017F21-7086-41D2-B0BA-E740A22E7FB6}"/>
              </a:ext>
            </a:extLst>
          </p:cNvPr>
          <p:cNvCxnSpPr>
            <a:cxnSpLocks/>
          </p:cNvCxnSpPr>
          <p:nvPr/>
        </p:nvCxnSpPr>
        <p:spPr>
          <a:xfrm flipV="1">
            <a:off x="4604498" y="4223075"/>
            <a:ext cx="3155567" cy="89724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62F8DEF-1516-40DE-922B-EAE8D63127AF}"/>
              </a:ext>
            </a:extLst>
          </p:cNvPr>
          <p:cNvCxnSpPr>
            <a:cxnSpLocks/>
          </p:cNvCxnSpPr>
          <p:nvPr/>
        </p:nvCxnSpPr>
        <p:spPr>
          <a:xfrm flipV="1">
            <a:off x="4540565" y="4457250"/>
            <a:ext cx="3219500" cy="160942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BB0D3CB-846C-42C4-8FA8-5A2EEA194054}"/>
              </a:ext>
            </a:extLst>
          </p:cNvPr>
          <p:cNvGrpSpPr/>
          <p:nvPr/>
        </p:nvGrpSpPr>
        <p:grpSpPr>
          <a:xfrm>
            <a:off x="7823998" y="2404365"/>
            <a:ext cx="3150704" cy="3000867"/>
            <a:chOff x="7823998" y="2404365"/>
            <a:chExt cx="3150704" cy="300086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CBA2E70-C520-4C31-883B-3157B42E743A}"/>
                </a:ext>
              </a:extLst>
            </p:cNvPr>
            <p:cNvSpPr/>
            <p:nvPr/>
          </p:nvSpPr>
          <p:spPr>
            <a:xfrm>
              <a:off x="7823998" y="2404365"/>
              <a:ext cx="3150704" cy="30008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6528A1F-4170-4E6E-83ED-8879E945222F}"/>
                </a:ext>
              </a:extLst>
            </p:cNvPr>
            <p:cNvSpPr txBox="1"/>
            <p:nvPr/>
          </p:nvSpPr>
          <p:spPr>
            <a:xfrm>
              <a:off x="8431448" y="3606650"/>
              <a:ext cx="19358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TOTAL BILL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0B24E06-9304-4AFB-BDCC-1D169F699953}"/>
              </a:ext>
            </a:extLst>
          </p:cNvPr>
          <p:cNvGrpSpPr/>
          <p:nvPr/>
        </p:nvGrpSpPr>
        <p:grpSpPr>
          <a:xfrm>
            <a:off x="1458656" y="1672181"/>
            <a:ext cx="3150705" cy="732184"/>
            <a:chOff x="1458656" y="1672181"/>
            <a:chExt cx="3150705" cy="7321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BB76EF-374C-4947-AC4E-C04A23D0334A}"/>
                </a:ext>
              </a:extLst>
            </p:cNvPr>
            <p:cNvSpPr/>
            <p:nvPr/>
          </p:nvSpPr>
          <p:spPr>
            <a:xfrm>
              <a:off x="1458657" y="1672181"/>
              <a:ext cx="3150704" cy="7321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D321EF2-46B4-4C8E-ADC6-F7629E203ACB}"/>
                </a:ext>
              </a:extLst>
            </p:cNvPr>
            <p:cNvSpPr txBox="1"/>
            <p:nvPr/>
          </p:nvSpPr>
          <p:spPr>
            <a:xfrm>
              <a:off x="1458656" y="1853607"/>
              <a:ext cx="3145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FLAT COSTS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855A1A2-34BF-496B-A98D-63BABDDF6E2F}"/>
              </a:ext>
            </a:extLst>
          </p:cNvPr>
          <p:cNvGrpSpPr/>
          <p:nvPr/>
        </p:nvGrpSpPr>
        <p:grpSpPr>
          <a:xfrm>
            <a:off x="1458656" y="2713551"/>
            <a:ext cx="3150705" cy="732184"/>
            <a:chOff x="1458656" y="2713551"/>
            <a:chExt cx="3150705" cy="73218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2593DF4-6384-4BC0-99DB-E07434691EA5}"/>
                </a:ext>
              </a:extLst>
            </p:cNvPr>
            <p:cNvSpPr/>
            <p:nvPr/>
          </p:nvSpPr>
          <p:spPr>
            <a:xfrm>
              <a:off x="1458657" y="2713551"/>
              <a:ext cx="3150704" cy="73218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DF45EF3-E575-4EAD-9FE2-1623ED4C5D6E}"/>
                </a:ext>
              </a:extLst>
            </p:cNvPr>
            <p:cNvSpPr txBox="1"/>
            <p:nvPr/>
          </p:nvSpPr>
          <p:spPr>
            <a:xfrm>
              <a:off x="1458656" y="2897317"/>
              <a:ext cx="3145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kWh-BASED COSTS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9E6A046-86D4-4220-9729-9FA34D2B9202}"/>
              </a:ext>
            </a:extLst>
          </p:cNvPr>
          <p:cNvGrpSpPr/>
          <p:nvPr/>
        </p:nvGrpSpPr>
        <p:grpSpPr>
          <a:xfrm>
            <a:off x="1427047" y="3754921"/>
            <a:ext cx="3182314" cy="732184"/>
            <a:chOff x="1427047" y="3754921"/>
            <a:chExt cx="3182314" cy="73218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340401F-D31B-4AEB-9CAD-A84EC0049BBE}"/>
                </a:ext>
              </a:extLst>
            </p:cNvPr>
            <p:cNvSpPr/>
            <p:nvPr/>
          </p:nvSpPr>
          <p:spPr>
            <a:xfrm>
              <a:off x="1458657" y="3754921"/>
              <a:ext cx="3150704" cy="73218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DAB016-B0FF-478F-AB77-A5A2CF83104C}"/>
                </a:ext>
              </a:extLst>
            </p:cNvPr>
            <p:cNvSpPr txBox="1"/>
            <p:nvPr/>
          </p:nvSpPr>
          <p:spPr>
            <a:xfrm>
              <a:off x="1427047" y="3938687"/>
              <a:ext cx="3145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kW-BASED COSTS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4ABE34A-35DD-4A66-9BB3-352787F71BB0}"/>
              </a:ext>
            </a:extLst>
          </p:cNvPr>
          <p:cNvGrpSpPr/>
          <p:nvPr/>
        </p:nvGrpSpPr>
        <p:grpSpPr>
          <a:xfrm>
            <a:off x="1458655" y="4699517"/>
            <a:ext cx="3150706" cy="732184"/>
            <a:chOff x="1458655" y="4699517"/>
            <a:chExt cx="3150706" cy="7321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E973F6A-AE0B-4361-93D4-D1FAB9F7BA5B}"/>
                </a:ext>
              </a:extLst>
            </p:cNvPr>
            <p:cNvSpPr/>
            <p:nvPr/>
          </p:nvSpPr>
          <p:spPr>
            <a:xfrm>
              <a:off x="1458657" y="4699517"/>
              <a:ext cx="3150704" cy="732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C9AA1F-95ED-4597-845D-15B98B560580}"/>
                </a:ext>
              </a:extLst>
            </p:cNvPr>
            <p:cNvSpPr txBox="1"/>
            <p:nvPr/>
          </p:nvSpPr>
          <p:spPr>
            <a:xfrm>
              <a:off x="1458655" y="4892628"/>
              <a:ext cx="3145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kVA-BASED COSTS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0E3DBC9-D178-47CF-89AB-A2AF61850FA3}"/>
              </a:ext>
            </a:extLst>
          </p:cNvPr>
          <p:cNvGrpSpPr/>
          <p:nvPr/>
        </p:nvGrpSpPr>
        <p:grpSpPr>
          <a:xfrm>
            <a:off x="1458654" y="5645868"/>
            <a:ext cx="3150707" cy="732184"/>
            <a:chOff x="1458654" y="5645868"/>
            <a:chExt cx="3150707" cy="73218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916070-2CF2-4ED7-9CAA-50567600ADD4}"/>
                </a:ext>
              </a:extLst>
            </p:cNvPr>
            <p:cNvSpPr/>
            <p:nvPr/>
          </p:nvSpPr>
          <p:spPr>
            <a:xfrm>
              <a:off x="1458657" y="5645868"/>
              <a:ext cx="3150704" cy="73218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FE49ED8-3A94-45E7-8C88-E962774EDE46}"/>
                </a:ext>
              </a:extLst>
            </p:cNvPr>
            <p:cNvSpPr txBox="1"/>
            <p:nvPr/>
          </p:nvSpPr>
          <p:spPr>
            <a:xfrm>
              <a:off x="1458654" y="5827294"/>
              <a:ext cx="3145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COMBO-BASED COSTS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72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AAC59D-0FF8-4802-B8A2-F6FEC3F5A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F1470B-E57C-49C4-AF3F-B69529EF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Billing basics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109692-BEA2-4C85-B0C2-210240C986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Components of a Bill Cont’d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67BAFDE-1B38-4591-9325-2CDF84E46E54}"/>
              </a:ext>
            </a:extLst>
          </p:cNvPr>
          <p:cNvGrpSpPr/>
          <p:nvPr/>
        </p:nvGrpSpPr>
        <p:grpSpPr>
          <a:xfrm>
            <a:off x="148945" y="1930093"/>
            <a:ext cx="2672078" cy="732184"/>
            <a:chOff x="1458657" y="2713551"/>
            <a:chExt cx="3150704" cy="732184"/>
          </a:xfrm>
          <a:solidFill>
            <a:srgbClr val="6666FF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ED31062-D4F2-475E-9978-1A922A13E4AC}"/>
                </a:ext>
              </a:extLst>
            </p:cNvPr>
            <p:cNvSpPr/>
            <p:nvPr/>
          </p:nvSpPr>
          <p:spPr>
            <a:xfrm>
              <a:off x="1458657" y="2713551"/>
              <a:ext cx="3150704" cy="7321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6DFEA1-42FD-4E2C-91BA-1B945AF59CAE}"/>
                </a:ext>
              </a:extLst>
            </p:cNvPr>
            <p:cNvSpPr txBox="1"/>
            <p:nvPr/>
          </p:nvSpPr>
          <p:spPr>
            <a:xfrm>
              <a:off x="1555542" y="2848144"/>
              <a:ext cx="304321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ENERGY COMMODITY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(GENERATION)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8B2FD6-F3E9-4C39-8AF4-112E984AEBBD}"/>
              </a:ext>
            </a:extLst>
          </p:cNvPr>
          <p:cNvGrpSpPr/>
          <p:nvPr/>
        </p:nvGrpSpPr>
        <p:grpSpPr>
          <a:xfrm>
            <a:off x="3110205" y="1930093"/>
            <a:ext cx="2672078" cy="732184"/>
            <a:chOff x="1055588" y="3754921"/>
            <a:chExt cx="2672078" cy="732184"/>
          </a:xfrm>
          <a:solidFill>
            <a:srgbClr val="7030A0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64FEAC3-23EF-4654-A48A-322B6E38D139}"/>
                </a:ext>
              </a:extLst>
            </p:cNvPr>
            <p:cNvSpPr/>
            <p:nvPr/>
          </p:nvSpPr>
          <p:spPr>
            <a:xfrm>
              <a:off x="1055588" y="3754921"/>
              <a:ext cx="2672078" cy="7321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B21100D-54D2-4BE8-B450-E75920536DB9}"/>
                </a:ext>
              </a:extLst>
            </p:cNvPr>
            <p:cNvSpPr txBox="1"/>
            <p:nvPr/>
          </p:nvSpPr>
          <p:spPr>
            <a:xfrm>
              <a:off x="1250769" y="3936347"/>
              <a:ext cx="2281716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TRANSMISSION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BB9816E-A59C-4FCD-9D78-762A319BD56D}"/>
              </a:ext>
            </a:extLst>
          </p:cNvPr>
          <p:cNvGrpSpPr/>
          <p:nvPr/>
        </p:nvGrpSpPr>
        <p:grpSpPr>
          <a:xfrm>
            <a:off x="6096000" y="1930093"/>
            <a:ext cx="2672078" cy="732184"/>
            <a:chOff x="723161" y="4699517"/>
            <a:chExt cx="2672078" cy="732184"/>
          </a:xfrm>
          <a:solidFill>
            <a:srgbClr val="FA4CD5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6EE807F-70D9-4E3D-A55D-4BB446DE0EA4}"/>
                </a:ext>
              </a:extLst>
            </p:cNvPr>
            <p:cNvSpPr/>
            <p:nvPr/>
          </p:nvSpPr>
          <p:spPr>
            <a:xfrm>
              <a:off x="723161" y="4699517"/>
              <a:ext cx="2672078" cy="7321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95EBC1A-20B4-4954-BC78-D16FA88F6AD3}"/>
                </a:ext>
              </a:extLst>
            </p:cNvPr>
            <p:cNvSpPr txBox="1"/>
            <p:nvPr/>
          </p:nvSpPr>
          <p:spPr>
            <a:xfrm>
              <a:off x="941589" y="4930577"/>
              <a:ext cx="2235222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DISTRIBUTION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49681DE-8B2F-40CD-A98C-B3BDEA44C1CF}"/>
              </a:ext>
            </a:extLst>
          </p:cNvPr>
          <p:cNvGrpSpPr/>
          <p:nvPr/>
        </p:nvGrpSpPr>
        <p:grpSpPr>
          <a:xfrm>
            <a:off x="9081795" y="1930093"/>
            <a:ext cx="2672077" cy="732184"/>
            <a:chOff x="5369961" y="3778671"/>
            <a:chExt cx="3150704" cy="732184"/>
          </a:xfrm>
          <a:solidFill>
            <a:srgbClr val="990033"/>
          </a:soli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2CEF6E5-4B01-438F-9383-58490D6DED9B}"/>
                </a:ext>
              </a:extLst>
            </p:cNvPr>
            <p:cNvSpPr/>
            <p:nvPr/>
          </p:nvSpPr>
          <p:spPr>
            <a:xfrm>
              <a:off x="5369961" y="3778671"/>
              <a:ext cx="3150704" cy="7321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86240AD-CC07-4359-BFDB-D671F1AED755}"/>
                </a:ext>
              </a:extLst>
            </p:cNvPr>
            <p:cNvSpPr txBox="1"/>
            <p:nvPr/>
          </p:nvSpPr>
          <p:spPr>
            <a:xfrm>
              <a:off x="5380207" y="3972018"/>
              <a:ext cx="3140456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ADMINISTRATIVE/RECOVERY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2239736-ED7B-4D0A-8B15-71493F693A82}"/>
              </a:ext>
            </a:extLst>
          </p:cNvPr>
          <p:cNvGrpSpPr/>
          <p:nvPr/>
        </p:nvGrpSpPr>
        <p:grpSpPr>
          <a:xfrm>
            <a:off x="9255994" y="4566002"/>
            <a:ext cx="2618670" cy="544802"/>
            <a:chOff x="1458656" y="1672181"/>
            <a:chExt cx="3150705" cy="732184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739D380-EE84-491F-BE95-B1EB2045C708}"/>
                </a:ext>
              </a:extLst>
            </p:cNvPr>
            <p:cNvSpPr/>
            <p:nvPr/>
          </p:nvSpPr>
          <p:spPr>
            <a:xfrm>
              <a:off x="1458657" y="1672181"/>
              <a:ext cx="3150704" cy="7321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0B39BE8-D407-4EE9-90A8-79C996C5F332}"/>
                </a:ext>
              </a:extLst>
            </p:cNvPr>
            <p:cNvSpPr txBox="1"/>
            <p:nvPr/>
          </p:nvSpPr>
          <p:spPr>
            <a:xfrm>
              <a:off x="1458656" y="1853607"/>
              <a:ext cx="31458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FLAT COSTS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01E1721-95C5-4D32-B3D0-95C7EED007F6}"/>
              </a:ext>
            </a:extLst>
          </p:cNvPr>
          <p:cNvGrpSpPr/>
          <p:nvPr/>
        </p:nvGrpSpPr>
        <p:grpSpPr>
          <a:xfrm>
            <a:off x="317335" y="4505042"/>
            <a:ext cx="2618669" cy="588753"/>
            <a:chOff x="1458656" y="2713551"/>
            <a:chExt cx="3150705" cy="73218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51BD77F-663D-47FC-98DE-9595C8D4F8DB}"/>
                </a:ext>
              </a:extLst>
            </p:cNvPr>
            <p:cNvSpPr/>
            <p:nvPr/>
          </p:nvSpPr>
          <p:spPr>
            <a:xfrm>
              <a:off x="1458657" y="2713551"/>
              <a:ext cx="3150704" cy="73218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CADA00D-6EE2-4167-8331-850E333451DF}"/>
                </a:ext>
              </a:extLst>
            </p:cNvPr>
            <p:cNvSpPr txBox="1"/>
            <p:nvPr/>
          </p:nvSpPr>
          <p:spPr>
            <a:xfrm>
              <a:off x="1458656" y="2897317"/>
              <a:ext cx="31458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kWh-BASED COSTS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50491A2-0784-4C03-9BFB-2B2B1DBDFD2A}"/>
              </a:ext>
            </a:extLst>
          </p:cNvPr>
          <p:cNvGrpSpPr/>
          <p:nvPr/>
        </p:nvGrpSpPr>
        <p:grpSpPr>
          <a:xfrm>
            <a:off x="4446244" y="4505042"/>
            <a:ext cx="2618670" cy="549995"/>
            <a:chOff x="1458657" y="3754921"/>
            <a:chExt cx="3150704" cy="732184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AD54E04-98D3-4E2B-B75E-39FBCD28E994}"/>
                </a:ext>
              </a:extLst>
            </p:cNvPr>
            <p:cNvSpPr/>
            <p:nvPr/>
          </p:nvSpPr>
          <p:spPr>
            <a:xfrm>
              <a:off x="1458657" y="3754921"/>
              <a:ext cx="3150704" cy="73218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CF253AE-7E0C-41B2-BD5E-D19352AA4DCF}"/>
                </a:ext>
              </a:extLst>
            </p:cNvPr>
            <p:cNvSpPr txBox="1"/>
            <p:nvPr/>
          </p:nvSpPr>
          <p:spPr>
            <a:xfrm>
              <a:off x="1463520" y="3944447"/>
              <a:ext cx="3145841" cy="40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kW-BASED COSTS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56F2EF3-2338-40DD-87A0-AEB8E602761C}"/>
              </a:ext>
            </a:extLst>
          </p:cNvPr>
          <p:cNvGrpSpPr/>
          <p:nvPr/>
        </p:nvGrpSpPr>
        <p:grpSpPr>
          <a:xfrm>
            <a:off x="6704416" y="5883683"/>
            <a:ext cx="2644942" cy="558640"/>
            <a:chOff x="1458655" y="4699517"/>
            <a:chExt cx="3150706" cy="732184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DE4C07E-E019-42E3-A783-7850AEA633E0}"/>
                </a:ext>
              </a:extLst>
            </p:cNvPr>
            <p:cNvSpPr/>
            <p:nvPr/>
          </p:nvSpPr>
          <p:spPr>
            <a:xfrm>
              <a:off x="1458657" y="4699517"/>
              <a:ext cx="3150704" cy="732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BFFC159-4A03-4255-8C08-6AA99E6F64FD}"/>
                </a:ext>
              </a:extLst>
            </p:cNvPr>
            <p:cNvSpPr txBox="1"/>
            <p:nvPr/>
          </p:nvSpPr>
          <p:spPr>
            <a:xfrm>
              <a:off x="1458655" y="4892628"/>
              <a:ext cx="31458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kVA-BASED COSTS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B1BB411-C168-4AC8-AD9B-6F99F9376516}"/>
              </a:ext>
            </a:extLst>
          </p:cNvPr>
          <p:cNvGrpSpPr/>
          <p:nvPr/>
        </p:nvGrpSpPr>
        <p:grpSpPr>
          <a:xfrm>
            <a:off x="2184427" y="5921372"/>
            <a:ext cx="3145841" cy="558639"/>
            <a:chOff x="8854983" y="2813124"/>
            <a:chExt cx="3145841" cy="732184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E6C0D8F-4CD3-418F-A7BA-D90ADE4BB58A}"/>
                </a:ext>
              </a:extLst>
            </p:cNvPr>
            <p:cNvSpPr/>
            <p:nvPr/>
          </p:nvSpPr>
          <p:spPr>
            <a:xfrm>
              <a:off x="9090484" y="2813124"/>
              <a:ext cx="2644941" cy="73218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1CA0604-05E6-4208-BCDD-CDBBE3F92BE0}"/>
                </a:ext>
              </a:extLst>
            </p:cNvPr>
            <p:cNvSpPr txBox="1"/>
            <p:nvPr/>
          </p:nvSpPr>
          <p:spPr>
            <a:xfrm>
              <a:off x="8854983" y="2981477"/>
              <a:ext cx="3145841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COMBO-BASED COSTS</a:t>
              </a:r>
            </a:p>
          </p:txBody>
        </p:sp>
      </p:grp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BBC7534-0011-4895-9932-5074F03F0A4E}"/>
              </a:ext>
            </a:extLst>
          </p:cNvPr>
          <p:cNvCxnSpPr>
            <a:cxnSpLocks/>
          </p:cNvCxnSpPr>
          <p:nvPr/>
        </p:nvCxnSpPr>
        <p:spPr>
          <a:xfrm flipH="1" flipV="1">
            <a:off x="10749064" y="2752778"/>
            <a:ext cx="729574" cy="18456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465A4F6-8B1E-48D4-94A2-66D2BDF099F3}"/>
              </a:ext>
            </a:extLst>
          </p:cNvPr>
          <p:cNvCxnSpPr>
            <a:cxnSpLocks/>
          </p:cNvCxnSpPr>
          <p:nvPr/>
        </p:nvCxnSpPr>
        <p:spPr>
          <a:xfrm flipV="1">
            <a:off x="869042" y="2752778"/>
            <a:ext cx="201001" cy="176719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EE720AD-15D1-44BE-B756-E6AC3D9E672D}"/>
              </a:ext>
            </a:extLst>
          </p:cNvPr>
          <p:cNvCxnSpPr>
            <a:cxnSpLocks/>
          </p:cNvCxnSpPr>
          <p:nvPr/>
        </p:nvCxnSpPr>
        <p:spPr>
          <a:xfrm flipH="1" flipV="1">
            <a:off x="2375477" y="2761294"/>
            <a:ext cx="2342195" cy="1770249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A2644BD-EE1E-4682-BAC2-607FD32D53DD}"/>
              </a:ext>
            </a:extLst>
          </p:cNvPr>
          <p:cNvCxnSpPr>
            <a:cxnSpLocks/>
          </p:cNvCxnSpPr>
          <p:nvPr/>
        </p:nvCxnSpPr>
        <p:spPr>
          <a:xfrm flipH="1" flipV="1">
            <a:off x="8024845" y="2730572"/>
            <a:ext cx="516136" cy="315667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AA4047F-8698-4BEB-80F4-3489A7EBB1E1}"/>
              </a:ext>
            </a:extLst>
          </p:cNvPr>
          <p:cNvCxnSpPr>
            <a:cxnSpLocks/>
          </p:cNvCxnSpPr>
          <p:nvPr/>
        </p:nvCxnSpPr>
        <p:spPr>
          <a:xfrm flipV="1">
            <a:off x="4540565" y="2752778"/>
            <a:ext cx="5812473" cy="331389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CD5BD39-023D-494F-88C4-7593C577A51A}"/>
              </a:ext>
            </a:extLst>
          </p:cNvPr>
          <p:cNvCxnSpPr>
            <a:cxnSpLocks/>
          </p:cNvCxnSpPr>
          <p:nvPr/>
        </p:nvCxnSpPr>
        <p:spPr>
          <a:xfrm flipV="1">
            <a:off x="1465528" y="2752778"/>
            <a:ext cx="1819897" cy="179575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A57EAC8-7DDC-497F-8EDF-80B24BB33AE4}"/>
              </a:ext>
            </a:extLst>
          </p:cNvPr>
          <p:cNvCxnSpPr>
            <a:cxnSpLocks/>
          </p:cNvCxnSpPr>
          <p:nvPr/>
        </p:nvCxnSpPr>
        <p:spPr>
          <a:xfrm flipV="1">
            <a:off x="2734015" y="2711561"/>
            <a:ext cx="6751087" cy="181889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F536834-83AD-4D8C-B3C7-FE3A546BA1E1}"/>
              </a:ext>
            </a:extLst>
          </p:cNvPr>
          <p:cNvCxnSpPr>
            <a:cxnSpLocks/>
          </p:cNvCxnSpPr>
          <p:nvPr/>
        </p:nvCxnSpPr>
        <p:spPr>
          <a:xfrm flipV="1">
            <a:off x="2184427" y="2699990"/>
            <a:ext cx="4602520" cy="181998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CCAF1BA-680F-4CB4-B88F-FEDC09D65BC7}"/>
              </a:ext>
            </a:extLst>
          </p:cNvPr>
          <p:cNvCxnSpPr>
            <a:cxnSpLocks/>
          </p:cNvCxnSpPr>
          <p:nvPr/>
        </p:nvCxnSpPr>
        <p:spPr>
          <a:xfrm flipH="1" flipV="1">
            <a:off x="5661792" y="2730572"/>
            <a:ext cx="2477406" cy="318725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163F725-6811-456B-AB70-563AE720CA5E}"/>
              </a:ext>
            </a:extLst>
          </p:cNvPr>
          <p:cNvCxnSpPr>
            <a:cxnSpLocks/>
          </p:cNvCxnSpPr>
          <p:nvPr/>
        </p:nvCxnSpPr>
        <p:spPr>
          <a:xfrm flipH="1" flipV="1">
            <a:off x="4229546" y="2699247"/>
            <a:ext cx="1100722" cy="1899198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653D985-3E3A-4960-A774-675321C34822}"/>
              </a:ext>
            </a:extLst>
          </p:cNvPr>
          <p:cNvCxnSpPr>
            <a:cxnSpLocks/>
          </p:cNvCxnSpPr>
          <p:nvPr/>
        </p:nvCxnSpPr>
        <p:spPr>
          <a:xfrm flipV="1">
            <a:off x="6184066" y="2666804"/>
            <a:ext cx="913900" cy="1880841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4688328-55FF-4724-8473-E7EADB8D743B}"/>
              </a:ext>
            </a:extLst>
          </p:cNvPr>
          <p:cNvCxnSpPr>
            <a:cxnSpLocks/>
          </p:cNvCxnSpPr>
          <p:nvPr/>
        </p:nvCxnSpPr>
        <p:spPr>
          <a:xfrm flipV="1">
            <a:off x="3742399" y="2730572"/>
            <a:ext cx="3845073" cy="323944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32965403-791C-44D1-A728-44BBB028EA15}"/>
              </a:ext>
            </a:extLst>
          </p:cNvPr>
          <p:cNvCxnSpPr>
            <a:cxnSpLocks/>
          </p:cNvCxnSpPr>
          <p:nvPr/>
        </p:nvCxnSpPr>
        <p:spPr>
          <a:xfrm flipV="1">
            <a:off x="6685978" y="2752778"/>
            <a:ext cx="3157662" cy="1778616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43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4C6C90-9B40-49DA-884A-50F26C2DB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CE9BCF-ADB5-4ABD-9F78-DB9652D61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Billing basics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1702FD-5C30-40F6-B90D-E61F31D152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Rate Schedules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14EDAB-7562-4832-990B-F3A4277567D2}"/>
              </a:ext>
            </a:extLst>
          </p:cNvPr>
          <p:cNvSpPr txBox="1"/>
          <p:nvPr/>
        </p:nvSpPr>
        <p:spPr>
          <a:xfrm>
            <a:off x="565623" y="1763925"/>
            <a:ext cx="3841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RATE SCHEDULE (TARIFF):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742022-0441-4E79-AEA3-A8393D9B0120}"/>
              </a:ext>
            </a:extLst>
          </p:cNvPr>
          <p:cNvSpPr txBox="1"/>
          <p:nvPr/>
        </p:nvSpPr>
        <p:spPr>
          <a:xfrm>
            <a:off x="4242678" y="1685127"/>
            <a:ext cx="711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Document that lists the various types and amounts of charges or line items that can be made to customers in a particular rate class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55440-6FF0-4787-8158-3D5F7CA393FE}"/>
              </a:ext>
            </a:extLst>
          </p:cNvPr>
          <p:cNvSpPr txBox="1"/>
          <p:nvPr/>
        </p:nvSpPr>
        <p:spPr>
          <a:xfrm>
            <a:off x="522764" y="3314597"/>
            <a:ext cx="4875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“extras” other than generation and demand charges are called </a:t>
            </a:r>
            <a:r>
              <a:rPr lang="en-US" b="1" dirty="0">
                <a:solidFill>
                  <a:srgbClr val="0070C0"/>
                </a:solidFill>
                <a:latin typeface="+mj-lt"/>
              </a:rPr>
              <a:t>RIDERS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3468F1-C978-4CB3-87F3-176C9A7472A2}"/>
              </a:ext>
            </a:extLst>
          </p:cNvPr>
          <p:cNvSpPr txBox="1"/>
          <p:nvPr/>
        </p:nvSpPr>
        <p:spPr>
          <a:xfrm>
            <a:off x="540482" y="4208170"/>
            <a:ext cx="4875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Each rider recovers costs for a particular reason that is laid out within the rate schedule. Money brought in from that rider must be used for that purpose only</a:t>
            </a:r>
            <a:endParaRPr lang="en-US" b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7169" name="Group 7168">
            <a:extLst>
              <a:ext uri="{FF2B5EF4-FFF2-40B4-BE49-F238E27FC236}">
                <a16:creationId xmlns:a16="http://schemas.microsoft.com/office/drawing/2014/main" id="{222E5E9E-8AB1-4EA0-85C1-8648EC4C967E}"/>
              </a:ext>
            </a:extLst>
          </p:cNvPr>
          <p:cNvGrpSpPr/>
          <p:nvPr/>
        </p:nvGrpSpPr>
        <p:grpSpPr>
          <a:xfrm>
            <a:off x="6101653" y="3843876"/>
            <a:ext cx="874786" cy="939053"/>
            <a:chOff x="6101653" y="3843876"/>
            <a:chExt cx="874786" cy="93905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B931B50-08B5-4880-8E58-46672E9A7BA7}"/>
                </a:ext>
              </a:extLst>
            </p:cNvPr>
            <p:cNvGrpSpPr/>
            <p:nvPr/>
          </p:nvGrpSpPr>
          <p:grpSpPr>
            <a:xfrm>
              <a:off x="6101653" y="4343903"/>
              <a:ext cx="874786" cy="439026"/>
              <a:chOff x="1458657" y="3754921"/>
              <a:chExt cx="3150704" cy="73218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AF206A-DAF2-4B6E-B0E3-BE6E29461895}"/>
                  </a:ext>
                </a:extLst>
              </p:cNvPr>
              <p:cNvSpPr/>
              <p:nvPr/>
            </p:nvSpPr>
            <p:spPr>
              <a:xfrm>
                <a:off x="1458657" y="3754921"/>
                <a:ext cx="3150704" cy="73218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5D9A134-44DD-4BE2-A5E1-14B2A13B4E57}"/>
                  </a:ext>
                </a:extLst>
              </p:cNvPr>
              <p:cNvSpPr txBox="1"/>
              <p:nvPr/>
            </p:nvSpPr>
            <p:spPr>
              <a:xfrm>
                <a:off x="1463519" y="3879553"/>
                <a:ext cx="3145842" cy="409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+mj-lt"/>
                  </a:rPr>
                  <a:t>RIDER A</a:t>
                </a: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7AC4FEC-B665-4BD7-A437-E35EEC19E943}"/>
                </a:ext>
              </a:extLst>
            </p:cNvPr>
            <p:cNvCxnSpPr>
              <a:cxnSpLocks/>
            </p:cNvCxnSpPr>
            <p:nvPr/>
          </p:nvCxnSpPr>
          <p:spPr>
            <a:xfrm>
              <a:off x="6614074" y="3843876"/>
              <a:ext cx="0" cy="60016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7" name="Group 7176">
            <a:extLst>
              <a:ext uri="{FF2B5EF4-FFF2-40B4-BE49-F238E27FC236}">
                <a16:creationId xmlns:a16="http://schemas.microsoft.com/office/drawing/2014/main" id="{76EA078B-E309-4C52-86EE-EE0F39F91080}"/>
              </a:ext>
            </a:extLst>
          </p:cNvPr>
          <p:cNvGrpSpPr/>
          <p:nvPr/>
        </p:nvGrpSpPr>
        <p:grpSpPr>
          <a:xfrm>
            <a:off x="9335126" y="3843876"/>
            <a:ext cx="874786" cy="917110"/>
            <a:chOff x="9335126" y="3843876"/>
            <a:chExt cx="874786" cy="91711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A252CC1-9C11-407E-8844-836F5402B9B3}"/>
                </a:ext>
              </a:extLst>
            </p:cNvPr>
            <p:cNvGrpSpPr/>
            <p:nvPr/>
          </p:nvGrpSpPr>
          <p:grpSpPr>
            <a:xfrm>
              <a:off x="9335126" y="4321960"/>
              <a:ext cx="874786" cy="439026"/>
              <a:chOff x="1458657" y="3754921"/>
              <a:chExt cx="3150704" cy="732184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19F4F72-EBC5-4F41-9122-6E4AE99AD722}"/>
                  </a:ext>
                </a:extLst>
              </p:cNvPr>
              <p:cNvSpPr/>
              <p:nvPr/>
            </p:nvSpPr>
            <p:spPr>
              <a:xfrm>
                <a:off x="1458657" y="3754921"/>
                <a:ext cx="3150704" cy="73218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947EB2D-1956-4176-9DDB-0231A5A54832}"/>
                  </a:ext>
                </a:extLst>
              </p:cNvPr>
              <p:cNvSpPr txBox="1"/>
              <p:nvPr/>
            </p:nvSpPr>
            <p:spPr>
              <a:xfrm>
                <a:off x="1463519" y="3879553"/>
                <a:ext cx="3145842" cy="513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+mj-lt"/>
                  </a:rPr>
                  <a:t>RIDER F</a:t>
                </a:r>
              </a:p>
            </p:txBody>
          </p: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B5417C3-C5A0-4F88-81A6-A116FD61FA71}"/>
                </a:ext>
              </a:extLst>
            </p:cNvPr>
            <p:cNvCxnSpPr>
              <a:cxnSpLocks/>
            </p:cNvCxnSpPr>
            <p:nvPr/>
          </p:nvCxnSpPr>
          <p:spPr>
            <a:xfrm>
              <a:off x="9723682" y="3843876"/>
              <a:ext cx="0" cy="60016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1" name="Group 7170">
            <a:extLst>
              <a:ext uri="{FF2B5EF4-FFF2-40B4-BE49-F238E27FC236}">
                <a16:creationId xmlns:a16="http://schemas.microsoft.com/office/drawing/2014/main" id="{85920D80-4184-49EA-8DAE-1B30309621D3}"/>
              </a:ext>
            </a:extLst>
          </p:cNvPr>
          <p:cNvGrpSpPr/>
          <p:nvPr/>
        </p:nvGrpSpPr>
        <p:grpSpPr>
          <a:xfrm>
            <a:off x="6789074" y="3769145"/>
            <a:ext cx="874786" cy="1667814"/>
            <a:chOff x="6789074" y="3769145"/>
            <a:chExt cx="874786" cy="166781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EF9F180-8B86-4854-9232-BAA748E10914}"/>
                </a:ext>
              </a:extLst>
            </p:cNvPr>
            <p:cNvGrpSpPr/>
            <p:nvPr/>
          </p:nvGrpSpPr>
          <p:grpSpPr>
            <a:xfrm>
              <a:off x="6789074" y="4997933"/>
              <a:ext cx="874786" cy="439026"/>
              <a:chOff x="1458657" y="3754921"/>
              <a:chExt cx="3150704" cy="732184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FF9E0C6-8F4F-4C98-AE31-C2C6A8C58BAA}"/>
                  </a:ext>
                </a:extLst>
              </p:cNvPr>
              <p:cNvSpPr/>
              <p:nvPr/>
            </p:nvSpPr>
            <p:spPr>
              <a:xfrm>
                <a:off x="1458657" y="3754921"/>
                <a:ext cx="3150704" cy="73218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CF9A406-6233-43CC-B4B4-5C385ECBE03C}"/>
                  </a:ext>
                </a:extLst>
              </p:cNvPr>
              <p:cNvSpPr txBox="1"/>
              <p:nvPr/>
            </p:nvSpPr>
            <p:spPr>
              <a:xfrm>
                <a:off x="1463519" y="3879553"/>
                <a:ext cx="3145842" cy="513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+mj-lt"/>
                  </a:rPr>
                  <a:t>RIDER B</a:t>
                </a:r>
              </a:p>
            </p:txBody>
          </p: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513126-D9ED-4F0C-9940-0DC02274ADDA}"/>
                </a:ext>
              </a:extLst>
            </p:cNvPr>
            <p:cNvCxnSpPr>
              <a:cxnSpLocks/>
              <a:endCxn id="20" idx="0"/>
            </p:cNvCxnSpPr>
            <p:nvPr/>
          </p:nvCxnSpPr>
          <p:spPr>
            <a:xfrm>
              <a:off x="7223674" y="3769145"/>
              <a:ext cx="3468" cy="1303519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5" name="Group 7174">
            <a:extLst>
              <a:ext uri="{FF2B5EF4-FFF2-40B4-BE49-F238E27FC236}">
                <a16:creationId xmlns:a16="http://schemas.microsoft.com/office/drawing/2014/main" id="{0F4110A3-6BCB-41E3-8878-5317E00724C1}"/>
              </a:ext>
            </a:extLst>
          </p:cNvPr>
          <p:cNvGrpSpPr/>
          <p:nvPr/>
        </p:nvGrpSpPr>
        <p:grpSpPr>
          <a:xfrm>
            <a:off x="8671558" y="3755590"/>
            <a:ext cx="874786" cy="1636796"/>
            <a:chOff x="8671558" y="3755590"/>
            <a:chExt cx="874786" cy="163679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0FF4614-65E2-41B9-838B-A6875A42B448}"/>
                </a:ext>
              </a:extLst>
            </p:cNvPr>
            <p:cNvGrpSpPr/>
            <p:nvPr/>
          </p:nvGrpSpPr>
          <p:grpSpPr>
            <a:xfrm>
              <a:off x="8671558" y="4953360"/>
              <a:ext cx="874786" cy="439026"/>
              <a:chOff x="1458657" y="3754921"/>
              <a:chExt cx="3150704" cy="732184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0D8D718-C541-4BCE-8448-F8C3201CCCD2}"/>
                  </a:ext>
                </a:extLst>
              </p:cNvPr>
              <p:cNvSpPr/>
              <p:nvPr/>
            </p:nvSpPr>
            <p:spPr>
              <a:xfrm>
                <a:off x="1458657" y="3754921"/>
                <a:ext cx="3150704" cy="73218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81DD424-574D-463F-92FE-3951AAF53C88}"/>
                  </a:ext>
                </a:extLst>
              </p:cNvPr>
              <p:cNvSpPr txBox="1"/>
              <p:nvPr/>
            </p:nvSpPr>
            <p:spPr>
              <a:xfrm>
                <a:off x="1463519" y="3879553"/>
                <a:ext cx="3145842" cy="513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+mj-lt"/>
                  </a:rPr>
                  <a:t>RIDER D</a:t>
                </a:r>
              </a:p>
            </p:txBody>
          </p: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49CF810-0D7F-4A83-8BA0-D8947B0205BD}"/>
                </a:ext>
              </a:extLst>
            </p:cNvPr>
            <p:cNvCxnSpPr>
              <a:cxnSpLocks/>
            </p:cNvCxnSpPr>
            <p:nvPr/>
          </p:nvCxnSpPr>
          <p:spPr>
            <a:xfrm>
              <a:off x="9003688" y="3755590"/>
              <a:ext cx="3468" cy="130351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3" name="Group 7172">
            <a:extLst>
              <a:ext uri="{FF2B5EF4-FFF2-40B4-BE49-F238E27FC236}">
                <a16:creationId xmlns:a16="http://schemas.microsoft.com/office/drawing/2014/main" id="{8AA1E6B1-6020-4366-9717-E7B1F7E77ADF}"/>
              </a:ext>
            </a:extLst>
          </p:cNvPr>
          <p:cNvGrpSpPr/>
          <p:nvPr/>
        </p:nvGrpSpPr>
        <p:grpSpPr>
          <a:xfrm>
            <a:off x="7546744" y="3807185"/>
            <a:ext cx="874786" cy="1001150"/>
            <a:chOff x="7546744" y="3807185"/>
            <a:chExt cx="874786" cy="100115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06034B-4968-43BF-A0AB-E7E655D379EE}"/>
                </a:ext>
              </a:extLst>
            </p:cNvPr>
            <p:cNvGrpSpPr/>
            <p:nvPr/>
          </p:nvGrpSpPr>
          <p:grpSpPr>
            <a:xfrm>
              <a:off x="7546744" y="4369309"/>
              <a:ext cx="874786" cy="439026"/>
              <a:chOff x="1458657" y="3754921"/>
              <a:chExt cx="3150704" cy="732184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67FC4BE-1955-48C7-892F-F0B50276D351}"/>
                  </a:ext>
                </a:extLst>
              </p:cNvPr>
              <p:cNvSpPr/>
              <p:nvPr/>
            </p:nvSpPr>
            <p:spPr>
              <a:xfrm>
                <a:off x="1458657" y="3754921"/>
                <a:ext cx="3150704" cy="73218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F2A3645-1B14-463D-9BEF-79A3C3303CB4}"/>
                  </a:ext>
                </a:extLst>
              </p:cNvPr>
              <p:cNvSpPr txBox="1"/>
              <p:nvPr/>
            </p:nvSpPr>
            <p:spPr>
              <a:xfrm>
                <a:off x="1463519" y="3879553"/>
                <a:ext cx="3145842" cy="513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+mj-lt"/>
                  </a:rPr>
                  <a:t>RIDER C</a:t>
                </a:r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B5C8D5D-5C74-49AB-90C7-1E1984E045CC}"/>
                </a:ext>
              </a:extLst>
            </p:cNvPr>
            <p:cNvCxnSpPr>
              <a:cxnSpLocks/>
            </p:cNvCxnSpPr>
            <p:nvPr/>
          </p:nvCxnSpPr>
          <p:spPr>
            <a:xfrm>
              <a:off x="7984137" y="3807185"/>
              <a:ext cx="0" cy="60016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8" name="Group 7177">
            <a:extLst>
              <a:ext uri="{FF2B5EF4-FFF2-40B4-BE49-F238E27FC236}">
                <a16:creationId xmlns:a16="http://schemas.microsoft.com/office/drawing/2014/main" id="{9D8C4F9A-DBC1-414F-B2CE-DFECE9F7B45A}"/>
              </a:ext>
            </a:extLst>
          </p:cNvPr>
          <p:cNvGrpSpPr/>
          <p:nvPr/>
        </p:nvGrpSpPr>
        <p:grpSpPr>
          <a:xfrm>
            <a:off x="10276736" y="3852153"/>
            <a:ext cx="874786" cy="1530941"/>
            <a:chOff x="10276736" y="3852153"/>
            <a:chExt cx="874786" cy="1530941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3C21BDA-51B9-45E2-B336-704E87A00032}"/>
                </a:ext>
              </a:extLst>
            </p:cNvPr>
            <p:cNvCxnSpPr>
              <a:cxnSpLocks/>
            </p:cNvCxnSpPr>
            <p:nvPr/>
          </p:nvCxnSpPr>
          <p:spPr>
            <a:xfrm>
              <a:off x="10589301" y="3852153"/>
              <a:ext cx="3468" cy="1303519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0E4CF2A-8F7B-4FEC-9CAF-18E6A906A1AF}"/>
                </a:ext>
              </a:extLst>
            </p:cNvPr>
            <p:cNvGrpSpPr/>
            <p:nvPr/>
          </p:nvGrpSpPr>
          <p:grpSpPr>
            <a:xfrm>
              <a:off x="10276736" y="4944068"/>
              <a:ext cx="874786" cy="439026"/>
              <a:chOff x="1458657" y="3754921"/>
              <a:chExt cx="3150704" cy="732184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335763D-5595-4031-A6BB-781E457608F9}"/>
                  </a:ext>
                </a:extLst>
              </p:cNvPr>
              <p:cNvSpPr/>
              <p:nvPr/>
            </p:nvSpPr>
            <p:spPr>
              <a:xfrm>
                <a:off x="1458657" y="3754921"/>
                <a:ext cx="3150704" cy="73218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AC81998-B048-4043-A331-D44E60829122}"/>
                  </a:ext>
                </a:extLst>
              </p:cNvPr>
              <p:cNvSpPr txBox="1"/>
              <p:nvPr/>
            </p:nvSpPr>
            <p:spPr>
              <a:xfrm>
                <a:off x="1463519" y="3879553"/>
                <a:ext cx="3145842" cy="513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+mj-lt"/>
                  </a:rPr>
                  <a:t>RIDER N</a:t>
                </a:r>
              </a:p>
            </p:txBody>
          </p: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98B781DD-D856-4725-8AE7-F2689A71C3D1}"/>
              </a:ext>
            </a:extLst>
          </p:cNvPr>
          <p:cNvSpPr txBox="1"/>
          <p:nvPr/>
        </p:nvSpPr>
        <p:spPr>
          <a:xfrm>
            <a:off x="378539" y="2403897"/>
            <a:ext cx="5249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Rate class is dependent on two main things: </a:t>
            </a:r>
          </a:p>
          <a:p>
            <a:pPr algn="ctr"/>
            <a:r>
              <a:rPr lang="en-US" dirty="0"/>
              <a:t>1) Demand needs; 2) Voltage for receiving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EBADA4-DDA1-4E35-9FC5-E15275602EDF}"/>
              </a:ext>
            </a:extLst>
          </p:cNvPr>
          <p:cNvSpPr txBox="1"/>
          <p:nvPr/>
        </p:nvSpPr>
        <p:spPr>
          <a:xfrm>
            <a:off x="522764" y="5501597"/>
            <a:ext cx="487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Rider rates vary based on rate schedule</a:t>
            </a:r>
            <a:endParaRPr lang="en-US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2806A26-3835-42D9-ADF6-8D722DAC5CCB}"/>
              </a:ext>
            </a:extLst>
          </p:cNvPr>
          <p:cNvSpPr txBox="1"/>
          <p:nvPr/>
        </p:nvSpPr>
        <p:spPr>
          <a:xfrm>
            <a:off x="492373" y="6075144"/>
            <a:ext cx="4875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Billing Demand and Consumption value used as values for riders</a:t>
            </a:r>
            <a:endParaRPr lang="en-US" b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31EBF9-073F-4F6C-91D4-A05C4EA9184A}"/>
              </a:ext>
            </a:extLst>
          </p:cNvPr>
          <p:cNvGrpSpPr/>
          <p:nvPr/>
        </p:nvGrpSpPr>
        <p:grpSpPr>
          <a:xfrm>
            <a:off x="6448703" y="2380098"/>
            <a:ext cx="4265426" cy="4390017"/>
            <a:chOff x="6448703" y="2380098"/>
            <a:chExt cx="4265426" cy="4390017"/>
          </a:xfrm>
        </p:grpSpPr>
        <p:pic>
          <p:nvPicPr>
            <p:cNvPr id="7176" name="Picture 8" descr="Image result for green umbrella transparent background">
              <a:extLst>
                <a:ext uri="{FF2B5EF4-FFF2-40B4-BE49-F238E27FC236}">
                  <a16:creationId xmlns:a16="http://schemas.microsoft.com/office/drawing/2014/main" id="{1CB0FE42-B0E0-4C7B-A547-859BC94B59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8703" y="2380098"/>
              <a:ext cx="4265426" cy="4390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FFE399-8E1D-470B-BC21-ABFD2F384CDF}"/>
                </a:ext>
              </a:extLst>
            </p:cNvPr>
            <p:cNvSpPr txBox="1"/>
            <p:nvPr/>
          </p:nvSpPr>
          <p:spPr>
            <a:xfrm>
              <a:off x="7239000" y="3054883"/>
              <a:ext cx="274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RATE SCHEDULE 1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7182" name="Picture 14" descr="Image result for cat paw up transparent background">
            <a:extLst>
              <a:ext uri="{FF2B5EF4-FFF2-40B4-BE49-F238E27FC236}">
                <a16:creationId xmlns:a16="http://schemas.microsoft.com/office/drawing/2014/main" id="{CC7C985C-259B-4FBF-BCD6-95E7AF39C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3445" y="5680974"/>
            <a:ext cx="662666" cy="102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4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49" grpId="0"/>
      <p:bldP spid="50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2290EBE-22B2-4381-9D23-7340C6A6D9C3}"/>
              </a:ext>
            </a:extLst>
          </p:cNvPr>
          <p:cNvGrpSpPr/>
          <p:nvPr/>
        </p:nvGrpSpPr>
        <p:grpSpPr>
          <a:xfrm>
            <a:off x="3478987" y="3218873"/>
            <a:ext cx="1063837" cy="2626001"/>
            <a:chOff x="7546743" y="2182334"/>
            <a:chExt cx="1063837" cy="2626001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0B1D088-B10D-4183-A10A-9DCF8095F6F7}"/>
                </a:ext>
              </a:extLst>
            </p:cNvPr>
            <p:cNvGrpSpPr/>
            <p:nvPr/>
          </p:nvGrpSpPr>
          <p:grpSpPr>
            <a:xfrm>
              <a:off x="7546743" y="4369309"/>
              <a:ext cx="1063837" cy="439026"/>
              <a:chOff x="1458653" y="3754921"/>
              <a:chExt cx="3831607" cy="732184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B550AF15-136A-4679-A3A2-0B8210C3B311}"/>
                  </a:ext>
                </a:extLst>
              </p:cNvPr>
              <p:cNvSpPr/>
              <p:nvPr/>
            </p:nvSpPr>
            <p:spPr>
              <a:xfrm>
                <a:off x="1458653" y="3754921"/>
                <a:ext cx="3826723" cy="73218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754468E4-D1A8-4232-AE4C-8EAF57DDE04F}"/>
                  </a:ext>
                </a:extLst>
              </p:cNvPr>
              <p:cNvSpPr txBox="1"/>
              <p:nvPr/>
            </p:nvSpPr>
            <p:spPr>
              <a:xfrm>
                <a:off x="1463516" y="3879553"/>
                <a:ext cx="3826744" cy="513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+mj-lt"/>
                  </a:rPr>
                  <a:t>DEMAND</a:t>
                </a:r>
              </a:p>
            </p:txBody>
          </p:sp>
        </p:grp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EE79258-4E33-420A-AB8E-4C7717DD4BF2}"/>
                </a:ext>
              </a:extLst>
            </p:cNvPr>
            <p:cNvCxnSpPr>
              <a:cxnSpLocks/>
            </p:cNvCxnSpPr>
            <p:nvPr/>
          </p:nvCxnSpPr>
          <p:spPr>
            <a:xfrm>
              <a:off x="7984137" y="2182334"/>
              <a:ext cx="0" cy="2225015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F37901B4-30CF-4C80-9E78-170DFA1AA859}"/>
              </a:ext>
            </a:extLst>
          </p:cNvPr>
          <p:cNvGrpSpPr/>
          <p:nvPr/>
        </p:nvGrpSpPr>
        <p:grpSpPr>
          <a:xfrm>
            <a:off x="1024425" y="3203140"/>
            <a:ext cx="1063837" cy="2626001"/>
            <a:chOff x="7546743" y="2182334"/>
            <a:chExt cx="1063837" cy="2626001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9430B5D9-F30F-4613-A2A1-1A5784479F46}"/>
                </a:ext>
              </a:extLst>
            </p:cNvPr>
            <p:cNvGrpSpPr/>
            <p:nvPr/>
          </p:nvGrpSpPr>
          <p:grpSpPr>
            <a:xfrm>
              <a:off x="7546743" y="4369309"/>
              <a:ext cx="1063837" cy="439026"/>
              <a:chOff x="1458653" y="3754921"/>
              <a:chExt cx="3831607" cy="732184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CEADA07-D84C-4ED5-8301-0EBBEBD1BC6F}"/>
                  </a:ext>
                </a:extLst>
              </p:cNvPr>
              <p:cNvSpPr/>
              <p:nvPr/>
            </p:nvSpPr>
            <p:spPr>
              <a:xfrm>
                <a:off x="1458653" y="3754921"/>
                <a:ext cx="3826723" cy="73218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E585151D-AA0F-4E12-A5F0-03DFC2D0D6CE}"/>
                  </a:ext>
                </a:extLst>
              </p:cNvPr>
              <p:cNvSpPr txBox="1"/>
              <p:nvPr/>
            </p:nvSpPr>
            <p:spPr>
              <a:xfrm>
                <a:off x="1463516" y="3879553"/>
                <a:ext cx="3826744" cy="513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+mj-lt"/>
                  </a:rPr>
                  <a:t>CONSUME</a:t>
                </a:r>
              </a:p>
            </p:txBody>
          </p:sp>
        </p:grp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891B5D8-AA0A-46BB-AB68-CA19CE64F9E0}"/>
                </a:ext>
              </a:extLst>
            </p:cNvPr>
            <p:cNvCxnSpPr>
              <a:cxnSpLocks/>
            </p:cNvCxnSpPr>
            <p:nvPr/>
          </p:nvCxnSpPr>
          <p:spPr>
            <a:xfrm>
              <a:off x="7984137" y="2182334"/>
              <a:ext cx="0" cy="2225015"/>
            </a:xfrm>
            <a:prstGeom prst="lin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AAC59D-0FF8-4802-B8A2-F6FEC3F5A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F1470B-E57C-49C4-AF3F-B69529EF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Billing basics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109692-BEA2-4C85-B0C2-210240C986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Rate Schedules Cont’d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995B050-8EDC-43B4-9CD7-6BE935EDD17A}"/>
              </a:ext>
            </a:extLst>
          </p:cNvPr>
          <p:cNvSpPr txBox="1"/>
          <p:nvPr/>
        </p:nvSpPr>
        <p:spPr>
          <a:xfrm>
            <a:off x="5808034" y="1754462"/>
            <a:ext cx="6600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Typically, the 15-min peak kW value within the billing period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3AD0AA1-4C34-4853-B789-5F695FFB3331}"/>
              </a:ext>
            </a:extLst>
          </p:cNvPr>
          <p:cNvSpPr txBox="1"/>
          <p:nvPr/>
        </p:nvSpPr>
        <p:spPr>
          <a:xfrm>
            <a:off x="5364612" y="1368921"/>
            <a:ext cx="3185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DEMAND VALUE</a:t>
            </a:r>
            <a:endParaRPr lang="en-US" sz="2400" dirty="0">
              <a:latin typeface="+mj-lt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6A950E9-BE11-4248-A7ED-62C275800990}"/>
              </a:ext>
            </a:extLst>
          </p:cNvPr>
          <p:cNvSpPr txBox="1"/>
          <p:nvPr/>
        </p:nvSpPr>
        <p:spPr>
          <a:xfrm>
            <a:off x="5450499" y="4271618"/>
            <a:ext cx="3657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CONSUMPTION VALUE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C58819-A775-453D-94A9-2B24F7BBFE9B}"/>
              </a:ext>
            </a:extLst>
          </p:cNvPr>
          <p:cNvGrpSpPr/>
          <p:nvPr/>
        </p:nvGrpSpPr>
        <p:grpSpPr>
          <a:xfrm>
            <a:off x="90435" y="1505019"/>
            <a:ext cx="5049869" cy="5216456"/>
            <a:chOff x="494673" y="1505019"/>
            <a:chExt cx="5049869" cy="521645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CB884AB-C265-4B50-B60F-EAC8A3029BAE}"/>
                </a:ext>
              </a:extLst>
            </p:cNvPr>
            <p:cNvGrpSpPr/>
            <p:nvPr/>
          </p:nvGrpSpPr>
          <p:grpSpPr>
            <a:xfrm>
              <a:off x="494673" y="1505019"/>
              <a:ext cx="5049869" cy="5216456"/>
              <a:chOff x="544915" y="1438835"/>
              <a:chExt cx="5049869" cy="5216456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7D1B288D-1160-40AE-A3FF-7763346A9A98}"/>
                  </a:ext>
                </a:extLst>
              </p:cNvPr>
              <p:cNvGrpSpPr/>
              <p:nvPr/>
            </p:nvGrpSpPr>
            <p:grpSpPr>
              <a:xfrm>
                <a:off x="544915" y="3240975"/>
                <a:ext cx="874786" cy="939053"/>
                <a:chOff x="6101653" y="3843876"/>
                <a:chExt cx="874786" cy="939053"/>
              </a:xfrm>
            </p:grpSpPr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A020CCAA-0D1B-49E1-8A6F-417A2D01D789}"/>
                    </a:ext>
                  </a:extLst>
                </p:cNvPr>
                <p:cNvGrpSpPr/>
                <p:nvPr/>
              </p:nvGrpSpPr>
              <p:grpSpPr>
                <a:xfrm>
                  <a:off x="6101653" y="4343903"/>
                  <a:ext cx="874786" cy="439026"/>
                  <a:chOff x="1458657" y="3754921"/>
                  <a:chExt cx="3150704" cy="732184"/>
                </a:xfrm>
              </p:grpSpPr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934FE8E7-5ACE-4ECD-80DF-1397A93ADBFC}"/>
                      </a:ext>
                    </a:extLst>
                  </p:cNvPr>
                  <p:cNvSpPr/>
                  <p:nvPr/>
                </p:nvSpPr>
                <p:spPr>
                  <a:xfrm>
                    <a:off x="1458657" y="3754921"/>
                    <a:ext cx="3150704" cy="732184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CA909700-6368-4260-87D8-155B787ECB81}"/>
                      </a:ext>
                    </a:extLst>
                  </p:cNvPr>
                  <p:cNvSpPr txBox="1"/>
                  <p:nvPr/>
                </p:nvSpPr>
                <p:spPr>
                  <a:xfrm>
                    <a:off x="1463519" y="3879553"/>
                    <a:ext cx="3145842" cy="4097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solidFill>
                          <a:schemeClr val="bg1"/>
                        </a:solidFill>
                        <a:latin typeface="+mj-lt"/>
                      </a:rPr>
                      <a:t>RIDER A</a:t>
                    </a:r>
                  </a:p>
                </p:txBody>
              </p:sp>
            </p:grp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0AEE3EC1-E682-4EFE-8140-9BF44B37F7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14074" y="3843876"/>
                  <a:ext cx="0" cy="600164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C7A69CC3-16A9-47D6-ACF9-CF479AF407ED}"/>
                  </a:ext>
                </a:extLst>
              </p:cNvPr>
              <p:cNvGrpSpPr/>
              <p:nvPr/>
            </p:nvGrpSpPr>
            <p:grpSpPr>
              <a:xfrm>
                <a:off x="3778388" y="3240975"/>
                <a:ext cx="874786" cy="917110"/>
                <a:chOff x="9335126" y="3843876"/>
                <a:chExt cx="874786" cy="917110"/>
              </a:xfrm>
            </p:grpSpPr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235D2FF1-1598-41B7-831F-EFE082D0A1F6}"/>
                    </a:ext>
                  </a:extLst>
                </p:cNvPr>
                <p:cNvGrpSpPr/>
                <p:nvPr/>
              </p:nvGrpSpPr>
              <p:grpSpPr>
                <a:xfrm>
                  <a:off x="9335126" y="4321960"/>
                  <a:ext cx="874786" cy="439026"/>
                  <a:chOff x="1458657" y="3754921"/>
                  <a:chExt cx="3150704" cy="732184"/>
                </a:xfrm>
              </p:grpSpPr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6615B907-DFD2-4C21-9C5B-410B0F91FB18}"/>
                      </a:ext>
                    </a:extLst>
                  </p:cNvPr>
                  <p:cNvSpPr/>
                  <p:nvPr/>
                </p:nvSpPr>
                <p:spPr>
                  <a:xfrm>
                    <a:off x="1458657" y="3754921"/>
                    <a:ext cx="3150704" cy="732184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BACAD4F9-53B6-4698-B1FF-BDBAD73EE9DC}"/>
                      </a:ext>
                    </a:extLst>
                  </p:cNvPr>
                  <p:cNvSpPr txBox="1"/>
                  <p:nvPr/>
                </p:nvSpPr>
                <p:spPr>
                  <a:xfrm>
                    <a:off x="1463519" y="3879553"/>
                    <a:ext cx="3145842" cy="5132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solidFill>
                          <a:schemeClr val="bg1"/>
                        </a:solidFill>
                        <a:latin typeface="+mj-lt"/>
                      </a:rPr>
                      <a:t>RIDER F</a:t>
                    </a:r>
                  </a:p>
                </p:txBody>
              </p:sp>
            </p:grp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0B8EE77E-0FBE-4173-84DD-C93DAD4CEC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23682" y="3843876"/>
                  <a:ext cx="0" cy="600164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0847FBE4-12DE-456C-A25A-FB8F4AEFAA09}"/>
                  </a:ext>
                </a:extLst>
              </p:cNvPr>
              <p:cNvGrpSpPr/>
              <p:nvPr/>
            </p:nvGrpSpPr>
            <p:grpSpPr>
              <a:xfrm>
                <a:off x="1232336" y="3166244"/>
                <a:ext cx="874786" cy="1667814"/>
                <a:chOff x="6789074" y="3769145"/>
                <a:chExt cx="874786" cy="1667814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F51C4D2A-7F09-4FCD-83F8-2682ECC9049F}"/>
                    </a:ext>
                  </a:extLst>
                </p:cNvPr>
                <p:cNvGrpSpPr/>
                <p:nvPr/>
              </p:nvGrpSpPr>
              <p:grpSpPr>
                <a:xfrm>
                  <a:off x="6789074" y="4997933"/>
                  <a:ext cx="874786" cy="439026"/>
                  <a:chOff x="1458657" y="3754921"/>
                  <a:chExt cx="3150704" cy="732184"/>
                </a:xfrm>
              </p:grpSpPr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0F67DBC3-97B5-4F9C-8CE6-A91B7B8708D5}"/>
                      </a:ext>
                    </a:extLst>
                  </p:cNvPr>
                  <p:cNvSpPr/>
                  <p:nvPr/>
                </p:nvSpPr>
                <p:spPr>
                  <a:xfrm>
                    <a:off x="1458657" y="3754921"/>
                    <a:ext cx="3150704" cy="732184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77218EEA-DEF6-4049-9C12-0EE949C86510}"/>
                      </a:ext>
                    </a:extLst>
                  </p:cNvPr>
                  <p:cNvSpPr txBox="1"/>
                  <p:nvPr/>
                </p:nvSpPr>
                <p:spPr>
                  <a:xfrm>
                    <a:off x="1463519" y="3879553"/>
                    <a:ext cx="3145842" cy="5132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solidFill>
                          <a:schemeClr val="bg1"/>
                        </a:solidFill>
                        <a:latin typeface="+mj-lt"/>
                      </a:rPr>
                      <a:t>RIDER B</a:t>
                    </a:r>
                  </a:p>
                </p:txBody>
              </p:sp>
            </p:grp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454D0125-3F12-46FA-8B17-8D1889E055CB}"/>
                    </a:ext>
                  </a:extLst>
                </p:cNvPr>
                <p:cNvCxnSpPr>
                  <a:cxnSpLocks/>
                  <a:endCxn id="96" idx="0"/>
                </p:cNvCxnSpPr>
                <p:nvPr/>
              </p:nvCxnSpPr>
              <p:spPr>
                <a:xfrm>
                  <a:off x="7223674" y="3769145"/>
                  <a:ext cx="3468" cy="1303519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23D5A4E1-DDFE-44A6-A3D5-1199A2CC5958}"/>
                  </a:ext>
                </a:extLst>
              </p:cNvPr>
              <p:cNvGrpSpPr/>
              <p:nvPr/>
            </p:nvGrpSpPr>
            <p:grpSpPr>
              <a:xfrm>
                <a:off x="3114820" y="3152689"/>
                <a:ext cx="874786" cy="1636796"/>
                <a:chOff x="8671558" y="3755590"/>
                <a:chExt cx="874786" cy="1636796"/>
              </a:xfrm>
            </p:grpSpPr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6C34AED3-EEB9-45F8-8D47-117190241831}"/>
                    </a:ext>
                  </a:extLst>
                </p:cNvPr>
                <p:cNvGrpSpPr/>
                <p:nvPr/>
              </p:nvGrpSpPr>
              <p:grpSpPr>
                <a:xfrm>
                  <a:off x="8671558" y="4953360"/>
                  <a:ext cx="874786" cy="439026"/>
                  <a:chOff x="1458657" y="3754921"/>
                  <a:chExt cx="3150704" cy="732184"/>
                </a:xfrm>
              </p:grpSpPr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C5E2CAFC-295E-40D0-AC13-E9402981D90F}"/>
                      </a:ext>
                    </a:extLst>
                  </p:cNvPr>
                  <p:cNvSpPr/>
                  <p:nvPr/>
                </p:nvSpPr>
                <p:spPr>
                  <a:xfrm>
                    <a:off x="1458657" y="3754921"/>
                    <a:ext cx="3150704" cy="732184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8CCB5B39-B7C3-4295-8B06-911B9D2F4316}"/>
                      </a:ext>
                    </a:extLst>
                  </p:cNvPr>
                  <p:cNvSpPr txBox="1"/>
                  <p:nvPr/>
                </p:nvSpPr>
                <p:spPr>
                  <a:xfrm>
                    <a:off x="1463519" y="3879553"/>
                    <a:ext cx="3145842" cy="5132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solidFill>
                          <a:schemeClr val="bg1"/>
                        </a:solidFill>
                        <a:latin typeface="+mj-lt"/>
                      </a:rPr>
                      <a:t>RIDER D</a:t>
                    </a:r>
                  </a:p>
                </p:txBody>
              </p:sp>
            </p:grp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5846EFC6-1D1B-4690-AE0B-DE7DE28251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03688" y="3755590"/>
                  <a:ext cx="3468" cy="1303519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5B8D3411-8E46-41EB-8A2E-83E1AB9F9DC9}"/>
                  </a:ext>
                </a:extLst>
              </p:cNvPr>
              <p:cNvGrpSpPr/>
              <p:nvPr/>
            </p:nvGrpSpPr>
            <p:grpSpPr>
              <a:xfrm>
                <a:off x="1990006" y="3204284"/>
                <a:ext cx="874786" cy="1001150"/>
                <a:chOff x="7546744" y="3807185"/>
                <a:chExt cx="874786" cy="1001150"/>
              </a:xfrm>
            </p:grpSpPr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A4A1156F-90E6-44A7-9739-69496B7CB048}"/>
                    </a:ext>
                  </a:extLst>
                </p:cNvPr>
                <p:cNvGrpSpPr/>
                <p:nvPr/>
              </p:nvGrpSpPr>
              <p:grpSpPr>
                <a:xfrm>
                  <a:off x="7546744" y="4369309"/>
                  <a:ext cx="874786" cy="439026"/>
                  <a:chOff x="1458657" y="3754921"/>
                  <a:chExt cx="3150704" cy="732184"/>
                </a:xfrm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9BDF9F6F-BFAE-4D5B-9872-06C5001DFA73}"/>
                      </a:ext>
                    </a:extLst>
                  </p:cNvPr>
                  <p:cNvSpPr/>
                  <p:nvPr/>
                </p:nvSpPr>
                <p:spPr>
                  <a:xfrm>
                    <a:off x="1458657" y="3754921"/>
                    <a:ext cx="3150704" cy="732184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0D14EA41-1943-481D-B09C-EB63F158D439}"/>
                      </a:ext>
                    </a:extLst>
                  </p:cNvPr>
                  <p:cNvSpPr txBox="1"/>
                  <p:nvPr/>
                </p:nvSpPr>
                <p:spPr>
                  <a:xfrm>
                    <a:off x="1463519" y="3879553"/>
                    <a:ext cx="3145842" cy="5132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solidFill>
                          <a:schemeClr val="bg1"/>
                        </a:solidFill>
                        <a:latin typeface="+mj-lt"/>
                      </a:rPr>
                      <a:t>RIDER C</a:t>
                    </a:r>
                  </a:p>
                </p:txBody>
              </p:sp>
            </p:grp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4D66E1B0-99B3-4157-9CBA-EDD86D546F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84137" y="3807185"/>
                  <a:ext cx="0" cy="600164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CCA4C0F0-5549-4FFC-A7B3-703432B85158}"/>
                  </a:ext>
                </a:extLst>
              </p:cNvPr>
              <p:cNvGrpSpPr/>
              <p:nvPr/>
            </p:nvGrpSpPr>
            <p:grpSpPr>
              <a:xfrm>
                <a:off x="4719998" y="3249252"/>
                <a:ext cx="874786" cy="1530941"/>
                <a:chOff x="10276736" y="3852153"/>
                <a:chExt cx="874786" cy="1530941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5695A259-E187-4C2F-9186-D55EE83AA4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589301" y="3852153"/>
                  <a:ext cx="3468" cy="1303519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06E12968-E01B-440F-9BC0-6E92F3910DA5}"/>
                    </a:ext>
                  </a:extLst>
                </p:cNvPr>
                <p:cNvGrpSpPr/>
                <p:nvPr/>
              </p:nvGrpSpPr>
              <p:grpSpPr>
                <a:xfrm>
                  <a:off x="10276736" y="4944068"/>
                  <a:ext cx="874786" cy="439026"/>
                  <a:chOff x="1458657" y="3754921"/>
                  <a:chExt cx="3150704" cy="732184"/>
                </a:xfrm>
              </p:grpSpPr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52BF0CE6-DA51-462F-9E73-2AA92D802423}"/>
                      </a:ext>
                    </a:extLst>
                  </p:cNvPr>
                  <p:cNvSpPr/>
                  <p:nvPr/>
                </p:nvSpPr>
                <p:spPr>
                  <a:xfrm>
                    <a:off x="1458657" y="3754921"/>
                    <a:ext cx="3150704" cy="732184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F8830C28-631A-47D7-96C5-89E0059A4999}"/>
                      </a:ext>
                    </a:extLst>
                  </p:cNvPr>
                  <p:cNvSpPr txBox="1"/>
                  <p:nvPr/>
                </p:nvSpPr>
                <p:spPr>
                  <a:xfrm>
                    <a:off x="1463519" y="3879553"/>
                    <a:ext cx="3145842" cy="5132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solidFill>
                          <a:schemeClr val="bg1"/>
                        </a:solidFill>
                        <a:latin typeface="+mj-lt"/>
                      </a:rPr>
                      <a:t>RIDER N</a:t>
                    </a:r>
                  </a:p>
                </p:txBody>
              </p:sp>
            </p:grpSp>
          </p:grpSp>
          <p:pic>
            <p:nvPicPr>
              <p:cNvPr id="76" name="Picture 8" descr="Image result for green umbrella transparent background">
                <a:extLst>
                  <a:ext uri="{FF2B5EF4-FFF2-40B4-BE49-F238E27FC236}">
                    <a16:creationId xmlns:a16="http://schemas.microsoft.com/office/drawing/2014/main" id="{EFDDA814-F470-4ECB-ACD0-3BDA2AB152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1965" y="1438835"/>
                <a:ext cx="4265426" cy="5216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1241EDC-A0C6-4DA5-8DDF-86D95C172F19}"/>
                </a:ext>
              </a:extLst>
            </p:cNvPr>
            <p:cNvSpPr txBox="1"/>
            <p:nvPr/>
          </p:nvSpPr>
          <p:spPr>
            <a:xfrm>
              <a:off x="1637201" y="2395336"/>
              <a:ext cx="2743200" cy="54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RATE SCHEDULE 1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aphicFrame>
        <p:nvGraphicFramePr>
          <p:cNvPr id="127" name="Chart 126">
            <a:extLst>
              <a:ext uri="{FF2B5EF4-FFF2-40B4-BE49-F238E27FC236}">
                <a16:creationId xmlns:a16="http://schemas.microsoft.com/office/drawing/2014/main" id="{FF91A364-4CB8-4B91-B583-7EFD99C77A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2101623"/>
              </p:ext>
            </p:extLst>
          </p:nvPr>
        </p:nvGraphicFramePr>
        <p:xfrm>
          <a:off x="5364612" y="2145895"/>
          <a:ext cx="6601826" cy="1903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2" name="TextBox 111">
            <a:extLst>
              <a:ext uri="{FF2B5EF4-FFF2-40B4-BE49-F238E27FC236}">
                <a16:creationId xmlns:a16="http://schemas.microsoft.com/office/drawing/2014/main" id="{26EB453E-4E37-4ED2-B4CF-E10E71689161}"/>
              </a:ext>
            </a:extLst>
          </p:cNvPr>
          <p:cNvSpPr txBox="1"/>
          <p:nvPr/>
        </p:nvSpPr>
        <p:spPr>
          <a:xfrm>
            <a:off x="90435" y="1559407"/>
            <a:ext cx="5249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 addition to the riders, there are demand charges and consumption charges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8C1C46D-784C-4F62-97C9-66728CD86443}"/>
              </a:ext>
            </a:extLst>
          </p:cNvPr>
          <p:cNvSpPr/>
          <p:nvPr/>
        </p:nvSpPr>
        <p:spPr>
          <a:xfrm>
            <a:off x="9525837" y="2471895"/>
            <a:ext cx="160774" cy="2064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18A7F1-9FD3-46A0-8609-95FFABFFF8DA}"/>
              </a:ext>
            </a:extLst>
          </p:cNvPr>
          <p:cNvCxnSpPr>
            <a:cxnSpLocks/>
          </p:cNvCxnSpPr>
          <p:nvPr/>
        </p:nvCxnSpPr>
        <p:spPr>
          <a:xfrm>
            <a:off x="5967663" y="2562726"/>
            <a:ext cx="364556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4E879C2F-1908-438B-96F1-A817A0762B56}"/>
              </a:ext>
            </a:extLst>
          </p:cNvPr>
          <p:cNvSpPr txBox="1"/>
          <p:nvPr/>
        </p:nvSpPr>
        <p:spPr>
          <a:xfrm>
            <a:off x="6233561" y="3301146"/>
            <a:ext cx="3185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PK kW: 2120</a:t>
            </a:r>
            <a:endParaRPr lang="en-US" sz="2000" dirty="0">
              <a:latin typeface="+mj-lt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DF270CF-7EC5-4A7B-AF21-CE7ED0FA5329}"/>
              </a:ext>
            </a:extLst>
          </p:cNvPr>
          <p:cNvSpPr txBox="1"/>
          <p:nvPr/>
        </p:nvSpPr>
        <p:spPr>
          <a:xfrm>
            <a:off x="5808034" y="4686392"/>
            <a:ext cx="6600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Total kWh consumed during billing period</a:t>
            </a:r>
          </a:p>
        </p:txBody>
      </p:sp>
      <p:graphicFrame>
        <p:nvGraphicFramePr>
          <p:cNvPr id="130" name="Chart 129">
            <a:extLst>
              <a:ext uri="{FF2B5EF4-FFF2-40B4-BE49-F238E27FC236}">
                <a16:creationId xmlns:a16="http://schemas.microsoft.com/office/drawing/2014/main" id="{FF91A364-4CB8-4B91-B583-7EFD99C77A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6358364"/>
              </p:ext>
            </p:extLst>
          </p:nvPr>
        </p:nvGraphicFramePr>
        <p:xfrm>
          <a:off x="5339984" y="5003043"/>
          <a:ext cx="6823241" cy="2025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1" name="TextBox 130">
            <a:extLst>
              <a:ext uri="{FF2B5EF4-FFF2-40B4-BE49-F238E27FC236}">
                <a16:creationId xmlns:a16="http://schemas.microsoft.com/office/drawing/2014/main" id="{062D5E4E-9AA8-439E-A91C-E2F7A9B8BA2F}"/>
              </a:ext>
            </a:extLst>
          </p:cNvPr>
          <p:cNvSpPr txBox="1"/>
          <p:nvPr/>
        </p:nvSpPr>
        <p:spPr>
          <a:xfrm>
            <a:off x="8082090" y="5360032"/>
            <a:ext cx="3884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+mj-lt"/>
              </a:rPr>
              <a:t>INTEGRAL OF INTERVAL DATA</a:t>
            </a:r>
            <a:endParaRPr lang="en-US" sz="2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A1CFBA5-99C2-4E73-9987-3C58D1ACCBC2}"/>
              </a:ext>
            </a:extLst>
          </p:cNvPr>
          <p:cNvSpPr txBox="1"/>
          <p:nvPr/>
        </p:nvSpPr>
        <p:spPr>
          <a:xfrm>
            <a:off x="6203513" y="6029902"/>
            <a:ext cx="3884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+mj-lt"/>
              </a:rPr>
              <a:t>kWh: 1150000 </a:t>
            </a:r>
            <a:endParaRPr lang="en-US" sz="20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61" name="Picture 14" descr="Image result for cat paw up transparent background">
            <a:extLst>
              <a:ext uri="{FF2B5EF4-FFF2-40B4-BE49-F238E27FC236}">
                <a16:creationId xmlns:a16="http://schemas.microsoft.com/office/drawing/2014/main" id="{3C2D213D-F39C-4780-ABBE-92E0295D9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279" y="5750413"/>
            <a:ext cx="586983" cy="90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44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5" grpId="0"/>
      <p:bldP spid="126" grpId="0"/>
      <p:bldGraphic spid="127" grpId="0">
        <p:bldAsOne/>
      </p:bldGraphic>
      <p:bldP spid="112" grpId="0"/>
      <p:bldP spid="8" grpId="0" animBg="1"/>
      <p:bldP spid="128" grpId="0"/>
      <p:bldP spid="129" grpId="0"/>
      <p:bldGraphic spid="130" grpId="0">
        <p:bldAsOne/>
      </p:bldGraphic>
      <p:bldP spid="131" grpId="0"/>
      <p:bldP spid="1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E7E7A-9337-44AB-87FB-390D93986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0F714D-61FF-4770-919E-4393A4D01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IOU billing (OH)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EB17D-DF7C-4129-B94F-2A0EAAADE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880" y="1639109"/>
            <a:ext cx="2817737" cy="3638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FBB37B-3F93-4357-A519-85F40F9E2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291" y="1523449"/>
            <a:ext cx="2422671" cy="3120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3E45A1-8B63-4593-928A-22679547A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690" y="1371328"/>
            <a:ext cx="2668186" cy="34479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A16B1B-217C-48C5-B9B9-E7FFC7969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02" y="3465370"/>
            <a:ext cx="2521896" cy="3250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B0DC23-66F7-4CAA-8386-7DA7C3D3F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6902" y="2947351"/>
            <a:ext cx="2629217" cy="3392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E34B05-C237-4D92-87BD-DA09336E3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1365" y="3654026"/>
            <a:ext cx="2513407" cy="32490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66457F-0F2A-40DA-B58D-CE71C744F0AA}"/>
              </a:ext>
            </a:extLst>
          </p:cNvPr>
          <p:cNvSpPr txBox="1"/>
          <p:nvPr/>
        </p:nvSpPr>
        <p:spPr>
          <a:xfrm>
            <a:off x="384801" y="5328216"/>
            <a:ext cx="232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DUKE ENERGY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9899F8-E2D5-4FE7-A70D-416444A73013}"/>
              </a:ext>
            </a:extLst>
          </p:cNvPr>
          <p:cNvSpPr txBox="1"/>
          <p:nvPr/>
        </p:nvSpPr>
        <p:spPr>
          <a:xfrm>
            <a:off x="3435457" y="2066072"/>
            <a:ext cx="232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AEP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9EF5C1-8215-49E4-91E8-DFE268AF50AB}"/>
              </a:ext>
            </a:extLst>
          </p:cNvPr>
          <p:cNvSpPr txBox="1"/>
          <p:nvPr/>
        </p:nvSpPr>
        <p:spPr>
          <a:xfrm>
            <a:off x="5912729" y="3515066"/>
            <a:ext cx="232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+mj-lt"/>
              </a:rPr>
              <a:t>FIRST ENERGY</a:t>
            </a:r>
            <a:endParaRPr lang="en-US" sz="2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744A87-CAD3-4325-BBF0-165D0DD31EF7}"/>
              </a:ext>
            </a:extLst>
          </p:cNvPr>
          <p:cNvSpPr txBox="1"/>
          <p:nvPr/>
        </p:nvSpPr>
        <p:spPr>
          <a:xfrm>
            <a:off x="10298061" y="4588426"/>
            <a:ext cx="232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+mj-lt"/>
              </a:rPr>
              <a:t>DP&amp;L</a:t>
            </a:r>
            <a:endParaRPr lang="en-US" sz="2400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272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1ADBA9-51A3-470F-9FA5-5655FA0F5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A4CB17-FB76-4206-97D4-61F888E9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IOU billing (OH)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90361-AC2D-4188-8CB8-8B917BDDE1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ESPs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DBD42-F008-42C4-891A-8C53544FE396}"/>
              </a:ext>
            </a:extLst>
          </p:cNvPr>
          <p:cNvSpPr txBox="1"/>
          <p:nvPr/>
        </p:nvSpPr>
        <p:spPr>
          <a:xfrm>
            <a:off x="207561" y="1691470"/>
            <a:ext cx="4861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ELECTRIC SECURITY PLAN (ESP):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D5669B-CD16-46D5-B228-2691E337EE14}"/>
              </a:ext>
            </a:extLst>
          </p:cNvPr>
          <p:cNvSpPr txBox="1"/>
          <p:nvPr/>
        </p:nvSpPr>
        <p:spPr>
          <a:xfrm>
            <a:off x="4697540" y="1739651"/>
            <a:ext cx="734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rate plan for the supply and pricing of electric generation service.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F194-020A-4BCF-A2D9-8A6AFB95FCDF}"/>
              </a:ext>
            </a:extLst>
          </p:cNvPr>
          <p:cNvSpPr txBox="1"/>
          <p:nvPr/>
        </p:nvSpPr>
        <p:spPr>
          <a:xfrm>
            <a:off x="734368" y="3529119"/>
            <a:ext cx="3963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Requires IOU to offer a Standard Service Offer (SSO) for customers who do not actively shop for generation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A6951-19F7-46AC-8E6B-B15067947731}"/>
              </a:ext>
            </a:extLst>
          </p:cNvPr>
          <p:cNvSpPr txBox="1"/>
          <p:nvPr/>
        </p:nvSpPr>
        <p:spPr>
          <a:xfrm>
            <a:off x="1894731" y="2889818"/>
            <a:ext cx="2293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+mj-lt"/>
              </a:rPr>
              <a:t>SB 221 (2008)</a:t>
            </a:r>
            <a:endParaRPr lang="en-US" sz="2000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7FCD91-16FA-47D9-88AA-A94259220073}"/>
              </a:ext>
            </a:extLst>
          </p:cNvPr>
          <p:cNvCxnSpPr>
            <a:cxnSpLocks/>
          </p:cNvCxnSpPr>
          <p:nvPr/>
        </p:nvCxnSpPr>
        <p:spPr>
          <a:xfrm flipV="1">
            <a:off x="941219" y="3327042"/>
            <a:ext cx="3618683" cy="1715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2C842F-18A8-45F6-B605-356FF1F772DF}"/>
              </a:ext>
            </a:extLst>
          </p:cNvPr>
          <p:cNvSpPr txBox="1"/>
          <p:nvPr/>
        </p:nvSpPr>
        <p:spPr>
          <a:xfrm>
            <a:off x="734368" y="4603583"/>
            <a:ext cx="3885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IOU can decide between filing an ESP or a Market Rate Offer (MRO) with PUCO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344F6D-725C-47C4-ADE3-85E52CBF28D2}"/>
              </a:ext>
            </a:extLst>
          </p:cNvPr>
          <p:cNvSpPr txBox="1"/>
          <p:nvPr/>
        </p:nvSpPr>
        <p:spPr>
          <a:xfrm>
            <a:off x="656546" y="5349196"/>
            <a:ext cx="396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IOU cannot own generation entities and must be distribution entity only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899D61-2777-487C-A99E-5FD5E83E6E33}"/>
              </a:ext>
            </a:extLst>
          </p:cNvPr>
          <p:cNvSpPr/>
          <p:nvPr/>
        </p:nvSpPr>
        <p:spPr>
          <a:xfrm>
            <a:off x="481721" y="2801861"/>
            <a:ext cx="4367244" cy="329767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6A889E-D48E-474B-8797-E56AB4E64122}"/>
              </a:ext>
            </a:extLst>
          </p:cNvPr>
          <p:cNvSpPr txBox="1"/>
          <p:nvPr/>
        </p:nvSpPr>
        <p:spPr>
          <a:xfrm>
            <a:off x="5377057" y="2569852"/>
            <a:ext cx="6467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ESPs are traditional rate plans that require the utility to get all its energy capacity for its SSO customers through wholesale auctions, auction prices determine generation rates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D4443B-B83D-4A1A-A151-0755FD14B3E2}"/>
              </a:ext>
            </a:extLst>
          </p:cNvPr>
          <p:cNvSpPr txBox="1"/>
          <p:nvPr/>
        </p:nvSpPr>
        <p:spPr>
          <a:xfrm>
            <a:off x="5980863" y="5349196"/>
            <a:ext cx="5372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Must be approved by PUCO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6F637D-3713-402D-9A27-47702F0746E0}"/>
              </a:ext>
            </a:extLst>
          </p:cNvPr>
          <p:cNvSpPr txBox="1"/>
          <p:nvPr/>
        </p:nvSpPr>
        <p:spPr>
          <a:xfrm>
            <a:off x="5561761" y="3843593"/>
            <a:ext cx="621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Defines what riders are going to be active during this ESP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BFE6B2-EF89-420A-9345-A67AAF73E8B3}"/>
              </a:ext>
            </a:extLst>
          </p:cNvPr>
          <p:cNvSpPr txBox="1"/>
          <p:nvPr/>
        </p:nvSpPr>
        <p:spPr>
          <a:xfrm>
            <a:off x="5980863" y="5987018"/>
            <a:ext cx="5372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Currently, all public utilities only file ESPs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7B3FBC-FCC3-4D68-BCF1-A92D31B07EFC}"/>
              </a:ext>
            </a:extLst>
          </p:cNvPr>
          <p:cNvSpPr txBox="1"/>
          <p:nvPr/>
        </p:nvSpPr>
        <p:spPr>
          <a:xfrm>
            <a:off x="5980863" y="4644576"/>
            <a:ext cx="5372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ESPs last 3-5 years</a:t>
            </a:r>
          </a:p>
        </p:txBody>
      </p:sp>
    </p:spTree>
    <p:extLst>
      <p:ext uri="{BB962C8B-B14F-4D97-AF65-F5344CB8AC3E}">
        <p14:creationId xmlns:p14="http://schemas.microsoft.com/office/powerpoint/2010/main" val="55583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4" grpId="0" animBg="1"/>
      <p:bldP spid="16" grpId="0"/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2E77AF-E9C0-4A81-9EF1-45144A18C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CC2EED-3D93-47B3-96D1-707C8986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IOU billing (OH)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4B05CC-E279-4515-98F1-538F58B13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SSO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7DA357-9954-4A35-AB57-55F6C7225AF0}"/>
              </a:ext>
            </a:extLst>
          </p:cNvPr>
          <p:cNvGrpSpPr/>
          <p:nvPr/>
        </p:nvGrpSpPr>
        <p:grpSpPr>
          <a:xfrm>
            <a:off x="375327" y="0"/>
            <a:ext cx="5887144" cy="7414352"/>
            <a:chOff x="496513" y="0"/>
            <a:chExt cx="5887144" cy="74143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8896C0-E820-4FEC-AD44-DB3C3AD51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513" y="0"/>
              <a:ext cx="5887144" cy="741435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8A606D1-ACDD-4A7B-A487-6C8DC1506BCE}"/>
                </a:ext>
              </a:extLst>
            </p:cNvPr>
            <p:cNvSpPr/>
            <p:nvPr/>
          </p:nvSpPr>
          <p:spPr>
            <a:xfrm>
              <a:off x="694062" y="718523"/>
              <a:ext cx="2126256" cy="5443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A3EC23-1323-4872-B903-57C0DCCC4B94}"/>
                </a:ext>
              </a:extLst>
            </p:cNvPr>
            <p:cNvSpPr/>
            <p:nvPr/>
          </p:nvSpPr>
          <p:spPr>
            <a:xfrm>
              <a:off x="3626729" y="1167892"/>
              <a:ext cx="780018" cy="1508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31FDB660-71E2-49A3-8D4F-72AF1AED49A9}"/>
              </a:ext>
            </a:extLst>
          </p:cNvPr>
          <p:cNvSpPr/>
          <p:nvPr/>
        </p:nvSpPr>
        <p:spPr>
          <a:xfrm>
            <a:off x="572876" y="2710150"/>
            <a:ext cx="1983037" cy="2754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84C3EE-A3FA-4C16-92C6-713587346140}"/>
              </a:ext>
            </a:extLst>
          </p:cNvPr>
          <p:cNvSpPr txBox="1"/>
          <p:nvPr/>
        </p:nvSpPr>
        <p:spPr>
          <a:xfrm>
            <a:off x="6827788" y="1726240"/>
            <a:ext cx="501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Rate Schedule number coincides with </a:t>
            </a:r>
            <a:r>
              <a:rPr lang="en-US" b="1" dirty="0">
                <a:solidFill>
                  <a:srgbClr val="0070C0"/>
                </a:solidFill>
                <a:latin typeface="+mj-lt"/>
              </a:rPr>
              <a:t>SSO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F3997E-E678-4867-B3B9-C6DFBC08428C}"/>
              </a:ext>
            </a:extLst>
          </p:cNvPr>
          <p:cNvCxnSpPr>
            <a:cxnSpLocks/>
          </p:cNvCxnSpPr>
          <p:nvPr/>
        </p:nvCxnSpPr>
        <p:spPr>
          <a:xfrm flipH="1">
            <a:off x="2555913" y="1972019"/>
            <a:ext cx="4340647" cy="8758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E42D80B-695A-4E61-8259-78B6DC9C337C}"/>
              </a:ext>
            </a:extLst>
          </p:cNvPr>
          <p:cNvSpPr txBox="1"/>
          <p:nvPr/>
        </p:nvSpPr>
        <p:spPr>
          <a:xfrm>
            <a:off x="5989642" y="2409939"/>
            <a:ext cx="646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j-lt"/>
              </a:rPr>
              <a:t>But what is SSO?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C8E18B-9C0B-4D6A-B597-69B33D5F3691}"/>
              </a:ext>
            </a:extLst>
          </p:cNvPr>
          <p:cNvSpPr txBox="1"/>
          <p:nvPr/>
        </p:nvSpPr>
        <p:spPr>
          <a:xfrm>
            <a:off x="6713407" y="2960994"/>
            <a:ext cx="5019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End-user purchases generation through the utility, as well as the transport of the generation to its facility; utility does everything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911A13-500B-48AB-823A-E877FCCC41DC}"/>
              </a:ext>
            </a:extLst>
          </p:cNvPr>
          <p:cNvSpPr txBox="1"/>
          <p:nvPr/>
        </p:nvSpPr>
        <p:spPr>
          <a:xfrm>
            <a:off x="6713407" y="4130103"/>
            <a:ext cx="501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One electricity bill per month </a:t>
            </a:r>
          </a:p>
          <a:p>
            <a:pPr algn="ctr"/>
            <a:r>
              <a:rPr lang="en-US" dirty="0"/>
              <a:t>(assuming one meter)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CDA086-4D84-454E-A781-F18959960661}"/>
              </a:ext>
            </a:extLst>
          </p:cNvPr>
          <p:cNvSpPr txBox="1"/>
          <p:nvPr/>
        </p:nvSpPr>
        <p:spPr>
          <a:xfrm>
            <a:off x="6658046" y="6182822"/>
            <a:ext cx="501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+mj-lt"/>
              </a:rPr>
              <a:t>Demand Charges + Riders Cost (Getting it to You + Extras)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17DB62-3232-4AA7-9EAF-67B877AAD4AF}"/>
              </a:ext>
            </a:extLst>
          </p:cNvPr>
          <p:cNvSpPr txBox="1"/>
          <p:nvPr/>
        </p:nvSpPr>
        <p:spPr>
          <a:xfrm>
            <a:off x="6572087" y="5663992"/>
            <a:ext cx="4472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</a:rPr>
              <a:t>Generation Costs (Energy Commodity)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9721AB-8DF5-4172-976B-83EF77324356}"/>
              </a:ext>
            </a:extLst>
          </p:cNvPr>
          <p:cNvSpPr/>
          <p:nvPr/>
        </p:nvSpPr>
        <p:spPr>
          <a:xfrm>
            <a:off x="572875" y="2886577"/>
            <a:ext cx="2710152" cy="27542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841D72B-5FE2-4DC5-B0A9-9642759B3E53}"/>
              </a:ext>
            </a:extLst>
          </p:cNvPr>
          <p:cNvCxnSpPr>
            <a:cxnSpLocks/>
          </p:cNvCxnSpPr>
          <p:nvPr/>
        </p:nvCxnSpPr>
        <p:spPr>
          <a:xfrm flipH="1" flipV="1">
            <a:off x="3318899" y="3085302"/>
            <a:ext cx="3339147" cy="257869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BF8F2D4-EDB5-46AE-82A4-477402695695}"/>
              </a:ext>
            </a:extLst>
          </p:cNvPr>
          <p:cNvCxnSpPr>
            <a:cxnSpLocks/>
          </p:cNvCxnSpPr>
          <p:nvPr/>
        </p:nvCxnSpPr>
        <p:spPr>
          <a:xfrm flipH="1" flipV="1">
            <a:off x="3341987" y="3735418"/>
            <a:ext cx="3316059" cy="256837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9E39306-E3FC-4DDA-80CE-8B8D130ACDFD}"/>
              </a:ext>
            </a:extLst>
          </p:cNvPr>
          <p:cNvSpPr/>
          <p:nvPr/>
        </p:nvSpPr>
        <p:spPr>
          <a:xfrm>
            <a:off x="572874" y="3093640"/>
            <a:ext cx="2690664" cy="1201484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F0433BC-6841-41F0-AFC6-1FD5B601F1FC}"/>
              </a:ext>
            </a:extLst>
          </p:cNvPr>
          <p:cNvSpPr/>
          <p:nvPr/>
        </p:nvSpPr>
        <p:spPr>
          <a:xfrm>
            <a:off x="5215777" y="568650"/>
            <a:ext cx="773865" cy="390745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D9AC4C-216A-4023-8E27-2A80E73DBEE3}"/>
              </a:ext>
            </a:extLst>
          </p:cNvPr>
          <p:cNvSpPr txBox="1"/>
          <p:nvPr/>
        </p:nvSpPr>
        <p:spPr>
          <a:xfrm>
            <a:off x="7063061" y="5106046"/>
            <a:ext cx="1709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+mj-lt"/>
              </a:rPr>
              <a:t>Billing Values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B560A63-D424-44BD-AE70-052F1805C9B7}"/>
              </a:ext>
            </a:extLst>
          </p:cNvPr>
          <p:cNvCxnSpPr>
            <a:cxnSpLocks/>
          </p:cNvCxnSpPr>
          <p:nvPr/>
        </p:nvCxnSpPr>
        <p:spPr>
          <a:xfrm flipH="1" flipV="1">
            <a:off x="5829300" y="1045845"/>
            <a:ext cx="1233762" cy="423128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2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7" grpId="0"/>
      <p:bldP spid="18" grpId="0"/>
      <p:bldP spid="19" grpId="0"/>
      <p:bldP spid="20" grpId="0"/>
      <p:bldP spid="21" grpId="0"/>
      <p:bldP spid="22" grpId="0" animBg="1"/>
      <p:bldP spid="28" grpId="0" animBg="1"/>
      <p:bldP spid="33" grpId="0" animBg="1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9917F9A-0D42-4FB9-BF17-BEB6D10E9E21}"/>
              </a:ext>
            </a:extLst>
          </p:cNvPr>
          <p:cNvGrpSpPr/>
          <p:nvPr/>
        </p:nvGrpSpPr>
        <p:grpSpPr>
          <a:xfrm>
            <a:off x="245732" y="179462"/>
            <a:ext cx="5779639" cy="6858000"/>
            <a:chOff x="245732" y="179462"/>
            <a:chExt cx="5779639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CCF0E0E-7352-416B-AAD4-C7CC73D0C72C}"/>
                </a:ext>
              </a:extLst>
            </p:cNvPr>
            <p:cNvGrpSpPr/>
            <p:nvPr/>
          </p:nvGrpSpPr>
          <p:grpSpPr>
            <a:xfrm>
              <a:off x="245732" y="179462"/>
              <a:ext cx="5779639" cy="6858000"/>
              <a:chOff x="485014" y="0"/>
              <a:chExt cx="5779639" cy="68580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864E703-A1A7-4B3A-9FE0-D2E9DFBC41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5014" y="0"/>
                <a:ext cx="5779639" cy="6858000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11A16CF-EE0E-4D30-B965-CDD39AA50398}"/>
                  </a:ext>
                </a:extLst>
              </p:cNvPr>
              <p:cNvSpPr/>
              <p:nvPr/>
            </p:nvSpPr>
            <p:spPr>
              <a:xfrm>
                <a:off x="971641" y="809897"/>
                <a:ext cx="1505306" cy="44477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9424F-9350-4645-831B-DB48C2F5B30C}"/>
                  </a:ext>
                </a:extLst>
              </p:cNvPr>
              <p:cNvSpPr/>
              <p:nvPr/>
            </p:nvSpPr>
            <p:spPr>
              <a:xfrm>
                <a:off x="1724294" y="1814922"/>
                <a:ext cx="1505306" cy="22238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D7F34EB-DF2D-406F-AA55-D4E706733308}"/>
                  </a:ext>
                </a:extLst>
              </p:cNvPr>
              <p:cNvSpPr/>
              <p:nvPr/>
            </p:nvSpPr>
            <p:spPr>
              <a:xfrm>
                <a:off x="812313" y="3801495"/>
                <a:ext cx="3177796" cy="44477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EF95192-C2FC-4DC3-9304-C2B2A140AA58}"/>
                </a:ext>
              </a:extLst>
            </p:cNvPr>
            <p:cNvSpPr/>
            <p:nvPr/>
          </p:nvSpPr>
          <p:spPr>
            <a:xfrm>
              <a:off x="732359" y="6276704"/>
              <a:ext cx="1505306" cy="4447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2E77AF-E9C0-4A81-9EF1-45144A18C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CC2EED-3D93-47B3-96D1-707C8986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IOU billing (OH)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4B05CC-E279-4515-98F1-538F58B13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Shopping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B559415-1603-4870-9F58-7AB81949D9C4}"/>
              </a:ext>
            </a:extLst>
          </p:cNvPr>
          <p:cNvSpPr/>
          <p:nvPr/>
        </p:nvSpPr>
        <p:spPr>
          <a:xfrm>
            <a:off x="4344776" y="3502771"/>
            <a:ext cx="836823" cy="1738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2EC52B-FE11-4474-B6ED-86E6455161C8}"/>
              </a:ext>
            </a:extLst>
          </p:cNvPr>
          <p:cNvSpPr txBox="1"/>
          <p:nvPr/>
        </p:nvSpPr>
        <p:spPr>
          <a:xfrm>
            <a:off x="6539046" y="1761853"/>
            <a:ext cx="549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Rate Schedule number coincides with </a:t>
            </a:r>
            <a:r>
              <a:rPr lang="en-US" b="1" dirty="0">
                <a:solidFill>
                  <a:srgbClr val="0070C0"/>
                </a:solidFill>
                <a:latin typeface="+mj-lt"/>
              </a:rPr>
              <a:t>SHOPPING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1B653F5-93E5-4205-AEC1-4F32CD518832}"/>
              </a:ext>
            </a:extLst>
          </p:cNvPr>
          <p:cNvCxnSpPr>
            <a:cxnSpLocks/>
          </p:cNvCxnSpPr>
          <p:nvPr/>
        </p:nvCxnSpPr>
        <p:spPr>
          <a:xfrm flipH="1">
            <a:off x="4991100" y="1940357"/>
            <a:ext cx="1714501" cy="14886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87571CA-CEAB-4CF2-ADA7-67C71EFCE068}"/>
              </a:ext>
            </a:extLst>
          </p:cNvPr>
          <p:cNvSpPr txBox="1"/>
          <p:nvPr/>
        </p:nvSpPr>
        <p:spPr>
          <a:xfrm>
            <a:off x="5989642" y="2409939"/>
            <a:ext cx="646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j-lt"/>
              </a:rPr>
              <a:t>But what is SHOPPING?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55C83F-E92E-43AB-9C54-3BAB97B3909F}"/>
              </a:ext>
            </a:extLst>
          </p:cNvPr>
          <p:cNvSpPr txBox="1"/>
          <p:nvPr/>
        </p:nvSpPr>
        <p:spPr>
          <a:xfrm>
            <a:off x="6539046" y="2960994"/>
            <a:ext cx="5407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End-user purchases generation through a third-party (Certified Retail Electricity Supplier – CRES); utility gets energy commodity to end-user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D522CA-4A82-4F83-A8E2-9E677C74A618}"/>
              </a:ext>
            </a:extLst>
          </p:cNvPr>
          <p:cNvSpPr txBox="1"/>
          <p:nvPr/>
        </p:nvSpPr>
        <p:spPr>
          <a:xfrm>
            <a:off x="6713407" y="4130103"/>
            <a:ext cx="5019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Typically two electricity bills per month; one from the utility and the other from the CRES </a:t>
            </a:r>
          </a:p>
          <a:p>
            <a:pPr algn="ctr"/>
            <a:r>
              <a:rPr lang="en-US" dirty="0"/>
              <a:t>(assuming one meter). Sometimes combined billing for only one bill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5F760E-9C62-4E64-9EE0-4AD1D62666E4}"/>
              </a:ext>
            </a:extLst>
          </p:cNvPr>
          <p:cNvSpPr txBox="1"/>
          <p:nvPr/>
        </p:nvSpPr>
        <p:spPr>
          <a:xfrm>
            <a:off x="6667501" y="6075144"/>
            <a:ext cx="501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+mj-lt"/>
              </a:rPr>
              <a:t>Demand Charges + Riders (Getting it to You + Extras)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EFA5F23-6AA8-471B-8EB5-81B37FD1871D}"/>
              </a:ext>
            </a:extLst>
          </p:cNvPr>
          <p:cNvCxnSpPr>
            <a:cxnSpLocks/>
          </p:cNvCxnSpPr>
          <p:nvPr/>
        </p:nvCxnSpPr>
        <p:spPr>
          <a:xfrm flipH="1" flipV="1">
            <a:off x="5989642" y="5839196"/>
            <a:ext cx="873613" cy="23594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E4AFA89-0C4A-469F-A7A1-9018AB49C9F7}"/>
              </a:ext>
            </a:extLst>
          </p:cNvPr>
          <p:cNvSpPr/>
          <p:nvPr/>
        </p:nvSpPr>
        <p:spPr>
          <a:xfrm>
            <a:off x="3157686" y="5761001"/>
            <a:ext cx="2690664" cy="15638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8343E5D-072C-4FE1-980F-52B7CBCE34FD}"/>
              </a:ext>
            </a:extLst>
          </p:cNvPr>
          <p:cNvSpPr/>
          <p:nvPr/>
        </p:nvSpPr>
        <p:spPr>
          <a:xfrm>
            <a:off x="1123950" y="3512381"/>
            <a:ext cx="3305175" cy="371943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5F7181-D9E4-432C-838F-2AE8DA22490C}"/>
              </a:ext>
            </a:extLst>
          </p:cNvPr>
          <p:cNvSpPr txBox="1"/>
          <p:nvPr/>
        </p:nvSpPr>
        <p:spPr>
          <a:xfrm>
            <a:off x="6972301" y="5469863"/>
            <a:ext cx="2831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+mj-lt"/>
              </a:rPr>
              <a:t>Billing Values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1BCACA5-5B51-4B12-BE9F-45C97C067514}"/>
              </a:ext>
            </a:extLst>
          </p:cNvPr>
          <p:cNvCxnSpPr>
            <a:cxnSpLocks/>
            <a:stCxn id="37" idx="1"/>
          </p:cNvCxnSpPr>
          <p:nvPr/>
        </p:nvCxnSpPr>
        <p:spPr>
          <a:xfrm flipH="1" flipV="1">
            <a:off x="4438863" y="3884324"/>
            <a:ext cx="2533438" cy="177020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2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0" grpId="0"/>
      <p:bldP spid="21" grpId="0"/>
      <p:bldP spid="22" grpId="0"/>
      <p:bldP spid="31" grpId="0"/>
      <p:bldP spid="33" grpId="0" animBg="1"/>
      <p:bldP spid="36" grpId="0" animBg="1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CB568BE-0E2D-4716-B3D2-E93EE251CDD5}"/>
              </a:ext>
            </a:extLst>
          </p:cNvPr>
          <p:cNvGrpSpPr/>
          <p:nvPr/>
        </p:nvGrpSpPr>
        <p:grpSpPr>
          <a:xfrm>
            <a:off x="6447848" y="-9525"/>
            <a:ext cx="5302577" cy="6858000"/>
            <a:chOff x="6447848" y="-9525"/>
            <a:chExt cx="5302577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2978480-C18E-4649-824F-7E00E75B2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47848" y="-9525"/>
              <a:ext cx="5302577" cy="685800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6CA1E8-FC82-4701-96F7-B97F00E85401}"/>
                </a:ext>
              </a:extLst>
            </p:cNvPr>
            <p:cNvSpPr/>
            <p:nvPr/>
          </p:nvSpPr>
          <p:spPr>
            <a:xfrm>
              <a:off x="7843608" y="311376"/>
              <a:ext cx="1505306" cy="4447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C9E3A6C-620E-4D60-9085-571EA66D83A7}"/>
                </a:ext>
              </a:extLst>
            </p:cNvPr>
            <p:cNvSpPr/>
            <p:nvPr/>
          </p:nvSpPr>
          <p:spPr>
            <a:xfrm>
              <a:off x="6637159" y="5761001"/>
              <a:ext cx="1505306" cy="4447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77A39BD-3CD2-42FE-A59D-34846AF99647}"/>
                </a:ext>
              </a:extLst>
            </p:cNvPr>
            <p:cNvSpPr/>
            <p:nvPr/>
          </p:nvSpPr>
          <p:spPr>
            <a:xfrm>
              <a:off x="6539046" y="3815557"/>
              <a:ext cx="1242879" cy="9088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9917F9A-0D42-4FB9-BF17-BEB6D10E9E21}"/>
              </a:ext>
            </a:extLst>
          </p:cNvPr>
          <p:cNvGrpSpPr/>
          <p:nvPr/>
        </p:nvGrpSpPr>
        <p:grpSpPr>
          <a:xfrm>
            <a:off x="245732" y="179462"/>
            <a:ext cx="5779639" cy="6858000"/>
            <a:chOff x="245732" y="179462"/>
            <a:chExt cx="5779639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CCF0E0E-7352-416B-AAD4-C7CC73D0C72C}"/>
                </a:ext>
              </a:extLst>
            </p:cNvPr>
            <p:cNvGrpSpPr/>
            <p:nvPr/>
          </p:nvGrpSpPr>
          <p:grpSpPr>
            <a:xfrm>
              <a:off x="245732" y="179462"/>
              <a:ext cx="5779639" cy="6858000"/>
              <a:chOff x="485014" y="0"/>
              <a:chExt cx="5779639" cy="68580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864E703-A1A7-4B3A-9FE0-D2E9DFBC41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014" y="0"/>
                <a:ext cx="5779639" cy="6858000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11A16CF-EE0E-4D30-B965-CDD39AA50398}"/>
                  </a:ext>
                </a:extLst>
              </p:cNvPr>
              <p:cNvSpPr/>
              <p:nvPr/>
            </p:nvSpPr>
            <p:spPr>
              <a:xfrm>
                <a:off x="971641" y="809897"/>
                <a:ext cx="1505306" cy="44477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9424F-9350-4645-831B-DB48C2F5B30C}"/>
                  </a:ext>
                </a:extLst>
              </p:cNvPr>
              <p:cNvSpPr/>
              <p:nvPr/>
            </p:nvSpPr>
            <p:spPr>
              <a:xfrm>
                <a:off x="1724294" y="1814922"/>
                <a:ext cx="1505306" cy="22238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D7F34EB-DF2D-406F-AA55-D4E706733308}"/>
                  </a:ext>
                </a:extLst>
              </p:cNvPr>
              <p:cNvSpPr/>
              <p:nvPr/>
            </p:nvSpPr>
            <p:spPr>
              <a:xfrm>
                <a:off x="812313" y="3801495"/>
                <a:ext cx="3177796" cy="44477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EF95192-C2FC-4DC3-9304-C2B2A140AA58}"/>
                </a:ext>
              </a:extLst>
            </p:cNvPr>
            <p:cNvSpPr/>
            <p:nvPr/>
          </p:nvSpPr>
          <p:spPr>
            <a:xfrm>
              <a:off x="732359" y="6276704"/>
              <a:ext cx="1505306" cy="4447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2E77AF-E9C0-4A81-9EF1-45144A18C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28</a:t>
            </a:fld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5F760E-9C62-4E64-9EE0-4AD1D62666E4}"/>
              </a:ext>
            </a:extLst>
          </p:cNvPr>
          <p:cNvSpPr txBox="1"/>
          <p:nvPr/>
        </p:nvSpPr>
        <p:spPr>
          <a:xfrm>
            <a:off x="914401" y="5179935"/>
            <a:ext cx="501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+mj-lt"/>
              </a:rPr>
              <a:t>Demand Charges + Riders (Getting it to You + Extras)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E4AFA89-0C4A-469F-A7A1-9018AB49C9F7}"/>
              </a:ext>
            </a:extLst>
          </p:cNvPr>
          <p:cNvSpPr/>
          <p:nvPr/>
        </p:nvSpPr>
        <p:spPr>
          <a:xfrm>
            <a:off x="3157686" y="5761001"/>
            <a:ext cx="2690664" cy="15638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8343E5D-072C-4FE1-980F-52B7CBCE34FD}"/>
              </a:ext>
            </a:extLst>
          </p:cNvPr>
          <p:cNvSpPr/>
          <p:nvPr/>
        </p:nvSpPr>
        <p:spPr>
          <a:xfrm>
            <a:off x="1123950" y="3512381"/>
            <a:ext cx="3305175" cy="371943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5F7181-D9E4-432C-838F-2AE8DA22490C}"/>
              </a:ext>
            </a:extLst>
          </p:cNvPr>
          <p:cNvSpPr txBox="1"/>
          <p:nvPr/>
        </p:nvSpPr>
        <p:spPr>
          <a:xfrm>
            <a:off x="2400669" y="3908781"/>
            <a:ext cx="2831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+mj-lt"/>
              </a:rPr>
              <a:t>Billing Values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36F706-0C98-4958-BDCF-A5BBD7052988}"/>
              </a:ext>
            </a:extLst>
          </p:cNvPr>
          <p:cNvSpPr txBox="1"/>
          <p:nvPr/>
        </p:nvSpPr>
        <p:spPr>
          <a:xfrm>
            <a:off x="7112867" y="2622074"/>
            <a:ext cx="4472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</a:rPr>
              <a:t>Generation Costs (Energy Commodity)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AFC3790-3CF1-4AEB-AB26-6F53BA83F4FF}"/>
              </a:ext>
            </a:extLst>
          </p:cNvPr>
          <p:cNvSpPr/>
          <p:nvPr/>
        </p:nvSpPr>
        <p:spPr>
          <a:xfrm>
            <a:off x="7781925" y="1779681"/>
            <a:ext cx="3803036" cy="27542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713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21C36A-5401-4775-AB19-CF394590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2AA858-FBF1-44F1-880E-49BB4240B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muni billing (OH)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AA2AD9-C9E6-4619-9C21-EC6FA1F2E8DF}"/>
              </a:ext>
            </a:extLst>
          </p:cNvPr>
          <p:cNvGrpSpPr/>
          <p:nvPr/>
        </p:nvGrpSpPr>
        <p:grpSpPr>
          <a:xfrm>
            <a:off x="447849" y="284126"/>
            <a:ext cx="5075823" cy="6575497"/>
            <a:chOff x="448677" y="282503"/>
            <a:chExt cx="5075823" cy="65754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80BE67-C510-4C0C-8800-BEF75DED0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8677" y="282503"/>
              <a:ext cx="5075823" cy="657549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0C4444-3580-4CF6-9B98-0F9FD9A06BF2}"/>
                </a:ext>
              </a:extLst>
            </p:cNvPr>
            <p:cNvSpPr/>
            <p:nvPr/>
          </p:nvSpPr>
          <p:spPr>
            <a:xfrm>
              <a:off x="1724296" y="2035401"/>
              <a:ext cx="1505306" cy="4447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C170205-3072-4695-B5CC-1D7A1A24BD53}"/>
              </a:ext>
            </a:extLst>
          </p:cNvPr>
          <p:cNvSpPr/>
          <p:nvPr/>
        </p:nvSpPr>
        <p:spPr>
          <a:xfrm>
            <a:off x="1181101" y="2991235"/>
            <a:ext cx="1905000" cy="580640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721659-BB74-4182-97A9-87AF14801014}"/>
              </a:ext>
            </a:extLst>
          </p:cNvPr>
          <p:cNvSpPr txBox="1"/>
          <p:nvPr/>
        </p:nvSpPr>
        <p:spPr>
          <a:xfrm>
            <a:off x="7961244" y="4037328"/>
            <a:ext cx="2831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+mj-lt"/>
              </a:rPr>
              <a:t>Billing Values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D00AF3-3D12-4DEC-ABD7-D07D6C6EF905}"/>
              </a:ext>
            </a:extLst>
          </p:cNvPr>
          <p:cNvSpPr txBox="1"/>
          <p:nvPr/>
        </p:nvSpPr>
        <p:spPr>
          <a:xfrm>
            <a:off x="6667502" y="4865198"/>
            <a:ext cx="4472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</a:rPr>
              <a:t>Generation Costs (Energy Commodity)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62528E-DD7B-4103-9239-AD18D6C4393F}"/>
              </a:ext>
            </a:extLst>
          </p:cNvPr>
          <p:cNvSpPr/>
          <p:nvPr/>
        </p:nvSpPr>
        <p:spPr>
          <a:xfrm flipV="1">
            <a:off x="1009650" y="3115912"/>
            <a:ext cx="2581275" cy="24726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153CFD-2836-4CCB-AFAE-7A8216D4A58E}"/>
              </a:ext>
            </a:extLst>
          </p:cNvPr>
          <p:cNvSpPr txBox="1"/>
          <p:nvPr/>
        </p:nvSpPr>
        <p:spPr>
          <a:xfrm>
            <a:off x="7014406" y="5782275"/>
            <a:ext cx="3778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+mj-lt"/>
              </a:rPr>
              <a:t>Demand Charges + Riders (Getting it to You + Extras)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21EC2B5-56FD-437B-9424-6CD8A8624760}"/>
              </a:ext>
            </a:extLst>
          </p:cNvPr>
          <p:cNvSpPr/>
          <p:nvPr/>
        </p:nvSpPr>
        <p:spPr>
          <a:xfrm>
            <a:off x="3457575" y="3339473"/>
            <a:ext cx="1285875" cy="646331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329043-B1F7-4A15-B57D-181B5D3168E8}"/>
              </a:ext>
            </a:extLst>
          </p:cNvPr>
          <p:cNvSpPr/>
          <p:nvPr/>
        </p:nvSpPr>
        <p:spPr>
          <a:xfrm>
            <a:off x="3036042" y="3027972"/>
            <a:ext cx="421533" cy="14385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91D5BD-A6F8-49A1-8346-1CB2AAC988D3}"/>
              </a:ext>
            </a:extLst>
          </p:cNvPr>
          <p:cNvSpPr txBox="1"/>
          <p:nvPr/>
        </p:nvSpPr>
        <p:spPr>
          <a:xfrm>
            <a:off x="6966509" y="1641949"/>
            <a:ext cx="4131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End-user has no choice in where it gets generation from; Muni gets to pick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E56972-E5EC-4CE9-B651-F5CD3B4FB1F9}"/>
              </a:ext>
            </a:extLst>
          </p:cNvPr>
          <p:cNvSpPr txBox="1"/>
          <p:nvPr/>
        </p:nvSpPr>
        <p:spPr>
          <a:xfrm>
            <a:off x="6966508" y="2598784"/>
            <a:ext cx="4131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majority of the </a:t>
            </a:r>
            <a:r>
              <a:rPr lang="en-US" dirty="0" err="1"/>
              <a:t>Munis</a:t>
            </a:r>
            <a:r>
              <a:rPr lang="en-US" dirty="0"/>
              <a:t> get their generation through the broker American Municipal Power (AMP)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623E927-5B33-4BF6-A390-3DD0BD062034}"/>
              </a:ext>
            </a:extLst>
          </p:cNvPr>
          <p:cNvCxnSpPr>
            <a:cxnSpLocks/>
          </p:cNvCxnSpPr>
          <p:nvPr/>
        </p:nvCxnSpPr>
        <p:spPr>
          <a:xfrm flipH="1" flipV="1">
            <a:off x="3086101" y="3631364"/>
            <a:ext cx="4875143" cy="634321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3421E0E-96AA-4851-A652-56F694016445}"/>
              </a:ext>
            </a:extLst>
          </p:cNvPr>
          <p:cNvCxnSpPr>
            <a:cxnSpLocks/>
          </p:cNvCxnSpPr>
          <p:nvPr/>
        </p:nvCxnSpPr>
        <p:spPr>
          <a:xfrm flipH="1" flipV="1">
            <a:off x="3658430" y="3319889"/>
            <a:ext cx="3009073" cy="167316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352EBAC-7C19-42A8-9DC7-F67550D68B0E}"/>
              </a:ext>
            </a:extLst>
          </p:cNvPr>
          <p:cNvCxnSpPr>
            <a:cxnSpLocks/>
          </p:cNvCxnSpPr>
          <p:nvPr/>
        </p:nvCxnSpPr>
        <p:spPr>
          <a:xfrm flipH="1" flipV="1">
            <a:off x="4740902" y="3985804"/>
            <a:ext cx="2658112" cy="208530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19213B4-2352-4338-8458-22D05160B6F0}"/>
              </a:ext>
            </a:extLst>
          </p:cNvPr>
          <p:cNvCxnSpPr>
            <a:cxnSpLocks/>
          </p:cNvCxnSpPr>
          <p:nvPr/>
        </p:nvCxnSpPr>
        <p:spPr>
          <a:xfrm flipH="1" flipV="1">
            <a:off x="3246808" y="3255418"/>
            <a:ext cx="4152208" cy="281569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9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 animBg="1"/>
      <p:bldP spid="12" grpId="0"/>
      <p:bldP spid="13" grpId="0" animBg="1"/>
      <p:bldP spid="14" grpId="0" animBg="1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095515-CF38-471F-9611-B01C86492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1" y="5559459"/>
            <a:ext cx="3245491" cy="5704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 </a:t>
            </a:r>
            <a:r>
              <a:rPr lang="en-US" dirty="0" err="1"/>
              <a:t>so</a:t>
            </a:r>
            <a:r>
              <a:rPr lang="en-US" dirty="0"/>
              <a:t> sorry.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F83994-EB11-4F66-A57C-F9A27B64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5CEC9E-5D7D-4FCE-972A-6F7AC29D3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35FCF41-365D-4718-BE55-F6B4ABA024D0}"/>
              </a:ext>
            </a:extLst>
          </p:cNvPr>
          <p:cNvSpPr txBox="1">
            <a:spLocks/>
          </p:cNvSpPr>
          <p:nvPr/>
        </p:nvSpPr>
        <p:spPr>
          <a:xfrm>
            <a:off x="1070995" y="1931863"/>
            <a:ext cx="10050010" cy="1215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Utilities are wonky and each do things slightly differently. There isn’t a one-size-fits-all explanation for utilities.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F543A04-E657-4435-B251-BD206FA63401}"/>
              </a:ext>
            </a:extLst>
          </p:cNvPr>
          <p:cNvSpPr txBox="1">
            <a:spLocks/>
          </p:cNvSpPr>
          <p:nvPr/>
        </p:nvSpPr>
        <p:spPr>
          <a:xfrm>
            <a:off x="1141602" y="3261491"/>
            <a:ext cx="9908796" cy="12150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We’re about to get into the weeds on this and there is a bunch of background knowledge that is necessary to see how everything fits together. I’m sorry in advance. </a:t>
            </a:r>
          </a:p>
        </p:txBody>
      </p:sp>
      <p:pic>
        <p:nvPicPr>
          <p:cNvPr id="1026" name="Picture 2" descr="Image result for sorry cat">
            <a:extLst>
              <a:ext uri="{FF2B5EF4-FFF2-40B4-BE49-F238E27FC236}">
                <a16:creationId xmlns:a16="http://schemas.microsoft.com/office/drawing/2014/main" id="{4389EA0B-5B5F-44D3-A642-E4184FA89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429" y="4832183"/>
            <a:ext cx="2703430" cy="174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97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443C23E-CE97-4284-BB05-C39DEEE42574}"/>
              </a:ext>
            </a:extLst>
          </p:cNvPr>
          <p:cNvGrpSpPr/>
          <p:nvPr/>
        </p:nvGrpSpPr>
        <p:grpSpPr>
          <a:xfrm>
            <a:off x="683470" y="-89527"/>
            <a:ext cx="5548210" cy="6858000"/>
            <a:chOff x="683470" y="-89527"/>
            <a:chExt cx="5548210" cy="6858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25A2AE-03D0-4062-909E-ED0E917C8214}"/>
                </a:ext>
              </a:extLst>
            </p:cNvPr>
            <p:cNvGrpSpPr/>
            <p:nvPr/>
          </p:nvGrpSpPr>
          <p:grpSpPr>
            <a:xfrm>
              <a:off x="683470" y="-89527"/>
              <a:ext cx="5548210" cy="6858000"/>
              <a:chOff x="683470" y="-89527"/>
              <a:chExt cx="5548210" cy="6858000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03BA614-2ECB-457E-B273-AEA3D8978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3470" y="-89527"/>
                <a:ext cx="5548210" cy="6858000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CCEA722-0899-4F43-9EAC-5C3E19094F16}"/>
                  </a:ext>
                </a:extLst>
              </p:cNvPr>
              <p:cNvSpPr/>
              <p:nvPr/>
            </p:nvSpPr>
            <p:spPr>
              <a:xfrm>
                <a:off x="1093888" y="1377945"/>
                <a:ext cx="1505306" cy="44477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9978EFE-0DE4-444F-BF71-1F5CE9D82F26}"/>
                  </a:ext>
                </a:extLst>
              </p:cNvPr>
              <p:cNvSpPr/>
              <p:nvPr/>
            </p:nvSpPr>
            <p:spPr>
              <a:xfrm>
                <a:off x="1130223" y="2325600"/>
                <a:ext cx="2754862" cy="11999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955A2E8-5D6C-4C5E-9CC7-6CAD27A1C805}"/>
                  </a:ext>
                </a:extLst>
              </p:cNvPr>
              <p:cNvSpPr/>
              <p:nvPr/>
            </p:nvSpPr>
            <p:spPr>
              <a:xfrm>
                <a:off x="972370" y="5049864"/>
                <a:ext cx="1505306" cy="44477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48CE36D-ED91-4B99-BD04-B007BA31E77B}"/>
                </a:ext>
              </a:extLst>
            </p:cNvPr>
            <p:cNvSpPr/>
            <p:nvPr/>
          </p:nvSpPr>
          <p:spPr>
            <a:xfrm>
              <a:off x="1181101" y="3631364"/>
              <a:ext cx="1505306" cy="9315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21C36A-5401-4775-AB19-CF394590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2AA858-FBF1-44F1-880E-49BB4240B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Co-op billing (OH)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C170205-3072-4695-B5CC-1D7A1A24BD53}"/>
              </a:ext>
            </a:extLst>
          </p:cNvPr>
          <p:cNvSpPr/>
          <p:nvPr/>
        </p:nvSpPr>
        <p:spPr>
          <a:xfrm>
            <a:off x="4530220" y="2411684"/>
            <a:ext cx="1254944" cy="244222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721659-BB74-4182-97A9-87AF14801014}"/>
              </a:ext>
            </a:extLst>
          </p:cNvPr>
          <p:cNvSpPr txBox="1"/>
          <p:nvPr/>
        </p:nvSpPr>
        <p:spPr>
          <a:xfrm>
            <a:off x="7922448" y="4042789"/>
            <a:ext cx="2831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+mj-lt"/>
              </a:rPr>
              <a:t>Billing Values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D00AF3-3D12-4DEC-ABD7-D07D6C6EF905}"/>
              </a:ext>
            </a:extLst>
          </p:cNvPr>
          <p:cNvSpPr txBox="1"/>
          <p:nvPr/>
        </p:nvSpPr>
        <p:spPr>
          <a:xfrm>
            <a:off x="6667502" y="4865198"/>
            <a:ext cx="4472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</a:rPr>
              <a:t>Generation Costs (Energy Commodity)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153CFD-2836-4CCB-AFAE-7A8216D4A58E}"/>
              </a:ext>
            </a:extLst>
          </p:cNvPr>
          <p:cNvSpPr txBox="1"/>
          <p:nvPr/>
        </p:nvSpPr>
        <p:spPr>
          <a:xfrm>
            <a:off x="7014406" y="5782275"/>
            <a:ext cx="3778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+mj-lt"/>
              </a:rPr>
              <a:t>Demand Charges + Riders (Getting it to You + Extras)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21EC2B5-56FD-437B-9424-6CD8A8624760}"/>
              </a:ext>
            </a:extLst>
          </p:cNvPr>
          <p:cNvSpPr/>
          <p:nvPr/>
        </p:nvSpPr>
        <p:spPr>
          <a:xfrm>
            <a:off x="2814637" y="2719221"/>
            <a:ext cx="2410856" cy="646331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91D5BD-A6F8-49A1-8346-1CB2AAC988D3}"/>
              </a:ext>
            </a:extLst>
          </p:cNvPr>
          <p:cNvSpPr txBox="1"/>
          <p:nvPr/>
        </p:nvSpPr>
        <p:spPr>
          <a:xfrm>
            <a:off x="6966509" y="1641949"/>
            <a:ext cx="4131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End-user has no choice in where it gets generation from; Co-Op gets to pick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E56972-E5EC-4CE9-B651-F5CD3B4FB1F9}"/>
              </a:ext>
            </a:extLst>
          </p:cNvPr>
          <p:cNvSpPr txBox="1"/>
          <p:nvPr/>
        </p:nvSpPr>
        <p:spPr>
          <a:xfrm>
            <a:off x="6966508" y="2598784"/>
            <a:ext cx="4131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majority of the Co-Ops get their generation through the broker Buckeye Power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623E927-5B33-4BF6-A390-3DD0BD062034}"/>
              </a:ext>
            </a:extLst>
          </p:cNvPr>
          <p:cNvCxnSpPr>
            <a:cxnSpLocks/>
          </p:cNvCxnSpPr>
          <p:nvPr/>
        </p:nvCxnSpPr>
        <p:spPr>
          <a:xfrm flipH="1" flipV="1">
            <a:off x="5785164" y="2598784"/>
            <a:ext cx="2176081" cy="1666902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3421E0E-96AA-4851-A652-56F694016445}"/>
              </a:ext>
            </a:extLst>
          </p:cNvPr>
          <p:cNvCxnSpPr>
            <a:cxnSpLocks/>
          </p:cNvCxnSpPr>
          <p:nvPr/>
        </p:nvCxnSpPr>
        <p:spPr>
          <a:xfrm flipH="1" flipV="1">
            <a:off x="5225493" y="3114444"/>
            <a:ext cx="1442011" cy="187860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19213B4-2352-4338-8458-22D05160B6F0}"/>
              </a:ext>
            </a:extLst>
          </p:cNvPr>
          <p:cNvCxnSpPr>
            <a:cxnSpLocks/>
          </p:cNvCxnSpPr>
          <p:nvPr/>
        </p:nvCxnSpPr>
        <p:spPr>
          <a:xfrm flipH="1" flipV="1">
            <a:off x="5094514" y="3461485"/>
            <a:ext cx="2304502" cy="260962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4FD2164-7ADF-46A3-B2CC-F6EF897A2663}"/>
              </a:ext>
            </a:extLst>
          </p:cNvPr>
          <p:cNvSpPr/>
          <p:nvPr/>
        </p:nvSpPr>
        <p:spPr>
          <a:xfrm>
            <a:off x="2867814" y="2929535"/>
            <a:ext cx="2304502" cy="28593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2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  <p:bldP spid="13" grpId="0" animBg="1"/>
      <p:bldP spid="15" grpId="0"/>
      <p:bldP spid="16" grpId="0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21C36A-5401-4775-AB19-CF394590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2AA858-FBF1-44F1-880E-49BB4240B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billing (OH)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FDAB2-22FD-43D5-87E7-044D9A53760D}"/>
              </a:ext>
            </a:extLst>
          </p:cNvPr>
          <p:cNvSpPr txBox="1"/>
          <p:nvPr/>
        </p:nvSpPr>
        <p:spPr>
          <a:xfrm>
            <a:off x="628295" y="1899636"/>
            <a:ext cx="578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Ohio General Assembly created a kWh tax in 2001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1C2A4-CD61-450A-83D0-9FF3A7B96298}"/>
              </a:ext>
            </a:extLst>
          </p:cNvPr>
          <p:cNvSpPr txBox="1"/>
          <p:nvPr/>
        </p:nvSpPr>
        <p:spPr>
          <a:xfrm>
            <a:off x="672513" y="3657616"/>
            <a:ext cx="578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Tiered rate structure based on end-users consumption per billing period; not rate class specific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A9E704-2C72-422B-9962-F61057C3E242}"/>
              </a:ext>
            </a:extLst>
          </p:cNvPr>
          <p:cNvSpPr txBox="1"/>
          <p:nvPr/>
        </p:nvSpPr>
        <p:spPr>
          <a:xfrm>
            <a:off x="1051838" y="2633777"/>
            <a:ext cx="493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EDU is responsible for collecting the tax and providing to the OH Dept of Taxation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A8B695-BA3F-4234-9C35-C3A766172775}"/>
              </a:ext>
            </a:extLst>
          </p:cNvPr>
          <p:cNvSpPr txBox="1"/>
          <p:nvPr/>
        </p:nvSpPr>
        <p:spPr>
          <a:xfrm>
            <a:off x="798414" y="4869122"/>
            <a:ext cx="5533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Mega-users can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SELF ASSESS </a:t>
            </a:r>
            <a:r>
              <a:rPr lang="en-US" dirty="0"/>
              <a:t>if annual consumption is greater than 45 million kWh per year – lots of paperwork is involved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A26BB0-2A6C-4D31-B081-B0D9AF30A8CF}"/>
              </a:ext>
            </a:extLst>
          </p:cNvPr>
          <p:cNvSpPr txBox="1"/>
          <p:nvPr/>
        </p:nvSpPr>
        <p:spPr>
          <a:xfrm>
            <a:off x="7352369" y="2133683"/>
            <a:ext cx="1912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0-2,000 kWh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D02734-0B85-41D6-B844-61E68A796390}"/>
              </a:ext>
            </a:extLst>
          </p:cNvPr>
          <p:cNvSpPr txBox="1"/>
          <p:nvPr/>
        </p:nvSpPr>
        <p:spPr>
          <a:xfrm>
            <a:off x="7161451" y="2741810"/>
            <a:ext cx="229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2,001-15,000 kWh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4688F2-C2F8-4956-BCD1-903DD97DA56D}"/>
              </a:ext>
            </a:extLst>
          </p:cNvPr>
          <p:cNvSpPr txBox="1"/>
          <p:nvPr/>
        </p:nvSpPr>
        <p:spPr>
          <a:xfrm>
            <a:off x="7161451" y="3363112"/>
            <a:ext cx="229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15,001+ kWh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7420B-2EB3-4F13-BCAC-3C7E24D23045}"/>
              </a:ext>
            </a:extLst>
          </p:cNvPr>
          <p:cNvSpPr txBox="1"/>
          <p:nvPr/>
        </p:nvSpPr>
        <p:spPr>
          <a:xfrm>
            <a:off x="9684504" y="2133683"/>
            <a:ext cx="1912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$0.00465/kWh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12596-690F-4E5B-A491-058FEA05821D}"/>
              </a:ext>
            </a:extLst>
          </p:cNvPr>
          <p:cNvSpPr txBox="1"/>
          <p:nvPr/>
        </p:nvSpPr>
        <p:spPr>
          <a:xfrm>
            <a:off x="9671245" y="2741810"/>
            <a:ext cx="1912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$0.00419/kWh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ACF335-0A21-4C41-8341-5797B9316F9E}"/>
              </a:ext>
            </a:extLst>
          </p:cNvPr>
          <p:cNvSpPr txBox="1"/>
          <p:nvPr/>
        </p:nvSpPr>
        <p:spPr>
          <a:xfrm>
            <a:off x="9684504" y="3342106"/>
            <a:ext cx="1912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$0.00363/kWh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0C2CA9-E740-4692-8DF6-0AA65C574A19}"/>
              </a:ext>
            </a:extLst>
          </p:cNvPr>
          <p:cNvSpPr txBox="1"/>
          <p:nvPr/>
        </p:nvSpPr>
        <p:spPr>
          <a:xfrm>
            <a:off x="7352369" y="4849228"/>
            <a:ext cx="1912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0-500 mil kWh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CD005B-6A0E-4E04-9CF0-63D10D66FEE8}"/>
              </a:ext>
            </a:extLst>
          </p:cNvPr>
          <p:cNvSpPr txBox="1"/>
          <p:nvPr/>
        </p:nvSpPr>
        <p:spPr>
          <a:xfrm>
            <a:off x="9671244" y="4869523"/>
            <a:ext cx="1912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$0.00257/kWh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22DD1E-B905-458B-8FDE-6DBA192EF8F9}"/>
              </a:ext>
            </a:extLst>
          </p:cNvPr>
          <p:cNvSpPr txBox="1"/>
          <p:nvPr/>
        </p:nvSpPr>
        <p:spPr>
          <a:xfrm>
            <a:off x="7352369" y="5360271"/>
            <a:ext cx="1912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500 mil+ kWh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0E31DE-88E7-4B1B-9592-8445288064A4}"/>
              </a:ext>
            </a:extLst>
          </p:cNvPr>
          <p:cNvSpPr txBox="1"/>
          <p:nvPr/>
        </p:nvSpPr>
        <p:spPr>
          <a:xfrm>
            <a:off x="9684504" y="5360271"/>
            <a:ext cx="1912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$0.00183/kWh</a:t>
            </a:r>
          </a:p>
        </p:txBody>
      </p:sp>
      <p:sp>
        <p:nvSpPr>
          <p:cNvPr id="2" name="Left Bracket 1">
            <a:extLst>
              <a:ext uri="{FF2B5EF4-FFF2-40B4-BE49-F238E27FC236}">
                <a16:creationId xmlns:a16="http://schemas.microsoft.com/office/drawing/2014/main" id="{60897776-61E3-4BCD-B567-95B0D2864D00}"/>
              </a:ext>
            </a:extLst>
          </p:cNvPr>
          <p:cNvSpPr/>
          <p:nvPr/>
        </p:nvSpPr>
        <p:spPr>
          <a:xfrm>
            <a:off x="7053083" y="1919235"/>
            <a:ext cx="1065125" cy="2019719"/>
          </a:xfrm>
          <a:prstGeom prst="leftBracket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24382F7-0C6E-461E-B4A7-81D2946903A3}"/>
              </a:ext>
            </a:extLst>
          </p:cNvPr>
          <p:cNvCxnSpPr>
            <a:cxnSpLocks/>
          </p:cNvCxnSpPr>
          <p:nvPr/>
        </p:nvCxnSpPr>
        <p:spPr>
          <a:xfrm flipV="1">
            <a:off x="5715792" y="2926476"/>
            <a:ext cx="1216654" cy="73114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eft Bracket 23">
            <a:extLst>
              <a:ext uri="{FF2B5EF4-FFF2-40B4-BE49-F238E27FC236}">
                <a16:creationId xmlns:a16="http://schemas.microsoft.com/office/drawing/2014/main" id="{7C8F0A6D-BADE-42D5-A7EC-6034AF6E29E9}"/>
              </a:ext>
            </a:extLst>
          </p:cNvPr>
          <p:cNvSpPr/>
          <p:nvPr/>
        </p:nvSpPr>
        <p:spPr>
          <a:xfrm>
            <a:off x="7053083" y="4662730"/>
            <a:ext cx="1065125" cy="1235652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B45DD88-AFB8-4988-BE23-3FB2E3F8075D}"/>
              </a:ext>
            </a:extLst>
          </p:cNvPr>
          <p:cNvCxnSpPr>
            <a:cxnSpLocks/>
          </p:cNvCxnSpPr>
          <p:nvPr/>
        </p:nvCxnSpPr>
        <p:spPr>
          <a:xfrm>
            <a:off x="6324119" y="5054189"/>
            <a:ext cx="608327" cy="1846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0847F26-D783-4314-9625-0580D16044DA}"/>
              </a:ext>
            </a:extLst>
          </p:cNvPr>
          <p:cNvSpPr txBox="1"/>
          <p:nvPr/>
        </p:nvSpPr>
        <p:spPr>
          <a:xfrm>
            <a:off x="7389909" y="5966012"/>
            <a:ext cx="436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j-lt"/>
              </a:rPr>
              <a:t>*Billed monthly, metered ANNUALLY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5927BF-59F2-4976-A7F5-AC1399BF7D6B}"/>
              </a:ext>
            </a:extLst>
          </p:cNvPr>
          <p:cNvSpPr txBox="1"/>
          <p:nvPr/>
        </p:nvSpPr>
        <p:spPr>
          <a:xfrm>
            <a:off x="7240510" y="3980782"/>
            <a:ext cx="466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+mj-lt"/>
              </a:rPr>
              <a:t>*Billed monthly, metered MONTHLY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0F8F2A-22D5-43CE-8FC7-CC61D9B88205}"/>
              </a:ext>
            </a:extLst>
          </p:cNvPr>
          <p:cNvSpPr txBox="1"/>
          <p:nvPr/>
        </p:nvSpPr>
        <p:spPr>
          <a:xfrm>
            <a:off x="672511" y="5989097"/>
            <a:ext cx="578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Katie is likely going to go more in-depth</a:t>
            </a:r>
          </a:p>
        </p:txBody>
      </p:sp>
    </p:spTree>
    <p:extLst>
      <p:ext uri="{BB962C8B-B14F-4D97-AF65-F5344CB8AC3E}">
        <p14:creationId xmlns:p14="http://schemas.microsoft.com/office/powerpoint/2010/main" val="185189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" grpId="0" animBg="1"/>
      <p:bldP spid="24" grpId="0" animBg="1"/>
      <p:bldP spid="27" grpId="0"/>
      <p:bldP spid="28" grpId="0"/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D42B64-3E6D-49CD-9A5F-A4C002575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75F96B-318A-4BD0-AF94-1253CF07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Oe</a:t>
            </a:r>
            <a:r>
              <a:rPr lang="en-US" dirty="0"/>
              <a:t>-specific billing notes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CB652F-5E56-40B6-8774-9700AA6CB3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Net-Metering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D7616-245D-490D-8C41-B029FC5E5048}"/>
              </a:ext>
            </a:extLst>
          </p:cNvPr>
          <p:cNvSpPr txBox="1"/>
          <p:nvPr/>
        </p:nvSpPr>
        <p:spPr>
          <a:xfrm>
            <a:off x="590076" y="1680551"/>
            <a:ext cx="2485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NET-METERING: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EA7A21-0AAA-456C-AABD-5B1BBC4F3EFE}"/>
              </a:ext>
            </a:extLst>
          </p:cNvPr>
          <p:cNvSpPr txBox="1"/>
          <p:nvPr/>
        </p:nvSpPr>
        <p:spPr>
          <a:xfrm>
            <a:off x="2934946" y="1479440"/>
            <a:ext cx="9043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</a:t>
            </a:r>
            <a:r>
              <a:rPr lang="en-US" b="1" dirty="0"/>
              <a:t>billing mechanism </a:t>
            </a:r>
            <a:r>
              <a:rPr lang="en-US" dirty="0"/>
              <a:t>to allow for crediting of behind-the-meter generation. Based on billed values at end of billing period, takes time element out. Offsets retail rates. In OH, only IOU’s are required to allow for net-metering. Co-Ops and </a:t>
            </a:r>
            <a:r>
              <a:rPr lang="en-US" dirty="0" err="1"/>
              <a:t>Munis</a:t>
            </a:r>
            <a:r>
              <a:rPr lang="en-US" dirty="0"/>
              <a:t> have the option to allow it, but most do not.</a:t>
            </a:r>
          </a:p>
        </p:txBody>
      </p:sp>
      <p:pic>
        <p:nvPicPr>
          <p:cNvPr id="8" name="Picture 8" descr="Image result for manufacturing plant icon">
            <a:extLst>
              <a:ext uri="{FF2B5EF4-FFF2-40B4-BE49-F238E27FC236}">
                <a16:creationId xmlns:a16="http://schemas.microsoft.com/office/drawing/2014/main" id="{C41E7EA4-DCAA-4399-8212-3EDEF8D2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703" y="4368480"/>
            <a:ext cx="1757038" cy="175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Image result for wind turbine icon">
            <a:extLst>
              <a:ext uri="{FF2B5EF4-FFF2-40B4-BE49-F238E27FC236}">
                <a16:creationId xmlns:a16="http://schemas.microsoft.com/office/drawing/2014/main" id="{25CFA977-654C-49C7-A27B-B7C75B76F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98" y="2566794"/>
            <a:ext cx="2038535" cy="203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B12628-8EBC-4831-8E87-5AE423646542}"/>
              </a:ext>
            </a:extLst>
          </p:cNvPr>
          <p:cNvSpPr txBox="1"/>
          <p:nvPr/>
        </p:nvSpPr>
        <p:spPr>
          <a:xfrm>
            <a:off x="1158073" y="5467330"/>
            <a:ext cx="1349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GRID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93149E63-B172-41D8-87A7-B2F5667A123A}"/>
              </a:ext>
            </a:extLst>
          </p:cNvPr>
          <p:cNvCxnSpPr>
            <a:cxnSpLocks/>
          </p:cNvCxnSpPr>
          <p:nvPr/>
        </p:nvCxnSpPr>
        <p:spPr>
          <a:xfrm>
            <a:off x="6689979" y="3586063"/>
            <a:ext cx="2547254" cy="2128357"/>
          </a:xfrm>
          <a:prstGeom prst="bentConnector3">
            <a:avLst>
              <a:gd name="adj1" fmla="val 80199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920E28-0B02-45B5-86F6-00A12978F2B6}"/>
              </a:ext>
            </a:extLst>
          </p:cNvPr>
          <p:cNvCxnSpPr>
            <a:cxnSpLocks/>
          </p:cNvCxnSpPr>
          <p:nvPr/>
        </p:nvCxnSpPr>
        <p:spPr>
          <a:xfrm>
            <a:off x="2507478" y="6011933"/>
            <a:ext cx="6729755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272864AD-5F8A-4FD0-9463-524EECBF9134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91556" y="3586061"/>
            <a:ext cx="3442460" cy="2128358"/>
          </a:xfrm>
          <a:prstGeom prst="bentConnector3">
            <a:avLst>
              <a:gd name="adj1" fmla="val 26697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B97EA9F-3EB9-4DE5-B851-A2E41366FC1B}"/>
              </a:ext>
            </a:extLst>
          </p:cNvPr>
          <p:cNvSpPr/>
          <p:nvPr/>
        </p:nvSpPr>
        <p:spPr>
          <a:xfrm>
            <a:off x="3202498" y="5450625"/>
            <a:ext cx="966791" cy="864835"/>
          </a:xfrm>
          <a:prstGeom prst="ellipse">
            <a:avLst/>
          </a:prstGeom>
          <a:solidFill>
            <a:srgbClr val="F2A068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1EA509-7000-444E-8803-9912868D8527}"/>
              </a:ext>
            </a:extLst>
          </p:cNvPr>
          <p:cNvSpPr txBox="1"/>
          <p:nvPr/>
        </p:nvSpPr>
        <p:spPr>
          <a:xfrm>
            <a:off x="9031419" y="3678173"/>
            <a:ext cx="2979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Month Need: 1,000,000 kWh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60090E-8002-42F3-A34A-11D3A1B7A697}"/>
              </a:ext>
            </a:extLst>
          </p:cNvPr>
          <p:cNvSpPr txBox="1"/>
          <p:nvPr/>
        </p:nvSpPr>
        <p:spPr>
          <a:xfrm>
            <a:off x="5088220" y="4650240"/>
            <a:ext cx="320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Month Production: 200,000 kWh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8B9AA8-9D59-46B2-8296-D45D108B468F}"/>
              </a:ext>
            </a:extLst>
          </p:cNvPr>
          <p:cNvSpPr txBox="1"/>
          <p:nvPr/>
        </p:nvSpPr>
        <p:spPr>
          <a:xfrm>
            <a:off x="5086947" y="4875941"/>
            <a:ext cx="320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NET to Facility: 200,000 kWh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9E15BF-06CF-4305-8759-E4DAC9211394}"/>
              </a:ext>
            </a:extLst>
          </p:cNvPr>
          <p:cNvSpPr txBox="1"/>
          <p:nvPr/>
        </p:nvSpPr>
        <p:spPr>
          <a:xfrm>
            <a:off x="5086947" y="5101641"/>
            <a:ext cx="320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NET to Grid: 0 kWh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6F42E6-DC26-48E5-8C02-1B036B1BD82E}"/>
              </a:ext>
            </a:extLst>
          </p:cNvPr>
          <p:cNvSpPr txBox="1"/>
          <p:nvPr/>
        </p:nvSpPr>
        <p:spPr>
          <a:xfrm>
            <a:off x="8942509" y="3914271"/>
            <a:ext cx="320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NET from Wind: 200,000 kWh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E6C45A-C335-4C73-A6D3-7B7708104EA7}"/>
              </a:ext>
            </a:extLst>
          </p:cNvPr>
          <p:cNvSpPr txBox="1"/>
          <p:nvPr/>
        </p:nvSpPr>
        <p:spPr>
          <a:xfrm>
            <a:off x="8942509" y="4139971"/>
            <a:ext cx="320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NET from Grid: 800,000 kWh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62EA0A-6BDD-4686-B782-F107A0B92863}"/>
              </a:ext>
            </a:extLst>
          </p:cNvPr>
          <p:cNvSpPr txBox="1"/>
          <p:nvPr/>
        </p:nvSpPr>
        <p:spPr>
          <a:xfrm>
            <a:off x="7158785" y="3144919"/>
            <a:ext cx="1622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+mj-lt"/>
              </a:rPr>
              <a:t>200,000 kWh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BD76D3-DEC5-4FD3-B2E0-813BA8A15945}"/>
              </a:ext>
            </a:extLst>
          </p:cNvPr>
          <p:cNvSpPr txBox="1"/>
          <p:nvPr/>
        </p:nvSpPr>
        <p:spPr>
          <a:xfrm>
            <a:off x="5834016" y="6089935"/>
            <a:ext cx="1622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j-lt"/>
              </a:rPr>
              <a:t>800,000 kWh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1D0399-5E4A-4BA3-8AE1-363D1AB994BC}"/>
              </a:ext>
            </a:extLst>
          </p:cNvPr>
          <p:cNvSpPr txBox="1"/>
          <p:nvPr/>
        </p:nvSpPr>
        <p:spPr>
          <a:xfrm>
            <a:off x="4242019" y="3176321"/>
            <a:ext cx="111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+mj-lt"/>
              </a:rPr>
              <a:t>0 kWh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601082-B4E2-4710-A9CA-E1D43D73C195}"/>
              </a:ext>
            </a:extLst>
          </p:cNvPr>
          <p:cNvSpPr txBox="1"/>
          <p:nvPr/>
        </p:nvSpPr>
        <p:spPr>
          <a:xfrm>
            <a:off x="-236525" y="6041841"/>
            <a:ext cx="320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NET to Facility: 800,000 kWh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7269D5-43CB-4848-A24F-77196755E62F}"/>
              </a:ext>
            </a:extLst>
          </p:cNvPr>
          <p:cNvSpPr txBox="1"/>
          <p:nvPr/>
        </p:nvSpPr>
        <p:spPr>
          <a:xfrm>
            <a:off x="-236525" y="6288931"/>
            <a:ext cx="320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NET from Wind: 0 kWh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B00879-989D-4AC4-B998-B766A6D2B0D7}"/>
              </a:ext>
            </a:extLst>
          </p:cNvPr>
          <p:cNvSpPr txBox="1"/>
          <p:nvPr/>
        </p:nvSpPr>
        <p:spPr>
          <a:xfrm>
            <a:off x="181524" y="3268884"/>
            <a:ext cx="449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+mj-lt"/>
              </a:rPr>
              <a:t>MONTH NET CONSUMER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70FAB7-9A1E-4796-9056-8E6D5CC43D5D}"/>
              </a:ext>
            </a:extLst>
          </p:cNvPr>
          <p:cNvSpPr txBox="1"/>
          <p:nvPr/>
        </p:nvSpPr>
        <p:spPr>
          <a:xfrm>
            <a:off x="390420" y="3709083"/>
            <a:ext cx="32035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Utility bills the consumption value as the NET kWh from the grid to the facility (800,000 kWh in this example) and the billing demand still is considered the peak 15-min kW </a:t>
            </a:r>
          </a:p>
        </p:txBody>
      </p:sp>
    </p:spTree>
    <p:extLst>
      <p:ext uri="{BB962C8B-B14F-4D97-AF65-F5344CB8AC3E}">
        <p14:creationId xmlns:p14="http://schemas.microsoft.com/office/powerpoint/2010/main" val="129159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D42B64-3E6D-49CD-9A5F-A4C002575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75F96B-318A-4BD0-AF94-1253CF07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Oe</a:t>
            </a:r>
            <a:r>
              <a:rPr lang="en-US" dirty="0"/>
              <a:t>-specific billing notes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CB652F-5E56-40B6-8774-9700AA6CB3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Net-Metering</a:t>
            </a:r>
          </a:p>
        </p:txBody>
      </p:sp>
      <p:pic>
        <p:nvPicPr>
          <p:cNvPr id="8" name="Picture 8" descr="Image result for manufacturing plant icon">
            <a:extLst>
              <a:ext uri="{FF2B5EF4-FFF2-40B4-BE49-F238E27FC236}">
                <a16:creationId xmlns:a16="http://schemas.microsoft.com/office/drawing/2014/main" id="{C41E7EA4-DCAA-4399-8212-3EDEF8D2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703" y="4368480"/>
            <a:ext cx="1757038" cy="175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Image result for wind turbine icon">
            <a:extLst>
              <a:ext uri="{FF2B5EF4-FFF2-40B4-BE49-F238E27FC236}">
                <a16:creationId xmlns:a16="http://schemas.microsoft.com/office/drawing/2014/main" id="{25CFA977-654C-49C7-A27B-B7C75B76F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98" y="2566794"/>
            <a:ext cx="2038535" cy="203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B12628-8EBC-4831-8E87-5AE423646542}"/>
              </a:ext>
            </a:extLst>
          </p:cNvPr>
          <p:cNvSpPr txBox="1"/>
          <p:nvPr/>
        </p:nvSpPr>
        <p:spPr>
          <a:xfrm>
            <a:off x="1158073" y="5467330"/>
            <a:ext cx="1349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GRID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93149E63-B172-41D8-87A7-B2F5667A123A}"/>
              </a:ext>
            </a:extLst>
          </p:cNvPr>
          <p:cNvCxnSpPr>
            <a:cxnSpLocks/>
          </p:cNvCxnSpPr>
          <p:nvPr/>
        </p:nvCxnSpPr>
        <p:spPr>
          <a:xfrm>
            <a:off x="6689979" y="3586063"/>
            <a:ext cx="2547254" cy="2128357"/>
          </a:xfrm>
          <a:prstGeom prst="bentConnector3">
            <a:avLst>
              <a:gd name="adj1" fmla="val 80199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920E28-0B02-45B5-86F6-00A12978F2B6}"/>
              </a:ext>
            </a:extLst>
          </p:cNvPr>
          <p:cNvCxnSpPr>
            <a:cxnSpLocks/>
          </p:cNvCxnSpPr>
          <p:nvPr/>
        </p:nvCxnSpPr>
        <p:spPr>
          <a:xfrm>
            <a:off x="2507478" y="6011933"/>
            <a:ext cx="6729755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272864AD-5F8A-4FD0-9463-524EECBF9134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91556" y="3586061"/>
            <a:ext cx="3442460" cy="2128358"/>
          </a:xfrm>
          <a:prstGeom prst="bentConnector3">
            <a:avLst>
              <a:gd name="adj1" fmla="val 26697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B97EA9F-3EB9-4DE5-B851-A2E41366FC1B}"/>
              </a:ext>
            </a:extLst>
          </p:cNvPr>
          <p:cNvSpPr/>
          <p:nvPr/>
        </p:nvSpPr>
        <p:spPr>
          <a:xfrm>
            <a:off x="3202498" y="5450625"/>
            <a:ext cx="966791" cy="864835"/>
          </a:xfrm>
          <a:prstGeom prst="ellipse">
            <a:avLst/>
          </a:prstGeom>
          <a:solidFill>
            <a:srgbClr val="F2A068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1EA509-7000-444E-8803-9912868D8527}"/>
              </a:ext>
            </a:extLst>
          </p:cNvPr>
          <p:cNvSpPr txBox="1"/>
          <p:nvPr/>
        </p:nvSpPr>
        <p:spPr>
          <a:xfrm>
            <a:off x="9031419" y="3678173"/>
            <a:ext cx="2979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Month Need: 1,000,000 kWh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60090E-8002-42F3-A34A-11D3A1B7A697}"/>
              </a:ext>
            </a:extLst>
          </p:cNvPr>
          <p:cNvSpPr txBox="1"/>
          <p:nvPr/>
        </p:nvSpPr>
        <p:spPr>
          <a:xfrm>
            <a:off x="5088220" y="4650240"/>
            <a:ext cx="320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Month Production: 1,300,000 kWh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8B9AA8-9D59-46B2-8296-D45D108B468F}"/>
              </a:ext>
            </a:extLst>
          </p:cNvPr>
          <p:cNvSpPr txBox="1"/>
          <p:nvPr/>
        </p:nvSpPr>
        <p:spPr>
          <a:xfrm>
            <a:off x="5086947" y="4875941"/>
            <a:ext cx="320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NET to Facility: 1,000,000 kWh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9E15BF-06CF-4305-8759-E4DAC9211394}"/>
              </a:ext>
            </a:extLst>
          </p:cNvPr>
          <p:cNvSpPr txBox="1"/>
          <p:nvPr/>
        </p:nvSpPr>
        <p:spPr>
          <a:xfrm>
            <a:off x="5086947" y="5101641"/>
            <a:ext cx="320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NET to Grid: 300,000 kWh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6F42E6-DC26-48E5-8C02-1B036B1BD82E}"/>
              </a:ext>
            </a:extLst>
          </p:cNvPr>
          <p:cNvSpPr txBox="1"/>
          <p:nvPr/>
        </p:nvSpPr>
        <p:spPr>
          <a:xfrm>
            <a:off x="8942509" y="3914271"/>
            <a:ext cx="320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NET from Wind: 1,000,000 kWh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E6C45A-C335-4C73-A6D3-7B7708104EA7}"/>
              </a:ext>
            </a:extLst>
          </p:cNvPr>
          <p:cNvSpPr txBox="1"/>
          <p:nvPr/>
        </p:nvSpPr>
        <p:spPr>
          <a:xfrm>
            <a:off x="8942509" y="4139971"/>
            <a:ext cx="320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NET from Grid: 0 kWh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62EA0A-6BDD-4686-B782-F107A0B92863}"/>
              </a:ext>
            </a:extLst>
          </p:cNvPr>
          <p:cNvSpPr txBox="1"/>
          <p:nvPr/>
        </p:nvSpPr>
        <p:spPr>
          <a:xfrm>
            <a:off x="7158784" y="3144919"/>
            <a:ext cx="2010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+mj-lt"/>
              </a:rPr>
              <a:t>1,000,000 kWh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BD76D3-DEC5-4FD3-B2E0-813BA8A15945}"/>
              </a:ext>
            </a:extLst>
          </p:cNvPr>
          <p:cNvSpPr txBox="1"/>
          <p:nvPr/>
        </p:nvSpPr>
        <p:spPr>
          <a:xfrm>
            <a:off x="6265600" y="6073487"/>
            <a:ext cx="966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j-lt"/>
              </a:rPr>
              <a:t>0 kWh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1D0399-5E4A-4BA3-8AE1-363D1AB994BC}"/>
              </a:ext>
            </a:extLst>
          </p:cNvPr>
          <p:cNvSpPr txBox="1"/>
          <p:nvPr/>
        </p:nvSpPr>
        <p:spPr>
          <a:xfrm>
            <a:off x="3795323" y="3176968"/>
            <a:ext cx="1760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+mj-lt"/>
              </a:rPr>
              <a:t>300,000 kWh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601082-B4E2-4710-A9CA-E1D43D73C195}"/>
              </a:ext>
            </a:extLst>
          </p:cNvPr>
          <p:cNvSpPr txBox="1"/>
          <p:nvPr/>
        </p:nvSpPr>
        <p:spPr>
          <a:xfrm>
            <a:off x="-236525" y="6041841"/>
            <a:ext cx="320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NET to Facility: 0 kWh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7269D5-43CB-4848-A24F-77196755E62F}"/>
              </a:ext>
            </a:extLst>
          </p:cNvPr>
          <p:cNvSpPr txBox="1"/>
          <p:nvPr/>
        </p:nvSpPr>
        <p:spPr>
          <a:xfrm>
            <a:off x="-236525" y="6288931"/>
            <a:ext cx="320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NET from Wind: 300,000 kWh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B00879-989D-4AC4-B998-B766A6D2B0D7}"/>
              </a:ext>
            </a:extLst>
          </p:cNvPr>
          <p:cNvSpPr txBox="1"/>
          <p:nvPr/>
        </p:nvSpPr>
        <p:spPr>
          <a:xfrm>
            <a:off x="181524" y="3268884"/>
            <a:ext cx="449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+mj-lt"/>
              </a:rPr>
              <a:t>MONTH NET PRODUCER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70FAB7-9A1E-4796-9056-8E6D5CC43D5D}"/>
              </a:ext>
            </a:extLst>
          </p:cNvPr>
          <p:cNvSpPr txBox="1"/>
          <p:nvPr/>
        </p:nvSpPr>
        <p:spPr>
          <a:xfrm>
            <a:off x="390419" y="3709083"/>
            <a:ext cx="33907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Utility bills the consumption value as the NET kWh from the grid to the facility, if negative then NET kWh is 0 kWh (0 kWh in this example) and the billing demand still is considered the peak 15-min kW </a:t>
            </a:r>
          </a:p>
        </p:txBody>
      </p:sp>
      <p:pic>
        <p:nvPicPr>
          <p:cNvPr id="29" name="Picture 2" descr="Image result for cat transparent background">
            <a:extLst>
              <a:ext uri="{FF2B5EF4-FFF2-40B4-BE49-F238E27FC236}">
                <a16:creationId xmlns:a16="http://schemas.microsoft.com/office/drawing/2014/main" id="{7703CD02-F2E0-4D21-AF55-ECA8E7880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99940" y="5401954"/>
            <a:ext cx="416875" cy="4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56C9D77-E2D0-4D0A-B227-DC6C0B4F5F73}"/>
              </a:ext>
            </a:extLst>
          </p:cNvPr>
          <p:cNvSpPr txBox="1"/>
          <p:nvPr/>
        </p:nvSpPr>
        <p:spPr>
          <a:xfrm>
            <a:off x="590076" y="1680551"/>
            <a:ext cx="2485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NET-METERING:</a:t>
            </a:r>
            <a:endParaRPr lang="en-US" sz="2400" dirty="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D65DD1-E417-4CCE-86F8-A103C63CFAFD}"/>
              </a:ext>
            </a:extLst>
          </p:cNvPr>
          <p:cNvSpPr txBox="1"/>
          <p:nvPr/>
        </p:nvSpPr>
        <p:spPr>
          <a:xfrm>
            <a:off x="2934946" y="1479440"/>
            <a:ext cx="9043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</a:t>
            </a:r>
            <a:r>
              <a:rPr lang="en-US" b="1" dirty="0"/>
              <a:t>billing mechanism </a:t>
            </a:r>
            <a:r>
              <a:rPr lang="en-US" dirty="0"/>
              <a:t>to allow for crediting of behind-the-meter generation. Based on billed values at end of billing period, takes time element out. Offsets retail rates. In OH, only IOU’s are required to allow for net-metering. Co-Ops and </a:t>
            </a:r>
            <a:r>
              <a:rPr lang="en-US" dirty="0" err="1"/>
              <a:t>Munis</a:t>
            </a:r>
            <a:r>
              <a:rPr lang="en-US" dirty="0"/>
              <a:t> have the option to allow it, but most do not.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2A6271-ECCD-41C7-A3F9-6B2A034637A1}"/>
              </a:ext>
            </a:extLst>
          </p:cNvPr>
          <p:cNvSpPr/>
          <p:nvPr/>
        </p:nvSpPr>
        <p:spPr>
          <a:xfrm>
            <a:off x="10801118" y="5508793"/>
            <a:ext cx="177384" cy="358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1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D42B64-3E6D-49CD-9A5F-A4C002575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75F96B-318A-4BD0-AF94-1253CF07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Oe</a:t>
            </a:r>
            <a:r>
              <a:rPr lang="en-US" dirty="0"/>
              <a:t>-specific billing notes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CB652F-5E56-40B6-8774-9700AA6CB3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Using PURPA/Avoided Costs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924409-C87D-47EF-946E-80AD7C8919F6}"/>
              </a:ext>
            </a:extLst>
          </p:cNvPr>
          <p:cNvSpPr txBox="1"/>
          <p:nvPr/>
        </p:nvSpPr>
        <p:spPr>
          <a:xfrm>
            <a:off x="481596" y="1790565"/>
            <a:ext cx="466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QUALIFYING FACILITY (QF):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33D9F-E44F-44ED-809A-8A986136B42B}"/>
              </a:ext>
            </a:extLst>
          </p:cNvPr>
          <p:cNvSpPr txBox="1"/>
          <p:nvPr/>
        </p:nvSpPr>
        <p:spPr>
          <a:xfrm>
            <a:off x="4540469" y="1559732"/>
            <a:ext cx="7275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Federal PURPA gives everyone opportunity to interconnect to offset their load. Excess energy from the Qualifying Facility (behind-the-meter generation entity) sold in real-time and compensated at Avoided Cost. We use this in Co-Op and Muni territories.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FE3B5A-D1D6-402D-A04B-208E062DC271}"/>
              </a:ext>
            </a:extLst>
          </p:cNvPr>
          <p:cNvSpPr txBox="1"/>
          <p:nvPr/>
        </p:nvSpPr>
        <p:spPr>
          <a:xfrm>
            <a:off x="5285739" y="2697516"/>
            <a:ext cx="578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Katie is likely going to go more in-depth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CC8724-3EAD-474C-8732-07042D45B682}"/>
              </a:ext>
            </a:extLst>
          </p:cNvPr>
          <p:cNvSpPr txBox="1"/>
          <p:nvPr/>
        </p:nvSpPr>
        <p:spPr>
          <a:xfrm>
            <a:off x="-655957" y="3342983"/>
            <a:ext cx="727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Avoided Costs are similar to Wholesale Rates.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25C8AF-305B-4460-8957-CFD05D7E5E38}"/>
              </a:ext>
            </a:extLst>
          </p:cNvPr>
          <p:cNvSpPr txBox="1"/>
          <p:nvPr/>
        </p:nvSpPr>
        <p:spPr>
          <a:xfrm>
            <a:off x="427381" y="4000747"/>
            <a:ext cx="5108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any power sent back to the grid, only compensated at wholesale. Not as financially advantageous as net-metering.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B58F18-550F-41E1-834B-C693BC74B4BB}"/>
              </a:ext>
            </a:extLst>
          </p:cNvPr>
          <p:cNvSpPr txBox="1"/>
          <p:nvPr/>
        </p:nvSpPr>
        <p:spPr>
          <a:xfrm>
            <a:off x="427381" y="5433020"/>
            <a:ext cx="5108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Biggest thing this means is we have to size projects appropriately to minimize the amount of power sent back.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A0E57E-8341-48DD-978A-0BD322938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460" y="3275038"/>
            <a:ext cx="2888974" cy="32980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6A9436-D7EB-4B4F-A731-128D4F37F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91563" y="654763"/>
            <a:ext cx="1225055" cy="74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1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C5DD3-0E1D-4648-94CE-69C03C80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9E3A33-D34E-4D30-80CE-A053782AB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Real-life fun note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1DD1EC-29E5-48B5-854F-030C11E9EC03}"/>
              </a:ext>
            </a:extLst>
          </p:cNvPr>
          <p:cNvSpPr txBox="1"/>
          <p:nvPr/>
        </p:nvSpPr>
        <p:spPr>
          <a:xfrm>
            <a:off x="3771045" y="3675296"/>
            <a:ext cx="5536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City of Findlay Government Aggregate = good thing</a:t>
            </a:r>
          </a:p>
        </p:txBody>
      </p:sp>
    </p:spTree>
    <p:extLst>
      <p:ext uri="{BB962C8B-B14F-4D97-AF65-F5344CB8AC3E}">
        <p14:creationId xmlns:p14="http://schemas.microsoft.com/office/powerpoint/2010/main" val="107640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709FE3-51FC-4316-8B5B-C307F4AEC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5D17609-1C88-40AD-8C36-BB512C482DC2}"/>
              </a:ext>
            </a:extLst>
          </p:cNvPr>
          <p:cNvSpPr txBox="1">
            <a:spLocks/>
          </p:cNvSpPr>
          <p:nvPr/>
        </p:nvSpPr>
        <p:spPr>
          <a:xfrm>
            <a:off x="3520115" y="2449173"/>
            <a:ext cx="6037869" cy="743505"/>
          </a:xfrm>
          <a:prstGeom prst="rect">
            <a:avLst/>
          </a:prstGeom>
        </p:spPr>
        <p:txBody>
          <a:bodyPr vert="horz" lIns="76200" tIns="38100" rIns="76200" bIns="381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33" dirty="0"/>
              <a:t>Questions? Comments? Concerns?</a:t>
            </a:r>
          </a:p>
          <a:p>
            <a:pPr marL="0" indent="0">
              <a:buNone/>
            </a:pPr>
            <a:endParaRPr lang="en-US" sz="2333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AA01A5-7460-41E1-BBA0-ADC309ADAAD7}"/>
              </a:ext>
            </a:extLst>
          </p:cNvPr>
          <p:cNvGrpSpPr/>
          <p:nvPr/>
        </p:nvGrpSpPr>
        <p:grpSpPr>
          <a:xfrm>
            <a:off x="-2276185" y="5225225"/>
            <a:ext cx="1425861" cy="1316322"/>
            <a:chOff x="1514257" y="4331127"/>
            <a:chExt cx="1425861" cy="131632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59AA763-B164-4130-AB60-C36E2B640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 flipH="1">
              <a:off x="1514257" y="4331127"/>
              <a:ext cx="952500" cy="95250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7CACCA0-508F-4587-AE13-31C5D0F6D564}"/>
                </a:ext>
              </a:extLst>
            </p:cNvPr>
            <p:cNvGrpSpPr/>
            <p:nvPr/>
          </p:nvGrpSpPr>
          <p:grpSpPr>
            <a:xfrm>
              <a:off x="1724296" y="4552122"/>
              <a:ext cx="1215822" cy="1095327"/>
              <a:chOff x="5782607" y="2362627"/>
              <a:chExt cx="3179179" cy="3019737"/>
            </a:xfrm>
          </p:grpSpPr>
          <p:pic>
            <p:nvPicPr>
              <p:cNvPr id="12" name="Picture 2" descr="Related image">
                <a:extLst>
                  <a:ext uri="{FF2B5EF4-FFF2-40B4-BE49-F238E27FC236}">
                    <a16:creationId xmlns:a16="http://schemas.microsoft.com/office/drawing/2014/main" id="{62C34D5E-E484-40A6-9B93-E7CF3BC56A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70" t="7229" r="19145" b="9381"/>
              <a:stretch/>
            </p:blipFill>
            <p:spPr bwMode="auto">
              <a:xfrm>
                <a:off x="7278757" y="2362627"/>
                <a:ext cx="1099930" cy="21525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 descr="Image result for dump truck clipart transparent background">
                <a:extLst>
                  <a:ext uri="{FF2B5EF4-FFF2-40B4-BE49-F238E27FC236}">
                    <a16:creationId xmlns:a16="http://schemas.microsoft.com/office/drawing/2014/main" id="{9597AD95-2E89-4F75-B5D6-9EC719A80A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2607" y="3496051"/>
                <a:ext cx="3179179" cy="18863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7301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54 -0.0037 L 1.27722 0.01181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34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B064BB-C4C1-4CB2-8CEB-6AB59AE6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2DC20D-1EBC-4B27-B297-B340688C9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B538D5-E7C5-46E3-B4BE-340FDF5D42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Power/Energy Basics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EFA84D-9389-4EB1-812C-A9530D755AF6}"/>
              </a:ext>
            </a:extLst>
          </p:cNvPr>
          <p:cNvSpPr txBox="1"/>
          <p:nvPr/>
        </p:nvSpPr>
        <p:spPr>
          <a:xfrm>
            <a:off x="260678" y="1588237"/>
            <a:ext cx="937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We’re all engineers. </a:t>
            </a:r>
          </a:p>
          <a:p>
            <a:r>
              <a:rPr lang="en-US" sz="2400" dirty="0"/>
              <a:t>We should know the difference between </a:t>
            </a:r>
            <a:r>
              <a:rPr lang="en-US" sz="2400" b="1" dirty="0">
                <a:solidFill>
                  <a:srgbClr val="FF0000"/>
                </a:solidFill>
              </a:rPr>
              <a:t>power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energy</a:t>
            </a:r>
            <a:r>
              <a:rPr lang="en-US" sz="24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3C5E1B-11F4-464B-82CB-20441974B757}"/>
              </a:ext>
            </a:extLst>
          </p:cNvPr>
          <p:cNvSpPr txBox="1"/>
          <p:nvPr/>
        </p:nvSpPr>
        <p:spPr>
          <a:xfrm>
            <a:off x="2934348" y="2801200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POWER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1637E-B529-4FC5-AE26-2CBA374AD32C}"/>
              </a:ext>
            </a:extLst>
          </p:cNvPr>
          <p:cNvSpPr txBox="1"/>
          <p:nvPr/>
        </p:nvSpPr>
        <p:spPr>
          <a:xfrm>
            <a:off x="7741446" y="2801200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ENERGY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D33F06-C25C-426E-8491-567031B9221E}"/>
                  </a:ext>
                </a:extLst>
              </p:cNvPr>
              <p:cNvSpPr txBox="1"/>
              <p:nvPr/>
            </p:nvSpPr>
            <p:spPr>
              <a:xfrm>
                <a:off x="2805146" y="3944642"/>
                <a:ext cx="1171575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US" sz="24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D33F06-C25C-426E-8491-567031B92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146" y="3944642"/>
                <a:ext cx="1171575" cy="6938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4FD4409-0246-44AD-A1F3-4B1D9F9AA233}"/>
              </a:ext>
            </a:extLst>
          </p:cNvPr>
          <p:cNvSpPr txBox="1"/>
          <p:nvPr/>
        </p:nvSpPr>
        <p:spPr>
          <a:xfrm>
            <a:off x="2134790" y="3318553"/>
            <a:ext cx="3125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RATE</a:t>
            </a:r>
            <a:r>
              <a:rPr lang="en-US" dirty="0"/>
              <a:t> at which work is done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F8008D-6BAE-4941-8647-CC0A9DA79485}"/>
              </a:ext>
            </a:extLst>
          </p:cNvPr>
          <p:cNvSpPr txBox="1"/>
          <p:nvPr/>
        </p:nvSpPr>
        <p:spPr>
          <a:xfrm>
            <a:off x="7272952" y="3262865"/>
            <a:ext cx="2269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Capacity to do work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96ADDF-2465-464C-A027-00BEEC18A3B2}"/>
                  </a:ext>
                </a:extLst>
              </p:cNvPr>
              <p:cNvSpPr txBox="1"/>
              <p:nvPr/>
            </p:nvSpPr>
            <p:spPr>
              <a:xfrm>
                <a:off x="2037194" y="5159934"/>
                <a:ext cx="3158695" cy="7412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: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𝑘𝑔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800" i="1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96ADDF-2465-464C-A027-00BEEC18A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194" y="5159934"/>
                <a:ext cx="3158695" cy="7412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674EF6-D706-4DB8-81D5-6A6324E0F7B7}"/>
                  </a:ext>
                </a:extLst>
              </p:cNvPr>
              <p:cNvSpPr txBox="1"/>
              <p:nvPr/>
            </p:nvSpPr>
            <p:spPr>
              <a:xfrm>
                <a:off x="7432154" y="3715638"/>
                <a:ext cx="2109788" cy="11518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𝑃𝑑𝑡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674EF6-D706-4DB8-81D5-6A6324E0F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2154" y="3715638"/>
                <a:ext cx="2109788" cy="11518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8B4501-E6F0-4DB9-A577-03DAE5291ABD}"/>
                  </a:ext>
                </a:extLst>
              </p:cNvPr>
              <p:cNvSpPr txBox="1"/>
              <p:nvPr/>
            </p:nvSpPr>
            <p:spPr>
              <a:xfrm>
                <a:off x="6454310" y="5159934"/>
                <a:ext cx="4065476" cy="7412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𝑘𝑔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𝑊𝑠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8B4501-E6F0-4DB9-A577-03DAE5291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310" y="5159934"/>
                <a:ext cx="4065476" cy="7412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E7DD69B-671D-4413-B10D-3D5A85664FDC}"/>
              </a:ext>
            </a:extLst>
          </p:cNvPr>
          <p:cNvSpPr txBox="1"/>
          <p:nvPr/>
        </p:nvSpPr>
        <p:spPr>
          <a:xfrm>
            <a:off x="395700" y="6308208"/>
            <a:ext cx="11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No, they are not interchangeable. Let’s all use the correct terminology.</a:t>
            </a:r>
          </a:p>
        </p:txBody>
      </p:sp>
    </p:spTree>
    <p:extLst>
      <p:ext uri="{BB962C8B-B14F-4D97-AF65-F5344CB8AC3E}">
        <p14:creationId xmlns:p14="http://schemas.microsoft.com/office/powerpoint/2010/main" val="428169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149D0D-AD4E-43F5-A5C9-B6B7A8D7E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BFCD27-0AB1-4E58-B4D9-0CF4A1674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4E9DC1-7B8C-484F-9EE2-6279A67184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Power/Energy Basics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8D2211A-A0EC-4EA5-A994-BD9B2C90CEDF}"/>
              </a:ext>
            </a:extLst>
          </p:cNvPr>
          <p:cNvSpPr/>
          <p:nvPr/>
        </p:nvSpPr>
        <p:spPr>
          <a:xfrm flipH="1">
            <a:off x="1013121" y="2127028"/>
            <a:ext cx="4141683" cy="3679728"/>
          </a:xfrm>
          <a:prstGeom prst="triangle">
            <a:avLst>
              <a:gd name="adj" fmla="val 10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BAE8E7-4A2B-4E4A-8710-478299A89F6C}"/>
              </a:ext>
            </a:extLst>
          </p:cNvPr>
          <p:cNvGrpSpPr/>
          <p:nvPr/>
        </p:nvGrpSpPr>
        <p:grpSpPr>
          <a:xfrm rot="2509797">
            <a:off x="1216533" y="1554241"/>
            <a:ext cx="1215822" cy="1095327"/>
            <a:chOff x="5782607" y="2362627"/>
            <a:chExt cx="3179179" cy="3019737"/>
          </a:xfrm>
        </p:grpSpPr>
        <p:pic>
          <p:nvPicPr>
            <p:cNvPr id="31" name="Picture 2" descr="Related image">
              <a:extLst>
                <a:ext uri="{FF2B5EF4-FFF2-40B4-BE49-F238E27FC236}">
                  <a16:creationId xmlns:a16="http://schemas.microsoft.com/office/drawing/2014/main" id="{AB50ED47-DF5A-44C5-81C7-93C5F6F3DE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0" t="7229" r="19145" b="9381"/>
            <a:stretch/>
          </p:blipFill>
          <p:spPr bwMode="auto">
            <a:xfrm>
              <a:off x="7278757" y="2362627"/>
              <a:ext cx="1099930" cy="2152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Image result for dump truck clipart transparent background">
              <a:extLst>
                <a:ext uri="{FF2B5EF4-FFF2-40B4-BE49-F238E27FC236}">
                  <a16:creationId xmlns:a16="http://schemas.microsoft.com/office/drawing/2014/main" id="{2CC37CFB-7CB6-427F-84D7-D4B24AFC7E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607" y="3496051"/>
              <a:ext cx="3179179" cy="1886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287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0.36693 0.5754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6" y="2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149D0D-AD4E-43F5-A5C9-B6B7A8D7E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BFCD27-0AB1-4E58-B4D9-0CF4A1674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4E9DC1-7B8C-484F-9EE2-6279A67184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Power/Energy Basics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8D2211A-A0EC-4EA5-A994-BD9B2C90CEDF}"/>
              </a:ext>
            </a:extLst>
          </p:cNvPr>
          <p:cNvSpPr/>
          <p:nvPr/>
        </p:nvSpPr>
        <p:spPr>
          <a:xfrm flipH="1">
            <a:off x="1013121" y="2127028"/>
            <a:ext cx="4141683" cy="3679728"/>
          </a:xfrm>
          <a:prstGeom prst="triangle">
            <a:avLst>
              <a:gd name="adj" fmla="val 10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A925CB-421A-4B31-AFC4-248A50DF33E4}"/>
              </a:ext>
            </a:extLst>
          </p:cNvPr>
          <p:cNvSpPr txBox="1"/>
          <p:nvPr/>
        </p:nvSpPr>
        <p:spPr>
          <a:xfrm rot="2465588">
            <a:off x="2469162" y="3622544"/>
            <a:ext cx="198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Apparent (VA)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C3082-1F21-44B3-82FF-8943280C10CF}"/>
              </a:ext>
            </a:extLst>
          </p:cNvPr>
          <p:cNvSpPr txBox="1"/>
          <p:nvPr/>
        </p:nvSpPr>
        <p:spPr>
          <a:xfrm>
            <a:off x="2276039" y="5857003"/>
            <a:ext cx="1356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Real (W)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1C0F23-64CB-4F81-9D09-DE7BDA51958A}"/>
              </a:ext>
            </a:extLst>
          </p:cNvPr>
          <p:cNvSpPr txBox="1"/>
          <p:nvPr/>
        </p:nvSpPr>
        <p:spPr>
          <a:xfrm rot="16200000">
            <a:off x="-370157" y="3719678"/>
            <a:ext cx="218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Reactive (VAR)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45A08AF3-259F-4D4B-9DCE-3A0C735745B3}"/>
              </a:ext>
            </a:extLst>
          </p:cNvPr>
          <p:cNvSpPr/>
          <p:nvPr/>
        </p:nvSpPr>
        <p:spPr>
          <a:xfrm rot="14848900">
            <a:off x="4208531" y="5157767"/>
            <a:ext cx="914400" cy="914400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E309DB-9207-47B3-AE0C-79D892E62231}"/>
              </a:ext>
            </a:extLst>
          </p:cNvPr>
          <p:cNvSpPr txBox="1"/>
          <p:nvPr/>
        </p:nvSpPr>
        <p:spPr>
          <a:xfrm>
            <a:off x="2354392" y="5017527"/>
            <a:ext cx="2908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Phase Angle ()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2872F3-4070-4379-A171-E637EF248CAD}"/>
              </a:ext>
            </a:extLst>
          </p:cNvPr>
          <p:cNvSpPr txBox="1"/>
          <p:nvPr/>
        </p:nvSpPr>
        <p:spPr>
          <a:xfrm>
            <a:off x="4270625" y="1718355"/>
            <a:ext cx="6912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Real (W): </a:t>
            </a:r>
            <a:r>
              <a:rPr lang="en-US" dirty="0">
                <a:latin typeface="+mj-lt"/>
              </a:rPr>
              <a:t>Real power which is dissipated in the circuit </a:t>
            </a:r>
          </a:p>
          <a:p>
            <a:r>
              <a:rPr lang="en-US" dirty="0">
                <a:latin typeface="+mj-lt"/>
              </a:rPr>
              <a:t>(useful power)</a:t>
            </a:r>
            <a:endParaRPr lang="en-US" b="1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54C1FD-06B3-42A9-BE6D-A533C91A6420}"/>
              </a:ext>
            </a:extLst>
          </p:cNvPr>
          <p:cNvSpPr txBox="1"/>
          <p:nvPr/>
        </p:nvSpPr>
        <p:spPr>
          <a:xfrm>
            <a:off x="4260613" y="2960292"/>
            <a:ext cx="3866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Apparent (VA): </a:t>
            </a:r>
            <a:r>
              <a:rPr lang="en-US" dirty="0">
                <a:latin typeface="+mj-lt"/>
              </a:rPr>
              <a:t>Total power </a:t>
            </a:r>
            <a:endParaRPr lang="en-US" b="1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BAE1E0-699A-43FB-A72B-A5D2D675566C}"/>
              </a:ext>
            </a:extLst>
          </p:cNvPr>
          <p:cNvSpPr txBox="1"/>
          <p:nvPr/>
        </p:nvSpPr>
        <p:spPr>
          <a:xfrm>
            <a:off x="4270625" y="2339063"/>
            <a:ext cx="6761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Reactive (VAR): </a:t>
            </a:r>
            <a:r>
              <a:rPr lang="en-US" dirty="0">
                <a:latin typeface="+mj-lt"/>
              </a:rPr>
              <a:t>Doesn’t do any useful work on the load (useless power)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4C0B5A1-6CB7-43C1-992D-A8FA371567FB}"/>
                  </a:ext>
                </a:extLst>
              </p:cNvPr>
              <p:cNvSpPr txBox="1"/>
              <p:nvPr/>
            </p:nvSpPr>
            <p:spPr>
              <a:xfrm>
                <a:off x="5192626" y="3731964"/>
                <a:ext cx="5068915" cy="664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𝑃𝑜𝑤𝑒𝑟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𝐹𝑎𝑐𝑡𝑜𝑟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𝑅𝑒𝑎𝑙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𝐴𝑝𝑝𝑎𝑟𝑒𝑛𝑡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4C0B5A1-6CB7-43C1-992D-A8FA37156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626" y="3731964"/>
                <a:ext cx="5068915" cy="6649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FFE111D-7A39-4729-8686-FA54A1B2D8A4}"/>
                  </a:ext>
                </a:extLst>
              </p:cNvPr>
              <p:cNvSpPr txBox="1"/>
              <p:nvPr/>
            </p:nvSpPr>
            <p:spPr>
              <a:xfrm>
                <a:off x="5871505" y="5124167"/>
                <a:ext cx="5068916" cy="664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𝐿𝑜𝑎𝑑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𝐹𝑎𝑐𝑡𝑜𝑟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𝐸𝑛𝑒𝑟𝑔𝑦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𝑢𝑠𝑒𝑑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𝑀𝑎𝑥𝑖𝑚𝑢𝑚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𝑝𝑜𝑠𝑠𝑖𝑏𝑙𝑒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𝑙𝑜𝑎𝑑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FFE111D-7A39-4729-8686-FA54A1B2D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505" y="5124167"/>
                <a:ext cx="5068916" cy="6649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AAE94FF2-1B15-409B-AACE-C53BC48AD729}"/>
              </a:ext>
            </a:extLst>
          </p:cNvPr>
          <p:cNvSpPr txBox="1"/>
          <p:nvPr/>
        </p:nvSpPr>
        <p:spPr>
          <a:xfrm>
            <a:off x="7091902" y="4410605"/>
            <a:ext cx="384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j-lt"/>
              </a:rPr>
              <a:t>Indicator of machine efficiency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377D79-3570-41E6-864E-7016BEF5BF26}"/>
              </a:ext>
            </a:extLst>
          </p:cNvPr>
          <p:cNvSpPr txBox="1"/>
          <p:nvPr/>
        </p:nvSpPr>
        <p:spPr>
          <a:xfrm>
            <a:off x="7174523" y="5819581"/>
            <a:ext cx="384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+mj-lt"/>
              </a:rPr>
              <a:t>Indicator of load consistency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CE1977D-3212-475B-AC86-11BA622701CD}"/>
                  </a:ext>
                </a:extLst>
              </p:cNvPr>
              <p:cNvSpPr txBox="1"/>
              <p:nvPr/>
            </p:nvSpPr>
            <p:spPr>
              <a:xfrm>
                <a:off x="9122120" y="3892118"/>
                <a:ext cx="50689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func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CE1977D-3212-475B-AC86-11BA62270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2120" y="3892118"/>
                <a:ext cx="5068915" cy="369332"/>
              </a:xfrm>
              <a:prstGeom prst="rect">
                <a:avLst/>
              </a:prstGeom>
              <a:blipFill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E39FB0D2-0798-4A5A-B1ED-BD6A682B1B1B}"/>
              </a:ext>
            </a:extLst>
          </p:cNvPr>
          <p:cNvGrpSpPr/>
          <p:nvPr/>
        </p:nvGrpSpPr>
        <p:grpSpPr>
          <a:xfrm>
            <a:off x="5713009" y="5762673"/>
            <a:ext cx="1215822" cy="1095327"/>
            <a:chOff x="5782607" y="2362627"/>
            <a:chExt cx="3179179" cy="3019737"/>
          </a:xfrm>
        </p:grpSpPr>
        <p:pic>
          <p:nvPicPr>
            <p:cNvPr id="34" name="Picture 2" descr="Related image">
              <a:extLst>
                <a:ext uri="{FF2B5EF4-FFF2-40B4-BE49-F238E27FC236}">
                  <a16:creationId xmlns:a16="http://schemas.microsoft.com/office/drawing/2014/main" id="{7B551085-B490-449E-B646-4AA329CC53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0" t="7229" r="19145" b="9381"/>
            <a:stretch/>
          </p:blipFill>
          <p:spPr bwMode="auto">
            <a:xfrm>
              <a:off x="7278757" y="2362627"/>
              <a:ext cx="1099930" cy="2152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Image result for dump truck clipart transparent background">
              <a:extLst>
                <a:ext uri="{FF2B5EF4-FFF2-40B4-BE49-F238E27FC236}">
                  <a16:creationId xmlns:a16="http://schemas.microsoft.com/office/drawing/2014/main" id="{4117A07C-DEB9-4FD1-88CE-F1AEFC92A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607" y="3496051"/>
              <a:ext cx="3179179" cy="1886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899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56328 0.00393 " pathEditMode="relative" rAng="0" ptsTypes="AA">
                                      <p:cBhvr>
                                        <p:cTn id="8" dur="4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4" y="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5BE159-D5FD-4B5E-BFB0-A4583DFF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1A5EEA-9469-410C-97C4-0DAE4EA19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46F18-531F-4CCE-9007-4B308511F2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Grid Structure</a:t>
            </a:r>
          </a:p>
        </p:txBody>
      </p:sp>
      <p:pic>
        <p:nvPicPr>
          <p:cNvPr id="2050" name="Picture 2" descr="Image result for electrical grid development">
            <a:extLst>
              <a:ext uri="{FF2B5EF4-FFF2-40B4-BE49-F238E27FC236}">
                <a16:creationId xmlns:a16="http://schemas.microsoft.com/office/drawing/2014/main" id="{66A9B768-D36B-41ED-930A-910B4619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885" y="1482188"/>
            <a:ext cx="7214520" cy="360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61BE2D-46BA-4D98-A6CA-B1C28CCF2651}"/>
              </a:ext>
            </a:extLst>
          </p:cNvPr>
          <p:cNvSpPr/>
          <p:nvPr/>
        </p:nvSpPr>
        <p:spPr>
          <a:xfrm>
            <a:off x="1963023" y="1921079"/>
            <a:ext cx="4617416" cy="31797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FCE31C-1A0B-452B-9FF8-79723D51AD76}"/>
              </a:ext>
            </a:extLst>
          </p:cNvPr>
          <p:cNvSpPr txBox="1"/>
          <p:nvPr/>
        </p:nvSpPr>
        <p:spPr>
          <a:xfrm>
            <a:off x="195042" y="5332831"/>
            <a:ext cx="3535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Independent System Operator (ISO) / Regional Transmission Organization (RTO)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CE0893-5640-48E6-9740-3F66068E9B33}"/>
              </a:ext>
            </a:extLst>
          </p:cNvPr>
          <p:cNvSpPr/>
          <p:nvPr/>
        </p:nvSpPr>
        <p:spPr>
          <a:xfrm>
            <a:off x="6620956" y="1912549"/>
            <a:ext cx="1142225" cy="3179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E6A09B-3AD5-44FF-AEA7-8EE513A79225}"/>
              </a:ext>
            </a:extLst>
          </p:cNvPr>
          <p:cNvSpPr txBox="1"/>
          <p:nvPr/>
        </p:nvSpPr>
        <p:spPr>
          <a:xfrm>
            <a:off x="5820862" y="5451507"/>
            <a:ext cx="2619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Electricity Distribution Utility (EDU)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F28B4F-765F-477E-9B30-F91ADCA78F40}"/>
              </a:ext>
            </a:extLst>
          </p:cNvPr>
          <p:cNvSpPr/>
          <p:nvPr/>
        </p:nvSpPr>
        <p:spPr>
          <a:xfrm>
            <a:off x="7803698" y="1912549"/>
            <a:ext cx="1347498" cy="317121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CDB0B0-8A77-4625-B56E-707B9E7437D1}"/>
              </a:ext>
            </a:extLst>
          </p:cNvPr>
          <p:cNvSpPr txBox="1"/>
          <p:nvPr/>
        </p:nvSpPr>
        <p:spPr>
          <a:xfrm>
            <a:off x="9635455" y="5405340"/>
            <a:ext cx="1289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End-User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E8868A-2714-42CE-8553-A5F541AD7FF3}"/>
              </a:ext>
            </a:extLst>
          </p:cNvPr>
          <p:cNvSpPr/>
          <p:nvPr/>
        </p:nvSpPr>
        <p:spPr>
          <a:xfrm>
            <a:off x="6317876" y="3282977"/>
            <a:ext cx="565643" cy="559681"/>
          </a:xfrm>
          <a:prstGeom prst="ellipse">
            <a:avLst/>
          </a:prstGeom>
          <a:solidFill>
            <a:srgbClr val="F2A068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C8E2C7D-C703-4F8C-83EB-CE59DBF0A8ED}"/>
              </a:ext>
            </a:extLst>
          </p:cNvPr>
          <p:cNvSpPr/>
          <p:nvPr/>
        </p:nvSpPr>
        <p:spPr>
          <a:xfrm>
            <a:off x="7691009" y="2702617"/>
            <a:ext cx="208599" cy="219262"/>
          </a:xfrm>
          <a:prstGeom prst="ellipse">
            <a:avLst/>
          </a:prstGeom>
          <a:solidFill>
            <a:srgbClr val="F2A068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726CD7-3EC7-4DB4-AE7B-42BC76D58D3F}"/>
              </a:ext>
            </a:extLst>
          </p:cNvPr>
          <p:cNvSpPr txBox="1"/>
          <p:nvPr/>
        </p:nvSpPr>
        <p:spPr>
          <a:xfrm>
            <a:off x="4145886" y="6110021"/>
            <a:ext cx="1563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Pricing Node (</a:t>
            </a:r>
            <a:r>
              <a:rPr lang="en-US" b="1" dirty="0" err="1">
                <a:solidFill>
                  <a:schemeClr val="accent2"/>
                </a:solidFill>
              </a:rPr>
              <a:t>PNode</a:t>
            </a:r>
            <a:r>
              <a:rPr lang="en-US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AF2732-9FC4-4A34-8E1C-7C504D5DFC0A}"/>
              </a:ext>
            </a:extLst>
          </p:cNvPr>
          <p:cNvSpPr txBox="1"/>
          <p:nvPr/>
        </p:nvSpPr>
        <p:spPr>
          <a:xfrm>
            <a:off x="8046115" y="6308208"/>
            <a:ext cx="2053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End-Users’ Meter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3C97548-B9CC-4896-858F-93B701FDB754}"/>
              </a:ext>
            </a:extLst>
          </p:cNvPr>
          <p:cNvCxnSpPr/>
          <p:nvPr/>
        </p:nvCxnSpPr>
        <p:spPr>
          <a:xfrm flipV="1">
            <a:off x="1512582" y="4394768"/>
            <a:ext cx="1115736" cy="9380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D30F108-543B-4F05-876C-FF9165E53898}"/>
              </a:ext>
            </a:extLst>
          </p:cNvPr>
          <p:cNvCxnSpPr>
            <a:cxnSpLocks/>
          </p:cNvCxnSpPr>
          <p:nvPr/>
        </p:nvCxnSpPr>
        <p:spPr>
          <a:xfrm flipV="1">
            <a:off x="7053507" y="4244829"/>
            <a:ext cx="138561" cy="120678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38C627-EE3C-4D0C-8B28-D6B5441DB54F}"/>
              </a:ext>
            </a:extLst>
          </p:cNvPr>
          <p:cNvCxnSpPr>
            <a:cxnSpLocks/>
          </p:cNvCxnSpPr>
          <p:nvPr/>
        </p:nvCxnSpPr>
        <p:spPr>
          <a:xfrm flipH="1" flipV="1">
            <a:off x="8610600" y="4394768"/>
            <a:ext cx="1501815" cy="96456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4DA301E-6E4E-41C7-9C88-2051C471ACFD}"/>
              </a:ext>
            </a:extLst>
          </p:cNvPr>
          <p:cNvCxnSpPr>
            <a:cxnSpLocks/>
          </p:cNvCxnSpPr>
          <p:nvPr/>
        </p:nvCxnSpPr>
        <p:spPr>
          <a:xfrm flipV="1">
            <a:off x="5048543" y="3624044"/>
            <a:ext cx="1490503" cy="242405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E11054E-5487-4765-95A8-54D4DE1183F3}"/>
              </a:ext>
            </a:extLst>
          </p:cNvPr>
          <p:cNvCxnSpPr>
            <a:cxnSpLocks/>
          </p:cNvCxnSpPr>
          <p:nvPr/>
        </p:nvCxnSpPr>
        <p:spPr>
          <a:xfrm flipH="1" flipV="1">
            <a:off x="7798893" y="2864128"/>
            <a:ext cx="1448058" cy="339203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36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 animBg="1"/>
      <p:bldP spid="9" grpId="0"/>
      <p:bldP spid="10" grpId="0" animBg="1"/>
      <p:bldP spid="11" grpId="0"/>
      <p:bldP spid="7" grpId="0" animBg="1"/>
      <p:bldP spid="13" grpId="0" animBg="1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5BE159-D5FD-4B5E-BFB0-A4583DFF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1A5EEA-9469-410C-97C4-0DAE4EA19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46F18-531F-4CCE-9007-4B308511F2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Grid Structure Cont’d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585950-37A1-4F52-9141-ACBFDAB8EDD7}"/>
              </a:ext>
            </a:extLst>
          </p:cNvPr>
          <p:cNvSpPr txBox="1"/>
          <p:nvPr/>
        </p:nvSpPr>
        <p:spPr>
          <a:xfrm>
            <a:off x="351687" y="1657274"/>
            <a:ext cx="480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j-lt"/>
              </a:rPr>
              <a:t>Independent System Operator (ISO) / Regional Transmission Organization (RTO)</a:t>
            </a:r>
          </a:p>
        </p:txBody>
      </p:sp>
      <p:pic>
        <p:nvPicPr>
          <p:cNvPr id="1028" name="Picture 4" descr="Image result for rto and isos map united states 2019">
            <a:extLst>
              <a:ext uri="{FF2B5EF4-FFF2-40B4-BE49-F238E27FC236}">
                <a16:creationId xmlns:a16="http://schemas.microsoft.com/office/drawing/2014/main" id="{1F7CB90F-58B2-451B-81CD-7D041E15A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573" y="1534663"/>
            <a:ext cx="6374366" cy="504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0203B0-68B1-4AE9-9536-8E5D0D56E9A4}"/>
              </a:ext>
            </a:extLst>
          </p:cNvPr>
          <p:cNvSpPr txBox="1"/>
          <p:nvPr/>
        </p:nvSpPr>
        <p:spPr>
          <a:xfrm>
            <a:off x="242632" y="2562587"/>
            <a:ext cx="5160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Transmission system operator that coordinates, controls, and monitors a multi-state electric grid; administers region’s wholesale markets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B7C628-E920-43BB-9304-7502084DD976}"/>
              </a:ext>
            </a:extLst>
          </p:cNvPr>
          <p:cNvSpPr txBox="1"/>
          <p:nvPr/>
        </p:nvSpPr>
        <p:spPr>
          <a:xfrm>
            <a:off x="302659" y="3687982"/>
            <a:ext cx="467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Regulated by FERC (national jurisdiction)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456194-0CD4-4DB7-A3A3-3C0DC786548A}"/>
              </a:ext>
            </a:extLst>
          </p:cNvPr>
          <p:cNvSpPr txBox="1"/>
          <p:nvPr/>
        </p:nvSpPr>
        <p:spPr>
          <a:xfrm>
            <a:off x="457653" y="4316296"/>
            <a:ext cx="4677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Developed out of the concept of grid reliability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01F4C8-3C1E-49DF-BF1F-C4F46BAAFB14}"/>
              </a:ext>
            </a:extLst>
          </p:cNvPr>
          <p:cNvSpPr txBox="1"/>
          <p:nvPr/>
        </p:nvSpPr>
        <p:spPr>
          <a:xfrm>
            <a:off x="484220" y="5186193"/>
            <a:ext cx="46771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Very subtle difference between the two – typically ISOs are within a single state and RTOs are multi-state; RTOs have added component of more responsibility for transmission network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647D29-6C8A-4684-A32C-269B718307CC}"/>
              </a:ext>
            </a:extLst>
          </p:cNvPr>
          <p:cNvCxnSpPr>
            <a:cxnSpLocks/>
          </p:cNvCxnSpPr>
          <p:nvPr/>
        </p:nvCxnSpPr>
        <p:spPr>
          <a:xfrm>
            <a:off x="237871" y="2310240"/>
            <a:ext cx="51166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43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5BE159-D5FD-4B5E-BFB0-A4583DFF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1A5EEA-9469-410C-97C4-0DAE4EA19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46F18-531F-4CCE-9007-4B308511F2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Grid Structure Cont’d</a:t>
            </a:r>
          </a:p>
        </p:txBody>
      </p:sp>
      <p:pic>
        <p:nvPicPr>
          <p:cNvPr id="2050" name="Picture 2" descr="PJM Electric Regions">
            <a:extLst>
              <a:ext uri="{FF2B5EF4-FFF2-40B4-BE49-F238E27FC236}">
                <a16:creationId xmlns:a16="http://schemas.microsoft.com/office/drawing/2014/main" id="{82E8D76D-78ED-434F-9A44-2A854DAF1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435" y="2037307"/>
            <a:ext cx="5659651" cy="380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D52E58-25DF-420F-BDFA-8904C0AE8AC5}"/>
              </a:ext>
            </a:extLst>
          </p:cNvPr>
          <p:cNvSpPr txBox="1"/>
          <p:nvPr/>
        </p:nvSpPr>
        <p:spPr>
          <a:xfrm>
            <a:off x="834904" y="1852641"/>
            <a:ext cx="3946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</a:rPr>
              <a:t>Electricity Distribution Utility (EDU)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9ECB67-8396-4747-8891-D2CC456394F1}"/>
              </a:ext>
            </a:extLst>
          </p:cNvPr>
          <p:cNvCxnSpPr>
            <a:cxnSpLocks/>
          </p:cNvCxnSpPr>
          <p:nvPr/>
        </p:nvCxnSpPr>
        <p:spPr>
          <a:xfrm>
            <a:off x="747558" y="2243565"/>
            <a:ext cx="412133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3E7900F-7A60-4CD8-8A52-BF55D3D44B83}"/>
              </a:ext>
            </a:extLst>
          </p:cNvPr>
          <p:cNvSpPr txBox="1"/>
          <p:nvPr/>
        </p:nvSpPr>
        <p:spPr>
          <a:xfrm>
            <a:off x="242632" y="2847204"/>
            <a:ext cx="5160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 system operator that purchases energy commodity from the wholesale market and distributes to end-users at retail rates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331864-330E-43C4-B595-22368A7333C8}"/>
              </a:ext>
            </a:extLst>
          </p:cNvPr>
          <p:cNvSpPr txBox="1"/>
          <p:nvPr/>
        </p:nvSpPr>
        <p:spPr>
          <a:xfrm>
            <a:off x="314701" y="4089555"/>
            <a:ext cx="5160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“wires and infrastructure group” that get the energy commodity from nodes/hubs to the end-user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869690-9934-487C-8577-0399247A97F9}"/>
              </a:ext>
            </a:extLst>
          </p:cNvPr>
          <p:cNvSpPr txBox="1"/>
          <p:nvPr/>
        </p:nvSpPr>
        <p:spPr>
          <a:xfrm>
            <a:off x="363914" y="5424732"/>
            <a:ext cx="516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Who you typically see an electricity bill from</a:t>
            </a:r>
          </a:p>
        </p:txBody>
      </p:sp>
    </p:spTree>
    <p:extLst>
      <p:ext uri="{BB962C8B-B14F-4D97-AF65-F5344CB8AC3E}">
        <p14:creationId xmlns:p14="http://schemas.microsoft.com/office/powerpoint/2010/main" val="161657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ne Energy Presenta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17003</TotalTime>
  <Words>2259</Words>
  <Application>Microsoft Office PowerPoint</Application>
  <PresentationFormat>Widescreen</PresentationFormat>
  <Paragraphs>364</Paragraphs>
  <Slides>36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Cambria Math</vt:lpstr>
      <vt:lpstr>Century Gothic</vt:lpstr>
      <vt:lpstr>Palatino Linotype</vt:lpstr>
      <vt:lpstr>One Energy Presentations</vt:lpstr>
      <vt:lpstr>Electric utilities</vt:lpstr>
      <vt:lpstr>outline</vt:lpstr>
      <vt:lpstr>introduction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Electric utilities (OH)</vt:lpstr>
      <vt:lpstr>Electric utilities (OH)</vt:lpstr>
      <vt:lpstr>Electric utilities (OH)</vt:lpstr>
      <vt:lpstr>Billing basics</vt:lpstr>
      <vt:lpstr>Billing basics</vt:lpstr>
      <vt:lpstr>Billing basics</vt:lpstr>
      <vt:lpstr>Billing basics</vt:lpstr>
      <vt:lpstr>Billing basics</vt:lpstr>
      <vt:lpstr>IOU billing (OH)</vt:lpstr>
      <vt:lpstr>IOU billing (OH)</vt:lpstr>
      <vt:lpstr>IOU billing (OH)</vt:lpstr>
      <vt:lpstr>IOU billing (OH)</vt:lpstr>
      <vt:lpstr>PowerPoint Presentation</vt:lpstr>
      <vt:lpstr>muni billing (OH)</vt:lpstr>
      <vt:lpstr>Co-op billing (OH)</vt:lpstr>
      <vt:lpstr>TAX billing (OH)</vt:lpstr>
      <vt:lpstr>Oe-specific billing notes</vt:lpstr>
      <vt:lpstr>Oe-specific billing notes</vt:lpstr>
      <vt:lpstr>Oe-specific billing notes</vt:lpstr>
      <vt:lpstr>Real-life fun note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Grosso</dc:creator>
  <cp:lastModifiedBy>Erin Kashawlic</cp:lastModifiedBy>
  <cp:revision>313</cp:revision>
  <cp:lastPrinted>2017-03-15T21:18:02Z</cp:lastPrinted>
  <dcterms:created xsi:type="dcterms:W3CDTF">2016-08-18T14:52:56Z</dcterms:created>
  <dcterms:modified xsi:type="dcterms:W3CDTF">2019-02-11T22:05:49Z</dcterms:modified>
</cp:coreProperties>
</file>